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00" r:id="rId1"/>
  </p:sldMasterIdLst>
  <p:notesMasterIdLst>
    <p:notesMasterId r:id="rId43"/>
  </p:notesMasterIdLst>
  <p:sldIdLst>
    <p:sldId id="524" r:id="rId2"/>
    <p:sldId id="578" r:id="rId3"/>
    <p:sldId id="527" r:id="rId4"/>
    <p:sldId id="538" r:id="rId5"/>
    <p:sldId id="575" r:id="rId6"/>
    <p:sldId id="567" r:id="rId7"/>
    <p:sldId id="568" r:id="rId8"/>
    <p:sldId id="569" r:id="rId9"/>
    <p:sldId id="530" r:id="rId10"/>
    <p:sldId id="531" r:id="rId11"/>
    <p:sldId id="532" r:id="rId12"/>
    <p:sldId id="573" r:id="rId13"/>
    <p:sldId id="533" r:id="rId14"/>
    <p:sldId id="534" r:id="rId15"/>
    <p:sldId id="537" r:id="rId16"/>
    <p:sldId id="536" r:id="rId17"/>
    <p:sldId id="539" r:id="rId18"/>
    <p:sldId id="540" r:id="rId19"/>
    <p:sldId id="541" r:id="rId20"/>
    <p:sldId id="542" r:id="rId21"/>
    <p:sldId id="543" r:id="rId22"/>
    <p:sldId id="545" r:id="rId23"/>
    <p:sldId id="546" r:id="rId24"/>
    <p:sldId id="570" r:id="rId25"/>
    <p:sldId id="547" r:id="rId26"/>
    <p:sldId id="548" r:id="rId27"/>
    <p:sldId id="549" r:id="rId28"/>
    <p:sldId id="550" r:id="rId29"/>
    <p:sldId id="551" r:id="rId30"/>
    <p:sldId id="577" r:id="rId31"/>
    <p:sldId id="553" r:id="rId32"/>
    <p:sldId id="554" r:id="rId33"/>
    <p:sldId id="556" r:id="rId34"/>
    <p:sldId id="557" r:id="rId35"/>
    <p:sldId id="576" r:id="rId36"/>
    <p:sldId id="558" r:id="rId37"/>
    <p:sldId id="559" r:id="rId38"/>
    <p:sldId id="571" r:id="rId39"/>
    <p:sldId id="574" r:id="rId40"/>
    <p:sldId id="560" r:id="rId41"/>
    <p:sldId id="561" r:id="rId42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1pPr>
    <a:lvl2pPr marL="457167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2pPr>
    <a:lvl3pPr marL="914332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3pPr>
    <a:lvl4pPr marL="1371498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4pPr>
    <a:lvl5pPr marL="1828664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5pPr>
    <a:lvl6pPr marL="2285830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6pPr>
    <a:lvl7pPr marL="2742994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7pPr>
    <a:lvl8pPr marL="3200160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8pPr>
    <a:lvl9pPr marL="3657327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87" userDrawn="1">
          <p15:clr>
            <a:srgbClr val="A4A3A4"/>
          </p15:clr>
        </p15:guide>
        <p15:guide id="2" pos="644" userDrawn="1">
          <p15:clr>
            <a:srgbClr val="A4A3A4"/>
          </p15:clr>
        </p15:guide>
        <p15:guide id="3" pos="9596" userDrawn="1">
          <p15:clr>
            <a:srgbClr val="A4A3A4"/>
          </p15:clr>
        </p15:guide>
        <p15:guide id="4" orient="horz" pos="4876" userDrawn="1">
          <p15:clr>
            <a:srgbClr val="A4A3A4"/>
          </p15:clr>
        </p15:guide>
        <p15:guide id="5" orient="horz" pos="1368" userDrawn="1">
          <p15:clr>
            <a:srgbClr val="A4A3A4"/>
          </p15:clr>
        </p15:guide>
        <p15:guide id="6" orient="horz" pos="280" userDrawn="1">
          <p15:clr>
            <a:srgbClr val="A4A3A4"/>
          </p15:clr>
        </p15:guide>
        <p15:guide id="7" orient="horz" pos="5480" userDrawn="1">
          <p15:clr>
            <a:srgbClr val="A4A3A4"/>
          </p15:clr>
        </p15:guide>
        <p15:guide id="8" pos="5120" userDrawn="1">
          <p15:clr>
            <a:srgbClr val="A4A3A4"/>
          </p15:clr>
        </p15:guide>
        <p15:guide id="9" orient="horz" pos="2668" userDrawn="1">
          <p15:clr>
            <a:srgbClr val="A4A3A4"/>
          </p15:clr>
        </p15:guide>
        <p15:guide id="11" orient="horz" pos="3908" userDrawn="1">
          <p15:clr>
            <a:srgbClr val="A4A3A4"/>
          </p15:clr>
        </p15:guide>
        <p15:guide id="12" orient="horz" pos="2840" userDrawn="1">
          <p15:clr>
            <a:srgbClr val="A4A3A4"/>
          </p15:clr>
        </p15:guide>
        <p15:guide id="13" orient="horz" pos="3657" userDrawn="1">
          <p15:clr>
            <a:srgbClr val="A4A3A4"/>
          </p15:clr>
        </p15:guide>
        <p15:guide id="14" orient="horz" pos="1027" userDrawn="1">
          <p15:clr>
            <a:srgbClr val="A4A3A4"/>
          </p15:clr>
        </p15:guide>
        <p15:guide id="15" orient="horz" pos="4111" userDrawn="1">
          <p15:clr>
            <a:srgbClr val="A4A3A4"/>
          </p15:clr>
        </p15:guide>
        <p15:guide id="16" orient="horz" userDrawn="1">
          <p15:clr>
            <a:srgbClr val="A4A3A4"/>
          </p15:clr>
        </p15:guide>
        <p15:guide id="17" orient="horz" pos="2931" userDrawn="1">
          <p15:clr>
            <a:srgbClr val="A4A3A4"/>
          </p15:clr>
        </p15:guide>
        <p15:guide id="18" pos="483" userDrawn="1">
          <p15:clr>
            <a:srgbClr val="A4A3A4"/>
          </p15:clr>
        </p15:guide>
        <p15:guide id="19" pos="7197" userDrawn="1">
          <p15:clr>
            <a:srgbClr val="A4A3A4"/>
          </p15:clr>
        </p15:guide>
        <p15:guide id="20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DAD71"/>
    <a:srgbClr val="F5F9F9"/>
    <a:srgbClr val="DAEAE8"/>
    <a:srgbClr val="E4F4F3"/>
    <a:srgbClr val="D7EEED"/>
    <a:srgbClr val="51AFAF"/>
    <a:srgbClr val="98C052"/>
    <a:srgbClr val="7CA03A"/>
    <a:srgbClr val="FEC32D"/>
    <a:srgbClr val="F3E5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424" autoAdjust="0"/>
  </p:normalViewPr>
  <p:slideViewPr>
    <p:cSldViewPr snapToGrid="0" showGuides="1">
      <p:cViewPr varScale="1">
        <p:scale>
          <a:sx n="70" d="100"/>
          <a:sy n="70" d="100"/>
        </p:scale>
        <p:origin x="732" y="-12"/>
      </p:cViewPr>
      <p:guideLst>
        <p:guide orient="horz" pos="3787"/>
        <p:guide pos="644"/>
        <p:guide pos="9596"/>
        <p:guide orient="horz" pos="4876"/>
        <p:guide orient="horz" pos="1368"/>
        <p:guide orient="horz" pos="280"/>
        <p:guide orient="horz" pos="5480"/>
        <p:guide pos="5120"/>
        <p:guide orient="horz" pos="2668"/>
        <p:guide orient="horz" pos="3908"/>
        <p:guide orient="horz" pos="2840"/>
        <p:guide orient="horz" pos="3657"/>
        <p:guide orient="horz" pos="1027"/>
        <p:guide orient="horz" pos="4111"/>
        <p:guide orient="horz"/>
        <p:guide orient="horz" pos="2931"/>
        <p:guide pos="483"/>
        <p:guide pos="719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7DA699EB-6B6F-4303-84E5-698CBBF28AE0}" type="datetimeFigureOut">
              <a:rPr lang="zh-CN" altLang="en-US" smtClean="0"/>
              <a:pPr/>
              <a:t>2016/11/27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7F1D5E53-1996-4A18-8378-BCF5C8046DA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447657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32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457167" algn="l" defTabSz="914332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914332" algn="l" defTabSz="914332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371498" algn="l" defTabSz="914332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828664" algn="l" defTabSz="914332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2285830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994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160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327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800574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703184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488555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12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0252019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13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26725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14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4340934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15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7638902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16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8081226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17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44859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18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4808529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19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487812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1177241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20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2580239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21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9371992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22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3970386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23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875561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24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7060004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25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8619506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26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6115757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27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498777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28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1297756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29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76383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2831200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85872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1FD11A-F15D-4863-A12F-4EA7940144DE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092169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32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4000962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33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2228107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34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8742681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35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5264267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36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1012770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37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448364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38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0962385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39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228586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3115800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40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1800029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41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944740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521721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129363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495708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85734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92019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14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15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3561906"/>
            <a:ext cx="12192000" cy="329609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59579" y="0"/>
            <a:ext cx="4732420" cy="6858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03677" y="3598484"/>
            <a:ext cx="5504366" cy="325951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7777" y="3620215"/>
            <a:ext cx="5684235" cy="30343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6809" y="2104498"/>
            <a:ext cx="341377" cy="24079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737" y="2345290"/>
            <a:ext cx="192024" cy="22250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124" y="1700182"/>
            <a:ext cx="301753" cy="16154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4819" y="3040197"/>
            <a:ext cx="262129" cy="12192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0918" y="3087623"/>
            <a:ext cx="838202" cy="90525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0969" y="3505759"/>
            <a:ext cx="749810" cy="850394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467143">
            <a:off x="3056488" y="2920863"/>
            <a:ext cx="191274" cy="111195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467143">
            <a:off x="4078099" y="3171065"/>
            <a:ext cx="191274" cy="111195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349687">
            <a:off x="4027010" y="3075481"/>
            <a:ext cx="183600" cy="160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922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750" fill="hold"/>
                                        <p:tgtEl>
                                          <p:spTgt spid="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" dur="750" fill="hold"/>
                                        <p:tgtEl>
                                          <p:spTgt spid="1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45833E-6 -2.22222E-6 L 1.45833E-6 0.00023 C 0.00664 0.00232 0.01367 0.00324 0.02018 0.00648 C 0.02265 0.00787 0.02448 0.01134 0.02682 0.01273 C 0.02982 0.01459 0.03294 0.01482 0.03594 0.01597 C 0.03815 0.0169 0.04036 0.01806 0.04271 0.01922 C 0.04427 0.0213 0.04531 0.02408 0.04726 0.0257 C 0.05143 0.02847 0.06068 0.03195 0.06068 0.03218 C 0.06484 0.03773 0.06627 0.04074 0.072 0.04468 C 0.07409 0.0463 0.07643 0.04676 0.07864 0.04792 L 0.09219 0.06065 C 0.09661 0.06459 0.10026 0.06713 0.10351 0.07338 C 0.10677 0.0794 0.10937 0.08611 0.11237 0.09236 L 0.11706 0.10209 C 0.12239 0.12477 0.11875 0.11551 0.12591 0.13056 C 0.13763 0.17986 0.12422 0.12894 0.13502 0.15926 C 0.13594 0.16227 0.13594 0.16597 0.13724 0.16875 C 0.13906 0.17338 0.14193 0.17709 0.14401 0.18172 C 0.14583 0.18565 0.14687 0.19005 0.14844 0.19398 C 0.14987 0.19746 0.15169 0.20023 0.15299 0.20371 C 0.1539 0.20672 0.1539 0.21019 0.15521 0.2132 C 0.15638 0.21574 0.15846 0.21713 0.15976 0.21945 C 0.16823 0.23472 0.1595 0.22454 0.17109 0.23542 C 0.17396 0.2419 0.17604 0.24908 0.17995 0.2544 L 0.20247 0.28634 L 0.20924 0.29584 C 0.21068 0.29792 0.21198 0.3007 0.2138 0.30232 C 0.21823 0.30648 0.22292 0.31042 0.22721 0.31505 C 0.23099 0.31898 0.24687 0.33634 0.24974 0.33727 L 0.25885 0.34051 C 0.26107 0.34283 0.26328 0.34468 0.26549 0.34699 C 0.26862 0.34977 0.27122 0.35394 0.27448 0.35625 C 0.27656 0.3581 0.27917 0.35834 0.28125 0.35949 C 0.30664 0.37593 0.29062 0.36922 0.3082 0.37547 C 0.32187 0.38843 0.30729 0.37639 0.32396 0.38519 C 0.34531 0.3963 0.31966 0.38773 0.34427 0.39468 C 0.34805 0.39676 0.35156 0.39931 0.35547 0.40093 C 0.35911 0.40255 0.36302 0.40278 0.3668 0.40417 C 0.36914 0.40486 0.37122 0.40625 0.37357 0.40741 C 0.37656 0.40834 0.37956 0.40926 0.38242 0.41065 C 0.38489 0.41134 0.38711 0.4125 0.38932 0.41366 C 0.39245 0.41551 0.39505 0.41898 0.39818 0.41991 C 0.40417 0.42199 0.41029 0.42222 0.41627 0.42338 C 0.42005 0.42547 0.42357 0.42801 0.4276 0.42963 C 0.43112 0.43102 0.43502 0.43148 0.4388 0.43287 C 0.44479 0.43472 0.45078 0.4375 0.4569 0.43912 C 0.46055 0.44005 0.46432 0.44121 0.46797 0.44236 C 0.47409 0.44445 0.48008 0.44676 0.48607 0.44884 C 0.48906 0.44977 0.49219 0.45047 0.49505 0.45185 C 0.50768 0.45787 0.49948 0.45417 0.51979 0.46134 C 0.52279 0.46273 0.52578 0.46389 0.5289 0.46482 C 0.54466 0.46922 0.53633 0.46713 0.55351 0.47107 C 0.55664 0.47315 0.5595 0.47593 0.56263 0.47732 C 0.56614 0.47894 0.57018 0.47917 0.57383 0.48056 C 0.57604 0.48125 0.57825 0.48287 0.5806 0.4838 C 0.58346 0.48496 0.58659 0.48542 0.58958 0.48704 C 0.61015 0.49653 0.59232 0.48866 0.60976 0.50301 C 0.61185 0.5044 0.61419 0.50486 0.61667 0.50602 C 0.62422 0.51019 0.63164 0.51366 0.6388 0.51875 C 0.64219 0.52084 0.64531 0.52269 0.64805 0.52523 C 0.66562 0.54051 0.65065 0.52847 0.66133 0.54097 C 0.66367 0.54352 0.6664 0.54491 0.66836 0.54746 C 0.672 0.55232 0.67956 0.56343 0.67956 0.56366 C 0.68359 0.57986 0.67904 0.56667 0.68646 0.57917 C 0.70065 0.6044 0.67851 0.57014 0.69752 0.60139 C 0.69961 0.60509 0.70234 0.60741 0.70443 0.61111 C 0.70612 0.61412 0.7069 0.61783 0.70859 0.6206 C 0.71315 0.62732 0.71875 0.63218 0.72239 0.63959 C 0.72786 0.65185 0.725 0.64653 0.73125 0.65556 C 0.73555 0.66736 0.73476 0.66968 0.74271 0.67778 C 0.74687 0.68264 0.75234 0.68519 0.75586 0.69074 L 0.76484 0.70324 C 0.76732 0.70672 0.76966 0.70926 0.77161 0.71297 C 0.77851 0.72523 0.78515 0.73912 0.79427 0.74792 C 0.79635 0.75 0.79909 0.75185 0.80117 0.7544 C 0.80325 0.75718 0.80469 0.76158 0.80781 0.76366 C 0.81172 0.76713 0.81693 0.76806 0.82135 0.77037 C 0.82357 0.7713 0.82565 0.77292 0.82825 0.77338 L 0.85963 0.77963 C 0.872 0.78565 0.86263 0.78195 0.88177 0.78611 C 0.90247 0.79074 0.88932 0.78935 0.91146 0.78935 " pathEditMode="relative" rAng="0" ptsTypes="AAAAAAAAAAAAAAAAAAAAAAAAAAAAAAAAAAAAAAAAAAAAAAAAAAAAAAAAAAAAAAAAAAAAAAAAAAAAAAAAA">
                                      <p:cBhvr>
                                        <p:cTn id="51" dur="2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573" y="39468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138 -0.01181 L -0.0138 -0.01158 C -0.01158 -0.00649 -0.00989 -0.00116 -0.00742 0.00439 C -0.00612 0.00717 -0.00247 0.00879 -0.0026 0.01273 C -0.00065 0.03101 -0.00169 0.05763 -0.00195 0.07754 C -0.00104 0.09814 -0.00013 0.11898 0.00248 0.13865 C 0.00261 0.14236 0.00469 0.14537 0.00599 0.14884 C 0.00651 0.15231 0.00664 0.15601 0.00808 0.15925 C 0.00964 0.1662 0.01302 0.17245 0.01459 0.17939 C 0.01927 0.19907 0.01368 0.17476 0.02006 0.19768 C 0.02279 0.20671 0.02214 0.20879 0.02552 0.21828 C 0.02683 0.22106 0.02891 0.22338 0.03047 0.22615 C 0.03164 0.23009 0.03555 0.24421 0.03763 0.24814 C 0.03894 0.25162 0.04102 0.25324 0.04258 0.25601 C 0.04519 0.25995 0.04688 0.26458 0.04961 0.26782 C 0.05235 0.2787 0.04961 0.27037 0.0573 0.28148 C 0.05912 0.28379 0.06055 0.2868 0.06224 0.28935 C 0.06368 0.2905 0.06446 0.29166 0.06589 0.29282 C 0.06667 0.2949 0.06732 0.29745 0.06875 0.29884 C 0.07149 0.30208 0.075 0.30347 0.07813 0.30578 C 0.08386 0.31064 0.08815 0.31388 0.09519 0.3162 C 0.09662 0.31643 0.09831 0.31666 0.09974 0.31759 C 0.10287 0.31898 0.10625 0.32152 0.10912 0.32245 C 0.11185 0.32338 0.11498 0.32268 0.1181 0.32314 C 0.12071 0.32338 0.12318 0.32361 0.12565 0.32407 C 0.12826 0.325 0.12969 0.32662 0.13177 0.32731 C 0.13659 0.32963 0.14167 0.33055 0.14714 0.33101 C 0.14948 0.33194 0.15209 0.33194 0.15456 0.33263 C 0.15677 0.33263 0.15886 0.33333 0.16042 0.33356 C 0.16927 0.33472 0.16836 0.33425 0.17748 0.33518 C 0.17995 0.33541 0.18243 0.33611 0.1849 0.33611 C 0.20065 0.33657 0.21628 0.33449 0.23151 0.33333 C 0.23347 0.33333 0.25534 0.33263 0.2586 0.33333 C 0.26133 0.33379 0.26368 0.33588 0.26641 0.33634 C 0.2698 0.33726 0.27331 0.33657 0.27618 0.3368 L 0.28737 0.33935 C 0.28946 0.33981 0.29154 0.34027 0.29362 0.34074 C 0.30209 0.34282 0.3112 0.34351 0.31953 0.34722 C 0.32292 0.34884 0.32578 0.35069 0.33021 0.35185 C 0.33177 0.35231 0.33282 0.35324 0.3349 0.35324 C 0.33959 0.35509 0.34427 0.35694 0.34883 0.35972 C 0.34961 0.36041 0.35209 0.3618 0.35352 0.36319 C 0.3569 0.36666 0.35938 0.37037 0.36302 0.37476 C 0.36446 0.37708 0.36641 0.37986 0.3681 0.38217 C 0.36927 0.38425 0.36967 0.3868 0.37136 0.38796 C 0.37318 0.39097 0.37552 0.39328 0.37696 0.39583 C 0.37982 0.40601 0.38243 0.41157 0.38555 0.42222 C 0.38659 0.42939 0.39115 0.45648 0.39128 0.4574 C 0.39258 0.475 0.39297 0.49328 0.39662 0.51041 C 0.39675 0.5125 0.39805 0.5155 0.3987 0.51805 C 0.39961 0.52222 0.40118 0.52615 0.40222 0.53032 C 0.40274 0.5324 0.40365 0.53425 0.4043 0.53634 C 0.40482 0.53842 0.40664 0.54768 0.40795 0.55092 C 0.40795 0.55324 0.41003 0.55463 0.41055 0.55671 C 0.41615 0.57546 0.41328 0.56504 0.42331 0.58888 C 0.42383 0.59166 0.42526 0.59467 0.42644 0.59675 C 0.42904 0.60046 0.43138 0.60439 0.43399 0.60856 C 0.4362 0.61088 0.43659 0.61388 0.43828 0.6162 C 0.4392 0.61875 0.44206 0.61967 0.44297 0.62199 C 0.45065 0.63449 0.44193 0.62638 0.45118 0.63356 C 0.45456 0.64537 0.44922 0.63472 0.45664 0.64375 C 0.45899 0.64467 0.45912 0.64745 0.46094 0.64907 C 0.46328 0.65208 0.46901 0.65787 0.47149 0.66018 C 0.47383 0.66111 0.47605 0.66088 0.478 0.66088 C 0.47891 0.6625 0.48099 0.66435 0.48295 0.66481 C 0.48763 0.6662 0.49805 0.66666 0.49805 0.66689 C 0.5 0.66782 0.50196 0.66944 0.50404 0.6699 C 0.50651 0.6706 0.52214 0.67106 0.5237 0.67129 C 0.52578 0.67152 0.52787 0.67199 0.52995 0.67245 C 0.53243 0.67268 0.5349 0.67291 0.53737 0.67338 C 0.53907 0.67361 0.54037 0.67453 0.54193 0.67476 C 0.54506 0.67523 0.54779 0.67523 0.55105 0.67546 C 0.55365 0.67662 0.55612 0.678 0.55873 0.67847 C 0.56342 0.67986 0.57709 0.68287 0.58151 0.68379 C 0.58451 0.68402 0.58776 0.68356 0.59037 0.68449 C 0.59193 0.68425 0.59349 0.68541 0.59493 0.68588 C 0.59766 0.68611 0.6 0.68611 0.60261 0.68634 C 0.60469 0.6868 0.60664 0.68773 0.60873 0.6875 C 0.61276 0.68819 0.61693 0.68796 0.62019 0.68819 C 0.62331 0.68912 0.62552 0.69027 0.62852 0.69097 C 0.6392 0.69444 0.62969 0.69004 0.64232 0.69328 C 0.64493 0.69398 0.64727 0.69583 0.65 0.69629 C 0.65248 0.69699 0.65508 0.69699 0.65756 0.69722 C 0.65925 0.69768 0.66146 0.69791 0.66342 0.69838 C 0.66836 0.69976 0.67071 0.70115 0.67592 0.703 C 0.67735 0.70347 0.67878 0.70393 0.68021 0.70439 C 0.69571 0.7081 0.68607 0.70601 0.69831 0.7081 C 0.71237 0.70949 0.69597 0.70833 0.71381 0.70925 C 0.71693 0.71041 0.71993 0.71111 0.72305 0.7125 C 0.72539 0.71365 0.72774 0.71504 0.7306 0.7155 C 0.73308 0.71643 0.73581 0.7162 0.73828 0.71643 C 0.74115 0.71736 0.74414 0.71875 0.74753 0.71944 C 0.75131 0.72037 0.75547 0.72106 0.75951 0.72175 C 0.76107 0.72222 0.76263 0.72291 0.76407 0.72338 C 0.77084 0.725 0.77058 0.72384 0.778 0.72754 C 0.77943 0.72847 0.78099 0.72986 0.78256 0.73125 C 0.78698 0.73449 0.79024 0.73726 0.79362 0.74189 C 0.79493 0.74398 0.79493 0.74652 0.79701 0.74791 C 0.79818 0.74976 0.80013 0.75 0.8017 0.75162 C 0.80495 0.75509 0.80756 0.75995 0.81107 0.76273 C 0.82253 0.77152 0.80821 0.76088 0.82201 0.76967 C 0.82305 0.77083 0.82513 0.77245 0.82644 0.77314 C 0.82969 0.77453 0.83282 0.77453 0.83607 0.77592 C 0.85443 0.78588 0.82813 0.77222 0.85013 0.7824 C 0.853 0.78379 0.85586 0.78611 0.85899 0.78726 C 0.86042 0.78773 0.86211 0.7875 0.86368 0.78842 C 0.86524 0.78935 0.86667 0.79166 0.86836 0.79213 C 0.86967 0.79305 0.87136 0.79305 0.8724 0.79375 C 0.88607 0.80046 0.875 0.79768 0.88698 0.8 C 0.88815 0.80138 0.8892 0.80277 0.89154 0.80347 C 0.8944 0.80509 0.89883 0.80509 0.90209 0.80625 C 0.90352 0.80648 0.90534 0.8074 0.90677 0.80763 C 0.91094 0.80787 0.91498 0.80694 0.91888 0.80787 C 0.92748 0.81064 0.92071 0.80879 0.93516 0.80972 C 0.94193 0.80925 0.9487 0.81041 0.95534 0.81041 C 0.96667 0.81435 0.95573 0.81134 0.97917 0.81134 C 0.98243 0.81064 0.98542 0.8118 0.98842 0.81134 C 1.0142 0.80856 1.04024 0.80393 1.06589 0.79976 " pathEditMode="relative" rAng="21300000" ptsTypes="AAAAAAAAAAAAAAAAAAAAAAAAAAAAAAAAAAAAAAAAAAAAAAAAAAAAAAAAAAAAAAAAAAAAAAAAAAAAAAAAAAAAAAAAAAAAAAAAAAAAAAAAAAAAAAAAAAAAAA">
                                      <p:cBhvr>
                                        <p:cTn id="53" dur="3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84" y="40579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8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0800000">
                                      <p:cBhvr>
                                        <p:cTn id="55" dur="1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" presetID="0" presetClass="path" presetSubtype="0" repeatCount="indefinite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375E-6 -4.44444E-6 L -4.375E-6 0.00024 C 0.00469 0.00278 0.00977 0.0051 0.01472 0.00787 C 0.01849 0.01019 0.02162 0.01482 0.02566 0.01621 C 0.0293 0.01737 0.03334 0.0169 0.03672 0.01968 C 0.03842 0.02107 0.0405 0.022 0.04219 0.02385 C 0.04441 0.0257 0.04571 0.02871 0.04792 0.03033 C 0.04974 0.03172 0.05157 0.03125 0.05339 0.03218 C 0.05521 0.03357 0.05704 0.03519 0.05912 0.03635 C 0.06068 0.03704 0.06263 0.03704 0.06433 0.03843 C 0.06641 0.03889 0.06797 0.04121 0.06993 0.04237 C 0.07357 0.04375 0.07761 0.04306 0.08086 0.04561 C 0.09714 0.05741 0.0767 0.04329 0.0918 0.05139 C 0.10612 0.05903 0.0892 0.05301 0.10287 0.05741 C 0.10717 0.06204 0.10912 0.06551 0.11407 0.06829 C 0.11615 0.06922 0.11784 0.06922 0.11954 0.06991 C 0.12383 0.07709 0.12878 0.08681 0.1349 0.09028 L 0.14219 0.09422 C 0.14362 0.09653 0.14454 0.09908 0.1461 0.10116 C 0.16394 0.12176 0.13881 0.08635 0.15743 0.11204 C 0.15951 0.11482 0.16133 0.11806 0.16342 0.1213 C 0.16459 0.12338 0.1655 0.12616 0.16706 0.12825 C 0.16941 0.13102 0.17214 0.13264 0.17461 0.13473 C 0.1754 0.13727 0.17566 0.14005 0.17683 0.1419 C 0.18516 0.1544 0.18008 0.13704 0.1862 0.15325 C 0.1961 0.17871 0.18555 0.15857 0.19454 0.17477 C 0.19805 0.18936 0.19584 0.18125 0.20105 0.19908 L 0.20326 0.20602 C 0.20417 0.21528 0.20534 0.22431 0.20625 0.23357 C 0.20691 0.23681 0.20808 0.23982 0.2086 0.24329 C 0.20977 0.25047 0.21042 0.25811 0.21146 0.26575 C 0.21524 0.29098 0.21237 0.27037 0.21628 0.29005 C 0.21719 0.29468 0.21771 0.3 0.21875 0.3051 C 0.21928 0.30741 0.22032 0.30973 0.22084 0.31204 L 0.22774 0.34144 C 0.22852 0.34491 0.22852 0.34862 0.22995 0.35139 C 0.23256 0.35579 0.2362 0.3595 0.2379 0.36528 C 0.2392 0.37014 0.23972 0.37547 0.24206 0.37963 C 0.24336 0.38195 0.24519 0.3838 0.2461 0.38681 C 0.24792 0.39144 0.24805 0.39676 0.25026 0.40116 C 0.25287 0.40579 0.25665 0.4095 0.25821 0.41528 C 0.26146 0.42639 0.26016 0.42362 0.2681 0.43635 C 0.27006 0.43936 0.27175 0.4426 0.27396 0.44561 C 0.27579 0.44746 0.27774 0.44838 0.27956 0.44977 C 0.28165 0.45695 0.28165 0.45787 0.28555 0.46389 C 0.28737 0.46644 0.28972 0.46806 0.29128 0.47084 C 0.29297 0.47292 0.29362 0.47547 0.29519 0.47732 C 0.29688 0.47894 0.29896 0.4801 0.30079 0.48195 C 0.30287 0.48334 0.30443 0.48658 0.30651 0.48843 C 0.30808 0.48982 0.31029 0.49098 0.31211 0.49283 C 0.31407 0.49445 0.31563 0.49769 0.31771 0.49931 C 0.31954 0.5007 0.32162 0.5 0.32318 0.50116 C 0.32722 0.50301 0.3306 0.50625 0.33412 0.50926 L 0.33985 0.51366 C 0.3418 0.51528 0.34349 0.5169 0.34545 0.51783 L 0.35092 0.51945 C 0.37553 0.54075 0.34597 0.51644 0.36381 0.52778 C 0.36784 0.52963 0.37136 0.53334 0.375 0.53542 L 0.38047 0.54005 C 0.38243 0.54167 0.38451 0.54306 0.38607 0.54422 C 0.38868 0.54676 0.39102 0.54885 0.39362 0.5507 C 0.39597 0.55209 0.3987 0.55325 0.40105 0.55487 C 0.41107 0.56065 0.40209 0.55741 0.41198 0.56042 C 0.41485 0.56551 0.41732 0.57037 0.42162 0.57431 C 0.42331 0.5757 0.42526 0.57547 0.42696 0.57616 C 0.42956 0.57755 0.43204 0.58033 0.43451 0.58241 C 0.43816 0.58519 0.44245 0.58658 0.44558 0.59051 C 0.46237 0.61065 0.44128 0.58635 0.45691 0.60186 C 0.45899 0.60371 0.46055 0.60672 0.46263 0.60834 C 0.46485 0.61019 0.46758 0.61042 0.46993 0.61204 C 0.47214 0.61389 0.47357 0.61713 0.47566 0.61922 C 0.47748 0.62084 0.47956 0.6213 0.48125 0.62338 C 0.49571 0.63727 0.47878 0.62385 0.49245 0.63426 C 0.49649 0.64098 0.49662 0.6426 0.50222 0.64792 C 0.50378 0.64908 0.50586 0.6507 0.50769 0.65209 C 0.51888 0.67223 0.50547 0.64653 0.51381 0.66621 C 0.51498 0.66852 0.51667 0.67061 0.51771 0.67338 C 0.51849 0.67547 0.51875 0.67825 0.5198 0.68056 C 0.52097 0.68264 0.52266 0.68473 0.5237 0.6875 C 0.52566 0.69213 0.52657 0.69723 0.52813 0.70209 C 0.52878 0.70463 0.52982 0.70672 0.52995 0.70926 C 0.53099 0.71343 0.53165 0.7176 0.53256 0.72153 C 0.53542 0.73334 0.53451 0.72408 0.53503 0.7338 " pathEditMode="relative" rAng="21300000" ptsTypes="AAAAAAAAAAAAAAAAAAAAAAAAAAAAAAAAAAAAAAAAAAAAAAAAAAAAAAAAAAAAAAAAAAAAAAAAAAAAAAAAAAA">
                                      <p:cBhvr>
                                        <p:cTn id="57" dur="2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745" y="3669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534 -0.01481 L 0.00534 -0.01458 C 0.00729 -0.00926 0.00912 -0.00347 0.01133 0.00209 C 0.0125 0.00533 0.01563 0.00718 0.01576 0.01065 C 0.0168 0.02917 0.01446 0.05602 0.01276 0.07616 C 0.01315 0.09676 0.01302 0.11737 0.0142 0.13774 C 0.01459 0.14144 0.01654 0.14468 0.01719 0.14838 C 0.01797 0.15186 0.01797 0.15556 0.01875 0.15903 C 0.02045 0.16621 0.02344 0.17292 0.02474 0.1801 C 0.02839 0.20047 0.02357 0.17524 0.0293 0.19931 C 0.03151 0.20857 0.03034 0.21065 0.03373 0.22061 C 0.0349 0.22362 0.03685 0.22616 0.03828 0.22917 C 0.0392 0.23334 0.04245 0.24792 0.04427 0.25232 C 0.04545 0.25556 0.0474 0.25787 0.04883 0.26088 C 0.05078 0.26505 0.05274 0.26945 0.05482 0.27362 C 0.05742 0.28496 0.05469 0.27616 0.06224 0.28843 C 0.06393 0.29098 0.06524 0.29422 0.0668 0.29699 C 0.06771 0.29838 0.06888 0.29977 0.06979 0.30116 C 0.07097 0.30324 0.07149 0.30602 0.07279 0.30764 C 0.07539 0.31112 0.07878 0.3132 0.08177 0.31598 C 0.08724 0.3213 0.09141 0.32547 0.09831 0.32894 C 0.09974 0.3294 0.10143 0.32987 0.10274 0.33102 C 0.10586 0.33287 0.1086 0.33588 0.11185 0.33727 C 0.11459 0.33866 0.11771 0.33843 0.12084 0.33936 C 0.12318 0.34005 0.12578 0.34074 0.12826 0.34144 C 0.13034 0.34283 0.13216 0.34468 0.13425 0.34561 C 0.13893 0.34838 0.14388 0.35047 0.14935 0.35209 C 0.15156 0.35301 0.15417 0.35348 0.15664 0.35417 C 0.15886 0.35487 0.16081 0.35579 0.16237 0.35625 C 0.17123 0.3588 0.17031 0.35834 0.1793 0.36065 C 0.18177 0.36112 0.18425 0.36227 0.18672 0.36274 C 0.20235 0.36551 0.21758 0.36574 0.23321 0.36713 C 0.23516 0.36737 0.25703 0.37014 0.26029 0.3713 C 0.26289 0.37223 0.26524 0.37454 0.26784 0.37547 C 0.27123 0.37662 0.27487 0.37686 0.27774 0.37755 L 0.2888 0.38172 C 0.29089 0.38264 0.29284 0.38334 0.29492 0.3838 C 0.30326 0.3875 0.31224 0.38959 0.32031 0.39468 C 0.32383 0.39676 0.32643 0.39908 0.33086 0.40093 C 0.33229 0.40162 0.33334 0.40232 0.33529 0.40301 C 0.33998 0.40556 0.34453 0.40811 0.34883 0.41158 C 0.34961 0.41297 0.35196 0.41412 0.35339 0.41574 C 0.35651 0.41968 0.35886 0.42385 0.36224 0.42871 C 0.36354 0.43125 0.36537 0.43403 0.36693 0.43704 C 0.36797 0.43912 0.36823 0.44144 0.36992 0.44329 C 0.37162 0.44653 0.37383 0.44908 0.37513 0.45186 C 0.37748 0.4625 0.37982 0.46852 0.3819 0.4794 C 0.38308 0.48681 0.3862 0.51459 0.38633 0.51551 C 0.38672 0.53311 0.38633 0.55139 0.38906 0.56875 C 0.38906 0.5713 0.39024 0.57431 0.39076 0.57709 C 0.39141 0.58125 0.39284 0.58542 0.39362 0.58982 C 0.39362 0.5919 0.39492 0.59399 0.39545 0.59607 C 0.39584 0.59885 0.39727 0.60787 0.39831 0.61112 C 0.39831 0.61343 0.40026 0.61528 0.40065 0.61737 C 0.40534 0.6375 0.403 0.62616 0.41185 0.65139 C 0.41224 0.65417 0.41341 0.65741 0.41459 0.65973 C 0.41693 0.66389 0.41914 0.66806 0.42149 0.67269 C 0.42357 0.67524 0.42383 0.67848 0.42539 0.68102 C 0.42617 0.68357 0.42852 0.68496 0.42982 0.6875 C 0.43685 0.70116 0.42852 0.69167 0.43737 0.70024 C 0.44011 0.7125 0.43542 0.70116 0.44232 0.71088 C 0.44466 0.7125 0.44466 0.71528 0.44636 0.71713 C 0.44857 0.72061 0.45391 0.72778 0.45625 0.72987 C 0.4586 0.73125 0.46081 0.73125 0.46276 0.73195 C 0.46354 0.73334 0.46563 0.73542 0.46745 0.73635 C 0.47214 0.73843 0.48242 0.74051 0.48242 0.74074 C 0.48438 0.7419 0.4862 0.74375 0.48828 0.74468 C 0.49063 0.74561 0.50625 0.74862 0.50781 0.74908 C 0.5099 0.74954 0.51185 0.75047 0.51393 0.75116 C 0.51641 0.75186 0.51888 0.75232 0.52136 0.75324 C 0.52292 0.75371 0.52422 0.75487 0.52578 0.75533 C 0.52891 0.75625 0.53164 0.75672 0.53477 0.75741 C 0.53737 0.75903 0.53972 0.76042 0.54245 0.76158 C 0.54701 0.76366 0.56042 0.76875 0.56485 0.77037 C 0.56784 0.77107 0.57097 0.7713 0.5737 0.77246 C 0.57539 0.77269 0.5767 0.77385 0.57813 0.77454 C 0.58086 0.77524 0.58334 0.7757 0.58581 0.77662 C 0.58776 0.77709 0.58972 0.77824 0.5918 0.77871 C 0.59571 0.77963 0.59987 0.7801 0.60352 0.78079 C 0.60625 0.78218 0.60847 0.7838 0.61146 0.78496 C 0.62188 0.79005 0.61276 0.78426 0.625 0.78936 C 0.62748 0.79051 0.62969 0.7926 0.63242 0.79352 C 0.6349 0.79468 0.63737 0.79491 0.63998 0.79561 C 0.6418 0.7963 0.64401 0.79699 0.64571 0.79769 C 0.65065 0.79977 0.65287 0.80162 0.65781 0.80417 C 0.65925 0.80487 0.66081 0.80556 0.66224 0.80625 C 0.67748 0.81274 0.66784 0.8088 0.68021 0.81274 C 0.69388 0.8169 0.67774 0.81274 0.69531 0.8169 C 0.69844 0.81829 0.70143 0.81945 0.70443 0.82107 C 0.7069 0.82246 0.70912 0.82431 0.71198 0.82524 C 0.71433 0.82639 0.71706 0.82662 0.7194 0.82732 C 0.7224 0.82871 0.72513 0.83056 0.72839 0.83172 C 0.73229 0.83334 0.73646 0.83449 0.74037 0.83588 C 0.74193 0.83658 0.74336 0.8375 0.74492 0.8382 C 0.75156 0.84074 0.75143 0.83959 0.75847 0.84445 C 0.7599 0.84561 0.76133 0.84723 0.76289 0.84885 C 0.76706 0.85278 0.77018 0.85602 0.77344 0.86135 C 0.77448 0.86343 0.775 0.86598 0.77643 0.86783 C 0.77761 0.86968 0.77956 0.87037 0.78086 0.87223 C 0.78412 0.87616 0.78633 0.88125 0.78972 0.88473 C 0.80078 0.89514 0.78698 0.88241 0.80039 0.89329 C 0.80183 0.89468 0.80326 0.89653 0.80495 0.89746 C 0.80768 0.89931 0.81094 0.89977 0.81393 0.90162 C 0.8319 0.91459 0.80625 0.89676 0.82748 0.91042 C 0.83047 0.91227 0.83334 0.91482 0.83633 0.91667 C 0.83776 0.91737 0.83933 0.9176 0.84102 0.91875 C 0.84245 0.91968 0.84375 0.92199 0.84545 0.92292 C 0.84675 0.92408 0.84844 0.92431 0.84987 0.925 C 0.86276 0.93426 0.85183 0.9294 0.86341 0.93357 C 0.86472 0.93519 0.86615 0.93681 0.86784 0.93774 C 0.8711 0.93982 0.875 0.94051 0.87826 0.94213 C 0.87969 0.9426 0.88125 0.94375 0.88268 0.94422 C 0.88685 0.94514 0.89089 0.94561 0.89479 0.9463 C 0.90365 0.95047 0.89649 0.94746 0.91133 0.9507 C 0.91771 0.95186 0.92435 0.95348 0.93099 0.95487 C 0.94206 0.96019 0.93125 0.95556 0.95469 0.95903 C 0.95795 0.95949 0.96081 0.96112 0.9638 0.96112 C 0.98972 0.96181 1.01589 0.96112 1.04206 0.96112 " pathEditMode="relative" rAng="0" ptsTypes="AAAAAAAAAAAAAAAAAAAAAAAAAAAAAAAAAAAAAAAAAAAAAAAAAAAAAAAAAAAAAAAAAAAAAAAAAAAAAAAAAAAAAAAAAAAAAAAAAAAAAAAAAAAAAAAAAAAAAA">
                                      <p:cBhvr>
                                        <p:cTn id="59" dur="3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836" y="48796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8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0800000">
                                      <p:cBhvr>
                                        <p:cTn id="61" dur="1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0" presetClass="path" presetSubtype="0" repeatCount="indefinite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2.08333E-7 -2.96296E-6 L 2.08333E-7 0.00023 C 0.00039 0.00764 0.00039 0.01505 0.00169 0.02269 C 0.00221 0.0257 0.0043 0.02755 0.00521 0.03033 C 0.01263 0.05093 0.00039 0.02361 0.01055 0.04537 C 0.01315 0.06389 0.01068 0.0544 0.0194 0.07315 L 0.02305 0.08056 C 0.02422 0.0831 0.02513 0.08588 0.02656 0.0882 L 0.03724 0.10324 C 0.04115 0.11922 0.03594 0.10394 0.0444 0.11343 C 0.06211 0.13264 0.04766 0.1257 0.06224 0.13102 C 0.06393 0.13357 0.06549 0.13658 0.06758 0.13866 C 0.06914 0.14005 0.07109 0.14028 0.07292 0.14121 C 0.0776 0.14283 0.08242 0.14445 0.08711 0.14607 C 0.08958 0.14699 0.09206 0.14746 0.09427 0.14861 C 0.09609 0.14954 0.09779 0.15047 0.09961 0.15116 C 0.1026 0.15232 0.1056 0.15278 0.10859 0.15371 C 0.11094 0.15533 0.11328 0.15718 0.11562 0.1588 C 0.1181 0.15973 0.12057 0.16019 0.12279 0.16135 C 0.12474 0.16181 0.1263 0.16297 0.12812 0.16389 C 0.13594 0.1669 0.13372 0.16505 0.14062 0.16875 C 0.14375 0.17037 0.14674 0.17199 0.14948 0.17385 C 0.15208 0.17547 0.1543 0.17755 0.15664 0.17894 C 0.1638 0.18241 0.17135 0.18426 0.17799 0.18889 L 0.19935 0.20417 C 0.21042 0.21181 0.2043 0.20695 0.21719 0.21922 C 0.22201 0.22361 0.22422 0.22523 0.22786 0.23195 C 0.23151 0.23797 0.23633 0.24885 0.23854 0.25695 C 0.24154 0.26713 0.24232 0.27246 0.24401 0.28218 C 0.24727 0.32801 0.24753 0.32176 0.24401 0.39051 C 0.24362 0.39746 0.24154 0.40394 0.24036 0.41065 L 0.23854 0.42084 C 0.23802 0.42848 0.23789 0.43588 0.23685 0.44352 C 0.23581 0.45139 0.23268 0.46135 0.22969 0.46875 C 0.22865 0.4713 0.22721 0.47361 0.22617 0.47616 C 0.22187 0.48843 0.22812 0.48033 0.21901 0.48889 C 0.21068 0.5125 0.22148 0.48357 0.20833 0.51158 C 0.20677 0.51482 0.20612 0.51829 0.20469 0.52153 C 0.20365 0.52408 0.20247 0.52662 0.20117 0.52917 C 0.1987 0.53426 0.18971 0.55 0.18867 0.5544 C 0.18451 0.57246 0.18828 0.56667 0.17982 0.57454 C 0.17174 0.59167 0.18177 0.57037 0.17096 0.59468 C 0.16992 0.59723 0.16901 0.60023 0.16732 0.60232 C 0.16589 0.6044 0.1638 0.60556 0.16198 0.60741 C 0.15352 0.62547 0.15794 0.61829 0.14948 0.6301 C 0.14896 0.63241 0.14883 0.63519 0.14779 0.6375 C 0.14492 0.64445 0.13516 0.65949 0.13164 0.66273 C 0.12656 0.66783 0.12526 0.66806 0.12096 0.67547 C 0.11966 0.67755 0.11849 0.6801 0.11745 0.68287 C 0.11667 0.68519 0.11706 0.68866 0.11562 0.69051 C 0.11497 0.69167 0.11328 0.69051 0.11211 0.69051 " pathEditMode="relative" rAng="0" ptsTypes="AAAAAAAAAAAAAAAAAAAAAAAAAAAAAAAAAAAAAAAAAAAAAAAAAAA">
                                      <p:cBhvr>
                                        <p:cTn id="63" dur="2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18" y="34537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8" presetClass="emph" presetSubtype="0" repeatCount="indefinite" autoRev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10800000">
                                      <p:cBhvr>
                                        <p:cTn id="65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875E-6 -4.44444E-6 L -1.875E-6 0.00024 C 0.00287 0.00093 0.02865 0.00787 0.03373 0.0125 C 0.04037 0.01899 0.04167 0.01922 0.04727 0.02848 C 0.04883 0.03149 0.04987 0.03519 0.05169 0.03797 C 0.05169 0.0382 0.06602 0.05857 0.06745 0.06042 C 0.06966 0.06366 0.07227 0.06644 0.07422 0.06991 C 0.07643 0.07408 0.07878 0.07825 0.08086 0.08264 C 0.08268 0.08565 0.08399 0.08889 0.08555 0.09213 C 0.08711 0.0963 0.08802 0.10093 0.08998 0.1051 C 0.09128 0.10741 0.09297 0.10926 0.0944 0.11135 C 0.09557 0.11783 0.09701 0.12732 0.09883 0.13357 C 0.10026 0.13797 0.10222 0.1419 0.10365 0.1463 C 0.10599 0.15463 0.10599 0.1595 0.10807 0.16852 C 0.11615 0.20718 0.10964 0.17107 0.11485 0.20047 C 0.11498 0.20348 0.11654 0.24121 0.11927 0.25139 C 0.12031 0.2551 0.12813 0.27917 0.13268 0.28635 C 0.1362 0.29213 0.14102 0.29607 0.14388 0.30232 C 0.15 0.31505 0.14623 0.30973 0.15521 0.31806 C 0.16341 0.33588 0.15482 0.322 0.16615 0.33102 C 0.19219 0.35116 0.17201 0.33612 0.18438 0.35 C 0.18659 0.35232 0.18919 0.35394 0.19128 0.35625 C 0.19284 0.35834 0.19401 0.36088 0.19571 0.36297 C 0.1987 0.36621 0.20209 0.36852 0.20469 0.37223 C 0.20664 0.375 0.20742 0.37894 0.20925 0.38195 C 0.21276 0.3875 0.2168 0.3926 0.22044 0.39769 C 0.22201 0.39977 0.2237 0.40162 0.225 0.40417 C 0.23425 0.42176 0.22904 0.41297 0.24063 0.42963 C 0.24232 0.4338 0.24336 0.43843 0.24531 0.44237 C 0.24701 0.44607 0.25 0.44862 0.25196 0.45186 C 0.25378 0.45487 0.25495 0.45811 0.25651 0.46158 C 0.25729 0.46575 0.25807 0.46991 0.25886 0.47408 C 0.25951 0.4794 0.26016 0.48496 0.26107 0.49005 C 0.26159 0.49329 0.2625 0.49653 0.26328 0.49954 C 0.26406 0.55278 0.26354 0.60579 0.2655 0.6588 C 0.26576 0.66551 0.26732 0.67246 0.27005 0.67778 C 0.27539 0.68936 0.27865 0.69792 0.28789 0.70672 C 0.29024 0.7088 0.29271 0.71065 0.29466 0.71297 C 0.29636 0.71482 0.2974 0.7176 0.29935 0.71922 C 0.30196 0.722 0.30547 0.72292 0.30821 0.7257 C 0.31003 0.72732 0.31094 0.73079 0.31289 0.73195 C 0.32682 0.74213 0.32604 0.73125 0.32604 0.74167 " pathEditMode="relative" rAng="0" ptsTypes="AAAAAAAAAAAAAAAAAAAAAAAAAAAAAAAAAAAAAAAAAA">
                                      <p:cBhvr>
                                        <p:cTn id="67" dur="2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02" y="370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-39184" y="3770094"/>
            <a:ext cx="12192000" cy="3145056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0" y="0"/>
            <a:ext cx="3745400" cy="68580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0" y="3653792"/>
            <a:ext cx="5504366" cy="325951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69442" y="4168660"/>
            <a:ext cx="5684235" cy="303437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9710" y="3296698"/>
            <a:ext cx="341377" cy="240792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5638" y="3537490"/>
            <a:ext cx="192024" cy="22250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6025" y="2892382"/>
            <a:ext cx="301753" cy="16154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7720" y="4232397"/>
            <a:ext cx="262129" cy="12192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2982" y="4960199"/>
            <a:ext cx="838202" cy="905258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100" y="4433155"/>
            <a:ext cx="749810" cy="850394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467143">
            <a:off x="4999389" y="4113063"/>
            <a:ext cx="191274" cy="11119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467143">
            <a:off x="6021000" y="4363265"/>
            <a:ext cx="191274" cy="11119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349687">
            <a:off x="5969911" y="4267681"/>
            <a:ext cx="183600" cy="160460"/>
          </a:xfrm>
          <a:prstGeom prst="rect">
            <a:avLst/>
          </a:prstGeom>
        </p:spPr>
      </p:pic>
      <p:sp>
        <p:nvSpPr>
          <p:cNvPr id="30" name="矩形 29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50000">
                <a:schemeClr val="bg1">
                  <a:alpha val="70000"/>
                </a:schemeClr>
              </a:gs>
              <a:gs pos="100000">
                <a:schemeClr val="bg1">
                  <a:alpha val="3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8" rIns="68576" bIns="34288"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752136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30000">
                <a:srgbClr val="FBFBFB"/>
              </a:gs>
              <a:gs pos="74000">
                <a:schemeClr val="bg1">
                  <a:lumMod val="85000"/>
                </a:schemeClr>
              </a:gs>
              <a:gs pos="100000">
                <a:srgbClr val="D1D1D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8" rIns="68576" bIns="34288"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DA96E64-783D-463C-BA44-F5AF67B46485}" type="datetimeFigureOut">
              <a:rPr lang="zh-CN" altLang="en-US" smtClean="0"/>
              <a:pPr/>
              <a:t>2016/11/27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A8C676CA-DACA-4216-AE75-62203F83776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712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24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8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Relationship Id="rId9" Type="http://schemas.openxmlformats.org/officeDocument/2006/relationships/image" Target="../media/image33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19.jpeg"/><Relationship Id="rId7" Type="http://schemas.openxmlformats.org/officeDocument/2006/relationships/image" Target="../media/image2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d - 大调卡农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995988" y="7278688"/>
            <a:ext cx="609600" cy="6096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827219" y="3312434"/>
            <a:ext cx="4252134" cy="770038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764273" y="3044250"/>
            <a:ext cx="466345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5DAD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儿童课件</a:t>
            </a:r>
            <a:r>
              <a:rPr lang="en-US" altLang="zh-CN" sz="4400" b="1" dirty="0">
                <a:solidFill>
                  <a:srgbClr val="5DAD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400" b="1" dirty="0">
                <a:solidFill>
                  <a:srgbClr val="5DAD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046401" y="4146088"/>
            <a:ext cx="409919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适用教学课件</a:t>
            </a:r>
            <a:r>
              <a:rPr lang="en-US" altLang="zh-CN" sz="1600" dirty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dirty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儿童教育</a:t>
            </a:r>
            <a:r>
              <a:rPr lang="en-US" altLang="zh-CN" sz="1600" dirty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dirty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绿色卡通</a:t>
            </a:r>
            <a:r>
              <a:rPr lang="en-US" altLang="zh-CN" sz="1600" dirty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/PPT</a:t>
            </a:r>
            <a:r>
              <a:rPr lang="zh-CN" altLang="en-US" sz="1600" dirty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</a:p>
        </p:txBody>
      </p:sp>
      <p:sp>
        <p:nvSpPr>
          <p:cNvPr id="6" name="矩形 5"/>
          <p:cNvSpPr/>
          <p:nvPr/>
        </p:nvSpPr>
        <p:spPr>
          <a:xfrm>
            <a:off x="4464783" y="2046075"/>
            <a:ext cx="326243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000" b="1" dirty="0">
                <a:solidFill>
                  <a:srgbClr val="98C05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淡彩童年</a:t>
            </a:r>
            <a:endParaRPr lang="en-US" altLang="zh-CN" sz="6000" b="1" dirty="0">
              <a:solidFill>
                <a:srgbClr val="98C05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云形 8"/>
          <p:cNvSpPr/>
          <p:nvPr/>
        </p:nvSpPr>
        <p:spPr>
          <a:xfrm>
            <a:off x="7138259" y="4519956"/>
            <a:ext cx="1507958" cy="1018415"/>
          </a:xfrm>
          <a:prstGeom prst="cloud">
            <a:avLst/>
          </a:prstGeom>
          <a:solidFill>
            <a:schemeClr val="bg1">
              <a:alpha val="50000"/>
            </a:schemeClr>
          </a:solidFill>
          <a:ln>
            <a:solidFill>
              <a:srgbClr val="569A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 rot="20892243">
            <a:off x="7286944" y="4746035"/>
            <a:ext cx="12105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569A0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三年级语文</a:t>
            </a:r>
            <a:endParaRPr lang="en-US" altLang="zh-CN" sz="1600" b="1" dirty="0">
              <a:solidFill>
                <a:srgbClr val="569A0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600" b="1" dirty="0">
                <a:solidFill>
                  <a:srgbClr val="569A0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丁丁老师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614715" flipH="1">
            <a:off x="8321091" y="1875265"/>
            <a:ext cx="681208" cy="674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4122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2000">
        <p14:ripple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</p:childTnLst>
        </p:cTn>
      </p:par>
    </p:tnLst>
    <p:bldLst>
      <p:bldP spid="3" grpId="0"/>
      <p:bldP spid="4" grpId="0"/>
      <p:bldP spid="6" grpId="0"/>
      <p:bldP spid="9" grpId="0" animBg="1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105"/>
          <p:cNvGrpSpPr/>
          <p:nvPr/>
        </p:nvGrpSpPr>
        <p:grpSpPr>
          <a:xfrm>
            <a:off x="9902477" y="1739195"/>
            <a:ext cx="1589617" cy="2786878"/>
            <a:chOff x="346652" y="843540"/>
            <a:chExt cx="1192213" cy="2090159"/>
          </a:xfrm>
        </p:grpSpPr>
        <p:cxnSp>
          <p:nvCxnSpPr>
            <p:cNvPr id="78" name="Straight Connector 107"/>
            <p:cNvCxnSpPr/>
            <p:nvPr/>
          </p:nvCxnSpPr>
          <p:spPr>
            <a:xfrm>
              <a:off x="942759" y="843540"/>
              <a:ext cx="0" cy="1533827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9" name="Group 108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80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rgbClr val="5DAD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81" name="Freeform 8"/>
              <p:cNvSpPr>
                <a:spLocks/>
              </p:cNvSpPr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rgbClr val="98C05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grpSp>
        <p:nvGrpSpPr>
          <p:cNvPr id="82" name="Group 74"/>
          <p:cNvGrpSpPr/>
          <p:nvPr/>
        </p:nvGrpSpPr>
        <p:grpSpPr>
          <a:xfrm>
            <a:off x="5151666" y="1047911"/>
            <a:ext cx="1589617" cy="2786879"/>
            <a:chOff x="346652" y="843540"/>
            <a:chExt cx="1192213" cy="2090159"/>
          </a:xfrm>
        </p:grpSpPr>
        <p:cxnSp>
          <p:nvCxnSpPr>
            <p:cNvPr id="83" name="Straight Connector 80"/>
            <p:cNvCxnSpPr/>
            <p:nvPr/>
          </p:nvCxnSpPr>
          <p:spPr>
            <a:xfrm>
              <a:off x="942759" y="843540"/>
              <a:ext cx="0" cy="1533827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4" name="Group 81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85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rgbClr val="5DAD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86" name="Freeform 8"/>
              <p:cNvSpPr>
                <a:spLocks/>
              </p:cNvSpPr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rgbClr val="98C05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grpSp>
        <p:nvGrpSpPr>
          <p:cNvPr id="87" name="Group 90"/>
          <p:cNvGrpSpPr/>
          <p:nvPr/>
        </p:nvGrpSpPr>
        <p:grpSpPr>
          <a:xfrm>
            <a:off x="7441137" y="1124721"/>
            <a:ext cx="1589617" cy="4040348"/>
            <a:chOff x="346652" y="-96562"/>
            <a:chExt cx="1192213" cy="3030261"/>
          </a:xfrm>
        </p:grpSpPr>
        <p:cxnSp>
          <p:nvCxnSpPr>
            <p:cNvPr id="88" name="Straight Connector 92"/>
            <p:cNvCxnSpPr/>
            <p:nvPr/>
          </p:nvCxnSpPr>
          <p:spPr>
            <a:xfrm flipH="1">
              <a:off x="942759" y="-96562"/>
              <a:ext cx="13493" cy="2473929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9" name="Group 93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90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rgbClr val="5DAD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91" name="Freeform 8"/>
              <p:cNvSpPr>
                <a:spLocks/>
              </p:cNvSpPr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rgbClr val="98C05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grpSp>
        <p:nvGrpSpPr>
          <p:cNvPr id="92" name="Group 58"/>
          <p:cNvGrpSpPr/>
          <p:nvPr/>
        </p:nvGrpSpPr>
        <p:grpSpPr>
          <a:xfrm>
            <a:off x="915785" y="817483"/>
            <a:ext cx="1589617" cy="3094116"/>
            <a:chOff x="346652" y="613112"/>
            <a:chExt cx="1192213" cy="2320587"/>
          </a:xfrm>
        </p:grpSpPr>
        <p:cxnSp>
          <p:nvCxnSpPr>
            <p:cNvPr id="93" name="Straight Connector 38"/>
            <p:cNvCxnSpPr/>
            <p:nvPr/>
          </p:nvCxnSpPr>
          <p:spPr>
            <a:xfrm>
              <a:off x="942759" y="613112"/>
              <a:ext cx="0" cy="1764255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4" name="Group 56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95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rgbClr val="5DAD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96" name="Freeform 8"/>
              <p:cNvSpPr>
                <a:spLocks/>
              </p:cNvSpPr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rgbClr val="98C05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grpSp>
        <p:nvGrpSpPr>
          <p:cNvPr id="97" name="Group 66"/>
          <p:cNvGrpSpPr/>
          <p:nvPr/>
        </p:nvGrpSpPr>
        <p:grpSpPr>
          <a:xfrm>
            <a:off x="3151874" y="1124720"/>
            <a:ext cx="1589617" cy="4040348"/>
            <a:chOff x="346652" y="-96562"/>
            <a:chExt cx="1192213" cy="3030261"/>
          </a:xfrm>
        </p:grpSpPr>
        <p:cxnSp>
          <p:nvCxnSpPr>
            <p:cNvPr id="98" name="Straight Connector 68"/>
            <p:cNvCxnSpPr/>
            <p:nvPr/>
          </p:nvCxnSpPr>
          <p:spPr>
            <a:xfrm flipH="1">
              <a:off x="942759" y="-96562"/>
              <a:ext cx="13493" cy="2473929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9" name="Group 69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100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rgbClr val="5DAD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101" name="Freeform 8"/>
              <p:cNvSpPr>
                <a:spLocks/>
              </p:cNvSpPr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rgbClr val="98C05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sp>
        <p:nvSpPr>
          <p:cNvPr id="102" name="Freeform 22"/>
          <p:cNvSpPr>
            <a:spLocks/>
          </p:cNvSpPr>
          <p:nvPr/>
        </p:nvSpPr>
        <p:spPr bwMode="auto">
          <a:xfrm rot="10800000">
            <a:off x="2118" y="-7296"/>
            <a:ext cx="12187767" cy="3177117"/>
          </a:xfrm>
          <a:custGeom>
            <a:avLst/>
            <a:gdLst/>
            <a:ahLst/>
            <a:cxnLst>
              <a:cxn ang="0">
                <a:pos x="7259" y="1534"/>
              </a:cxn>
              <a:cxn ang="0">
                <a:pos x="7363" y="1497"/>
              </a:cxn>
              <a:cxn ang="0">
                <a:pos x="7491" y="1557"/>
              </a:cxn>
              <a:cxn ang="0">
                <a:pos x="7536" y="1640"/>
              </a:cxn>
              <a:cxn ang="0">
                <a:pos x="7553" y="1617"/>
              </a:cxn>
              <a:cxn ang="0">
                <a:pos x="7578" y="1594"/>
              </a:cxn>
              <a:cxn ang="0">
                <a:pos x="7680" y="1557"/>
              </a:cxn>
              <a:cxn ang="0">
                <a:pos x="7680" y="2002"/>
              </a:cxn>
              <a:cxn ang="0">
                <a:pos x="0" y="2002"/>
              </a:cxn>
              <a:cxn ang="0">
                <a:pos x="0" y="317"/>
              </a:cxn>
              <a:cxn ang="0">
                <a:pos x="164" y="291"/>
              </a:cxn>
              <a:cxn ang="0">
                <a:pos x="501" y="421"/>
              </a:cxn>
              <a:cxn ang="0">
                <a:pos x="601" y="555"/>
              </a:cxn>
              <a:cxn ang="0">
                <a:pos x="642" y="491"/>
              </a:cxn>
              <a:cxn ang="0">
                <a:pos x="789" y="422"/>
              </a:cxn>
              <a:cxn ang="0">
                <a:pos x="896" y="455"/>
              </a:cxn>
              <a:cxn ang="0">
                <a:pos x="1029" y="273"/>
              </a:cxn>
              <a:cxn ang="0">
                <a:pos x="1480" y="93"/>
              </a:cxn>
              <a:cxn ang="0">
                <a:pos x="1932" y="270"/>
              </a:cxn>
              <a:cxn ang="0">
                <a:pos x="2086" y="500"/>
              </a:cxn>
              <a:cxn ang="0">
                <a:pos x="2254" y="259"/>
              </a:cxn>
              <a:cxn ang="0">
                <a:pos x="2858" y="0"/>
              </a:cxn>
              <a:cxn ang="0">
                <a:pos x="3463" y="259"/>
              </a:cxn>
              <a:cxn ang="0">
                <a:pos x="3683" y="644"/>
              </a:cxn>
              <a:cxn ang="0">
                <a:pos x="3834" y="618"/>
              </a:cxn>
              <a:cxn ang="0">
                <a:pos x="4165" y="773"/>
              </a:cxn>
              <a:cxn ang="0">
                <a:pos x="4258" y="919"/>
              </a:cxn>
              <a:cxn ang="0">
                <a:pos x="4839" y="704"/>
              </a:cxn>
              <a:cxn ang="0">
                <a:pos x="5442" y="938"/>
              </a:cxn>
              <a:cxn ang="0">
                <a:pos x="5673" y="1326"/>
              </a:cxn>
              <a:cxn ang="0">
                <a:pos x="6073" y="1168"/>
              </a:cxn>
              <a:cxn ang="0">
                <a:pos x="6495" y="1348"/>
              </a:cxn>
              <a:cxn ang="0">
                <a:pos x="6548" y="1410"/>
              </a:cxn>
              <a:cxn ang="0">
                <a:pos x="6587" y="1363"/>
              </a:cxn>
              <a:cxn ang="0">
                <a:pos x="6873" y="1242"/>
              </a:cxn>
              <a:cxn ang="0">
                <a:pos x="7158" y="1363"/>
              </a:cxn>
              <a:cxn ang="0">
                <a:pos x="7259" y="1534"/>
              </a:cxn>
            </a:cxnLst>
            <a:rect l="0" t="0" r="r" b="b"/>
            <a:pathLst>
              <a:path w="7680" h="2002">
                <a:moveTo>
                  <a:pt x="7259" y="1534"/>
                </a:moveTo>
                <a:cubicBezTo>
                  <a:pt x="7289" y="1509"/>
                  <a:pt x="7324" y="1497"/>
                  <a:pt x="7363" y="1497"/>
                </a:cubicBezTo>
                <a:cubicBezTo>
                  <a:pt x="7413" y="1497"/>
                  <a:pt x="7455" y="1517"/>
                  <a:pt x="7491" y="1557"/>
                </a:cubicBezTo>
                <a:cubicBezTo>
                  <a:pt x="7512" y="1582"/>
                  <a:pt x="7527" y="1609"/>
                  <a:pt x="7536" y="1640"/>
                </a:cubicBezTo>
                <a:cubicBezTo>
                  <a:pt x="7541" y="1632"/>
                  <a:pt x="7547" y="1625"/>
                  <a:pt x="7553" y="1617"/>
                </a:cubicBezTo>
                <a:cubicBezTo>
                  <a:pt x="7561" y="1609"/>
                  <a:pt x="7569" y="1601"/>
                  <a:pt x="7578" y="1594"/>
                </a:cubicBezTo>
                <a:cubicBezTo>
                  <a:pt x="7607" y="1570"/>
                  <a:pt x="7641" y="1557"/>
                  <a:pt x="7680" y="1557"/>
                </a:cubicBezTo>
                <a:cubicBezTo>
                  <a:pt x="7680" y="2002"/>
                  <a:pt x="7680" y="2002"/>
                  <a:pt x="7680" y="2002"/>
                </a:cubicBezTo>
                <a:cubicBezTo>
                  <a:pt x="0" y="2002"/>
                  <a:pt x="0" y="2002"/>
                  <a:pt x="0" y="2002"/>
                </a:cubicBezTo>
                <a:cubicBezTo>
                  <a:pt x="0" y="317"/>
                  <a:pt x="0" y="317"/>
                  <a:pt x="0" y="317"/>
                </a:cubicBezTo>
                <a:cubicBezTo>
                  <a:pt x="51" y="300"/>
                  <a:pt x="106" y="291"/>
                  <a:pt x="164" y="291"/>
                </a:cubicBezTo>
                <a:cubicBezTo>
                  <a:pt x="296" y="291"/>
                  <a:pt x="408" y="334"/>
                  <a:pt x="501" y="421"/>
                </a:cubicBezTo>
                <a:cubicBezTo>
                  <a:pt x="545" y="462"/>
                  <a:pt x="578" y="507"/>
                  <a:pt x="601" y="555"/>
                </a:cubicBezTo>
                <a:cubicBezTo>
                  <a:pt x="611" y="532"/>
                  <a:pt x="625" y="511"/>
                  <a:pt x="642" y="491"/>
                </a:cubicBezTo>
                <a:cubicBezTo>
                  <a:pt x="682" y="445"/>
                  <a:pt x="732" y="422"/>
                  <a:pt x="789" y="422"/>
                </a:cubicBezTo>
                <a:cubicBezTo>
                  <a:pt x="829" y="422"/>
                  <a:pt x="864" y="433"/>
                  <a:pt x="896" y="455"/>
                </a:cubicBezTo>
                <a:cubicBezTo>
                  <a:pt x="927" y="389"/>
                  <a:pt x="971" y="328"/>
                  <a:pt x="1029" y="273"/>
                </a:cubicBezTo>
                <a:cubicBezTo>
                  <a:pt x="1153" y="154"/>
                  <a:pt x="1304" y="94"/>
                  <a:pt x="1480" y="93"/>
                </a:cubicBezTo>
                <a:cubicBezTo>
                  <a:pt x="1657" y="92"/>
                  <a:pt x="1807" y="151"/>
                  <a:pt x="1932" y="270"/>
                </a:cubicBezTo>
                <a:cubicBezTo>
                  <a:pt x="2004" y="338"/>
                  <a:pt x="2055" y="415"/>
                  <a:pt x="2086" y="500"/>
                </a:cubicBezTo>
                <a:cubicBezTo>
                  <a:pt x="2127" y="413"/>
                  <a:pt x="2183" y="333"/>
                  <a:pt x="2254" y="259"/>
                </a:cubicBezTo>
                <a:cubicBezTo>
                  <a:pt x="2421" y="86"/>
                  <a:pt x="2622" y="0"/>
                  <a:pt x="2858" y="0"/>
                </a:cubicBezTo>
                <a:cubicBezTo>
                  <a:pt x="3095" y="0"/>
                  <a:pt x="3296" y="86"/>
                  <a:pt x="3463" y="259"/>
                </a:cubicBezTo>
                <a:cubicBezTo>
                  <a:pt x="3572" y="372"/>
                  <a:pt x="3646" y="501"/>
                  <a:pt x="3683" y="644"/>
                </a:cubicBezTo>
                <a:cubicBezTo>
                  <a:pt x="3730" y="626"/>
                  <a:pt x="3780" y="618"/>
                  <a:pt x="3834" y="618"/>
                </a:cubicBezTo>
                <a:cubicBezTo>
                  <a:pt x="3963" y="618"/>
                  <a:pt x="4074" y="670"/>
                  <a:pt x="4165" y="773"/>
                </a:cubicBezTo>
                <a:cubicBezTo>
                  <a:pt x="4204" y="818"/>
                  <a:pt x="4235" y="866"/>
                  <a:pt x="4258" y="919"/>
                </a:cubicBezTo>
                <a:cubicBezTo>
                  <a:pt x="4420" y="776"/>
                  <a:pt x="4614" y="704"/>
                  <a:pt x="4839" y="704"/>
                </a:cubicBezTo>
                <a:cubicBezTo>
                  <a:pt x="5075" y="704"/>
                  <a:pt x="5276" y="782"/>
                  <a:pt x="5442" y="938"/>
                </a:cubicBezTo>
                <a:cubicBezTo>
                  <a:pt x="5562" y="1051"/>
                  <a:pt x="5639" y="1180"/>
                  <a:pt x="5673" y="1326"/>
                </a:cubicBezTo>
                <a:cubicBezTo>
                  <a:pt x="5785" y="1221"/>
                  <a:pt x="5918" y="1168"/>
                  <a:pt x="6073" y="1168"/>
                </a:cubicBezTo>
                <a:cubicBezTo>
                  <a:pt x="6238" y="1168"/>
                  <a:pt x="6378" y="1228"/>
                  <a:pt x="6495" y="1348"/>
                </a:cubicBezTo>
                <a:cubicBezTo>
                  <a:pt x="6514" y="1368"/>
                  <a:pt x="6532" y="1388"/>
                  <a:pt x="6548" y="1410"/>
                </a:cubicBezTo>
                <a:cubicBezTo>
                  <a:pt x="6560" y="1393"/>
                  <a:pt x="6573" y="1378"/>
                  <a:pt x="6587" y="1363"/>
                </a:cubicBezTo>
                <a:cubicBezTo>
                  <a:pt x="6666" y="1282"/>
                  <a:pt x="6761" y="1242"/>
                  <a:pt x="6873" y="1242"/>
                </a:cubicBezTo>
                <a:cubicBezTo>
                  <a:pt x="6984" y="1242"/>
                  <a:pt x="7079" y="1282"/>
                  <a:pt x="7158" y="1363"/>
                </a:cubicBezTo>
                <a:cubicBezTo>
                  <a:pt x="7207" y="1414"/>
                  <a:pt x="7240" y="1470"/>
                  <a:pt x="7259" y="1534"/>
                </a:cubicBezTo>
                <a:close/>
              </a:path>
            </a:pathLst>
          </a:custGeom>
          <a:solidFill>
            <a:srgbClr val="51AFA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556"/>
          </a:p>
        </p:txBody>
      </p:sp>
      <p:sp>
        <p:nvSpPr>
          <p:cNvPr id="103" name="Freeform 23"/>
          <p:cNvSpPr>
            <a:spLocks/>
          </p:cNvSpPr>
          <p:nvPr/>
        </p:nvSpPr>
        <p:spPr bwMode="auto">
          <a:xfrm rot="10800000">
            <a:off x="2118" y="-7295"/>
            <a:ext cx="12187767" cy="2385484"/>
          </a:xfrm>
          <a:custGeom>
            <a:avLst/>
            <a:gdLst/>
            <a:ahLst/>
            <a:cxnLst>
              <a:cxn ang="0">
                <a:pos x="7609" y="1134"/>
              </a:cxn>
              <a:cxn ang="0">
                <a:pos x="7680" y="1089"/>
              </a:cxn>
              <a:cxn ang="0">
                <a:pos x="7680" y="1503"/>
              </a:cxn>
              <a:cxn ang="0">
                <a:pos x="0" y="1503"/>
              </a:cxn>
              <a:cxn ang="0">
                <a:pos x="0" y="577"/>
              </a:cxn>
              <a:cxn ang="0">
                <a:pos x="32" y="576"/>
              </a:cxn>
              <a:cxn ang="0">
                <a:pos x="337" y="652"/>
              </a:cxn>
              <a:cxn ang="0">
                <a:pos x="411" y="572"/>
              </a:cxn>
              <a:cxn ang="0">
                <a:pos x="765" y="445"/>
              </a:cxn>
              <a:cxn ang="0">
                <a:pos x="892" y="458"/>
              </a:cxn>
              <a:cxn ang="0">
                <a:pos x="890" y="414"/>
              </a:cxn>
              <a:cxn ang="0">
                <a:pos x="1030" y="121"/>
              </a:cxn>
              <a:cxn ang="0">
                <a:pos x="1370" y="0"/>
              </a:cxn>
              <a:cxn ang="0">
                <a:pos x="1710" y="121"/>
              </a:cxn>
              <a:cxn ang="0">
                <a:pos x="1817" y="258"/>
              </a:cxn>
              <a:cxn ang="0">
                <a:pos x="1867" y="211"/>
              </a:cxn>
              <a:cxn ang="0">
                <a:pos x="2379" y="28"/>
              </a:cxn>
              <a:cxn ang="0">
                <a:pos x="2891" y="211"/>
              </a:cxn>
              <a:cxn ang="0">
                <a:pos x="3036" y="384"/>
              </a:cxn>
              <a:cxn ang="0">
                <a:pos x="3189" y="369"/>
              </a:cxn>
              <a:cxn ang="0">
                <a:pos x="3639" y="530"/>
              </a:cxn>
              <a:cxn ang="0">
                <a:pos x="3786" y="723"/>
              </a:cxn>
              <a:cxn ang="0">
                <a:pos x="4120" y="663"/>
              </a:cxn>
              <a:cxn ang="0">
                <a:pos x="4631" y="824"/>
              </a:cxn>
              <a:cxn ang="0">
                <a:pos x="4701" y="885"/>
              </a:cxn>
              <a:cxn ang="0">
                <a:pos x="4843" y="863"/>
              </a:cxn>
              <a:cxn ang="0">
                <a:pos x="5126" y="964"/>
              </a:cxn>
              <a:cxn ang="0">
                <a:pos x="5175" y="1014"/>
              </a:cxn>
              <a:cxn ang="0">
                <a:pos x="5256" y="1008"/>
              </a:cxn>
              <a:cxn ang="0">
                <a:pos x="5531" y="1086"/>
              </a:cxn>
              <a:cxn ang="0">
                <a:pos x="5600" y="1148"/>
              </a:cxn>
              <a:cxn ang="0">
                <a:pos x="5747" y="1115"/>
              </a:cxn>
              <a:cxn ang="0">
                <a:pos x="5950" y="1186"/>
              </a:cxn>
              <a:cxn ang="0">
                <a:pos x="5953" y="1184"/>
              </a:cxn>
              <a:cxn ang="0">
                <a:pos x="6263" y="1109"/>
              </a:cxn>
              <a:cxn ang="0">
                <a:pos x="6398" y="1120"/>
              </a:cxn>
              <a:cxn ang="0">
                <a:pos x="6479" y="1030"/>
              </a:cxn>
              <a:cxn ang="0">
                <a:pos x="6822" y="908"/>
              </a:cxn>
              <a:cxn ang="0">
                <a:pos x="7165" y="1030"/>
              </a:cxn>
              <a:cxn ang="0">
                <a:pos x="7289" y="1210"/>
              </a:cxn>
              <a:cxn ang="0">
                <a:pos x="7387" y="1191"/>
              </a:cxn>
              <a:cxn ang="0">
                <a:pos x="7537" y="1241"/>
              </a:cxn>
              <a:cxn ang="0">
                <a:pos x="7609" y="1134"/>
              </a:cxn>
            </a:cxnLst>
            <a:rect l="0" t="0" r="r" b="b"/>
            <a:pathLst>
              <a:path w="7680" h="1503">
                <a:moveTo>
                  <a:pt x="7609" y="1134"/>
                </a:moveTo>
                <a:cubicBezTo>
                  <a:pt x="7631" y="1115"/>
                  <a:pt x="7655" y="1100"/>
                  <a:pt x="7680" y="1089"/>
                </a:cubicBezTo>
                <a:cubicBezTo>
                  <a:pt x="7680" y="1503"/>
                  <a:pt x="7680" y="1503"/>
                  <a:pt x="7680" y="1503"/>
                </a:cubicBezTo>
                <a:cubicBezTo>
                  <a:pt x="0" y="1503"/>
                  <a:pt x="0" y="1503"/>
                  <a:pt x="0" y="1503"/>
                </a:cubicBezTo>
                <a:cubicBezTo>
                  <a:pt x="0" y="577"/>
                  <a:pt x="0" y="577"/>
                  <a:pt x="0" y="577"/>
                </a:cubicBezTo>
                <a:cubicBezTo>
                  <a:pt x="11" y="577"/>
                  <a:pt x="21" y="576"/>
                  <a:pt x="32" y="576"/>
                </a:cubicBezTo>
                <a:cubicBezTo>
                  <a:pt x="146" y="576"/>
                  <a:pt x="247" y="602"/>
                  <a:pt x="337" y="652"/>
                </a:cubicBezTo>
                <a:cubicBezTo>
                  <a:pt x="357" y="624"/>
                  <a:pt x="382" y="597"/>
                  <a:pt x="411" y="572"/>
                </a:cubicBezTo>
                <a:cubicBezTo>
                  <a:pt x="509" y="487"/>
                  <a:pt x="627" y="445"/>
                  <a:pt x="765" y="445"/>
                </a:cubicBezTo>
                <a:cubicBezTo>
                  <a:pt x="810" y="445"/>
                  <a:pt x="852" y="450"/>
                  <a:pt x="892" y="458"/>
                </a:cubicBezTo>
                <a:cubicBezTo>
                  <a:pt x="890" y="444"/>
                  <a:pt x="890" y="429"/>
                  <a:pt x="890" y="414"/>
                </a:cubicBezTo>
                <a:cubicBezTo>
                  <a:pt x="890" y="300"/>
                  <a:pt x="937" y="202"/>
                  <a:pt x="1030" y="121"/>
                </a:cubicBezTo>
                <a:cubicBezTo>
                  <a:pt x="1124" y="40"/>
                  <a:pt x="1238" y="0"/>
                  <a:pt x="1370" y="0"/>
                </a:cubicBezTo>
                <a:cubicBezTo>
                  <a:pt x="1503" y="0"/>
                  <a:pt x="1616" y="40"/>
                  <a:pt x="1710" y="121"/>
                </a:cubicBezTo>
                <a:cubicBezTo>
                  <a:pt x="1758" y="162"/>
                  <a:pt x="1794" y="208"/>
                  <a:pt x="1817" y="258"/>
                </a:cubicBezTo>
                <a:cubicBezTo>
                  <a:pt x="1833" y="242"/>
                  <a:pt x="1849" y="226"/>
                  <a:pt x="1867" y="211"/>
                </a:cubicBezTo>
                <a:cubicBezTo>
                  <a:pt x="2009" y="89"/>
                  <a:pt x="2179" y="28"/>
                  <a:pt x="2379" y="28"/>
                </a:cubicBezTo>
                <a:cubicBezTo>
                  <a:pt x="2579" y="28"/>
                  <a:pt x="2750" y="89"/>
                  <a:pt x="2891" y="211"/>
                </a:cubicBezTo>
                <a:cubicBezTo>
                  <a:pt x="2953" y="264"/>
                  <a:pt x="3001" y="321"/>
                  <a:pt x="3036" y="384"/>
                </a:cubicBezTo>
                <a:cubicBezTo>
                  <a:pt x="3084" y="374"/>
                  <a:pt x="3135" y="369"/>
                  <a:pt x="3189" y="369"/>
                </a:cubicBezTo>
                <a:cubicBezTo>
                  <a:pt x="3365" y="369"/>
                  <a:pt x="3515" y="423"/>
                  <a:pt x="3639" y="530"/>
                </a:cubicBezTo>
                <a:cubicBezTo>
                  <a:pt x="3706" y="588"/>
                  <a:pt x="3755" y="652"/>
                  <a:pt x="3786" y="723"/>
                </a:cubicBezTo>
                <a:cubicBezTo>
                  <a:pt x="3887" y="683"/>
                  <a:pt x="3998" y="663"/>
                  <a:pt x="4120" y="663"/>
                </a:cubicBezTo>
                <a:cubicBezTo>
                  <a:pt x="4320" y="663"/>
                  <a:pt x="4490" y="717"/>
                  <a:pt x="4631" y="824"/>
                </a:cubicBezTo>
                <a:cubicBezTo>
                  <a:pt x="4657" y="844"/>
                  <a:pt x="4680" y="864"/>
                  <a:pt x="4701" y="885"/>
                </a:cubicBezTo>
                <a:cubicBezTo>
                  <a:pt x="4745" y="870"/>
                  <a:pt x="4792" y="863"/>
                  <a:pt x="4843" y="863"/>
                </a:cubicBezTo>
                <a:cubicBezTo>
                  <a:pt x="4954" y="863"/>
                  <a:pt x="5048" y="897"/>
                  <a:pt x="5126" y="964"/>
                </a:cubicBezTo>
                <a:cubicBezTo>
                  <a:pt x="5144" y="980"/>
                  <a:pt x="5161" y="997"/>
                  <a:pt x="5175" y="1014"/>
                </a:cubicBezTo>
                <a:cubicBezTo>
                  <a:pt x="5201" y="1010"/>
                  <a:pt x="5228" y="1008"/>
                  <a:pt x="5256" y="1008"/>
                </a:cubicBezTo>
                <a:cubicBezTo>
                  <a:pt x="5363" y="1008"/>
                  <a:pt x="5455" y="1034"/>
                  <a:pt x="5531" y="1086"/>
                </a:cubicBezTo>
                <a:cubicBezTo>
                  <a:pt x="5559" y="1105"/>
                  <a:pt x="5582" y="1126"/>
                  <a:pt x="5600" y="1148"/>
                </a:cubicBezTo>
                <a:cubicBezTo>
                  <a:pt x="5644" y="1126"/>
                  <a:pt x="5692" y="1115"/>
                  <a:pt x="5747" y="1115"/>
                </a:cubicBezTo>
                <a:cubicBezTo>
                  <a:pt x="5826" y="1115"/>
                  <a:pt x="5894" y="1139"/>
                  <a:pt x="5950" y="1186"/>
                </a:cubicBezTo>
                <a:cubicBezTo>
                  <a:pt x="5951" y="1185"/>
                  <a:pt x="5952" y="1185"/>
                  <a:pt x="5953" y="1184"/>
                </a:cubicBezTo>
                <a:cubicBezTo>
                  <a:pt x="6039" y="1134"/>
                  <a:pt x="6142" y="1109"/>
                  <a:pt x="6263" y="1109"/>
                </a:cubicBezTo>
                <a:cubicBezTo>
                  <a:pt x="6311" y="1109"/>
                  <a:pt x="6356" y="1113"/>
                  <a:pt x="6398" y="1120"/>
                </a:cubicBezTo>
                <a:cubicBezTo>
                  <a:pt x="6420" y="1088"/>
                  <a:pt x="6447" y="1058"/>
                  <a:pt x="6479" y="1030"/>
                </a:cubicBezTo>
                <a:cubicBezTo>
                  <a:pt x="6574" y="949"/>
                  <a:pt x="6688" y="908"/>
                  <a:pt x="6822" y="908"/>
                </a:cubicBezTo>
                <a:cubicBezTo>
                  <a:pt x="6956" y="908"/>
                  <a:pt x="7070" y="949"/>
                  <a:pt x="7165" y="1030"/>
                </a:cubicBezTo>
                <a:cubicBezTo>
                  <a:pt x="7226" y="1083"/>
                  <a:pt x="7267" y="1143"/>
                  <a:pt x="7289" y="1210"/>
                </a:cubicBezTo>
                <a:cubicBezTo>
                  <a:pt x="7319" y="1197"/>
                  <a:pt x="7351" y="1191"/>
                  <a:pt x="7387" y="1191"/>
                </a:cubicBezTo>
                <a:cubicBezTo>
                  <a:pt x="7445" y="1191"/>
                  <a:pt x="7495" y="1208"/>
                  <a:pt x="7537" y="1241"/>
                </a:cubicBezTo>
                <a:cubicBezTo>
                  <a:pt x="7549" y="1201"/>
                  <a:pt x="7573" y="1165"/>
                  <a:pt x="7609" y="1134"/>
                </a:cubicBezTo>
                <a:close/>
              </a:path>
            </a:pathLst>
          </a:custGeom>
          <a:solidFill>
            <a:srgbClr val="98C052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556"/>
          </a:p>
        </p:txBody>
      </p:sp>
      <p:sp>
        <p:nvSpPr>
          <p:cNvPr id="104" name="矩形 3"/>
          <p:cNvSpPr>
            <a:spLocks noChangeArrowheads="1"/>
          </p:cNvSpPr>
          <p:nvPr/>
        </p:nvSpPr>
        <p:spPr bwMode="auto">
          <a:xfrm>
            <a:off x="7766974" y="569220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106" name="TextBox 59"/>
          <p:cNvSpPr txBox="1">
            <a:spLocks noChangeArrowheads="1"/>
          </p:cNvSpPr>
          <p:nvPr/>
        </p:nvSpPr>
        <p:spPr bwMode="auto">
          <a:xfrm flipH="1">
            <a:off x="3070262" y="5263102"/>
            <a:ext cx="1752842" cy="43087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添加关键字</a:t>
            </a:r>
            <a:endParaRPr lang="en-US" altLang="ko-KR" sz="22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7" name="矩形 106"/>
          <p:cNvSpPr>
            <a:spLocks noChangeArrowheads="1"/>
          </p:cNvSpPr>
          <p:nvPr/>
        </p:nvSpPr>
        <p:spPr bwMode="auto">
          <a:xfrm>
            <a:off x="2648200" y="5719176"/>
            <a:ext cx="2596967" cy="82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08" name="TextBox 59"/>
          <p:cNvSpPr txBox="1">
            <a:spLocks noChangeArrowheads="1"/>
          </p:cNvSpPr>
          <p:nvPr/>
        </p:nvSpPr>
        <p:spPr bwMode="auto">
          <a:xfrm flipH="1">
            <a:off x="7359525" y="5263102"/>
            <a:ext cx="1752842" cy="43087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添加关键字</a:t>
            </a:r>
            <a:endParaRPr lang="en-US" altLang="ko-KR" sz="22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9" name="矩形 108"/>
          <p:cNvSpPr>
            <a:spLocks noChangeArrowheads="1"/>
          </p:cNvSpPr>
          <p:nvPr/>
        </p:nvSpPr>
        <p:spPr bwMode="auto">
          <a:xfrm>
            <a:off x="6937463" y="5719176"/>
            <a:ext cx="2596967" cy="82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10" name="TextBox 59"/>
          <p:cNvSpPr txBox="1">
            <a:spLocks noChangeArrowheads="1"/>
          </p:cNvSpPr>
          <p:nvPr/>
        </p:nvSpPr>
        <p:spPr bwMode="auto">
          <a:xfrm flipH="1">
            <a:off x="851008" y="4031245"/>
            <a:ext cx="1752842" cy="43087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添加关键字</a:t>
            </a:r>
            <a:endParaRPr lang="en-US" altLang="ko-KR" sz="22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1" name="矩形 110"/>
          <p:cNvSpPr>
            <a:spLocks noChangeArrowheads="1"/>
          </p:cNvSpPr>
          <p:nvPr/>
        </p:nvSpPr>
        <p:spPr bwMode="auto">
          <a:xfrm>
            <a:off x="428946" y="4487319"/>
            <a:ext cx="2596967" cy="82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12" name="TextBox 59"/>
          <p:cNvSpPr txBox="1">
            <a:spLocks noChangeArrowheads="1"/>
          </p:cNvSpPr>
          <p:nvPr/>
        </p:nvSpPr>
        <p:spPr bwMode="auto">
          <a:xfrm flipH="1">
            <a:off x="5098050" y="3932823"/>
            <a:ext cx="1752842" cy="43087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添加关键字</a:t>
            </a:r>
            <a:endParaRPr lang="en-US" altLang="ko-KR" sz="22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3" name="矩形 112"/>
          <p:cNvSpPr>
            <a:spLocks noChangeArrowheads="1"/>
          </p:cNvSpPr>
          <p:nvPr/>
        </p:nvSpPr>
        <p:spPr bwMode="auto">
          <a:xfrm>
            <a:off x="4675988" y="4388897"/>
            <a:ext cx="2596967" cy="82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14" name="TextBox 59"/>
          <p:cNvSpPr txBox="1">
            <a:spLocks noChangeArrowheads="1"/>
          </p:cNvSpPr>
          <p:nvPr/>
        </p:nvSpPr>
        <p:spPr bwMode="auto">
          <a:xfrm flipH="1">
            <a:off x="9863862" y="4640019"/>
            <a:ext cx="1752842" cy="43087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添加关键字</a:t>
            </a:r>
            <a:endParaRPr lang="en-US" altLang="ko-KR" sz="22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5" name="矩形 114"/>
          <p:cNvSpPr>
            <a:spLocks noChangeArrowheads="1"/>
          </p:cNvSpPr>
          <p:nvPr/>
        </p:nvSpPr>
        <p:spPr bwMode="auto">
          <a:xfrm>
            <a:off x="9441800" y="5096093"/>
            <a:ext cx="2596967" cy="82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632536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prism isInverted="1"/>
      </p:transition>
    </mc:Choice>
    <mc:Fallback>
      <p:transition spd="slow" advTm="2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7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2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6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nodeType="withEffect" p14:presetBounceEnd="4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0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4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40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9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58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4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4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4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4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67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4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4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4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4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76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4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4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4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4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2" grpId="0" animBg="1"/>
          <p:bldP spid="103" grpId="0" animBg="1"/>
          <p:bldP spid="104" grpId="0"/>
          <p:bldP spid="106" grpId="0"/>
          <p:bldP spid="107" grpId="0"/>
          <p:bldP spid="108" grpId="0"/>
          <p:bldP spid="109" grpId="0"/>
          <p:bldP spid="110" grpId="0"/>
          <p:bldP spid="111" grpId="0"/>
          <p:bldP spid="112" grpId="0"/>
          <p:bldP spid="113" grpId="0"/>
          <p:bldP spid="114" grpId="0"/>
          <p:bldP spid="11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7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40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9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58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4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4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4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4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67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4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4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4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4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76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4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4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4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4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2" grpId="0" animBg="1"/>
          <p:bldP spid="103" grpId="0" animBg="1"/>
          <p:bldP spid="104" grpId="0"/>
          <p:bldP spid="106" grpId="0"/>
          <p:bldP spid="107" grpId="0"/>
          <p:bldP spid="108" grpId="0"/>
          <p:bldP spid="109" grpId="0"/>
          <p:bldP spid="110" grpId="0"/>
          <p:bldP spid="111" grpId="0"/>
          <p:bldP spid="112" grpId="0"/>
          <p:bldP spid="113" grpId="0"/>
          <p:bldP spid="114" grpId="0"/>
          <p:bldP spid="115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" y="4783236"/>
            <a:ext cx="1020657" cy="1099169"/>
          </a:xfrm>
          <a:prstGeom prst="rect">
            <a:avLst/>
          </a:prstGeom>
          <a:solidFill>
            <a:srgbClr val="5DAD71">
              <a:alpha val="8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800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 04</a:t>
            </a:r>
            <a:endParaRPr lang="zh-CN" altLang="en-US" sz="2800" dirty="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" y="3684068"/>
            <a:ext cx="1020657" cy="1099169"/>
          </a:xfrm>
          <a:prstGeom prst="rect">
            <a:avLst/>
          </a:prstGeom>
          <a:solidFill>
            <a:srgbClr val="98C052">
              <a:alpha val="8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800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 03</a:t>
            </a:r>
            <a:endParaRPr lang="zh-CN" altLang="en-US" sz="2800" dirty="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" y="2584657"/>
            <a:ext cx="1020657" cy="1110202"/>
          </a:xfrm>
          <a:prstGeom prst="rect">
            <a:avLst/>
          </a:prstGeom>
          <a:solidFill>
            <a:srgbClr val="5DAD71">
              <a:alpha val="8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800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 02</a:t>
            </a:r>
            <a:endParaRPr lang="zh-CN" altLang="en-US" sz="2800" dirty="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" y="1501194"/>
            <a:ext cx="1020657" cy="1094496"/>
          </a:xfrm>
          <a:prstGeom prst="rect">
            <a:avLst/>
          </a:prstGeom>
          <a:solidFill>
            <a:srgbClr val="98C052">
              <a:alpha val="8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Calibri" panose="020F0502020204030204" pitchFamily="34" charset="0"/>
                <a:ea typeface="微软雅黑" panose="020B0503020204020204" pitchFamily="34" charset="-122"/>
              </a:rPr>
              <a:t> 01</a:t>
            </a:r>
            <a:endParaRPr lang="zh-CN" altLang="en-US" sz="2800" dirty="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4" name="矩形 28"/>
          <p:cNvSpPr/>
          <p:nvPr/>
        </p:nvSpPr>
        <p:spPr>
          <a:xfrm>
            <a:off x="1020658" y="1501190"/>
            <a:ext cx="1991709" cy="1396263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555625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6712" h="1280593">
                <a:moveTo>
                  <a:pt x="0" y="0"/>
                </a:moveTo>
                <a:lnTo>
                  <a:pt x="1826712" y="555625"/>
                </a:lnTo>
                <a:lnTo>
                  <a:pt x="1826712" y="1280593"/>
                </a:lnTo>
                <a:lnTo>
                  <a:pt x="0" y="1007543"/>
                </a:lnTo>
                <a:lnTo>
                  <a:pt x="0" y="0"/>
                </a:lnTo>
                <a:close/>
              </a:path>
            </a:pathLst>
          </a:custGeom>
          <a:solidFill>
            <a:srgbClr val="98C05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35" name="矩形 28"/>
          <p:cNvSpPr/>
          <p:nvPr/>
        </p:nvSpPr>
        <p:spPr>
          <a:xfrm>
            <a:off x="1020659" y="2597764"/>
            <a:ext cx="1995171" cy="1098549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555625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9887"/>
              <a:gd name="connsiteY0" fmla="*/ 0 h 1280593"/>
              <a:gd name="connsiteX1" fmla="*/ 1829887 w 1829887"/>
              <a:gd name="connsiteY1" fmla="*/ 273050 h 1280593"/>
              <a:gd name="connsiteX2" fmla="*/ 1826712 w 1829887"/>
              <a:gd name="connsiteY2" fmla="*/ 1280593 h 1280593"/>
              <a:gd name="connsiteX3" fmla="*/ 0 w 1829887"/>
              <a:gd name="connsiteY3" fmla="*/ 1007543 h 1280593"/>
              <a:gd name="connsiteX4" fmla="*/ 0 w 1829887"/>
              <a:gd name="connsiteY4" fmla="*/ 0 h 1280593"/>
              <a:gd name="connsiteX0" fmla="*/ 0 w 1830192"/>
              <a:gd name="connsiteY0" fmla="*/ 0 h 1007543"/>
              <a:gd name="connsiteX1" fmla="*/ 1829887 w 1830192"/>
              <a:gd name="connsiteY1" fmla="*/ 273050 h 1007543"/>
              <a:gd name="connsiteX2" fmla="*/ 1829887 w 1830192"/>
              <a:gd name="connsiteY2" fmla="*/ 998018 h 1007543"/>
              <a:gd name="connsiteX3" fmla="*/ 0 w 1830192"/>
              <a:gd name="connsiteY3" fmla="*/ 1007543 h 1007543"/>
              <a:gd name="connsiteX4" fmla="*/ 0 w 1830192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3537 w 1829887"/>
              <a:gd name="connsiteY2" fmla="*/ 1001193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  <a:gd name="connsiteX0" fmla="*/ 0 w 1830192"/>
              <a:gd name="connsiteY0" fmla="*/ 0 h 1007543"/>
              <a:gd name="connsiteX1" fmla="*/ 1829887 w 1830192"/>
              <a:gd name="connsiteY1" fmla="*/ 273050 h 1007543"/>
              <a:gd name="connsiteX2" fmla="*/ 1829887 w 1830192"/>
              <a:gd name="connsiteY2" fmla="*/ 1001193 h 1007543"/>
              <a:gd name="connsiteX3" fmla="*/ 0 w 1830192"/>
              <a:gd name="connsiteY3" fmla="*/ 1007543 h 1007543"/>
              <a:gd name="connsiteX4" fmla="*/ 0 w 1830192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6712 w 1829887"/>
              <a:gd name="connsiteY2" fmla="*/ 1001193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  <a:gd name="connsiteX0" fmla="*/ 0 w 1833980"/>
              <a:gd name="connsiteY0" fmla="*/ 0 h 1007543"/>
              <a:gd name="connsiteX1" fmla="*/ 1829887 w 1833980"/>
              <a:gd name="connsiteY1" fmla="*/ 273050 h 1007543"/>
              <a:gd name="connsiteX2" fmla="*/ 1833856 w 1833980"/>
              <a:gd name="connsiteY2" fmla="*/ 1001193 h 1007543"/>
              <a:gd name="connsiteX3" fmla="*/ 0 w 1833980"/>
              <a:gd name="connsiteY3" fmla="*/ 1007543 h 1007543"/>
              <a:gd name="connsiteX4" fmla="*/ 0 w 1833980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9093 w 1829887"/>
              <a:gd name="connsiteY2" fmla="*/ 1003575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87" h="1007543">
                <a:moveTo>
                  <a:pt x="0" y="0"/>
                </a:moveTo>
                <a:lnTo>
                  <a:pt x="1829887" y="273050"/>
                </a:lnTo>
                <a:cubicBezTo>
                  <a:pt x="1828829" y="608898"/>
                  <a:pt x="1830151" y="667727"/>
                  <a:pt x="1829093" y="1003575"/>
                </a:cubicBezTo>
                <a:lnTo>
                  <a:pt x="0" y="1007543"/>
                </a:lnTo>
                <a:lnTo>
                  <a:pt x="0" y="0"/>
                </a:lnTo>
                <a:close/>
              </a:path>
            </a:pathLst>
          </a:custGeom>
          <a:solidFill>
            <a:srgbClr val="5DAD7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36" name="矩形 28"/>
          <p:cNvSpPr/>
          <p:nvPr/>
        </p:nvSpPr>
        <p:spPr>
          <a:xfrm>
            <a:off x="1020659" y="3688800"/>
            <a:ext cx="1999707" cy="1094221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555625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9887"/>
              <a:gd name="connsiteY0" fmla="*/ 0 h 1280593"/>
              <a:gd name="connsiteX1" fmla="*/ 1829887 w 1829887"/>
              <a:gd name="connsiteY1" fmla="*/ 273050 h 1280593"/>
              <a:gd name="connsiteX2" fmla="*/ 1826712 w 1829887"/>
              <a:gd name="connsiteY2" fmla="*/ 1280593 h 1280593"/>
              <a:gd name="connsiteX3" fmla="*/ 0 w 1829887"/>
              <a:gd name="connsiteY3" fmla="*/ 1007543 h 1280593"/>
              <a:gd name="connsiteX4" fmla="*/ 0 w 1829887"/>
              <a:gd name="connsiteY4" fmla="*/ 0 h 1280593"/>
              <a:gd name="connsiteX0" fmla="*/ 0 w 1830192"/>
              <a:gd name="connsiteY0" fmla="*/ 0 h 1007543"/>
              <a:gd name="connsiteX1" fmla="*/ 1829887 w 1830192"/>
              <a:gd name="connsiteY1" fmla="*/ 273050 h 1007543"/>
              <a:gd name="connsiteX2" fmla="*/ 1829887 w 1830192"/>
              <a:gd name="connsiteY2" fmla="*/ 998018 h 1007543"/>
              <a:gd name="connsiteX3" fmla="*/ 0 w 1830192"/>
              <a:gd name="connsiteY3" fmla="*/ 1007543 h 1007543"/>
              <a:gd name="connsiteX4" fmla="*/ 0 w 1830192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3537 w 1829887"/>
              <a:gd name="connsiteY2" fmla="*/ 1001193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  <a:gd name="connsiteX0" fmla="*/ 0 w 1830192"/>
              <a:gd name="connsiteY0" fmla="*/ 0 h 1007543"/>
              <a:gd name="connsiteX1" fmla="*/ 1829887 w 1830192"/>
              <a:gd name="connsiteY1" fmla="*/ 273050 h 1007543"/>
              <a:gd name="connsiteX2" fmla="*/ 1829887 w 1830192"/>
              <a:gd name="connsiteY2" fmla="*/ 1001193 h 1007543"/>
              <a:gd name="connsiteX3" fmla="*/ 0 w 1830192"/>
              <a:gd name="connsiteY3" fmla="*/ 1007543 h 1007543"/>
              <a:gd name="connsiteX4" fmla="*/ 0 w 1830192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6712 w 1829887"/>
              <a:gd name="connsiteY2" fmla="*/ 1001193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  <a:gd name="connsiteX0" fmla="*/ 0 w 1829887"/>
              <a:gd name="connsiteY0" fmla="*/ 0 h 1001193"/>
              <a:gd name="connsiteX1" fmla="*/ 1829887 w 1829887"/>
              <a:gd name="connsiteY1" fmla="*/ 273050 h 1001193"/>
              <a:gd name="connsiteX2" fmla="*/ 1826712 w 1829887"/>
              <a:gd name="connsiteY2" fmla="*/ 1001193 h 1001193"/>
              <a:gd name="connsiteX3" fmla="*/ 0 w 1829887"/>
              <a:gd name="connsiteY3" fmla="*/ 998018 h 1001193"/>
              <a:gd name="connsiteX4" fmla="*/ 0 w 1829887"/>
              <a:gd name="connsiteY4" fmla="*/ 0 h 1001193"/>
              <a:gd name="connsiteX0" fmla="*/ 0 w 1832268"/>
              <a:gd name="connsiteY0" fmla="*/ 5556 h 1006749"/>
              <a:gd name="connsiteX1" fmla="*/ 1832268 w 1832268"/>
              <a:gd name="connsiteY1" fmla="*/ 0 h 1006749"/>
              <a:gd name="connsiteX2" fmla="*/ 1826712 w 1832268"/>
              <a:gd name="connsiteY2" fmla="*/ 1006749 h 1006749"/>
              <a:gd name="connsiteX3" fmla="*/ 0 w 1832268"/>
              <a:gd name="connsiteY3" fmla="*/ 1003574 h 1006749"/>
              <a:gd name="connsiteX4" fmla="*/ 0 w 1832268"/>
              <a:gd name="connsiteY4" fmla="*/ 5556 h 1006749"/>
              <a:gd name="connsiteX0" fmla="*/ 0 w 1832268"/>
              <a:gd name="connsiteY0" fmla="*/ 5556 h 1003574"/>
              <a:gd name="connsiteX1" fmla="*/ 1832268 w 1832268"/>
              <a:gd name="connsiteY1" fmla="*/ 0 h 1003574"/>
              <a:gd name="connsiteX2" fmla="*/ 1829093 w 1832268"/>
              <a:gd name="connsiteY2" fmla="*/ 720999 h 1003574"/>
              <a:gd name="connsiteX3" fmla="*/ 0 w 1832268"/>
              <a:gd name="connsiteY3" fmla="*/ 1003574 h 1003574"/>
              <a:gd name="connsiteX4" fmla="*/ 0 w 1832268"/>
              <a:gd name="connsiteY4" fmla="*/ 5556 h 1003574"/>
              <a:gd name="connsiteX0" fmla="*/ 0 w 1834048"/>
              <a:gd name="connsiteY0" fmla="*/ 5556 h 1003574"/>
              <a:gd name="connsiteX1" fmla="*/ 1832268 w 1834048"/>
              <a:gd name="connsiteY1" fmla="*/ 0 h 1003574"/>
              <a:gd name="connsiteX2" fmla="*/ 1833856 w 1834048"/>
              <a:gd name="connsiteY2" fmla="*/ 720999 h 1003574"/>
              <a:gd name="connsiteX3" fmla="*/ 0 w 1834048"/>
              <a:gd name="connsiteY3" fmla="*/ 1003574 h 1003574"/>
              <a:gd name="connsiteX4" fmla="*/ 0 w 1834048"/>
              <a:gd name="connsiteY4" fmla="*/ 5556 h 1003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34048" h="1003574">
                <a:moveTo>
                  <a:pt x="0" y="5556"/>
                </a:moveTo>
                <a:lnTo>
                  <a:pt x="1832268" y="0"/>
                </a:lnTo>
                <a:cubicBezTo>
                  <a:pt x="1831210" y="335848"/>
                  <a:pt x="1834914" y="385151"/>
                  <a:pt x="1833856" y="720999"/>
                </a:cubicBezTo>
                <a:lnTo>
                  <a:pt x="0" y="1003574"/>
                </a:lnTo>
                <a:lnTo>
                  <a:pt x="0" y="5556"/>
                </a:lnTo>
                <a:close/>
              </a:path>
            </a:pathLst>
          </a:custGeom>
          <a:solidFill>
            <a:srgbClr val="98C05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37" name="矩形 28"/>
          <p:cNvSpPr/>
          <p:nvPr/>
        </p:nvSpPr>
        <p:spPr>
          <a:xfrm>
            <a:off x="1015353" y="4468863"/>
            <a:ext cx="2003073" cy="1413571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555625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9887"/>
              <a:gd name="connsiteY0" fmla="*/ 0 h 1280593"/>
              <a:gd name="connsiteX1" fmla="*/ 1829887 w 1829887"/>
              <a:gd name="connsiteY1" fmla="*/ 273050 h 1280593"/>
              <a:gd name="connsiteX2" fmla="*/ 1826712 w 1829887"/>
              <a:gd name="connsiteY2" fmla="*/ 1280593 h 1280593"/>
              <a:gd name="connsiteX3" fmla="*/ 0 w 1829887"/>
              <a:gd name="connsiteY3" fmla="*/ 1007543 h 1280593"/>
              <a:gd name="connsiteX4" fmla="*/ 0 w 1829887"/>
              <a:gd name="connsiteY4" fmla="*/ 0 h 1280593"/>
              <a:gd name="connsiteX0" fmla="*/ 0 w 1830192"/>
              <a:gd name="connsiteY0" fmla="*/ 0 h 1007543"/>
              <a:gd name="connsiteX1" fmla="*/ 1829887 w 1830192"/>
              <a:gd name="connsiteY1" fmla="*/ 273050 h 1007543"/>
              <a:gd name="connsiteX2" fmla="*/ 1829887 w 1830192"/>
              <a:gd name="connsiteY2" fmla="*/ 998018 h 1007543"/>
              <a:gd name="connsiteX3" fmla="*/ 0 w 1830192"/>
              <a:gd name="connsiteY3" fmla="*/ 1007543 h 1007543"/>
              <a:gd name="connsiteX4" fmla="*/ 0 w 1830192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3537 w 1829887"/>
              <a:gd name="connsiteY2" fmla="*/ 1001193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  <a:gd name="connsiteX0" fmla="*/ 0 w 1830192"/>
              <a:gd name="connsiteY0" fmla="*/ 0 h 1007543"/>
              <a:gd name="connsiteX1" fmla="*/ 1829887 w 1830192"/>
              <a:gd name="connsiteY1" fmla="*/ 273050 h 1007543"/>
              <a:gd name="connsiteX2" fmla="*/ 1829887 w 1830192"/>
              <a:gd name="connsiteY2" fmla="*/ 1001193 h 1007543"/>
              <a:gd name="connsiteX3" fmla="*/ 0 w 1830192"/>
              <a:gd name="connsiteY3" fmla="*/ 1007543 h 1007543"/>
              <a:gd name="connsiteX4" fmla="*/ 0 w 1830192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6712 w 1829887"/>
              <a:gd name="connsiteY2" fmla="*/ 1001193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  <a:gd name="connsiteX0" fmla="*/ 0 w 1829887"/>
              <a:gd name="connsiteY0" fmla="*/ 0 h 1001193"/>
              <a:gd name="connsiteX1" fmla="*/ 1829887 w 1829887"/>
              <a:gd name="connsiteY1" fmla="*/ 273050 h 1001193"/>
              <a:gd name="connsiteX2" fmla="*/ 1826712 w 1829887"/>
              <a:gd name="connsiteY2" fmla="*/ 1001193 h 1001193"/>
              <a:gd name="connsiteX3" fmla="*/ 0 w 1829887"/>
              <a:gd name="connsiteY3" fmla="*/ 998018 h 1001193"/>
              <a:gd name="connsiteX4" fmla="*/ 0 w 1829887"/>
              <a:gd name="connsiteY4" fmla="*/ 0 h 1001193"/>
              <a:gd name="connsiteX0" fmla="*/ 0 w 1832268"/>
              <a:gd name="connsiteY0" fmla="*/ 5556 h 1006749"/>
              <a:gd name="connsiteX1" fmla="*/ 1832268 w 1832268"/>
              <a:gd name="connsiteY1" fmla="*/ 0 h 1006749"/>
              <a:gd name="connsiteX2" fmla="*/ 1826712 w 1832268"/>
              <a:gd name="connsiteY2" fmla="*/ 1006749 h 1006749"/>
              <a:gd name="connsiteX3" fmla="*/ 0 w 1832268"/>
              <a:gd name="connsiteY3" fmla="*/ 1003574 h 1006749"/>
              <a:gd name="connsiteX4" fmla="*/ 0 w 1832268"/>
              <a:gd name="connsiteY4" fmla="*/ 5556 h 1006749"/>
              <a:gd name="connsiteX0" fmla="*/ 0 w 1832268"/>
              <a:gd name="connsiteY0" fmla="*/ 5556 h 1003574"/>
              <a:gd name="connsiteX1" fmla="*/ 1832268 w 1832268"/>
              <a:gd name="connsiteY1" fmla="*/ 0 h 1003574"/>
              <a:gd name="connsiteX2" fmla="*/ 1829093 w 1832268"/>
              <a:gd name="connsiteY2" fmla="*/ 720999 h 1003574"/>
              <a:gd name="connsiteX3" fmla="*/ 0 w 1832268"/>
              <a:gd name="connsiteY3" fmla="*/ 1003574 h 1003574"/>
              <a:gd name="connsiteX4" fmla="*/ 0 w 1832268"/>
              <a:gd name="connsiteY4" fmla="*/ 5556 h 1003574"/>
              <a:gd name="connsiteX0" fmla="*/ 0 w 1834649"/>
              <a:gd name="connsiteY0" fmla="*/ 793 h 1003574"/>
              <a:gd name="connsiteX1" fmla="*/ 1834649 w 1834649"/>
              <a:gd name="connsiteY1" fmla="*/ 0 h 1003574"/>
              <a:gd name="connsiteX2" fmla="*/ 1831474 w 1834649"/>
              <a:gd name="connsiteY2" fmla="*/ 720999 h 1003574"/>
              <a:gd name="connsiteX3" fmla="*/ 2381 w 1834649"/>
              <a:gd name="connsiteY3" fmla="*/ 1003574 h 1003574"/>
              <a:gd name="connsiteX4" fmla="*/ 0 w 1834649"/>
              <a:gd name="connsiteY4" fmla="*/ 793 h 1003574"/>
              <a:gd name="connsiteX0" fmla="*/ 0 w 1834649"/>
              <a:gd name="connsiteY0" fmla="*/ 284162 h 1286943"/>
              <a:gd name="connsiteX1" fmla="*/ 1834649 w 1834649"/>
              <a:gd name="connsiteY1" fmla="*/ 0 h 1286943"/>
              <a:gd name="connsiteX2" fmla="*/ 1831474 w 1834649"/>
              <a:gd name="connsiteY2" fmla="*/ 1004368 h 1286943"/>
              <a:gd name="connsiteX3" fmla="*/ 2381 w 1834649"/>
              <a:gd name="connsiteY3" fmla="*/ 1286943 h 1286943"/>
              <a:gd name="connsiteX4" fmla="*/ 0 w 1834649"/>
              <a:gd name="connsiteY4" fmla="*/ 284162 h 1286943"/>
              <a:gd name="connsiteX0" fmla="*/ 0 w 1834649"/>
              <a:gd name="connsiteY0" fmla="*/ 284162 h 1286943"/>
              <a:gd name="connsiteX1" fmla="*/ 1834649 w 1834649"/>
              <a:gd name="connsiteY1" fmla="*/ 0 h 1286943"/>
              <a:gd name="connsiteX2" fmla="*/ 1829093 w 1834649"/>
              <a:gd name="connsiteY2" fmla="*/ 721000 h 1286943"/>
              <a:gd name="connsiteX3" fmla="*/ 2381 w 1834649"/>
              <a:gd name="connsiteY3" fmla="*/ 1286943 h 1286943"/>
              <a:gd name="connsiteX4" fmla="*/ 0 w 1834649"/>
              <a:gd name="connsiteY4" fmla="*/ 284162 h 1286943"/>
              <a:gd name="connsiteX0" fmla="*/ 229 w 1834878"/>
              <a:gd name="connsiteY0" fmla="*/ 284162 h 1289324"/>
              <a:gd name="connsiteX1" fmla="*/ 1834878 w 1834878"/>
              <a:gd name="connsiteY1" fmla="*/ 0 h 1289324"/>
              <a:gd name="connsiteX2" fmla="*/ 1829322 w 1834878"/>
              <a:gd name="connsiteY2" fmla="*/ 721000 h 1289324"/>
              <a:gd name="connsiteX3" fmla="*/ 229 w 1834878"/>
              <a:gd name="connsiteY3" fmla="*/ 1289324 h 1289324"/>
              <a:gd name="connsiteX4" fmla="*/ 229 w 1834878"/>
              <a:gd name="connsiteY4" fmla="*/ 284162 h 1289324"/>
              <a:gd name="connsiteX0" fmla="*/ 2486 w 1837135"/>
              <a:gd name="connsiteY0" fmla="*/ 284162 h 1296468"/>
              <a:gd name="connsiteX1" fmla="*/ 1837135 w 1837135"/>
              <a:gd name="connsiteY1" fmla="*/ 0 h 1296468"/>
              <a:gd name="connsiteX2" fmla="*/ 1831579 w 1837135"/>
              <a:gd name="connsiteY2" fmla="*/ 721000 h 1296468"/>
              <a:gd name="connsiteX3" fmla="*/ 105 w 1837135"/>
              <a:gd name="connsiteY3" fmla="*/ 1296468 h 1296468"/>
              <a:gd name="connsiteX4" fmla="*/ 2486 w 1837135"/>
              <a:gd name="connsiteY4" fmla="*/ 284162 h 1296468"/>
              <a:gd name="connsiteX0" fmla="*/ 2486 w 1837135"/>
              <a:gd name="connsiteY0" fmla="*/ 284162 h 1296468"/>
              <a:gd name="connsiteX1" fmla="*/ 1837135 w 1837135"/>
              <a:gd name="connsiteY1" fmla="*/ 0 h 1296468"/>
              <a:gd name="connsiteX2" fmla="*/ 1836342 w 1837135"/>
              <a:gd name="connsiteY2" fmla="*/ 728144 h 1296468"/>
              <a:gd name="connsiteX3" fmla="*/ 105 w 1837135"/>
              <a:gd name="connsiteY3" fmla="*/ 1296468 h 1296468"/>
              <a:gd name="connsiteX4" fmla="*/ 2486 w 1837135"/>
              <a:gd name="connsiteY4" fmla="*/ 284162 h 1296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37135" h="1296468">
                <a:moveTo>
                  <a:pt x="2486" y="284162"/>
                </a:moveTo>
                <a:lnTo>
                  <a:pt x="1837135" y="0"/>
                </a:lnTo>
                <a:cubicBezTo>
                  <a:pt x="1836077" y="335848"/>
                  <a:pt x="1837400" y="392296"/>
                  <a:pt x="1836342" y="728144"/>
                </a:cubicBezTo>
                <a:lnTo>
                  <a:pt x="105" y="1296468"/>
                </a:lnTo>
                <a:cubicBezTo>
                  <a:pt x="-689" y="962208"/>
                  <a:pt x="3280" y="618422"/>
                  <a:pt x="2486" y="284162"/>
                </a:cubicBezTo>
                <a:close/>
              </a:path>
            </a:pathLst>
          </a:custGeom>
          <a:solidFill>
            <a:srgbClr val="5DAD7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38" name="Freeform 144"/>
          <p:cNvSpPr>
            <a:spLocks noEditPoints="1"/>
          </p:cNvSpPr>
          <p:nvPr/>
        </p:nvSpPr>
        <p:spPr bwMode="black">
          <a:xfrm>
            <a:off x="1789008" y="2928049"/>
            <a:ext cx="373969" cy="660051"/>
          </a:xfrm>
          <a:custGeom>
            <a:avLst/>
            <a:gdLst>
              <a:gd name="T0" fmla="*/ 35 w 46"/>
              <a:gd name="T1" fmla="*/ 7 h 84"/>
              <a:gd name="T2" fmla="*/ 29 w 46"/>
              <a:gd name="T3" fmla="*/ 14 h 84"/>
              <a:gd name="T4" fmla="*/ 22 w 46"/>
              <a:gd name="T5" fmla="*/ 7 h 84"/>
              <a:gd name="T6" fmla="*/ 29 w 46"/>
              <a:gd name="T7" fmla="*/ 0 h 84"/>
              <a:gd name="T8" fmla="*/ 35 w 46"/>
              <a:gd name="T9" fmla="*/ 7 h 84"/>
              <a:gd name="T10" fmla="*/ 20 w 46"/>
              <a:gd name="T11" fmla="*/ 12 h 84"/>
              <a:gd name="T12" fmla="*/ 2 w 46"/>
              <a:gd name="T13" fmla="*/ 22 h 84"/>
              <a:gd name="T14" fmla="*/ 0 w 46"/>
              <a:gd name="T15" fmla="*/ 41 h 84"/>
              <a:gd name="T16" fmla="*/ 6 w 46"/>
              <a:gd name="T17" fmla="*/ 41 h 84"/>
              <a:gd name="T18" fmla="*/ 7 w 46"/>
              <a:gd name="T19" fmla="*/ 26 h 84"/>
              <a:gd name="T20" fmla="*/ 15 w 46"/>
              <a:gd name="T21" fmla="*/ 22 h 84"/>
              <a:gd name="T22" fmla="*/ 10 w 46"/>
              <a:gd name="T23" fmla="*/ 37 h 84"/>
              <a:gd name="T24" fmla="*/ 12 w 46"/>
              <a:gd name="T25" fmla="*/ 45 h 84"/>
              <a:gd name="T26" fmla="*/ 0 w 46"/>
              <a:gd name="T27" fmla="*/ 82 h 84"/>
              <a:gd name="T28" fmla="*/ 8 w 46"/>
              <a:gd name="T29" fmla="*/ 84 h 84"/>
              <a:gd name="T30" fmla="*/ 18 w 46"/>
              <a:gd name="T31" fmla="*/ 57 h 84"/>
              <a:gd name="T32" fmla="*/ 21 w 46"/>
              <a:gd name="T33" fmla="*/ 62 h 84"/>
              <a:gd name="T34" fmla="*/ 27 w 46"/>
              <a:gd name="T35" fmla="*/ 84 h 84"/>
              <a:gd name="T36" fmla="*/ 36 w 46"/>
              <a:gd name="T37" fmla="*/ 81 h 84"/>
              <a:gd name="T38" fmla="*/ 29 w 46"/>
              <a:gd name="T39" fmla="*/ 56 h 84"/>
              <a:gd name="T40" fmla="*/ 22 w 46"/>
              <a:gd name="T41" fmla="*/ 45 h 84"/>
              <a:gd name="T42" fmla="*/ 27 w 46"/>
              <a:gd name="T43" fmla="*/ 29 h 84"/>
              <a:gd name="T44" fmla="*/ 29 w 46"/>
              <a:gd name="T45" fmla="*/ 35 h 84"/>
              <a:gd name="T46" fmla="*/ 44 w 46"/>
              <a:gd name="T47" fmla="*/ 41 h 84"/>
              <a:gd name="T48" fmla="*/ 46 w 46"/>
              <a:gd name="T49" fmla="*/ 35 h 84"/>
              <a:gd name="T50" fmla="*/ 35 w 46"/>
              <a:gd name="T51" fmla="*/ 30 h 84"/>
              <a:gd name="T52" fmla="*/ 31 w 46"/>
              <a:gd name="T53" fmla="*/ 17 h 84"/>
              <a:gd name="T54" fmla="*/ 20 w 46"/>
              <a:gd name="T55" fmla="*/ 12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6" h="84">
                <a:moveTo>
                  <a:pt x="35" y="7"/>
                </a:moveTo>
                <a:cubicBezTo>
                  <a:pt x="35" y="11"/>
                  <a:pt x="33" y="14"/>
                  <a:pt x="29" y="14"/>
                </a:cubicBezTo>
                <a:cubicBezTo>
                  <a:pt x="25" y="14"/>
                  <a:pt x="22" y="11"/>
                  <a:pt x="22" y="7"/>
                </a:cubicBezTo>
                <a:cubicBezTo>
                  <a:pt x="22" y="3"/>
                  <a:pt x="25" y="0"/>
                  <a:pt x="29" y="0"/>
                </a:cubicBezTo>
                <a:cubicBezTo>
                  <a:pt x="33" y="0"/>
                  <a:pt x="35" y="3"/>
                  <a:pt x="35" y="7"/>
                </a:cubicBezTo>
                <a:moveTo>
                  <a:pt x="20" y="12"/>
                </a:moveTo>
                <a:cubicBezTo>
                  <a:pt x="2" y="22"/>
                  <a:pt x="2" y="22"/>
                  <a:pt x="2" y="22"/>
                </a:cubicBezTo>
                <a:cubicBezTo>
                  <a:pt x="0" y="41"/>
                  <a:pt x="0" y="41"/>
                  <a:pt x="0" y="41"/>
                </a:cubicBezTo>
                <a:cubicBezTo>
                  <a:pt x="6" y="41"/>
                  <a:pt x="6" y="41"/>
                  <a:pt x="6" y="41"/>
                </a:cubicBezTo>
                <a:cubicBezTo>
                  <a:pt x="7" y="26"/>
                  <a:pt x="7" y="26"/>
                  <a:pt x="7" y="26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1" y="34"/>
                  <a:pt x="10" y="37"/>
                </a:cubicBezTo>
                <a:cubicBezTo>
                  <a:pt x="9" y="39"/>
                  <a:pt x="11" y="43"/>
                  <a:pt x="12" y="45"/>
                </a:cubicBezTo>
                <a:cubicBezTo>
                  <a:pt x="0" y="82"/>
                  <a:pt x="0" y="82"/>
                  <a:pt x="0" y="82"/>
                </a:cubicBezTo>
                <a:cubicBezTo>
                  <a:pt x="8" y="84"/>
                  <a:pt x="8" y="84"/>
                  <a:pt x="8" y="84"/>
                </a:cubicBezTo>
                <a:cubicBezTo>
                  <a:pt x="18" y="57"/>
                  <a:pt x="18" y="57"/>
                  <a:pt x="18" y="57"/>
                </a:cubicBezTo>
                <a:cubicBezTo>
                  <a:pt x="21" y="62"/>
                  <a:pt x="21" y="62"/>
                  <a:pt x="21" y="62"/>
                </a:cubicBezTo>
                <a:cubicBezTo>
                  <a:pt x="27" y="84"/>
                  <a:pt x="27" y="84"/>
                  <a:pt x="27" y="84"/>
                </a:cubicBezTo>
                <a:cubicBezTo>
                  <a:pt x="36" y="81"/>
                  <a:pt x="36" y="81"/>
                  <a:pt x="36" y="81"/>
                </a:cubicBezTo>
                <a:cubicBezTo>
                  <a:pt x="29" y="56"/>
                  <a:pt x="29" y="56"/>
                  <a:pt x="29" y="56"/>
                </a:cubicBezTo>
                <a:cubicBezTo>
                  <a:pt x="22" y="45"/>
                  <a:pt x="22" y="45"/>
                  <a:pt x="22" y="45"/>
                </a:cubicBezTo>
                <a:cubicBezTo>
                  <a:pt x="27" y="29"/>
                  <a:pt x="27" y="29"/>
                  <a:pt x="27" y="29"/>
                </a:cubicBezTo>
                <a:cubicBezTo>
                  <a:pt x="29" y="35"/>
                  <a:pt x="29" y="35"/>
                  <a:pt x="29" y="35"/>
                </a:cubicBezTo>
                <a:cubicBezTo>
                  <a:pt x="44" y="41"/>
                  <a:pt x="44" y="41"/>
                  <a:pt x="44" y="41"/>
                </a:cubicBezTo>
                <a:cubicBezTo>
                  <a:pt x="46" y="35"/>
                  <a:pt x="46" y="35"/>
                  <a:pt x="46" y="35"/>
                </a:cubicBezTo>
                <a:cubicBezTo>
                  <a:pt x="35" y="30"/>
                  <a:pt x="35" y="30"/>
                  <a:pt x="35" y="30"/>
                </a:cubicBezTo>
                <a:cubicBezTo>
                  <a:pt x="31" y="17"/>
                  <a:pt x="31" y="17"/>
                  <a:pt x="31" y="17"/>
                </a:cubicBezTo>
                <a:lnTo>
                  <a:pt x="20" y="12"/>
                </a:lnTo>
                <a:close/>
              </a:path>
            </a:pathLst>
          </a:custGeom>
          <a:noFill/>
          <a:ln w="19050">
            <a:solidFill>
              <a:schemeClr val="bg1"/>
            </a:solidFill>
          </a:ln>
          <a:extLst/>
        </p:spPr>
        <p:txBody>
          <a:bodyPr vert="horz" wrap="square" lIns="68589" tIns="34295" rIns="68589" bIns="34295" numCol="1" anchor="t" anchorCtr="0" compatLnSpc="1">
            <a:prstTxWarp prst="textNoShape">
              <a:avLst/>
            </a:prstTxWarp>
          </a:bodyPr>
          <a:lstStyle/>
          <a:p>
            <a:endParaRPr lang="en-US" sz="1400"/>
          </a:p>
        </p:txBody>
      </p:sp>
      <p:pic>
        <p:nvPicPr>
          <p:cNvPr id="39" name="Picture 34" descr="Efficiency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70855" y="3795978"/>
            <a:ext cx="810268" cy="75201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0" name="Group 173"/>
          <p:cNvGrpSpPr>
            <a:grpSpLocks noChangeAspect="1"/>
          </p:cNvGrpSpPr>
          <p:nvPr/>
        </p:nvGrpSpPr>
        <p:grpSpPr>
          <a:xfrm>
            <a:off x="1700231" y="4720235"/>
            <a:ext cx="551519" cy="709863"/>
            <a:chOff x="-2773363" y="1651000"/>
            <a:chExt cx="2692401" cy="3448051"/>
          </a:xfrm>
          <a:solidFill>
            <a:schemeClr val="bg1"/>
          </a:solidFill>
        </p:grpSpPr>
        <p:sp>
          <p:nvSpPr>
            <p:cNvPr id="41" name="Freeform 19"/>
            <p:cNvSpPr>
              <a:spLocks noEditPoints="1"/>
            </p:cNvSpPr>
            <p:nvPr/>
          </p:nvSpPr>
          <p:spPr bwMode="auto">
            <a:xfrm>
              <a:off x="-1908175" y="1798638"/>
              <a:ext cx="641350" cy="641350"/>
            </a:xfrm>
            <a:custGeom>
              <a:avLst/>
              <a:gdLst>
                <a:gd name="T0" fmla="*/ 171 w 171"/>
                <a:gd name="T1" fmla="*/ 79 h 171"/>
                <a:gd name="T2" fmla="*/ 168 w 171"/>
                <a:gd name="T3" fmla="*/ 77 h 171"/>
                <a:gd name="T4" fmla="*/ 152 w 171"/>
                <a:gd name="T5" fmla="*/ 65 h 171"/>
                <a:gd name="T6" fmla="*/ 165 w 171"/>
                <a:gd name="T7" fmla="*/ 54 h 171"/>
                <a:gd name="T8" fmla="*/ 161 w 171"/>
                <a:gd name="T9" fmla="*/ 52 h 171"/>
                <a:gd name="T10" fmla="*/ 142 w 171"/>
                <a:gd name="T11" fmla="*/ 45 h 171"/>
                <a:gd name="T12" fmla="*/ 152 w 171"/>
                <a:gd name="T13" fmla="*/ 32 h 171"/>
                <a:gd name="T14" fmla="*/ 147 w 171"/>
                <a:gd name="T15" fmla="*/ 30 h 171"/>
                <a:gd name="T16" fmla="*/ 127 w 171"/>
                <a:gd name="T17" fmla="*/ 30 h 171"/>
                <a:gd name="T18" fmla="*/ 132 w 171"/>
                <a:gd name="T19" fmla="*/ 15 h 171"/>
                <a:gd name="T20" fmla="*/ 127 w 171"/>
                <a:gd name="T21" fmla="*/ 14 h 171"/>
                <a:gd name="T22" fmla="*/ 108 w 171"/>
                <a:gd name="T23" fmla="*/ 20 h 171"/>
                <a:gd name="T24" fmla="*/ 108 w 171"/>
                <a:gd name="T25" fmla="*/ 5 h 171"/>
                <a:gd name="T26" fmla="*/ 103 w 171"/>
                <a:gd name="T27" fmla="*/ 4 h 171"/>
                <a:gd name="T28" fmla="*/ 86 w 171"/>
                <a:gd name="T29" fmla="*/ 16 h 171"/>
                <a:gd name="T30" fmla="*/ 79 w 171"/>
                <a:gd name="T31" fmla="*/ 0 h 171"/>
                <a:gd name="T32" fmla="*/ 77 w 171"/>
                <a:gd name="T33" fmla="*/ 3 h 171"/>
                <a:gd name="T34" fmla="*/ 65 w 171"/>
                <a:gd name="T35" fmla="*/ 19 h 171"/>
                <a:gd name="T36" fmla="*/ 53 w 171"/>
                <a:gd name="T37" fmla="*/ 6 h 171"/>
                <a:gd name="T38" fmla="*/ 52 w 171"/>
                <a:gd name="T39" fmla="*/ 10 h 171"/>
                <a:gd name="T40" fmla="*/ 45 w 171"/>
                <a:gd name="T41" fmla="*/ 29 h 171"/>
                <a:gd name="T42" fmla="*/ 30 w 171"/>
                <a:gd name="T43" fmla="*/ 20 h 171"/>
                <a:gd name="T44" fmla="*/ 30 w 171"/>
                <a:gd name="T45" fmla="*/ 24 h 171"/>
                <a:gd name="T46" fmla="*/ 30 w 171"/>
                <a:gd name="T47" fmla="*/ 44 h 171"/>
                <a:gd name="T48" fmla="*/ 13 w 171"/>
                <a:gd name="T49" fmla="*/ 40 h 171"/>
                <a:gd name="T50" fmla="*/ 14 w 171"/>
                <a:gd name="T51" fmla="*/ 44 h 171"/>
                <a:gd name="T52" fmla="*/ 20 w 171"/>
                <a:gd name="T53" fmla="*/ 63 h 171"/>
                <a:gd name="T54" fmla="*/ 2 w 171"/>
                <a:gd name="T55" fmla="*/ 65 h 171"/>
                <a:gd name="T56" fmla="*/ 4 w 171"/>
                <a:gd name="T57" fmla="*/ 68 h 171"/>
                <a:gd name="T58" fmla="*/ 16 w 171"/>
                <a:gd name="T59" fmla="*/ 84 h 171"/>
                <a:gd name="T60" fmla="*/ 0 w 171"/>
                <a:gd name="T61" fmla="*/ 91 h 171"/>
                <a:gd name="T62" fmla="*/ 3 w 171"/>
                <a:gd name="T63" fmla="*/ 94 h 171"/>
                <a:gd name="T64" fmla="*/ 19 w 171"/>
                <a:gd name="T65" fmla="*/ 106 h 171"/>
                <a:gd name="T66" fmla="*/ 6 w 171"/>
                <a:gd name="T67" fmla="*/ 116 h 171"/>
                <a:gd name="T68" fmla="*/ 10 w 171"/>
                <a:gd name="T69" fmla="*/ 119 h 171"/>
                <a:gd name="T70" fmla="*/ 29 w 171"/>
                <a:gd name="T71" fmla="*/ 125 h 171"/>
                <a:gd name="T72" fmla="*/ 19 w 171"/>
                <a:gd name="T73" fmla="*/ 139 h 171"/>
                <a:gd name="T74" fmla="*/ 24 w 171"/>
                <a:gd name="T75" fmla="*/ 141 h 171"/>
                <a:gd name="T76" fmla="*/ 44 w 171"/>
                <a:gd name="T77" fmla="*/ 141 h 171"/>
                <a:gd name="T78" fmla="*/ 39 w 171"/>
                <a:gd name="T79" fmla="*/ 156 h 171"/>
                <a:gd name="T80" fmla="*/ 44 w 171"/>
                <a:gd name="T81" fmla="*/ 157 h 171"/>
                <a:gd name="T82" fmla="*/ 63 w 171"/>
                <a:gd name="T83" fmla="*/ 151 h 171"/>
                <a:gd name="T84" fmla="*/ 63 w 171"/>
                <a:gd name="T85" fmla="*/ 166 h 171"/>
                <a:gd name="T86" fmla="*/ 68 w 171"/>
                <a:gd name="T87" fmla="*/ 166 h 171"/>
                <a:gd name="T88" fmla="*/ 85 w 171"/>
                <a:gd name="T89" fmla="*/ 155 h 171"/>
                <a:gd name="T90" fmla="*/ 91 w 171"/>
                <a:gd name="T91" fmla="*/ 171 h 171"/>
                <a:gd name="T92" fmla="*/ 94 w 171"/>
                <a:gd name="T93" fmla="*/ 168 h 171"/>
                <a:gd name="T94" fmla="*/ 96 w 171"/>
                <a:gd name="T95" fmla="*/ 154 h 171"/>
                <a:gd name="T96" fmla="*/ 114 w 171"/>
                <a:gd name="T97" fmla="*/ 163 h 171"/>
                <a:gd name="T98" fmla="*/ 119 w 171"/>
                <a:gd name="T99" fmla="*/ 162 h 171"/>
                <a:gd name="T100" fmla="*/ 117 w 171"/>
                <a:gd name="T101" fmla="*/ 147 h 171"/>
                <a:gd name="T102" fmla="*/ 137 w 171"/>
                <a:gd name="T103" fmla="*/ 150 h 171"/>
                <a:gd name="T104" fmla="*/ 142 w 171"/>
                <a:gd name="T105" fmla="*/ 149 h 171"/>
                <a:gd name="T106" fmla="*/ 135 w 171"/>
                <a:gd name="T107" fmla="*/ 134 h 171"/>
                <a:gd name="T108" fmla="*/ 154 w 171"/>
                <a:gd name="T109" fmla="*/ 131 h 171"/>
                <a:gd name="T110" fmla="*/ 159 w 171"/>
                <a:gd name="T111" fmla="*/ 129 h 171"/>
                <a:gd name="T112" fmla="*/ 147 w 171"/>
                <a:gd name="T113" fmla="*/ 117 h 171"/>
                <a:gd name="T114" fmla="*/ 165 w 171"/>
                <a:gd name="T115" fmla="*/ 108 h 171"/>
                <a:gd name="T116" fmla="*/ 169 w 171"/>
                <a:gd name="T117" fmla="*/ 105 h 171"/>
                <a:gd name="T118" fmla="*/ 154 w 171"/>
                <a:gd name="T119" fmla="*/ 96 h 171"/>
                <a:gd name="T120" fmla="*/ 168 w 171"/>
                <a:gd name="T121" fmla="*/ 82 h 171"/>
                <a:gd name="T122" fmla="*/ 70 w 171"/>
                <a:gd name="T123" fmla="*/ 85 h 171"/>
                <a:gd name="T124" fmla="*/ 101 w 171"/>
                <a:gd name="T125" fmla="*/ 8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" h="171">
                  <a:moveTo>
                    <a:pt x="168" y="82"/>
                  </a:moveTo>
                  <a:cubicBezTo>
                    <a:pt x="170" y="82"/>
                    <a:pt x="171" y="81"/>
                    <a:pt x="171" y="79"/>
                  </a:cubicBezTo>
                  <a:cubicBezTo>
                    <a:pt x="171" y="79"/>
                    <a:pt x="171" y="79"/>
                    <a:pt x="171" y="79"/>
                  </a:cubicBezTo>
                  <a:cubicBezTo>
                    <a:pt x="171" y="78"/>
                    <a:pt x="169" y="77"/>
                    <a:pt x="168" y="77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4" y="71"/>
                    <a:pt x="153" y="68"/>
                    <a:pt x="152" y="65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4" y="56"/>
                    <a:pt x="165" y="55"/>
                    <a:pt x="165" y="54"/>
                  </a:cubicBezTo>
                  <a:cubicBezTo>
                    <a:pt x="165" y="54"/>
                    <a:pt x="165" y="53"/>
                    <a:pt x="165" y="53"/>
                  </a:cubicBezTo>
                  <a:cubicBezTo>
                    <a:pt x="164" y="52"/>
                    <a:pt x="163" y="51"/>
                    <a:pt x="161" y="52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146" y="51"/>
                    <a:pt x="144" y="48"/>
                    <a:pt x="142" y="45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1" y="34"/>
                    <a:pt x="152" y="33"/>
                    <a:pt x="152" y="32"/>
                  </a:cubicBezTo>
                  <a:cubicBezTo>
                    <a:pt x="152" y="31"/>
                    <a:pt x="151" y="31"/>
                    <a:pt x="151" y="30"/>
                  </a:cubicBezTo>
                  <a:cubicBezTo>
                    <a:pt x="150" y="29"/>
                    <a:pt x="148" y="29"/>
                    <a:pt x="147" y="30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2" y="34"/>
                    <a:pt x="130" y="32"/>
                    <a:pt x="127" y="30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5"/>
                  </a:cubicBezTo>
                  <a:cubicBezTo>
                    <a:pt x="132" y="14"/>
                    <a:pt x="132" y="13"/>
                    <a:pt x="131" y="13"/>
                  </a:cubicBezTo>
                  <a:cubicBezTo>
                    <a:pt x="129" y="12"/>
                    <a:pt x="128" y="12"/>
                    <a:pt x="127" y="14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4" y="22"/>
                    <a:pt x="111" y="21"/>
                    <a:pt x="108" y="20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7" y="3"/>
                    <a:pt x="106" y="2"/>
                  </a:cubicBezTo>
                  <a:cubicBezTo>
                    <a:pt x="105" y="2"/>
                    <a:pt x="103" y="3"/>
                    <a:pt x="103" y="4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3" y="16"/>
                    <a:pt x="90" y="16"/>
                    <a:pt x="86" y="16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1" y="0"/>
                    <a:pt x="79" y="0"/>
                  </a:cubicBezTo>
                  <a:cubicBezTo>
                    <a:pt x="78" y="0"/>
                    <a:pt x="77" y="1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1" y="17"/>
                    <a:pt x="68" y="18"/>
                    <a:pt x="65" y="1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5" y="5"/>
                    <a:pt x="53" y="6"/>
                  </a:cubicBezTo>
                  <a:cubicBezTo>
                    <a:pt x="52" y="6"/>
                    <a:pt x="52" y="7"/>
                    <a:pt x="52" y="9"/>
                  </a:cubicBezTo>
                  <a:cubicBezTo>
                    <a:pt x="52" y="9"/>
                    <a:pt x="52" y="9"/>
                    <a:pt x="52" y="10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1" y="25"/>
                    <a:pt x="48" y="27"/>
                    <a:pt x="45" y="2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19"/>
                    <a:pt x="32" y="19"/>
                    <a:pt x="30" y="20"/>
                  </a:cubicBezTo>
                  <a:cubicBezTo>
                    <a:pt x="30" y="20"/>
                    <a:pt x="29" y="21"/>
                    <a:pt x="29" y="22"/>
                  </a:cubicBezTo>
                  <a:cubicBezTo>
                    <a:pt x="29" y="23"/>
                    <a:pt x="30" y="23"/>
                    <a:pt x="30" y="24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4" y="39"/>
                    <a:pt x="32" y="41"/>
                    <a:pt x="30" y="44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5" y="38"/>
                    <a:pt x="14" y="39"/>
                    <a:pt x="13" y="40"/>
                  </a:cubicBezTo>
                  <a:cubicBezTo>
                    <a:pt x="13" y="41"/>
                    <a:pt x="12" y="41"/>
                    <a:pt x="12" y="42"/>
                  </a:cubicBezTo>
                  <a:cubicBezTo>
                    <a:pt x="12" y="42"/>
                    <a:pt x="13" y="43"/>
                    <a:pt x="14" y="4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2" y="57"/>
                    <a:pt x="21" y="60"/>
                    <a:pt x="20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4" y="62"/>
                    <a:pt x="3" y="63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7"/>
                    <a:pt x="3" y="68"/>
                    <a:pt x="4" y="6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6" y="78"/>
                    <a:pt x="16" y="81"/>
                    <a:pt x="16" y="84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3"/>
                    <a:pt x="2" y="94"/>
                    <a:pt x="3" y="94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9"/>
                    <a:pt x="18" y="103"/>
                    <a:pt x="19" y="106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7" y="114"/>
                    <a:pt x="6" y="115"/>
                    <a:pt x="6" y="116"/>
                  </a:cubicBezTo>
                  <a:cubicBezTo>
                    <a:pt x="6" y="117"/>
                    <a:pt x="6" y="117"/>
                    <a:pt x="6" y="118"/>
                  </a:cubicBezTo>
                  <a:cubicBezTo>
                    <a:pt x="7" y="119"/>
                    <a:pt x="8" y="120"/>
                    <a:pt x="10" y="119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5" y="120"/>
                    <a:pt x="27" y="123"/>
                    <a:pt x="29" y="125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137"/>
                    <a:pt x="19" y="138"/>
                    <a:pt x="19" y="139"/>
                  </a:cubicBezTo>
                  <a:cubicBezTo>
                    <a:pt x="19" y="139"/>
                    <a:pt x="20" y="140"/>
                    <a:pt x="20" y="140"/>
                  </a:cubicBezTo>
                  <a:cubicBezTo>
                    <a:pt x="21" y="142"/>
                    <a:pt x="23" y="142"/>
                    <a:pt x="24" y="141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9" y="137"/>
                    <a:pt x="41" y="139"/>
                    <a:pt x="44" y="141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6"/>
                  </a:cubicBezTo>
                  <a:cubicBezTo>
                    <a:pt x="39" y="157"/>
                    <a:pt x="39" y="157"/>
                    <a:pt x="40" y="158"/>
                  </a:cubicBezTo>
                  <a:cubicBezTo>
                    <a:pt x="42" y="159"/>
                    <a:pt x="43" y="158"/>
                    <a:pt x="44" y="15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7" y="149"/>
                    <a:pt x="60" y="150"/>
                    <a:pt x="63" y="151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3" y="165"/>
                    <a:pt x="63" y="166"/>
                    <a:pt x="63" y="166"/>
                  </a:cubicBezTo>
                  <a:cubicBezTo>
                    <a:pt x="63" y="167"/>
                    <a:pt x="64" y="168"/>
                    <a:pt x="65" y="168"/>
                  </a:cubicBezTo>
                  <a:cubicBezTo>
                    <a:pt x="66" y="169"/>
                    <a:pt x="68" y="168"/>
                    <a:pt x="68" y="16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8" y="154"/>
                    <a:pt x="81" y="155"/>
                    <a:pt x="85" y="155"/>
                  </a:cubicBezTo>
                  <a:cubicBezTo>
                    <a:pt x="89" y="168"/>
                    <a:pt x="89" y="168"/>
                    <a:pt x="89" y="168"/>
                  </a:cubicBezTo>
                  <a:cubicBezTo>
                    <a:pt x="89" y="170"/>
                    <a:pt x="90" y="171"/>
                    <a:pt x="91" y="171"/>
                  </a:cubicBezTo>
                  <a:cubicBezTo>
                    <a:pt x="91" y="171"/>
                    <a:pt x="92" y="171"/>
                    <a:pt x="92" y="171"/>
                  </a:cubicBezTo>
                  <a:cubicBezTo>
                    <a:pt x="93" y="171"/>
                    <a:pt x="94" y="169"/>
                    <a:pt x="94" y="168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0" y="153"/>
                    <a:pt x="103" y="153"/>
                    <a:pt x="106" y="152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5" y="165"/>
                    <a:pt x="116" y="165"/>
                    <a:pt x="118" y="165"/>
                  </a:cubicBezTo>
                  <a:cubicBezTo>
                    <a:pt x="119" y="164"/>
                    <a:pt x="119" y="163"/>
                    <a:pt x="119" y="162"/>
                  </a:cubicBezTo>
                  <a:cubicBezTo>
                    <a:pt x="119" y="162"/>
                    <a:pt x="119" y="161"/>
                    <a:pt x="119" y="161"/>
                  </a:cubicBezTo>
                  <a:cubicBezTo>
                    <a:pt x="117" y="147"/>
                    <a:pt x="117" y="147"/>
                    <a:pt x="117" y="147"/>
                  </a:cubicBezTo>
                  <a:cubicBezTo>
                    <a:pt x="120" y="146"/>
                    <a:pt x="123" y="144"/>
                    <a:pt x="126" y="14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8" y="152"/>
                    <a:pt x="139" y="152"/>
                    <a:pt x="141" y="151"/>
                  </a:cubicBezTo>
                  <a:cubicBezTo>
                    <a:pt x="141" y="150"/>
                    <a:pt x="142" y="149"/>
                    <a:pt x="142" y="149"/>
                  </a:cubicBezTo>
                  <a:cubicBezTo>
                    <a:pt x="142" y="148"/>
                    <a:pt x="141" y="147"/>
                    <a:pt x="141" y="147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7" y="132"/>
                    <a:pt x="139" y="130"/>
                    <a:pt x="141" y="127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56" y="132"/>
                    <a:pt x="157" y="132"/>
                    <a:pt x="158" y="131"/>
                  </a:cubicBezTo>
                  <a:cubicBezTo>
                    <a:pt x="158" y="130"/>
                    <a:pt x="159" y="130"/>
                    <a:pt x="159" y="129"/>
                  </a:cubicBezTo>
                  <a:cubicBezTo>
                    <a:pt x="159" y="128"/>
                    <a:pt x="158" y="127"/>
                    <a:pt x="157" y="12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9" y="114"/>
                    <a:pt x="150" y="111"/>
                    <a:pt x="151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7" y="108"/>
                    <a:pt x="168" y="107"/>
                    <a:pt x="169" y="106"/>
                  </a:cubicBezTo>
                  <a:cubicBezTo>
                    <a:pt x="169" y="106"/>
                    <a:pt x="169" y="105"/>
                    <a:pt x="169" y="105"/>
                  </a:cubicBezTo>
                  <a:cubicBezTo>
                    <a:pt x="169" y="104"/>
                    <a:pt x="168" y="103"/>
                    <a:pt x="167" y="103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5" y="93"/>
                    <a:pt x="155" y="90"/>
                    <a:pt x="155" y="86"/>
                  </a:cubicBezTo>
                  <a:lnTo>
                    <a:pt x="168" y="82"/>
                  </a:lnTo>
                  <a:close/>
                  <a:moveTo>
                    <a:pt x="86" y="101"/>
                  </a:moveTo>
                  <a:cubicBezTo>
                    <a:pt x="77" y="101"/>
                    <a:pt x="70" y="94"/>
                    <a:pt x="70" y="85"/>
                  </a:cubicBezTo>
                  <a:cubicBezTo>
                    <a:pt x="70" y="77"/>
                    <a:pt x="77" y="70"/>
                    <a:pt x="86" y="70"/>
                  </a:cubicBezTo>
                  <a:cubicBezTo>
                    <a:pt x="94" y="70"/>
                    <a:pt x="101" y="77"/>
                    <a:pt x="101" y="85"/>
                  </a:cubicBezTo>
                  <a:cubicBezTo>
                    <a:pt x="101" y="94"/>
                    <a:pt x="94" y="101"/>
                    <a:pt x="86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2" name="Freeform 20"/>
            <p:cNvSpPr>
              <a:spLocks noEditPoints="1"/>
            </p:cNvSpPr>
            <p:nvPr/>
          </p:nvSpPr>
          <p:spPr bwMode="auto">
            <a:xfrm>
              <a:off x="-1333500" y="1651000"/>
              <a:ext cx="454025" cy="454025"/>
            </a:xfrm>
            <a:custGeom>
              <a:avLst/>
              <a:gdLst>
                <a:gd name="T0" fmla="*/ 121 w 121"/>
                <a:gd name="T1" fmla="*/ 56 h 121"/>
                <a:gd name="T2" fmla="*/ 119 w 121"/>
                <a:gd name="T3" fmla="*/ 54 h 121"/>
                <a:gd name="T4" fmla="*/ 108 w 121"/>
                <a:gd name="T5" fmla="*/ 46 h 121"/>
                <a:gd name="T6" fmla="*/ 117 w 121"/>
                <a:gd name="T7" fmla="*/ 38 h 121"/>
                <a:gd name="T8" fmla="*/ 115 w 121"/>
                <a:gd name="T9" fmla="*/ 37 h 121"/>
                <a:gd name="T10" fmla="*/ 101 w 121"/>
                <a:gd name="T11" fmla="*/ 32 h 121"/>
                <a:gd name="T12" fmla="*/ 108 w 121"/>
                <a:gd name="T13" fmla="*/ 23 h 121"/>
                <a:gd name="T14" fmla="*/ 105 w 121"/>
                <a:gd name="T15" fmla="*/ 21 h 121"/>
                <a:gd name="T16" fmla="*/ 90 w 121"/>
                <a:gd name="T17" fmla="*/ 21 h 121"/>
                <a:gd name="T18" fmla="*/ 94 w 121"/>
                <a:gd name="T19" fmla="*/ 11 h 121"/>
                <a:gd name="T20" fmla="*/ 90 w 121"/>
                <a:gd name="T21" fmla="*/ 10 h 121"/>
                <a:gd name="T22" fmla="*/ 77 w 121"/>
                <a:gd name="T23" fmla="*/ 14 h 121"/>
                <a:gd name="T24" fmla="*/ 77 w 121"/>
                <a:gd name="T25" fmla="*/ 3 h 121"/>
                <a:gd name="T26" fmla="*/ 73 w 121"/>
                <a:gd name="T27" fmla="*/ 3 h 121"/>
                <a:gd name="T28" fmla="*/ 61 w 121"/>
                <a:gd name="T29" fmla="*/ 11 h 121"/>
                <a:gd name="T30" fmla="*/ 56 w 121"/>
                <a:gd name="T31" fmla="*/ 0 h 121"/>
                <a:gd name="T32" fmla="*/ 55 w 121"/>
                <a:gd name="T33" fmla="*/ 2 h 121"/>
                <a:gd name="T34" fmla="*/ 46 w 121"/>
                <a:gd name="T35" fmla="*/ 13 h 121"/>
                <a:gd name="T36" fmla="*/ 38 w 121"/>
                <a:gd name="T37" fmla="*/ 4 h 121"/>
                <a:gd name="T38" fmla="*/ 37 w 121"/>
                <a:gd name="T39" fmla="*/ 7 h 121"/>
                <a:gd name="T40" fmla="*/ 32 w 121"/>
                <a:gd name="T41" fmla="*/ 20 h 121"/>
                <a:gd name="T42" fmla="*/ 22 w 121"/>
                <a:gd name="T43" fmla="*/ 14 h 121"/>
                <a:gd name="T44" fmla="*/ 21 w 121"/>
                <a:gd name="T45" fmla="*/ 17 h 121"/>
                <a:gd name="T46" fmla="*/ 21 w 121"/>
                <a:gd name="T47" fmla="*/ 31 h 121"/>
                <a:gd name="T48" fmla="*/ 9 w 121"/>
                <a:gd name="T49" fmla="*/ 28 h 121"/>
                <a:gd name="T50" fmla="*/ 10 w 121"/>
                <a:gd name="T51" fmla="*/ 31 h 121"/>
                <a:gd name="T52" fmla="*/ 14 w 121"/>
                <a:gd name="T53" fmla="*/ 45 h 121"/>
                <a:gd name="T54" fmla="*/ 2 w 121"/>
                <a:gd name="T55" fmla="*/ 46 h 121"/>
                <a:gd name="T56" fmla="*/ 3 w 121"/>
                <a:gd name="T57" fmla="*/ 48 h 121"/>
                <a:gd name="T58" fmla="*/ 11 w 121"/>
                <a:gd name="T59" fmla="*/ 60 h 121"/>
                <a:gd name="T60" fmla="*/ 0 w 121"/>
                <a:gd name="T61" fmla="*/ 65 h 121"/>
                <a:gd name="T62" fmla="*/ 2 w 121"/>
                <a:gd name="T63" fmla="*/ 67 h 121"/>
                <a:gd name="T64" fmla="*/ 14 w 121"/>
                <a:gd name="T65" fmla="*/ 75 h 121"/>
                <a:gd name="T66" fmla="*/ 4 w 121"/>
                <a:gd name="T67" fmla="*/ 83 h 121"/>
                <a:gd name="T68" fmla="*/ 7 w 121"/>
                <a:gd name="T69" fmla="*/ 84 h 121"/>
                <a:gd name="T70" fmla="*/ 20 w 121"/>
                <a:gd name="T71" fmla="*/ 89 h 121"/>
                <a:gd name="T72" fmla="*/ 14 w 121"/>
                <a:gd name="T73" fmla="*/ 98 h 121"/>
                <a:gd name="T74" fmla="*/ 17 w 121"/>
                <a:gd name="T75" fmla="*/ 100 h 121"/>
                <a:gd name="T76" fmla="*/ 31 w 121"/>
                <a:gd name="T77" fmla="*/ 100 h 121"/>
                <a:gd name="T78" fmla="*/ 28 w 121"/>
                <a:gd name="T79" fmla="*/ 110 h 121"/>
                <a:gd name="T80" fmla="*/ 31 w 121"/>
                <a:gd name="T81" fmla="*/ 112 h 121"/>
                <a:gd name="T82" fmla="*/ 45 w 121"/>
                <a:gd name="T83" fmla="*/ 107 h 121"/>
                <a:gd name="T84" fmla="*/ 45 w 121"/>
                <a:gd name="T85" fmla="*/ 118 h 121"/>
                <a:gd name="T86" fmla="*/ 49 w 121"/>
                <a:gd name="T87" fmla="*/ 118 h 121"/>
                <a:gd name="T88" fmla="*/ 60 w 121"/>
                <a:gd name="T89" fmla="*/ 110 h 121"/>
                <a:gd name="T90" fmla="*/ 65 w 121"/>
                <a:gd name="T91" fmla="*/ 121 h 121"/>
                <a:gd name="T92" fmla="*/ 67 w 121"/>
                <a:gd name="T93" fmla="*/ 119 h 121"/>
                <a:gd name="T94" fmla="*/ 68 w 121"/>
                <a:gd name="T95" fmla="*/ 109 h 121"/>
                <a:gd name="T96" fmla="*/ 81 w 121"/>
                <a:gd name="T97" fmla="*/ 116 h 121"/>
                <a:gd name="T98" fmla="*/ 85 w 121"/>
                <a:gd name="T99" fmla="*/ 115 h 121"/>
                <a:gd name="T100" fmla="*/ 83 w 121"/>
                <a:gd name="T101" fmla="*/ 104 h 121"/>
                <a:gd name="T102" fmla="*/ 97 w 121"/>
                <a:gd name="T103" fmla="*/ 107 h 121"/>
                <a:gd name="T104" fmla="*/ 101 w 121"/>
                <a:gd name="T105" fmla="*/ 106 h 121"/>
                <a:gd name="T106" fmla="*/ 96 w 121"/>
                <a:gd name="T107" fmla="*/ 95 h 121"/>
                <a:gd name="T108" fmla="*/ 110 w 121"/>
                <a:gd name="T109" fmla="*/ 93 h 121"/>
                <a:gd name="T110" fmla="*/ 113 w 121"/>
                <a:gd name="T111" fmla="*/ 92 h 121"/>
                <a:gd name="T112" fmla="*/ 105 w 121"/>
                <a:gd name="T113" fmla="*/ 83 h 121"/>
                <a:gd name="T114" fmla="*/ 117 w 121"/>
                <a:gd name="T115" fmla="*/ 77 h 121"/>
                <a:gd name="T116" fmla="*/ 120 w 121"/>
                <a:gd name="T117" fmla="*/ 75 h 121"/>
                <a:gd name="T118" fmla="*/ 109 w 121"/>
                <a:gd name="T119" fmla="*/ 68 h 121"/>
                <a:gd name="T120" fmla="*/ 120 w 121"/>
                <a:gd name="T121" fmla="*/ 58 h 121"/>
                <a:gd name="T122" fmla="*/ 50 w 121"/>
                <a:gd name="T123" fmla="*/ 61 h 121"/>
                <a:gd name="T124" fmla="*/ 72 w 121"/>
                <a:gd name="T12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" h="121">
                  <a:moveTo>
                    <a:pt x="120" y="58"/>
                  </a:moveTo>
                  <a:cubicBezTo>
                    <a:pt x="121" y="58"/>
                    <a:pt x="121" y="57"/>
                    <a:pt x="121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1" y="55"/>
                    <a:pt x="120" y="54"/>
                    <a:pt x="119" y="54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9" y="50"/>
                    <a:pt x="109" y="48"/>
                    <a:pt x="108" y="46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7" y="40"/>
                    <a:pt x="117" y="39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7"/>
                    <a:pt x="116" y="36"/>
                    <a:pt x="115" y="37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4" y="36"/>
                    <a:pt x="102" y="34"/>
                    <a:pt x="101" y="32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4"/>
                    <a:pt x="108" y="23"/>
                    <a:pt x="108" y="23"/>
                  </a:cubicBezTo>
                  <a:cubicBezTo>
                    <a:pt x="108" y="22"/>
                    <a:pt x="108" y="22"/>
                    <a:pt x="107" y="21"/>
                  </a:cubicBezTo>
                  <a:cubicBezTo>
                    <a:pt x="107" y="21"/>
                    <a:pt x="105" y="20"/>
                    <a:pt x="105" y="21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4" y="24"/>
                    <a:pt x="92" y="22"/>
                    <a:pt x="90" y="2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0"/>
                    <a:pt x="94" y="9"/>
                    <a:pt x="93" y="9"/>
                  </a:cubicBezTo>
                  <a:cubicBezTo>
                    <a:pt x="92" y="8"/>
                    <a:pt x="91" y="9"/>
                    <a:pt x="90" y="10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1" y="15"/>
                    <a:pt x="79" y="15"/>
                    <a:pt x="77" y="1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3"/>
                  </a:cubicBezTo>
                  <a:cubicBezTo>
                    <a:pt x="77" y="2"/>
                    <a:pt x="76" y="2"/>
                    <a:pt x="75" y="1"/>
                  </a:cubicBezTo>
                  <a:cubicBezTo>
                    <a:pt x="74" y="1"/>
                    <a:pt x="73" y="2"/>
                    <a:pt x="73" y="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6" y="11"/>
                    <a:pt x="64" y="11"/>
                    <a:pt x="61" y="1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1"/>
                    <a:pt x="58" y="0"/>
                    <a:pt x="56" y="0"/>
                  </a:cubicBezTo>
                  <a:cubicBezTo>
                    <a:pt x="55" y="0"/>
                    <a:pt x="55" y="1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48" y="13"/>
                    <a:pt x="46" y="13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4"/>
                    <a:pt x="38" y="4"/>
                  </a:cubicBezTo>
                  <a:cubicBezTo>
                    <a:pt x="37" y="4"/>
                    <a:pt x="37" y="5"/>
                    <a:pt x="37" y="6"/>
                  </a:cubicBezTo>
                  <a:cubicBezTo>
                    <a:pt x="37" y="6"/>
                    <a:pt x="37" y="6"/>
                    <a:pt x="37" y="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6" y="18"/>
                    <a:pt x="34" y="19"/>
                    <a:pt x="32" y="20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2" y="13"/>
                    <a:pt x="22" y="14"/>
                  </a:cubicBezTo>
                  <a:cubicBezTo>
                    <a:pt x="21" y="14"/>
                    <a:pt x="21" y="15"/>
                    <a:pt x="21" y="15"/>
                  </a:cubicBezTo>
                  <a:cubicBezTo>
                    <a:pt x="21" y="16"/>
                    <a:pt x="21" y="16"/>
                    <a:pt x="21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7"/>
                    <a:pt x="23" y="29"/>
                    <a:pt x="21" y="3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7"/>
                    <a:pt x="10" y="27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40"/>
                    <a:pt x="15" y="42"/>
                    <a:pt x="14" y="45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2" y="45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7"/>
                    <a:pt x="2" y="48"/>
                    <a:pt x="3" y="48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5"/>
                    <a:pt x="11" y="57"/>
                    <a:pt x="11" y="60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0" y="64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1" y="67"/>
                    <a:pt x="2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71"/>
                    <a:pt x="13" y="73"/>
                    <a:pt x="14" y="75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4" y="82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5" y="84"/>
                    <a:pt x="6" y="85"/>
                    <a:pt x="7" y="84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5"/>
                    <a:pt x="19" y="87"/>
                    <a:pt x="20" y="89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8"/>
                    <a:pt x="14" y="98"/>
                  </a:cubicBezTo>
                  <a:cubicBezTo>
                    <a:pt x="14" y="99"/>
                    <a:pt x="14" y="99"/>
                    <a:pt x="14" y="100"/>
                  </a:cubicBezTo>
                  <a:cubicBezTo>
                    <a:pt x="15" y="100"/>
                    <a:pt x="16" y="101"/>
                    <a:pt x="17" y="100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8" y="97"/>
                    <a:pt x="29" y="99"/>
                    <a:pt x="31" y="100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10"/>
                    <a:pt x="28" y="110"/>
                    <a:pt x="28" y="110"/>
                  </a:cubicBezTo>
                  <a:cubicBezTo>
                    <a:pt x="28" y="111"/>
                    <a:pt x="28" y="112"/>
                    <a:pt x="29" y="112"/>
                  </a:cubicBezTo>
                  <a:cubicBezTo>
                    <a:pt x="30" y="113"/>
                    <a:pt x="31" y="112"/>
                    <a:pt x="31" y="112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0" y="106"/>
                    <a:pt x="43" y="106"/>
                    <a:pt x="45" y="10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45" y="117"/>
                    <a:pt x="45" y="117"/>
                    <a:pt x="45" y="118"/>
                  </a:cubicBezTo>
                  <a:cubicBezTo>
                    <a:pt x="45" y="119"/>
                    <a:pt x="45" y="119"/>
                    <a:pt x="46" y="120"/>
                  </a:cubicBezTo>
                  <a:cubicBezTo>
                    <a:pt x="47" y="120"/>
                    <a:pt x="48" y="119"/>
                    <a:pt x="49" y="11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5" y="110"/>
                    <a:pt x="58" y="110"/>
                    <a:pt x="60" y="110"/>
                  </a:cubicBezTo>
                  <a:cubicBezTo>
                    <a:pt x="63" y="119"/>
                    <a:pt x="63" y="119"/>
                    <a:pt x="63" y="119"/>
                  </a:cubicBezTo>
                  <a:cubicBezTo>
                    <a:pt x="63" y="120"/>
                    <a:pt x="64" y="121"/>
                    <a:pt x="65" y="121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6" y="121"/>
                    <a:pt x="67" y="120"/>
                    <a:pt x="6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71" y="109"/>
                    <a:pt x="73" y="108"/>
                    <a:pt x="75" y="108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2" y="117"/>
                    <a:pt x="83" y="117"/>
                    <a:pt x="84" y="117"/>
                  </a:cubicBezTo>
                  <a:cubicBezTo>
                    <a:pt x="84" y="117"/>
                    <a:pt x="85" y="116"/>
                    <a:pt x="85" y="115"/>
                  </a:cubicBezTo>
                  <a:cubicBezTo>
                    <a:pt x="85" y="115"/>
                    <a:pt x="85" y="115"/>
                    <a:pt x="85" y="11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85" y="103"/>
                    <a:pt x="87" y="102"/>
                    <a:pt x="89" y="101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98" y="108"/>
                    <a:pt x="99" y="108"/>
                    <a:pt x="100" y="107"/>
                  </a:cubicBezTo>
                  <a:cubicBezTo>
                    <a:pt x="100" y="107"/>
                    <a:pt x="101" y="106"/>
                    <a:pt x="101" y="106"/>
                  </a:cubicBezTo>
                  <a:cubicBezTo>
                    <a:pt x="101" y="105"/>
                    <a:pt x="100" y="105"/>
                    <a:pt x="100" y="10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7" y="94"/>
                    <a:pt x="99" y="92"/>
                    <a:pt x="100" y="90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1" y="94"/>
                    <a:pt x="112" y="94"/>
                    <a:pt x="112" y="93"/>
                  </a:cubicBezTo>
                  <a:cubicBezTo>
                    <a:pt x="113" y="92"/>
                    <a:pt x="113" y="92"/>
                    <a:pt x="113" y="92"/>
                  </a:cubicBezTo>
                  <a:cubicBezTo>
                    <a:pt x="113" y="91"/>
                    <a:pt x="112" y="90"/>
                    <a:pt x="112" y="90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1"/>
                    <a:pt x="107" y="79"/>
                    <a:pt x="107" y="76"/>
                  </a:cubicBezTo>
                  <a:cubicBezTo>
                    <a:pt x="117" y="77"/>
                    <a:pt x="117" y="77"/>
                    <a:pt x="117" y="77"/>
                  </a:cubicBezTo>
                  <a:cubicBezTo>
                    <a:pt x="118" y="77"/>
                    <a:pt x="120" y="76"/>
                    <a:pt x="120" y="75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4"/>
                    <a:pt x="119" y="73"/>
                    <a:pt x="118" y="73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10" y="66"/>
                    <a:pt x="110" y="64"/>
                    <a:pt x="110" y="61"/>
                  </a:cubicBezTo>
                  <a:lnTo>
                    <a:pt x="120" y="58"/>
                  </a:lnTo>
                  <a:close/>
                  <a:moveTo>
                    <a:pt x="61" y="72"/>
                  </a:moveTo>
                  <a:cubicBezTo>
                    <a:pt x="55" y="72"/>
                    <a:pt x="50" y="67"/>
                    <a:pt x="50" y="61"/>
                  </a:cubicBezTo>
                  <a:cubicBezTo>
                    <a:pt x="50" y="54"/>
                    <a:pt x="55" y="49"/>
                    <a:pt x="61" y="49"/>
                  </a:cubicBezTo>
                  <a:cubicBezTo>
                    <a:pt x="67" y="49"/>
                    <a:pt x="72" y="54"/>
                    <a:pt x="72" y="61"/>
                  </a:cubicBezTo>
                  <a:cubicBezTo>
                    <a:pt x="72" y="67"/>
                    <a:pt x="67" y="72"/>
                    <a:pt x="61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3" name="Oval 21"/>
            <p:cNvSpPr>
              <a:spLocks noChangeArrowheads="1"/>
            </p:cNvSpPr>
            <p:nvPr/>
          </p:nvSpPr>
          <p:spPr bwMode="auto">
            <a:xfrm>
              <a:off x="-1055688" y="2462213"/>
              <a:ext cx="171450" cy="1714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4" name="Oval 22"/>
            <p:cNvSpPr>
              <a:spLocks noChangeArrowheads="1"/>
            </p:cNvSpPr>
            <p:nvPr/>
          </p:nvSpPr>
          <p:spPr bwMode="auto">
            <a:xfrm>
              <a:off x="-1776413" y="2792413"/>
              <a:ext cx="115888" cy="1190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5" name="Freeform 23"/>
            <p:cNvSpPr>
              <a:spLocks noEditPoints="1"/>
            </p:cNvSpPr>
            <p:nvPr/>
          </p:nvSpPr>
          <p:spPr bwMode="auto">
            <a:xfrm>
              <a:off x="-2773363" y="2439988"/>
              <a:ext cx="2692401" cy="2659063"/>
            </a:xfrm>
            <a:custGeom>
              <a:avLst/>
              <a:gdLst>
                <a:gd name="T0" fmla="*/ 605 w 718"/>
                <a:gd name="T1" fmla="*/ 20 h 709"/>
                <a:gd name="T2" fmla="*/ 602 w 718"/>
                <a:gd name="T3" fmla="*/ 58 h 709"/>
                <a:gd name="T4" fmla="*/ 587 w 718"/>
                <a:gd name="T5" fmla="*/ 93 h 709"/>
                <a:gd name="T6" fmla="*/ 563 w 718"/>
                <a:gd name="T7" fmla="*/ 121 h 709"/>
                <a:gd name="T8" fmla="*/ 530 w 718"/>
                <a:gd name="T9" fmla="*/ 141 h 709"/>
                <a:gd name="T10" fmla="*/ 493 w 718"/>
                <a:gd name="T11" fmla="*/ 149 h 709"/>
                <a:gd name="T12" fmla="*/ 456 w 718"/>
                <a:gd name="T13" fmla="*/ 147 h 709"/>
                <a:gd name="T14" fmla="*/ 420 w 718"/>
                <a:gd name="T15" fmla="*/ 134 h 709"/>
                <a:gd name="T16" fmla="*/ 391 w 718"/>
                <a:gd name="T17" fmla="*/ 110 h 709"/>
                <a:gd name="T18" fmla="*/ 371 w 718"/>
                <a:gd name="T19" fmla="*/ 78 h 709"/>
                <a:gd name="T20" fmla="*/ 361 w 718"/>
                <a:gd name="T21" fmla="*/ 42 h 709"/>
                <a:gd name="T22" fmla="*/ 363 w 718"/>
                <a:gd name="T23" fmla="*/ 4 h 709"/>
                <a:gd name="T24" fmla="*/ 68 w 718"/>
                <a:gd name="T25" fmla="*/ 221 h 709"/>
                <a:gd name="T26" fmla="*/ 162 w 718"/>
                <a:gd name="T27" fmla="*/ 514 h 709"/>
                <a:gd name="T28" fmla="*/ 334 w 718"/>
                <a:gd name="T29" fmla="*/ 176 h 709"/>
                <a:gd name="T30" fmla="*/ 311 w 718"/>
                <a:gd name="T31" fmla="*/ 189 h 709"/>
                <a:gd name="T32" fmla="*/ 288 w 718"/>
                <a:gd name="T33" fmla="*/ 197 h 709"/>
                <a:gd name="T34" fmla="*/ 258 w 718"/>
                <a:gd name="T35" fmla="*/ 192 h 709"/>
                <a:gd name="T36" fmla="*/ 234 w 718"/>
                <a:gd name="T37" fmla="*/ 181 h 709"/>
                <a:gd name="T38" fmla="*/ 214 w 718"/>
                <a:gd name="T39" fmla="*/ 164 h 709"/>
                <a:gd name="T40" fmla="*/ 201 w 718"/>
                <a:gd name="T41" fmla="*/ 141 h 709"/>
                <a:gd name="T42" fmla="*/ 195 w 718"/>
                <a:gd name="T43" fmla="*/ 116 h 709"/>
                <a:gd name="T44" fmla="*/ 197 w 718"/>
                <a:gd name="T45" fmla="*/ 89 h 709"/>
                <a:gd name="T46" fmla="*/ 207 w 718"/>
                <a:gd name="T47" fmla="*/ 64 h 709"/>
                <a:gd name="T48" fmla="*/ 225 w 718"/>
                <a:gd name="T49" fmla="*/ 43 h 709"/>
                <a:gd name="T50" fmla="*/ 249 w 718"/>
                <a:gd name="T51" fmla="*/ 29 h 709"/>
                <a:gd name="T52" fmla="*/ 275 w 718"/>
                <a:gd name="T53" fmla="*/ 23 h 709"/>
                <a:gd name="T54" fmla="*/ 305 w 718"/>
                <a:gd name="T55" fmla="*/ 28 h 709"/>
                <a:gd name="T56" fmla="*/ 329 w 718"/>
                <a:gd name="T57" fmla="*/ 38 h 709"/>
                <a:gd name="T58" fmla="*/ 349 w 718"/>
                <a:gd name="T59" fmla="*/ 55 h 709"/>
                <a:gd name="T60" fmla="*/ 362 w 718"/>
                <a:gd name="T61" fmla="*/ 78 h 709"/>
                <a:gd name="T62" fmla="*/ 368 w 718"/>
                <a:gd name="T63" fmla="*/ 104 h 709"/>
                <a:gd name="T64" fmla="*/ 366 w 718"/>
                <a:gd name="T65" fmla="*/ 131 h 709"/>
                <a:gd name="T66" fmla="*/ 356 w 718"/>
                <a:gd name="T67" fmla="*/ 156 h 709"/>
                <a:gd name="T68" fmla="*/ 338 w 718"/>
                <a:gd name="T69" fmla="*/ 176 h 709"/>
                <a:gd name="T70" fmla="*/ 451 w 718"/>
                <a:gd name="T71" fmla="*/ 208 h 709"/>
                <a:gd name="T72" fmla="*/ 444 w 718"/>
                <a:gd name="T73" fmla="*/ 224 h 709"/>
                <a:gd name="T74" fmla="*/ 433 w 718"/>
                <a:gd name="T75" fmla="*/ 237 h 709"/>
                <a:gd name="T76" fmla="*/ 418 w 718"/>
                <a:gd name="T77" fmla="*/ 247 h 709"/>
                <a:gd name="T78" fmla="*/ 401 w 718"/>
                <a:gd name="T79" fmla="*/ 251 h 709"/>
                <a:gd name="T80" fmla="*/ 383 w 718"/>
                <a:gd name="T81" fmla="*/ 250 h 709"/>
                <a:gd name="T82" fmla="*/ 367 w 718"/>
                <a:gd name="T83" fmla="*/ 243 h 709"/>
                <a:gd name="T84" fmla="*/ 353 w 718"/>
                <a:gd name="T85" fmla="*/ 232 h 709"/>
                <a:gd name="T86" fmla="*/ 343 w 718"/>
                <a:gd name="T87" fmla="*/ 217 h 709"/>
                <a:gd name="T88" fmla="*/ 339 w 718"/>
                <a:gd name="T89" fmla="*/ 200 h 709"/>
                <a:gd name="T90" fmla="*/ 340 w 718"/>
                <a:gd name="T91" fmla="*/ 183 h 709"/>
                <a:gd name="T92" fmla="*/ 346 w 718"/>
                <a:gd name="T93" fmla="*/ 166 h 709"/>
                <a:gd name="T94" fmla="*/ 357 w 718"/>
                <a:gd name="T95" fmla="*/ 153 h 709"/>
                <a:gd name="T96" fmla="*/ 372 w 718"/>
                <a:gd name="T97" fmla="*/ 143 h 709"/>
                <a:gd name="T98" fmla="*/ 389 w 718"/>
                <a:gd name="T99" fmla="*/ 138 h 709"/>
                <a:gd name="T100" fmla="*/ 407 w 718"/>
                <a:gd name="T101" fmla="*/ 139 h 709"/>
                <a:gd name="T102" fmla="*/ 423 w 718"/>
                <a:gd name="T103" fmla="*/ 146 h 709"/>
                <a:gd name="T104" fmla="*/ 437 w 718"/>
                <a:gd name="T105" fmla="*/ 157 h 709"/>
                <a:gd name="T106" fmla="*/ 446 w 718"/>
                <a:gd name="T107" fmla="*/ 172 h 709"/>
                <a:gd name="T108" fmla="*/ 451 w 718"/>
                <a:gd name="T109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18" h="709">
                  <a:moveTo>
                    <a:pt x="606" y="330"/>
                  </a:moveTo>
                  <a:cubicBezTo>
                    <a:pt x="718" y="140"/>
                    <a:pt x="627" y="0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9" y="4"/>
                    <a:pt x="580" y="9"/>
                    <a:pt x="581" y="13"/>
                  </a:cubicBezTo>
                  <a:cubicBezTo>
                    <a:pt x="601" y="16"/>
                    <a:pt x="601" y="16"/>
                    <a:pt x="601" y="16"/>
                  </a:cubicBezTo>
                  <a:cubicBezTo>
                    <a:pt x="603" y="16"/>
                    <a:pt x="605" y="18"/>
                    <a:pt x="605" y="20"/>
                  </a:cubicBezTo>
                  <a:cubicBezTo>
                    <a:pt x="605" y="20"/>
                    <a:pt x="605" y="20"/>
                    <a:pt x="605" y="20"/>
                  </a:cubicBezTo>
                  <a:cubicBezTo>
                    <a:pt x="605" y="23"/>
                    <a:pt x="604" y="24"/>
                    <a:pt x="601" y="24"/>
                  </a:cubicBezTo>
                  <a:cubicBezTo>
                    <a:pt x="582" y="30"/>
                    <a:pt x="582" y="30"/>
                    <a:pt x="582" y="30"/>
                  </a:cubicBezTo>
                  <a:cubicBezTo>
                    <a:pt x="582" y="35"/>
                    <a:pt x="581" y="40"/>
                    <a:pt x="581" y="45"/>
                  </a:cubicBezTo>
                  <a:cubicBezTo>
                    <a:pt x="599" y="54"/>
                    <a:pt x="599" y="54"/>
                    <a:pt x="599" y="54"/>
                  </a:cubicBezTo>
                  <a:cubicBezTo>
                    <a:pt x="601" y="55"/>
                    <a:pt x="602" y="56"/>
                    <a:pt x="602" y="58"/>
                  </a:cubicBezTo>
                  <a:cubicBezTo>
                    <a:pt x="602" y="58"/>
                    <a:pt x="602" y="59"/>
                    <a:pt x="602" y="59"/>
                  </a:cubicBezTo>
                  <a:cubicBezTo>
                    <a:pt x="601" y="61"/>
                    <a:pt x="599" y="62"/>
                    <a:pt x="597" y="62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5" y="66"/>
                    <a:pt x="573" y="71"/>
                    <a:pt x="571" y="75"/>
                  </a:cubicBezTo>
                  <a:cubicBezTo>
                    <a:pt x="585" y="89"/>
                    <a:pt x="585" y="89"/>
                    <a:pt x="585" y="89"/>
                  </a:cubicBezTo>
                  <a:cubicBezTo>
                    <a:pt x="587" y="90"/>
                    <a:pt x="587" y="91"/>
                    <a:pt x="587" y="93"/>
                  </a:cubicBezTo>
                  <a:cubicBezTo>
                    <a:pt x="587" y="94"/>
                    <a:pt x="587" y="94"/>
                    <a:pt x="587" y="95"/>
                  </a:cubicBezTo>
                  <a:cubicBezTo>
                    <a:pt x="585" y="97"/>
                    <a:pt x="583" y="97"/>
                    <a:pt x="581" y="96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59" y="94"/>
                    <a:pt x="556" y="97"/>
                    <a:pt x="552" y="101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62" y="120"/>
                    <a:pt x="563" y="120"/>
                    <a:pt x="563" y="121"/>
                  </a:cubicBezTo>
                  <a:cubicBezTo>
                    <a:pt x="563" y="122"/>
                    <a:pt x="562" y="124"/>
                    <a:pt x="561" y="124"/>
                  </a:cubicBezTo>
                  <a:cubicBezTo>
                    <a:pt x="559" y="126"/>
                    <a:pt x="557" y="126"/>
                    <a:pt x="555" y="124"/>
                  </a:cubicBezTo>
                  <a:cubicBezTo>
                    <a:pt x="539" y="112"/>
                    <a:pt x="539" y="112"/>
                    <a:pt x="539" y="112"/>
                  </a:cubicBezTo>
                  <a:cubicBezTo>
                    <a:pt x="535" y="114"/>
                    <a:pt x="531" y="117"/>
                    <a:pt x="527" y="119"/>
                  </a:cubicBezTo>
                  <a:cubicBezTo>
                    <a:pt x="530" y="139"/>
                    <a:pt x="530" y="139"/>
                    <a:pt x="530" y="139"/>
                  </a:cubicBezTo>
                  <a:cubicBezTo>
                    <a:pt x="530" y="140"/>
                    <a:pt x="530" y="140"/>
                    <a:pt x="530" y="141"/>
                  </a:cubicBezTo>
                  <a:cubicBezTo>
                    <a:pt x="530" y="142"/>
                    <a:pt x="529" y="144"/>
                    <a:pt x="528" y="145"/>
                  </a:cubicBezTo>
                  <a:cubicBezTo>
                    <a:pt x="526" y="145"/>
                    <a:pt x="523" y="144"/>
                    <a:pt x="522" y="142"/>
                  </a:cubicBezTo>
                  <a:cubicBezTo>
                    <a:pt x="511" y="126"/>
                    <a:pt x="511" y="126"/>
                    <a:pt x="511" y="126"/>
                  </a:cubicBezTo>
                  <a:cubicBezTo>
                    <a:pt x="506" y="127"/>
                    <a:pt x="501" y="128"/>
                    <a:pt x="497" y="12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51"/>
                    <a:pt x="492" y="153"/>
                    <a:pt x="490" y="153"/>
                  </a:cubicBezTo>
                  <a:cubicBezTo>
                    <a:pt x="490" y="153"/>
                    <a:pt x="490" y="153"/>
                    <a:pt x="489" y="153"/>
                  </a:cubicBezTo>
                  <a:cubicBezTo>
                    <a:pt x="487" y="153"/>
                    <a:pt x="486" y="152"/>
                    <a:pt x="485" y="150"/>
                  </a:cubicBezTo>
                  <a:cubicBezTo>
                    <a:pt x="479" y="130"/>
                    <a:pt x="479" y="130"/>
                    <a:pt x="479" y="130"/>
                  </a:cubicBezTo>
                  <a:cubicBezTo>
                    <a:pt x="475" y="130"/>
                    <a:pt x="470" y="130"/>
                    <a:pt x="465" y="129"/>
                  </a:cubicBezTo>
                  <a:cubicBezTo>
                    <a:pt x="456" y="147"/>
                    <a:pt x="456" y="147"/>
                    <a:pt x="456" y="147"/>
                  </a:cubicBezTo>
                  <a:cubicBezTo>
                    <a:pt x="455" y="149"/>
                    <a:pt x="453" y="151"/>
                    <a:pt x="451" y="150"/>
                  </a:cubicBezTo>
                  <a:cubicBezTo>
                    <a:pt x="449" y="150"/>
                    <a:pt x="448" y="148"/>
                    <a:pt x="448" y="146"/>
                  </a:cubicBezTo>
                  <a:cubicBezTo>
                    <a:pt x="448" y="146"/>
                    <a:pt x="448" y="146"/>
                    <a:pt x="448" y="145"/>
                  </a:cubicBezTo>
                  <a:cubicBezTo>
                    <a:pt x="448" y="125"/>
                    <a:pt x="448" y="125"/>
                    <a:pt x="448" y="125"/>
                  </a:cubicBezTo>
                  <a:cubicBezTo>
                    <a:pt x="444" y="123"/>
                    <a:pt x="439" y="121"/>
                    <a:pt x="435" y="119"/>
                  </a:cubicBezTo>
                  <a:cubicBezTo>
                    <a:pt x="420" y="134"/>
                    <a:pt x="420" y="134"/>
                    <a:pt x="420" y="134"/>
                  </a:cubicBezTo>
                  <a:cubicBezTo>
                    <a:pt x="419" y="135"/>
                    <a:pt x="417" y="136"/>
                    <a:pt x="415" y="135"/>
                  </a:cubicBezTo>
                  <a:cubicBezTo>
                    <a:pt x="414" y="134"/>
                    <a:pt x="413" y="133"/>
                    <a:pt x="413" y="131"/>
                  </a:cubicBezTo>
                  <a:cubicBezTo>
                    <a:pt x="413" y="131"/>
                    <a:pt x="413" y="130"/>
                    <a:pt x="414" y="129"/>
                  </a:cubicBezTo>
                  <a:cubicBezTo>
                    <a:pt x="420" y="110"/>
                    <a:pt x="420" y="110"/>
                    <a:pt x="420" y="110"/>
                  </a:cubicBezTo>
                  <a:cubicBezTo>
                    <a:pt x="416" y="107"/>
                    <a:pt x="413" y="104"/>
                    <a:pt x="409" y="101"/>
                  </a:cubicBezTo>
                  <a:cubicBezTo>
                    <a:pt x="391" y="110"/>
                    <a:pt x="391" y="110"/>
                    <a:pt x="391" y="110"/>
                  </a:cubicBezTo>
                  <a:cubicBezTo>
                    <a:pt x="389" y="111"/>
                    <a:pt x="387" y="111"/>
                    <a:pt x="386" y="109"/>
                  </a:cubicBezTo>
                  <a:cubicBezTo>
                    <a:pt x="385" y="109"/>
                    <a:pt x="385" y="108"/>
                    <a:pt x="385" y="107"/>
                  </a:cubicBezTo>
                  <a:cubicBezTo>
                    <a:pt x="385" y="106"/>
                    <a:pt x="385" y="104"/>
                    <a:pt x="386" y="10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5" y="83"/>
                    <a:pt x="393" y="79"/>
                    <a:pt x="391" y="75"/>
                  </a:cubicBezTo>
                  <a:cubicBezTo>
                    <a:pt x="371" y="78"/>
                    <a:pt x="371" y="78"/>
                    <a:pt x="371" y="78"/>
                  </a:cubicBezTo>
                  <a:cubicBezTo>
                    <a:pt x="369" y="79"/>
                    <a:pt x="366" y="78"/>
                    <a:pt x="365" y="76"/>
                  </a:cubicBezTo>
                  <a:cubicBezTo>
                    <a:pt x="365" y="75"/>
                    <a:pt x="365" y="75"/>
                    <a:pt x="365" y="74"/>
                  </a:cubicBezTo>
                  <a:cubicBezTo>
                    <a:pt x="365" y="73"/>
                    <a:pt x="366" y="71"/>
                    <a:pt x="368" y="71"/>
                  </a:cubicBezTo>
                  <a:cubicBezTo>
                    <a:pt x="384" y="59"/>
                    <a:pt x="384" y="59"/>
                    <a:pt x="384" y="59"/>
                  </a:cubicBezTo>
                  <a:cubicBezTo>
                    <a:pt x="383" y="54"/>
                    <a:pt x="382" y="50"/>
                    <a:pt x="381" y="45"/>
                  </a:cubicBezTo>
                  <a:cubicBezTo>
                    <a:pt x="361" y="42"/>
                    <a:pt x="361" y="42"/>
                    <a:pt x="361" y="42"/>
                  </a:cubicBezTo>
                  <a:cubicBezTo>
                    <a:pt x="359" y="42"/>
                    <a:pt x="357" y="40"/>
                    <a:pt x="357" y="38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7" y="36"/>
                    <a:pt x="358" y="34"/>
                    <a:pt x="360" y="34"/>
                  </a:cubicBezTo>
                  <a:cubicBezTo>
                    <a:pt x="380" y="28"/>
                    <a:pt x="380" y="28"/>
                    <a:pt x="380" y="28"/>
                  </a:cubicBezTo>
                  <a:cubicBezTo>
                    <a:pt x="380" y="23"/>
                    <a:pt x="380" y="18"/>
                    <a:pt x="381" y="1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1" y="4"/>
                    <a:pt x="360" y="2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3" y="41"/>
                    <a:pt x="83" y="85"/>
                    <a:pt x="83" y="85"/>
                  </a:cubicBezTo>
                  <a:cubicBezTo>
                    <a:pt x="71" y="115"/>
                    <a:pt x="79" y="137"/>
                    <a:pt x="79" y="137"/>
                  </a:cubicBezTo>
                  <a:cubicBezTo>
                    <a:pt x="103" y="178"/>
                    <a:pt x="84" y="200"/>
                    <a:pt x="68" y="221"/>
                  </a:cubicBezTo>
                  <a:cubicBezTo>
                    <a:pt x="53" y="242"/>
                    <a:pt x="0" y="315"/>
                    <a:pt x="51" y="317"/>
                  </a:cubicBezTo>
                  <a:cubicBezTo>
                    <a:pt x="99" y="318"/>
                    <a:pt x="84" y="334"/>
                    <a:pt x="84" y="334"/>
                  </a:cubicBezTo>
                  <a:cubicBezTo>
                    <a:pt x="63" y="380"/>
                    <a:pt x="96" y="381"/>
                    <a:pt x="96" y="381"/>
                  </a:cubicBezTo>
                  <a:cubicBezTo>
                    <a:pt x="81" y="408"/>
                    <a:pt x="103" y="409"/>
                    <a:pt x="103" y="409"/>
                  </a:cubicBezTo>
                  <a:cubicBezTo>
                    <a:pt x="135" y="409"/>
                    <a:pt x="118" y="438"/>
                    <a:pt x="118" y="438"/>
                  </a:cubicBezTo>
                  <a:cubicBezTo>
                    <a:pt x="79" y="481"/>
                    <a:pt x="113" y="524"/>
                    <a:pt x="162" y="514"/>
                  </a:cubicBezTo>
                  <a:cubicBezTo>
                    <a:pt x="259" y="494"/>
                    <a:pt x="309" y="527"/>
                    <a:pt x="286" y="597"/>
                  </a:cubicBezTo>
                  <a:cubicBezTo>
                    <a:pt x="263" y="666"/>
                    <a:pt x="232" y="709"/>
                    <a:pt x="232" y="709"/>
                  </a:cubicBezTo>
                  <a:cubicBezTo>
                    <a:pt x="659" y="709"/>
                    <a:pt x="659" y="709"/>
                    <a:pt x="659" y="709"/>
                  </a:cubicBezTo>
                  <a:cubicBezTo>
                    <a:pt x="568" y="521"/>
                    <a:pt x="568" y="521"/>
                    <a:pt x="568" y="521"/>
                  </a:cubicBezTo>
                  <a:cubicBezTo>
                    <a:pt x="540" y="458"/>
                    <a:pt x="606" y="330"/>
                    <a:pt x="606" y="330"/>
                  </a:cubicBezTo>
                  <a:close/>
                  <a:moveTo>
                    <a:pt x="334" y="176"/>
                  </a:moveTo>
                  <a:cubicBezTo>
                    <a:pt x="322" y="168"/>
                    <a:pt x="322" y="168"/>
                    <a:pt x="322" y="168"/>
                  </a:cubicBezTo>
                  <a:cubicBezTo>
                    <a:pt x="320" y="169"/>
                    <a:pt x="317" y="171"/>
                    <a:pt x="314" y="173"/>
                  </a:cubicBezTo>
                  <a:cubicBezTo>
                    <a:pt x="316" y="187"/>
                    <a:pt x="316" y="187"/>
                    <a:pt x="316" y="187"/>
                  </a:cubicBezTo>
                  <a:cubicBezTo>
                    <a:pt x="316" y="187"/>
                    <a:pt x="316" y="188"/>
                    <a:pt x="316" y="188"/>
                  </a:cubicBezTo>
                  <a:cubicBezTo>
                    <a:pt x="316" y="189"/>
                    <a:pt x="315" y="190"/>
                    <a:pt x="314" y="191"/>
                  </a:cubicBezTo>
                  <a:cubicBezTo>
                    <a:pt x="313" y="191"/>
                    <a:pt x="311" y="190"/>
                    <a:pt x="311" y="189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299" y="178"/>
                    <a:pt x="296" y="179"/>
                    <a:pt x="293" y="180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5"/>
                    <a:pt x="289" y="197"/>
                    <a:pt x="288" y="197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6" y="197"/>
                    <a:pt x="285" y="196"/>
                    <a:pt x="285" y="194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77" y="180"/>
                    <a:pt x="274" y="180"/>
                    <a:pt x="270" y="180"/>
                  </a:cubicBezTo>
                  <a:cubicBezTo>
                    <a:pt x="264" y="192"/>
                    <a:pt x="264" y="192"/>
                    <a:pt x="264" y="192"/>
                  </a:cubicBezTo>
                  <a:cubicBezTo>
                    <a:pt x="264" y="194"/>
                    <a:pt x="262" y="195"/>
                    <a:pt x="261" y="194"/>
                  </a:cubicBezTo>
                  <a:cubicBezTo>
                    <a:pt x="259" y="194"/>
                    <a:pt x="258" y="193"/>
                    <a:pt x="258" y="192"/>
                  </a:cubicBezTo>
                  <a:cubicBezTo>
                    <a:pt x="258" y="191"/>
                    <a:pt x="258" y="191"/>
                    <a:pt x="259" y="191"/>
                  </a:cubicBezTo>
                  <a:cubicBezTo>
                    <a:pt x="259" y="177"/>
                    <a:pt x="259" y="177"/>
                    <a:pt x="259" y="177"/>
                  </a:cubicBezTo>
                  <a:cubicBezTo>
                    <a:pt x="255" y="176"/>
                    <a:pt x="252" y="174"/>
                    <a:pt x="249" y="173"/>
                  </a:cubicBezTo>
                  <a:cubicBezTo>
                    <a:pt x="239" y="183"/>
                    <a:pt x="239" y="183"/>
                    <a:pt x="239" y="183"/>
                  </a:cubicBezTo>
                  <a:cubicBezTo>
                    <a:pt x="238" y="184"/>
                    <a:pt x="237" y="185"/>
                    <a:pt x="235" y="184"/>
                  </a:cubicBezTo>
                  <a:cubicBezTo>
                    <a:pt x="235" y="183"/>
                    <a:pt x="234" y="182"/>
                    <a:pt x="234" y="181"/>
                  </a:cubicBezTo>
                  <a:cubicBezTo>
                    <a:pt x="234" y="181"/>
                    <a:pt x="234" y="180"/>
                    <a:pt x="235" y="18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6" y="164"/>
                    <a:pt x="234" y="162"/>
                    <a:pt x="231" y="160"/>
                  </a:cubicBezTo>
                  <a:cubicBezTo>
                    <a:pt x="219" y="166"/>
                    <a:pt x="219" y="166"/>
                    <a:pt x="219" y="166"/>
                  </a:cubicBezTo>
                  <a:cubicBezTo>
                    <a:pt x="218" y="167"/>
                    <a:pt x="216" y="167"/>
                    <a:pt x="215" y="166"/>
                  </a:cubicBezTo>
                  <a:cubicBezTo>
                    <a:pt x="214" y="165"/>
                    <a:pt x="214" y="165"/>
                    <a:pt x="214" y="164"/>
                  </a:cubicBezTo>
                  <a:cubicBezTo>
                    <a:pt x="214" y="163"/>
                    <a:pt x="214" y="163"/>
                    <a:pt x="215" y="162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22" y="148"/>
                    <a:pt x="220" y="145"/>
                    <a:pt x="218" y="142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5"/>
                    <a:pt x="201" y="144"/>
                    <a:pt x="201" y="143"/>
                  </a:cubicBezTo>
                  <a:cubicBezTo>
                    <a:pt x="201" y="142"/>
                    <a:pt x="201" y="142"/>
                    <a:pt x="201" y="141"/>
                  </a:cubicBezTo>
                  <a:cubicBezTo>
                    <a:pt x="201" y="140"/>
                    <a:pt x="201" y="139"/>
                    <a:pt x="202" y="139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13" y="127"/>
                    <a:pt x="212" y="124"/>
                    <a:pt x="212" y="121"/>
                  </a:cubicBezTo>
                  <a:cubicBezTo>
                    <a:pt x="198" y="119"/>
                    <a:pt x="198" y="119"/>
                    <a:pt x="198" y="119"/>
                  </a:cubicBezTo>
                  <a:cubicBezTo>
                    <a:pt x="196" y="119"/>
                    <a:pt x="195" y="118"/>
                    <a:pt x="195" y="116"/>
                  </a:cubicBezTo>
                  <a:cubicBezTo>
                    <a:pt x="195" y="116"/>
                    <a:pt x="195" y="116"/>
                    <a:pt x="195" y="116"/>
                  </a:cubicBezTo>
                  <a:cubicBezTo>
                    <a:pt x="195" y="114"/>
                    <a:pt x="196" y="113"/>
                    <a:pt x="197" y="113"/>
                  </a:cubicBezTo>
                  <a:cubicBezTo>
                    <a:pt x="211" y="109"/>
                    <a:pt x="211" y="109"/>
                    <a:pt x="211" y="109"/>
                  </a:cubicBezTo>
                  <a:cubicBezTo>
                    <a:pt x="211" y="105"/>
                    <a:pt x="211" y="102"/>
                    <a:pt x="212" y="99"/>
                  </a:cubicBezTo>
                  <a:cubicBezTo>
                    <a:pt x="199" y="92"/>
                    <a:pt x="199" y="92"/>
                    <a:pt x="199" y="92"/>
                  </a:cubicBezTo>
                  <a:cubicBezTo>
                    <a:pt x="198" y="92"/>
                    <a:pt x="197" y="91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7"/>
                    <a:pt x="199" y="86"/>
                    <a:pt x="200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16" y="84"/>
                    <a:pt x="217" y="81"/>
                    <a:pt x="218" y="78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8" y="67"/>
                    <a:pt x="207" y="66"/>
                    <a:pt x="207" y="65"/>
                  </a:cubicBezTo>
                  <a:cubicBezTo>
                    <a:pt x="207" y="65"/>
                    <a:pt x="207" y="64"/>
                    <a:pt x="207" y="64"/>
                  </a:cubicBezTo>
                  <a:cubicBezTo>
                    <a:pt x="208" y="62"/>
                    <a:pt x="210" y="62"/>
                    <a:pt x="211" y="63"/>
                  </a:cubicBezTo>
                  <a:cubicBezTo>
                    <a:pt x="225" y="67"/>
                    <a:pt x="225" y="67"/>
                    <a:pt x="225" y="67"/>
                  </a:cubicBezTo>
                  <a:cubicBezTo>
                    <a:pt x="227" y="65"/>
                    <a:pt x="229" y="62"/>
                    <a:pt x="232" y="60"/>
                  </a:cubicBezTo>
                  <a:cubicBezTo>
                    <a:pt x="225" y="47"/>
                    <a:pt x="225" y="47"/>
                    <a:pt x="225" y="47"/>
                  </a:cubicBezTo>
                  <a:cubicBezTo>
                    <a:pt x="225" y="46"/>
                    <a:pt x="224" y="46"/>
                    <a:pt x="224" y="45"/>
                  </a:cubicBezTo>
                  <a:cubicBezTo>
                    <a:pt x="224" y="44"/>
                    <a:pt x="225" y="44"/>
                    <a:pt x="225" y="43"/>
                  </a:cubicBezTo>
                  <a:cubicBezTo>
                    <a:pt x="227" y="42"/>
                    <a:pt x="228" y="42"/>
                    <a:pt x="229" y="43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3" y="50"/>
                    <a:pt x="246" y="48"/>
                    <a:pt x="249" y="47"/>
                  </a:cubicBezTo>
                  <a:cubicBezTo>
                    <a:pt x="247" y="33"/>
                    <a:pt x="247" y="33"/>
                    <a:pt x="247" y="33"/>
                  </a:cubicBezTo>
                  <a:cubicBezTo>
                    <a:pt x="247" y="32"/>
                    <a:pt x="247" y="32"/>
                    <a:pt x="247" y="32"/>
                  </a:cubicBezTo>
                  <a:cubicBezTo>
                    <a:pt x="247" y="30"/>
                    <a:pt x="248" y="29"/>
                    <a:pt x="249" y="29"/>
                  </a:cubicBezTo>
                  <a:cubicBezTo>
                    <a:pt x="250" y="28"/>
                    <a:pt x="252" y="29"/>
                    <a:pt x="252" y="31"/>
                  </a:cubicBezTo>
                  <a:cubicBezTo>
                    <a:pt x="261" y="42"/>
                    <a:pt x="261" y="42"/>
                    <a:pt x="261" y="42"/>
                  </a:cubicBezTo>
                  <a:cubicBezTo>
                    <a:pt x="264" y="41"/>
                    <a:pt x="267" y="40"/>
                    <a:pt x="270" y="40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4"/>
                    <a:pt x="274" y="23"/>
                    <a:pt x="275" y="23"/>
                  </a:cubicBezTo>
                  <a:cubicBezTo>
                    <a:pt x="277" y="23"/>
                    <a:pt x="278" y="24"/>
                    <a:pt x="278" y="25"/>
                  </a:cubicBezTo>
                  <a:cubicBezTo>
                    <a:pt x="282" y="39"/>
                    <a:pt x="282" y="39"/>
                    <a:pt x="282" y="39"/>
                  </a:cubicBezTo>
                  <a:cubicBezTo>
                    <a:pt x="286" y="39"/>
                    <a:pt x="289" y="39"/>
                    <a:pt x="293" y="40"/>
                  </a:cubicBezTo>
                  <a:cubicBezTo>
                    <a:pt x="299" y="27"/>
                    <a:pt x="299" y="27"/>
                    <a:pt x="299" y="27"/>
                  </a:cubicBezTo>
                  <a:cubicBezTo>
                    <a:pt x="299" y="26"/>
                    <a:pt x="301" y="25"/>
                    <a:pt x="302" y="25"/>
                  </a:cubicBezTo>
                  <a:cubicBezTo>
                    <a:pt x="304" y="25"/>
                    <a:pt x="305" y="27"/>
                    <a:pt x="305" y="28"/>
                  </a:cubicBezTo>
                  <a:cubicBezTo>
                    <a:pt x="305" y="28"/>
                    <a:pt x="305" y="28"/>
                    <a:pt x="304" y="29"/>
                  </a:cubicBezTo>
                  <a:cubicBezTo>
                    <a:pt x="304" y="43"/>
                    <a:pt x="304" y="43"/>
                    <a:pt x="304" y="43"/>
                  </a:cubicBezTo>
                  <a:cubicBezTo>
                    <a:pt x="308" y="44"/>
                    <a:pt x="311" y="45"/>
                    <a:pt x="314" y="47"/>
                  </a:cubicBezTo>
                  <a:cubicBezTo>
                    <a:pt x="324" y="37"/>
                    <a:pt x="324" y="37"/>
                    <a:pt x="324" y="37"/>
                  </a:cubicBezTo>
                  <a:cubicBezTo>
                    <a:pt x="325" y="35"/>
                    <a:pt x="326" y="35"/>
                    <a:pt x="328" y="36"/>
                  </a:cubicBezTo>
                  <a:cubicBezTo>
                    <a:pt x="328" y="36"/>
                    <a:pt x="329" y="37"/>
                    <a:pt x="329" y="38"/>
                  </a:cubicBezTo>
                  <a:cubicBezTo>
                    <a:pt x="329" y="39"/>
                    <a:pt x="329" y="39"/>
                    <a:pt x="328" y="40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7" y="55"/>
                    <a:pt x="329" y="57"/>
                    <a:pt x="332" y="60"/>
                  </a:cubicBezTo>
                  <a:cubicBezTo>
                    <a:pt x="344" y="53"/>
                    <a:pt x="344" y="53"/>
                    <a:pt x="344" y="53"/>
                  </a:cubicBezTo>
                  <a:cubicBezTo>
                    <a:pt x="345" y="52"/>
                    <a:pt x="347" y="52"/>
                    <a:pt x="348" y="54"/>
                  </a:cubicBezTo>
                  <a:cubicBezTo>
                    <a:pt x="349" y="54"/>
                    <a:pt x="349" y="55"/>
                    <a:pt x="349" y="55"/>
                  </a:cubicBezTo>
                  <a:cubicBezTo>
                    <a:pt x="349" y="56"/>
                    <a:pt x="349" y="57"/>
                    <a:pt x="348" y="58"/>
                  </a:cubicBezTo>
                  <a:cubicBezTo>
                    <a:pt x="339" y="69"/>
                    <a:pt x="339" y="69"/>
                    <a:pt x="339" y="69"/>
                  </a:cubicBezTo>
                  <a:cubicBezTo>
                    <a:pt x="341" y="72"/>
                    <a:pt x="343" y="75"/>
                    <a:pt x="345" y="78"/>
                  </a:cubicBezTo>
                  <a:cubicBezTo>
                    <a:pt x="359" y="75"/>
                    <a:pt x="359" y="75"/>
                    <a:pt x="359" y="75"/>
                  </a:cubicBezTo>
                  <a:cubicBezTo>
                    <a:pt x="360" y="75"/>
                    <a:pt x="362" y="76"/>
                    <a:pt x="362" y="77"/>
                  </a:cubicBezTo>
                  <a:cubicBezTo>
                    <a:pt x="362" y="77"/>
                    <a:pt x="362" y="78"/>
                    <a:pt x="362" y="78"/>
                  </a:cubicBezTo>
                  <a:cubicBezTo>
                    <a:pt x="362" y="79"/>
                    <a:pt x="362" y="80"/>
                    <a:pt x="361" y="81"/>
                  </a:cubicBezTo>
                  <a:cubicBezTo>
                    <a:pt x="349" y="89"/>
                    <a:pt x="349" y="89"/>
                    <a:pt x="349" y="89"/>
                  </a:cubicBezTo>
                  <a:cubicBezTo>
                    <a:pt x="350" y="92"/>
                    <a:pt x="351" y="95"/>
                    <a:pt x="351" y="99"/>
                  </a:cubicBezTo>
                  <a:cubicBezTo>
                    <a:pt x="365" y="101"/>
                    <a:pt x="365" y="101"/>
                    <a:pt x="365" y="101"/>
                  </a:cubicBezTo>
                  <a:cubicBezTo>
                    <a:pt x="367" y="101"/>
                    <a:pt x="368" y="102"/>
                    <a:pt x="368" y="104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105"/>
                    <a:pt x="367" y="106"/>
                    <a:pt x="366" y="107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2" y="114"/>
                    <a:pt x="352" y="118"/>
                    <a:pt x="351" y="121"/>
                  </a:cubicBezTo>
                  <a:cubicBezTo>
                    <a:pt x="364" y="127"/>
                    <a:pt x="364" y="127"/>
                    <a:pt x="364" y="127"/>
                  </a:cubicBezTo>
                  <a:cubicBezTo>
                    <a:pt x="365" y="128"/>
                    <a:pt x="366" y="129"/>
                    <a:pt x="366" y="130"/>
                  </a:cubicBezTo>
                  <a:cubicBezTo>
                    <a:pt x="366" y="130"/>
                    <a:pt x="366" y="130"/>
                    <a:pt x="366" y="131"/>
                  </a:cubicBezTo>
                  <a:cubicBezTo>
                    <a:pt x="366" y="132"/>
                    <a:pt x="364" y="133"/>
                    <a:pt x="363" y="133"/>
                  </a:cubicBezTo>
                  <a:cubicBezTo>
                    <a:pt x="348" y="133"/>
                    <a:pt x="348" y="133"/>
                    <a:pt x="348" y="133"/>
                  </a:cubicBezTo>
                  <a:cubicBezTo>
                    <a:pt x="347" y="136"/>
                    <a:pt x="346" y="139"/>
                    <a:pt x="345" y="142"/>
                  </a:cubicBezTo>
                  <a:cubicBezTo>
                    <a:pt x="355" y="152"/>
                    <a:pt x="355" y="152"/>
                    <a:pt x="355" y="152"/>
                  </a:cubicBezTo>
                  <a:cubicBezTo>
                    <a:pt x="355" y="153"/>
                    <a:pt x="356" y="153"/>
                    <a:pt x="356" y="154"/>
                  </a:cubicBezTo>
                  <a:cubicBezTo>
                    <a:pt x="356" y="155"/>
                    <a:pt x="356" y="155"/>
                    <a:pt x="356" y="156"/>
                  </a:cubicBezTo>
                  <a:cubicBezTo>
                    <a:pt x="355" y="157"/>
                    <a:pt x="353" y="158"/>
                    <a:pt x="352" y="157"/>
                  </a:cubicBezTo>
                  <a:cubicBezTo>
                    <a:pt x="338" y="152"/>
                    <a:pt x="338" y="152"/>
                    <a:pt x="338" y="152"/>
                  </a:cubicBezTo>
                  <a:cubicBezTo>
                    <a:pt x="336" y="155"/>
                    <a:pt x="334" y="157"/>
                    <a:pt x="331" y="160"/>
                  </a:cubicBezTo>
                  <a:cubicBezTo>
                    <a:pt x="338" y="173"/>
                    <a:pt x="338" y="173"/>
                    <a:pt x="338" y="173"/>
                  </a:cubicBezTo>
                  <a:cubicBezTo>
                    <a:pt x="338" y="173"/>
                    <a:pt x="339" y="174"/>
                    <a:pt x="339" y="174"/>
                  </a:cubicBezTo>
                  <a:cubicBezTo>
                    <a:pt x="339" y="175"/>
                    <a:pt x="338" y="176"/>
                    <a:pt x="338" y="176"/>
                  </a:cubicBezTo>
                  <a:cubicBezTo>
                    <a:pt x="336" y="177"/>
                    <a:pt x="335" y="177"/>
                    <a:pt x="334" y="176"/>
                  </a:cubicBezTo>
                  <a:close/>
                  <a:moveTo>
                    <a:pt x="451" y="192"/>
                  </a:moveTo>
                  <a:cubicBezTo>
                    <a:pt x="442" y="195"/>
                    <a:pt x="442" y="195"/>
                    <a:pt x="442" y="195"/>
                  </a:cubicBezTo>
                  <a:cubicBezTo>
                    <a:pt x="442" y="197"/>
                    <a:pt x="442" y="200"/>
                    <a:pt x="441" y="202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51" y="206"/>
                    <a:pt x="451" y="207"/>
                    <a:pt x="451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1" y="209"/>
                    <a:pt x="450" y="210"/>
                    <a:pt x="449" y="210"/>
                  </a:cubicBezTo>
                  <a:cubicBezTo>
                    <a:pt x="439" y="210"/>
                    <a:pt x="439" y="210"/>
                    <a:pt x="439" y="210"/>
                  </a:cubicBezTo>
                  <a:cubicBezTo>
                    <a:pt x="439" y="212"/>
                    <a:pt x="438" y="214"/>
                    <a:pt x="437" y="216"/>
                  </a:cubicBezTo>
                  <a:cubicBezTo>
                    <a:pt x="444" y="223"/>
                    <a:pt x="444" y="223"/>
                    <a:pt x="444" y="223"/>
                  </a:cubicBezTo>
                  <a:cubicBezTo>
                    <a:pt x="444" y="223"/>
                    <a:pt x="444" y="224"/>
                    <a:pt x="444" y="224"/>
                  </a:cubicBezTo>
                  <a:cubicBezTo>
                    <a:pt x="444" y="225"/>
                    <a:pt x="444" y="225"/>
                    <a:pt x="444" y="225"/>
                  </a:cubicBezTo>
                  <a:cubicBezTo>
                    <a:pt x="444" y="226"/>
                    <a:pt x="443" y="226"/>
                    <a:pt x="442" y="226"/>
                  </a:cubicBezTo>
                  <a:cubicBezTo>
                    <a:pt x="433" y="223"/>
                    <a:pt x="433" y="223"/>
                    <a:pt x="433" y="223"/>
                  </a:cubicBezTo>
                  <a:cubicBezTo>
                    <a:pt x="431" y="224"/>
                    <a:pt x="430" y="226"/>
                    <a:pt x="428" y="228"/>
                  </a:cubicBezTo>
                  <a:cubicBezTo>
                    <a:pt x="433" y="236"/>
                    <a:pt x="433" y="236"/>
                    <a:pt x="433" y="236"/>
                  </a:cubicBezTo>
                  <a:cubicBezTo>
                    <a:pt x="433" y="237"/>
                    <a:pt x="433" y="237"/>
                    <a:pt x="433" y="237"/>
                  </a:cubicBezTo>
                  <a:cubicBezTo>
                    <a:pt x="433" y="238"/>
                    <a:pt x="433" y="239"/>
                    <a:pt x="432" y="239"/>
                  </a:cubicBezTo>
                  <a:cubicBezTo>
                    <a:pt x="431" y="240"/>
                    <a:pt x="430" y="239"/>
                    <a:pt x="430" y="239"/>
                  </a:cubicBezTo>
                  <a:cubicBezTo>
                    <a:pt x="422" y="233"/>
                    <a:pt x="422" y="233"/>
                    <a:pt x="422" y="233"/>
                  </a:cubicBezTo>
                  <a:cubicBezTo>
                    <a:pt x="420" y="234"/>
                    <a:pt x="418" y="235"/>
                    <a:pt x="416" y="236"/>
                  </a:cubicBezTo>
                  <a:cubicBezTo>
                    <a:pt x="418" y="246"/>
                    <a:pt x="418" y="246"/>
                    <a:pt x="418" y="246"/>
                  </a:cubicBezTo>
                  <a:cubicBezTo>
                    <a:pt x="418" y="246"/>
                    <a:pt x="418" y="246"/>
                    <a:pt x="418" y="247"/>
                  </a:cubicBezTo>
                  <a:cubicBezTo>
                    <a:pt x="418" y="247"/>
                    <a:pt x="417" y="248"/>
                    <a:pt x="417" y="248"/>
                  </a:cubicBezTo>
                  <a:cubicBezTo>
                    <a:pt x="416" y="249"/>
                    <a:pt x="415" y="248"/>
                    <a:pt x="414" y="247"/>
                  </a:cubicBezTo>
                  <a:cubicBezTo>
                    <a:pt x="409" y="239"/>
                    <a:pt x="409" y="239"/>
                    <a:pt x="409" y="239"/>
                  </a:cubicBezTo>
                  <a:cubicBezTo>
                    <a:pt x="407" y="240"/>
                    <a:pt x="404" y="241"/>
                    <a:pt x="402" y="241"/>
                  </a:cubicBezTo>
                  <a:cubicBezTo>
                    <a:pt x="401" y="250"/>
                    <a:pt x="401" y="250"/>
                    <a:pt x="401" y="250"/>
                  </a:cubicBezTo>
                  <a:cubicBezTo>
                    <a:pt x="401" y="250"/>
                    <a:pt x="401" y="251"/>
                    <a:pt x="401" y="251"/>
                  </a:cubicBezTo>
                  <a:cubicBezTo>
                    <a:pt x="401" y="252"/>
                    <a:pt x="400" y="252"/>
                    <a:pt x="399" y="252"/>
                  </a:cubicBezTo>
                  <a:cubicBezTo>
                    <a:pt x="399" y="252"/>
                    <a:pt x="399" y="252"/>
                    <a:pt x="399" y="252"/>
                  </a:cubicBezTo>
                  <a:cubicBezTo>
                    <a:pt x="398" y="252"/>
                    <a:pt x="397" y="252"/>
                    <a:pt x="397" y="251"/>
                  </a:cubicBezTo>
                  <a:cubicBezTo>
                    <a:pt x="394" y="242"/>
                    <a:pt x="394" y="242"/>
                    <a:pt x="394" y="242"/>
                  </a:cubicBezTo>
                  <a:cubicBezTo>
                    <a:pt x="392" y="242"/>
                    <a:pt x="390" y="241"/>
                    <a:pt x="387" y="241"/>
                  </a:cubicBezTo>
                  <a:cubicBezTo>
                    <a:pt x="383" y="250"/>
                    <a:pt x="383" y="250"/>
                    <a:pt x="383" y="250"/>
                  </a:cubicBezTo>
                  <a:cubicBezTo>
                    <a:pt x="383" y="251"/>
                    <a:pt x="382" y="251"/>
                    <a:pt x="381" y="251"/>
                  </a:cubicBezTo>
                  <a:cubicBezTo>
                    <a:pt x="380" y="251"/>
                    <a:pt x="379" y="250"/>
                    <a:pt x="379" y="249"/>
                  </a:cubicBezTo>
                  <a:cubicBezTo>
                    <a:pt x="379" y="249"/>
                    <a:pt x="379" y="249"/>
                    <a:pt x="379" y="249"/>
                  </a:cubicBezTo>
                  <a:cubicBezTo>
                    <a:pt x="380" y="239"/>
                    <a:pt x="380" y="239"/>
                    <a:pt x="380" y="239"/>
                  </a:cubicBezTo>
                  <a:cubicBezTo>
                    <a:pt x="377" y="238"/>
                    <a:pt x="375" y="237"/>
                    <a:pt x="373" y="236"/>
                  </a:cubicBezTo>
                  <a:cubicBezTo>
                    <a:pt x="367" y="243"/>
                    <a:pt x="367" y="243"/>
                    <a:pt x="367" y="243"/>
                  </a:cubicBezTo>
                  <a:cubicBezTo>
                    <a:pt x="366" y="244"/>
                    <a:pt x="365" y="244"/>
                    <a:pt x="364" y="244"/>
                  </a:cubicBezTo>
                  <a:cubicBezTo>
                    <a:pt x="364" y="243"/>
                    <a:pt x="363" y="243"/>
                    <a:pt x="363" y="242"/>
                  </a:cubicBezTo>
                  <a:cubicBezTo>
                    <a:pt x="363" y="242"/>
                    <a:pt x="363" y="242"/>
                    <a:pt x="364" y="241"/>
                  </a:cubicBezTo>
                  <a:cubicBezTo>
                    <a:pt x="367" y="232"/>
                    <a:pt x="367" y="232"/>
                    <a:pt x="367" y="232"/>
                  </a:cubicBezTo>
                  <a:cubicBezTo>
                    <a:pt x="365" y="231"/>
                    <a:pt x="363" y="229"/>
                    <a:pt x="361" y="228"/>
                  </a:cubicBezTo>
                  <a:cubicBezTo>
                    <a:pt x="353" y="232"/>
                    <a:pt x="353" y="232"/>
                    <a:pt x="353" y="232"/>
                  </a:cubicBezTo>
                  <a:cubicBezTo>
                    <a:pt x="352" y="233"/>
                    <a:pt x="351" y="233"/>
                    <a:pt x="350" y="232"/>
                  </a:cubicBezTo>
                  <a:cubicBezTo>
                    <a:pt x="350" y="232"/>
                    <a:pt x="350" y="231"/>
                    <a:pt x="350" y="231"/>
                  </a:cubicBezTo>
                  <a:cubicBezTo>
                    <a:pt x="350" y="230"/>
                    <a:pt x="350" y="230"/>
                    <a:pt x="351" y="229"/>
                  </a:cubicBezTo>
                  <a:cubicBezTo>
                    <a:pt x="356" y="222"/>
                    <a:pt x="356" y="222"/>
                    <a:pt x="356" y="222"/>
                  </a:cubicBezTo>
                  <a:cubicBezTo>
                    <a:pt x="355" y="220"/>
                    <a:pt x="354" y="218"/>
                    <a:pt x="353" y="216"/>
                  </a:cubicBezTo>
                  <a:cubicBezTo>
                    <a:pt x="343" y="217"/>
                    <a:pt x="343" y="217"/>
                    <a:pt x="343" y="217"/>
                  </a:cubicBezTo>
                  <a:cubicBezTo>
                    <a:pt x="342" y="218"/>
                    <a:pt x="341" y="217"/>
                    <a:pt x="341" y="216"/>
                  </a:cubicBezTo>
                  <a:cubicBezTo>
                    <a:pt x="341" y="216"/>
                    <a:pt x="341" y="216"/>
                    <a:pt x="341" y="216"/>
                  </a:cubicBezTo>
                  <a:cubicBezTo>
                    <a:pt x="341" y="215"/>
                    <a:pt x="341" y="214"/>
                    <a:pt x="342" y="214"/>
                  </a:cubicBezTo>
                  <a:cubicBezTo>
                    <a:pt x="350" y="208"/>
                    <a:pt x="350" y="208"/>
                    <a:pt x="350" y="208"/>
                  </a:cubicBezTo>
                  <a:cubicBezTo>
                    <a:pt x="349" y="206"/>
                    <a:pt x="349" y="204"/>
                    <a:pt x="348" y="202"/>
                  </a:cubicBezTo>
                  <a:cubicBezTo>
                    <a:pt x="339" y="200"/>
                    <a:pt x="339" y="200"/>
                    <a:pt x="339" y="200"/>
                  </a:cubicBezTo>
                  <a:cubicBezTo>
                    <a:pt x="338" y="200"/>
                    <a:pt x="337" y="200"/>
                    <a:pt x="337" y="199"/>
                  </a:cubicBezTo>
                  <a:cubicBezTo>
                    <a:pt x="337" y="199"/>
                    <a:pt x="337" y="198"/>
                    <a:pt x="337" y="198"/>
                  </a:cubicBezTo>
                  <a:cubicBezTo>
                    <a:pt x="337" y="197"/>
                    <a:pt x="338" y="197"/>
                    <a:pt x="339" y="197"/>
                  </a:cubicBezTo>
                  <a:cubicBezTo>
                    <a:pt x="348" y="194"/>
                    <a:pt x="348" y="194"/>
                    <a:pt x="348" y="194"/>
                  </a:cubicBezTo>
                  <a:cubicBezTo>
                    <a:pt x="348" y="191"/>
                    <a:pt x="348" y="189"/>
                    <a:pt x="348" y="187"/>
                  </a:cubicBezTo>
                  <a:cubicBezTo>
                    <a:pt x="340" y="183"/>
                    <a:pt x="340" y="183"/>
                    <a:pt x="340" y="183"/>
                  </a:cubicBezTo>
                  <a:cubicBezTo>
                    <a:pt x="339" y="182"/>
                    <a:pt x="338" y="182"/>
                    <a:pt x="338" y="181"/>
                  </a:cubicBezTo>
                  <a:cubicBezTo>
                    <a:pt x="338" y="181"/>
                    <a:pt x="338" y="181"/>
                    <a:pt x="338" y="180"/>
                  </a:cubicBezTo>
                  <a:cubicBezTo>
                    <a:pt x="339" y="179"/>
                    <a:pt x="340" y="179"/>
                    <a:pt x="341" y="179"/>
                  </a:cubicBezTo>
                  <a:cubicBezTo>
                    <a:pt x="350" y="179"/>
                    <a:pt x="350" y="179"/>
                    <a:pt x="350" y="179"/>
                  </a:cubicBezTo>
                  <a:cubicBezTo>
                    <a:pt x="351" y="177"/>
                    <a:pt x="352" y="175"/>
                    <a:pt x="353" y="173"/>
                  </a:cubicBezTo>
                  <a:cubicBezTo>
                    <a:pt x="346" y="166"/>
                    <a:pt x="346" y="166"/>
                    <a:pt x="346" y="166"/>
                  </a:cubicBezTo>
                  <a:cubicBezTo>
                    <a:pt x="346" y="166"/>
                    <a:pt x="345" y="165"/>
                    <a:pt x="345" y="165"/>
                  </a:cubicBezTo>
                  <a:cubicBezTo>
                    <a:pt x="345" y="164"/>
                    <a:pt x="345" y="164"/>
                    <a:pt x="345" y="164"/>
                  </a:cubicBezTo>
                  <a:cubicBezTo>
                    <a:pt x="346" y="163"/>
                    <a:pt x="347" y="163"/>
                    <a:pt x="348" y="163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8" y="164"/>
                    <a:pt x="360" y="163"/>
                    <a:pt x="361" y="161"/>
                  </a:cubicBezTo>
                  <a:cubicBezTo>
                    <a:pt x="357" y="153"/>
                    <a:pt x="357" y="153"/>
                    <a:pt x="357" y="153"/>
                  </a:cubicBezTo>
                  <a:cubicBezTo>
                    <a:pt x="357" y="152"/>
                    <a:pt x="357" y="152"/>
                    <a:pt x="357" y="151"/>
                  </a:cubicBezTo>
                  <a:cubicBezTo>
                    <a:pt x="357" y="151"/>
                    <a:pt x="357" y="150"/>
                    <a:pt x="357" y="150"/>
                  </a:cubicBezTo>
                  <a:cubicBezTo>
                    <a:pt x="358" y="149"/>
                    <a:pt x="359" y="149"/>
                    <a:pt x="360" y="150"/>
                  </a:cubicBezTo>
                  <a:cubicBezTo>
                    <a:pt x="368" y="156"/>
                    <a:pt x="368" y="156"/>
                    <a:pt x="368" y="156"/>
                  </a:cubicBezTo>
                  <a:cubicBezTo>
                    <a:pt x="369" y="155"/>
                    <a:pt x="371" y="153"/>
                    <a:pt x="373" y="152"/>
                  </a:cubicBezTo>
                  <a:cubicBezTo>
                    <a:pt x="372" y="143"/>
                    <a:pt x="372" y="143"/>
                    <a:pt x="372" y="143"/>
                  </a:cubicBezTo>
                  <a:cubicBezTo>
                    <a:pt x="372" y="143"/>
                    <a:pt x="372" y="143"/>
                    <a:pt x="372" y="142"/>
                  </a:cubicBezTo>
                  <a:cubicBezTo>
                    <a:pt x="372" y="142"/>
                    <a:pt x="372" y="141"/>
                    <a:pt x="373" y="141"/>
                  </a:cubicBezTo>
                  <a:cubicBezTo>
                    <a:pt x="374" y="140"/>
                    <a:pt x="375" y="141"/>
                    <a:pt x="375" y="142"/>
                  </a:cubicBezTo>
                  <a:cubicBezTo>
                    <a:pt x="381" y="149"/>
                    <a:pt x="381" y="149"/>
                    <a:pt x="381" y="149"/>
                  </a:cubicBezTo>
                  <a:cubicBezTo>
                    <a:pt x="383" y="149"/>
                    <a:pt x="385" y="148"/>
                    <a:pt x="387" y="14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7"/>
                    <a:pt x="390" y="136"/>
                    <a:pt x="391" y="136"/>
                  </a:cubicBezTo>
                  <a:cubicBezTo>
                    <a:pt x="392" y="136"/>
                    <a:pt x="393" y="137"/>
                    <a:pt x="393" y="138"/>
                  </a:cubicBezTo>
                  <a:cubicBezTo>
                    <a:pt x="395" y="147"/>
                    <a:pt x="395" y="147"/>
                    <a:pt x="395" y="147"/>
                  </a:cubicBezTo>
                  <a:cubicBezTo>
                    <a:pt x="398" y="147"/>
                    <a:pt x="400" y="147"/>
                    <a:pt x="402" y="148"/>
                  </a:cubicBezTo>
                  <a:cubicBezTo>
                    <a:pt x="407" y="139"/>
                    <a:pt x="407" y="139"/>
                    <a:pt x="407" y="139"/>
                  </a:cubicBezTo>
                  <a:cubicBezTo>
                    <a:pt x="407" y="138"/>
                    <a:pt x="408" y="138"/>
                    <a:pt x="409" y="138"/>
                  </a:cubicBezTo>
                  <a:cubicBezTo>
                    <a:pt x="410" y="138"/>
                    <a:pt x="410" y="139"/>
                    <a:pt x="410" y="140"/>
                  </a:cubicBezTo>
                  <a:cubicBezTo>
                    <a:pt x="410" y="140"/>
                    <a:pt x="410" y="140"/>
                    <a:pt x="410" y="140"/>
                  </a:cubicBezTo>
                  <a:cubicBezTo>
                    <a:pt x="410" y="150"/>
                    <a:pt x="410" y="150"/>
                    <a:pt x="410" y="150"/>
                  </a:cubicBezTo>
                  <a:cubicBezTo>
                    <a:pt x="412" y="150"/>
                    <a:pt x="414" y="151"/>
                    <a:pt x="416" y="152"/>
                  </a:cubicBezTo>
                  <a:cubicBezTo>
                    <a:pt x="423" y="146"/>
                    <a:pt x="423" y="146"/>
                    <a:pt x="423" y="146"/>
                  </a:cubicBezTo>
                  <a:cubicBezTo>
                    <a:pt x="424" y="145"/>
                    <a:pt x="425" y="145"/>
                    <a:pt x="426" y="145"/>
                  </a:cubicBezTo>
                  <a:cubicBezTo>
                    <a:pt x="426" y="145"/>
                    <a:pt x="426" y="146"/>
                    <a:pt x="426" y="147"/>
                  </a:cubicBezTo>
                  <a:cubicBezTo>
                    <a:pt x="426" y="147"/>
                    <a:pt x="426" y="147"/>
                    <a:pt x="426" y="148"/>
                  </a:cubicBezTo>
                  <a:cubicBezTo>
                    <a:pt x="423" y="157"/>
                    <a:pt x="423" y="157"/>
                    <a:pt x="423" y="157"/>
                  </a:cubicBezTo>
                  <a:cubicBezTo>
                    <a:pt x="425" y="158"/>
                    <a:pt x="427" y="159"/>
                    <a:pt x="428" y="161"/>
                  </a:cubicBezTo>
                  <a:cubicBezTo>
                    <a:pt x="437" y="157"/>
                    <a:pt x="437" y="157"/>
                    <a:pt x="437" y="157"/>
                  </a:cubicBezTo>
                  <a:cubicBezTo>
                    <a:pt x="437" y="156"/>
                    <a:pt x="439" y="156"/>
                    <a:pt x="439" y="157"/>
                  </a:cubicBezTo>
                  <a:cubicBezTo>
                    <a:pt x="440" y="157"/>
                    <a:pt x="440" y="158"/>
                    <a:pt x="440" y="158"/>
                  </a:cubicBezTo>
                  <a:cubicBezTo>
                    <a:pt x="440" y="159"/>
                    <a:pt x="440" y="159"/>
                    <a:pt x="439" y="160"/>
                  </a:cubicBezTo>
                  <a:cubicBezTo>
                    <a:pt x="433" y="167"/>
                    <a:pt x="433" y="167"/>
                    <a:pt x="433" y="167"/>
                  </a:cubicBezTo>
                  <a:cubicBezTo>
                    <a:pt x="435" y="169"/>
                    <a:pt x="436" y="171"/>
                    <a:pt x="437" y="173"/>
                  </a:cubicBezTo>
                  <a:cubicBezTo>
                    <a:pt x="446" y="172"/>
                    <a:pt x="446" y="172"/>
                    <a:pt x="446" y="172"/>
                  </a:cubicBezTo>
                  <a:cubicBezTo>
                    <a:pt x="447" y="171"/>
                    <a:pt x="448" y="172"/>
                    <a:pt x="449" y="173"/>
                  </a:cubicBezTo>
                  <a:cubicBezTo>
                    <a:pt x="449" y="173"/>
                    <a:pt x="449" y="173"/>
                    <a:pt x="449" y="173"/>
                  </a:cubicBezTo>
                  <a:cubicBezTo>
                    <a:pt x="449" y="174"/>
                    <a:pt x="448" y="175"/>
                    <a:pt x="448" y="175"/>
                  </a:cubicBezTo>
                  <a:cubicBezTo>
                    <a:pt x="440" y="180"/>
                    <a:pt x="440" y="180"/>
                    <a:pt x="440" y="180"/>
                  </a:cubicBezTo>
                  <a:cubicBezTo>
                    <a:pt x="441" y="183"/>
                    <a:pt x="441" y="185"/>
                    <a:pt x="441" y="187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2" y="188"/>
                    <a:pt x="453" y="189"/>
                    <a:pt x="453" y="190"/>
                  </a:cubicBezTo>
                  <a:cubicBezTo>
                    <a:pt x="453" y="190"/>
                    <a:pt x="453" y="190"/>
                    <a:pt x="453" y="190"/>
                  </a:cubicBezTo>
                  <a:cubicBezTo>
                    <a:pt x="453" y="191"/>
                    <a:pt x="452" y="192"/>
                    <a:pt x="451" y="1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6" name="Oval 24"/>
            <p:cNvSpPr>
              <a:spLocks noChangeArrowheads="1"/>
            </p:cNvSpPr>
            <p:nvPr/>
          </p:nvSpPr>
          <p:spPr bwMode="auto">
            <a:xfrm>
              <a:off x="-1333500" y="3128964"/>
              <a:ext cx="77787" cy="79374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7" name="Freeform 25"/>
            <p:cNvSpPr>
              <a:spLocks/>
            </p:cNvSpPr>
            <p:nvPr/>
          </p:nvSpPr>
          <p:spPr bwMode="auto">
            <a:xfrm>
              <a:off x="-1423988" y="2082800"/>
              <a:ext cx="889000" cy="357188"/>
            </a:xfrm>
            <a:custGeom>
              <a:avLst/>
              <a:gdLst>
                <a:gd name="T0" fmla="*/ 218 w 237"/>
                <a:gd name="T1" fmla="*/ 95 h 95"/>
                <a:gd name="T2" fmla="*/ 217 w 237"/>
                <a:gd name="T3" fmla="*/ 94 h 95"/>
                <a:gd name="T4" fmla="*/ 234 w 237"/>
                <a:gd name="T5" fmla="*/ 82 h 95"/>
                <a:gd name="T6" fmla="*/ 237 w 237"/>
                <a:gd name="T7" fmla="*/ 79 h 95"/>
                <a:gd name="T8" fmla="*/ 236 w 237"/>
                <a:gd name="T9" fmla="*/ 77 h 95"/>
                <a:gd name="T10" fmla="*/ 231 w 237"/>
                <a:gd name="T11" fmla="*/ 75 h 95"/>
                <a:gd name="T12" fmla="*/ 211 w 237"/>
                <a:gd name="T13" fmla="*/ 78 h 95"/>
                <a:gd name="T14" fmla="*/ 203 w 237"/>
                <a:gd name="T15" fmla="*/ 66 h 95"/>
                <a:gd name="T16" fmla="*/ 216 w 237"/>
                <a:gd name="T17" fmla="*/ 49 h 95"/>
                <a:gd name="T18" fmla="*/ 217 w 237"/>
                <a:gd name="T19" fmla="*/ 46 h 95"/>
                <a:gd name="T20" fmla="*/ 216 w 237"/>
                <a:gd name="T21" fmla="*/ 44 h 95"/>
                <a:gd name="T22" fmla="*/ 211 w 237"/>
                <a:gd name="T23" fmla="*/ 43 h 95"/>
                <a:gd name="T24" fmla="*/ 192 w 237"/>
                <a:gd name="T25" fmla="*/ 53 h 95"/>
                <a:gd name="T26" fmla="*/ 181 w 237"/>
                <a:gd name="T27" fmla="*/ 43 h 95"/>
                <a:gd name="T28" fmla="*/ 188 w 237"/>
                <a:gd name="T29" fmla="*/ 24 h 95"/>
                <a:gd name="T30" fmla="*/ 189 w 237"/>
                <a:gd name="T31" fmla="*/ 22 h 95"/>
                <a:gd name="T32" fmla="*/ 187 w 237"/>
                <a:gd name="T33" fmla="*/ 18 h 95"/>
                <a:gd name="T34" fmla="*/ 181 w 237"/>
                <a:gd name="T35" fmla="*/ 20 h 95"/>
                <a:gd name="T36" fmla="*/ 167 w 237"/>
                <a:gd name="T37" fmla="*/ 34 h 95"/>
                <a:gd name="T38" fmla="*/ 153 w 237"/>
                <a:gd name="T39" fmla="*/ 28 h 95"/>
                <a:gd name="T40" fmla="*/ 154 w 237"/>
                <a:gd name="T41" fmla="*/ 8 h 95"/>
                <a:gd name="T42" fmla="*/ 154 w 237"/>
                <a:gd name="T43" fmla="*/ 7 h 95"/>
                <a:gd name="T44" fmla="*/ 151 w 237"/>
                <a:gd name="T45" fmla="*/ 3 h 95"/>
                <a:gd name="T46" fmla="*/ 146 w 237"/>
                <a:gd name="T47" fmla="*/ 6 h 95"/>
                <a:gd name="T48" fmla="*/ 137 w 237"/>
                <a:gd name="T49" fmla="*/ 24 h 95"/>
                <a:gd name="T50" fmla="*/ 122 w 237"/>
                <a:gd name="T51" fmla="*/ 23 h 95"/>
                <a:gd name="T52" fmla="*/ 116 w 237"/>
                <a:gd name="T53" fmla="*/ 4 h 95"/>
                <a:gd name="T54" fmla="*/ 112 w 237"/>
                <a:gd name="T55" fmla="*/ 0 h 95"/>
                <a:gd name="T56" fmla="*/ 108 w 237"/>
                <a:gd name="T57" fmla="*/ 4 h 95"/>
                <a:gd name="T58" fmla="*/ 108 w 237"/>
                <a:gd name="T59" fmla="*/ 4 h 95"/>
                <a:gd name="T60" fmla="*/ 105 w 237"/>
                <a:gd name="T61" fmla="*/ 24 h 95"/>
                <a:gd name="T62" fmla="*/ 91 w 237"/>
                <a:gd name="T63" fmla="*/ 28 h 95"/>
                <a:gd name="T64" fmla="*/ 79 w 237"/>
                <a:gd name="T65" fmla="*/ 11 h 95"/>
                <a:gd name="T66" fmla="*/ 74 w 237"/>
                <a:gd name="T67" fmla="*/ 9 h 95"/>
                <a:gd name="T68" fmla="*/ 71 w 237"/>
                <a:gd name="T69" fmla="*/ 12 h 95"/>
                <a:gd name="T70" fmla="*/ 72 w 237"/>
                <a:gd name="T71" fmla="*/ 14 h 95"/>
                <a:gd name="T72" fmla="*/ 75 w 237"/>
                <a:gd name="T73" fmla="*/ 34 h 95"/>
                <a:gd name="T74" fmla="*/ 63 w 237"/>
                <a:gd name="T75" fmla="*/ 42 h 95"/>
                <a:gd name="T76" fmla="*/ 46 w 237"/>
                <a:gd name="T77" fmla="*/ 29 h 95"/>
                <a:gd name="T78" fmla="*/ 41 w 237"/>
                <a:gd name="T79" fmla="*/ 29 h 95"/>
                <a:gd name="T80" fmla="*/ 39 w 237"/>
                <a:gd name="T81" fmla="*/ 32 h 95"/>
                <a:gd name="T82" fmla="*/ 40 w 237"/>
                <a:gd name="T83" fmla="*/ 34 h 95"/>
                <a:gd name="T84" fmla="*/ 49 w 237"/>
                <a:gd name="T85" fmla="*/ 53 h 95"/>
                <a:gd name="T86" fmla="*/ 40 w 237"/>
                <a:gd name="T87" fmla="*/ 64 h 95"/>
                <a:gd name="T88" fmla="*/ 21 w 237"/>
                <a:gd name="T89" fmla="*/ 57 h 95"/>
                <a:gd name="T90" fmla="*/ 15 w 237"/>
                <a:gd name="T91" fmla="*/ 58 h 95"/>
                <a:gd name="T92" fmla="*/ 14 w 237"/>
                <a:gd name="T93" fmla="*/ 60 h 95"/>
                <a:gd name="T94" fmla="*/ 16 w 237"/>
                <a:gd name="T95" fmla="*/ 64 h 95"/>
                <a:gd name="T96" fmla="*/ 31 w 237"/>
                <a:gd name="T97" fmla="*/ 78 h 95"/>
                <a:gd name="T98" fmla="*/ 25 w 237"/>
                <a:gd name="T99" fmla="*/ 92 h 95"/>
                <a:gd name="T100" fmla="*/ 5 w 237"/>
                <a:gd name="T101" fmla="*/ 91 h 95"/>
                <a:gd name="T102" fmla="*/ 0 w 237"/>
                <a:gd name="T103" fmla="*/ 94 h 95"/>
                <a:gd name="T104" fmla="*/ 0 w 237"/>
                <a:gd name="T105" fmla="*/ 95 h 95"/>
                <a:gd name="T106" fmla="*/ 218 w 237"/>
                <a:gd name="T10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7" h="95">
                  <a:moveTo>
                    <a:pt x="218" y="95"/>
                  </a:moveTo>
                  <a:cubicBezTo>
                    <a:pt x="218" y="95"/>
                    <a:pt x="217" y="94"/>
                    <a:pt x="217" y="94"/>
                  </a:cubicBezTo>
                  <a:cubicBezTo>
                    <a:pt x="234" y="82"/>
                    <a:pt x="234" y="82"/>
                    <a:pt x="234" y="82"/>
                  </a:cubicBezTo>
                  <a:cubicBezTo>
                    <a:pt x="236" y="82"/>
                    <a:pt x="237" y="80"/>
                    <a:pt x="237" y="79"/>
                  </a:cubicBezTo>
                  <a:cubicBezTo>
                    <a:pt x="237" y="78"/>
                    <a:pt x="236" y="78"/>
                    <a:pt x="236" y="77"/>
                  </a:cubicBezTo>
                  <a:cubicBezTo>
                    <a:pt x="235" y="75"/>
                    <a:pt x="233" y="74"/>
                    <a:pt x="231" y="75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09" y="74"/>
                    <a:pt x="206" y="70"/>
                    <a:pt x="203" y="66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17" y="49"/>
                    <a:pt x="217" y="48"/>
                    <a:pt x="217" y="46"/>
                  </a:cubicBezTo>
                  <a:cubicBezTo>
                    <a:pt x="217" y="46"/>
                    <a:pt x="217" y="45"/>
                    <a:pt x="216" y="44"/>
                  </a:cubicBezTo>
                  <a:cubicBezTo>
                    <a:pt x="215" y="42"/>
                    <a:pt x="212" y="42"/>
                    <a:pt x="211" y="4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89" y="49"/>
                    <a:pt x="185" y="46"/>
                    <a:pt x="181" y="43"/>
                  </a:cubicBezTo>
                  <a:cubicBezTo>
                    <a:pt x="188" y="24"/>
                    <a:pt x="188" y="24"/>
                    <a:pt x="188" y="24"/>
                  </a:cubicBezTo>
                  <a:cubicBezTo>
                    <a:pt x="188" y="23"/>
                    <a:pt x="189" y="22"/>
                    <a:pt x="189" y="22"/>
                  </a:cubicBezTo>
                  <a:cubicBezTo>
                    <a:pt x="189" y="20"/>
                    <a:pt x="188" y="19"/>
                    <a:pt x="187" y="18"/>
                  </a:cubicBezTo>
                  <a:cubicBezTo>
                    <a:pt x="185" y="17"/>
                    <a:pt x="182" y="18"/>
                    <a:pt x="181" y="20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2" y="32"/>
                    <a:pt x="158" y="30"/>
                    <a:pt x="153" y="2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7"/>
                    <a:pt x="154" y="7"/>
                  </a:cubicBezTo>
                  <a:cubicBezTo>
                    <a:pt x="154" y="5"/>
                    <a:pt x="153" y="4"/>
                    <a:pt x="151" y="3"/>
                  </a:cubicBezTo>
                  <a:cubicBezTo>
                    <a:pt x="149" y="3"/>
                    <a:pt x="146" y="4"/>
                    <a:pt x="146" y="6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2" y="24"/>
                    <a:pt x="127" y="23"/>
                    <a:pt x="122" y="23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1"/>
                    <a:pt x="114" y="0"/>
                    <a:pt x="112" y="0"/>
                  </a:cubicBezTo>
                  <a:cubicBezTo>
                    <a:pt x="110" y="0"/>
                    <a:pt x="108" y="2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0" y="25"/>
                    <a:pt x="95" y="26"/>
                    <a:pt x="91" y="2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9"/>
                    <a:pt x="76" y="8"/>
                    <a:pt x="74" y="9"/>
                  </a:cubicBezTo>
                  <a:cubicBezTo>
                    <a:pt x="72" y="9"/>
                    <a:pt x="71" y="11"/>
                    <a:pt x="71" y="12"/>
                  </a:cubicBezTo>
                  <a:cubicBezTo>
                    <a:pt x="71" y="13"/>
                    <a:pt x="72" y="13"/>
                    <a:pt x="72" y="1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1" y="36"/>
                    <a:pt x="66" y="39"/>
                    <a:pt x="63" y="42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8"/>
                    <a:pt x="42" y="27"/>
                    <a:pt x="41" y="29"/>
                  </a:cubicBezTo>
                  <a:cubicBezTo>
                    <a:pt x="40" y="30"/>
                    <a:pt x="39" y="31"/>
                    <a:pt x="39" y="32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6" y="56"/>
                    <a:pt x="43" y="60"/>
                    <a:pt x="40" y="6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9" y="56"/>
                    <a:pt x="16" y="56"/>
                    <a:pt x="15" y="58"/>
                  </a:cubicBezTo>
                  <a:cubicBezTo>
                    <a:pt x="15" y="59"/>
                    <a:pt x="14" y="60"/>
                    <a:pt x="14" y="60"/>
                  </a:cubicBezTo>
                  <a:cubicBezTo>
                    <a:pt x="14" y="62"/>
                    <a:pt x="15" y="63"/>
                    <a:pt x="16" y="64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9" y="82"/>
                    <a:pt x="27" y="87"/>
                    <a:pt x="25" y="92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3" y="91"/>
                    <a:pt x="0" y="92"/>
                    <a:pt x="0" y="94"/>
                  </a:cubicBezTo>
                  <a:cubicBezTo>
                    <a:pt x="0" y="94"/>
                    <a:pt x="0" y="95"/>
                    <a:pt x="0" y="95"/>
                  </a:cubicBezTo>
                  <a:lnTo>
                    <a:pt x="218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</p:grpSp>
      <p:sp>
        <p:nvSpPr>
          <p:cNvPr id="48" name="Freeform 89"/>
          <p:cNvSpPr>
            <a:spLocks noEditPoints="1"/>
          </p:cNvSpPr>
          <p:nvPr/>
        </p:nvSpPr>
        <p:spPr bwMode="black">
          <a:xfrm>
            <a:off x="1600780" y="2105268"/>
            <a:ext cx="684731" cy="440664"/>
          </a:xfrm>
          <a:custGeom>
            <a:avLst/>
            <a:gdLst>
              <a:gd name="T0" fmla="*/ 350 w 3153"/>
              <a:gd name="T1" fmla="*/ 935 h 2031"/>
              <a:gd name="T2" fmla="*/ 788 w 3153"/>
              <a:gd name="T3" fmla="*/ 0 h 2031"/>
              <a:gd name="T4" fmla="*/ 2918 w 3153"/>
              <a:gd name="T5" fmla="*/ 1882 h 2031"/>
              <a:gd name="T6" fmla="*/ 2403 w 3153"/>
              <a:gd name="T7" fmla="*/ 1493 h 2031"/>
              <a:gd name="T8" fmla="*/ 2244 w 3153"/>
              <a:gd name="T9" fmla="*/ 1424 h 2031"/>
              <a:gd name="T10" fmla="*/ 2391 w 3153"/>
              <a:gd name="T11" fmla="*/ 1458 h 2031"/>
              <a:gd name="T12" fmla="*/ 1437 w 3153"/>
              <a:gd name="T13" fmla="*/ 1486 h 2031"/>
              <a:gd name="T14" fmla="*/ 1460 w 3153"/>
              <a:gd name="T15" fmla="*/ 1427 h 2031"/>
              <a:gd name="T16" fmla="*/ 1588 w 3153"/>
              <a:gd name="T17" fmla="*/ 1440 h 2031"/>
              <a:gd name="T18" fmla="*/ 1563 w 3153"/>
              <a:gd name="T19" fmla="*/ 1636 h 2031"/>
              <a:gd name="T20" fmla="*/ 1421 w 3153"/>
              <a:gd name="T21" fmla="*/ 1612 h 2031"/>
              <a:gd name="T22" fmla="*/ 1170 w 3153"/>
              <a:gd name="T23" fmla="*/ 1604 h 2031"/>
              <a:gd name="T24" fmla="*/ 1340 w 3153"/>
              <a:gd name="T25" fmla="*/ 1589 h 2031"/>
              <a:gd name="T26" fmla="*/ 1175 w 3153"/>
              <a:gd name="T27" fmla="*/ 1631 h 2031"/>
              <a:gd name="T28" fmla="*/ 1228 w 3153"/>
              <a:gd name="T29" fmla="*/ 1433 h 2031"/>
              <a:gd name="T30" fmla="*/ 1366 w 3153"/>
              <a:gd name="T31" fmla="*/ 1441 h 2031"/>
              <a:gd name="T32" fmla="*/ 916 w 3153"/>
              <a:gd name="T33" fmla="*/ 1607 h 2031"/>
              <a:gd name="T34" fmla="*/ 1099 w 3153"/>
              <a:gd name="T35" fmla="*/ 1564 h 2031"/>
              <a:gd name="T36" fmla="*/ 911 w 3153"/>
              <a:gd name="T37" fmla="*/ 1624 h 2031"/>
              <a:gd name="T38" fmla="*/ 832 w 3153"/>
              <a:gd name="T39" fmla="*/ 1503 h 2031"/>
              <a:gd name="T40" fmla="*/ 922 w 3153"/>
              <a:gd name="T41" fmla="*/ 1437 h 2031"/>
              <a:gd name="T42" fmla="*/ 999 w 3153"/>
              <a:gd name="T43" fmla="*/ 1440 h 2031"/>
              <a:gd name="T44" fmla="*/ 1143 w 3153"/>
              <a:gd name="T45" fmla="*/ 1436 h 2031"/>
              <a:gd name="T46" fmla="*/ 1113 w 3153"/>
              <a:gd name="T47" fmla="*/ 1496 h 2031"/>
              <a:gd name="T48" fmla="*/ 692 w 3153"/>
              <a:gd name="T49" fmla="*/ 1804 h 2031"/>
              <a:gd name="T50" fmla="*/ 574 w 3153"/>
              <a:gd name="T51" fmla="*/ 1739 h 2031"/>
              <a:gd name="T52" fmla="*/ 656 w 3153"/>
              <a:gd name="T53" fmla="*/ 1687 h 2031"/>
              <a:gd name="T54" fmla="*/ 823 w 3153"/>
              <a:gd name="T55" fmla="*/ 1619 h 2031"/>
              <a:gd name="T56" fmla="*/ 669 w 3153"/>
              <a:gd name="T57" fmla="*/ 1638 h 2031"/>
              <a:gd name="T58" fmla="*/ 713 w 3153"/>
              <a:gd name="T59" fmla="*/ 1551 h 2031"/>
              <a:gd name="T60" fmla="*/ 828 w 3153"/>
              <a:gd name="T61" fmla="*/ 1613 h 2031"/>
              <a:gd name="T62" fmla="*/ 1570 w 3153"/>
              <a:gd name="T63" fmla="*/ 1798 h 2031"/>
              <a:gd name="T64" fmla="*/ 850 w 3153"/>
              <a:gd name="T65" fmla="*/ 1803 h 2031"/>
              <a:gd name="T66" fmla="*/ 882 w 3153"/>
              <a:gd name="T67" fmla="*/ 1698 h 2031"/>
              <a:gd name="T68" fmla="*/ 1563 w 3153"/>
              <a:gd name="T69" fmla="*/ 1687 h 2031"/>
              <a:gd name="T70" fmla="*/ 1670 w 3153"/>
              <a:gd name="T71" fmla="*/ 1489 h 2031"/>
              <a:gd name="T72" fmla="*/ 1693 w 3153"/>
              <a:gd name="T73" fmla="*/ 1424 h 2031"/>
              <a:gd name="T74" fmla="*/ 1793 w 3153"/>
              <a:gd name="T75" fmla="*/ 1500 h 2031"/>
              <a:gd name="T76" fmla="*/ 1675 w 3153"/>
              <a:gd name="T77" fmla="*/ 1612 h 2031"/>
              <a:gd name="T78" fmla="*/ 1843 w 3153"/>
              <a:gd name="T79" fmla="*/ 1621 h 2031"/>
              <a:gd name="T80" fmla="*/ 1804 w 3153"/>
              <a:gd name="T81" fmla="*/ 1637 h 2031"/>
              <a:gd name="T82" fmla="*/ 1866 w 3153"/>
              <a:gd name="T83" fmla="*/ 1793 h 2031"/>
              <a:gd name="T84" fmla="*/ 1690 w 3153"/>
              <a:gd name="T85" fmla="*/ 1778 h 2031"/>
              <a:gd name="T86" fmla="*/ 1686 w 3153"/>
              <a:gd name="T87" fmla="*/ 1702 h 2031"/>
              <a:gd name="T88" fmla="*/ 1724 w 3153"/>
              <a:gd name="T89" fmla="*/ 1685 h 2031"/>
              <a:gd name="T90" fmla="*/ 1843 w 3153"/>
              <a:gd name="T91" fmla="*/ 1691 h 2031"/>
              <a:gd name="T92" fmla="*/ 2009 w 3153"/>
              <a:gd name="T93" fmla="*/ 1439 h 2031"/>
              <a:gd name="T94" fmla="*/ 2140 w 3153"/>
              <a:gd name="T95" fmla="*/ 1428 h 2031"/>
              <a:gd name="T96" fmla="*/ 2161 w 3153"/>
              <a:gd name="T97" fmla="*/ 1499 h 2031"/>
              <a:gd name="T98" fmla="*/ 2064 w 3153"/>
              <a:gd name="T99" fmla="*/ 1588 h 2031"/>
              <a:gd name="T100" fmla="*/ 2218 w 3153"/>
              <a:gd name="T101" fmla="*/ 1565 h 2031"/>
              <a:gd name="T102" fmla="*/ 2225 w 3153"/>
              <a:gd name="T103" fmla="*/ 1634 h 2031"/>
              <a:gd name="T104" fmla="*/ 2319 w 3153"/>
              <a:gd name="T105" fmla="*/ 1790 h 2031"/>
              <a:gd name="T106" fmla="*/ 2131 w 3153"/>
              <a:gd name="T107" fmla="*/ 1770 h 2031"/>
              <a:gd name="T108" fmla="*/ 2145 w 3153"/>
              <a:gd name="T109" fmla="*/ 1683 h 2031"/>
              <a:gd name="T110" fmla="*/ 2340 w 3153"/>
              <a:gd name="T111" fmla="*/ 1624 h 2031"/>
              <a:gd name="T112" fmla="*/ 2463 w 3153"/>
              <a:gd name="T113" fmla="*/ 1564 h 2031"/>
              <a:gd name="T114" fmla="*/ 2434 w 3153"/>
              <a:gd name="T115" fmla="*/ 1636 h 2031"/>
              <a:gd name="T116" fmla="*/ 2415 w 3153"/>
              <a:gd name="T117" fmla="*/ 1769 h 2031"/>
              <a:gd name="T118" fmla="*/ 2500 w 3153"/>
              <a:gd name="T119" fmla="*/ 1683 h 2031"/>
              <a:gd name="T120" fmla="*/ 2605 w 3153"/>
              <a:gd name="T121" fmla="*/ 1791 h 20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153" h="2031">
                <a:moveTo>
                  <a:pt x="448" y="830"/>
                </a:moveTo>
                <a:cubicBezTo>
                  <a:pt x="368" y="755"/>
                  <a:pt x="368" y="615"/>
                  <a:pt x="448" y="539"/>
                </a:cubicBezTo>
                <a:cubicBezTo>
                  <a:pt x="393" y="549"/>
                  <a:pt x="339" y="610"/>
                  <a:pt x="339" y="685"/>
                </a:cubicBezTo>
                <a:cubicBezTo>
                  <a:pt x="339" y="759"/>
                  <a:pt x="393" y="820"/>
                  <a:pt x="448" y="830"/>
                </a:cubicBezTo>
                <a:close/>
                <a:moveTo>
                  <a:pt x="2814" y="685"/>
                </a:moveTo>
                <a:cubicBezTo>
                  <a:pt x="2815" y="610"/>
                  <a:pt x="2761" y="549"/>
                  <a:pt x="2706" y="539"/>
                </a:cubicBezTo>
                <a:cubicBezTo>
                  <a:pt x="2786" y="615"/>
                  <a:pt x="2786" y="755"/>
                  <a:pt x="2706" y="830"/>
                </a:cubicBezTo>
                <a:cubicBezTo>
                  <a:pt x="2761" y="820"/>
                  <a:pt x="2815" y="759"/>
                  <a:pt x="2814" y="685"/>
                </a:cubicBezTo>
                <a:close/>
                <a:moveTo>
                  <a:pt x="2804" y="935"/>
                </a:moveTo>
                <a:cubicBezTo>
                  <a:pt x="2886" y="904"/>
                  <a:pt x="2970" y="808"/>
                  <a:pt x="2969" y="685"/>
                </a:cubicBezTo>
                <a:cubicBezTo>
                  <a:pt x="2970" y="561"/>
                  <a:pt x="2886" y="465"/>
                  <a:pt x="2804" y="434"/>
                </a:cubicBezTo>
                <a:cubicBezTo>
                  <a:pt x="2871" y="501"/>
                  <a:pt x="2915" y="591"/>
                  <a:pt x="2914" y="685"/>
                </a:cubicBezTo>
                <a:cubicBezTo>
                  <a:pt x="2915" y="778"/>
                  <a:pt x="2871" y="868"/>
                  <a:pt x="2804" y="935"/>
                </a:cubicBezTo>
                <a:close/>
                <a:moveTo>
                  <a:pt x="350" y="935"/>
                </a:moveTo>
                <a:cubicBezTo>
                  <a:pt x="282" y="868"/>
                  <a:pt x="239" y="778"/>
                  <a:pt x="239" y="685"/>
                </a:cubicBezTo>
                <a:cubicBezTo>
                  <a:pt x="239" y="591"/>
                  <a:pt x="282" y="501"/>
                  <a:pt x="350" y="434"/>
                </a:cubicBezTo>
                <a:cubicBezTo>
                  <a:pt x="267" y="465"/>
                  <a:pt x="183" y="561"/>
                  <a:pt x="184" y="685"/>
                </a:cubicBezTo>
                <a:cubicBezTo>
                  <a:pt x="183" y="808"/>
                  <a:pt x="267" y="904"/>
                  <a:pt x="350" y="935"/>
                </a:cubicBezTo>
                <a:close/>
                <a:moveTo>
                  <a:pt x="2877" y="1804"/>
                </a:moveTo>
                <a:cubicBezTo>
                  <a:pt x="2844" y="1765"/>
                  <a:pt x="2811" y="1726"/>
                  <a:pt x="2778" y="1687"/>
                </a:cubicBezTo>
                <a:cubicBezTo>
                  <a:pt x="2705" y="1601"/>
                  <a:pt x="2633" y="1516"/>
                  <a:pt x="2560" y="1430"/>
                </a:cubicBezTo>
                <a:cubicBezTo>
                  <a:pt x="2557" y="1426"/>
                  <a:pt x="2553" y="1421"/>
                  <a:pt x="2549" y="1417"/>
                </a:cubicBezTo>
                <a:cubicBezTo>
                  <a:pt x="2534" y="1399"/>
                  <a:pt x="2511" y="1389"/>
                  <a:pt x="2489" y="1381"/>
                </a:cubicBezTo>
                <a:cubicBezTo>
                  <a:pt x="2466" y="1373"/>
                  <a:pt x="2441" y="1368"/>
                  <a:pt x="2416" y="1367"/>
                </a:cubicBezTo>
                <a:cubicBezTo>
                  <a:pt x="2503" y="1344"/>
                  <a:pt x="2567" y="1266"/>
                  <a:pt x="2567" y="1172"/>
                </a:cubicBezTo>
                <a:cubicBezTo>
                  <a:pt x="2567" y="202"/>
                  <a:pt x="2567" y="202"/>
                  <a:pt x="2567" y="202"/>
                </a:cubicBezTo>
                <a:cubicBezTo>
                  <a:pt x="2567" y="90"/>
                  <a:pt x="2476" y="0"/>
                  <a:pt x="2365" y="0"/>
                </a:cubicBezTo>
                <a:cubicBezTo>
                  <a:pt x="788" y="0"/>
                  <a:pt x="788" y="0"/>
                  <a:pt x="788" y="0"/>
                </a:cubicBezTo>
                <a:cubicBezTo>
                  <a:pt x="677" y="0"/>
                  <a:pt x="586" y="90"/>
                  <a:pt x="586" y="202"/>
                </a:cubicBezTo>
                <a:cubicBezTo>
                  <a:pt x="586" y="1172"/>
                  <a:pt x="586" y="1172"/>
                  <a:pt x="586" y="1172"/>
                </a:cubicBezTo>
                <a:cubicBezTo>
                  <a:pt x="586" y="1266"/>
                  <a:pt x="651" y="1345"/>
                  <a:pt x="738" y="1368"/>
                </a:cubicBezTo>
                <a:cubicBezTo>
                  <a:pt x="689" y="1370"/>
                  <a:pt x="633" y="1388"/>
                  <a:pt x="600" y="1426"/>
                </a:cubicBezTo>
                <a:cubicBezTo>
                  <a:pt x="575" y="1457"/>
                  <a:pt x="549" y="1487"/>
                  <a:pt x="524" y="1518"/>
                </a:cubicBezTo>
                <a:cubicBezTo>
                  <a:pt x="446" y="1610"/>
                  <a:pt x="368" y="1703"/>
                  <a:pt x="290" y="1796"/>
                </a:cubicBezTo>
                <a:cubicBezTo>
                  <a:pt x="271" y="1819"/>
                  <a:pt x="235" y="1852"/>
                  <a:pt x="235" y="1884"/>
                </a:cubicBezTo>
                <a:cubicBezTo>
                  <a:pt x="235" y="1971"/>
                  <a:pt x="235" y="1971"/>
                  <a:pt x="235" y="1971"/>
                </a:cubicBezTo>
                <a:cubicBezTo>
                  <a:pt x="236" y="1982"/>
                  <a:pt x="238" y="1993"/>
                  <a:pt x="244" y="2002"/>
                </a:cubicBezTo>
                <a:cubicBezTo>
                  <a:pt x="264" y="2030"/>
                  <a:pt x="304" y="2031"/>
                  <a:pt x="336" y="2031"/>
                </a:cubicBezTo>
                <a:cubicBezTo>
                  <a:pt x="380" y="2031"/>
                  <a:pt x="2688" y="2031"/>
                  <a:pt x="2758" y="2031"/>
                </a:cubicBezTo>
                <a:cubicBezTo>
                  <a:pt x="2792" y="2031"/>
                  <a:pt x="2831" y="2027"/>
                  <a:pt x="2865" y="2020"/>
                </a:cubicBezTo>
                <a:cubicBezTo>
                  <a:pt x="2888" y="2016"/>
                  <a:pt x="2915" y="2003"/>
                  <a:pt x="2918" y="1976"/>
                </a:cubicBezTo>
                <a:cubicBezTo>
                  <a:pt x="2918" y="1882"/>
                  <a:pt x="2918" y="1882"/>
                  <a:pt x="2918" y="1882"/>
                </a:cubicBezTo>
                <a:cubicBezTo>
                  <a:pt x="2921" y="1861"/>
                  <a:pt x="2909" y="1841"/>
                  <a:pt x="2896" y="1826"/>
                </a:cubicBezTo>
                <a:cubicBezTo>
                  <a:pt x="2889" y="1818"/>
                  <a:pt x="2883" y="1811"/>
                  <a:pt x="2877" y="1804"/>
                </a:cubicBezTo>
                <a:close/>
                <a:moveTo>
                  <a:pt x="705" y="1159"/>
                </a:moveTo>
                <a:cubicBezTo>
                  <a:pt x="705" y="215"/>
                  <a:pt x="705" y="215"/>
                  <a:pt x="705" y="215"/>
                </a:cubicBezTo>
                <a:cubicBezTo>
                  <a:pt x="705" y="157"/>
                  <a:pt x="752" y="111"/>
                  <a:pt x="809" y="111"/>
                </a:cubicBezTo>
                <a:cubicBezTo>
                  <a:pt x="2344" y="111"/>
                  <a:pt x="2344" y="111"/>
                  <a:pt x="2344" y="111"/>
                </a:cubicBezTo>
                <a:cubicBezTo>
                  <a:pt x="2401" y="111"/>
                  <a:pt x="2448" y="157"/>
                  <a:pt x="2448" y="215"/>
                </a:cubicBezTo>
                <a:cubicBezTo>
                  <a:pt x="2448" y="1159"/>
                  <a:pt x="2448" y="1159"/>
                  <a:pt x="2448" y="1159"/>
                </a:cubicBezTo>
                <a:cubicBezTo>
                  <a:pt x="2448" y="1216"/>
                  <a:pt x="2401" y="1263"/>
                  <a:pt x="2344" y="1263"/>
                </a:cubicBezTo>
                <a:cubicBezTo>
                  <a:pt x="809" y="1263"/>
                  <a:pt x="809" y="1263"/>
                  <a:pt x="809" y="1263"/>
                </a:cubicBezTo>
                <a:cubicBezTo>
                  <a:pt x="752" y="1263"/>
                  <a:pt x="705" y="1216"/>
                  <a:pt x="705" y="1159"/>
                </a:cubicBezTo>
                <a:close/>
                <a:moveTo>
                  <a:pt x="2407" y="1487"/>
                </a:moveTo>
                <a:cubicBezTo>
                  <a:pt x="2407" y="1489"/>
                  <a:pt x="2406" y="1491"/>
                  <a:pt x="2404" y="1493"/>
                </a:cubicBezTo>
                <a:cubicBezTo>
                  <a:pt x="2404" y="1493"/>
                  <a:pt x="2403" y="1493"/>
                  <a:pt x="2403" y="1493"/>
                </a:cubicBezTo>
                <a:cubicBezTo>
                  <a:pt x="2403" y="1493"/>
                  <a:pt x="2403" y="1493"/>
                  <a:pt x="2403" y="1493"/>
                </a:cubicBezTo>
                <a:cubicBezTo>
                  <a:pt x="2403" y="1494"/>
                  <a:pt x="2403" y="1494"/>
                  <a:pt x="2402" y="1494"/>
                </a:cubicBezTo>
                <a:cubicBezTo>
                  <a:pt x="2402" y="1494"/>
                  <a:pt x="2402" y="1494"/>
                  <a:pt x="2401" y="1495"/>
                </a:cubicBezTo>
                <a:cubicBezTo>
                  <a:pt x="2401" y="1495"/>
                  <a:pt x="2400" y="1495"/>
                  <a:pt x="2400" y="1496"/>
                </a:cubicBezTo>
                <a:cubicBezTo>
                  <a:pt x="2399" y="1496"/>
                  <a:pt x="2399" y="1496"/>
                  <a:pt x="2398" y="1496"/>
                </a:cubicBezTo>
                <a:cubicBezTo>
                  <a:pt x="2388" y="1501"/>
                  <a:pt x="2374" y="1500"/>
                  <a:pt x="2362" y="1500"/>
                </a:cubicBezTo>
                <a:cubicBezTo>
                  <a:pt x="2304" y="1500"/>
                  <a:pt x="2304" y="1500"/>
                  <a:pt x="2304" y="1500"/>
                </a:cubicBezTo>
                <a:cubicBezTo>
                  <a:pt x="2293" y="1500"/>
                  <a:pt x="2281" y="1498"/>
                  <a:pt x="2271" y="1493"/>
                </a:cubicBezTo>
                <a:cubicBezTo>
                  <a:pt x="2267" y="1491"/>
                  <a:pt x="2263" y="1489"/>
                  <a:pt x="2260" y="1487"/>
                </a:cubicBezTo>
                <a:cubicBezTo>
                  <a:pt x="2257" y="1484"/>
                  <a:pt x="2254" y="1482"/>
                  <a:pt x="2252" y="1479"/>
                </a:cubicBezTo>
                <a:cubicBezTo>
                  <a:pt x="2250" y="1474"/>
                  <a:pt x="2250" y="1474"/>
                  <a:pt x="2250" y="1474"/>
                </a:cubicBezTo>
                <a:cubicBezTo>
                  <a:pt x="2244" y="1463"/>
                  <a:pt x="2236" y="1453"/>
                  <a:pt x="2231" y="1441"/>
                </a:cubicBezTo>
                <a:cubicBezTo>
                  <a:pt x="2227" y="1433"/>
                  <a:pt x="2231" y="1429"/>
                  <a:pt x="2238" y="1426"/>
                </a:cubicBezTo>
                <a:cubicBezTo>
                  <a:pt x="2240" y="1425"/>
                  <a:pt x="2242" y="1424"/>
                  <a:pt x="2244" y="1424"/>
                </a:cubicBezTo>
                <a:cubicBezTo>
                  <a:pt x="2248" y="1423"/>
                  <a:pt x="2253" y="1422"/>
                  <a:pt x="2258" y="1422"/>
                </a:cubicBezTo>
                <a:cubicBezTo>
                  <a:pt x="2266" y="1422"/>
                  <a:pt x="2266" y="1422"/>
                  <a:pt x="2266" y="1422"/>
                </a:cubicBezTo>
                <a:cubicBezTo>
                  <a:pt x="2266" y="1422"/>
                  <a:pt x="2266" y="1422"/>
                  <a:pt x="2266" y="1422"/>
                </a:cubicBezTo>
                <a:cubicBezTo>
                  <a:pt x="2282" y="1422"/>
                  <a:pt x="2297" y="1422"/>
                  <a:pt x="2312" y="1422"/>
                </a:cubicBezTo>
                <a:cubicBezTo>
                  <a:pt x="2313" y="1422"/>
                  <a:pt x="2313" y="1422"/>
                  <a:pt x="2313" y="1422"/>
                </a:cubicBezTo>
                <a:cubicBezTo>
                  <a:pt x="2328" y="1422"/>
                  <a:pt x="2328" y="1422"/>
                  <a:pt x="2328" y="1422"/>
                </a:cubicBezTo>
                <a:cubicBezTo>
                  <a:pt x="2333" y="1422"/>
                  <a:pt x="2339" y="1422"/>
                  <a:pt x="2344" y="1423"/>
                </a:cubicBezTo>
                <a:cubicBezTo>
                  <a:pt x="2347" y="1424"/>
                  <a:pt x="2351" y="1425"/>
                  <a:pt x="2354" y="1426"/>
                </a:cubicBezTo>
                <a:cubicBezTo>
                  <a:pt x="2355" y="1426"/>
                  <a:pt x="2355" y="1426"/>
                  <a:pt x="2356" y="1426"/>
                </a:cubicBezTo>
                <a:cubicBezTo>
                  <a:pt x="2356" y="1427"/>
                  <a:pt x="2356" y="1427"/>
                  <a:pt x="2357" y="1427"/>
                </a:cubicBezTo>
                <a:cubicBezTo>
                  <a:pt x="2357" y="1427"/>
                  <a:pt x="2358" y="1427"/>
                  <a:pt x="2358" y="1427"/>
                </a:cubicBezTo>
                <a:cubicBezTo>
                  <a:pt x="2363" y="1429"/>
                  <a:pt x="2367" y="1431"/>
                  <a:pt x="2371" y="1433"/>
                </a:cubicBezTo>
                <a:cubicBezTo>
                  <a:pt x="2374" y="1436"/>
                  <a:pt x="2377" y="1438"/>
                  <a:pt x="2379" y="1441"/>
                </a:cubicBezTo>
                <a:cubicBezTo>
                  <a:pt x="2391" y="1458"/>
                  <a:pt x="2391" y="1458"/>
                  <a:pt x="2391" y="1458"/>
                </a:cubicBezTo>
                <a:cubicBezTo>
                  <a:pt x="2394" y="1463"/>
                  <a:pt x="2401" y="1471"/>
                  <a:pt x="2404" y="1478"/>
                </a:cubicBezTo>
                <a:cubicBezTo>
                  <a:pt x="2404" y="1478"/>
                  <a:pt x="2404" y="1478"/>
                  <a:pt x="2404" y="1478"/>
                </a:cubicBezTo>
                <a:cubicBezTo>
                  <a:pt x="2406" y="1481"/>
                  <a:pt x="2407" y="1484"/>
                  <a:pt x="2407" y="1487"/>
                </a:cubicBezTo>
                <a:close/>
                <a:moveTo>
                  <a:pt x="1589" y="1480"/>
                </a:moveTo>
                <a:cubicBezTo>
                  <a:pt x="1589" y="1483"/>
                  <a:pt x="1588" y="1485"/>
                  <a:pt x="1587" y="1487"/>
                </a:cubicBezTo>
                <a:cubicBezTo>
                  <a:pt x="1576" y="1507"/>
                  <a:pt x="1525" y="1502"/>
                  <a:pt x="1507" y="1502"/>
                </a:cubicBezTo>
                <a:cubicBezTo>
                  <a:pt x="1496" y="1502"/>
                  <a:pt x="1485" y="1502"/>
                  <a:pt x="1474" y="1502"/>
                </a:cubicBezTo>
                <a:cubicBezTo>
                  <a:pt x="1464" y="1502"/>
                  <a:pt x="1451" y="1500"/>
                  <a:pt x="1442" y="1493"/>
                </a:cubicBezTo>
                <a:cubicBezTo>
                  <a:pt x="1442" y="1493"/>
                  <a:pt x="1441" y="1492"/>
                  <a:pt x="1441" y="1492"/>
                </a:cubicBezTo>
                <a:cubicBezTo>
                  <a:pt x="1441" y="1492"/>
                  <a:pt x="1440" y="1491"/>
                  <a:pt x="1440" y="1491"/>
                </a:cubicBezTo>
                <a:cubicBezTo>
                  <a:pt x="1439" y="1490"/>
                  <a:pt x="1439" y="1490"/>
                  <a:pt x="1439" y="1489"/>
                </a:cubicBezTo>
                <a:cubicBezTo>
                  <a:pt x="1439" y="1489"/>
                  <a:pt x="1439" y="1489"/>
                  <a:pt x="1438" y="1489"/>
                </a:cubicBezTo>
                <a:cubicBezTo>
                  <a:pt x="1438" y="1489"/>
                  <a:pt x="1438" y="1489"/>
                  <a:pt x="1438" y="1489"/>
                </a:cubicBezTo>
                <a:cubicBezTo>
                  <a:pt x="1438" y="1488"/>
                  <a:pt x="1437" y="1487"/>
                  <a:pt x="1437" y="1486"/>
                </a:cubicBezTo>
                <a:cubicBezTo>
                  <a:pt x="1436" y="1484"/>
                  <a:pt x="1436" y="1483"/>
                  <a:pt x="1436" y="1481"/>
                </a:cubicBezTo>
                <a:cubicBezTo>
                  <a:pt x="1436" y="1479"/>
                  <a:pt x="1436" y="1479"/>
                  <a:pt x="1436" y="1479"/>
                </a:cubicBezTo>
                <a:cubicBezTo>
                  <a:pt x="1437" y="1477"/>
                  <a:pt x="1437" y="1474"/>
                  <a:pt x="1437" y="1472"/>
                </a:cubicBezTo>
                <a:cubicBezTo>
                  <a:pt x="1437" y="1471"/>
                  <a:pt x="1437" y="1471"/>
                  <a:pt x="1437" y="1471"/>
                </a:cubicBezTo>
                <a:cubicBezTo>
                  <a:pt x="1438" y="1463"/>
                  <a:pt x="1438" y="1454"/>
                  <a:pt x="1440" y="1446"/>
                </a:cubicBezTo>
                <a:cubicBezTo>
                  <a:pt x="1440" y="1443"/>
                  <a:pt x="1440" y="1443"/>
                  <a:pt x="1440" y="1443"/>
                </a:cubicBezTo>
                <a:cubicBezTo>
                  <a:pt x="1441" y="1441"/>
                  <a:pt x="1442" y="1438"/>
                  <a:pt x="1444" y="1436"/>
                </a:cubicBezTo>
                <a:cubicBezTo>
                  <a:pt x="1446" y="1434"/>
                  <a:pt x="1448" y="1433"/>
                  <a:pt x="1450" y="1431"/>
                </a:cubicBezTo>
                <a:cubicBezTo>
                  <a:pt x="1450" y="1431"/>
                  <a:pt x="1450" y="1431"/>
                  <a:pt x="1450" y="1431"/>
                </a:cubicBezTo>
                <a:cubicBezTo>
                  <a:pt x="1451" y="1431"/>
                  <a:pt x="1451" y="1430"/>
                  <a:pt x="1452" y="1430"/>
                </a:cubicBezTo>
                <a:cubicBezTo>
                  <a:pt x="1452" y="1430"/>
                  <a:pt x="1453" y="1430"/>
                  <a:pt x="1453" y="1429"/>
                </a:cubicBezTo>
                <a:cubicBezTo>
                  <a:pt x="1453" y="1429"/>
                  <a:pt x="1454" y="1429"/>
                  <a:pt x="1454" y="1429"/>
                </a:cubicBezTo>
                <a:cubicBezTo>
                  <a:pt x="1455" y="1428"/>
                  <a:pt x="1457" y="1428"/>
                  <a:pt x="1458" y="1427"/>
                </a:cubicBezTo>
                <a:cubicBezTo>
                  <a:pt x="1459" y="1427"/>
                  <a:pt x="1459" y="1427"/>
                  <a:pt x="1460" y="1427"/>
                </a:cubicBezTo>
                <a:cubicBezTo>
                  <a:pt x="1461" y="1426"/>
                  <a:pt x="1463" y="1426"/>
                  <a:pt x="1464" y="1426"/>
                </a:cubicBezTo>
                <a:cubicBezTo>
                  <a:pt x="1465" y="1426"/>
                  <a:pt x="1465" y="1425"/>
                  <a:pt x="1466" y="1425"/>
                </a:cubicBezTo>
                <a:cubicBezTo>
                  <a:pt x="1466" y="1425"/>
                  <a:pt x="1466" y="1425"/>
                  <a:pt x="1466" y="1425"/>
                </a:cubicBezTo>
                <a:cubicBezTo>
                  <a:pt x="1467" y="1425"/>
                  <a:pt x="1468" y="1425"/>
                  <a:pt x="1468" y="1425"/>
                </a:cubicBezTo>
                <a:cubicBezTo>
                  <a:pt x="1472" y="1424"/>
                  <a:pt x="1476" y="1424"/>
                  <a:pt x="1480" y="1424"/>
                </a:cubicBezTo>
                <a:cubicBezTo>
                  <a:pt x="1483" y="1424"/>
                  <a:pt x="1483" y="1424"/>
                  <a:pt x="1483" y="1424"/>
                </a:cubicBezTo>
                <a:cubicBezTo>
                  <a:pt x="1487" y="1424"/>
                  <a:pt x="1492" y="1424"/>
                  <a:pt x="1496" y="1424"/>
                </a:cubicBezTo>
                <a:cubicBezTo>
                  <a:pt x="1550" y="1424"/>
                  <a:pt x="1550" y="1424"/>
                  <a:pt x="1550" y="1424"/>
                </a:cubicBezTo>
                <a:cubicBezTo>
                  <a:pt x="1551" y="1424"/>
                  <a:pt x="1552" y="1424"/>
                  <a:pt x="1554" y="1424"/>
                </a:cubicBezTo>
                <a:cubicBezTo>
                  <a:pt x="1554" y="1424"/>
                  <a:pt x="1555" y="1424"/>
                  <a:pt x="1555" y="1424"/>
                </a:cubicBezTo>
                <a:cubicBezTo>
                  <a:pt x="1556" y="1424"/>
                  <a:pt x="1558" y="1424"/>
                  <a:pt x="1559" y="1424"/>
                </a:cubicBezTo>
                <a:cubicBezTo>
                  <a:pt x="1570" y="1425"/>
                  <a:pt x="1582" y="1428"/>
                  <a:pt x="1586" y="1438"/>
                </a:cubicBezTo>
                <a:cubicBezTo>
                  <a:pt x="1587" y="1438"/>
                  <a:pt x="1587" y="1439"/>
                  <a:pt x="1587" y="1440"/>
                </a:cubicBezTo>
                <a:cubicBezTo>
                  <a:pt x="1588" y="1440"/>
                  <a:pt x="1588" y="1440"/>
                  <a:pt x="1588" y="1440"/>
                </a:cubicBezTo>
                <a:cubicBezTo>
                  <a:pt x="1591" y="1452"/>
                  <a:pt x="1588" y="1466"/>
                  <a:pt x="1589" y="1478"/>
                </a:cubicBezTo>
                <a:lnTo>
                  <a:pt x="1589" y="1480"/>
                </a:lnTo>
                <a:close/>
                <a:moveTo>
                  <a:pt x="1511" y="1543"/>
                </a:moveTo>
                <a:cubicBezTo>
                  <a:pt x="1531" y="1543"/>
                  <a:pt x="1577" y="1537"/>
                  <a:pt x="1588" y="1559"/>
                </a:cubicBezTo>
                <a:cubicBezTo>
                  <a:pt x="1589" y="1561"/>
                  <a:pt x="1590" y="1563"/>
                  <a:pt x="1590" y="1566"/>
                </a:cubicBezTo>
                <a:cubicBezTo>
                  <a:pt x="1590" y="1589"/>
                  <a:pt x="1590" y="1589"/>
                  <a:pt x="1590" y="1589"/>
                </a:cubicBezTo>
                <a:cubicBezTo>
                  <a:pt x="1590" y="1595"/>
                  <a:pt x="1590" y="1602"/>
                  <a:pt x="1590" y="1609"/>
                </a:cubicBezTo>
                <a:cubicBezTo>
                  <a:pt x="1590" y="1609"/>
                  <a:pt x="1590" y="1609"/>
                  <a:pt x="1590" y="1609"/>
                </a:cubicBezTo>
                <a:cubicBezTo>
                  <a:pt x="1590" y="1612"/>
                  <a:pt x="1590" y="1612"/>
                  <a:pt x="1590" y="1612"/>
                </a:cubicBezTo>
                <a:cubicBezTo>
                  <a:pt x="1590" y="1615"/>
                  <a:pt x="1589" y="1619"/>
                  <a:pt x="1587" y="1622"/>
                </a:cubicBezTo>
                <a:cubicBezTo>
                  <a:pt x="1587" y="1622"/>
                  <a:pt x="1586" y="1623"/>
                  <a:pt x="1586" y="1623"/>
                </a:cubicBezTo>
                <a:cubicBezTo>
                  <a:pt x="1585" y="1624"/>
                  <a:pt x="1584" y="1625"/>
                  <a:pt x="1583" y="1626"/>
                </a:cubicBezTo>
                <a:cubicBezTo>
                  <a:pt x="1583" y="1626"/>
                  <a:pt x="1583" y="1626"/>
                  <a:pt x="1583" y="1626"/>
                </a:cubicBezTo>
                <a:cubicBezTo>
                  <a:pt x="1578" y="1631"/>
                  <a:pt x="1571" y="1634"/>
                  <a:pt x="1563" y="1636"/>
                </a:cubicBezTo>
                <a:cubicBezTo>
                  <a:pt x="1563" y="1636"/>
                  <a:pt x="1563" y="1636"/>
                  <a:pt x="1563" y="1636"/>
                </a:cubicBezTo>
                <a:cubicBezTo>
                  <a:pt x="1563" y="1636"/>
                  <a:pt x="1563" y="1636"/>
                  <a:pt x="1563" y="1636"/>
                </a:cubicBezTo>
                <a:cubicBezTo>
                  <a:pt x="1560" y="1637"/>
                  <a:pt x="1558" y="1637"/>
                  <a:pt x="1556" y="1637"/>
                </a:cubicBezTo>
                <a:cubicBezTo>
                  <a:pt x="1555" y="1637"/>
                  <a:pt x="1554" y="1637"/>
                  <a:pt x="1554" y="1638"/>
                </a:cubicBezTo>
                <a:cubicBezTo>
                  <a:pt x="1551" y="1638"/>
                  <a:pt x="1548" y="1638"/>
                  <a:pt x="1546" y="1638"/>
                </a:cubicBezTo>
                <a:cubicBezTo>
                  <a:pt x="1546" y="1638"/>
                  <a:pt x="1546" y="1638"/>
                  <a:pt x="1546" y="1638"/>
                </a:cubicBezTo>
                <a:cubicBezTo>
                  <a:pt x="1463" y="1638"/>
                  <a:pt x="1463" y="1638"/>
                  <a:pt x="1463" y="1638"/>
                </a:cubicBezTo>
                <a:cubicBezTo>
                  <a:pt x="1453" y="1638"/>
                  <a:pt x="1441" y="1636"/>
                  <a:pt x="1432" y="1631"/>
                </a:cubicBezTo>
                <a:cubicBezTo>
                  <a:pt x="1432" y="1631"/>
                  <a:pt x="1432" y="1631"/>
                  <a:pt x="1432" y="1631"/>
                </a:cubicBezTo>
                <a:cubicBezTo>
                  <a:pt x="1432" y="1631"/>
                  <a:pt x="1432" y="1630"/>
                  <a:pt x="1432" y="1630"/>
                </a:cubicBezTo>
                <a:cubicBezTo>
                  <a:pt x="1431" y="1629"/>
                  <a:pt x="1429" y="1628"/>
                  <a:pt x="1427" y="1627"/>
                </a:cubicBezTo>
                <a:cubicBezTo>
                  <a:pt x="1426" y="1626"/>
                  <a:pt x="1425" y="1624"/>
                  <a:pt x="1424" y="1623"/>
                </a:cubicBezTo>
                <a:cubicBezTo>
                  <a:pt x="1424" y="1623"/>
                  <a:pt x="1424" y="1623"/>
                  <a:pt x="1424" y="1622"/>
                </a:cubicBezTo>
                <a:cubicBezTo>
                  <a:pt x="1422" y="1619"/>
                  <a:pt x="1421" y="1616"/>
                  <a:pt x="1421" y="1612"/>
                </a:cubicBezTo>
                <a:cubicBezTo>
                  <a:pt x="1422" y="1606"/>
                  <a:pt x="1422" y="1606"/>
                  <a:pt x="1422" y="1606"/>
                </a:cubicBezTo>
                <a:cubicBezTo>
                  <a:pt x="1422" y="1606"/>
                  <a:pt x="1422" y="1606"/>
                  <a:pt x="1422" y="1606"/>
                </a:cubicBezTo>
                <a:cubicBezTo>
                  <a:pt x="1424" y="1593"/>
                  <a:pt x="1425" y="1580"/>
                  <a:pt x="1427" y="1567"/>
                </a:cubicBezTo>
                <a:cubicBezTo>
                  <a:pt x="1427" y="1566"/>
                  <a:pt x="1427" y="1566"/>
                  <a:pt x="1427" y="1566"/>
                </a:cubicBezTo>
                <a:cubicBezTo>
                  <a:pt x="1427" y="1566"/>
                  <a:pt x="1427" y="1566"/>
                  <a:pt x="1427" y="1565"/>
                </a:cubicBezTo>
                <a:cubicBezTo>
                  <a:pt x="1432" y="1536"/>
                  <a:pt x="1490" y="1543"/>
                  <a:pt x="1511" y="1543"/>
                </a:cubicBezTo>
                <a:close/>
                <a:moveTo>
                  <a:pt x="1175" y="1631"/>
                </a:moveTo>
                <a:cubicBezTo>
                  <a:pt x="1173" y="1630"/>
                  <a:pt x="1172" y="1629"/>
                  <a:pt x="1170" y="1627"/>
                </a:cubicBezTo>
                <a:cubicBezTo>
                  <a:pt x="1169" y="1626"/>
                  <a:pt x="1169" y="1625"/>
                  <a:pt x="1168" y="1624"/>
                </a:cubicBezTo>
                <a:cubicBezTo>
                  <a:pt x="1168" y="1623"/>
                  <a:pt x="1168" y="1623"/>
                  <a:pt x="1168" y="1623"/>
                </a:cubicBezTo>
                <a:cubicBezTo>
                  <a:pt x="1166" y="1620"/>
                  <a:pt x="1166" y="1616"/>
                  <a:pt x="1167" y="1613"/>
                </a:cubicBezTo>
                <a:cubicBezTo>
                  <a:pt x="1169" y="1607"/>
                  <a:pt x="1169" y="1607"/>
                  <a:pt x="1169" y="1607"/>
                </a:cubicBezTo>
                <a:cubicBezTo>
                  <a:pt x="1169" y="1607"/>
                  <a:pt x="1169" y="1607"/>
                  <a:pt x="1169" y="1607"/>
                </a:cubicBezTo>
                <a:cubicBezTo>
                  <a:pt x="1169" y="1606"/>
                  <a:pt x="1169" y="1605"/>
                  <a:pt x="1170" y="1604"/>
                </a:cubicBezTo>
                <a:cubicBezTo>
                  <a:pt x="1181" y="1567"/>
                  <a:pt x="1181" y="1567"/>
                  <a:pt x="1181" y="1567"/>
                </a:cubicBezTo>
                <a:cubicBezTo>
                  <a:pt x="1181" y="1566"/>
                  <a:pt x="1181" y="1566"/>
                  <a:pt x="1182" y="1565"/>
                </a:cubicBezTo>
                <a:cubicBezTo>
                  <a:pt x="1193" y="1537"/>
                  <a:pt x="1244" y="1543"/>
                  <a:pt x="1268" y="1543"/>
                </a:cubicBezTo>
                <a:cubicBezTo>
                  <a:pt x="1278" y="1543"/>
                  <a:pt x="1297" y="1542"/>
                  <a:pt x="1314" y="1543"/>
                </a:cubicBezTo>
                <a:cubicBezTo>
                  <a:pt x="1317" y="1544"/>
                  <a:pt x="1320" y="1544"/>
                  <a:pt x="1323" y="1545"/>
                </a:cubicBezTo>
                <a:cubicBezTo>
                  <a:pt x="1323" y="1545"/>
                  <a:pt x="1323" y="1545"/>
                  <a:pt x="1324" y="1545"/>
                </a:cubicBezTo>
                <a:cubicBezTo>
                  <a:pt x="1332" y="1547"/>
                  <a:pt x="1339" y="1551"/>
                  <a:pt x="1342" y="1556"/>
                </a:cubicBezTo>
                <a:cubicBezTo>
                  <a:pt x="1342" y="1557"/>
                  <a:pt x="1342" y="1557"/>
                  <a:pt x="1343" y="1557"/>
                </a:cubicBezTo>
                <a:cubicBezTo>
                  <a:pt x="1343" y="1558"/>
                  <a:pt x="1343" y="1558"/>
                  <a:pt x="1343" y="1558"/>
                </a:cubicBezTo>
                <a:cubicBezTo>
                  <a:pt x="1343" y="1558"/>
                  <a:pt x="1343" y="1559"/>
                  <a:pt x="1343" y="1559"/>
                </a:cubicBezTo>
                <a:cubicBezTo>
                  <a:pt x="1344" y="1561"/>
                  <a:pt x="1345" y="1564"/>
                  <a:pt x="1344" y="1567"/>
                </a:cubicBezTo>
                <a:cubicBezTo>
                  <a:pt x="1344" y="1569"/>
                  <a:pt x="1344" y="1569"/>
                  <a:pt x="1344" y="1569"/>
                </a:cubicBezTo>
                <a:cubicBezTo>
                  <a:pt x="1344" y="1569"/>
                  <a:pt x="1344" y="1569"/>
                  <a:pt x="1344" y="1569"/>
                </a:cubicBezTo>
                <a:cubicBezTo>
                  <a:pt x="1343" y="1576"/>
                  <a:pt x="1341" y="1583"/>
                  <a:pt x="1340" y="1589"/>
                </a:cubicBezTo>
                <a:cubicBezTo>
                  <a:pt x="1336" y="1612"/>
                  <a:pt x="1336" y="1612"/>
                  <a:pt x="1336" y="1612"/>
                </a:cubicBezTo>
                <a:cubicBezTo>
                  <a:pt x="1336" y="1616"/>
                  <a:pt x="1334" y="1619"/>
                  <a:pt x="1331" y="1622"/>
                </a:cubicBezTo>
                <a:cubicBezTo>
                  <a:pt x="1331" y="1623"/>
                  <a:pt x="1330" y="1623"/>
                  <a:pt x="1330" y="1623"/>
                </a:cubicBezTo>
                <a:cubicBezTo>
                  <a:pt x="1330" y="1624"/>
                  <a:pt x="1329" y="1624"/>
                  <a:pt x="1329" y="1624"/>
                </a:cubicBezTo>
                <a:cubicBezTo>
                  <a:pt x="1328" y="1625"/>
                  <a:pt x="1327" y="1626"/>
                  <a:pt x="1326" y="1627"/>
                </a:cubicBezTo>
                <a:cubicBezTo>
                  <a:pt x="1320" y="1632"/>
                  <a:pt x="1312" y="1635"/>
                  <a:pt x="1305" y="1636"/>
                </a:cubicBezTo>
                <a:cubicBezTo>
                  <a:pt x="1305" y="1637"/>
                  <a:pt x="1305" y="1637"/>
                  <a:pt x="1305" y="1637"/>
                </a:cubicBezTo>
                <a:cubicBezTo>
                  <a:pt x="1304" y="1637"/>
                  <a:pt x="1304" y="1637"/>
                  <a:pt x="1304" y="1637"/>
                </a:cubicBezTo>
                <a:cubicBezTo>
                  <a:pt x="1302" y="1637"/>
                  <a:pt x="1300" y="1638"/>
                  <a:pt x="1297" y="1638"/>
                </a:cubicBezTo>
                <a:cubicBezTo>
                  <a:pt x="1297" y="1638"/>
                  <a:pt x="1296" y="1638"/>
                  <a:pt x="1295" y="1638"/>
                </a:cubicBezTo>
                <a:cubicBezTo>
                  <a:pt x="1292" y="1638"/>
                  <a:pt x="1290" y="1639"/>
                  <a:pt x="1287" y="1639"/>
                </a:cubicBezTo>
                <a:cubicBezTo>
                  <a:pt x="1287" y="1639"/>
                  <a:pt x="1287" y="1639"/>
                  <a:pt x="1287" y="1639"/>
                </a:cubicBezTo>
                <a:cubicBezTo>
                  <a:pt x="1204" y="1639"/>
                  <a:pt x="1204" y="1639"/>
                  <a:pt x="1204" y="1639"/>
                </a:cubicBezTo>
                <a:cubicBezTo>
                  <a:pt x="1194" y="1639"/>
                  <a:pt x="1183" y="1637"/>
                  <a:pt x="1175" y="1631"/>
                </a:cubicBezTo>
                <a:cubicBezTo>
                  <a:pt x="1175" y="1631"/>
                  <a:pt x="1175" y="1631"/>
                  <a:pt x="1175" y="1631"/>
                </a:cubicBezTo>
                <a:close/>
                <a:moveTo>
                  <a:pt x="1278" y="1502"/>
                </a:moveTo>
                <a:cubicBezTo>
                  <a:pt x="1266" y="1502"/>
                  <a:pt x="1253" y="1502"/>
                  <a:pt x="1241" y="1502"/>
                </a:cubicBezTo>
                <a:cubicBezTo>
                  <a:pt x="1230" y="1502"/>
                  <a:pt x="1213" y="1500"/>
                  <a:pt x="1207" y="1489"/>
                </a:cubicBezTo>
                <a:cubicBezTo>
                  <a:pt x="1207" y="1488"/>
                  <a:pt x="1207" y="1487"/>
                  <a:pt x="1207" y="1486"/>
                </a:cubicBezTo>
                <a:cubicBezTo>
                  <a:pt x="1206" y="1486"/>
                  <a:pt x="1206" y="1485"/>
                  <a:pt x="1206" y="1484"/>
                </a:cubicBezTo>
                <a:cubicBezTo>
                  <a:pt x="1206" y="1483"/>
                  <a:pt x="1207" y="1482"/>
                  <a:pt x="1207" y="1481"/>
                </a:cubicBezTo>
                <a:cubicBezTo>
                  <a:pt x="1207" y="1481"/>
                  <a:pt x="1207" y="1481"/>
                  <a:pt x="1207" y="1481"/>
                </a:cubicBezTo>
                <a:cubicBezTo>
                  <a:pt x="1207" y="1481"/>
                  <a:pt x="1207" y="1481"/>
                  <a:pt x="1207" y="1481"/>
                </a:cubicBezTo>
                <a:cubicBezTo>
                  <a:pt x="1207" y="1478"/>
                  <a:pt x="1209" y="1474"/>
                  <a:pt x="1210" y="1472"/>
                </a:cubicBezTo>
                <a:cubicBezTo>
                  <a:pt x="1212" y="1463"/>
                  <a:pt x="1214" y="1453"/>
                  <a:pt x="1218" y="1445"/>
                </a:cubicBezTo>
                <a:cubicBezTo>
                  <a:pt x="1218" y="1444"/>
                  <a:pt x="1218" y="1444"/>
                  <a:pt x="1218" y="1444"/>
                </a:cubicBezTo>
                <a:cubicBezTo>
                  <a:pt x="1219" y="1441"/>
                  <a:pt x="1221" y="1438"/>
                  <a:pt x="1223" y="1436"/>
                </a:cubicBezTo>
                <a:cubicBezTo>
                  <a:pt x="1225" y="1435"/>
                  <a:pt x="1226" y="1434"/>
                  <a:pt x="1228" y="1433"/>
                </a:cubicBezTo>
                <a:cubicBezTo>
                  <a:pt x="1233" y="1429"/>
                  <a:pt x="1239" y="1427"/>
                  <a:pt x="1245" y="1426"/>
                </a:cubicBezTo>
                <a:cubicBezTo>
                  <a:pt x="1246" y="1426"/>
                  <a:pt x="1246" y="1426"/>
                  <a:pt x="1247" y="1426"/>
                </a:cubicBezTo>
                <a:cubicBezTo>
                  <a:pt x="1251" y="1425"/>
                  <a:pt x="1257" y="1424"/>
                  <a:pt x="1262" y="1424"/>
                </a:cubicBezTo>
                <a:cubicBezTo>
                  <a:pt x="1269" y="1424"/>
                  <a:pt x="1269" y="1424"/>
                  <a:pt x="1269" y="1424"/>
                </a:cubicBezTo>
                <a:cubicBezTo>
                  <a:pt x="1271" y="1424"/>
                  <a:pt x="1274" y="1424"/>
                  <a:pt x="1276" y="1424"/>
                </a:cubicBezTo>
                <a:cubicBezTo>
                  <a:pt x="1291" y="1424"/>
                  <a:pt x="1307" y="1424"/>
                  <a:pt x="1322" y="1424"/>
                </a:cubicBezTo>
                <a:cubicBezTo>
                  <a:pt x="1324" y="1424"/>
                  <a:pt x="1326" y="1424"/>
                  <a:pt x="1329" y="1424"/>
                </a:cubicBezTo>
                <a:cubicBezTo>
                  <a:pt x="1331" y="1424"/>
                  <a:pt x="1331" y="1424"/>
                  <a:pt x="1331" y="1424"/>
                </a:cubicBezTo>
                <a:cubicBezTo>
                  <a:pt x="1332" y="1424"/>
                  <a:pt x="1332" y="1424"/>
                  <a:pt x="1333" y="1424"/>
                </a:cubicBezTo>
                <a:cubicBezTo>
                  <a:pt x="1335" y="1424"/>
                  <a:pt x="1337" y="1424"/>
                  <a:pt x="1339" y="1425"/>
                </a:cubicBezTo>
                <a:cubicBezTo>
                  <a:pt x="1339" y="1425"/>
                  <a:pt x="1339" y="1425"/>
                  <a:pt x="1339" y="1425"/>
                </a:cubicBezTo>
                <a:cubicBezTo>
                  <a:pt x="1351" y="1426"/>
                  <a:pt x="1364" y="1429"/>
                  <a:pt x="1366" y="1439"/>
                </a:cubicBezTo>
                <a:cubicBezTo>
                  <a:pt x="1366" y="1439"/>
                  <a:pt x="1366" y="1440"/>
                  <a:pt x="1366" y="1440"/>
                </a:cubicBezTo>
                <a:cubicBezTo>
                  <a:pt x="1366" y="1440"/>
                  <a:pt x="1366" y="1440"/>
                  <a:pt x="1366" y="1441"/>
                </a:cubicBezTo>
                <a:cubicBezTo>
                  <a:pt x="1367" y="1452"/>
                  <a:pt x="1362" y="1467"/>
                  <a:pt x="1360" y="1478"/>
                </a:cubicBezTo>
                <a:cubicBezTo>
                  <a:pt x="1360" y="1478"/>
                  <a:pt x="1360" y="1478"/>
                  <a:pt x="1360" y="1478"/>
                </a:cubicBezTo>
                <a:cubicBezTo>
                  <a:pt x="1359" y="1481"/>
                  <a:pt x="1359" y="1481"/>
                  <a:pt x="1359" y="1481"/>
                </a:cubicBezTo>
                <a:cubicBezTo>
                  <a:pt x="1359" y="1483"/>
                  <a:pt x="1358" y="1485"/>
                  <a:pt x="1356" y="1487"/>
                </a:cubicBezTo>
                <a:cubicBezTo>
                  <a:pt x="1356" y="1488"/>
                  <a:pt x="1355" y="1488"/>
                  <a:pt x="1355" y="1489"/>
                </a:cubicBezTo>
                <a:cubicBezTo>
                  <a:pt x="1355" y="1489"/>
                  <a:pt x="1355" y="1489"/>
                  <a:pt x="1355" y="1489"/>
                </a:cubicBezTo>
                <a:cubicBezTo>
                  <a:pt x="1355" y="1489"/>
                  <a:pt x="1355" y="1489"/>
                  <a:pt x="1354" y="1489"/>
                </a:cubicBezTo>
                <a:cubicBezTo>
                  <a:pt x="1339" y="1507"/>
                  <a:pt x="1298" y="1502"/>
                  <a:pt x="1278" y="1502"/>
                </a:cubicBezTo>
                <a:close/>
                <a:moveTo>
                  <a:pt x="911" y="1620"/>
                </a:moveTo>
                <a:cubicBezTo>
                  <a:pt x="911" y="1619"/>
                  <a:pt x="911" y="1618"/>
                  <a:pt x="911" y="1618"/>
                </a:cubicBezTo>
                <a:cubicBezTo>
                  <a:pt x="912" y="1616"/>
                  <a:pt x="912" y="1615"/>
                  <a:pt x="913" y="1614"/>
                </a:cubicBezTo>
                <a:cubicBezTo>
                  <a:pt x="913" y="1614"/>
                  <a:pt x="913" y="1614"/>
                  <a:pt x="913" y="1613"/>
                </a:cubicBezTo>
                <a:cubicBezTo>
                  <a:pt x="913" y="1612"/>
                  <a:pt x="913" y="1612"/>
                  <a:pt x="913" y="1612"/>
                </a:cubicBezTo>
                <a:cubicBezTo>
                  <a:pt x="914" y="1611"/>
                  <a:pt x="915" y="1609"/>
                  <a:pt x="916" y="1607"/>
                </a:cubicBezTo>
                <a:cubicBezTo>
                  <a:pt x="922" y="1594"/>
                  <a:pt x="928" y="1582"/>
                  <a:pt x="935" y="1569"/>
                </a:cubicBezTo>
                <a:cubicBezTo>
                  <a:pt x="935" y="1569"/>
                  <a:pt x="935" y="1569"/>
                  <a:pt x="935" y="1569"/>
                </a:cubicBezTo>
                <a:cubicBezTo>
                  <a:pt x="935" y="1568"/>
                  <a:pt x="935" y="1568"/>
                  <a:pt x="935" y="1568"/>
                </a:cubicBezTo>
                <a:cubicBezTo>
                  <a:pt x="936" y="1567"/>
                  <a:pt x="936" y="1566"/>
                  <a:pt x="937" y="1566"/>
                </a:cubicBezTo>
                <a:cubicBezTo>
                  <a:pt x="937" y="1565"/>
                  <a:pt x="938" y="1564"/>
                  <a:pt x="938" y="1563"/>
                </a:cubicBezTo>
                <a:cubicBezTo>
                  <a:pt x="938" y="1563"/>
                  <a:pt x="938" y="1563"/>
                  <a:pt x="939" y="1563"/>
                </a:cubicBezTo>
                <a:cubicBezTo>
                  <a:pt x="956" y="1539"/>
                  <a:pt x="997" y="1544"/>
                  <a:pt x="1023" y="1544"/>
                </a:cubicBezTo>
                <a:cubicBezTo>
                  <a:pt x="1023" y="1544"/>
                  <a:pt x="1023" y="1544"/>
                  <a:pt x="1023" y="1544"/>
                </a:cubicBezTo>
                <a:cubicBezTo>
                  <a:pt x="1030" y="1544"/>
                  <a:pt x="1049" y="1542"/>
                  <a:pt x="1066" y="1544"/>
                </a:cubicBezTo>
                <a:cubicBezTo>
                  <a:pt x="1071" y="1544"/>
                  <a:pt x="1077" y="1544"/>
                  <a:pt x="1081" y="1545"/>
                </a:cubicBezTo>
                <a:cubicBezTo>
                  <a:pt x="1084" y="1546"/>
                  <a:pt x="1087" y="1547"/>
                  <a:pt x="1089" y="1548"/>
                </a:cubicBezTo>
                <a:cubicBezTo>
                  <a:pt x="1095" y="1551"/>
                  <a:pt x="1099" y="1556"/>
                  <a:pt x="1099" y="1562"/>
                </a:cubicBezTo>
                <a:cubicBezTo>
                  <a:pt x="1099" y="1562"/>
                  <a:pt x="1099" y="1562"/>
                  <a:pt x="1099" y="1562"/>
                </a:cubicBezTo>
                <a:cubicBezTo>
                  <a:pt x="1099" y="1563"/>
                  <a:pt x="1099" y="1563"/>
                  <a:pt x="1099" y="1564"/>
                </a:cubicBezTo>
                <a:cubicBezTo>
                  <a:pt x="1099" y="1565"/>
                  <a:pt x="1099" y="1566"/>
                  <a:pt x="1099" y="1567"/>
                </a:cubicBezTo>
                <a:cubicBezTo>
                  <a:pt x="1082" y="1613"/>
                  <a:pt x="1082" y="1613"/>
                  <a:pt x="1082" y="1613"/>
                </a:cubicBezTo>
                <a:cubicBezTo>
                  <a:pt x="1081" y="1617"/>
                  <a:pt x="1078" y="1620"/>
                  <a:pt x="1075" y="1623"/>
                </a:cubicBezTo>
                <a:cubicBezTo>
                  <a:pt x="1071" y="1626"/>
                  <a:pt x="1067" y="1629"/>
                  <a:pt x="1062" y="1631"/>
                </a:cubicBezTo>
                <a:cubicBezTo>
                  <a:pt x="1062" y="1632"/>
                  <a:pt x="1061" y="1632"/>
                  <a:pt x="1061" y="1632"/>
                </a:cubicBezTo>
                <a:cubicBezTo>
                  <a:pt x="1054" y="1635"/>
                  <a:pt x="1047" y="1637"/>
                  <a:pt x="1039" y="1639"/>
                </a:cubicBezTo>
                <a:cubicBezTo>
                  <a:pt x="1038" y="1639"/>
                  <a:pt x="1038" y="1639"/>
                  <a:pt x="1038" y="1639"/>
                </a:cubicBezTo>
                <a:cubicBezTo>
                  <a:pt x="1036" y="1639"/>
                  <a:pt x="1035" y="1639"/>
                  <a:pt x="1034" y="1639"/>
                </a:cubicBezTo>
                <a:cubicBezTo>
                  <a:pt x="1020" y="1640"/>
                  <a:pt x="1005" y="1639"/>
                  <a:pt x="990" y="1639"/>
                </a:cubicBezTo>
                <a:cubicBezTo>
                  <a:pt x="975" y="1639"/>
                  <a:pt x="960" y="1640"/>
                  <a:pt x="945" y="1640"/>
                </a:cubicBezTo>
                <a:cubicBezTo>
                  <a:pt x="935" y="1640"/>
                  <a:pt x="920" y="1638"/>
                  <a:pt x="914" y="1628"/>
                </a:cubicBezTo>
                <a:cubicBezTo>
                  <a:pt x="913" y="1628"/>
                  <a:pt x="913" y="1628"/>
                  <a:pt x="913" y="1627"/>
                </a:cubicBezTo>
                <a:cubicBezTo>
                  <a:pt x="913" y="1627"/>
                  <a:pt x="912" y="1626"/>
                  <a:pt x="912" y="1626"/>
                </a:cubicBezTo>
                <a:cubicBezTo>
                  <a:pt x="912" y="1625"/>
                  <a:pt x="912" y="1624"/>
                  <a:pt x="911" y="1624"/>
                </a:cubicBezTo>
                <a:cubicBezTo>
                  <a:pt x="911" y="1624"/>
                  <a:pt x="911" y="1624"/>
                  <a:pt x="911" y="1624"/>
                </a:cubicBezTo>
                <a:cubicBezTo>
                  <a:pt x="911" y="1623"/>
                  <a:pt x="911" y="1623"/>
                  <a:pt x="911" y="1623"/>
                </a:cubicBezTo>
                <a:cubicBezTo>
                  <a:pt x="911" y="1622"/>
                  <a:pt x="911" y="1621"/>
                  <a:pt x="911" y="1620"/>
                </a:cubicBezTo>
                <a:close/>
                <a:moveTo>
                  <a:pt x="910" y="1465"/>
                </a:moveTo>
                <a:cubicBezTo>
                  <a:pt x="910" y="1465"/>
                  <a:pt x="910" y="1465"/>
                  <a:pt x="910" y="1465"/>
                </a:cubicBezTo>
                <a:cubicBezTo>
                  <a:pt x="900" y="1482"/>
                  <a:pt x="900" y="1482"/>
                  <a:pt x="900" y="1482"/>
                </a:cubicBezTo>
                <a:cubicBezTo>
                  <a:pt x="899" y="1485"/>
                  <a:pt x="896" y="1488"/>
                  <a:pt x="893" y="1490"/>
                </a:cubicBezTo>
                <a:cubicBezTo>
                  <a:pt x="889" y="1493"/>
                  <a:pt x="885" y="1495"/>
                  <a:pt x="880" y="1497"/>
                </a:cubicBezTo>
                <a:cubicBezTo>
                  <a:pt x="879" y="1497"/>
                  <a:pt x="878" y="1498"/>
                  <a:pt x="876" y="1498"/>
                </a:cubicBezTo>
                <a:cubicBezTo>
                  <a:pt x="876" y="1499"/>
                  <a:pt x="875" y="1499"/>
                  <a:pt x="874" y="1499"/>
                </a:cubicBezTo>
                <a:cubicBezTo>
                  <a:pt x="874" y="1499"/>
                  <a:pt x="874" y="1499"/>
                  <a:pt x="874" y="1499"/>
                </a:cubicBezTo>
                <a:cubicBezTo>
                  <a:pt x="871" y="1500"/>
                  <a:pt x="868" y="1501"/>
                  <a:pt x="865" y="1502"/>
                </a:cubicBezTo>
                <a:cubicBezTo>
                  <a:pt x="859" y="1503"/>
                  <a:pt x="854" y="1503"/>
                  <a:pt x="848" y="1503"/>
                </a:cubicBezTo>
                <a:cubicBezTo>
                  <a:pt x="832" y="1503"/>
                  <a:pt x="832" y="1503"/>
                  <a:pt x="832" y="1503"/>
                </a:cubicBezTo>
                <a:cubicBezTo>
                  <a:pt x="832" y="1503"/>
                  <a:pt x="832" y="1503"/>
                  <a:pt x="832" y="1503"/>
                </a:cubicBezTo>
                <a:cubicBezTo>
                  <a:pt x="812" y="1503"/>
                  <a:pt x="793" y="1504"/>
                  <a:pt x="774" y="1504"/>
                </a:cubicBezTo>
                <a:cubicBezTo>
                  <a:pt x="765" y="1504"/>
                  <a:pt x="747" y="1502"/>
                  <a:pt x="745" y="1491"/>
                </a:cubicBezTo>
                <a:cubicBezTo>
                  <a:pt x="745" y="1489"/>
                  <a:pt x="745" y="1488"/>
                  <a:pt x="746" y="1486"/>
                </a:cubicBezTo>
                <a:cubicBezTo>
                  <a:pt x="747" y="1482"/>
                  <a:pt x="751" y="1478"/>
                  <a:pt x="753" y="1475"/>
                </a:cubicBezTo>
                <a:cubicBezTo>
                  <a:pt x="760" y="1464"/>
                  <a:pt x="766" y="1452"/>
                  <a:pt x="775" y="1443"/>
                </a:cubicBezTo>
                <a:cubicBezTo>
                  <a:pt x="775" y="1442"/>
                  <a:pt x="776" y="1442"/>
                  <a:pt x="776" y="1441"/>
                </a:cubicBezTo>
                <a:cubicBezTo>
                  <a:pt x="776" y="1441"/>
                  <a:pt x="777" y="1441"/>
                  <a:pt x="777" y="1441"/>
                </a:cubicBezTo>
                <a:cubicBezTo>
                  <a:pt x="799" y="1419"/>
                  <a:pt x="845" y="1425"/>
                  <a:pt x="873" y="1425"/>
                </a:cubicBezTo>
                <a:cubicBezTo>
                  <a:pt x="886" y="1425"/>
                  <a:pt x="901" y="1423"/>
                  <a:pt x="913" y="1428"/>
                </a:cubicBezTo>
                <a:cubicBezTo>
                  <a:pt x="913" y="1428"/>
                  <a:pt x="913" y="1428"/>
                  <a:pt x="913" y="1428"/>
                </a:cubicBezTo>
                <a:cubicBezTo>
                  <a:pt x="915" y="1429"/>
                  <a:pt x="916" y="1430"/>
                  <a:pt x="917" y="1430"/>
                </a:cubicBezTo>
                <a:cubicBezTo>
                  <a:pt x="917" y="1430"/>
                  <a:pt x="917" y="1431"/>
                  <a:pt x="918" y="1431"/>
                </a:cubicBezTo>
                <a:cubicBezTo>
                  <a:pt x="920" y="1432"/>
                  <a:pt x="922" y="1435"/>
                  <a:pt x="922" y="1437"/>
                </a:cubicBezTo>
                <a:cubicBezTo>
                  <a:pt x="923" y="1439"/>
                  <a:pt x="923" y="1442"/>
                  <a:pt x="921" y="1444"/>
                </a:cubicBezTo>
                <a:cubicBezTo>
                  <a:pt x="920" y="1446"/>
                  <a:pt x="920" y="1446"/>
                  <a:pt x="920" y="1446"/>
                </a:cubicBezTo>
                <a:cubicBezTo>
                  <a:pt x="918" y="1452"/>
                  <a:pt x="913" y="1460"/>
                  <a:pt x="910" y="1465"/>
                </a:cubicBezTo>
                <a:close/>
                <a:moveTo>
                  <a:pt x="1095" y="1502"/>
                </a:moveTo>
                <a:cubicBezTo>
                  <a:pt x="1093" y="1502"/>
                  <a:pt x="1091" y="1502"/>
                  <a:pt x="1089" y="1502"/>
                </a:cubicBezTo>
                <a:cubicBezTo>
                  <a:pt x="1089" y="1502"/>
                  <a:pt x="1089" y="1503"/>
                  <a:pt x="1088" y="1503"/>
                </a:cubicBezTo>
                <a:cubicBezTo>
                  <a:pt x="1077" y="1504"/>
                  <a:pt x="1066" y="1503"/>
                  <a:pt x="1054" y="1503"/>
                </a:cubicBezTo>
                <a:cubicBezTo>
                  <a:pt x="1007" y="1503"/>
                  <a:pt x="1007" y="1503"/>
                  <a:pt x="1007" y="1503"/>
                </a:cubicBezTo>
                <a:cubicBezTo>
                  <a:pt x="997" y="1503"/>
                  <a:pt x="980" y="1501"/>
                  <a:pt x="976" y="1490"/>
                </a:cubicBezTo>
                <a:cubicBezTo>
                  <a:pt x="976" y="1489"/>
                  <a:pt x="976" y="1488"/>
                  <a:pt x="976" y="1487"/>
                </a:cubicBezTo>
                <a:cubicBezTo>
                  <a:pt x="976" y="1486"/>
                  <a:pt x="976" y="1486"/>
                  <a:pt x="976" y="1485"/>
                </a:cubicBezTo>
                <a:cubicBezTo>
                  <a:pt x="977" y="1481"/>
                  <a:pt x="980" y="1477"/>
                  <a:pt x="982" y="1473"/>
                </a:cubicBezTo>
                <a:cubicBezTo>
                  <a:pt x="986" y="1463"/>
                  <a:pt x="990" y="1449"/>
                  <a:pt x="998" y="1441"/>
                </a:cubicBezTo>
                <a:cubicBezTo>
                  <a:pt x="998" y="1440"/>
                  <a:pt x="999" y="1440"/>
                  <a:pt x="999" y="1440"/>
                </a:cubicBezTo>
                <a:cubicBezTo>
                  <a:pt x="1000" y="1439"/>
                  <a:pt x="1000" y="1439"/>
                  <a:pt x="1000" y="1438"/>
                </a:cubicBezTo>
                <a:cubicBezTo>
                  <a:pt x="1001" y="1438"/>
                  <a:pt x="1001" y="1438"/>
                  <a:pt x="1001" y="1438"/>
                </a:cubicBezTo>
                <a:cubicBezTo>
                  <a:pt x="1002" y="1437"/>
                  <a:pt x="1002" y="1437"/>
                  <a:pt x="1002" y="1437"/>
                </a:cubicBezTo>
                <a:cubicBezTo>
                  <a:pt x="1003" y="1436"/>
                  <a:pt x="1003" y="1436"/>
                  <a:pt x="1003" y="1436"/>
                </a:cubicBezTo>
                <a:cubicBezTo>
                  <a:pt x="1010" y="1431"/>
                  <a:pt x="1018" y="1428"/>
                  <a:pt x="1027" y="1427"/>
                </a:cubicBezTo>
                <a:cubicBezTo>
                  <a:pt x="1027" y="1427"/>
                  <a:pt x="1027" y="1426"/>
                  <a:pt x="1028" y="1426"/>
                </a:cubicBezTo>
                <a:cubicBezTo>
                  <a:pt x="1033" y="1425"/>
                  <a:pt x="1038" y="1425"/>
                  <a:pt x="1043" y="1425"/>
                </a:cubicBezTo>
                <a:cubicBezTo>
                  <a:pt x="1072" y="1425"/>
                  <a:pt x="1072" y="1425"/>
                  <a:pt x="1072" y="1425"/>
                </a:cubicBezTo>
                <a:cubicBezTo>
                  <a:pt x="1081" y="1425"/>
                  <a:pt x="1090" y="1425"/>
                  <a:pt x="1099" y="1425"/>
                </a:cubicBezTo>
                <a:cubicBezTo>
                  <a:pt x="1112" y="1425"/>
                  <a:pt x="1130" y="1423"/>
                  <a:pt x="1140" y="1432"/>
                </a:cubicBezTo>
                <a:cubicBezTo>
                  <a:pt x="1140" y="1433"/>
                  <a:pt x="1141" y="1433"/>
                  <a:pt x="1141" y="1434"/>
                </a:cubicBezTo>
                <a:cubicBezTo>
                  <a:pt x="1142" y="1434"/>
                  <a:pt x="1142" y="1434"/>
                  <a:pt x="1142" y="1434"/>
                </a:cubicBezTo>
                <a:cubicBezTo>
                  <a:pt x="1142" y="1434"/>
                  <a:pt x="1142" y="1435"/>
                  <a:pt x="1142" y="1435"/>
                </a:cubicBezTo>
                <a:cubicBezTo>
                  <a:pt x="1143" y="1435"/>
                  <a:pt x="1143" y="1436"/>
                  <a:pt x="1143" y="1436"/>
                </a:cubicBezTo>
                <a:cubicBezTo>
                  <a:pt x="1144" y="1438"/>
                  <a:pt x="1144" y="1440"/>
                  <a:pt x="1144" y="1442"/>
                </a:cubicBezTo>
                <a:cubicBezTo>
                  <a:pt x="1143" y="1452"/>
                  <a:pt x="1135" y="1467"/>
                  <a:pt x="1133" y="1473"/>
                </a:cubicBezTo>
                <a:cubicBezTo>
                  <a:pt x="1133" y="1474"/>
                  <a:pt x="1133" y="1474"/>
                  <a:pt x="1133" y="1474"/>
                </a:cubicBezTo>
                <a:cubicBezTo>
                  <a:pt x="1132" y="1476"/>
                  <a:pt x="1131" y="1478"/>
                  <a:pt x="1130" y="1480"/>
                </a:cubicBezTo>
                <a:cubicBezTo>
                  <a:pt x="1130" y="1481"/>
                  <a:pt x="1130" y="1481"/>
                  <a:pt x="1130" y="1481"/>
                </a:cubicBezTo>
                <a:cubicBezTo>
                  <a:pt x="1130" y="1482"/>
                  <a:pt x="1129" y="1483"/>
                  <a:pt x="1129" y="1483"/>
                </a:cubicBezTo>
                <a:cubicBezTo>
                  <a:pt x="1129" y="1484"/>
                  <a:pt x="1128" y="1484"/>
                  <a:pt x="1128" y="1485"/>
                </a:cubicBezTo>
                <a:cubicBezTo>
                  <a:pt x="1128" y="1485"/>
                  <a:pt x="1127" y="1486"/>
                  <a:pt x="1127" y="1487"/>
                </a:cubicBezTo>
                <a:cubicBezTo>
                  <a:pt x="1126" y="1487"/>
                  <a:pt x="1126" y="1487"/>
                  <a:pt x="1126" y="1488"/>
                </a:cubicBezTo>
                <a:cubicBezTo>
                  <a:pt x="1125" y="1488"/>
                  <a:pt x="1125" y="1488"/>
                  <a:pt x="1125" y="1488"/>
                </a:cubicBezTo>
                <a:cubicBezTo>
                  <a:pt x="1124" y="1489"/>
                  <a:pt x="1124" y="1489"/>
                  <a:pt x="1124" y="1490"/>
                </a:cubicBezTo>
                <a:cubicBezTo>
                  <a:pt x="1122" y="1491"/>
                  <a:pt x="1121" y="1492"/>
                  <a:pt x="1119" y="1493"/>
                </a:cubicBezTo>
                <a:cubicBezTo>
                  <a:pt x="1117" y="1494"/>
                  <a:pt x="1115" y="1495"/>
                  <a:pt x="1114" y="1496"/>
                </a:cubicBezTo>
                <a:cubicBezTo>
                  <a:pt x="1113" y="1496"/>
                  <a:pt x="1113" y="1496"/>
                  <a:pt x="1113" y="1496"/>
                </a:cubicBezTo>
                <a:cubicBezTo>
                  <a:pt x="1112" y="1497"/>
                  <a:pt x="1112" y="1497"/>
                  <a:pt x="1112" y="1497"/>
                </a:cubicBezTo>
                <a:cubicBezTo>
                  <a:pt x="1106" y="1499"/>
                  <a:pt x="1100" y="1501"/>
                  <a:pt x="1095" y="1502"/>
                </a:cubicBezTo>
                <a:close/>
                <a:moveTo>
                  <a:pt x="773" y="1710"/>
                </a:moveTo>
                <a:cubicBezTo>
                  <a:pt x="773" y="1710"/>
                  <a:pt x="773" y="1710"/>
                  <a:pt x="773" y="1710"/>
                </a:cubicBezTo>
                <a:cubicBezTo>
                  <a:pt x="771" y="1721"/>
                  <a:pt x="762" y="1732"/>
                  <a:pt x="756" y="1742"/>
                </a:cubicBezTo>
                <a:cubicBezTo>
                  <a:pt x="756" y="1742"/>
                  <a:pt x="756" y="1742"/>
                  <a:pt x="756" y="1742"/>
                </a:cubicBezTo>
                <a:cubicBezTo>
                  <a:pt x="750" y="1753"/>
                  <a:pt x="744" y="1767"/>
                  <a:pt x="736" y="1777"/>
                </a:cubicBezTo>
                <a:cubicBezTo>
                  <a:pt x="735" y="1778"/>
                  <a:pt x="735" y="1779"/>
                  <a:pt x="734" y="1781"/>
                </a:cubicBezTo>
                <a:cubicBezTo>
                  <a:pt x="734" y="1781"/>
                  <a:pt x="733" y="1781"/>
                  <a:pt x="733" y="1781"/>
                </a:cubicBezTo>
                <a:cubicBezTo>
                  <a:pt x="732" y="1782"/>
                  <a:pt x="731" y="1783"/>
                  <a:pt x="730" y="1784"/>
                </a:cubicBezTo>
                <a:cubicBezTo>
                  <a:pt x="729" y="1785"/>
                  <a:pt x="729" y="1785"/>
                  <a:pt x="728" y="1786"/>
                </a:cubicBezTo>
                <a:cubicBezTo>
                  <a:pt x="728" y="1786"/>
                  <a:pt x="728" y="1786"/>
                  <a:pt x="728" y="1786"/>
                </a:cubicBezTo>
                <a:cubicBezTo>
                  <a:pt x="719" y="1794"/>
                  <a:pt x="708" y="1799"/>
                  <a:pt x="696" y="1802"/>
                </a:cubicBezTo>
                <a:cubicBezTo>
                  <a:pt x="695" y="1803"/>
                  <a:pt x="693" y="1803"/>
                  <a:pt x="692" y="1804"/>
                </a:cubicBezTo>
                <a:cubicBezTo>
                  <a:pt x="685" y="1805"/>
                  <a:pt x="678" y="1806"/>
                  <a:pt x="671" y="1806"/>
                </a:cubicBezTo>
                <a:cubicBezTo>
                  <a:pt x="665" y="1806"/>
                  <a:pt x="665" y="1806"/>
                  <a:pt x="665" y="1806"/>
                </a:cubicBezTo>
                <a:cubicBezTo>
                  <a:pt x="665" y="1806"/>
                  <a:pt x="665" y="1806"/>
                  <a:pt x="665" y="1806"/>
                </a:cubicBezTo>
                <a:cubicBezTo>
                  <a:pt x="636" y="1806"/>
                  <a:pt x="607" y="1807"/>
                  <a:pt x="578" y="1807"/>
                </a:cubicBezTo>
                <a:cubicBezTo>
                  <a:pt x="575" y="1807"/>
                  <a:pt x="573" y="1806"/>
                  <a:pt x="571" y="1806"/>
                </a:cubicBezTo>
                <a:cubicBezTo>
                  <a:pt x="567" y="1806"/>
                  <a:pt x="563" y="1805"/>
                  <a:pt x="560" y="1804"/>
                </a:cubicBezTo>
                <a:cubicBezTo>
                  <a:pt x="555" y="1802"/>
                  <a:pt x="551" y="1800"/>
                  <a:pt x="549" y="1797"/>
                </a:cubicBezTo>
                <a:cubicBezTo>
                  <a:pt x="546" y="1794"/>
                  <a:pt x="545" y="1790"/>
                  <a:pt x="545" y="1786"/>
                </a:cubicBezTo>
                <a:cubicBezTo>
                  <a:pt x="545" y="1783"/>
                  <a:pt x="546" y="1780"/>
                  <a:pt x="548" y="1777"/>
                </a:cubicBezTo>
                <a:cubicBezTo>
                  <a:pt x="548" y="1776"/>
                  <a:pt x="549" y="1776"/>
                  <a:pt x="549" y="1776"/>
                </a:cubicBezTo>
                <a:cubicBezTo>
                  <a:pt x="549" y="1775"/>
                  <a:pt x="549" y="1774"/>
                  <a:pt x="550" y="1774"/>
                </a:cubicBezTo>
                <a:cubicBezTo>
                  <a:pt x="551" y="1772"/>
                  <a:pt x="551" y="1772"/>
                  <a:pt x="551" y="1772"/>
                </a:cubicBezTo>
                <a:cubicBezTo>
                  <a:pt x="551" y="1772"/>
                  <a:pt x="551" y="1772"/>
                  <a:pt x="551" y="1772"/>
                </a:cubicBezTo>
                <a:cubicBezTo>
                  <a:pt x="558" y="1761"/>
                  <a:pt x="566" y="1750"/>
                  <a:pt x="574" y="1739"/>
                </a:cubicBezTo>
                <a:cubicBezTo>
                  <a:pt x="579" y="1730"/>
                  <a:pt x="585" y="1720"/>
                  <a:pt x="592" y="1713"/>
                </a:cubicBezTo>
                <a:cubicBezTo>
                  <a:pt x="593" y="1712"/>
                  <a:pt x="593" y="1711"/>
                  <a:pt x="594" y="1710"/>
                </a:cubicBezTo>
                <a:cubicBezTo>
                  <a:pt x="594" y="1710"/>
                  <a:pt x="595" y="1710"/>
                  <a:pt x="595" y="1710"/>
                </a:cubicBezTo>
                <a:cubicBezTo>
                  <a:pt x="596" y="1708"/>
                  <a:pt x="598" y="1707"/>
                  <a:pt x="600" y="1705"/>
                </a:cubicBezTo>
                <a:cubicBezTo>
                  <a:pt x="600" y="1705"/>
                  <a:pt x="600" y="1705"/>
                  <a:pt x="600" y="1705"/>
                </a:cubicBezTo>
                <a:cubicBezTo>
                  <a:pt x="600" y="1705"/>
                  <a:pt x="600" y="1705"/>
                  <a:pt x="600" y="1705"/>
                </a:cubicBezTo>
                <a:cubicBezTo>
                  <a:pt x="610" y="1697"/>
                  <a:pt x="622" y="1692"/>
                  <a:pt x="635" y="1690"/>
                </a:cubicBezTo>
                <a:cubicBezTo>
                  <a:pt x="635" y="1690"/>
                  <a:pt x="635" y="1690"/>
                  <a:pt x="635" y="1690"/>
                </a:cubicBezTo>
                <a:cubicBezTo>
                  <a:pt x="636" y="1690"/>
                  <a:pt x="636" y="1690"/>
                  <a:pt x="636" y="1690"/>
                </a:cubicBezTo>
                <a:cubicBezTo>
                  <a:pt x="638" y="1689"/>
                  <a:pt x="640" y="1689"/>
                  <a:pt x="643" y="1688"/>
                </a:cubicBezTo>
                <a:cubicBezTo>
                  <a:pt x="644" y="1688"/>
                  <a:pt x="646" y="1688"/>
                  <a:pt x="647" y="1688"/>
                </a:cubicBezTo>
                <a:cubicBezTo>
                  <a:pt x="649" y="1688"/>
                  <a:pt x="650" y="1688"/>
                  <a:pt x="652" y="1688"/>
                </a:cubicBezTo>
                <a:cubicBezTo>
                  <a:pt x="653" y="1687"/>
                  <a:pt x="654" y="1687"/>
                  <a:pt x="655" y="1687"/>
                </a:cubicBezTo>
                <a:cubicBezTo>
                  <a:pt x="656" y="1687"/>
                  <a:pt x="656" y="1687"/>
                  <a:pt x="656" y="1687"/>
                </a:cubicBezTo>
                <a:cubicBezTo>
                  <a:pt x="656" y="1687"/>
                  <a:pt x="656" y="1687"/>
                  <a:pt x="656" y="1687"/>
                </a:cubicBezTo>
                <a:cubicBezTo>
                  <a:pt x="683" y="1687"/>
                  <a:pt x="709" y="1687"/>
                  <a:pt x="736" y="1687"/>
                </a:cubicBezTo>
                <a:cubicBezTo>
                  <a:pt x="736" y="1687"/>
                  <a:pt x="736" y="1687"/>
                  <a:pt x="736" y="1687"/>
                </a:cubicBezTo>
                <a:cubicBezTo>
                  <a:pt x="740" y="1687"/>
                  <a:pt x="740" y="1687"/>
                  <a:pt x="740" y="1687"/>
                </a:cubicBezTo>
                <a:cubicBezTo>
                  <a:pt x="747" y="1687"/>
                  <a:pt x="753" y="1688"/>
                  <a:pt x="757" y="1689"/>
                </a:cubicBezTo>
                <a:cubicBezTo>
                  <a:pt x="759" y="1690"/>
                  <a:pt x="760" y="1690"/>
                  <a:pt x="761" y="1691"/>
                </a:cubicBezTo>
                <a:cubicBezTo>
                  <a:pt x="761" y="1691"/>
                  <a:pt x="762" y="1691"/>
                  <a:pt x="763" y="1691"/>
                </a:cubicBezTo>
                <a:cubicBezTo>
                  <a:pt x="763" y="1692"/>
                  <a:pt x="763" y="1692"/>
                  <a:pt x="764" y="1692"/>
                </a:cubicBezTo>
                <a:cubicBezTo>
                  <a:pt x="771" y="1695"/>
                  <a:pt x="775" y="1701"/>
                  <a:pt x="773" y="1710"/>
                </a:cubicBezTo>
                <a:close/>
                <a:moveTo>
                  <a:pt x="828" y="1613"/>
                </a:moveTo>
                <a:cubicBezTo>
                  <a:pt x="827" y="1614"/>
                  <a:pt x="827" y="1614"/>
                  <a:pt x="827" y="1614"/>
                </a:cubicBezTo>
                <a:cubicBezTo>
                  <a:pt x="827" y="1614"/>
                  <a:pt x="827" y="1614"/>
                  <a:pt x="827" y="1614"/>
                </a:cubicBezTo>
                <a:cubicBezTo>
                  <a:pt x="826" y="1616"/>
                  <a:pt x="825" y="1617"/>
                  <a:pt x="824" y="1619"/>
                </a:cubicBezTo>
                <a:cubicBezTo>
                  <a:pt x="824" y="1619"/>
                  <a:pt x="824" y="1619"/>
                  <a:pt x="823" y="1619"/>
                </a:cubicBezTo>
                <a:cubicBezTo>
                  <a:pt x="817" y="1627"/>
                  <a:pt x="807" y="1632"/>
                  <a:pt x="797" y="1635"/>
                </a:cubicBezTo>
                <a:cubicBezTo>
                  <a:pt x="797" y="1635"/>
                  <a:pt x="797" y="1635"/>
                  <a:pt x="797" y="1635"/>
                </a:cubicBezTo>
                <a:cubicBezTo>
                  <a:pt x="795" y="1636"/>
                  <a:pt x="794" y="1636"/>
                  <a:pt x="792" y="1636"/>
                </a:cubicBezTo>
                <a:cubicBezTo>
                  <a:pt x="791" y="1637"/>
                  <a:pt x="790" y="1637"/>
                  <a:pt x="789" y="1637"/>
                </a:cubicBezTo>
                <a:cubicBezTo>
                  <a:pt x="788" y="1637"/>
                  <a:pt x="788" y="1638"/>
                  <a:pt x="787" y="1638"/>
                </a:cubicBezTo>
                <a:cubicBezTo>
                  <a:pt x="781" y="1639"/>
                  <a:pt x="774" y="1640"/>
                  <a:pt x="768" y="1640"/>
                </a:cubicBezTo>
                <a:cubicBezTo>
                  <a:pt x="767" y="1640"/>
                  <a:pt x="767" y="1640"/>
                  <a:pt x="767" y="1640"/>
                </a:cubicBezTo>
                <a:cubicBezTo>
                  <a:pt x="756" y="1641"/>
                  <a:pt x="745" y="1640"/>
                  <a:pt x="735" y="1640"/>
                </a:cubicBezTo>
                <a:cubicBezTo>
                  <a:pt x="718" y="1640"/>
                  <a:pt x="702" y="1640"/>
                  <a:pt x="685" y="1640"/>
                </a:cubicBezTo>
                <a:cubicBezTo>
                  <a:pt x="683" y="1640"/>
                  <a:pt x="680" y="1640"/>
                  <a:pt x="677" y="1640"/>
                </a:cubicBezTo>
                <a:cubicBezTo>
                  <a:pt x="677" y="1640"/>
                  <a:pt x="677" y="1640"/>
                  <a:pt x="676" y="1640"/>
                </a:cubicBezTo>
                <a:cubicBezTo>
                  <a:pt x="674" y="1639"/>
                  <a:pt x="672" y="1639"/>
                  <a:pt x="669" y="1638"/>
                </a:cubicBezTo>
                <a:cubicBezTo>
                  <a:pt x="669" y="1638"/>
                  <a:pt x="669" y="1638"/>
                  <a:pt x="669" y="1638"/>
                </a:cubicBezTo>
                <a:cubicBezTo>
                  <a:pt x="669" y="1638"/>
                  <a:pt x="669" y="1638"/>
                  <a:pt x="669" y="1638"/>
                </a:cubicBezTo>
                <a:cubicBezTo>
                  <a:pt x="662" y="1636"/>
                  <a:pt x="655" y="1632"/>
                  <a:pt x="655" y="1624"/>
                </a:cubicBezTo>
                <a:cubicBezTo>
                  <a:pt x="655" y="1623"/>
                  <a:pt x="655" y="1621"/>
                  <a:pt x="656" y="1620"/>
                </a:cubicBezTo>
                <a:cubicBezTo>
                  <a:pt x="656" y="1619"/>
                  <a:pt x="656" y="1619"/>
                  <a:pt x="656" y="1618"/>
                </a:cubicBezTo>
                <a:cubicBezTo>
                  <a:pt x="657" y="1617"/>
                  <a:pt x="657" y="1616"/>
                  <a:pt x="658" y="1614"/>
                </a:cubicBezTo>
                <a:cubicBezTo>
                  <a:pt x="658" y="1614"/>
                  <a:pt x="658" y="1614"/>
                  <a:pt x="658" y="1614"/>
                </a:cubicBezTo>
                <a:cubicBezTo>
                  <a:pt x="659" y="1613"/>
                  <a:pt x="659" y="1613"/>
                  <a:pt x="659" y="1613"/>
                </a:cubicBezTo>
                <a:cubicBezTo>
                  <a:pt x="660" y="1612"/>
                  <a:pt x="661" y="1610"/>
                  <a:pt x="662" y="1609"/>
                </a:cubicBezTo>
                <a:cubicBezTo>
                  <a:pt x="670" y="1597"/>
                  <a:pt x="678" y="1585"/>
                  <a:pt x="686" y="1572"/>
                </a:cubicBezTo>
                <a:cubicBezTo>
                  <a:pt x="687" y="1572"/>
                  <a:pt x="687" y="1572"/>
                  <a:pt x="687" y="1572"/>
                </a:cubicBezTo>
                <a:cubicBezTo>
                  <a:pt x="689" y="1568"/>
                  <a:pt x="689" y="1568"/>
                  <a:pt x="689" y="1568"/>
                </a:cubicBezTo>
                <a:cubicBezTo>
                  <a:pt x="692" y="1565"/>
                  <a:pt x="695" y="1562"/>
                  <a:pt x="699" y="1559"/>
                </a:cubicBezTo>
                <a:cubicBezTo>
                  <a:pt x="702" y="1557"/>
                  <a:pt x="705" y="1555"/>
                  <a:pt x="708" y="1554"/>
                </a:cubicBezTo>
                <a:cubicBezTo>
                  <a:pt x="709" y="1553"/>
                  <a:pt x="710" y="1553"/>
                  <a:pt x="711" y="1552"/>
                </a:cubicBezTo>
                <a:cubicBezTo>
                  <a:pt x="712" y="1552"/>
                  <a:pt x="712" y="1552"/>
                  <a:pt x="713" y="1551"/>
                </a:cubicBezTo>
                <a:cubicBezTo>
                  <a:pt x="713" y="1551"/>
                  <a:pt x="714" y="1551"/>
                  <a:pt x="714" y="1551"/>
                </a:cubicBezTo>
                <a:cubicBezTo>
                  <a:pt x="715" y="1551"/>
                  <a:pt x="715" y="1551"/>
                  <a:pt x="716" y="1550"/>
                </a:cubicBezTo>
                <a:cubicBezTo>
                  <a:pt x="720" y="1549"/>
                  <a:pt x="725" y="1547"/>
                  <a:pt x="730" y="1546"/>
                </a:cubicBezTo>
                <a:cubicBezTo>
                  <a:pt x="735" y="1545"/>
                  <a:pt x="741" y="1544"/>
                  <a:pt x="747" y="1544"/>
                </a:cubicBezTo>
                <a:cubicBezTo>
                  <a:pt x="763" y="1544"/>
                  <a:pt x="763" y="1544"/>
                  <a:pt x="763" y="1544"/>
                </a:cubicBezTo>
                <a:cubicBezTo>
                  <a:pt x="767" y="1544"/>
                  <a:pt x="770" y="1544"/>
                  <a:pt x="774" y="1544"/>
                </a:cubicBezTo>
                <a:cubicBezTo>
                  <a:pt x="789" y="1544"/>
                  <a:pt x="803" y="1544"/>
                  <a:pt x="818" y="1544"/>
                </a:cubicBezTo>
                <a:cubicBezTo>
                  <a:pt x="818" y="1544"/>
                  <a:pt x="818" y="1544"/>
                  <a:pt x="818" y="1544"/>
                </a:cubicBezTo>
                <a:cubicBezTo>
                  <a:pt x="824" y="1544"/>
                  <a:pt x="824" y="1544"/>
                  <a:pt x="824" y="1544"/>
                </a:cubicBezTo>
                <a:cubicBezTo>
                  <a:pt x="830" y="1544"/>
                  <a:pt x="835" y="1545"/>
                  <a:pt x="839" y="1546"/>
                </a:cubicBezTo>
                <a:cubicBezTo>
                  <a:pt x="843" y="1547"/>
                  <a:pt x="845" y="1548"/>
                  <a:pt x="847" y="1549"/>
                </a:cubicBezTo>
                <a:cubicBezTo>
                  <a:pt x="854" y="1553"/>
                  <a:pt x="858" y="1559"/>
                  <a:pt x="853" y="1568"/>
                </a:cubicBezTo>
                <a:cubicBezTo>
                  <a:pt x="848" y="1579"/>
                  <a:pt x="841" y="1590"/>
                  <a:pt x="835" y="1600"/>
                </a:cubicBezTo>
                <a:cubicBezTo>
                  <a:pt x="828" y="1613"/>
                  <a:pt x="828" y="1613"/>
                  <a:pt x="828" y="1613"/>
                </a:cubicBezTo>
                <a:cubicBezTo>
                  <a:pt x="828" y="1613"/>
                  <a:pt x="828" y="1613"/>
                  <a:pt x="828" y="1613"/>
                </a:cubicBezTo>
                <a:close/>
                <a:moveTo>
                  <a:pt x="1592" y="1771"/>
                </a:moveTo>
                <a:cubicBezTo>
                  <a:pt x="1592" y="1773"/>
                  <a:pt x="1592" y="1775"/>
                  <a:pt x="1591" y="1777"/>
                </a:cubicBezTo>
                <a:cubicBezTo>
                  <a:pt x="1591" y="1778"/>
                  <a:pt x="1591" y="1778"/>
                  <a:pt x="1591" y="1778"/>
                </a:cubicBezTo>
                <a:cubicBezTo>
                  <a:pt x="1590" y="1780"/>
                  <a:pt x="1590" y="1782"/>
                  <a:pt x="1589" y="1783"/>
                </a:cubicBezTo>
                <a:cubicBezTo>
                  <a:pt x="1589" y="1783"/>
                  <a:pt x="1589" y="1783"/>
                  <a:pt x="1589" y="1784"/>
                </a:cubicBezTo>
                <a:cubicBezTo>
                  <a:pt x="1588" y="1784"/>
                  <a:pt x="1588" y="1784"/>
                  <a:pt x="1588" y="1784"/>
                </a:cubicBezTo>
                <a:cubicBezTo>
                  <a:pt x="1587" y="1786"/>
                  <a:pt x="1586" y="1788"/>
                  <a:pt x="1584" y="1789"/>
                </a:cubicBezTo>
                <a:cubicBezTo>
                  <a:pt x="1584" y="1789"/>
                  <a:pt x="1584" y="1789"/>
                  <a:pt x="1584" y="1789"/>
                </a:cubicBezTo>
                <a:cubicBezTo>
                  <a:pt x="1582" y="1791"/>
                  <a:pt x="1581" y="1792"/>
                  <a:pt x="1579" y="1794"/>
                </a:cubicBezTo>
                <a:cubicBezTo>
                  <a:pt x="1578" y="1794"/>
                  <a:pt x="1578" y="1794"/>
                  <a:pt x="1578" y="1794"/>
                </a:cubicBezTo>
                <a:cubicBezTo>
                  <a:pt x="1578" y="1794"/>
                  <a:pt x="1577" y="1795"/>
                  <a:pt x="1577" y="1795"/>
                </a:cubicBezTo>
                <a:cubicBezTo>
                  <a:pt x="1575" y="1796"/>
                  <a:pt x="1573" y="1797"/>
                  <a:pt x="1571" y="1798"/>
                </a:cubicBezTo>
                <a:cubicBezTo>
                  <a:pt x="1571" y="1798"/>
                  <a:pt x="1571" y="1798"/>
                  <a:pt x="1570" y="1798"/>
                </a:cubicBezTo>
                <a:cubicBezTo>
                  <a:pt x="1569" y="1799"/>
                  <a:pt x="1567" y="1800"/>
                  <a:pt x="1566" y="1800"/>
                </a:cubicBezTo>
                <a:cubicBezTo>
                  <a:pt x="1565" y="1800"/>
                  <a:pt x="1564" y="1801"/>
                  <a:pt x="1563" y="1801"/>
                </a:cubicBezTo>
                <a:cubicBezTo>
                  <a:pt x="1563" y="1801"/>
                  <a:pt x="1563" y="1801"/>
                  <a:pt x="1562" y="1801"/>
                </a:cubicBezTo>
                <a:cubicBezTo>
                  <a:pt x="1562" y="1801"/>
                  <a:pt x="1561" y="1801"/>
                  <a:pt x="1561" y="1802"/>
                </a:cubicBezTo>
                <a:cubicBezTo>
                  <a:pt x="1559" y="1802"/>
                  <a:pt x="1557" y="1802"/>
                  <a:pt x="1555" y="1803"/>
                </a:cubicBezTo>
                <a:cubicBezTo>
                  <a:pt x="1553" y="1803"/>
                  <a:pt x="1551" y="1803"/>
                  <a:pt x="1550" y="1803"/>
                </a:cubicBezTo>
                <a:cubicBezTo>
                  <a:pt x="1548" y="1804"/>
                  <a:pt x="1546" y="1804"/>
                  <a:pt x="1544" y="1804"/>
                </a:cubicBezTo>
                <a:cubicBezTo>
                  <a:pt x="1544" y="1804"/>
                  <a:pt x="1543" y="1804"/>
                  <a:pt x="1542" y="1804"/>
                </a:cubicBezTo>
                <a:cubicBezTo>
                  <a:pt x="1540" y="1804"/>
                  <a:pt x="1540" y="1804"/>
                  <a:pt x="1540" y="1804"/>
                </a:cubicBezTo>
                <a:cubicBezTo>
                  <a:pt x="1540" y="1804"/>
                  <a:pt x="1540" y="1804"/>
                  <a:pt x="1540" y="1804"/>
                </a:cubicBezTo>
                <a:cubicBezTo>
                  <a:pt x="1530" y="1804"/>
                  <a:pt x="1519" y="1804"/>
                  <a:pt x="1509" y="1804"/>
                </a:cubicBezTo>
                <a:cubicBezTo>
                  <a:pt x="1461" y="1804"/>
                  <a:pt x="908" y="1806"/>
                  <a:pt x="869" y="1806"/>
                </a:cubicBezTo>
                <a:cubicBezTo>
                  <a:pt x="866" y="1806"/>
                  <a:pt x="863" y="1806"/>
                  <a:pt x="861" y="1805"/>
                </a:cubicBezTo>
                <a:cubicBezTo>
                  <a:pt x="857" y="1805"/>
                  <a:pt x="853" y="1804"/>
                  <a:pt x="850" y="1803"/>
                </a:cubicBezTo>
                <a:cubicBezTo>
                  <a:pt x="845" y="1802"/>
                  <a:pt x="841" y="1799"/>
                  <a:pt x="838" y="1796"/>
                </a:cubicBezTo>
                <a:cubicBezTo>
                  <a:pt x="835" y="1793"/>
                  <a:pt x="833" y="1790"/>
                  <a:pt x="832" y="1786"/>
                </a:cubicBezTo>
                <a:cubicBezTo>
                  <a:pt x="832" y="1782"/>
                  <a:pt x="832" y="1778"/>
                  <a:pt x="834" y="1773"/>
                </a:cubicBezTo>
                <a:cubicBezTo>
                  <a:pt x="836" y="1771"/>
                  <a:pt x="836" y="1771"/>
                  <a:pt x="836" y="1771"/>
                </a:cubicBezTo>
                <a:cubicBezTo>
                  <a:pt x="836" y="1771"/>
                  <a:pt x="836" y="1771"/>
                  <a:pt x="836" y="1771"/>
                </a:cubicBezTo>
                <a:cubicBezTo>
                  <a:pt x="842" y="1758"/>
                  <a:pt x="848" y="1745"/>
                  <a:pt x="854" y="1732"/>
                </a:cubicBezTo>
                <a:cubicBezTo>
                  <a:pt x="856" y="1730"/>
                  <a:pt x="857" y="1728"/>
                  <a:pt x="858" y="1726"/>
                </a:cubicBezTo>
                <a:cubicBezTo>
                  <a:pt x="862" y="1716"/>
                  <a:pt x="862" y="1716"/>
                  <a:pt x="862" y="1716"/>
                </a:cubicBezTo>
                <a:cubicBezTo>
                  <a:pt x="864" y="1712"/>
                  <a:pt x="868" y="1708"/>
                  <a:pt x="872" y="1704"/>
                </a:cubicBezTo>
                <a:cubicBezTo>
                  <a:pt x="873" y="1704"/>
                  <a:pt x="874" y="1703"/>
                  <a:pt x="875" y="1702"/>
                </a:cubicBezTo>
                <a:cubicBezTo>
                  <a:pt x="875" y="1702"/>
                  <a:pt x="876" y="1701"/>
                  <a:pt x="877" y="1701"/>
                </a:cubicBezTo>
                <a:cubicBezTo>
                  <a:pt x="878" y="1700"/>
                  <a:pt x="878" y="1700"/>
                  <a:pt x="879" y="1699"/>
                </a:cubicBezTo>
                <a:cubicBezTo>
                  <a:pt x="880" y="1699"/>
                  <a:pt x="880" y="1699"/>
                  <a:pt x="880" y="1699"/>
                </a:cubicBezTo>
                <a:cubicBezTo>
                  <a:pt x="881" y="1698"/>
                  <a:pt x="881" y="1698"/>
                  <a:pt x="882" y="1698"/>
                </a:cubicBezTo>
                <a:cubicBezTo>
                  <a:pt x="883" y="1697"/>
                  <a:pt x="885" y="1696"/>
                  <a:pt x="886" y="1695"/>
                </a:cubicBezTo>
                <a:cubicBezTo>
                  <a:pt x="887" y="1695"/>
                  <a:pt x="888" y="1695"/>
                  <a:pt x="889" y="1694"/>
                </a:cubicBezTo>
                <a:cubicBezTo>
                  <a:pt x="890" y="1694"/>
                  <a:pt x="891" y="1693"/>
                  <a:pt x="893" y="1693"/>
                </a:cubicBezTo>
                <a:cubicBezTo>
                  <a:pt x="895" y="1692"/>
                  <a:pt x="897" y="1691"/>
                  <a:pt x="899" y="1690"/>
                </a:cubicBezTo>
                <a:cubicBezTo>
                  <a:pt x="900" y="1690"/>
                  <a:pt x="901" y="1690"/>
                  <a:pt x="903" y="1689"/>
                </a:cubicBezTo>
                <a:cubicBezTo>
                  <a:pt x="903" y="1689"/>
                  <a:pt x="904" y="1689"/>
                  <a:pt x="904" y="1689"/>
                </a:cubicBezTo>
                <a:cubicBezTo>
                  <a:pt x="910" y="1687"/>
                  <a:pt x="917" y="1687"/>
                  <a:pt x="923" y="1687"/>
                </a:cubicBezTo>
                <a:cubicBezTo>
                  <a:pt x="923" y="1687"/>
                  <a:pt x="1503" y="1685"/>
                  <a:pt x="1525" y="1685"/>
                </a:cubicBezTo>
                <a:cubicBezTo>
                  <a:pt x="1531" y="1685"/>
                  <a:pt x="1538" y="1685"/>
                  <a:pt x="1545" y="1685"/>
                </a:cubicBezTo>
                <a:cubicBezTo>
                  <a:pt x="1548" y="1685"/>
                  <a:pt x="1551" y="1685"/>
                  <a:pt x="1554" y="1686"/>
                </a:cubicBezTo>
                <a:cubicBezTo>
                  <a:pt x="1554" y="1686"/>
                  <a:pt x="1555" y="1686"/>
                  <a:pt x="1555" y="1686"/>
                </a:cubicBezTo>
                <a:cubicBezTo>
                  <a:pt x="1557" y="1686"/>
                  <a:pt x="1560" y="1686"/>
                  <a:pt x="1562" y="1687"/>
                </a:cubicBezTo>
                <a:cubicBezTo>
                  <a:pt x="1562" y="1687"/>
                  <a:pt x="1563" y="1687"/>
                  <a:pt x="1563" y="1687"/>
                </a:cubicBezTo>
                <a:cubicBezTo>
                  <a:pt x="1563" y="1687"/>
                  <a:pt x="1563" y="1687"/>
                  <a:pt x="1563" y="1687"/>
                </a:cubicBezTo>
                <a:cubicBezTo>
                  <a:pt x="1566" y="1688"/>
                  <a:pt x="1568" y="1689"/>
                  <a:pt x="1570" y="1690"/>
                </a:cubicBezTo>
                <a:cubicBezTo>
                  <a:pt x="1570" y="1690"/>
                  <a:pt x="1571" y="1690"/>
                  <a:pt x="1571" y="1690"/>
                </a:cubicBezTo>
                <a:cubicBezTo>
                  <a:pt x="1573" y="1691"/>
                  <a:pt x="1575" y="1692"/>
                  <a:pt x="1577" y="1693"/>
                </a:cubicBezTo>
                <a:cubicBezTo>
                  <a:pt x="1577" y="1693"/>
                  <a:pt x="1577" y="1693"/>
                  <a:pt x="1578" y="1693"/>
                </a:cubicBezTo>
                <a:cubicBezTo>
                  <a:pt x="1578" y="1694"/>
                  <a:pt x="1578" y="1694"/>
                  <a:pt x="1578" y="1694"/>
                </a:cubicBezTo>
                <a:cubicBezTo>
                  <a:pt x="1580" y="1695"/>
                  <a:pt x="1581" y="1696"/>
                  <a:pt x="1582" y="1697"/>
                </a:cubicBezTo>
                <a:cubicBezTo>
                  <a:pt x="1584" y="1698"/>
                  <a:pt x="1586" y="1700"/>
                  <a:pt x="1588" y="1703"/>
                </a:cubicBezTo>
                <a:cubicBezTo>
                  <a:pt x="1590" y="1706"/>
                  <a:pt x="1592" y="1710"/>
                  <a:pt x="1592" y="1714"/>
                </a:cubicBezTo>
                <a:cubicBezTo>
                  <a:pt x="1592" y="1717"/>
                  <a:pt x="1592" y="1717"/>
                  <a:pt x="1592" y="1717"/>
                </a:cubicBezTo>
                <a:cubicBezTo>
                  <a:pt x="1592" y="1717"/>
                  <a:pt x="1592" y="1717"/>
                  <a:pt x="1592" y="1717"/>
                </a:cubicBezTo>
                <a:cubicBezTo>
                  <a:pt x="1592" y="1731"/>
                  <a:pt x="1592" y="1746"/>
                  <a:pt x="1592" y="1760"/>
                </a:cubicBezTo>
                <a:cubicBezTo>
                  <a:pt x="1592" y="1764"/>
                  <a:pt x="1593" y="1767"/>
                  <a:pt x="1592" y="1771"/>
                </a:cubicBezTo>
                <a:close/>
                <a:moveTo>
                  <a:pt x="1671" y="1490"/>
                </a:moveTo>
                <a:cubicBezTo>
                  <a:pt x="1671" y="1490"/>
                  <a:pt x="1670" y="1489"/>
                  <a:pt x="1670" y="1489"/>
                </a:cubicBezTo>
                <a:cubicBezTo>
                  <a:pt x="1670" y="1489"/>
                  <a:pt x="1669" y="1489"/>
                  <a:pt x="1669" y="1488"/>
                </a:cubicBezTo>
                <a:cubicBezTo>
                  <a:pt x="1667" y="1486"/>
                  <a:pt x="1666" y="1483"/>
                  <a:pt x="1665" y="1480"/>
                </a:cubicBezTo>
                <a:cubicBezTo>
                  <a:pt x="1665" y="1477"/>
                  <a:pt x="1665" y="1477"/>
                  <a:pt x="1665" y="1477"/>
                </a:cubicBezTo>
                <a:cubicBezTo>
                  <a:pt x="1665" y="1475"/>
                  <a:pt x="1665" y="1473"/>
                  <a:pt x="1665" y="1471"/>
                </a:cubicBezTo>
                <a:cubicBezTo>
                  <a:pt x="1665" y="1471"/>
                  <a:pt x="1665" y="1471"/>
                  <a:pt x="1665" y="1471"/>
                </a:cubicBezTo>
                <a:cubicBezTo>
                  <a:pt x="1664" y="1463"/>
                  <a:pt x="1662" y="1454"/>
                  <a:pt x="1663" y="1445"/>
                </a:cubicBezTo>
                <a:cubicBezTo>
                  <a:pt x="1663" y="1443"/>
                  <a:pt x="1663" y="1443"/>
                  <a:pt x="1663" y="1443"/>
                </a:cubicBezTo>
                <a:cubicBezTo>
                  <a:pt x="1662" y="1440"/>
                  <a:pt x="1663" y="1437"/>
                  <a:pt x="1665" y="1435"/>
                </a:cubicBezTo>
                <a:cubicBezTo>
                  <a:pt x="1667" y="1433"/>
                  <a:pt x="1669" y="1431"/>
                  <a:pt x="1673" y="1429"/>
                </a:cubicBezTo>
                <a:cubicBezTo>
                  <a:pt x="1676" y="1427"/>
                  <a:pt x="1680" y="1426"/>
                  <a:pt x="1684" y="1425"/>
                </a:cubicBezTo>
                <a:cubicBezTo>
                  <a:pt x="1684" y="1425"/>
                  <a:pt x="1684" y="1425"/>
                  <a:pt x="1684" y="1425"/>
                </a:cubicBezTo>
                <a:cubicBezTo>
                  <a:pt x="1685" y="1425"/>
                  <a:pt x="1685" y="1425"/>
                  <a:pt x="1685" y="1425"/>
                </a:cubicBezTo>
                <a:cubicBezTo>
                  <a:pt x="1687" y="1424"/>
                  <a:pt x="1689" y="1424"/>
                  <a:pt x="1690" y="1424"/>
                </a:cubicBezTo>
                <a:cubicBezTo>
                  <a:pt x="1691" y="1424"/>
                  <a:pt x="1692" y="1424"/>
                  <a:pt x="1693" y="1424"/>
                </a:cubicBezTo>
                <a:cubicBezTo>
                  <a:pt x="1700" y="1423"/>
                  <a:pt x="1708" y="1423"/>
                  <a:pt x="1716" y="1423"/>
                </a:cubicBezTo>
                <a:cubicBezTo>
                  <a:pt x="1769" y="1423"/>
                  <a:pt x="1769" y="1423"/>
                  <a:pt x="1769" y="1423"/>
                </a:cubicBezTo>
                <a:cubicBezTo>
                  <a:pt x="1772" y="1423"/>
                  <a:pt x="1775" y="1423"/>
                  <a:pt x="1778" y="1424"/>
                </a:cubicBezTo>
                <a:cubicBezTo>
                  <a:pt x="1792" y="1425"/>
                  <a:pt x="1808" y="1429"/>
                  <a:pt x="1810" y="1442"/>
                </a:cubicBezTo>
                <a:cubicBezTo>
                  <a:pt x="1814" y="1454"/>
                  <a:pt x="1815" y="1466"/>
                  <a:pt x="1817" y="1478"/>
                </a:cubicBezTo>
                <a:cubicBezTo>
                  <a:pt x="1818" y="1480"/>
                  <a:pt x="1818" y="1480"/>
                  <a:pt x="1818" y="1480"/>
                </a:cubicBezTo>
                <a:cubicBezTo>
                  <a:pt x="1818" y="1482"/>
                  <a:pt x="1818" y="1485"/>
                  <a:pt x="1817" y="1487"/>
                </a:cubicBezTo>
                <a:cubicBezTo>
                  <a:pt x="1817" y="1487"/>
                  <a:pt x="1817" y="1488"/>
                  <a:pt x="1816" y="1488"/>
                </a:cubicBezTo>
                <a:cubicBezTo>
                  <a:pt x="1816" y="1488"/>
                  <a:pt x="1816" y="1488"/>
                  <a:pt x="1816" y="1488"/>
                </a:cubicBezTo>
                <a:cubicBezTo>
                  <a:pt x="1816" y="1488"/>
                  <a:pt x="1816" y="1488"/>
                  <a:pt x="1816" y="1488"/>
                </a:cubicBezTo>
                <a:cubicBezTo>
                  <a:pt x="1813" y="1494"/>
                  <a:pt x="1807" y="1497"/>
                  <a:pt x="1799" y="1499"/>
                </a:cubicBezTo>
                <a:cubicBezTo>
                  <a:pt x="1798" y="1499"/>
                  <a:pt x="1798" y="1499"/>
                  <a:pt x="1797" y="1499"/>
                </a:cubicBezTo>
                <a:cubicBezTo>
                  <a:pt x="1796" y="1500"/>
                  <a:pt x="1796" y="1500"/>
                  <a:pt x="1795" y="1500"/>
                </a:cubicBezTo>
                <a:cubicBezTo>
                  <a:pt x="1794" y="1500"/>
                  <a:pt x="1794" y="1500"/>
                  <a:pt x="1793" y="1500"/>
                </a:cubicBezTo>
                <a:cubicBezTo>
                  <a:pt x="1792" y="1500"/>
                  <a:pt x="1790" y="1501"/>
                  <a:pt x="1789" y="1501"/>
                </a:cubicBezTo>
                <a:cubicBezTo>
                  <a:pt x="1771" y="1503"/>
                  <a:pt x="1750" y="1501"/>
                  <a:pt x="1741" y="1501"/>
                </a:cubicBezTo>
                <a:cubicBezTo>
                  <a:pt x="1707" y="1501"/>
                  <a:pt x="1707" y="1501"/>
                  <a:pt x="1707" y="1501"/>
                </a:cubicBezTo>
                <a:cubicBezTo>
                  <a:pt x="1704" y="1501"/>
                  <a:pt x="1702" y="1501"/>
                  <a:pt x="1699" y="1501"/>
                </a:cubicBezTo>
                <a:cubicBezTo>
                  <a:pt x="1697" y="1501"/>
                  <a:pt x="1695" y="1500"/>
                  <a:pt x="1693" y="1500"/>
                </a:cubicBezTo>
                <a:cubicBezTo>
                  <a:pt x="1693" y="1500"/>
                  <a:pt x="1692" y="1500"/>
                  <a:pt x="1692" y="1500"/>
                </a:cubicBezTo>
                <a:cubicBezTo>
                  <a:pt x="1691" y="1500"/>
                  <a:pt x="1691" y="1500"/>
                  <a:pt x="1691" y="1500"/>
                </a:cubicBezTo>
                <a:cubicBezTo>
                  <a:pt x="1689" y="1499"/>
                  <a:pt x="1687" y="1499"/>
                  <a:pt x="1685" y="1498"/>
                </a:cubicBezTo>
                <a:cubicBezTo>
                  <a:pt x="1684" y="1498"/>
                  <a:pt x="1684" y="1497"/>
                  <a:pt x="1683" y="1497"/>
                </a:cubicBezTo>
                <a:cubicBezTo>
                  <a:pt x="1681" y="1496"/>
                  <a:pt x="1680" y="1496"/>
                  <a:pt x="1678" y="1495"/>
                </a:cubicBezTo>
                <a:cubicBezTo>
                  <a:pt x="1676" y="1494"/>
                  <a:pt x="1674" y="1492"/>
                  <a:pt x="1672" y="1491"/>
                </a:cubicBezTo>
                <a:cubicBezTo>
                  <a:pt x="1672" y="1491"/>
                  <a:pt x="1671" y="1490"/>
                  <a:pt x="1671" y="1490"/>
                </a:cubicBezTo>
                <a:close/>
                <a:moveTo>
                  <a:pt x="1680" y="1622"/>
                </a:moveTo>
                <a:cubicBezTo>
                  <a:pt x="1677" y="1618"/>
                  <a:pt x="1676" y="1615"/>
                  <a:pt x="1675" y="1612"/>
                </a:cubicBezTo>
                <a:cubicBezTo>
                  <a:pt x="1675" y="1607"/>
                  <a:pt x="1675" y="1607"/>
                  <a:pt x="1675" y="1607"/>
                </a:cubicBezTo>
                <a:cubicBezTo>
                  <a:pt x="1675" y="1607"/>
                  <a:pt x="1675" y="1607"/>
                  <a:pt x="1675" y="1607"/>
                </a:cubicBezTo>
                <a:cubicBezTo>
                  <a:pt x="1674" y="1593"/>
                  <a:pt x="1673" y="1580"/>
                  <a:pt x="1672" y="1567"/>
                </a:cubicBezTo>
                <a:cubicBezTo>
                  <a:pt x="1672" y="1567"/>
                  <a:pt x="1672" y="1567"/>
                  <a:pt x="1672" y="1567"/>
                </a:cubicBezTo>
                <a:cubicBezTo>
                  <a:pt x="1672" y="1566"/>
                  <a:pt x="1672" y="1566"/>
                  <a:pt x="1672" y="1566"/>
                </a:cubicBezTo>
                <a:cubicBezTo>
                  <a:pt x="1672" y="1565"/>
                  <a:pt x="1672" y="1564"/>
                  <a:pt x="1672" y="1563"/>
                </a:cubicBezTo>
                <a:cubicBezTo>
                  <a:pt x="1675" y="1535"/>
                  <a:pt x="1735" y="1542"/>
                  <a:pt x="1754" y="1542"/>
                </a:cubicBezTo>
                <a:cubicBezTo>
                  <a:pt x="1776" y="1542"/>
                  <a:pt x="1819" y="1537"/>
                  <a:pt x="1832" y="1559"/>
                </a:cubicBezTo>
                <a:cubicBezTo>
                  <a:pt x="1833" y="1561"/>
                  <a:pt x="1835" y="1563"/>
                  <a:pt x="1835" y="1565"/>
                </a:cubicBezTo>
                <a:cubicBezTo>
                  <a:pt x="1836" y="1568"/>
                  <a:pt x="1836" y="1568"/>
                  <a:pt x="1836" y="1568"/>
                </a:cubicBezTo>
                <a:cubicBezTo>
                  <a:pt x="1836" y="1568"/>
                  <a:pt x="1836" y="1568"/>
                  <a:pt x="1836" y="1568"/>
                </a:cubicBezTo>
                <a:cubicBezTo>
                  <a:pt x="1837" y="1575"/>
                  <a:pt x="1838" y="1581"/>
                  <a:pt x="1840" y="1588"/>
                </a:cubicBezTo>
                <a:cubicBezTo>
                  <a:pt x="1844" y="1611"/>
                  <a:pt x="1844" y="1611"/>
                  <a:pt x="1844" y="1611"/>
                </a:cubicBezTo>
                <a:cubicBezTo>
                  <a:pt x="1845" y="1615"/>
                  <a:pt x="1844" y="1618"/>
                  <a:pt x="1843" y="1621"/>
                </a:cubicBezTo>
                <a:cubicBezTo>
                  <a:pt x="1842" y="1623"/>
                  <a:pt x="1840" y="1625"/>
                  <a:pt x="1838" y="1627"/>
                </a:cubicBezTo>
                <a:cubicBezTo>
                  <a:pt x="1838" y="1627"/>
                  <a:pt x="1837" y="1628"/>
                  <a:pt x="1836" y="1629"/>
                </a:cubicBezTo>
                <a:cubicBezTo>
                  <a:pt x="1836" y="1629"/>
                  <a:pt x="1835" y="1629"/>
                  <a:pt x="1835" y="1630"/>
                </a:cubicBezTo>
                <a:cubicBezTo>
                  <a:pt x="1835" y="1630"/>
                  <a:pt x="1834" y="1630"/>
                  <a:pt x="1834" y="1630"/>
                </a:cubicBezTo>
                <a:cubicBezTo>
                  <a:pt x="1833" y="1631"/>
                  <a:pt x="1832" y="1631"/>
                  <a:pt x="1830" y="1632"/>
                </a:cubicBezTo>
                <a:cubicBezTo>
                  <a:pt x="1829" y="1633"/>
                  <a:pt x="1828" y="1633"/>
                  <a:pt x="1827" y="1634"/>
                </a:cubicBezTo>
                <a:cubicBezTo>
                  <a:pt x="1826" y="1634"/>
                  <a:pt x="1825" y="1634"/>
                  <a:pt x="1825" y="1634"/>
                </a:cubicBezTo>
                <a:cubicBezTo>
                  <a:pt x="1824" y="1635"/>
                  <a:pt x="1823" y="1635"/>
                  <a:pt x="1822" y="1635"/>
                </a:cubicBezTo>
                <a:cubicBezTo>
                  <a:pt x="1821" y="1635"/>
                  <a:pt x="1820" y="1636"/>
                  <a:pt x="1819" y="1636"/>
                </a:cubicBezTo>
                <a:cubicBezTo>
                  <a:pt x="1818" y="1636"/>
                  <a:pt x="1818" y="1636"/>
                  <a:pt x="1818" y="1636"/>
                </a:cubicBezTo>
                <a:cubicBezTo>
                  <a:pt x="1816" y="1636"/>
                  <a:pt x="1814" y="1637"/>
                  <a:pt x="1812" y="1637"/>
                </a:cubicBezTo>
                <a:cubicBezTo>
                  <a:pt x="1809" y="1637"/>
                  <a:pt x="1807" y="1637"/>
                  <a:pt x="1805" y="1637"/>
                </a:cubicBezTo>
                <a:cubicBezTo>
                  <a:pt x="1805" y="1637"/>
                  <a:pt x="1805" y="1637"/>
                  <a:pt x="1805" y="1637"/>
                </a:cubicBezTo>
                <a:cubicBezTo>
                  <a:pt x="1804" y="1637"/>
                  <a:pt x="1804" y="1637"/>
                  <a:pt x="1804" y="1637"/>
                </a:cubicBezTo>
                <a:cubicBezTo>
                  <a:pt x="1804" y="1637"/>
                  <a:pt x="1804" y="1637"/>
                  <a:pt x="1804" y="1637"/>
                </a:cubicBezTo>
                <a:cubicBezTo>
                  <a:pt x="1777" y="1637"/>
                  <a:pt x="1750" y="1637"/>
                  <a:pt x="1722" y="1638"/>
                </a:cubicBezTo>
                <a:cubicBezTo>
                  <a:pt x="1719" y="1638"/>
                  <a:pt x="1716" y="1637"/>
                  <a:pt x="1714" y="1637"/>
                </a:cubicBezTo>
                <a:cubicBezTo>
                  <a:pt x="1713" y="1637"/>
                  <a:pt x="1712" y="1637"/>
                  <a:pt x="1712" y="1637"/>
                </a:cubicBezTo>
                <a:cubicBezTo>
                  <a:pt x="1709" y="1636"/>
                  <a:pt x="1707" y="1636"/>
                  <a:pt x="1705" y="1636"/>
                </a:cubicBezTo>
                <a:cubicBezTo>
                  <a:pt x="1705" y="1636"/>
                  <a:pt x="1705" y="1636"/>
                  <a:pt x="1705" y="1636"/>
                </a:cubicBezTo>
                <a:cubicBezTo>
                  <a:pt x="1704" y="1635"/>
                  <a:pt x="1704" y="1635"/>
                  <a:pt x="1704" y="1635"/>
                </a:cubicBezTo>
                <a:cubicBezTo>
                  <a:pt x="1701" y="1635"/>
                  <a:pt x="1699" y="1634"/>
                  <a:pt x="1697" y="1633"/>
                </a:cubicBezTo>
                <a:cubicBezTo>
                  <a:pt x="1696" y="1633"/>
                  <a:pt x="1695" y="1632"/>
                  <a:pt x="1695" y="1632"/>
                </a:cubicBezTo>
                <a:cubicBezTo>
                  <a:pt x="1693" y="1632"/>
                  <a:pt x="1692" y="1631"/>
                  <a:pt x="1691" y="1630"/>
                </a:cubicBezTo>
                <a:cubicBezTo>
                  <a:pt x="1691" y="1630"/>
                  <a:pt x="1690" y="1630"/>
                  <a:pt x="1690" y="1630"/>
                </a:cubicBezTo>
                <a:cubicBezTo>
                  <a:pt x="1686" y="1628"/>
                  <a:pt x="1682" y="1625"/>
                  <a:pt x="1680" y="1622"/>
                </a:cubicBezTo>
                <a:close/>
                <a:moveTo>
                  <a:pt x="1875" y="1783"/>
                </a:moveTo>
                <a:cubicBezTo>
                  <a:pt x="1873" y="1787"/>
                  <a:pt x="1870" y="1790"/>
                  <a:pt x="1866" y="1793"/>
                </a:cubicBezTo>
                <a:cubicBezTo>
                  <a:pt x="1862" y="1796"/>
                  <a:pt x="1858" y="1799"/>
                  <a:pt x="1852" y="1800"/>
                </a:cubicBezTo>
                <a:cubicBezTo>
                  <a:pt x="1846" y="1802"/>
                  <a:pt x="1840" y="1803"/>
                  <a:pt x="1833" y="1803"/>
                </a:cubicBezTo>
                <a:cubicBezTo>
                  <a:pt x="1815" y="1803"/>
                  <a:pt x="1815" y="1803"/>
                  <a:pt x="1815" y="1803"/>
                </a:cubicBezTo>
                <a:cubicBezTo>
                  <a:pt x="1814" y="1803"/>
                  <a:pt x="1814" y="1803"/>
                  <a:pt x="1814" y="1803"/>
                </a:cubicBezTo>
                <a:cubicBezTo>
                  <a:pt x="1789" y="1803"/>
                  <a:pt x="1765" y="1803"/>
                  <a:pt x="1740" y="1803"/>
                </a:cubicBezTo>
                <a:cubicBezTo>
                  <a:pt x="1737" y="1803"/>
                  <a:pt x="1734" y="1803"/>
                  <a:pt x="1731" y="1803"/>
                </a:cubicBezTo>
                <a:cubicBezTo>
                  <a:pt x="1730" y="1803"/>
                  <a:pt x="1730" y="1803"/>
                  <a:pt x="1729" y="1803"/>
                </a:cubicBezTo>
                <a:cubicBezTo>
                  <a:pt x="1726" y="1802"/>
                  <a:pt x="1724" y="1802"/>
                  <a:pt x="1721" y="1801"/>
                </a:cubicBezTo>
                <a:cubicBezTo>
                  <a:pt x="1721" y="1801"/>
                  <a:pt x="1721" y="1801"/>
                  <a:pt x="1720" y="1801"/>
                </a:cubicBezTo>
                <a:cubicBezTo>
                  <a:pt x="1720" y="1801"/>
                  <a:pt x="1720" y="1801"/>
                  <a:pt x="1720" y="1801"/>
                </a:cubicBezTo>
                <a:cubicBezTo>
                  <a:pt x="1709" y="1798"/>
                  <a:pt x="1698" y="1792"/>
                  <a:pt x="1692" y="1783"/>
                </a:cubicBezTo>
                <a:cubicBezTo>
                  <a:pt x="1692" y="1783"/>
                  <a:pt x="1692" y="1783"/>
                  <a:pt x="1692" y="1783"/>
                </a:cubicBezTo>
                <a:cubicBezTo>
                  <a:pt x="1692" y="1783"/>
                  <a:pt x="1692" y="1783"/>
                  <a:pt x="1692" y="1783"/>
                </a:cubicBezTo>
                <a:cubicBezTo>
                  <a:pt x="1691" y="1782"/>
                  <a:pt x="1690" y="1780"/>
                  <a:pt x="1690" y="1778"/>
                </a:cubicBezTo>
                <a:cubicBezTo>
                  <a:pt x="1689" y="1777"/>
                  <a:pt x="1689" y="1776"/>
                  <a:pt x="1689" y="1775"/>
                </a:cubicBezTo>
                <a:cubicBezTo>
                  <a:pt x="1688" y="1774"/>
                  <a:pt x="1688" y="1773"/>
                  <a:pt x="1688" y="1772"/>
                </a:cubicBezTo>
                <a:cubicBezTo>
                  <a:pt x="1688" y="1772"/>
                  <a:pt x="1688" y="1771"/>
                  <a:pt x="1688" y="1771"/>
                </a:cubicBezTo>
                <a:cubicBezTo>
                  <a:pt x="1687" y="1769"/>
                  <a:pt x="1687" y="1769"/>
                  <a:pt x="1687" y="1769"/>
                </a:cubicBezTo>
                <a:cubicBezTo>
                  <a:pt x="1687" y="1769"/>
                  <a:pt x="1687" y="1769"/>
                  <a:pt x="1687" y="1769"/>
                </a:cubicBezTo>
                <a:cubicBezTo>
                  <a:pt x="1686" y="1756"/>
                  <a:pt x="1685" y="1742"/>
                  <a:pt x="1684" y="1728"/>
                </a:cubicBezTo>
                <a:cubicBezTo>
                  <a:pt x="1684" y="1725"/>
                  <a:pt x="1684" y="1723"/>
                  <a:pt x="1684" y="1721"/>
                </a:cubicBezTo>
                <a:cubicBezTo>
                  <a:pt x="1683" y="1714"/>
                  <a:pt x="1683" y="1714"/>
                  <a:pt x="1683" y="1714"/>
                </a:cubicBezTo>
                <a:cubicBezTo>
                  <a:pt x="1683" y="1713"/>
                  <a:pt x="1683" y="1713"/>
                  <a:pt x="1683" y="1713"/>
                </a:cubicBezTo>
                <a:cubicBezTo>
                  <a:pt x="1683" y="1711"/>
                  <a:pt x="1683" y="1710"/>
                  <a:pt x="1684" y="1709"/>
                </a:cubicBezTo>
                <a:cubicBezTo>
                  <a:pt x="1684" y="1708"/>
                  <a:pt x="1684" y="1707"/>
                  <a:pt x="1684" y="1707"/>
                </a:cubicBezTo>
                <a:cubicBezTo>
                  <a:pt x="1685" y="1706"/>
                  <a:pt x="1685" y="1705"/>
                  <a:pt x="1685" y="1704"/>
                </a:cubicBezTo>
                <a:cubicBezTo>
                  <a:pt x="1686" y="1703"/>
                  <a:pt x="1686" y="1703"/>
                  <a:pt x="1686" y="1702"/>
                </a:cubicBezTo>
                <a:cubicBezTo>
                  <a:pt x="1686" y="1702"/>
                  <a:pt x="1686" y="1702"/>
                  <a:pt x="1686" y="1702"/>
                </a:cubicBezTo>
                <a:cubicBezTo>
                  <a:pt x="1687" y="1700"/>
                  <a:pt x="1688" y="1699"/>
                  <a:pt x="1689" y="1698"/>
                </a:cubicBezTo>
                <a:cubicBezTo>
                  <a:pt x="1690" y="1697"/>
                  <a:pt x="1691" y="1697"/>
                  <a:pt x="1691" y="1696"/>
                </a:cubicBezTo>
                <a:cubicBezTo>
                  <a:pt x="1692" y="1695"/>
                  <a:pt x="1693" y="1695"/>
                  <a:pt x="1694" y="1694"/>
                </a:cubicBezTo>
                <a:cubicBezTo>
                  <a:pt x="1695" y="1694"/>
                  <a:pt x="1695" y="1693"/>
                  <a:pt x="1695" y="1693"/>
                </a:cubicBezTo>
                <a:cubicBezTo>
                  <a:pt x="1695" y="1693"/>
                  <a:pt x="1696" y="1693"/>
                  <a:pt x="1696" y="1693"/>
                </a:cubicBezTo>
                <a:cubicBezTo>
                  <a:pt x="1698" y="1692"/>
                  <a:pt x="1699" y="1691"/>
                  <a:pt x="1701" y="1690"/>
                </a:cubicBezTo>
                <a:cubicBezTo>
                  <a:pt x="1702" y="1690"/>
                  <a:pt x="1702" y="1689"/>
                  <a:pt x="1702" y="1689"/>
                </a:cubicBezTo>
                <a:cubicBezTo>
                  <a:pt x="1703" y="1689"/>
                  <a:pt x="1703" y="1689"/>
                  <a:pt x="1703" y="1689"/>
                </a:cubicBezTo>
                <a:cubicBezTo>
                  <a:pt x="1704" y="1689"/>
                  <a:pt x="1704" y="1689"/>
                  <a:pt x="1705" y="1688"/>
                </a:cubicBezTo>
                <a:cubicBezTo>
                  <a:pt x="1706" y="1688"/>
                  <a:pt x="1708" y="1687"/>
                  <a:pt x="1709" y="1687"/>
                </a:cubicBezTo>
                <a:cubicBezTo>
                  <a:pt x="1710" y="1687"/>
                  <a:pt x="1711" y="1686"/>
                  <a:pt x="1712" y="1686"/>
                </a:cubicBezTo>
                <a:cubicBezTo>
                  <a:pt x="1713" y="1686"/>
                  <a:pt x="1714" y="1686"/>
                  <a:pt x="1714" y="1686"/>
                </a:cubicBezTo>
                <a:cubicBezTo>
                  <a:pt x="1717" y="1685"/>
                  <a:pt x="1720" y="1685"/>
                  <a:pt x="1723" y="1685"/>
                </a:cubicBezTo>
                <a:cubicBezTo>
                  <a:pt x="1723" y="1685"/>
                  <a:pt x="1724" y="1685"/>
                  <a:pt x="1724" y="1685"/>
                </a:cubicBezTo>
                <a:cubicBezTo>
                  <a:pt x="1725" y="1685"/>
                  <a:pt x="1726" y="1685"/>
                  <a:pt x="1727" y="1685"/>
                </a:cubicBezTo>
                <a:cubicBezTo>
                  <a:pt x="1731" y="1685"/>
                  <a:pt x="1731" y="1685"/>
                  <a:pt x="1731" y="1685"/>
                </a:cubicBezTo>
                <a:cubicBezTo>
                  <a:pt x="1736" y="1684"/>
                  <a:pt x="1740" y="1684"/>
                  <a:pt x="1744" y="1684"/>
                </a:cubicBezTo>
                <a:cubicBezTo>
                  <a:pt x="1748" y="1684"/>
                  <a:pt x="1752" y="1684"/>
                  <a:pt x="1755" y="1684"/>
                </a:cubicBezTo>
                <a:cubicBezTo>
                  <a:pt x="1791" y="1684"/>
                  <a:pt x="1791" y="1684"/>
                  <a:pt x="1791" y="1684"/>
                </a:cubicBezTo>
                <a:cubicBezTo>
                  <a:pt x="1801" y="1684"/>
                  <a:pt x="1811" y="1684"/>
                  <a:pt x="1820" y="1685"/>
                </a:cubicBezTo>
                <a:cubicBezTo>
                  <a:pt x="1822" y="1685"/>
                  <a:pt x="1823" y="1685"/>
                  <a:pt x="1825" y="1685"/>
                </a:cubicBezTo>
                <a:cubicBezTo>
                  <a:pt x="1826" y="1686"/>
                  <a:pt x="1827" y="1686"/>
                  <a:pt x="1828" y="1686"/>
                </a:cubicBezTo>
                <a:cubicBezTo>
                  <a:pt x="1828" y="1686"/>
                  <a:pt x="1829" y="1686"/>
                  <a:pt x="1830" y="1686"/>
                </a:cubicBezTo>
                <a:cubicBezTo>
                  <a:pt x="1830" y="1686"/>
                  <a:pt x="1831" y="1686"/>
                  <a:pt x="1831" y="1687"/>
                </a:cubicBezTo>
                <a:cubicBezTo>
                  <a:pt x="1832" y="1687"/>
                  <a:pt x="1832" y="1687"/>
                  <a:pt x="1833" y="1687"/>
                </a:cubicBezTo>
                <a:cubicBezTo>
                  <a:pt x="1834" y="1687"/>
                  <a:pt x="1836" y="1688"/>
                  <a:pt x="1838" y="1689"/>
                </a:cubicBezTo>
                <a:cubicBezTo>
                  <a:pt x="1839" y="1689"/>
                  <a:pt x="1840" y="1689"/>
                  <a:pt x="1841" y="1690"/>
                </a:cubicBezTo>
                <a:cubicBezTo>
                  <a:pt x="1842" y="1690"/>
                  <a:pt x="1842" y="1690"/>
                  <a:pt x="1843" y="1691"/>
                </a:cubicBezTo>
                <a:cubicBezTo>
                  <a:pt x="1845" y="1691"/>
                  <a:pt x="1846" y="1692"/>
                  <a:pt x="1847" y="1693"/>
                </a:cubicBezTo>
                <a:cubicBezTo>
                  <a:pt x="1852" y="1695"/>
                  <a:pt x="1856" y="1698"/>
                  <a:pt x="1859" y="1702"/>
                </a:cubicBezTo>
                <a:cubicBezTo>
                  <a:pt x="1862" y="1705"/>
                  <a:pt x="1864" y="1709"/>
                  <a:pt x="1865" y="1713"/>
                </a:cubicBezTo>
                <a:cubicBezTo>
                  <a:pt x="1870" y="1736"/>
                  <a:pt x="1870" y="1736"/>
                  <a:pt x="1870" y="1736"/>
                </a:cubicBezTo>
                <a:cubicBezTo>
                  <a:pt x="1871" y="1746"/>
                  <a:pt x="1873" y="1755"/>
                  <a:pt x="1875" y="1764"/>
                </a:cubicBezTo>
                <a:cubicBezTo>
                  <a:pt x="1875" y="1764"/>
                  <a:pt x="1875" y="1764"/>
                  <a:pt x="1875" y="1764"/>
                </a:cubicBezTo>
                <a:cubicBezTo>
                  <a:pt x="1876" y="1770"/>
                  <a:pt x="1876" y="1770"/>
                  <a:pt x="1876" y="1770"/>
                </a:cubicBezTo>
                <a:cubicBezTo>
                  <a:pt x="1877" y="1775"/>
                  <a:pt x="1877" y="1779"/>
                  <a:pt x="1875" y="1783"/>
                </a:cubicBezTo>
                <a:close/>
                <a:moveTo>
                  <a:pt x="2041" y="1494"/>
                </a:moveTo>
                <a:cubicBezTo>
                  <a:pt x="2036" y="1492"/>
                  <a:pt x="2032" y="1490"/>
                  <a:pt x="2030" y="1487"/>
                </a:cubicBezTo>
                <a:cubicBezTo>
                  <a:pt x="2027" y="1485"/>
                  <a:pt x="2024" y="1482"/>
                  <a:pt x="2023" y="1479"/>
                </a:cubicBezTo>
                <a:cubicBezTo>
                  <a:pt x="2021" y="1474"/>
                  <a:pt x="2021" y="1474"/>
                  <a:pt x="2021" y="1474"/>
                </a:cubicBezTo>
                <a:cubicBezTo>
                  <a:pt x="2019" y="1467"/>
                  <a:pt x="2016" y="1460"/>
                  <a:pt x="2014" y="1453"/>
                </a:cubicBezTo>
                <a:cubicBezTo>
                  <a:pt x="2012" y="1449"/>
                  <a:pt x="2009" y="1444"/>
                  <a:pt x="2009" y="1439"/>
                </a:cubicBezTo>
                <a:cubicBezTo>
                  <a:pt x="2009" y="1439"/>
                  <a:pt x="2009" y="1438"/>
                  <a:pt x="2009" y="1437"/>
                </a:cubicBezTo>
                <a:cubicBezTo>
                  <a:pt x="2009" y="1437"/>
                  <a:pt x="2009" y="1437"/>
                  <a:pt x="2009" y="1437"/>
                </a:cubicBezTo>
                <a:cubicBezTo>
                  <a:pt x="2009" y="1436"/>
                  <a:pt x="2009" y="1436"/>
                  <a:pt x="2009" y="1436"/>
                </a:cubicBezTo>
                <a:cubicBezTo>
                  <a:pt x="2010" y="1435"/>
                  <a:pt x="2009" y="1435"/>
                  <a:pt x="2010" y="1434"/>
                </a:cubicBezTo>
                <a:cubicBezTo>
                  <a:pt x="2010" y="1434"/>
                  <a:pt x="2010" y="1434"/>
                  <a:pt x="2010" y="1434"/>
                </a:cubicBezTo>
                <a:cubicBezTo>
                  <a:pt x="2016" y="1421"/>
                  <a:pt x="2039" y="1423"/>
                  <a:pt x="2051" y="1423"/>
                </a:cubicBezTo>
                <a:cubicBezTo>
                  <a:pt x="2110" y="1422"/>
                  <a:pt x="2110" y="1422"/>
                  <a:pt x="2110" y="1422"/>
                </a:cubicBezTo>
                <a:cubicBezTo>
                  <a:pt x="2115" y="1422"/>
                  <a:pt x="2120" y="1423"/>
                  <a:pt x="2125" y="1424"/>
                </a:cubicBezTo>
                <a:cubicBezTo>
                  <a:pt x="2126" y="1424"/>
                  <a:pt x="2128" y="1424"/>
                  <a:pt x="2129" y="1425"/>
                </a:cubicBezTo>
                <a:cubicBezTo>
                  <a:pt x="2129" y="1425"/>
                  <a:pt x="2130" y="1425"/>
                  <a:pt x="2131" y="1425"/>
                </a:cubicBezTo>
                <a:cubicBezTo>
                  <a:pt x="2132" y="1425"/>
                  <a:pt x="2133" y="1426"/>
                  <a:pt x="2133" y="1426"/>
                </a:cubicBezTo>
                <a:cubicBezTo>
                  <a:pt x="2135" y="1426"/>
                  <a:pt x="2137" y="1427"/>
                  <a:pt x="2138" y="1428"/>
                </a:cubicBezTo>
                <a:cubicBezTo>
                  <a:pt x="2139" y="1428"/>
                  <a:pt x="2139" y="1428"/>
                  <a:pt x="2139" y="1428"/>
                </a:cubicBezTo>
                <a:cubicBezTo>
                  <a:pt x="2139" y="1428"/>
                  <a:pt x="2139" y="1428"/>
                  <a:pt x="2140" y="1428"/>
                </a:cubicBezTo>
                <a:cubicBezTo>
                  <a:pt x="2141" y="1429"/>
                  <a:pt x="2142" y="1429"/>
                  <a:pt x="2144" y="1430"/>
                </a:cubicBezTo>
                <a:cubicBezTo>
                  <a:pt x="2145" y="1431"/>
                  <a:pt x="2146" y="1431"/>
                  <a:pt x="2146" y="1431"/>
                </a:cubicBezTo>
                <a:cubicBezTo>
                  <a:pt x="2147" y="1432"/>
                  <a:pt x="2147" y="1432"/>
                  <a:pt x="2148" y="1432"/>
                </a:cubicBezTo>
                <a:cubicBezTo>
                  <a:pt x="2148" y="1433"/>
                  <a:pt x="2148" y="1433"/>
                  <a:pt x="2149" y="1433"/>
                </a:cubicBezTo>
                <a:cubicBezTo>
                  <a:pt x="2149" y="1433"/>
                  <a:pt x="2150" y="1434"/>
                  <a:pt x="2150" y="1434"/>
                </a:cubicBezTo>
                <a:cubicBezTo>
                  <a:pt x="2153" y="1436"/>
                  <a:pt x="2156" y="1439"/>
                  <a:pt x="2157" y="1442"/>
                </a:cubicBezTo>
                <a:cubicBezTo>
                  <a:pt x="2157" y="1442"/>
                  <a:pt x="2157" y="1442"/>
                  <a:pt x="2157" y="1442"/>
                </a:cubicBezTo>
                <a:cubicBezTo>
                  <a:pt x="2163" y="1450"/>
                  <a:pt x="2166" y="1460"/>
                  <a:pt x="2170" y="1468"/>
                </a:cubicBezTo>
                <a:cubicBezTo>
                  <a:pt x="2170" y="1468"/>
                  <a:pt x="2170" y="1468"/>
                  <a:pt x="2170" y="1468"/>
                </a:cubicBezTo>
                <a:cubicBezTo>
                  <a:pt x="2172" y="1473"/>
                  <a:pt x="2176" y="1477"/>
                  <a:pt x="2177" y="1482"/>
                </a:cubicBezTo>
                <a:cubicBezTo>
                  <a:pt x="2177" y="1482"/>
                  <a:pt x="2177" y="1483"/>
                  <a:pt x="2177" y="1483"/>
                </a:cubicBezTo>
                <a:cubicBezTo>
                  <a:pt x="2177" y="1483"/>
                  <a:pt x="2177" y="1483"/>
                  <a:pt x="2177" y="1483"/>
                </a:cubicBezTo>
                <a:cubicBezTo>
                  <a:pt x="2178" y="1492"/>
                  <a:pt x="2170" y="1496"/>
                  <a:pt x="2162" y="1498"/>
                </a:cubicBezTo>
                <a:cubicBezTo>
                  <a:pt x="2161" y="1498"/>
                  <a:pt x="2161" y="1498"/>
                  <a:pt x="2161" y="1499"/>
                </a:cubicBezTo>
                <a:cubicBezTo>
                  <a:pt x="2160" y="1499"/>
                  <a:pt x="2160" y="1499"/>
                  <a:pt x="2159" y="1499"/>
                </a:cubicBezTo>
                <a:cubicBezTo>
                  <a:pt x="2158" y="1499"/>
                  <a:pt x="2156" y="1499"/>
                  <a:pt x="2155" y="1500"/>
                </a:cubicBezTo>
                <a:cubicBezTo>
                  <a:pt x="2154" y="1500"/>
                  <a:pt x="2154" y="1500"/>
                  <a:pt x="2153" y="1500"/>
                </a:cubicBezTo>
                <a:cubicBezTo>
                  <a:pt x="2152" y="1500"/>
                  <a:pt x="2150" y="1500"/>
                  <a:pt x="2149" y="1500"/>
                </a:cubicBezTo>
                <a:cubicBezTo>
                  <a:pt x="2148" y="1500"/>
                  <a:pt x="2147" y="1500"/>
                  <a:pt x="2146" y="1500"/>
                </a:cubicBezTo>
                <a:cubicBezTo>
                  <a:pt x="2146" y="1500"/>
                  <a:pt x="2146" y="1500"/>
                  <a:pt x="2146" y="1500"/>
                </a:cubicBezTo>
                <a:cubicBezTo>
                  <a:pt x="2144" y="1500"/>
                  <a:pt x="2144" y="1500"/>
                  <a:pt x="2144" y="1500"/>
                </a:cubicBezTo>
                <a:cubicBezTo>
                  <a:pt x="2135" y="1500"/>
                  <a:pt x="2126" y="1500"/>
                  <a:pt x="2117" y="1500"/>
                </a:cubicBezTo>
                <a:cubicBezTo>
                  <a:pt x="2102" y="1500"/>
                  <a:pt x="2087" y="1500"/>
                  <a:pt x="2072" y="1500"/>
                </a:cubicBezTo>
                <a:cubicBezTo>
                  <a:pt x="2061" y="1500"/>
                  <a:pt x="2050" y="1499"/>
                  <a:pt x="2041" y="1494"/>
                </a:cubicBezTo>
                <a:cubicBezTo>
                  <a:pt x="2041" y="1494"/>
                  <a:pt x="2041" y="1494"/>
                  <a:pt x="2041" y="1494"/>
                </a:cubicBezTo>
                <a:close/>
                <a:moveTo>
                  <a:pt x="2079" y="1621"/>
                </a:moveTo>
                <a:cubicBezTo>
                  <a:pt x="2076" y="1617"/>
                  <a:pt x="2073" y="1614"/>
                  <a:pt x="2072" y="1611"/>
                </a:cubicBezTo>
                <a:cubicBezTo>
                  <a:pt x="2064" y="1588"/>
                  <a:pt x="2064" y="1588"/>
                  <a:pt x="2064" y="1588"/>
                </a:cubicBezTo>
                <a:cubicBezTo>
                  <a:pt x="2061" y="1581"/>
                  <a:pt x="2059" y="1575"/>
                  <a:pt x="2056" y="1568"/>
                </a:cubicBezTo>
                <a:cubicBezTo>
                  <a:pt x="2056" y="1568"/>
                  <a:pt x="2056" y="1568"/>
                  <a:pt x="2056" y="1568"/>
                </a:cubicBezTo>
                <a:cubicBezTo>
                  <a:pt x="2055" y="1565"/>
                  <a:pt x="2055" y="1565"/>
                  <a:pt x="2055" y="1565"/>
                </a:cubicBezTo>
                <a:cubicBezTo>
                  <a:pt x="2054" y="1561"/>
                  <a:pt x="2054" y="1558"/>
                  <a:pt x="2055" y="1555"/>
                </a:cubicBezTo>
                <a:cubicBezTo>
                  <a:pt x="2056" y="1553"/>
                  <a:pt x="2057" y="1552"/>
                  <a:pt x="2059" y="1550"/>
                </a:cubicBezTo>
                <a:cubicBezTo>
                  <a:pt x="2059" y="1550"/>
                  <a:pt x="2059" y="1550"/>
                  <a:pt x="2060" y="1549"/>
                </a:cubicBezTo>
                <a:cubicBezTo>
                  <a:pt x="2060" y="1549"/>
                  <a:pt x="2061" y="1548"/>
                  <a:pt x="2061" y="1548"/>
                </a:cubicBezTo>
                <a:cubicBezTo>
                  <a:pt x="2064" y="1546"/>
                  <a:pt x="2068" y="1544"/>
                  <a:pt x="2072" y="1543"/>
                </a:cubicBezTo>
                <a:cubicBezTo>
                  <a:pt x="2076" y="1542"/>
                  <a:pt x="2080" y="1542"/>
                  <a:pt x="2084" y="1541"/>
                </a:cubicBezTo>
                <a:cubicBezTo>
                  <a:pt x="2100" y="1540"/>
                  <a:pt x="2117" y="1541"/>
                  <a:pt x="2125" y="1541"/>
                </a:cubicBezTo>
                <a:cubicBezTo>
                  <a:pt x="2153" y="1541"/>
                  <a:pt x="2202" y="1535"/>
                  <a:pt x="2218" y="1564"/>
                </a:cubicBezTo>
                <a:cubicBezTo>
                  <a:pt x="2218" y="1564"/>
                  <a:pt x="2218" y="1564"/>
                  <a:pt x="2218" y="1564"/>
                </a:cubicBezTo>
                <a:cubicBezTo>
                  <a:pt x="2218" y="1565"/>
                  <a:pt x="2218" y="1565"/>
                  <a:pt x="2218" y="1565"/>
                </a:cubicBezTo>
                <a:cubicBezTo>
                  <a:pt x="2218" y="1565"/>
                  <a:pt x="2218" y="1565"/>
                  <a:pt x="2218" y="1565"/>
                </a:cubicBezTo>
                <a:cubicBezTo>
                  <a:pt x="2224" y="1577"/>
                  <a:pt x="2230" y="1589"/>
                  <a:pt x="2236" y="1601"/>
                </a:cubicBezTo>
                <a:cubicBezTo>
                  <a:pt x="2238" y="1605"/>
                  <a:pt x="2241" y="1609"/>
                  <a:pt x="2242" y="1614"/>
                </a:cubicBezTo>
                <a:cubicBezTo>
                  <a:pt x="2242" y="1614"/>
                  <a:pt x="2242" y="1614"/>
                  <a:pt x="2242" y="1614"/>
                </a:cubicBezTo>
                <a:cubicBezTo>
                  <a:pt x="2242" y="1615"/>
                  <a:pt x="2242" y="1616"/>
                  <a:pt x="2242" y="1617"/>
                </a:cubicBezTo>
                <a:cubicBezTo>
                  <a:pt x="2242" y="1618"/>
                  <a:pt x="2242" y="1619"/>
                  <a:pt x="2242" y="1620"/>
                </a:cubicBezTo>
                <a:cubicBezTo>
                  <a:pt x="2242" y="1620"/>
                  <a:pt x="2242" y="1620"/>
                  <a:pt x="2242" y="1620"/>
                </a:cubicBezTo>
                <a:cubicBezTo>
                  <a:pt x="2242" y="1620"/>
                  <a:pt x="2242" y="1621"/>
                  <a:pt x="2242" y="1621"/>
                </a:cubicBezTo>
                <a:cubicBezTo>
                  <a:pt x="2242" y="1622"/>
                  <a:pt x="2241" y="1623"/>
                  <a:pt x="2240" y="1624"/>
                </a:cubicBezTo>
                <a:cubicBezTo>
                  <a:pt x="2240" y="1625"/>
                  <a:pt x="2240" y="1625"/>
                  <a:pt x="2240" y="1625"/>
                </a:cubicBezTo>
                <a:cubicBezTo>
                  <a:pt x="2239" y="1626"/>
                  <a:pt x="2238" y="1627"/>
                  <a:pt x="2237" y="1628"/>
                </a:cubicBezTo>
                <a:cubicBezTo>
                  <a:pt x="2237" y="1628"/>
                  <a:pt x="2237" y="1628"/>
                  <a:pt x="2237" y="1628"/>
                </a:cubicBezTo>
                <a:cubicBezTo>
                  <a:pt x="2236" y="1629"/>
                  <a:pt x="2236" y="1629"/>
                  <a:pt x="2236" y="1629"/>
                </a:cubicBezTo>
                <a:cubicBezTo>
                  <a:pt x="2235" y="1630"/>
                  <a:pt x="2234" y="1630"/>
                  <a:pt x="2234" y="1630"/>
                </a:cubicBezTo>
                <a:cubicBezTo>
                  <a:pt x="2231" y="1632"/>
                  <a:pt x="2229" y="1633"/>
                  <a:pt x="2225" y="1634"/>
                </a:cubicBezTo>
                <a:cubicBezTo>
                  <a:pt x="2225" y="1634"/>
                  <a:pt x="2224" y="1635"/>
                  <a:pt x="2223" y="1635"/>
                </a:cubicBezTo>
                <a:cubicBezTo>
                  <a:pt x="2221" y="1635"/>
                  <a:pt x="2220" y="1635"/>
                  <a:pt x="2219" y="1636"/>
                </a:cubicBezTo>
                <a:cubicBezTo>
                  <a:pt x="2218" y="1636"/>
                  <a:pt x="2218" y="1636"/>
                  <a:pt x="2217" y="1636"/>
                </a:cubicBezTo>
                <a:cubicBezTo>
                  <a:pt x="2217" y="1636"/>
                  <a:pt x="2216" y="1636"/>
                  <a:pt x="2216" y="1636"/>
                </a:cubicBezTo>
                <a:cubicBezTo>
                  <a:pt x="2187" y="1639"/>
                  <a:pt x="2156" y="1636"/>
                  <a:pt x="2126" y="1637"/>
                </a:cubicBezTo>
                <a:cubicBezTo>
                  <a:pt x="2123" y="1637"/>
                  <a:pt x="2120" y="1636"/>
                  <a:pt x="2117" y="1636"/>
                </a:cubicBezTo>
                <a:cubicBezTo>
                  <a:pt x="2117" y="1636"/>
                  <a:pt x="2117" y="1636"/>
                  <a:pt x="2117" y="1636"/>
                </a:cubicBezTo>
                <a:cubicBezTo>
                  <a:pt x="2106" y="1635"/>
                  <a:pt x="2095" y="1631"/>
                  <a:pt x="2086" y="1625"/>
                </a:cubicBezTo>
                <a:cubicBezTo>
                  <a:pt x="2083" y="1624"/>
                  <a:pt x="2081" y="1622"/>
                  <a:pt x="2079" y="1621"/>
                </a:cubicBezTo>
                <a:close/>
                <a:moveTo>
                  <a:pt x="2322" y="1782"/>
                </a:moveTo>
                <a:cubicBezTo>
                  <a:pt x="2322" y="1783"/>
                  <a:pt x="2321" y="1783"/>
                  <a:pt x="2321" y="1784"/>
                </a:cubicBezTo>
                <a:cubicBezTo>
                  <a:pt x="2321" y="1785"/>
                  <a:pt x="2321" y="1785"/>
                  <a:pt x="2321" y="1786"/>
                </a:cubicBezTo>
                <a:cubicBezTo>
                  <a:pt x="2320" y="1787"/>
                  <a:pt x="2320" y="1788"/>
                  <a:pt x="2319" y="1789"/>
                </a:cubicBezTo>
                <a:cubicBezTo>
                  <a:pt x="2319" y="1789"/>
                  <a:pt x="2319" y="1789"/>
                  <a:pt x="2319" y="1790"/>
                </a:cubicBezTo>
                <a:cubicBezTo>
                  <a:pt x="2318" y="1790"/>
                  <a:pt x="2318" y="1791"/>
                  <a:pt x="2317" y="1791"/>
                </a:cubicBezTo>
                <a:cubicBezTo>
                  <a:pt x="2317" y="1791"/>
                  <a:pt x="2317" y="1792"/>
                  <a:pt x="2316" y="1792"/>
                </a:cubicBezTo>
                <a:cubicBezTo>
                  <a:pt x="2316" y="1792"/>
                  <a:pt x="2316" y="1792"/>
                  <a:pt x="2316" y="1793"/>
                </a:cubicBezTo>
                <a:cubicBezTo>
                  <a:pt x="2310" y="1798"/>
                  <a:pt x="2303" y="1800"/>
                  <a:pt x="2296" y="1801"/>
                </a:cubicBezTo>
                <a:cubicBezTo>
                  <a:pt x="2296" y="1801"/>
                  <a:pt x="2295" y="1801"/>
                  <a:pt x="2295" y="1801"/>
                </a:cubicBezTo>
                <a:cubicBezTo>
                  <a:pt x="2292" y="1802"/>
                  <a:pt x="2289" y="1802"/>
                  <a:pt x="2286" y="1802"/>
                </a:cubicBezTo>
                <a:cubicBezTo>
                  <a:pt x="2286" y="1802"/>
                  <a:pt x="2286" y="1802"/>
                  <a:pt x="2286" y="1802"/>
                </a:cubicBezTo>
                <a:cubicBezTo>
                  <a:pt x="2283" y="1802"/>
                  <a:pt x="2283" y="1802"/>
                  <a:pt x="2283" y="1802"/>
                </a:cubicBezTo>
                <a:cubicBezTo>
                  <a:pt x="2280" y="1802"/>
                  <a:pt x="2277" y="1802"/>
                  <a:pt x="2275" y="1802"/>
                </a:cubicBezTo>
                <a:cubicBezTo>
                  <a:pt x="2193" y="1802"/>
                  <a:pt x="2193" y="1802"/>
                  <a:pt x="2193" y="1802"/>
                </a:cubicBezTo>
                <a:cubicBezTo>
                  <a:pt x="2190" y="1802"/>
                  <a:pt x="2187" y="1802"/>
                  <a:pt x="2184" y="1802"/>
                </a:cubicBezTo>
                <a:cubicBezTo>
                  <a:pt x="2183" y="1801"/>
                  <a:pt x="2182" y="1801"/>
                  <a:pt x="2181" y="1801"/>
                </a:cubicBezTo>
                <a:cubicBezTo>
                  <a:pt x="2164" y="1799"/>
                  <a:pt x="2144" y="1791"/>
                  <a:pt x="2135" y="1776"/>
                </a:cubicBezTo>
                <a:cubicBezTo>
                  <a:pt x="2133" y="1774"/>
                  <a:pt x="2132" y="1772"/>
                  <a:pt x="2131" y="1770"/>
                </a:cubicBezTo>
                <a:cubicBezTo>
                  <a:pt x="2131" y="1769"/>
                  <a:pt x="2131" y="1769"/>
                  <a:pt x="2131" y="1769"/>
                </a:cubicBezTo>
                <a:cubicBezTo>
                  <a:pt x="2131" y="1769"/>
                  <a:pt x="2131" y="1769"/>
                  <a:pt x="2131" y="1769"/>
                </a:cubicBezTo>
                <a:cubicBezTo>
                  <a:pt x="2127" y="1757"/>
                  <a:pt x="2122" y="1746"/>
                  <a:pt x="2118" y="1734"/>
                </a:cubicBezTo>
                <a:cubicBezTo>
                  <a:pt x="2116" y="1728"/>
                  <a:pt x="2112" y="1720"/>
                  <a:pt x="2110" y="1713"/>
                </a:cubicBezTo>
                <a:cubicBezTo>
                  <a:pt x="2110" y="1713"/>
                  <a:pt x="2110" y="1713"/>
                  <a:pt x="2110" y="1713"/>
                </a:cubicBezTo>
                <a:cubicBezTo>
                  <a:pt x="2110" y="1713"/>
                  <a:pt x="2110" y="1712"/>
                  <a:pt x="2110" y="1712"/>
                </a:cubicBezTo>
                <a:cubicBezTo>
                  <a:pt x="2110" y="1712"/>
                  <a:pt x="2109" y="1711"/>
                  <a:pt x="2109" y="1710"/>
                </a:cubicBezTo>
                <a:cubicBezTo>
                  <a:pt x="2109" y="1707"/>
                  <a:pt x="2109" y="1704"/>
                  <a:pt x="2109" y="1701"/>
                </a:cubicBezTo>
                <a:cubicBezTo>
                  <a:pt x="2110" y="1699"/>
                  <a:pt x="2111" y="1698"/>
                  <a:pt x="2112" y="1696"/>
                </a:cubicBezTo>
                <a:cubicBezTo>
                  <a:pt x="2112" y="1696"/>
                  <a:pt x="2112" y="1696"/>
                  <a:pt x="2112" y="1696"/>
                </a:cubicBezTo>
                <a:cubicBezTo>
                  <a:pt x="2117" y="1688"/>
                  <a:pt x="2126" y="1685"/>
                  <a:pt x="2136" y="1684"/>
                </a:cubicBezTo>
                <a:cubicBezTo>
                  <a:pt x="2136" y="1684"/>
                  <a:pt x="2136" y="1684"/>
                  <a:pt x="2137" y="1684"/>
                </a:cubicBezTo>
                <a:cubicBezTo>
                  <a:pt x="2139" y="1684"/>
                  <a:pt x="2141" y="1684"/>
                  <a:pt x="2144" y="1684"/>
                </a:cubicBezTo>
                <a:cubicBezTo>
                  <a:pt x="2144" y="1684"/>
                  <a:pt x="2145" y="1683"/>
                  <a:pt x="2145" y="1683"/>
                </a:cubicBezTo>
                <a:cubicBezTo>
                  <a:pt x="2151" y="1683"/>
                  <a:pt x="2151" y="1683"/>
                  <a:pt x="2151" y="1683"/>
                </a:cubicBezTo>
                <a:cubicBezTo>
                  <a:pt x="2152" y="1683"/>
                  <a:pt x="2153" y="1683"/>
                  <a:pt x="2155" y="1683"/>
                </a:cubicBezTo>
                <a:cubicBezTo>
                  <a:pt x="2180" y="1683"/>
                  <a:pt x="2205" y="1683"/>
                  <a:pt x="2231" y="1683"/>
                </a:cubicBezTo>
                <a:cubicBezTo>
                  <a:pt x="2231" y="1683"/>
                  <a:pt x="2231" y="1683"/>
                  <a:pt x="2231" y="1683"/>
                </a:cubicBezTo>
                <a:cubicBezTo>
                  <a:pt x="2231" y="1683"/>
                  <a:pt x="2231" y="1683"/>
                  <a:pt x="2231" y="1683"/>
                </a:cubicBezTo>
                <a:cubicBezTo>
                  <a:pt x="2234" y="1683"/>
                  <a:pt x="2237" y="1683"/>
                  <a:pt x="2240" y="1684"/>
                </a:cubicBezTo>
                <a:cubicBezTo>
                  <a:pt x="2240" y="1684"/>
                  <a:pt x="2241" y="1684"/>
                  <a:pt x="2241" y="1684"/>
                </a:cubicBezTo>
                <a:cubicBezTo>
                  <a:pt x="2258" y="1686"/>
                  <a:pt x="2277" y="1693"/>
                  <a:pt x="2287" y="1706"/>
                </a:cubicBezTo>
                <a:cubicBezTo>
                  <a:pt x="2289" y="1708"/>
                  <a:pt x="2290" y="1710"/>
                  <a:pt x="2291" y="1712"/>
                </a:cubicBezTo>
                <a:cubicBezTo>
                  <a:pt x="2294" y="1717"/>
                  <a:pt x="2294" y="1717"/>
                  <a:pt x="2294" y="1717"/>
                </a:cubicBezTo>
                <a:cubicBezTo>
                  <a:pt x="2299" y="1727"/>
                  <a:pt x="2304" y="1737"/>
                  <a:pt x="2309" y="1748"/>
                </a:cubicBezTo>
                <a:cubicBezTo>
                  <a:pt x="2312" y="1754"/>
                  <a:pt x="2318" y="1762"/>
                  <a:pt x="2320" y="1771"/>
                </a:cubicBezTo>
                <a:cubicBezTo>
                  <a:pt x="2322" y="1775"/>
                  <a:pt x="2323" y="1778"/>
                  <a:pt x="2322" y="1782"/>
                </a:cubicBezTo>
                <a:close/>
                <a:moveTo>
                  <a:pt x="2340" y="1624"/>
                </a:moveTo>
                <a:cubicBezTo>
                  <a:pt x="2338" y="1622"/>
                  <a:pt x="2337" y="1621"/>
                  <a:pt x="2335" y="1620"/>
                </a:cubicBezTo>
                <a:cubicBezTo>
                  <a:pt x="2331" y="1617"/>
                  <a:pt x="2328" y="1613"/>
                  <a:pt x="2326" y="1610"/>
                </a:cubicBezTo>
                <a:cubicBezTo>
                  <a:pt x="2324" y="1607"/>
                  <a:pt x="2324" y="1607"/>
                  <a:pt x="2324" y="1607"/>
                </a:cubicBezTo>
                <a:cubicBezTo>
                  <a:pt x="2324" y="1607"/>
                  <a:pt x="2324" y="1607"/>
                  <a:pt x="2324" y="1607"/>
                </a:cubicBezTo>
                <a:cubicBezTo>
                  <a:pt x="2317" y="1594"/>
                  <a:pt x="2310" y="1582"/>
                  <a:pt x="2303" y="1569"/>
                </a:cubicBezTo>
                <a:cubicBezTo>
                  <a:pt x="2303" y="1569"/>
                  <a:pt x="2303" y="1569"/>
                  <a:pt x="2303" y="1569"/>
                </a:cubicBezTo>
                <a:cubicBezTo>
                  <a:pt x="2300" y="1564"/>
                  <a:pt x="2300" y="1564"/>
                  <a:pt x="2300" y="1564"/>
                </a:cubicBezTo>
                <a:cubicBezTo>
                  <a:pt x="2298" y="1561"/>
                  <a:pt x="2298" y="1558"/>
                  <a:pt x="2298" y="1555"/>
                </a:cubicBezTo>
                <a:cubicBezTo>
                  <a:pt x="2299" y="1552"/>
                  <a:pt x="2300" y="1550"/>
                  <a:pt x="2303" y="1547"/>
                </a:cubicBezTo>
                <a:cubicBezTo>
                  <a:pt x="2306" y="1545"/>
                  <a:pt x="2309" y="1544"/>
                  <a:pt x="2313" y="1542"/>
                </a:cubicBezTo>
                <a:cubicBezTo>
                  <a:pt x="2318" y="1541"/>
                  <a:pt x="2323" y="1541"/>
                  <a:pt x="2329" y="1541"/>
                </a:cubicBezTo>
                <a:cubicBezTo>
                  <a:pt x="2330" y="1541"/>
                  <a:pt x="2330" y="1541"/>
                  <a:pt x="2330" y="1541"/>
                </a:cubicBezTo>
                <a:cubicBezTo>
                  <a:pt x="2342" y="1540"/>
                  <a:pt x="2356" y="1540"/>
                  <a:pt x="2363" y="1540"/>
                </a:cubicBezTo>
                <a:cubicBezTo>
                  <a:pt x="2394" y="1540"/>
                  <a:pt x="2443" y="1534"/>
                  <a:pt x="2463" y="1564"/>
                </a:cubicBezTo>
                <a:cubicBezTo>
                  <a:pt x="2470" y="1573"/>
                  <a:pt x="2476" y="1583"/>
                  <a:pt x="2483" y="1593"/>
                </a:cubicBezTo>
                <a:cubicBezTo>
                  <a:pt x="2486" y="1598"/>
                  <a:pt x="2492" y="1605"/>
                  <a:pt x="2495" y="1611"/>
                </a:cubicBezTo>
                <a:cubicBezTo>
                  <a:pt x="2497" y="1614"/>
                  <a:pt x="2498" y="1617"/>
                  <a:pt x="2498" y="1620"/>
                </a:cubicBezTo>
                <a:cubicBezTo>
                  <a:pt x="2498" y="1621"/>
                  <a:pt x="2497" y="1623"/>
                  <a:pt x="2496" y="1625"/>
                </a:cubicBezTo>
                <a:cubicBezTo>
                  <a:pt x="2496" y="1626"/>
                  <a:pt x="2495" y="1627"/>
                  <a:pt x="2494" y="1628"/>
                </a:cubicBezTo>
                <a:cubicBezTo>
                  <a:pt x="2494" y="1628"/>
                  <a:pt x="2494" y="1628"/>
                  <a:pt x="2494" y="1628"/>
                </a:cubicBezTo>
                <a:cubicBezTo>
                  <a:pt x="2494" y="1628"/>
                  <a:pt x="2494" y="1628"/>
                  <a:pt x="2494" y="1628"/>
                </a:cubicBezTo>
                <a:cubicBezTo>
                  <a:pt x="2493" y="1629"/>
                  <a:pt x="2493" y="1629"/>
                  <a:pt x="2492" y="1630"/>
                </a:cubicBezTo>
                <a:cubicBezTo>
                  <a:pt x="2492" y="1630"/>
                  <a:pt x="2491" y="1630"/>
                  <a:pt x="2491" y="1630"/>
                </a:cubicBezTo>
                <a:cubicBezTo>
                  <a:pt x="2490" y="1631"/>
                  <a:pt x="2489" y="1631"/>
                  <a:pt x="2488" y="1632"/>
                </a:cubicBezTo>
                <a:cubicBezTo>
                  <a:pt x="2487" y="1632"/>
                  <a:pt x="2485" y="1633"/>
                  <a:pt x="2484" y="1633"/>
                </a:cubicBezTo>
                <a:cubicBezTo>
                  <a:pt x="2484" y="1633"/>
                  <a:pt x="2484" y="1634"/>
                  <a:pt x="2484" y="1634"/>
                </a:cubicBezTo>
                <a:cubicBezTo>
                  <a:pt x="2484" y="1634"/>
                  <a:pt x="2483" y="1634"/>
                  <a:pt x="2483" y="1634"/>
                </a:cubicBezTo>
                <a:cubicBezTo>
                  <a:pt x="2469" y="1638"/>
                  <a:pt x="2448" y="1636"/>
                  <a:pt x="2434" y="1636"/>
                </a:cubicBezTo>
                <a:cubicBezTo>
                  <a:pt x="2418" y="1636"/>
                  <a:pt x="2401" y="1636"/>
                  <a:pt x="2385" y="1636"/>
                </a:cubicBezTo>
                <a:cubicBezTo>
                  <a:pt x="2370" y="1636"/>
                  <a:pt x="2353" y="1632"/>
                  <a:pt x="2340" y="1624"/>
                </a:cubicBezTo>
                <a:close/>
                <a:moveTo>
                  <a:pt x="2605" y="1791"/>
                </a:moveTo>
                <a:cubicBezTo>
                  <a:pt x="2605" y="1791"/>
                  <a:pt x="2605" y="1791"/>
                  <a:pt x="2604" y="1791"/>
                </a:cubicBezTo>
                <a:cubicBezTo>
                  <a:pt x="2602" y="1794"/>
                  <a:pt x="2598" y="1797"/>
                  <a:pt x="2593" y="1798"/>
                </a:cubicBezTo>
                <a:cubicBezTo>
                  <a:pt x="2589" y="1800"/>
                  <a:pt x="2583" y="1801"/>
                  <a:pt x="2576" y="1801"/>
                </a:cubicBezTo>
                <a:cubicBezTo>
                  <a:pt x="2569" y="1801"/>
                  <a:pt x="2569" y="1801"/>
                  <a:pt x="2569" y="1801"/>
                </a:cubicBezTo>
                <a:cubicBezTo>
                  <a:pt x="2569" y="1801"/>
                  <a:pt x="2569" y="1801"/>
                  <a:pt x="2569" y="1801"/>
                </a:cubicBezTo>
                <a:cubicBezTo>
                  <a:pt x="2541" y="1801"/>
                  <a:pt x="2512" y="1801"/>
                  <a:pt x="2483" y="1801"/>
                </a:cubicBezTo>
                <a:cubicBezTo>
                  <a:pt x="2480" y="1801"/>
                  <a:pt x="2476" y="1801"/>
                  <a:pt x="2473" y="1801"/>
                </a:cubicBezTo>
                <a:cubicBezTo>
                  <a:pt x="2473" y="1801"/>
                  <a:pt x="2473" y="1801"/>
                  <a:pt x="2473" y="1801"/>
                </a:cubicBezTo>
                <a:cubicBezTo>
                  <a:pt x="2453" y="1799"/>
                  <a:pt x="2432" y="1790"/>
                  <a:pt x="2419" y="1775"/>
                </a:cubicBezTo>
                <a:cubicBezTo>
                  <a:pt x="2418" y="1773"/>
                  <a:pt x="2416" y="1771"/>
                  <a:pt x="2415" y="1769"/>
                </a:cubicBezTo>
                <a:cubicBezTo>
                  <a:pt x="2415" y="1769"/>
                  <a:pt x="2415" y="1769"/>
                  <a:pt x="2415" y="1769"/>
                </a:cubicBezTo>
                <a:cubicBezTo>
                  <a:pt x="2415" y="1769"/>
                  <a:pt x="2415" y="1769"/>
                  <a:pt x="2415" y="1769"/>
                </a:cubicBezTo>
                <a:cubicBezTo>
                  <a:pt x="2409" y="1758"/>
                  <a:pt x="2402" y="1747"/>
                  <a:pt x="2396" y="1736"/>
                </a:cubicBezTo>
                <a:cubicBezTo>
                  <a:pt x="2392" y="1728"/>
                  <a:pt x="2383" y="1716"/>
                  <a:pt x="2381" y="1706"/>
                </a:cubicBezTo>
                <a:cubicBezTo>
                  <a:pt x="2381" y="1706"/>
                  <a:pt x="2381" y="1706"/>
                  <a:pt x="2381" y="1706"/>
                </a:cubicBezTo>
                <a:cubicBezTo>
                  <a:pt x="2380" y="1705"/>
                  <a:pt x="2380" y="1704"/>
                  <a:pt x="2380" y="1703"/>
                </a:cubicBezTo>
                <a:cubicBezTo>
                  <a:pt x="2379" y="1693"/>
                  <a:pt x="2387" y="1688"/>
                  <a:pt x="2396" y="1685"/>
                </a:cubicBezTo>
                <a:cubicBezTo>
                  <a:pt x="2396" y="1685"/>
                  <a:pt x="2396" y="1685"/>
                  <a:pt x="2396" y="1685"/>
                </a:cubicBezTo>
                <a:cubicBezTo>
                  <a:pt x="2396" y="1685"/>
                  <a:pt x="2397" y="1685"/>
                  <a:pt x="2397" y="1685"/>
                </a:cubicBezTo>
                <a:cubicBezTo>
                  <a:pt x="2398" y="1685"/>
                  <a:pt x="2398" y="1685"/>
                  <a:pt x="2399" y="1684"/>
                </a:cubicBezTo>
                <a:cubicBezTo>
                  <a:pt x="2403" y="1683"/>
                  <a:pt x="2408" y="1683"/>
                  <a:pt x="2413" y="1683"/>
                </a:cubicBezTo>
                <a:cubicBezTo>
                  <a:pt x="2470" y="1683"/>
                  <a:pt x="2470" y="1683"/>
                  <a:pt x="2470" y="1683"/>
                </a:cubicBezTo>
                <a:cubicBezTo>
                  <a:pt x="2479" y="1683"/>
                  <a:pt x="2489" y="1683"/>
                  <a:pt x="2498" y="1683"/>
                </a:cubicBezTo>
                <a:cubicBezTo>
                  <a:pt x="2498" y="1683"/>
                  <a:pt x="2498" y="1683"/>
                  <a:pt x="2498" y="1683"/>
                </a:cubicBezTo>
                <a:cubicBezTo>
                  <a:pt x="2499" y="1683"/>
                  <a:pt x="2499" y="1683"/>
                  <a:pt x="2500" y="1683"/>
                </a:cubicBezTo>
                <a:cubicBezTo>
                  <a:pt x="2502" y="1683"/>
                  <a:pt x="2505" y="1683"/>
                  <a:pt x="2507" y="1683"/>
                </a:cubicBezTo>
                <a:cubicBezTo>
                  <a:pt x="2508" y="1683"/>
                  <a:pt x="2508" y="1683"/>
                  <a:pt x="2509" y="1683"/>
                </a:cubicBezTo>
                <a:cubicBezTo>
                  <a:pt x="2527" y="1685"/>
                  <a:pt x="2546" y="1692"/>
                  <a:pt x="2558" y="1705"/>
                </a:cubicBezTo>
                <a:cubicBezTo>
                  <a:pt x="2559" y="1705"/>
                  <a:pt x="2560" y="1706"/>
                  <a:pt x="2561" y="1707"/>
                </a:cubicBezTo>
                <a:cubicBezTo>
                  <a:pt x="2561" y="1708"/>
                  <a:pt x="2562" y="1708"/>
                  <a:pt x="2562" y="1709"/>
                </a:cubicBezTo>
                <a:cubicBezTo>
                  <a:pt x="2563" y="1710"/>
                  <a:pt x="2563" y="1710"/>
                  <a:pt x="2564" y="1711"/>
                </a:cubicBezTo>
                <a:cubicBezTo>
                  <a:pt x="2564" y="1711"/>
                  <a:pt x="2564" y="1711"/>
                  <a:pt x="2564" y="1711"/>
                </a:cubicBezTo>
                <a:cubicBezTo>
                  <a:pt x="2566" y="1713"/>
                  <a:pt x="2566" y="1713"/>
                  <a:pt x="2566" y="1713"/>
                </a:cubicBezTo>
                <a:cubicBezTo>
                  <a:pt x="2571" y="1721"/>
                  <a:pt x="2576" y="1729"/>
                  <a:pt x="2582" y="1737"/>
                </a:cubicBezTo>
                <a:cubicBezTo>
                  <a:pt x="2582" y="1737"/>
                  <a:pt x="2582" y="1737"/>
                  <a:pt x="2582" y="1737"/>
                </a:cubicBezTo>
                <a:cubicBezTo>
                  <a:pt x="2589" y="1748"/>
                  <a:pt x="2599" y="1759"/>
                  <a:pt x="2605" y="1772"/>
                </a:cubicBezTo>
                <a:cubicBezTo>
                  <a:pt x="2606" y="1773"/>
                  <a:pt x="2606" y="1773"/>
                  <a:pt x="2606" y="1774"/>
                </a:cubicBezTo>
                <a:cubicBezTo>
                  <a:pt x="2607" y="1775"/>
                  <a:pt x="2607" y="1775"/>
                  <a:pt x="2607" y="1775"/>
                </a:cubicBezTo>
                <a:cubicBezTo>
                  <a:pt x="2609" y="1782"/>
                  <a:pt x="2608" y="1787"/>
                  <a:pt x="2605" y="1791"/>
                </a:cubicBezTo>
                <a:close/>
                <a:moveTo>
                  <a:pt x="2937" y="318"/>
                </a:moveTo>
                <a:cubicBezTo>
                  <a:pt x="3034" y="414"/>
                  <a:pt x="3089" y="549"/>
                  <a:pt x="3089" y="685"/>
                </a:cubicBezTo>
                <a:cubicBezTo>
                  <a:pt x="3089" y="821"/>
                  <a:pt x="3034" y="955"/>
                  <a:pt x="2937" y="1051"/>
                </a:cubicBezTo>
                <a:cubicBezTo>
                  <a:pt x="3050" y="999"/>
                  <a:pt x="3153" y="855"/>
                  <a:pt x="3152" y="685"/>
                </a:cubicBezTo>
                <a:cubicBezTo>
                  <a:pt x="3153" y="514"/>
                  <a:pt x="3050" y="371"/>
                  <a:pt x="2937" y="318"/>
                </a:cubicBezTo>
                <a:close/>
                <a:moveTo>
                  <a:pt x="216" y="318"/>
                </a:moveTo>
                <a:cubicBezTo>
                  <a:pt x="104" y="371"/>
                  <a:pt x="0" y="514"/>
                  <a:pt x="2" y="685"/>
                </a:cubicBezTo>
                <a:cubicBezTo>
                  <a:pt x="0" y="855"/>
                  <a:pt x="104" y="999"/>
                  <a:pt x="216" y="1051"/>
                </a:cubicBezTo>
                <a:cubicBezTo>
                  <a:pt x="120" y="955"/>
                  <a:pt x="64" y="821"/>
                  <a:pt x="65" y="685"/>
                </a:cubicBezTo>
                <a:cubicBezTo>
                  <a:pt x="64" y="549"/>
                  <a:pt x="120" y="414"/>
                  <a:pt x="216" y="3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61735" tIns="30867" rIns="61735" bIns="30867" numCol="1" anchor="t" anchorCtr="0" compatLnSpc="1">
            <a:prstTxWarp prst="textNoShape">
              <a:avLst/>
            </a:prstTxWarp>
          </a:bodyPr>
          <a:lstStyle/>
          <a:p>
            <a:endParaRPr lang="en-US" sz="1200"/>
          </a:p>
        </p:txBody>
      </p:sp>
      <p:sp>
        <p:nvSpPr>
          <p:cNvPr id="49" name="等腰三角形 66"/>
          <p:cNvSpPr/>
          <p:nvPr/>
        </p:nvSpPr>
        <p:spPr>
          <a:xfrm rot="5400000">
            <a:off x="4166957" y="950679"/>
            <a:ext cx="792185" cy="3101364"/>
          </a:xfrm>
          <a:custGeom>
            <a:avLst/>
            <a:gdLst/>
            <a:ahLst/>
            <a:cxnLst/>
            <a:rect l="l" t="t" r="r" b="b"/>
            <a:pathLst>
              <a:path w="792185" h="3101364">
                <a:moveTo>
                  <a:pt x="0" y="3101364"/>
                </a:moveTo>
                <a:lnTo>
                  <a:pt x="0" y="245938"/>
                </a:lnTo>
                <a:lnTo>
                  <a:pt x="253447" y="245938"/>
                </a:lnTo>
                <a:lnTo>
                  <a:pt x="396091" y="0"/>
                </a:lnTo>
                <a:lnTo>
                  <a:pt x="538735" y="245938"/>
                </a:lnTo>
                <a:lnTo>
                  <a:pt x="792185" y="245938"/>
                </a:lnTo>
                <a:lnTo>
                  <a:pt x="792185" y="3101364"/>
                </a:lnTo>
                <a:close/>
              </a:path>
            </a:pathLst>
          </a:custGeom>
          <a:solidFill>
            <a:srgbClr val="98C052">
              <a:alpha val="8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输入关键字</a:t>
            </a:r>
          </a:p>
        </p:txBody>
      </p:sp>
      <p:sp>
        <p:nvSpPr>
          <p:cNvPr id="50" name="等腰三角形 67"/>
          <p:cNvSpPr/>
          <p:nvPr/>
        </p:nvSpPr>
        <p:spPr>
          <a:xfrm rot="5400000">
            <a:off x="4166957" y="1742585"/>
            <a:ext cx="792185" cy="3101364"/>
          </a:xfrm>
          <a:custGeom>
            <a:avLst/>
            <a:gdLst/>
            <a:ahLst/>
            <a:cxnLst/>
            <a:rect l="l" t="t" r="r" b="b"/>
            <a:pathLst>
              <a:path w="792185" h="3101364">
                <a:moveTo>
                  <a:pt x="0" y="3101364"/>
                </a:moveTo>
                <a:lnTo>
                  <a:pt x="0" y="245938"/>
                </a:lnTo>
                <a:lnTo>
                  <a:pt x="253447" y="245938"/>
                </a:lnTo>
                <a:lnTo>
                  <a:pt x="396091" y="0"/>
                </a:lnTo>
                <a:lnTo>
                  <a:pt x="538735" y="245938"/>
                </a:lnTo>
                <a:lnTo>
                  <a:pt x="792185" y="245938"/>
                </a:lnTo>
                <a:lnTo>
                  <a:pt x="792185" y="3101364"/>
                </a:lnTo>
                <a:close/>
              </a:path>
            </a:pathLst>
          </a:custGeom>
          <a:solidFill>
            <a:srgbClr val="5DAD71">
              <a:alpha val="8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lvl="0" algn="ctr"/>
            <a:r>
              <a:rPr lang="zh-CN" altLang="en-US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输入关键字</a:t>
            </a:r>
          </a:p>
        </p:txBody>
      </p:sp>
      <p:sp>
        <p:nvSpPr>
          <p:cNvPr id="51" name="等腰三角形 68"/>
          <p:cNvSpPr/>
          <p:nvPr/>
        </p:nvSpPr>
        <p:spPr>
          <a:xfrm rot="5400000">
            <a:off x="4172110" y="2529337"/>
            <a:ext cx="781879" cy="3101364"/>
          </a:xfrm>
          <a:custGeom>
            <a:avLst/>
            <a:gdLst/>
            <a:ahLst/>
            <a:cxnLst/>
            <a:rect l="l" t="t" r="r" b="b"/>
            <a:pathLst>
              <a:path w="792185" h="3101364">
                <a:moveTo>
                  <a:pt x="0" y="3101364"/>
                </a:moveTo>
                <a:lnTo>
                  <a:pt x="0" y="245938"/>
                </a:lnTo>
                <a:lnTo>
                  <a:pt x="253447" y="245938"/>
                </a:lnTo>
                <a:lnTo>
                  <a:pt x="396091" y="0"/>
                </a:lnTo>
                <a:lnTo>
                  <a:pt x="538735" y="245938"/>
                </a:lnTo>
                <a:lnTo>
                  <a:pt x="792185" y="245938"/>
                </a:lnTo>
                <a:lnTo>
                  <a:pt x="792185" y="3101364"/>
                </a:lnTo>
                <a:close/>
              </a:path>
            </a:pathLst>
          </a:custGeom>
          <a:solidFill>
            <a:srgbClr val="98C052">
              <a:alpha val="8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lvl="0" algn="ctr"/>
            <a:r>
              <a:rPr lang="zh-CN" altLang="en-US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输入关键字</a:t>
            </a:r>
          </a:p>
        </p:txBody>
      </p:sp>
      <p:sp>
        <p:nvSpPr>
          <p:cNvPr id="52" name="等腰三角形 69"/>
          <p:cNvSpPr/>
          <p:nvPr/>
        </p:nvSpPr>
        <p:spPr>
          <a:xfrm rot="5400000">
            <a:off x="4166957" y="3316090"/>
            <a:ext cx="792185" cy="3101364"/>
          </a:xfrm>
          <a:custGeom>
            <a:avLst/>
            <a:gdLst/>
            <a:ahLst/>
            <a:cxnLst/>
            <a:rect l="l" t="t" r="r" b="b"/>
            <a:pathLst>
              <a:path w="792185" h="3101364">
                <a:moveTo>
                  <a:pt x="0" y="3101364"/>
                </a:moveTo>
                <a:lnTo>
                  <a:pt x="0" y="245938"/>
                </a:lnTo>
                <a:lnTo>
                  <a:pt x="253975" y="245938"/>
                </a:lnTo>
                <a:lnTo>
                  <a:pt x="396619" y="0"/>
                </a:lnTo>
                <a:lnTo>
                  <a:pt x="539263" y="245938"/>
                </a:lnTo>
                <a:lnTo>
                  <a:pt x="792185" y="245938"/>
                </a:lnTo>
                <a:lnTo>
                  <a:pt x="792185" y="3101364"/>
                </a:lnTo>
                <a:close/>
              </a:path>
            </a:pathLst>
          </a:custGeom>
          <a:solidFill>
            <a:srgbClr val="5DAD71">
              <a:alpha val="8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lvl="0" algn="ctr"/>
            <a:r>
              <a:rPr lang="zh-CN" altLang="en-US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输入关键字</a:t>
            </a:r>
          </a:p>
        </p:txBody>
      </p:sp>
      <p:sp>
        <p:nvSpPr>
          <p:cNvPr id="53" name="TextBox 85"/>
          <p:cNvSpPr txBox="1"/>
          <p:nvPr/>
        </p:nvSpPr>
        <p:spPr>
          <a:xfrm>
            <a:off x="6359357" y="2144847"/>
            <a:ext cx="3888432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54" name="TextBox 86"/>
          <p:cNvSpPr txBox="1"/>
          <p:nvPr/>
        </p:nvSpPr>
        <p:spPr>
          <a:xfrm>
            <a:off x="6359357" y="2920394"/>
            <a:ext cx="3888432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选择粘贴。</a:t>
            </a:r>
          </a:p>
        </p:txBody>
      </p:sp>
      <p:sp>
        <p:nvSpPr>
          <p:cNvPr id="55" name="TextBox 87"/>
          <p:cNvSpPr txBox="1"/>
          <p:nvPr/>
        </p:nvSpPr>
        <p:spPr>
          <a:xfrm>
            <a:off x="6359357" y="3709955"/>
            <a:ext cx="3888432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56" name="TextBox 88"/>
          <p:cNvSpPr txBox="1"/>
          <p:nvPr/>
        </p:nvSpPr>
        <p:spPr>
          <a:xfrm>
            <a:off x="6359357" y="4506530"/>
            <a:ext cx="3888432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选择粘贴。</a:t>
            </a:r>
          </a:p>
        </p:txBody>
      </p:sp>
      <p:sp>
        <p:nvSpPr>
          <p:cNvPr id="57" name="任意多边形 56"/>
          <p:cNvSpPr/>
          <p:nvPr/>
        </p:nvSpPr>
        <p:spPr>
          <a:xfrm rot="16200000">
            <a:off x="10816941" y="2801294"/>
            <a:ext cx="1065700" cy="1780672"/>
          </a:xfrm>
          <a:custGeom>
            <a:avLst/>
            <a:gdLst>
              <a:gd name="connsiteX0" fmla="*/ 1065700 w 1065700"/>
              <a:gd name="connsiteY0" fmla="*/ 234445 h 1849430"/>
              <a:gd name="connsiteX1" fmla="*/ 1065700 w 1065700"/>
              <a:gd name="connsiteY1" fmla="*/ 1849430 h 1849430"/>
              <a:gd name="connsiteX2" fmla="*/ 0 w 1065700"/>
              <a:gd name="connsiteY2" fmla="*/ 1849430 h 1849430"/>
              <a:gd name="connsiteX3" fmla="*/ 0 w 1065700"/>
              <a:gd name="connsiteY3" fmla="*/ 234445 h 1849430"/>
              <a:gd name="connsiteX4" fmla="*/ 396873 w 1065700"/>
              <a:gd name="connsiteY4" fmla="*/ 234445 h 1849430"/>
              <a:gd name="connsiteX5" fmla="*/ 532851 w 1065700"/>
              <a:gd name="connsiteY5" fmla="*/ 0 h 1849430"/>
              <a:gd name="connsiteX6" fmla="*/ 668829 w 1065700"/>
              <a:gd name="connsiteY6" fmla="*/ 234445 h 1849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65700" h="1849430">
                <a:moveTo>
                  <a:pt x="1065700" y="234445"/>
                </a:moveTo>
                <a:lnTo>
                  <a:pt x="1065700" y="1849430"/>
                </a:lnTo>
                <a:lnTo>
                  <a:pt x="0" y="1849430"/>
                </a:lnTo>
                <a:lnTo>
                  <a:pt x="0" y="234445"/>
                </a:lnTo>
                <a:lnTo>
                  <a:pt x="396873" y="234445"/>
                </a:lnTo>
                <a:lnTo>
                  <a:pt x="532851" y="0"/>
                </a:lnTo>
                <a:lnTo>
                  <a:pt x="668829" y="234445"/>
                </a:lnTo>
                <a:close/>
              </a:path>
            </a:pathLst>
          </a:cu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58" name="TextBox 89"/>
          <p:cNvSpPr txBox="1"/>
          <p:nvPr/>
        </p:nvSpPr>
        <p:spPr>
          <a:xfrm>
            <a:off x="10930131" y="3306907"/>
            <a:ext cx="10676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0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</a:t>
            </a:r>
          </a:p>
        </p:txBody>
      </p:sp>
      <p:sp>
        <p:nvSpPr>
          <p:cNvPr id="5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01276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000">
        <p14:flip dir="r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0"/>
                            </p:stCondLst>
                            <p:childTnLst>
                              <p:par>
                                <p:cTn id="5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"/>
                            </p:stCondLst>
                            <p:childTnLst>
                              <p:par>
                                <p:cTn id="6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89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28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67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/>
      <p:bldP spid="54" grpId="0"/>
      <p:bldP spid="55" grpId="0"/>
      <p:bldP spid="56" grpId="0"/>
      <p:bldP spid="57" grpId="0" animBg="1"/>
      <p:bldP spid="58" grpId="0"/>
      <p:bldP spid="5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6"/>
          <p:cNvSpPr>
            <a:spLocks/>
          </p:cNvSpPr>
          <p:nvPr/>
        </p:nvSpPr>
        <p:spPr bwMode="auto">
          <a:xfrm>
            <a:off x="8682585" y="2604069"/>
            <a:ext cx="1011592" cy="1708624"/>
          </a:xfrm>
          <a:custGeom>
            <a:avLst/>
            <a:gdLst>
              <a:gd name="T0" fmla="*/ 283 w 283"/>
              <a:gd name="T1" fmla="*/ 97 h 478"/>
              <a:gd name="T2" fmla="*/ 212 w 283"/>
              <a:gd name="T3" fmla="*/ 50 h 478"/>
              <a:gd name="T4" fmla="*/ 142 w 283"/>
              <a:gd name="T5" fmla="*/ 0 h 478"/>
              <a:gd name="T6" fmla="*/ 71 w 283"/>
              <a:gd name="T7" fmla="*/ 50 h 478"/>
              <a:gd name="T8" fmla="*/ 0 w 283"/>
              <a:gd name="T9" fmla="*/ 97 h 478"/>
              <a:gd name="T10" fmla="*/ 42 w 283"/>
              <a:gd name="T11" fmla="*/ 97 h 478"/>
              <a:gd name="T12" fmla="*/ 42 w 283"/>
              <a:gd name="T13" fmla="*/ 478 h 478"/>
              <a:gd name="T14" fmla="*/ 243 w 283"/>
              <a:gd name="T15" fmla="*/ 478 h 478"/>
              <a:gd name="T16" fmla="*/ 243 w 283"/>
              <a:gd name="T17" fmla="*/ 97 h 478"/>
              <a:gd name="T18" fmla="*/ 283 w 283"/>
              <a:gd name="T19" fmla="*/ 97 h 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3" h="478">
                <a:moveTo>
                  <a:pt x="283" y="97"/>
                </a:moveTo>
                <a:lnTo>
                  <a:pt x="212" y="50"/>
                </a:lnTo>
                <a:lnTo>
                  <a:pt x="142" y="0"/>
                </a:lnTo>
                <a:lnTo>
                  <a:pt x="71" y="50"/>
                </a:lnTo>
                <a:lnTo>
                  <a:pt x="0" y="97"/>
                </a:lnTo>
                <a:lnTo>
                  <a:pt x="42" y="97"/>
                </a:lnTo>
                <a:lnTo>
                  <a:pt x="42" y="478"/>
                </a:lnTo>
                <a:lnTo>
                  <a:pt x="243" y="478"/>
                </a:lnTo>
                <a:lnTo>
                  <a:pt x="243" y="97"/>
                </a:lnTo>
                <a:lnTo>
                  <a:pt x="283" y="97"/>
                </a:lnTo>
                <a:close/>
              </a:path>
            </a:pathLst>
          </a:custGeom>
          <a:solidFill>
            <a:srgbClr val="5DAD7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3" name="Freeform 7"/>
          <p:cNvSpPr>
            <a:spLocks/>
          </p:cNvSpPr>
          <p:nvPr/>
        </p:nvSpPr>
        <p:spPr bwMode="auto">
          <a:xfrm>
            <a:off x="6109822" y="3619234"/>
            <a:ext cx="1015166" cy="693458"/>
          </a:xfrm>
          <a:custGeom>
            <a:avLst/>
            <a:gdLst>
              <a:gd name="T0" fmla="*/ 284 w 284"/>
              <a:gd name="T1" fmla="*/ 97 h 194"/>
              <a:gd name="T2" fmla="*/ 213 w 284"/>
              <a:gd name="T3" fmla="*/ 50 h 194"/>
              <a:gd name="T4" fmla="*/ 142 w 284"/>
              <a:gd name="T5" fmla="*/ 0 h 194"/>
              <a:gd name="T6" fmla="*/ 71 w 284"/>
              <a:gd name="T7" fmla="*/ 50 h 194"/>
              <a:gd name="T8" fmla="*/ 0 w 284"/>
              <a:gd name="T9" fmla="*/ 97 h 194"/>
              <a:gd name="T10" fmla="*/ 40 w 284"/>
              <a:gd name="T11" fmla="*/ 97 h 194"/>
              <a:gd name="T12" fmla="*/ 40 w 284"/>
              <a:gd name="T13" fmla="*/ 194 h 194"/>
              <a:gd name="T14" fmla="*/ 241 w 284"/>
              <a:gd name="T15" fmla="*/ 194 h 194"/>
              <a:gd name="T16" fmla="*/ 241 w 284"/>
              <a:gd name="T17" fmla="*/ 97 h 194"/>
              <a:gd name="T18" fmla="*/ 284 w 284"/>
              <a:gd name="T19" fmla="*/ 97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4" h="194">
                <a:moveTo>
                  <a:pt x="284" y="97"/>
                </a:moveTo>
                <a:lnTo>
                  <a:pt x="213" y="50"/>
                </a:lnTo>
                <a:lnTo>
                  <a:pt x="142" y="0"/>
                </a:lnTo>
                <a:lnTo>
                  <a:pt x="71" y="50"/>
                </a:lnTo>
                <a:lnTo>
                  <a:pt x="0" y="97"/>
                </a:lnTo>
                <a:lnTo>
                  <a:pt x="40" y="97"/>
                </a:lnTo>
                <a:lnTo>
                  <a:pt x="40" y="194"/>
                </a:lnTo>
                <a:lnTo>
                  <a:pt x="241" y="194"/>
                </a:lnTo>
                <a:lnTo>
                  <a:pt x="241" y="97"/>
                </a:lnTo>
                <a:lnTo>
                  <a:pt x="284" y="97"/>
                </a:lnTo>
                <a:close/>
              </a:path>
            </a:pathLst>
          </a:custGeom>
          <a:solidFill>
            <a:srgbClr val="51AFAF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1" name="Oval 8"/>
          <p:cNvSpPr>
            <a:spLocks noChangeArrowheads="1"/>
          </p:cNvSpPr>
          <p:nvPr/>
        </p:nvSpPr>
        <p:spPr bwMode="auto">
          <a:xfrm>
            <a:off x="1723302" y="1995961"/>
            <a:ext cx="1840882" cy="1833732"/>
          </a:xfrm>
          <a:prstGeom prst="ellipse">
            <a:avLst/>
          </a:prstGeom>
          <a:solidFill>
            <a:srgbClr val="98C0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32" name="Oval 9"/>
          <p:cNvSpPr>
            <a:spLocks noChangeArrowheads="1"/>
          </p:cNvSpPr>
          <p:nvPr/>
        </p:nvSpPr>
        <p:spPr bwMode="auto">
          <a:xfrm>
            <a:off x="3092347" y="1903023"/>
            <a:ext cx="2287698" cy="2280548"/>
          </a:xfrm>
          <a:prstGeom prst="ellipse">
            <a:avLst/>
          </a:prstGeom>
          <a:solidFill>
            <a:srgbClr val="5DAD7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33" name="Oval 10"/>
          <p:cNvSpPr>
            <a:spLocks noChangeArrowheads="1"/>
          </p:cNvSpPr>
          <p:nvPr/>
        </p:nvSpPr>
        <p:spPr bwMode="auto">
          <a:xfrm>
            <a:off x="2298801" y="3121937"/>
            <a:ext cx="1915947" cy="1923095"/>
          </a:xfrm>
          <a:prstGeom prst="ellipse">
            <a:avLst/>
          </a:prstGeom>
          <a:solidFill>
            <a:srgbClr val="51AFAF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34" name="Freeform 15"/>
          <p:cNvSpPr>
            <a:spLocks/>
          </p:cNvSpPr>
          <p:nvPr/>
        </p:nvSpPr>
        <p:spPr bwMode="auto">
          <a:xfrm>
            <a:off x="7389921" y="3218609"/>
            <a:ext cx="1015166" cy="1094084"/>
          </a:xfrm>
          <a:custGeom>
            <a:avLst/>
            <a:gdLst>
              <a:gd name="T0" fmla="*/ 283 w 283"/>
              <a:gd name="T1" fmla="*/ 97 h 305"/>
              <a:gd name="T2" fmla="*/ 213 w 283"/>
              <a:gd name="T3" fmla="*/ 49 h 305"/>
              <a:gd name="T4" fmla="*/ 142 w 283"/>
              <a:gd name="T5" fmla="*/ 0 h 305"/>
              <a:gd name="T6" fmla="*/ 71 w 283"/>
              <a:gd name="T7" fmla="*/ 49 h 305"/>
              <a:gd name="T8" fmla="*/ 0 w 283"/>
              <a:gd name="T9" fmla="*/ 97 h 305"/>
              <a:gd name="T10" fmla="*/ 41 w 283"/>
              <a:gd name="T11" fmla="*/ 97 h 305"/>
              <a:gd name="T12" fmla="*/ 41 w 283"/>
              <a:gd name="T13" fmla="*/ 305 h 305"/>
              <a:gd name="T14" fmla="*/ 241 w 283"/>
              <a:gd name="T15" fmla="*/ 305 h 305"/>
              <a:gd name="T16" fmla="*/ 241 w 283"/>
              <a:gd name="T17" fmla="*/ 97 h 305"/>
              <a:gd name="T18" fmla="*/ 283 w 283"/>
              <a:gd name="T19" fmla="*/ 97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3" h="305">
                <a:moveTo>
                  <a:pt x="283" y="97"/>
                </a:moveTo>
                <a:lnTo>
                  <a:pt x="213" y="49"/>
                </a:lnTo>
                <a:lnTo>
                  <a:pt x="142" y="0"/>
                </a:lnTo>
                <a:lnTo>
                  <a:pt x="71" y="49"/>
                </a:lnTo>
                <a:lnTo>
                  <a:pt x="0" y="97"/>
                </a:lnTo>
                <a:lnTo>
                  <a:pt x="41" y="97"/>
                </a:lnTo>
                <a:lnTo>
                  <a:pt x="41" y="305"/>
                </a:lnTo>
                <a:lnTo>
                  <a:pt x="241" y="305"/>
                </a:lnTo>
                <a:lnTo>
                  <a:pt x="241" y="97"/>
                </a:lnTo>
                <a:lnTo>
                  <a:pt x="283" y="97"/>
                </a:lnTo>
                <a:close/>
              </a:path>
            </a:pathLst>
          </a:custGeom>
          <a:solidFill>
            <a:srgbClr val="98C052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5" name="TextBox 14"/>
          <p:cNvSpPr txBox="1"/>
          <p:nvPr/>
        </p:nvSpPr>
        <p:spPr>
          <a:xfrm>
            <a:off x="6302941" y="3132458"/>
            <a:ext cx="585418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20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6" name="TextBox 18"/>
          <p:cNvSpPr txBox="1"/>
          <p:nvPr/>
        </p:nvSpPr>
        <p:spPr>
          <a:xfrm>
            <a:off x="7604795" y="2636790"/>
            <a:ext cx="585418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50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7" name="TextBox 19"/>
          <p:cNvSpPr txBox="1"/>
          <p:nvPr/>
        </p:nvSpPr>
        <p:spPr>
          <a:xfrm>
            <a:off x="8895672" y="2044421"/>
            <a:ext cx="585418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80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3328493" y="3295396"/>
            <a:ext cx="2400733" cy="10172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5729226" y="4312692"/>
            <a:ext cx="425298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29"/>
          <p:cNvSpPr txBox="1"/>
          <p:nvPr/>
        </p:nvSpPr>
        <p:spPr>
          <a:xfrm flipH="1">
            <a:off x="5729226" y="4674734"/>
            <a:ext cx="278690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itchFamily="34" charset="0"/>
                <a:cs typeface="Times New Roman" pitchFamily="18" charset="0"/>
              </a:rPr>
              <a:t>点击添加标题</a:t>
            </a:r>
            <a:endParaRPr kumimoji="0" lang="zh-CN" altLang="en-US" sz="240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Arial Rounded MT Bold" pitchFamily="34" charset="0"/>
              <a:cs typeface="Times New Roman" pitchFamily="18" charset="0"/>
            </a:endParaRPr>
          </a:p>
        </p:txBody>
      </p:sp>
      <p:sp>
        <p:nvSpPr>
          <p:cNvPr id="41" name="TextBox 30"/>
          <p:cNvSpPr txBox="1"/>
          <p:nvPr/>
        </p:nvSpPr>
        <p:spPr>
          <a:xfrm>
            <a:off x="5729225" y="5088752"/>
            <a:ext cx="460212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您的内容打在这里，或者通过复制您的文本后，在此框中选择粘贴，并选择只保留文字。您的内容打在这里，或者通过复制您的文本后。</a:t>
            </a:r>
          </a:p>
        </p:txBody>
      </p:sp>
      <p:sp>
        <p:nvSpPr>
          <p:cNvPr id="17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83898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:blinds dir="vert"/>
      </p:transition>
    </mc:Choice>
    <mc:Fallback>
      <p:transition spd="slow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9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4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4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3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150"/>
                            </p:stCondLst>
                            <p:childTnLst>
                              <p:par>
                                <p:cTn id="30" presetID="2" presetClass="entr" presetSubtype="4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4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9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31" grpId="0" animBg="1"/>
      <p:bldP spid="32" grpId="0" animBg="1"/>
      <p:bldP spid="33" grpId="0" animBg="1"/>
      <p:bldP spid="34" grpId="0" animBg="1"/>
      <p:bldP spid="35" grpId="0"/>
      <p:bldP spid="36" grpId="0"/>
      <p:bldP spid="37" grpId="0"/>
      <p:bldP spid="40" grpId="0"/>
      <p:bldP spid="41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燕尾形箭头 39"/>
          <p:cNvSpPr/>
          <p:nvPr/>
        </p:nvSpPr>
        <p:spPr>
          <a:xfrm>
            <a:off x="1438746" y="3219462"/>
            <a:ext cx="9405532" cy="228600"/>
          </a:xfrm>
          <a:prstGeom prst="notchedRightArrow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4779534" y="3250498"/>
            <a:ext cx="166533" cy="166533"/>
          </a:xfrm>
          <a:prstGeom prst="ellipse">
            <a:avLst/>
          </a:prstGeom>
          <a:solidFill>
            <a:srgbClr val="51AF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7274947" y="3250498"/>
            <a:ext cx="166533" cy="166533"/>
          </a:xfrm>
          <a:prstGeom prst="ellipse">
            <a:avLst/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9755310" y="3250498"/>
            <a:ext cx="166533" cy="166533"/>
          </a:xfrm>
          <a:prstGeom prst="ellipse">
            <a:avLst/>
          </a:prstGeom>
          <a:solidFill>
            <a:srgbClr val="51AF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2299174" y="3250498"/>
            <a:ext cx="166533" cy="166533"/>
          </a:xfrm>
          <a:prstGeom prst="ellipse">
            <a:avLst/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4379166" y="2010869"/>
            <a:ext cx="962021" cy="962022"/>
            <a:chOff x="4341368" y="2343128"/>
            <a:chExt cx="962021" cy="962021"/>
          </a:xfrm>
        </p:grpSpPr>
        <p:sp>
          <p:nvSpPr>
            <p:cNvPr id="46" name="泪滴形 45"/>
            <p:cNvSpPr/>
            <p:nvPr/>
          </p:nvSpPr>
          <p:spPr>
            <a:xfrm rot="8100000">
              <a:off x="4341368" y="2343128"/>
              <a:ext cx="962021" cy="962021"/>
            </a:xfrm>
            <a:prstGeom prst="teardrop">
              <a:avLst/>
            </a:pr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4412016" y="2624083"/>
              <a:ext cx="8207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文字</a:t>
              </a:r>
              <a:endParaRPr lang="zh-CN" altLang="en-US" sz="2000" baseline="-3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897494" y="2010866"/>
            <a:ext cx="962021" cy="962021"/>
            <a:chOff x="1784435" y="2343128"/>
            <a:chExt cx="962021" cy="962021"/>
          </a:xfrm>
        </p:grpSpPr>
        <p:sp>
          <p:nvSpPr>
            <p:cNvPr id="49" name="泪滴形 48"/>
            <p:cNvSpPr/>
            <p:nvPr/>
          </p:nvSpPr>
          <p:spPr>
            <a:xfrm rot="8100000">
              <a:off x="1784435" y="2343128"/>
              <a:ext cx="962021" cy="962021"/>
            </a:xfrm>
            <a:prstGeom prst="teardrop">
              <a:avLst/>
            </a:prstGeom>
            <a:solidFill>
              <a:srgbClr val="98C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838580" y="2595809"/>
              <a:ext cx="8537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文字</a:t>
              </a:r>
              <a:endParaRPr lang="zh-CN" altLang="en-US" sz="2000" baseline="-3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9357563" y="2010869"/>
            <a:ext cx="962021" cy="962022"/>
            <a:chOff x="9455232" y="2343128"/>
            <a:chExt cx="962021" cy="962021"/>
          </a:xfrm>
        </p:grpSpPr>
        <p:sp>
          <p:nvSpPr>
            <p:cNvPr id="52" name="泪滴形 51"/>
            <p:cNvSpPr/>
            <p:nvPr/>
          </p:nvSpPr>
          <p:spPr>
            <a:xfrm rot="8100000">
              <a:off x="9455232" y="2343128"/>
              <a:ext cx="962021" cy="962021"/>
            </a:xfrm>
            <a:prstGeom prst="teardrop">
              <a:avLst/>
            </a:pr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9525883" y="2652355"/>
              <a:ext cx="8207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zh-CN" altLang="en-US" dirty="0"/>
                <a:t>文字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875891" y="2010868"/>
            <a:ext cx="962021" cy="962022"/>
            <a:chOff x="6898301" y="2343128"/>
            <a:chExt cx="962021" cy="962021"/>
          </a:xfrm>
        </p:grpSpPr>
        <p:sp>
          <p:nvSpPr>
            <p:cNvPr id="55" name="泪滴形 54"/>
            <p:cNvSpPr/>
            <p:nvPr/>
          </p:nvSpPr>
          <p:spPr>
            <a:xfrm rot="8100000">
              <a:off x="6898301" y="2343128"/>
              <a:ext cx="962021" cy="962021"/>
            </a:xfrm>
            <a:prstGeom prst="teardrop">
              <a:avLst/>
            </a:prstGeom>
            <a:solidFill>
              <a:srgbClr val="98C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6952446" y="2624083"/>
              <a:ext cx="8537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zh-CN" altLang="en-US" dirty="0"/>
                <a:t>文字</a:t>
              </a:r>
            </a:p>
          </p:txBody>
        </p:sp>
      </p:grpSp>
      <p:sp>
        <p:nvSpPr>
          <p:cNvPr id="57" name="矩形 56"/>
          <p:cNvSpPr/>
          <p:nvPr/>
        </p:nvSpPr>
        <p:spPr>
          <a:xfrm>
            <a:off x="1695759" y="374549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矩形 47"/>
          <p:cNvSpPr>
            <a:spLocks noChangeArrowheads="1"/>
          </p:cNvSpPr>
          <p:nvPr/>
        </p:nvSpPr>
        <p:spPr bwMode="auto">
          <a:xfrm>
            <a:off x="1383966" y="4133794"/>
            <a:ext cx="1936749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59" name="矩形 58"/>
          <p:cNvSpPr/>
          <p:nvPr/>
        </p:nvSpPr>
        <p:spPr>
          <a:xfrm>
            <a:off x="4179924" y="374549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矩形 47"/>
          <p:cNvSpPr>
            <a:spLocks noChangeArrowheads="1"/>
          </p:cNvSpPr>
          <p:nvPr/>
        </p:nvSpPr>
        <p:spPr bwMode="auto">
          <a:xfrm>
            <a:off x="3868131" y="4133794"/>
            <a:ext cx="1936749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61" name="矩形 60"/>
          <p:cNvSpPr/>
          <p:nvPr/>
        </p:nvSpPr>
        <p:spPr>
          <a:xfrm>
            <a:off x="6704900" y="374549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矩形 47"/>
          <p:cNvSpPr>
            <a:spLocks noChangeArrowheads="1"/>
          </p:cNvSpPr>
          <p:nvPr/>
        </p:nvSpPr>
        <p:spPr bwMode="auto">
          <a:xfrm>
            <a:off x="6393107" y="4133794"/>
            <a:ext cx="1936749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63" name="矩形 62"/>
          <p:cNvSpPr/>
          <p:nvPr/>
        </p:nvSpPr>
        <p:spPr>
          <a:xfrm>
            <a:off x="9098729" y="374549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矩形 47"/>
          <p:cNvSpPr>
            <a:spLocks noChangeArrowheads="1"/>
          </p:cNvSpPr>
          <p:nvPr/>
        </p:nvSpPr>
        <p:spPr bwMode="auto">
          <a:xfrm>
            <a:off x="8786936" y="4133794"/>
            <a:ext cx="1936749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2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952098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2000">
        <p15:prstTrans prst="drape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4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1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4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4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4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" presetClass="entr" presetSubtype="1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4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" presetClass="entr" presetSubtype="1" fill="hold" nodeType="withEffect">
                                  <p:stCondLst>
                                    <p:cond delay="56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60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4" presetClass="entr" presetSubtype="1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4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4" presetClass="entr" presetSubtype="1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4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2" grpId="0" animBg="1"/>
      <p:bldP spid="43" grpId="0" animBg="1"/>
      <p:bldP spid="44" grpId="0" animBg="1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2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任意多边形 57"/>
          <p:cNvSpPr/>
          <p:nvPr/>
        </p:nvSpPr>
        <p:spPr>
          <a:xfrm rot="5400000">
            <a:off x="3339186" y="3335608"/>
            <a:ext cx="1503912" cy="723424"/>
          </a:xfrm>
          <a:custGeom>
            <a:avLst/>
            <a:gdLst>
              <a:gd name="connsiteX0" fmla="*/ 0 w 1503912"/>
              <a:gd name="connsiteY0" fmla="*/ 487471 h 723424"/>
              <a:gd name="connsiteX1" fmla="*/ 546441 w 1503912"/>
              <a:gd name="connsiteY1" fmla="*/ 194123 h 723424"/>
              <a:gd name="connsiteX2" fmla="*/ 622201 w 1503912"/>
              <a:gd name="connsiteY2" fmla="*/ 182561 h 723424"/>
              <a:gd name="connsiteX3" fmla="*/ 759473 w 1503912"/>
              <a:gd name="connsiteY3" fmla="*/ 0 h 723424"/>
              <a:gd name="connsiteX4" fmla="*/ 896982 w 1503912"/>
              <a:gd name="connsiteY4" fmla="*/ 182876 h 723424"/>
              <a:gd name="connsiteX5" fmla="*/ 951826 w 1503912"/>
              <a:gd name="connsiteY5" fmla="*/ 190149 h 723424"/>
              <a:gd name="connsiteX6" fmla="*/ 1503912 w 1503912"/>
              <a:gd name="connsiteY6" fmla="*/ 472727 h 723424"/>
              <a:gd name="connsiteX7" fmla="*/ 1272630 w 1503912"/>
              <a:gd name="connsiteY7" fmla="*/ 713261 h 723424"/>
              <a:gd name="connsiteX8" fmla="*/ 235953 w 1503912"/>
              <a:gd name="connsiteY8" fmla="*/ 723424 h 723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03912" h="723424">
                <a:moveTo>
                  <a:pt x="0" y="487471"/>
                </a:moveTo>
                <a:cubicBezTo>
                  <a:pt x="155116" y="332355"/>
                  <a:pt x="346085" y="234486"/>
                  <a:pt x="546441" y="194123"/>
                </a:cubicBezTo>
                <a:lnTo>
                  <a:pt x="622201" y="182561"/>
                </a:lnTo>
                <a:lnTo>
                  <a:pt x="759473" y="0"/>
                </a:lnTo>
                <a:lnTo>
                  <a:pt x="896982" y="182876"/>
                </a:lnTo>
                <a:lnTo>
                  <a:pt x="951826" y="190149"/>
                </a:lnTo>
                <a:cubicBezTo>
                  <a:pt x="1152934" y="226576"/>
                  <a:pt x="1345785" y="320682"/>
                  <a:pt x="1503912" y="472727"/>
                </a:cubicBezTo>
                <a:lnTo>
                  <a:pt x="1272630" y="713261"/>
                </a:lnTo>
                <a:cubicBezTo>
                  <a:pt x="981963" y="433774"/>
                  <a:pt x="521086" y="438291"/>
                  <a:pt x="235953" y="723424"/>
                </a:cubicBezTo>
                <a:close/>
              </a:path>
            </a:pathLst>
          </a:cu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60" name="任意多边形 59"/>
          <p:cNvSpPr/>
          <p:nvPr/>
        </p:nvSpPr>
        <p:spPr>
          <a:xfrm rot="18900000">
            <a:off x="1800398" y="3155337"/>
            <a:ext cx="1059543" cy="1073851"/>
          </a:xfrm>
          <a:custGeom>
            <a:avLst/>
            <a:gdLst>
              <a:gd name="connsiteX0" fmla="*/ 1053001 w 1059543"/>
              <a:gd name="connsiteY0" fmla="*/ 0 h 1073851"/>
              <a:gd name="connsiteX1" fmla="*/ 1059543 w 1059543"/>
              <a:gd name="connsiteY1" fmla="*/ 333624 h 1073851"/>
              <a:gd name="connsiteX2" fmla="*/ 333688 w 1059543"/>
              <a:gd name="connsiteY2" fmla="*/ 1073851 h 1073851"/>
              <a:gd name="connsiteX3" fmla="*/ 0 w 1059543"/>
              <a:gd name="connsiteY3" fmla="*/ 1073851 h 1073851"/>
              <a:gd name="connsiteX4" fmla="*/ 178963 w 1059543"/>
              <a:gd name="connsiteY4" fmla="*/ 480031 h 1073851"/>
              <a:gd name="connsiteX5" fmla="*/ 224358 w 1059543"/>
              <a:gd name="connsiteY5" fmla="*/ 418287 h 1073851"/>
              <a:gd name="connsiteX6" fmla="*/ 192333 w 1059543"/>
              <a:gd name="connsiteY6" fmla="*/ 192129 h 1073851"/>
              <a:gd name="connsiteX7" fmla="*/ 418880 w 1059543"/>
              <a:gd name="connsiteY7" fmla="*/ 224209 h 1073851"/>
              <a:gd name="connsiteX8" fmla="*/ 462804 w 1059543"/>
              <a:gd name="connsiteY8" fmla="*/ 190570 h 1073851"/>
              <a:gd name="connsiteX9" fmla="*/ 1053001 w 1059543"/>
              <a:gd name="connsiteY9" fmla="*/ 0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59543" h="1073851">
                <a:moveTo>
                  <a:pt x="1053001" y="0"/>
                </a:moveTo>
                <a:lnTo>
                  <a:pt x="1059543" y="333624"/>
                </a:lnTo>
                <a:cubicBezTo>
                  <a:pt x="656383" y="341529"/>
                  <a:pt x="333688" y="670613"/>
                  <a:pt x="333688" y="1073851"/>
                </a:cubicBezTo>
                <a:lnTo>
                  <a:pt x="0" y="1073851"/>
                </a:lnTo>
                <a:cubicBezTo>
                  <a:pt x="0" y="854484"/>
                  <a:pt x="65832" y="650244"/>
                  <a:pt x="178963" y="480031"/>
                </a:cubicBezTo>
                <a:lnTo>
                  <a:pt x="224358" y="418287"/>
                </a:lnTo>
                <a:lnTo>
                  <a:pt x="192333" y="192129"/>
                </a:lnTo>
                <a:lnTo>
                  <a:pt x="418880" y="224209"/>
                </a:lnTo>
                <a:lnTo>
                  <a:pt x="462804" y="190570"/>
                </a:lnTo>
                <a:cubicBezTo>
                  <a:pt x="630767" y="74123"/>
                  <a:pt x="833676" y="4301"/>
                  <a:pt x="1053001" y="0"/>
                </a:cubicBezTo>
                <a:close/>
              </a:path>
            </a:pathLst>
          </a:cu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59" name="任意多边形 58"/>
          <p:cNvSpPr/>
          <p:nvPr/>
        </p:nvSpPr>
        <p:spPr>
          <a:xfrm rot="18900000" flipV="1">
            <a:off x="2627163" y="3981218"/>
            <a:ext cx="1059543" cy="1073851"/>
          </a:xfrm>
          <a:custGeom>
            <a:avLst/>
            <a:gdLst>
              <a:gd name="connsiteX0" fmla="*/ 333688 w 1059543"/>
              <a:gd name="connsiteY0" fmla="*/ 1073851 h 1073851"/>
              <a:gd name="connsiteX1" fmla="*/ 1059543 w 1059543"/>
              <a:gd name="connsiteY1" fmla="*/ 333624 h 1073851"/>
              <a:gd name="connsiteX2" fmla="*/ 1053001 w 1059543"/>
              <a:gd name="connsiteY2" fmla="*/ 0 h 1073851"/>
              <a:gd name="connsiteX3" fmla="*/ 462804 w 1059543"/>
              <a:gd name="connsiteY3" fmla="*/ 190570 h 1073851"/>
              <a:gd name="connsiteX4" fmla="*/ 418881 w 1059543"/>
              <a:gd name="connsiteY4" fmla="*/ 224208 h 1073851"/>
              <a:gd name="connsiteX5" fmla="*/ 192334 w 1059543"/>
              <a:gd name="connsiteY5" fmla="*/ 192128 h 1073851"/>
              <a:gd name="connsiteX6" fmla="*/ 224359 w 1059543"/>
              <a:gd name="connsiteY6" fmla="*/ 418285 h 1073851"/>
              <a:gd name="connsiteX7" fmla="*/ 178964 w 1059543"/>
              <a:gd name="connsiteY7" fmla="*/ 480031 h 1073851"/>
              <a:gd name="connsiteX8" fmla="*/ 0 w 1059543"/>
              <a:gd name="connsiteY8" fmla="*/ 1073851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9543" h="1073851">
                <a:moveTo>
                  <a:pt x="333688" y="1073851"/>
                </a:moveTo>
                <a:cubicBezTo>
                  <a:pt x="333688" y="670613"/>
                  <a:pt x="656383" y="341529"/>
                  <a:pt x="1059543" y="333624"/>
                </a:cubicBezTo>
                <a:lnTo>
                  <a:pt x="1053001" y="0"/>
                </a:lnTo>
                <a:cubicBezTo>
                  <a:pt x="833676" y="4300"/>
                  <a:pt x="630767" y="74123"/>
                  <a:pt x="462804" y="190570"/>
                </a:cubicBezTo>
                <a:lnTo>
                  <a:pt x="418881" y="224208"/>
                </a:lnTo>
                <a:lnTo>
                  <a:pt x="192334" y="192128"/>
                </a:lnTo>
                <a:lnTo>
                  <a:pt x="224359" y="418285"/>
                </a:lnTo>
                <a:lnTo>
                  <a:pt x="178964" y="480031"/>
                </a:lnTo>
                <a:cubicBezTo>
                  <a:pt x="65832" y="650245"/>
                  <a:pt x="0" y="854484"/>
                  <a:pt x="0" y="1073851"/>
                </a:cubicBezTo>
                <a:close/>
              </a:path>
            </a:pathLst>
          </a:cu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57" name="任意多边形 56"/>
          <p:cNvSpPr/>
          <p:nvPr/>
        </p:nvSpPr>
        <p:spPr>
          <a:xfrm rot="2700000">
            <a:off x="2608112" y="2326390"/>
            <a:ext cx="1059543" cy="1073851"/>
          </a:xfrm>
          <a:custGeom>
            <a:avLst/>
            <a:gdLst>
              <a:gd name="connsiteX0" fmla="*/ 219275 w 1059543"/>
              <a:gd name="connsiteY0" fmla="*/ 192128 h 1073851"/>
              <a:gd name="connsiteX1" fmla="*/ 423085 w 1059543"/>
              <a:gd name="connsiteY1" fmla="*/ 220989 h 1073851"/>
              <a:gd name="connsiteX2" fmla="*/ 462804 w 1059543"/>
              <a:gd name="connsiteY2" fmla="*/ 190570 h 1073851"/>
              <a:gd name="connsiteX3" fmla="*/ 1053001 w 1059543"/>
              <a:gd name="connsiteY3" fmla="*/ 0 h 1073851"/>
              <a:gd name="connsiteX4" fmla="*/ 1059543 w 1059543"/>
              <a:gd name="connsiteY4" fmla="*/ 333624 h 1073851"/>
              <a:gd name="connsiteX5" fmla="*/ 333688 w 1059543"/>
              <a:gd name="connsiteY5" fmla="*/ 1073851 h 1073851"/>
              <a:gd name="connsiteX6" fmla="*/ 0 w 1059543"/>
              <a:gd name="connsiteY6" fmla="*/ 1073851 h 1073851"/>
              <a:gd name="connsiteX7" fmla="*/ 239386 w 1059543"/>
              <a:gd name="connsiteY7" fmla="*/ 397847 h 1073851"/>
              <a:gd name="connsiteX8" fmla="*/ 247170 w 1059543"/>
              <a:gd name="connsiteY8" fmla="*/ 389121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9543" h="1073851">
                <a:moveTo>
                  <a:pt x="219275" y="192128"/>
                </a:moveTo>
                <a:lnTo>
                  <a:pt x="423085" y="220989"/>
                </a:lnTo>
                <a:lnTo>
                  <a:pt x="462804" y="190570"/>
                </a:lnTo>
                <a:cubicBezTo>
                  <a:pt x="630767" y="74123"/>
                  <a:pt x="833676" y="4301"/>
                  <a:pt x="1053001" y="0"/>
                </a:cubicBezTo>
                <a:lnTo>
                  <a:pt x="1059543" y="333624"/>
                </a:lnTo>
                <a:cubicBezTo>
                  <a:pt x="656383" y="341529"/>
                  <a:pt x="333688" y="670613"/>
                  <a:pt x="333688" y="1073851"/>
                </a:cubicBezTo>
                <a:lnTo>
                  <a:pt x="0" y="1073851"/>
                </a:lnTo>
                <a:cubicBezTo>
                  <a:pt x="0" y="817923"/>
                  <a:pt x="89604" y="582585"/>
                  <a:pt x="239386" y="397847"/>
                </a:cubicBezTo>
                <a:lnTo>
                  <a:pt x="247170" y="389121"/>
                </a:lnTo>
                <a:close/>
              </a:path>
            </a:pathLst>
          </a:cu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21" name="心形 20"/>
          <p:cNvSpPr/>
          <p:nvPr/>
        </p:nvSpPr>
        <p:spPr>
          <a:xfrm>
            <a:off x="2986292" y="1982631"/>
            <a:ext cx="351692" cy="293077"/>
          </a:xfrm>
          <a:prstGeom prst="heart">
            <a:avLst/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4617003" y="3449533"/>
            <a:ext cx="224872" cy="564609"/>
            <a:chOff x="3114596" y="2996938"/>
            <a:chExt cx="224872" cy="564609"/>
          </a:xfrm>
          <a:solidFill>
            <a:srgbClr val="98C052"/>
          </a:solidFill>
        </p:grpSpPr>
        <p:sp>
          <p:nvSpPr>
            <p:cNvPr id="23" name="椭圆 22"/>
            <p:cNvSpPr/>
            <p:nvPr/>
          </p:nvSpPr>
          <p:spPr>
            <a:xfrm>
              <a:off x="3184508" y="2996938"/>
              <a:ext cx="90487" cy="9048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4" name="同侧圆角矩形 23"/>
            <p:cNvSpPr/>
            <p:nvPr/>
          </p:nvSpPr>
          <p:spPr>
            <a:xfrm>
              <a:off x="3114865" y="3096786"/>
              <a:ext cx="224603" cy="6314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3170785" y="3159935"/>
              <a:ext cx="112763" cy="15460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6" name="同侧圆角矩形 25"/>
            <p:cNvSpPr/>
            <p:nvPr/>
          </p:nvSpPr>
          <p:spPr>
            <a:xfrm rot="10800000">
              <a:off x="3170785" y="3304372"/>
              <a:ext cx="45719" cy="257175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7" name="同侧圆角矩形 26"/>
            <p:cNvSpPr/>
            <p:nvPr/>
          </p:nvSpPr>
          <p:spPr>
            <a:xfrm rot="10800000">
              <a:off x="3237416" y="3304372"/>
              <a:ext cx="45719" cy="257175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8" name="同侧圆角矩形 27"/>
            <p:cNvSpPr/>
            <p:nvPr/>
          </p:nvSpPr>
          <p:spPr>
            <a:xfrm rot="10800000">
              <a:off x="3114596" y="3144503"/>
              <a:ext cx="31089" cy="180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9" name="同侧圆角矩形 28"/>
            <p:cNvSpPr/>
            <p:nvPr/>
          </p:nvSpPr>
          <p:spPr>
            <a:xfrm rot="10800000">
              <a:off x="3307081" y="3144503"/>
              <a:ext cx="31089" cy="180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308533" y="3537136"/>
            <a:ext cx="439857" cy="311768"/>
            <a:chOff x="4979939" y="3638125"/>
            <a:chExt cx="439857" cy="311768"/>
          </a:xfrm>
          <a:solidFill>
            <a:srgbClr val="98C052"/>
          </a:solidFill>
        </p:grpSpPr>
        <p:grpSp>
          <p:nvGrpSpPr>
            <p:cNvPr id="31" name="组合 30"/>
            <p:cNvGrpSpPr/>
            <p:nvPr/>
          </p:nvGrpSpPr>
          <p:grpSpPr>
            <a:xfrm>
              <a:off x="4979939" y="3681386"/>
              <a:ext cx="439857" cy="268507"/>
              <a:chOff x="4975778" y="3669385"/>
              <a:chExt cx="439857" cy="268507"/>
            </a:xfrm>
            <a:grpFill/>
          </p:grpSpPr>
          <p:grpSp>
            <p:nvGrpSpPr>
              <p:cNvPr id="33" name="组合 32"/>
              <p:cNvGrpSpPr/>
              <p:nvPr/>
            </p:nvGrpSpPr>
            <p:grpSpPr>
              <a:xfrm>
                <a:off x="4975778" y="3689944"/>
                <a:ext cx="439857" cy="24689"/>
                <a:chOff x="4902784" y="3688900"/>
                <a:chExt cx="439857" cy="24689"/>
              </a:xfrm>
              <a:grpFill/>
            </p:grpSpPr>
            <p:sp>
              <p:nvSpPr>
                <p:cNvPr id="37" name="矩形 36"/>
                <p:cNvSpPr/>
                <p:nvPr/>
              </p:nvSpPr>
              <p:spPr>
                <a:xfrm rot="19380000">
                  <a:off x="4902784" y="3688900"/>
                  <a:ext cx="252000" cy="2468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8" name="矩形 37"/>
                <p:cNvSpPr/>
                <p:nvPr/>
              </p:nvSpPr>
              <p:spPr>
                <a:xfrm rot="2220000" flipH="1">
                  <a:off x="5090641" y="3688901"/>
                  <a:ext cx="252000" cy="2468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4" name="等腰三角形 33"/>
              <p:cNvSpPr/>
              <p:nvPr/>
            </p:nvSpPr>
            <p:spPr>
              <a:xfrm>
                <a:off x="5044333" y="3669385"/>
                <a:ext cx="302746" cy="12780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5043860" y="3797191"/>
                <a:ext cx="106784" cy="1407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5238624" y="3797191"/>
                <a:ext cx="106784" cy="1407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2" name="剪去单角的矩形 31"/>
            <p:cNvSpPr/>
            <p:nvPr/>
          </p:nvSpPr>
          <p:spPr>
            <a:xfrm flipH="1" flipV="1">
              <a:off x="5266528" y="3638125"/>
              <a:ext cx="45719" cy="88107"/>
            </a:xfrm>
            <a:prstGeom prst="snip1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2928203" y="5122596"/>
            <a:ext cx="465358" cy="418456"/>
            <a:chOff x="2928203" y="5369694"/>
            <a:chExt cx="465358" cy="418456"/>
          </a:xfrm>
          <a:solidFill>
            <a:srgbClr val="5DAD71"/>
          </a:solidFill>
        </p:grpSpPr>
        <p:grpSp>
          <p:nvGrpSpPr>
            <p:cNvPr id="39" name="组合 38"/>
            <p:cNvGrpSpPr/>
            <p:nvPr/>
          </p:nvGrpSpPr>
          <p:grpSpPr>
            <a:xfrm>
              <a:off x="2928203" y="5369694"/>
              <a:ext cx="460390" cy="418456"/>
              <a:chOff x="10760386" y="4041158"/>
              <a:chExt cx="460390" cy="418456"/>
            </a:xfrm>
            <a:grpFill/>
          </p:grpSpPr>
          <p:sp>
            <p:nvSpPr>
              <p:cNvPr id="40" name="任意多边形 39"/>
              <p:cNvSpPr/>
              <p:nvPr/>
            </p:nvSpPr>
            <p:spPr>
              <a:xfrm>
                <a:off x="10813541" y="4041158"/>
                <a:ext cx="407235" cy="357637"/>
              </a:xfrm>
              <a:custGeom>
                <a:avLst/>
                <a:gdLst>
                  <a:gd name="connsiteX0" fmla="*/ 6665 w 406232"/>
                  <a:gd name="connsiteY0" fmla="*/ 305095 h 348959"/>
                  <a:gd name="connsiteX1" fmla="*/ 6665 w 406232"/>
                  <a:gd name="connsiteY1" fmla="*/ 226514 h 348959"/>
                  <a:gd name="connsiteX2" fmla="*/ 73340 w 406232"/>
                  <a:gd name="connsiteY2" fmla="*/ 128882 h 348959"/>
                  <a:gd name="connsiteX3" fmla="*/ 244790 w 406232"/>
                  <a:gd name="connsiteY3" fmla="*/ 43157 h 348959"/>
                  <a:gd name="connsiteX4" fmla="*/ 401952 w 406232"/>
                  <a:gd name="connsiteY4" fmla="*/ 295 h 348959"/>
                  <a:gd name="connsiteX5" fmla="*/ 359090 w 406232"/>
                  <a:gd name="connsiteY5" fmla="*/ 26489 h 348959"/>
                  <a:gd name="connsiteX6" fmla="*/ 330515 w 406232"/>
                  <a:gd name="connsiteY6" fmla="*/ 69351 h 348959"/>
                  <a:gd name="connsiteX7" fmla="*/ 304321 w 406232"/>
                  <a:gd name="connsiteY7" fmla="*/ 114595 h 348959"/>
                  <a:gd name="connsiteX8" fmla="*/ 278127 w 406232"/>
                  <a:gd name="connsiteY8" fmla="*/ 209845 h 348959"/>
                  <a:gd name="connsiteX9" fmla="*/ 211452 w 406232"/>
                  <a:gd name="connsiteY9" fmla="*/ 305095 h 348959"/>
                  <a:gd name="connsiteX10" fmla="*/ 128108 w 406232"/>
                  <a:gd name="connsiteY10" fmla="*/ 345576 h 348959"/>
                  <a:gd name="connsiteX11" fmla="*/ 44765 w 406232"/>
                  <a:gd name="connsiteY11" fmla="*/ 345576 h 348959"/>
                  <a:gd name="connsiteX12" fmla="*/ 6665 w 406232"/>
                  <a:gd name="connsiteY12" fmla="*/ 305095 h 348959"/>
                  <a:gd name="connsiteX0" fmla="*/ 6665 w 406232"/>
                  <a:gd name="connsiteY0" fmla="*/ 305095 h 348959"/>
                  <a:gd name="connsiteX1" fmla="*/ 6665 w 406232"/>
                  <a:gd name="connsiteY1" fmla="*/ 226514 h 348959"/>
                  <a:gd name="connsiteX2" fmla="*/ 73340 w 406232"/>
                  <a:gd name="connsiteY2" fmla="*/ 128882 h 348959"/>
                  <a:gd name="connsiteX3" fmla="*/ 244790 w 406232"/>
                  <a:gd name="connsiteY3" fmla="*/ 43157 h 348959"/>
                  <a:gd name="connsiteX4" fmla="*/ 401952 w 406232"/>
                  <a:gd name="connsiteY4" fmla="*/ 295 h 348959"/>
                  <a:gd name="connsiteX5" fmla="*/ 359090 w 406232"/>
                  <a:gd name="connsiteY5" fmla="*/ 26489 h 348959"/>
                  <a:gd name="connsiteX6" fmla="*/ 330515 w 406232"/>
                  <a:gd name="connsiteY6" fmla="*/ 69351 h 348959"/>
                  <a:gd name="connsiteX7" fmla="*/ 278127 w 406232"/>
                  <a:gd name="connsiteY7" fmla="*/ 209845 h 348959"/>
                  <a:gd name="connsiteX8" fmla="*/ 211452 w 406232"/>
                  <a:gd name="connsiteY8" fmla="*/ 305095 h 348959"/>
                  <a:gd name="connsiteX9" fmla="*/ 128108 w 406232"/>
                  <a:gd name="connsiteY9" fmla="*/ 345576 h 348959"/>
                  <a:gd name="connsiteX10" fmla="*/ 44765 w 406232"/>
                  <a:gd name="connsiteY10" fmla="*/ 345576 h 348959"/>
                  <a:gd name="connsiteX11" fmla="*/ 6665 w 406232"/>
                  <a:gd name="connsiteY11" fmla="*/ 305095 h 348959"/>
                  <a:gd name="connsiteX0" fmla="*/ 6665 w 406232"/>
                  <a:gd name="connsiteY0" fmla="*/ 305095 h 357637"/>
                  <a:gd name="connsiteX1" fmla="*/ 6665 w 406232"/>
                  <a:gd name="connsiteY1" fmla="*/ 226514 h 357637"/>
                  <a:gd name="connsiteX2" fmla="*/ 73340 w 406232"/>
                  <a:gd name="connsiteY2" fmla="*/ 128882 h 357637"/>
                  <a:gd name="connsiteX3" fmla="*/ 244790 w 406232"/>
                  <a:gd name="connsiteY3" fmla="*/ 43157 h 357637"/>
                  <a:gd name="connsiteX4" fmla="*/ 401952 w 406232"/>
                  <a:gd name="connsiteY4" fmla="*/ 295 h 357637"/>
                  <a:gd name="connsiteX5" fmla="*/ 359090 w 406232"/>
                  <a:gd name="connsiteY5" fmla="*/ 26489 h 357637"/>
                  <a:gd name="connsiteX6" fmla="*/ 330515 w 406232"/>
                  <a:gd name="connsiteY6" fmla="*/ 69351 h 357637"/>
                  <a:gd name="connsiteX7" fmla="*/ 278127 w 406232"/>
                  <a:gd name="connsiteY7" fmla="*/ 209845 h 357637"/>
                  <a:gd name="connsiteX8" fmla="*/ 211452 w 406232"/>
                  <a:gd name="connsiteY8" fmla="*/ 305095 h 357637"/>
                  <a:gd name="connsiteX9" fmla="*/ 120964 w 406232"/>
                  <a:gd name="connsiteY9" fmla="*/ 355101 h 357637"/>
                  <a:gd name="connsiteX10" fmla="*/ 44765 w 406232"/>
                  <a:gd name="connsiteY10" fmla="*/ 345576 h 357637"/>
                  <a:gd name="connsiteX11" fmla="*/ 6665 w 406232"/>
                  <a:gd name="connsiteY11" fmla="*/ 305095 h 357637"/>
                  <a:gd name="connsiteX0" fmla="*/ 6665 w 406232"/>
                  <a:gd name="connsiteY0" fmla="*/ 305095 h 357637"/>
                  <a:gd name="connsiteX1" fmla="*/ 6665 w 406232"/>
                  <a:gd name="connsiteY1" fmla="*/ 226514 h 357637"/>
                  <a:gd name="connsiteX2" fmla="*/ 73340 w 406232"/>
                  <a:gd name="connsiteY2" fmla="*/ 128882 h 357637"/>
                  <a:gd name="connsiteX3" fmla="*/ 244790 w 406232"/>
                  <a:gd name="connsiteY3" fmla="*/ 43157 h 357637"/>
                  <a:gd name="connsiteX4" fmla="*/ 401952 w 406232"/>
                  <a:gd name="connsiteY4" fmla="*/ 295 h 357637"/>
                  <a:gd name="connsiteX5" fmla="*/ 359090 w 406232"/>
                  <a:gd name="connsiteY5" fmla="*/ 26489 h 357637"/>
                  <a:gd name="connsiteX6" fmla="*/ 330515 w 406232"/>
                  <a:gd name="connsiteY6" fmla="*/ 69351 h 357637"/>
                  <a:gd name="connsiteX7" fmla="*/ 278127 w 406232"/>
                  <a:gd name="connsiteY7" fmla="*/ 209845 h 357637"/>
                  <a:gd name="connsiteX8" fmla="*/ 211452 w 406232"/>
                  <a:gd name="connsiteY8" fmla="*/ 305095 h 357637"/>
                  <a:gd name="connsiteX9" fmla="*/ 120964 w 406232"/>
                  <a:gd name="connsiteY9" fmla="*/ 355101 h 357637"/>
                  <a:gd name="connsiteX10" fmla="*/ 44765 w 406232"/>
                  <a:gd name="connsiteY10" fmla="*/ 345576 h 357637"/>
                  <a:gd name="connsiteX11" fmla="*/ 6665 w 406232"/>
                  <a:gd name="connsiteY11" fmla="*/ 305095 h 357637"/>
                  <a:gd name="connsiteX0" fmla="*/ 6665 w 406232"/>
                  <a:gd name="connsiteY0" fmla="*/ 305095 h 357637"/>
                  <a:gd name="connsiteX1" fmla="*/ 6665 w 406232"/>
                  <a:gd name="connsiteY1" fmla="*/ 226514 h 357637"/>
                  <a:gd name="connsiteX2" fmla="*/ 73340 w 406232"/>
                  <a:gd name="connsiteY2" fmla="*/ 128882 h 357637"/>
                  <a:gd name="connsiteX3" fmla="*/ 244790 w 406232"/>
                  <a:gd name="connsiteY3" fmla="*/ 43157 h 357637"/>
                  <a:gd name="connsiteX4" fmla="*/ 401952 w 406232"/>
                  <a:gd name="connsiteY4" fmla="*/ 295 h 357637"/>
                  <a:gd name="connsiteX5" fmla="*/ 359090 w 406232"/>
                  <a:gd name="connsiteY5" fmla="*/ 26489 h 357637"/>
                  <a:gd name="connsiteX6" fmla="*/ 330515 w 406232"/>
                  <a:gd name="connsiteY6" fmla="*/ 69351 h 357637"/>
                  <a:gd name="connsiteX7" fmla="*/ 278127 w 406232"/>
                  <a:gd name="connsiteY7" fmla="*/ 209845 h 357637"/>
                  <a:gd name="connsiteX8" fmla="*/ 211452 w 406232"/>
                  <a:gd name="connsiteY8" fmla="*/ 305095 h 357637"/>
                  <a:gd name="connsiteX9" fmla="*/ 120964 w 406232"/>
                  <a:gd name="connsiteY9" fmla="*/ 355101 h 357637"/>
                  <a:gd name="connsiteX10" fmla="*/ 44765 w 406232"/>
                  <a:gd name="connsiteY10" fmla="*/ 345576 h 357637"/>
                  <a:gd name="connsiteX11" fmla="*/ 6665 w 406232"/>
                  <a:gd name="connsiteY11" fmla="*/ 305095 h 357637"/>
                  <a:gd name="connsiteX0" fmla="*/ 6665 w 406232"/>
                  <a:gd name="connsiteY0" fmla="*/ 305095 h 357637"/>
                  <a:gd name="connsiteX1" fmla="*/ 6665 w 406232"/>
                  <a:gd name="connsiteY1" fmla="*/ 226514 h 357637"/>
                  <a:gd name="connsiteX2" fmla="*/ 73340 w 406232"/>
                  <a:gd name="connsiteY2" fmla="*/ 128882 h 357637"/>
                  <a:gd name="connsiteX3" fmla="*/ 244790 w 406232"/>
                  <a:gd name="connsiteY3" fmla="*/ 43157 h 357637"/>
                  <a:gd name="connsiteX4" fmla="*/ 401952 w 406232"/>
                  <a:gd name="connsiteY4" fmla="*/ 295 h 357637"/>
                  <a:gd name="connsiteX5" fmla="*/ 359090 w 406232"/>
                  <a:gd name="connsiteY5" fmla="*/ 26489 h 357637"/>
                  <a:gd name="connsiteX6" fmla="*/ 330515 w 406232"/>
                  <a:gd name="connsiteY6" fmla="*/ 69351 h 357637"/>
                  <a:gd name="connsiteX7" fmla="*/ 278127 w 406232"/>
                  <a:gd name="connsiteY7" fmla="*/ 209845 h 357637"/>
                  <a:gd name="connsiteX8" fmla="*/ 211452 w 406232"/>
                  <a:gd name="connsiteY8" fmla="*/ 305095 h 357637"/>
                  <a:gd name="connsiteX9" fmla="*/ 120964 w 406232"/>
                  <a:gd name="connsiteY9" fmla="*/ 355101 h 357637"/>
                  <a:gd name="connsiteX10" fmla="*/ 44765 w 406232"/>
                  <a:gd name="connsiteY10" fmla="*/ 345576 h 357637"/>
                  <a:gd name="connsiteX11" fmla="*/ 6665 w 406232"/>
                  <a:gd name="connsiteY11" fmla="*/ 305095 h 357637"/>
                  <a:gd name="connsiteX0" fmla="*/ 7668 w 407235"/>
                  <a:gd name="connsiteY0" fmla="*/ 305095 h 357637"/>
                  <a:gd name="connsiteX1" fmla="*/ 7668 w 407235"/>
                  <a:gd name="connsiteY1" fmla="*/ 226514 h 357637"/>
                  <a:gd name="connsiteX2" fmla="*/ 74343 w 407235"/>
                  <a:gd name="connsiteY2" fmla="*/ 128882 h 357637"/>
                  <a:gd name="connsiteX3" fmla="*/ 245793 w 407235"/>
                  <a:gd name="connsiteY3" fmla="*/ 43157 h 357637"/>
                  <a:gd name="connsiteX4" fmla="*/ 402955 w 407235"/>
                  <a:gd name="connsiteY4" fmla="*/ 295 h 357637"/>
                  <a:gd name="connsiteX5" fmla="*/ 360093 w 407235"/>
                  <a:gd name="connsiteY5" fmla="*/ 26489 h 357637"/>
                  <a:gd name="connsiteX6" fmla="*/ 331518 w 407235"/>
                  <a:gd name="connsiteY6" fmla="*/ 69351 h 357637"/>
                  <a:gd name="connsiteX7" fmla="*/ 279130 w 407235"/>
                  <a:gd name="connsiteY7" fmla="*/ 209845 h 357637"/>
                  <a:gd name="connsiteX8" fmla="*/ 212455 w 407235"/>
                  <a:gd name="connsiteY8" fmla="*/ 305095 h 357637"/>
                  <a:gd name="connsiteX9" fmla="*/ 121967 w 407235"/>
                  <a:gd name="connsiteY9" fmla="*/ 355101 h 357637"/>
                  <a:gd name="connsiteX10" fmla="*/ 45768 w 407235"/>
                  <a:gd name="connsiteY10" fmla="*/ 345576 h 357637"/>
                  <a:gd name="connsiteX11" fmla="*/ 7668 w 407235"/>
                  <a:gd name="connsiteY11" fmla="*/ 305095 h 357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07235" h="357637">
                    <a:moveTo>
                      <a:pt x="7668" y="305095"/>
                    </a:moveTo>
                    <a:cubicBezTo>
                      <a:pt x="1318" y="285251"/>
                      <a:pt x="-5826" y="270170"/>
                      <a:pt x="7668" y="226514"/>
                    </a:cubicBezTo>
                    <a:cubicBezTo>
                      <a:pt x="21162" y="182858"/>
                      <a:pt x="48943" y="149916"/>
                      <a:pt x="74343" y="128882"/>
                    </a:cubicBezTo>
                    <a:cubicBezTo>
                      <a:pt x="99743" y="107848"/>
                      <a:pt x="191024" y="64588"/>
                      <a:pt x="245793" y="43157"/>
                    </a:cubicBezTo>
                    <a:cubicBezTo>
                      <a:pt x="300562" y="21726"/>
                      <a:pt x="383905" y="3073"/>
                      <a:pt x="402955" y="295"/>
                    </a:cubicBezTo>
                    <a:cubicBezTo>
                      <a:pt x="422005" y="-2483"/>
                      <a:pt x="371999" y="14980"/>
                      <a:pt x="360093" y="26489"/>
                    </a:cubicBezTo>
                    <a:cubicBezTo>
                      <a:pt x="348187" y="37998"/>
                      <a:pt x="345012" y="38792"/>
                      <a:pt x="331518" y="69351"/>
                    </a:cubicBezTo>
                    <a:cubicBezTo>
                      <a:pt x="318024" y="99910"/>
                      <a:pt x="298974" y="170554"/>
                      <a:pt x="279130" y="209845"/>
                    </a:cubicBezTo>
                    <a:cubicBezTo>
                      <a:pt x="259286" y="249136"/>
                      <a:pt x="238649" y="280886"/>
                      <a:pt x="212455" y="305095"/>
                    </a:cubicBezTo>
                    <a:cubicBezTo>
                      <a:pt x="186261" y="329304"/>
                      <a:pt x="149748" y="348354"/>
                      <a:pt x="121967" y="355101"/>
                    </a:cubicBezTo>
                    <a:cubicBezTo>
                      <a:pt x="94186" y="361848"/>
                      <a:pt x="64818" y="353910"/>
                      <a:pt x="45768" y="345576"/>
                    </a:cubicBezTo>
                    <a:cubicBezTo>
                      <a:pt x="26718" y="337242"/>
                      <a:pt x="14018" y="324939"/>
                      <a:pt x="7668" y="30509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任意多边形 40"/>
              <p:cNvSpPr/>
              <p:nvPr/>
            </p:nvSpPr>
            <p:spPr>
              <a:xfrm>
                <a:off x="10760386" y="4337977"/>
                <a:ext cx="95196" cy="121637"/>
              </a:xfrm>
              <a:custGeom>
                <a:avLst/>
                <a:gdLst>
                  <a:gd name="connsiteX0" fmla="*/ 114303 w 114583"/>
                  <a:gd name="connsiteY0" fmla="*/ 621 h 110589"/>
                  <a:gd name="connsiteX1" fmla="*/ 66678 w 114583"/>
                  <a:gd name="connsiteY1" fmla="*/ 60153 h 110589"/>
                  <a:gd name="connsiteX2" fmla="*/ 40484 w 114583"/>
                  <a:gd name="connsiteY2" fmla="*/ 110159 h 110589"/>
                  <a:gd name="connsiteX3" fmla="*/ 3 w 114583"/>
                  <a:gd name="connsiteY3" fmla="*/ 81584 h 110589"/>
                  <a:gd name="connsiteX4" fmla="*/ 42865 w 114583"/>
                  <a:gd name="connsiteY4" fmla="*/ 33959 h 110589"/>
                  <a:gd name="connsiteX5" fmla="*/ 114303 w 114583"/>
                  <a:gd name="connsiteY5" fmla="*/ 621 h 110589"/>
                  <a:gd name="connsiteX0" fmla="*/ 114303 w 114766"/>
                  <a:gd name="connsiteY0" fmla="*/ 7143 h 117111"/>
                  <a:gd name="connsiteX1" fmla="*/ 66678 w 114766"/>
                  <a:gd name="connsiteY1" fmla="*/ 66675 h 117111"/>
                  <a:gd name="connsiteX2" fmla="*/ 40484 w 114766"/>
                  <a:gd name="connsiteY2" fmla="*/ 116681 h 117111"/>
                  <a:gd name="connsiteX3" fmla="*/ 3 w 114766"/>
                  <a:gd name="connsiteY3" fmla="*/ 88106 h 117111"/>
                  <a:gd name="connsiteX4" fmla="*/ 42865 w 114766"/>
                  <a:gd name="connsiteY4" fmla="*/ 40481 h 117111"/>
                  <a:gd name="connsiteX5" fmla="*/ 88109 w 114766"/>
                  <a:gd name="connsiteY5" fmla="*/ 4762 h 117111"/>
                  <a:gd name="connsiteX6" fmla="*/ 114303 w 114766"/>
                  <a:gd name="connsiteY6" fmla="*/ 7143 h 117111"/>
                  <a:gd name="connsiteX0" fmla="*/ 114306 w 114769"/>
                  <a:gd name="connsiteY0" fmla="*/ 7143 h 109586"/>
                  <a:gd name="connsiteX1" fmla="*/ 66681 w 114769"/>
                  <a:gd name="connsiteY1" fmla="*/ 66675 h 109586"/>
                  <a:gd name="connsiteX2" fmla="*/ 29099 w 114769"/>
                  <a:gd name="connsiteY2" fmla="*/ 108934 h 109586"/>
                  <a:gd name="connsiteX3" fmla="*/ 6 w 114769"/>
                  <a:gd name="connsiteY3" fmla="*/ 88106 h 109586"/>
                  <a:gd name="connsiteX4" fmla="*/ 42868 w 114769"/>
                  <a:gd name="connsiteY4" fmla="*/ 40481 h 109586"/>
                  <a:gd name="connsiteX5" fmla="*/ 88112 w 114769"/>
                  <a:gd name="connsiteY5" fmla="*/ 4762 h 109586"/>
                  <a:gd name="connsiteX6" fmla="*/ 114306 w 114769"/>
                  <a:gd name="connsiteY6" fmla="*/ 7143 h 109586"/>
                  <a:gd name="connsiteX0" fmla="*/ 148467 w 148642"/>
                  <a:gd name="connsiteY0" fmla="*/ 2864 h 123382"/>
                  <a:gd name="connsiteX1" fmla="*/ 66681 w 148642"/>
                  <a:gd name="connsiteY1" fmla="*/ 80472 h 123382"/>
                  <a:gd name="connsiteX2" fmla="*/ 29099 w 148642"/>
                  <a:gd name="connsiteY2" fmla="*/ 122731 h 123382"/>
                  <a:gd name="connsiteX3" fmla="*/ 6 w 148642"/>
                  <a:gd name="connsiteY3" fmla="*/ 101903 h 123382"/>
                  <a:gd name="connsiteX4" fmla="*/ 42868 w 148642"/>
                  <a:gd name="connsiteY4" fmla="*/ 54278 h 123382"/>
                  <a:gd name="connsiteX5" fmla="*/ 88112 w 148642"/>
                  <a:gd name="connsiteY5" fmla="*/ 18559 h 123382"/>
                  <a:gd name="connsiteX6" fmla="*/ 148467 w 148642"/>
                  <a:gd name="connsiteY6" fmla="*/ 2864 h 123382"/>
                  <a:gd name="connsiteX0" fmla="*/ 148467 w 151739"/>
                  <a:gd name="connsiteY0" fmla="*/ 11381 h 131899"/>
                  <a:gd name="connsiteX1" fmla="*/ 66681 w 151739"/>
                  <a:gd name="connsiteY1" fmla="*/ 88989 h 131899"/>
                  <a:gd name="connsiteX2" fmla="*/ 29099 w 151739"/>
                  <a:gd name="connsiteY2" fmla="*/ 131248 h 131899"/>
                  <a:gd name="connsiteX3" fmla="*/ 6 w 151739"/>
                  <a:gd name="connsiteY3" fmla="*/ 110420 h 131899"/>
                  <a:gd name="connsiteX4" fmla="*/ 42868 w 151739"/>
                  <a:gd name="connsiteY4" fmla="*/ 62795 h 131899"/>
                  <a:gd name="connsiteX5" fmla="*/ 129865 w 151739"/>
                  <a:gd name="connsiteY5" fmla="*/ 3837 h 131899"/>
                  <a:gd name="connsiteX6" fmla="*/ 148467 w 151739"/>
                  <a:gd name="connsiteY6" fmla="*/ 11381 h 131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1739" h="131899">
                    <a:moveTo>
                      <a:pt x="148467" y="11381"/>
                    </a:moveTo>
                    <a:cubicBezTo>
                      <a:pt x="137936" y="25573"/>
                      <a:pt x="86576" y="69011"/>
                      <a:pt x="66681" y="88989"/>
                    </a:cubicBezTo>
                    <a:cubicBezTo>
                      <a:pt x="46786" y="108967"/>
                      <a:pt x="40211" y="127676"/>
                      <a:pt x="29099" y="131248"/>
                    </a:cubicBezTo>
                    <a:cubicBezTo>
                      <a:pt x="17987" y="134820"/>
                      <a:pt x="-391" y="123120"/>
                      <a:pt x="6" y="110420"/>
                    </a:cubicBezTo>
                    <a:cubicBezTo>
                      <a:pt x="403" y="97720"/>
                      <a:pt x="21225" y="80559"/>
                      <a:pt x="42868" y="62795"/>
                    </a:cubicBezTo>
                    <a:cubicBezTo>
                      <a:pt x="64511" y="45031"/>
                      <a:pt x="117959" y="9393"/>
                      <a:pt x="129865" y="3837"/>
                    </a:cubicBezTo>
                    <a:cubicBezTo>
                      <a:pt x="141771" y="-1719"/>
                      <a:pt x="158998" y="-2811"/>
                      <a:pt x="148467" y="1138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2" name="任意多边形 41"/>
            <p:cNvSpPr/>
            <p:nvPr/>
          </p:nvSpPr>
          <p:spPr>
            <a:xfrm>
              <a:off x="3070141" y="5369694"/>
              <a:ext cx="323420" cy="355925"/>
            </a:xfrm>
            <a:custGeom>
              <a:avLst/>
              <a:gdLst>
                <a:gd name="connsiteX0" fmla="*/ 319140 w 323420"/>
                <a:gd name="connsiteY0" fmla="*/ 295 h 355925"/>
                <a:gd name="connsiteX1" fmla="*/ 276278 w 323420"/>
                <a:gd name="connsiteY1" fmla="*/ 26489 h 355925"/>
                <a:gd name="connsiteX2" fmla="*/ 247703 w 323420"/>
                <a:gd name="connsiteY2" fmla="*/ 69351 h 355925"/>
                <a:gd name="connsiteX3" fmla="*/ 195315 w 323420"/>
                <a:gd name="connsiteY3" fmla="*/ 209845 h 355925"/>
                <a:gd name="connsiteX4" fmla="*/ 128640 w 323420"/>
                <a:gd name="connsiteY4" fmla="*/ 305095 h 355925"/>
                <a:gd name="connsiteX5" fmla="*/ 84656 w 323420"/>
                <a:gd name="connsiteY5" fmla="*/ 336177 h 355925"/>
                <a:gd name="connsiteX6" fmla="*/ 36710 w 323420"/>
                <a:gd name="connsiteY6" fmla="*/ 355132 h 355925"/>
                <a:gd name="connsiteX7" fmla="*/ 0 w 323420"/>
                <a:gd name="connsiteY7" fmla="*/ 355925 h 355925"/>
                <a:gd name="connsiteX8" fmla="*/ 82794 w 323420"/>
                <a:gd name="connsiteY8" fmla="*/ 77974 h 355925"/>
                <a:gd name="connsiteX9" fmla="*/ 115655 w 323420"/>
                <a:gd name="connsiteY9" fmla="*/ 62635 h 355925"/>
                <a:gd name="connsiteX10" fmla="*/ 161978 w 323420"/>
                <a:gd name="connsiteY10" fmla="*/ 43157 h 355925"/>
                <a:gd name="connsiteX11" fmla="*/ 319140 w 323420"/>
                <a:gd name="connsiteY11" fmla="*/ 295 h 355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420" h="355925">
                  <a:moveTo>
                    <a:pt x="319140" y="295"/>
                  </a:moveTo>
                  <a:cubicBezTo>
                    <a:pt x="338190" y="-2483"/>
                    <a:pt x="288184" y="14980"/>
                    <a:pt x="276278" y="26489"/>
                  </a:cubicBezTo>
                  <a:cubicBezTo>
                    <a:pt x="264372" y="37998"/>
                    <a:pt x="261197" y="38792"/>
                    <a:pt x="247703" y="69351"/>
                  </a:cubicBezTo>
                  <a:cubicBezTo>
                    <a:pt x="234209" y="99910"/>
                    <a:pt x="215159" y="170554"/>
                    <a:pt x="195315" y="209845"/>
                  </a:cubicBezTo>
                  <a:cubicBezTo>
                    <a:pt x="175471" y="249136"/>
                    <a:pt x="154834" y="280886"/>
                    <a:pt x="128640" y="305095"/>
                  </a:cubicBezTo>
                  <a:lnTo>
                    <a:pt x="84656" y="336177"/>
                  </a:lnTo>
                  <a:lnTo>
                    <a:pt x="36710" y="355132"/>
                  </a:lnTo>
                  <a:lnTo>
                    <a:pt x="0" y="355925"/>
                  </a:lnTo>
                  <a:lnTo>
                    <a:pt x="82794" y="77974"/>
                  </a:lnTo>
                  <a:lnTo>
                    <a:pt x="115655" y="62635"/>
                  </a:lnTo>
                  <a:cubicBezTo>
                    <a:pt x="132312" y="55237"/>
                    <a:pt x="148286" y="48515"/>
                    <a:pt x="161978" y="43157"/>
                  </a:cubicBezTo>
                  <a:cubicBezTo>
                    <a:pt x="216747" y="21726"/>
                    <a:pt x="300090" y="3073"/>
                    <a:pt x="319140" y="29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2996123" y="5505148"/>
              <a:ext cx="181927" cy="183765"/>
            </a:xfrm>
            <a:custGeom>
              <a:avLst/>
              <a:gdLst>
                <a:gd name="connsiteX0" fmla="*/ 975 w 178496"/>
                <a:gd name="connsiteY0" fmla="*/ 166776 h 170879"/>
                <a:gd name="connsiteX1" fmla="*/ 91463 w 178496"/>
                <a:gd name="connsiteY1" fmla="*/ 64383 h 170879"/>
                <a:gd name="connsiteX2" fmla="*/ 177188 w 178496"/>
                <a:gd name="connsiteY2" fmla="*/ 89 h 170879"/>
                <a:gd name="connsiteX3" fmla="*/ 136706 w 178496"/>
                <a:gd name="connsiteY3" fmla="*/ 52476 h 170879"/>
                <a:gd name="connsiteX4" fmla="*/ 48600 w 178496"/>
                <a:gd name="connsiteY4" fmla="*/ 138201 h 170879"/>
                <a:gd name="connsiteX5" fmla="*/ 975 w 178496"/>
                <a:gd name="connsiteY5" fmla="*/ 166776 h 170879"/>
                <a:gd name="connsiteX0" fmla="*/ 3352 w 180873"/>
                <a:gd name="connsiteY0" fmla="*/ 166776 h 173137"/>
                <a:gd name="connsiteX1" fmla="*/ 93840 w 180873"/>
                <a:gd name="connsiteY1" fmla="*/ 64383 h 173137"/>
                <a:gd name="connsiteX2" fmla="*/ 179565 w 180873"/>
                <a:gd name="connsiteY2" fmla="*/ 89 h 173137"/>
                <a:gd name="connsiteX3" fmla="*/ 139083 w 180873"/>
                <a:gd name="connsiteY3" fmla="*/ 52476 h 173137"/>
                <a:gd name="connsiteX4" fmla="*/ 50977 w 180873"/>
                <a:gd name="connsiteY4" fmla="*/ 138201 h 173137"/>
                <a:gd name="connsiteX5" fmla="*/ 22402 w 180873"/>
                <a:gd name="connsiteY5" fmla="*/ 159633 h 173137"/>
                <a:gd name="connsiteX6" fmla="*/ 3352 w 180873"/>
                <a:gd name="connsiteY6" fmla="*/ 166776 h 173137"/>
                <a:gd name="connsiteX0" fmla="*/ 4789 w 182310"/>
                <a:gd name="connsiteY0" fmla="*/ 166776 h 185696"/>
                <a:gd name="connsiteX1" fmla="*/ 95277 w 182310"/>
                <a:gd name="connsiteY1" fmla="*/ 64383 h 185696"/>
                <a:gd name="connsiteX2" fmla="*/ 181002 w 182310"/>
                <a:gd name="connsiteY2" fmla="*/ 89 h 185696"/>
                <a:gd name="connsiteX3" fmla="*/ 140520 w 182310"/>
                <a:gd name="connsiteY3" fmla="*/ 52476 h 185696"/>
                <a:gd name="connsiteX4" fmla="*/ 52414 w 182310"/>
                <a:gd name="connsiteY4" fmla="*/ 138201 h 185696"/>
                <a:gd name="connsiteX5" fmla="*/ 16695 w 182310"/>
                <a:gd name="connsiteY5" fmla="*/ 183445 h 185696"/>
                <a:gd name="connsiteX6" fmla="*/ 4789 w 182310"/>
                <a:gd name="connsiteY6" fmla="*/ 166776 h 185696"/>
                <a:gd name="connsiteX0" fmla="*/ 4789 w 181809"/>
                <a:gd name="connsiteY0" fmla="*/ 166776 h 185696"/>
                <a:gd name="connsiteX1" fmla="*/ 95277 w 181809"/>
                <a:gd name="connsiteY1" fmla="*/ 64383 h 185696"/>
                <a:gd name="connsiteX2" fmla="*/ 181002 w 181809"/>
                <a:gd name="connsiteY2" fmla="*/ 89 h 185696"/>
                <a:gd name="connsiteX3" fmla="*/ 133376 w 181809"/>
                <a:gd name="connsiteY3" fmla="*/ 52476 h 185696"/>
                <a:gd name="connsiteX4" fmla="*/ 52414 w 181809"/>
                <a:gd name="connsiteY4" fmla="*/ 138201 h 185696"/>
                <a:gd name="connsiteX5" fmla="*/ 16695 w 181809"/>
                <a:gd name="connsiteY5" fmla="*/ 183445 h 185696"/>
                <a:gd name="connsiteX6" fmla="*/ 4789 w 181809"/>
                <a:gd name="connsiteY6" fmla="*/ 166776 h 185696"/>
                <a:gd name="connsiteX0" fmla="*/ 4789 w 181809"/>
                <a:gd name="connsiteY0" fmla="*/ 166776 h 185696"/>
                <a:gd name="connsiteX1" fmla="*/ 95277 w 181809"/>
                <a:gd name="connsiteY1" fmla="*/ 64383 h 185696"/>
                <a:gd name="connsiteX2" fmla="*/ 181002 w 181809"/>
                <a:gd name="connsiteY2" fmla="*/ 89 h 185696"/>
                <a:gd name="connsiteX3" fmla="*/ 133376 w 181809"/>
                <a:gd name="connsiteY3" fmla="*/ 52476 h 185696"/>
                <a:gd name="connsiteX4" fmla="*/ 52414 w 181809"/>
                <a:gd name="connsiteY4" fmla="*/ 133439 h 185696"/>
                <a:gd name="connsiteX5" fmla="*/ 16695 w 181809"/>
                <a:gd name="connsiteY5" fmla="*/ 183445 h 185696"/>
                <a:gd name="connsiteX6" fmla="*/ 4789 w 181809"/>
                <a:gd name="connsiteY6" fmla="*/ 166776 h 185696"/>
                <a:gd name="connsiteX0" fmla="*/ 6892 w 183912"/>
                <a:gd name="connsiteY0" fmla="*/ 166776 h 183799"/>
                <a:gd name="connsiteX1" fmla="*/ 97380 w 183912"/>
                <a:gd name="connsiteY1" fmla="*/ 64383 h 183799"/>
                <a:gd name="connsiteX2" fmla="*/ 183105 w 183912"/>
                <a:gd name="connsiteY2" fmla="*/ 89 h 183799"/>
                <a:gd name="connsiteX3" fmla="*/ 135479 w 183912"/>
                <a:gd name="connsiteY3" fmla="*/ 52476 h 183799"/>
                <a:gd name="connsiteX4" fmla="*/ 54517 w 183912"/>
                <a:gd name="connsiteY4" fmla="*/ 133439 h 183799"/>
                <a:gd name="connsiteX5" fmla="*/ 11655 w 183912"/>
                <a:gd name="connsiteY5" fmla="*/ 181064 h 183799"/>
                <a:gd name="connsiteX6" fmla="*/ 6892 w 183912"/>
                <a:gd name="connsiteY6" fmla="*/ 166776 h 183799"/>
                <a:gd name="connsiteX0" fmla="*/ 6892 w 183575"/>
                <a:gd name="connsiteY0" fmla="*/ 166823 h 183846"/>
                <a:gd name="connsiteX1" fmla="*/ 97380 w 183575"/>
                <a:gd name="connsiteY1" fmla="*/ 64430 h 183846"/>
                <a:gd name="connsiteX2" fmla="*/ 183105 w 183575"/>
                <a:gd name="connsiteY2" fmla="*/ 136 h 183846"/>
                <a:gd name="connsiteX3" fmla="*/ 128336 w 183575"/>
                <a:gd name="connsiteY3" fmla="*/ 50142 h 183846"/>
                <a:gd name="connsiteX4" fmla="*/ 54517 w 183575"/>
                <a:gd name="connsiteY4" fmla="*/ 133486 h 183846"/>
                <a:gd name="connsiteX5" fmla="*/ 11655 w 183575"/>
                <a:gd name="connsiteY5" fmla="*/ 181111 h 183846"/>
                <a:gd name="connsiteX6" fmla="*/ 6892 w 183575"/>
                <a:gd name="connsiteY6" fmla="*/ 166823 h 183846"/>
                <a:gd name="connsiteX0" fmla="*/ 6892 w 183417"/>
                <a:gd name="connsiteY0" fmla="*/ 166742 h 183765"/>
                <a:gd name="connsiteX1" fmla="*/ 97380 w 183417"/>
                <a:gd name="connsiteY1" fmla="*/ 64349 h 183765"/>
                <a:gd name="connsiteX2" fmla="*/ 183105 w 183417"/>
                <a:gd name="connsiteY2" fmla="*/ 55 h 183765"/>
                <a:gd name="connsiteX3" fmla="*/ 123574 w 183417"/>
                <a:gd name="connsiteY3" fmla="*/ 54824 h 183765"/>
                <a:gd name="connsiteX4" fmla="*/ 54517 w 183417"/>
                <a:gd name="connsiteY4" fmla="*/ 133405 h 183765"/>
                <a:gd name="connsiteX5" fmla="*/ 11655 w 183417"/>
                <a:gd name="connsiteY5" fmla="*/ 181030 h 183765"/>
                <a:gd name="connsiteX6" fmla="*/ 6892 w 183417"/>
                <a:gd name="connsiteY6" fmla="*/ 166742 h 183765"/>
                <a:gd name="connsiteX0" fmla="*/ 5402 w 181927"/>
                <a:gd name="connsiteY0" fmla="*/ 166742 h 183765"/>
                <a:gd name="connsiteX1" fmla="*/ 95890 w 181927"/>
                <a:gd name="connsiteY1" fmla="*/ 64349 h 183765"/>
                <a:gd name="connsiteX2" fmla="*/ 181615 w 181927"/>
                <a:gd name="connsiteY2" fmla="*/ 55 h 183765"/>
                <a:gd name="connsiteX3" fmla="*/ 122084 w 181927"/>
                <a:gd name="connsiteY3" fmla="*/ 54824 h 183765"/>
                <a:gd name="connsiteX4" fmla="*/ 53027 w 181927"/>
                <a:gd name="connsiteY4" fmla="*/ 133405 h 183765"/>
                <a:gd name="connsiteX5" fmla="*/ 14927 w 181927"/>
                <a:gd name="connsiteY5" fmla="*/ 181030 h 183765"/>
                <a:gd name="connsiteX6" fmla="*/ 5402 w 181927"/>
                <a:gd name="connsiteY6" fmla="*/ 166742 h 183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1927" h="183765">
                  <a:moveTo>
                    <a:pt x="5402" y="166742"/>
                  </a:moveTo>
                  <a:cubicBezTo>
                    <a:pt x="18896" y="147295"/>
                    <a:pt x="66521" y="92130"/>
                    <a:pt x="95890" y="64349"/>
                  </a:cubicBezTo>
                  <a:cubicBezTo>
                    <a:pt x="125259" y="36568"/>
                    <a:pt x="177249" y="1642"/>
                    <a:pt x="181615" y="55"/>
                  </a:cubicBezTo>
                  <a:cubicBezTo>
                    <a:pt x="185981" y="-1532"/>
                    <a:pt x="143515" y="31805"/>
                    <a:pt x="122084" y="54824"/>
                  </a:cubicBezTo>
                  <a:cubicBezTo>
                    <a:pt x="100653" y="77843"/>
                    <a:pt x="70886" y="112371"/>
                    <a:pt x="53027" y="133405"/>
                  </a:cubicBezTo>
                  <a:cubicBezTo>
                    <a:pt x="35168" y="154439"/>
                    <a:pt x="22865" y="176268"/>
                    <a:pt x="14927" y="181030"/>
                  </a:cubicBezTo>
                  <a:cubicBezTo>
                    <a:pt x="6990" y="185793"/>
                    <a:pt x="-8092" y="186189"/>
                    <a:pt x="5402" y="16674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61" name="矩形 60"/>
          <p:cNvSpPr/>
          <p:nvPr/>
        </p:nvSpPr>
        <p:spPr>
          <a:xfrm>
            <a:off x="5989934" y="2052512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矩形 47"/>
          <p:cNvSpPr>
            <a:spLocks noChangeArrowheads="1"/>
          </p:cNvSpPr>
          <p:nvPr/>
        </p:nvSpPr>
        <p:spPr bwMode="auto">
          <a:xfrm>
            <a:off x="5989934" y="2537008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70" name="矩形 69"/>
          <p:cNvSpPr/>
          <p:nvPr/>
        </p:nvSpPr>
        <p:spPr>
          <a:xfrm>
            <a:off x="8777006" y="2052512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" name="矩形 47"/>
          <p:cNvSpPr>
            <a:spLocks noChangeArrowheads="1"/>
          </p:cNvSpPr>
          <p:nvPr/>
        </p:nvSpPr>
        <p:spPr bwMode="auto">
          <a:xfrm>
            <a:off x="8777005" y="2537008"/>
            <a:ext cx="24005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72" name="矩形 71"/>
          <p:cNvSpPr/>
          <p:nvPr/>
        </p:nvSpPr>
        <p:spPr>
          <a:xfrm>
            <a:off x="5989934" y="411154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3" name="矩形 47"/>
          <p:cNvSpPr>
            <a:spLocks noChangeArrowheads="1"/>
          </p:cNvSpPr>
          <p:nvPr/>
        </p:nvSpPr>
        <p:spPr bwMode="auto">
          <a:xfrm>
            <a:off x="5989934" y="4596044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74" name="矩形 73"/>
          <p:cNvSpPr/>
          <p:nvPr/>
        </p:nvSpPr>
        <p:spPr>
          <a:xfrm>
            <a:off x="8777006" y="411154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5" name="矩形 47"/>
          <p:cNvSpPr>
            <a:spLocks noChangeArrowheads="1"/>
          </p:cNvSpPr>
          <p:nvPr/>
        </p:nvSpPr>
        <p:spPr bwMode="auto">
          <a:xfrm>
            <a:off x="8777005" y="4596044"/>
            <a:ext cx="24005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44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3494889"/>
      </p:ext>
    </p:extLst>
  </p:cSld>
  <p:clrMapOvr>
    <a:masterClrMapping/>
  </p:clrMapOvr>
  <p:transition spd="slow" advTm="200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4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900"/>
                            </p:stCondLst>
                            <p:childTnLst>
                              <p:par>
                                <p:cTn id="58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4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4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4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4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4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900"/>
                            </p:stCondLst>
                            <p:childTnLst>
                              <p:par>
                                <p:cTn id="72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60" grpId="0" animBg="1"/>
      <p:bldP spid="59" grpId="0" animBg="1"/>
      <p:bldP spid="57" grpId="0" animBg="1"/>
      <p:bldP spid="21" grpId="0" animBg="1"/>
      <p:bldP spid="61" grpId="0"/>
      <p:bldP spid="62" grpId="0"/>
      <p:bldP spid="70" grpId="0"/>
      <p:bldP spid="71" grpId="0"/>
      <p:bldP spid="72" grpId="0"/>
      <p:bldP spid="73" grpId="0"/>
      <p:bldP spid="74" grpId="0"/>
      <p:bldP spid="75" grpId="0"/>
      <p:bldP spid="4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矩形 83"/>
          <p:cNvSpPr>
            <a:spLocks noChangeAspect="1"/>
          </p:cNvSpPr>
          <p:nvPr/>
        </p:nvSpPr>
        <p:spPr>
          <a:xfrm>
            <a:off x="1563595" y="1662839"/>
            <a:ext cx="4002184" cy="1800000"/>
          </a:xfrm>
          <a:prstGeom prst="rect">
            <a:avLst/>
          </a:prstGeom>
          <a:noFill/>
          <a:ln w="57150">
            <a:solidFill>
              <a:srgbClr val="202A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5" name="矩形 84"/>
          <p:cNvSpPr>
            <a:spLocks noChangeAspect="1"/>
          </p:cNvSpPr>
          <p:nvPr/>
        </p:nvSpPr>
        <p:spPr>
          <a:xfrm>
            <a:off x="6964878" y="1662839"/>
            <a:ext cx="4002184" cy="1800000"/>
          </a:xfrm>
          <a:prstGeom prst="rect">
            <a:avLst/>
          </a:prstGeom>
          <a:noFill/>
          <a:ln w="57150">
            <a:solidFill>
              <a:srgbClr val="202A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0" name="矩形 89"/>
          <p:cNvSpPr>
            <a:spLocks noChangeAspect="1"/>
          </p:cNvSpPr>
          <p:nvPr/>
        </p:nvSpPr>
        <p:spPr>
          <a:xfrm>
            <a:off x="1563595" y="4207027"/>
            <a:ext cx="4002184" cy="1800000"/>
          </a:xfrm>
          <a:prstGeom prst="rect">
            <a:avLst/>
          </a:prstGeom>
          <a:noFill/>
          <a:ln w="57150">
            <a:solidFill>
              <a:srgbClr val="202A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3" name="矩形 92"/>
          <p:cNvSpPr>
            <a:spLocks noChangeAspect="1"/>
          </p:cNvSpPr>
          <p:nvPr/>
        </p:nvSpPr>
        <p:spPr>
          <a:xfrm>
            <a:off x="6964878" y="4207027"/>
            <a:ext cx="4002184" cy="1800000"/>
          </a:xfrm>
          <a:prstGeom prst="rect">
            <a:avLst/>
          </a:prstGeom>
          <a:noFill/>
          <a:ln w="57150">
            <a:solidFill>
              <a:srgbClr val="202A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105" name="组合 104"/>
          <p:cNvGrpSpPr/>
          <p:nvPr/>
        </p:nvGrpSpPr>
        <p:grpSpPr>
          <a:xfrm rot="19800000">
            <a:off x="1466941" y="1636313"/>
            <a:ext cx="1051774" cy="633413"/>
            <a:chOff x="700162" y="2038315"/>
            <a:chExt cx="1051774" cy="633413"/>
          </a:xfrm>
          <a:solidFill>
            <a:schemeClr val="bg1"/>
          </a:solidFill>
        </p:grpSpPr>
        <p:sp>
          <p:nvSpPr>
            <p:cNvPr id="94" name="任意多边形 93"/>
            <p:cNvSpPr>
              <a:spLocks/>
            </p:cNvSpPr>
            <p:nvPr/>
          </p:nvSpPr>
          <p:spPr bwMode="auto">
            <a:xfrm rot="10800000">
              <a:off x="700162" y="2038315"/>
              <a:ext cx="1051774" cy="633413"/>
            </a:xfrm>
            <a:custGeom>
              <a:avLst/>
              <a:gdLst>
                <a:gd name="connsiteX0" fmla="*/ 1051774 w 1051774"/>
                <a:gd name="connsiteY0" fmla="*/ 0 h 633413"/>
                <a:gd name="connsiteX1" fmla="*/ 1051774 w 1051774"/>
                <a:gd name="connsiteY1" fmla="*/ 633413 h 633413"/>
                <a:gd name="connsiteX2" fmla="*/ 949393 w 1051774"/>
                <a:gd name="connsiteY2" fmla="*/ 633413 h 633413"/>
                <a:gd name="connsiteX3" fmla="*/ 562881 w 1051774"/>
                <a:gd name="connsiteY3" fmla="*/ 633413 h 633413"/>
                <a:gd name="connsiteX4" fmla="*/ 0 w 1051774"/>
                <a:gd name="connsiteY4" fmla="*/ 633413 h 633413"/>
                <a:gd name="connsiteX5" fmla="*/ 285193 w 1051774"/>
                <a:gd name="connsiteY5" fmla="*/ 314832 h 633413"/>
                <a:gd name="connsiteX6" fmla="*/ 0 w 1051774"/>
                <a:gd name="connsiteY6" fmla="*/ 0 h 633413"/>
                <a:gd name="connsiteX7" fmla="*/ 562881 w 1051774"/>
                <a:gd name="connsiteY7" fmla="*/ 0 h 633413"/>
                <a:gd name="connsiteX8" fmla="*/ 949393 w 1051774"/>
                <a:gd name="connsiteY8" fmla="*/ 0 h 633413"/>
                <a:gd name="connsiteX9" fmla="*/ 1024427 w 1051774"/>
                <a:gd name="connsiteY9" fmla="*/ 0 h 63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1774" h="633413">
                  <a:moveTo>
                    <a:pt x="1051774" y="0"/>
                  </a:moveTo>
                  <a:lnTo>
                    <a:pt x="1051774" y="633413"/>
                  </a:lnTo>
                  <a:lnTo>
                    <a:pt x="949393" y="633413"/>
                  </a:lnTo>
                  <a:cubicBezTo>
                    <a:pt x="949393" y="633413"/>
                    <a:pt x="949393" y="633413"/>
                    <a:pt x="562881" y="633413"/>
                  </a:cubicBezTo>
                  <a:cubicBezTo>
                    <a:pt x="562881" y="633413"/>
                    <a:pt x="562881" y="633413"/>
                    <a:pt x="0" y="633413"/>
                  </a:cubicBezTo>
                  <a:cubicBezTo>
                    <a:pt x="0" y="633413"/>
                    <a:pt x="262678" y="341069"/>
                    <a:pt x="285193" y="314832"/>
                  </a:cubicBezTo>
                  <a:cubicBezTo>
                    <a:pt x="262678" y="288596"/>
                    <a:pt x="0" y="0"/>
                    <a:pt x="0" y="0"/>
                  </a:cubicBezTo>
                  <a:cubicBezTo>
                    <a:pt x="0" y="0"/>
                    <a:pt x="0" y="0"/>
                    <a:pt x="562881" y="0"/>
                  </a:cubicBezTo>
                  <a:cubicBezTo>
                    <a:pt x="562881" y="0"/>
                    <a:pt x="562881" y="0"/>
                    <a:pt x="949393" y="0"/>
                  </a:cubicBezTo>
                  <a:cubicBezTo>
                    <a:pt x="949393" y="0"/>
                    <a:pt x="949393" y="0"/>
                    <a:pt x="1024427" y="0"/>
                  </a:cubicBezTo>
                  <a:close/>
                </a:path>
              </a:pathLst>
            </a:custGeom>
            <a:solidFill>
              <a:srgbClr val="98C05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5" name="Freeform 13"/>
            <p:cNvSpPr>
              <a:spLocks noEditPoints="1"/>
            </p:cNvSpPr>
            <p:nvPr/>
          </p:nvSpPr>
          <p:spPr bwMode="auto">
            <a:xfrm rot="2700000">
              <a:off x="1042613" y="2211777"/>
              <a:ext cx="336506" cy="337425"/>
            </a:xfrm>
            <a:custGeom>
              <a:avLst/>
              <a:gdLst>
                <a:gd name="T0" fmla="*/ 9 w 80"/>
                <a:gd name="T1" fmla="*/ 19 h 80"/>
                <a:gd name="T2" fmla="*/ 10 w 80"/>
                <a:gd name="T3" fmla="*/ 26 h 80"/>
                <a:gd name="T4" fmla="*/ 5 w 80"/>
                <a:gd name="T5" fmla="*/ 27 h 80"/>
                <a:gd name="T6" fmla="*/ 0 w 80"/>
                <a:gd name="T7" fmla="*/ 31 h 80"/>
                <a:gd name="T8" fmla="*/ 3 w 80"/>
                <a:gd name="T9" fmla="*/ 37 h 80"/>
                <a:gd name="T10" fmla="*/ 7 w 80"/>
                <a:gd name="T11" fmla="*/ 42 h 80"/>
                <a:gd name="T12" fmla="*/ 3 w 80"/>
                <a:gd name="T13" fmla="*/ 46 h 80"/>
                <a:gd name="T14" fmla="*/ 1 w 80"/>
                <a:gd name="T15" fmla="*/ 52 h 80"/>
                <a:gd name="T16" fmla="*/ 7 w 80"/>
                <a:gd name="T17" fmla="*/ 56 h 80"/>
                <a:gd name="T18" fmla="*/ 11 w 80"/>
                <a:gd name="T19" fmla="*/ 57 h 80"/>
                <a:gd name="T20" fmla="*/ 11 w 80"/>
                <a:gd name="T21" fmla="*/ 63 h 80"/>
                <a:gd name="T22" fmla="*/ 13 w 80"/>
                <a:gd name="T23" fmla="*/ 70 h 80"/>
                <a:gd name="T24" fmla="*/ 19 w 80"/>
                <a:gd name="T25" fmla="*/ 70 h 80"/>
                <a:gd name="T26" fmla="*/ 25 w 80"/>
                <a:gd name="T27" fmla="*/ 70 h 80"/>
                <a:gd name="T28" fmla="*/ 27 w 80"/>
                <a:gd name="T29" fmla="*/ 74 h 80"/>
                <a:gd name="T30" fmla="*/ 31 w 80"/>
                <a:gd name="T31" fmla="*/ 79 h 80"/>
                <a:gd name="T32" fmla="*/ 37 w 80"/>
                <a:gd name="T33" fmla="*/ 76 h 80"/>
                <a:gd name="T34" fmla="*/ 42 w 80"/>
                <a:gd name="T35" fmla="*/ 73 h 80"/>
                <a:gd name="T36" fmla="*/ 46 w 80"/>
                <a:gd name="T37" fmla="*/ 76 h 80"/>
                <a:gd name="T38" fmla="*/ 52 w 80"/>
                <a:gd name="T39" fmla="*/ 78 h 80"/>
                <a:gd name="T40" fmla="*/ 56 w 80"/>
                <a:gd name="T41" fmla="*/ 73 h 80"/>
                <a:gd name="T42" fmla="*/ 58 w 80"/>
                <a:gd name="T43" fmla="*/ 67 h 80"/>
                <a:gd name="T44" fmla="*/ 63 w 80"/>
                <a:gd name="T45" fmla="*/ 68 h 80"/>
                <a:gd name="T46" fmla="*/ 69 w 80"/>
                <a:gd name="T47" fmla="*/ 67 h 80"/>
                <a:gd name="T48" fmla="*/ 70 w 80"/>
                <a:gd name="T49" fmla="*/ 60 h 80"/>
                <a:gd name="T50" fmla="*/ 69 w 80"/>
                <a:gd name="T51" fmla="*/ 54 h 80"/>
                <a:gd name="T52" fmla="*/ 74 w 80"/>
                <a:gd name="T53" fmla="*/ 53 h 80"/>
                <a:gd name="T54" fmla="*/ 79 w 80"/>
                <a:gd name="T55" fmla="*/ 48 h 80"/>
                <a:gd name="T56" fmla="*/ 76 w 80"/>
                <a:gd name="T57" fmla="*/ 42 h 80"/>
                <a:gd name="T58" fmla="*/ 72 w 80"/>
                <a:gd name="T59" fmla="*/ 37 h 80"/>
                <a:gd name="T60" fmla="*/ 76 w 80"/>
                <a:gd name="T61" fmla="*/ 34 h 80"/>
                <a:gd name="T62" fmla="*/ 78 w 80"/>
                <a:gd name="T63" fmla="*/ 27 h 80"/>
                <a:gd name="T64" fmla="*/ 73 w 80"/>
                <a:gd name="T65" fmla="*/ 24 h 80"/>
                <a:gd name="T66" fmla="*/ 67 w 80"/>
                <a:gd name="T67" fmla="*/ 21 h 80"/>
                <a:gd name="T68" fmla="*/ 68 w 80"/>
                <a:gd name="T69" fmla="*/ 16 h 80"/>
                <a:gd name="T70" fmla="*/ 67 w 80"/>
                <a:gd name="T71" fmla="*/ 10 h 80"/>
                <a:gd name="T72" fmla="*/ 60 w 80"/>
                <a:gd name="T73" fmla="*/ 9 h 80"/>
                <a:gd name="T74" fmla="*/ 54 w 80"/>
                <a:gd name="T75" fmla="*/ 10 h 80"/>
                <a:gd name="T76" fmla="*/ 52 w 80"/>
                <a:gd name="T77" fmla="*/ 5 h 80"/>
                <a:gd name="T78" fmla="*/ 48 w 80"/>
                <a:gd name="T79" fmla="*/ 0 h 80"/>
                <a:gd name="T80" fmla="*/ 42 w 80"/>
                <a:gd name="T81" fmla="*/ 3 h 80"/>
                <a:gd name="T82" fmla="*/ 37 w 80"/>
                <a:gd name="T83" fmla="*/ 7 h 80"/>
                <a:gd name="T84" fmla="*/ 33 w 80"/>
                <a:gd name="T85" fmla="*/ 3 h 80"/>
                <a:gd name="T86" fmla="*/ 27 w 80"/>
                <a:gd name="T87" fmla="*/ 1 h 80"/>
                <a:gd name="T88" fmla="*/ 23 w 80"/>
                <a:gd name="T89" fmla="*/ 7 h 80"/>
                <a:gd name="T90" fmla="*/ 21 w 80"/>
                <a:gd name="T91" fmla="*/ 13 h 80"/>
                <a:gd name="T92" fmla="*/ 16 w 80"/>
                <a:gd name="T93" fmla="*/ 11 h 80"/>
                <a:gd name="T94" fmla="*/ 10 w 80"/>
                <a:gd name="T95" fmla="*/ 13 h 80"/>
                <a:gd name="T96" fmla="*/ 9 w 80"/>
                <a:gd name="T97" fmla="*/ 19 h 80"/>
                <a:gd name="T98" fmla="*/ 32 w 80"/>
                <a:gd name="T99" fmla="*/ 18 h 80"/>
                <a:gd name="T100" fmla="*/ 62 w 80"/>
                <a:gd name="T101" fmla="*/ 33 h 80"/>
                <a:gd name="T102" fmla="*/ 47 w 80"/>
                <a:gd name="T103" fmla="*/ 62 h 80"/>
                <a:gd name="T104" fmla="*/ 18 w 80"/>
                <a:gd name="T105" fmla="*/ 47 h 80"/>
                <a:gd name="T106" fmla="*/ 32 w 80"/>
                <a:gd name="T107" fmla="*/ 1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0" h="80">
                  <a:moveTo>
                    <a:pt x="9" y="19"/>
                  </a:moveTo>
                  <a:cubicBezTo>
                    <a:pt x="11" y="21"/>
                    <a:pt x="10" y="25"/>
                    <a:pt x="10" y="26"/>
                  </a:cubicBezTo>
                  <a:cubicBezTo>
                    <a:pt x="9" y="27"/>
                    <a:pt x="7" y="27"/>
                    <a:pt x="5" y="27"/>
                  </a:cubicBezTo>
                  <a:cubicBezTo>
                    <a:pt x="3" y="26"/>
                    <a:pt x="1" y="28"/>
                    <a:pt x="0" y="31"/>
                  </a:cubicBezTo>
                  <a:cubicBezTo>
                    <a:pt x="0" y="34"/>
                    <a:pt x="1" y="37"/>
                    <a:pt x="3" y="37"/>
                  </a:cubicBezTo>
                  <a:cubicBezTo>
                    <a:pt x="5" y="38"/>
                    <a:pt x="7" y="41"/>
                    <a:pt x="7" y="42"/>
                  </a:cubicBezTo>
                  <a:cubicBezTo>
                    <a:pt x="7" y="44"/>
                    <a:pt x="5" y="45"/>
                    <a:pt x="3" y="46"/>
                  </a:cubicBezTo>
                  <a:cubicBezTo>
                    <a:pt x="1" y="47"/>
                    <a:pt x="0" y="49"/>
                    <a:pt x="1" y="52"/>
                  </a:cubicBezTo>
                  <a:cubicBezTo>
                    <a:pt x="2" y="55"/>
                    <a:pt x="4" y="57"/>
                    <a:pt x="7" y="56"/>
                  </a:cubicBezTo>
                  <a:cubicBezTo>
                    <a:pt x="9" y="55"/>
                    <a:pt x="11" y="56"/>
                    <a:pt x="11" y="57"/>
                  </a:cubicBezTo>
                  <a:cubicBezTo>
                    <a:pt x="12" y="58"/>
                    <a:pt x="13" y="62"/>
                    <a:pt x="11" y="63"/>
                  </a:cubicBezTo>
                  <a:cubicBezTo>
                    <a:pt x="10" y="65"/>
                    <a:pt x="10" y="68"/>
                    <a:pt x="13" y="70"/>
                  </a:cubicBezTo>
                  <a:cubicBezTo>
                    <a:pt x="15" y="72"/>
                    <a:pt x="18" y="72"/>
                    <a:pt x="19" y="70"/>
                  </a:cubicBezTo>
                  <a:cubicBezTo>
                    <a:pt x="20" y="69"/>
                    <a:pt x="24" y="69"/>
                    <a:pt x="25" y="70"/>
                  </a:cubicBezTo>
                  <a:cubicBezTo>
                    <a:pt x="27" y="70"/>
                    <a:pt x="27" y="72"/>
                    <a:pt x="27" y="74"/>
                  </a:cubicBezTo>
                  <a:cubicBezTo>
                    <a:pt x="26" y="76"/>
                    <a:pt x="28" y="78"/>
                    <a:pt x="31" y="79"/>
                  </a:cubicBezTo>
                  <a:cubicBezTo>
                    <a:pt x="34" y="80"/>
                    <a:pt x="37" y="79"/>
                    <a:pt x="37" y="76"/>
                  </a:cubicBezTo>
                  <a:cubicBezTo>
                    <a:pt x="37" y="74"/>
                    <a:pt x="41" y="73"/>
                    <a:pt x="42" y="73"/>
                  </a:cubicBezTo>
                  <a:cubicBezTo>
                    <a:pt x="43" y="72"/>
                    <a:pt x="45" y="74"/>
                    <a:pt x="46" y="76"/>
                  </a:cubicBezTo>
                  <a:cubicBezTo>
                    <a:pt x="46" y="78"/>
                    <a:pt x="49" y="79"/>
                    <a:pt x="52" y="78"/>
                  </a:cubicBezTo>
                  <a:cubicBezTo>
                    <a:pt x="55" y="77"/>
                    <a:pt x="56" y="75"/>
                    <a:pt x="56" y="73"/>
                  </a:cubicBezTo>
                  <a:cubicBezTo>
                    <a:pt x="55" y="71"/>
                    <a:pt x="57" y="68"/>
                    <a:pt x="58" y="67"/>
                  </a:cubicBezTo>
                  <a:cubicBezTo>
                    <a:pt x="59" y="66"/>
                    <a:pt x="61" y="67"/>
                    <a:pt x="63" y="68"/>
                  </a:cubicBezTo>
                  <a:cubicBezTo>
                    <a:pt x="65" y="70"/>
                    <a:pt x="67" y="69"/>
                    <a:pt x="69" y="67"/>
                  </a:cubicBezTo>
                  <a:cubicBezTo>
                    <a:pt x="71" y="65"/>
                    <a:pt x="72" y="62"/>
                    <a:pt x="70" y="60"/>
                  </a:cubicBezTo>
                  <a:cubicBezTo>
                    <a:pt x="69" y="59"/>
                    <a:pt x="69" y="55"/>
                    <a:pt x="69" y="54"/>
                  </a:cubicBezTo>
                  <a:cubicBezTo>
                    <a:pt x="70" y="53"/>
                    <a:pt x="72" y="52"/>
                    <a:pt x="74" y="53"/>
                  </a:cubicBezTo>
                  <a:cubicBezTo>
                    <a:pt x="76" y="53"/>
                    <a:pt x="78" y="51"/>
                    <a:pt x="79" y="48"/>
                  </a:cubicBezTo>
                  <a:cubicBezTo>
                    <a:pt x="80" y="45"/>
                    <a:pt x="78" y="43"/>
                    <a:pt x="76" y="42"/>
                  </a:cubicBezTo>
                  <a:cubicBezTo>
                    <a:pt x="74" y="42"/>
                    <a:pt x="72" y="38"/>
                    <a:pt x="72" y="37"/>
                  </a:cubicBezTo>
                  <a:cubicBezTo>
                    <a:pt x="72" y="36"/>
                    <a:pt x="74" y="34"/>
                    <a:pt x="76" y="34"/>
                  </a:cubicBezTo>
                  <a:cubicBezTo>
                    <a:pt x="78" y="33"/>
                    <a:pt x="79" y="30"/>
                    <a:pt x="78" y="27"/>
                  </a:cubicBezTo>
                  <a:cubicBezTo>
                    <a:pt x="77" y="25"/>
                    <a:pt x="75" y="23"/>
                    <a:pt x="73" y="24"/>
                  </a:cubicBezTo>
                  <a:cubicBezTo>
                    <a:pt x="71" y="24"/>
                    <a:pt x="67" y="22"/>
                    <a:pt x="67" y="21"/>
                  </a:cubicBezTo>
                  <a:cubicBezTo>
                    <a:pt x="66" y="20"/>
                    <a:pt x="66" y="18"/>
                    <a:pt x="68" y="16"/>
                  </a:cubicBezTo>
                  <a:cubicBezTo>
                    <a:pt x="69" y="15"/>
                    <a:pt x="69" y="12"/>
                    <a:pt x="67" y="10"/>
                  </a:cubicBezTo>
                  <a:cubicBezTo>
                    <a:pt x="64" y="8"/>
                    <a:pt x="61" y="8"/>
                    <a:pt x="60" y="9"/>
                  </a:cubicBezTo>
                  <a:cubicBezTo>
                    <a:pt x="59" y="11"/>
                    <a:pt x="55" y="10"/>
                    <a:pt x="54" y="10"/>
                  </a:cubicBezTo>
                  <a:cubicBezTo>
                    <a:pt x="52" y="9"/>
                    <a:pt x="52" y="7"/>
                    <a:pt x="52" y="5"/>
                  </a:cubicBezTo>
                  <a:cubicBezTo>
                    <a:pt x="53" y="3"/>
                    <a:pt x="51" y="1"/>
                    <a:pt x="48" y="0"/>
                  </a:cubicBezTo>
                  <a:cubicBezTo>
                    <a:pt x="45" y="0"/>
                    <a:pt x="42" y="1"/>
                    <a:pt x="42" y="3"/>
                  </a:cubicBezTo>
                  <a:cubicBezTo>
                    <a:pt x="42" y="5"/>
                    <a:pt x="38" y="7"/>
                    <a:pt x="37" y="7"/>
                  </a:cubicBezTo>
                  <a:cubicBezTo>
                    <a:pt x="36" y="7"/>
                    <a:pt x="34" y="5"/>
                    <a:pt x="33" y="3"/>
                  </a:cubicBezTo>
                  <a:cubicBezTo>
                    <a:pt x="33" y="1"/>
                    <a:pt x="30" y="1"/>
                    <a:pt x="27" y="1"/>
                  </a:cubicBezTo>
                  <a:cubicBezTo>
                    <a:pt x="24" y="2"/>
                    <a:pt x="23" y="5"/>
                    <a:pt x="23" y="7"/>
                  </a:cubicBezTo>
                  <a:cubicBezTo>
                    <a:pt x="24" y="9"/>
                    <a:pt x="22" y="12"/>
                    <a:pt x="21" y="13"/>
                  </a:cubicBezTo>
                  <a:cubicBezTo>
                    <a:pt x="20" y="13"/>
                    <a:pt x="18" y="13"/>
                    <a:pt x="16" y="11"/>
                  </a:cubicBezTo>
                  <a:cubicBezTo>
                    <a:pt x="15" y="10"/>
                    <a:pt x="12" y="11"/>
                    <a:pt x="10" y="13"/>
                  </a:cubicBezTo>
                  <a:cubicBezTo>
                    <a:pt x="8" y="15"/>
                    <a:pt x="7" y="18"/>
                    <a:pt x="9" y="19"/>
                  </a:cubicBezTo>
                  <a:close/>
                  <a:moveTo>
                    <a:pt x="32" y="18"/>
                  </a:moveTo>
                  <a:cubicBezTo>
                    <a:pt x="45" y="14"/>
                    <a:pt x="58" y="21"/>
                    <a:pt x="62" y="33"/>
                  </a:cubicBezTo>
                  <a:cubicBezTo>
                    <a:pt x="65" y="45"/>
                    <a:pt x="59" y="58"/>
                    <a:pt x="47" y="62"/>
                  </a:cubicBezTo>
                  <a:cubicBezTo>
                    <a:pt x="34" y="66"/>
                    <a:pt x="21" y="59"/>
                    <a:pt x="18" y="47"/>
                  </a:cubicBezTo>
                  <a:cubicBezTo>
                    <a:pt x="14" y="35"/>
                    <a:pt x="20" y="22"/>
                    <a:pt x="32" y="1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6" name="Freeform 14"/>
            <p:cNvSpPr>
              <a:spLocks noEditPoints="1"/>
            </p:cNvSpPr>
            <p:nvPr/>
          </p:nvSpPr>
          <p:spPr bwMode="auto">
            <a:xfrm rot="2700000">
              <a:off x="835784" y="2173607"/>
              <a:ext cx="218821" cy="215143"/>
            </a:xfrm>
            <a:custGeom>
              <a:avLst/>
              <a:gdLst>
                <a:gd name="T0" fmla="*/ 6 w 52"/>
                <a:gd name="T1" fmla="*/ 12 h 51"/>
                <a:gd name="T2" fmla="*/ 7 w 52"/>
                <a:gd name="T3" fmla="*/ 16 h 51"/>
                <a:gd name="T4" fmla="*/ 4 w 52"/>
                <a:gd name="T5" fmla="*/ 17 h 51"/>
                <a:gd name="T6" fmla="*/ 1 w 52"/>
                <a:gd name="T7" fmla="*/ 20 h 51"/>
                <a:gd name="T8" fmla="*/ 3 w 52"/>
                <a:gd name="T9" fmla="*/ 24 h 51"/>
                <a:gd name="T10" fmla="*/ 5 w 52"/>
                <a:gd name="T11" fmla="*/ 27 h 51"/>
                <a:gd name="T12" fmla="*/ 3 w 52"/>
                <a:gd name="T13" fmla="*/ 29 h 51"/>
                <a:gd name="T14" fmla="*/ 1 w 52"/>
                <a:gd name="T15" fmla="*/ 33 h 51"/>
                <a:gd name="T16" fmla="*/ 5 w 52"/>
                <a:gd name="T17" fmla="*/ 36 h 51"/>
                <a:gd name="T18" fmla="*/ 8 w 52"/>
                <a:gd name="T19" fmla="*/ 36 h 51"/>
                <a:gd name="T20" fmla="*/ 8 w 52"/>
                <a:gd name="T21" fmla="*/ 41 h 51"/>
                <a:gd name="T22" fmla="*/ 9 w 52"/>
                <a:gd name="T23" fmla="*/ 45 h 51"/>
                <a:gd name="T24" fmla="*/ 13 w 52"/>
                <a:gd name="T25" fmla="*/ 45 h 51"/>
                <a:gd name="T26" fmla="*/ 17 w 52"/>
                <a:gd name="T27" fmla="*/ 45 h 51"/>
                <a:gd name="T28" fmla="*/ 18 w 52"/>
                <a:gd name="T29" fmla="*/ 48 h 51"/>
                <a:gd name="T30" fmla="*/ 21 w 52"/>
                <a:gd name="T31" fmla="*/ 51 h 51"/>
                <a:gd name="T32" fmla="*/ 25 w 52"/>
                <a:gd name="T33" fmla="*/ 49 h 51"/>
                <a:gd name="T34" fmla="*/ 28 w 52"/>
                <a:gd name="T35" fmla="*/ 47 h 51"/>
                <a:gd name="T36" fmla="*/ 30 w 52"/>
                <a:gd name="T37" fmla="*/ 49 h 51"/>
                <a:gd name="T38" fmla="*/ 34 w 52"/>
                <a:gd name="T39" fmla="*/ 50 h 51"/>
                <a:gd name="T40" fmla="*/ 37 w 52"/>
                <a:gd name="T41" fmla="*/ 47 h 51"/>
                <a:gd name="T42" fmla="*/ 38 w 52"/>
                <a:gd name="T43" fmla="*/ 43 h 51"/>
                <a:gd name="T44" fmla="*/ 41 w 52"/>
                <a:gd name="T45" fmla="*/ 44 h 51"/>
                <a:gd name="T46" fmla="*/ 45 w 52"/>
                <a:gd name="T47" fmla="*/ 43 h 51"/>
                <a:gd name="T48" fmla="*/ 46 w 52"/>
                <a:gd name="T49" fmla="*/ 39 h 51"/>
                <a:gd name="T50" fmla="*/ 45 w 52"/>
                <a:gd name="T51" fmla="*/ 35 h 51"/>
                <a:gd name="T52" fmla="*/ 48 w 52"/>
                <a:gd name="T53" fmla="*/ 34 h 51"/>
                <a:gd name="T54" fmla="*/ 51 w 52"/>
                <a:gd name="T55" fmla="*/ 31 h 51"/>
                <a:gd name="T56" fmla="*/ 50 w 52"/>
                <a:gd name="T57" fmla="*/ 27 h 51"/>
                <a:gd name="T58" fmla="*/ 47 w 52"/>
                <a:gd name="T59" fmla="*/ 24 h 51"/>
                <a:gd name="T60" fmla="*/ 49 w 52"/>
                <a:gd name="T61" fmla="*/ 22 h 51"/>
                <a:gd name="T62" fmla="*/ 51 w 52"/>
                <a:gd name="T63" fmla="*/ 18 h 51"/>
                <a:gd name="T64" fmla="*/ 47 w 52"/>
                <a:gd name="T65" fmla="*/ 15 h 51"/>
                <a:gd name="T66" fmla="*/ 44 w 52"/>
                <a:gd name="T67" fmla="*/ 13 h 51"/>
                <a:gd name="T68" fmla="*/ 44 w 52"/>
                <a:gd name="T69" fmla="*/ 10 h 51"/>
                <a:gd name="T70" fmla="*/ 43 w 52"/>
                <a:gd name="T71" fmla="*/ 6 h 51"/>
                <a:gd name="T72" fmla="*/ 39 w 52"/>
                <a:gd name="T73" fmla="*/ 6 h 51"/>
                <a:gd name="T74" fmla="*/ 35 w 52"/>
                <a:gd name="T75" fmla="*/ 6 h 51"/>
                <a:gd name="T76" fmla="*/ 34 w 52"/>
                <a:gd name="T77" fmla="*/ 3 h 51"/>
                <a:gd name="T78" fmla="*/ 32 w 52"/>
                <a:gd name="T79" fmla="*/ 0 h 51"/>
                <a:gd name="T80" fmla="*/ 28 w 52"/>
                <a:gd name="T81" fmla="*/ 2 h 51"/>
                <a:gd name="T82" fmla="*/ 24 w 52"/>
                <a:gd name="T83" fmla="*/ 4 h 51"/>
                <a:gd name="T84" fmla="*/ 22 w 52"/>
                <a:gd name="T85" fmla="*/ 2 h 51"/>
                <a:gd name="T86" fmla="*/ 18 w 52"/>
                <a:gd name="T87" fmla="*/ 1 h 51"/>
                <a:gd name="T88" fmla="*/ 16 w 52"/>
                <a:gd name="T89" fmla="*/ 4 h 51"/>
                <a:gd name="T90" fmla="*/ 14 w 52"/>
                <a:gd name="T91" fmla="*/ 8 h 51"/>
                <a:gd name="T92" fmla="*/ 11 w 52"/>
                <a:gd name="T93" fmla="*/ 7 h 51"/>
                <a:gd name="T94" fmla="*/ 7 w 52"/>
                <a:gd name="T95" fmla="*/ 8 h 51"/>
                <a:gd name="T96" fmla="*/ 6 w 52"/>
                <a:gd name="T97" fmla="*/ 12 h 51"/>
                <a:gd name="T98" fmla="*/ 22 w 52"/>
                <a:gd name="T99" fmla="*/ 11 h 51"/>
                <a:gd name="T100" fmla="*/ 40 w 52"/>
                <a:gd name="T101" fmla="*/ 21 h 51"/>
                <a:gd name="T102" fmla="*/ 31 w 52"/>
                <a:gd name="T103" fmla="*/ 40 h 51"/>
                <a:gd name="T104" fmla="*/ 12 w 52"/>
                <a:gd name="T105" fmla="*/ 30 h 51"/>
                <a:gd name="T106" fmla="*/ 22 w 52"/>
                <a:gd name="T107" fmla="*/ 1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2" h="51">
                  <a:moveTo>
                    <a:pt x="6" y="12"/>
                  </a:moveTo>
                  <a:cubicBezTo>
                    <a:pt x="7" y="13"/>
                    <a:pt x="7" y="16"/>
                    <a:pt x="7" y="16"/>
                  </a:cubicBezTo>
                  <a:cubicBezTo>
                    <a:pt x="7" y="17"/>
                    <a:pt x="5" y="18"/>
                    <a:pt x="4" y="17"/>
                  </a:cubicBezTo>
                  <a:cubicBezTo>
                    <a:pt x="3" y="17"/>
                    <a:pt x="1" y="18"/>
                    <a:pt x="1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4" y="24"/>
                    <a:pt x="5" y="26"/>
                    <a:pt x="5" y="27"/>
                  </a:cubicBezTo>
                  <a:cubicBezTo>
                    <a:pt x="5" y="28"/>
                    <a:pt x="4" y="29"/>
                    <a:pt x="3" y="29"/>
                  </a:cubicBezTo>
                  <a:cubicBezTo>
                    <a:pt x="1" y="30"/>
                    <a:pt x="1" y="32"/>
                    <a:pt x="1" y="33"/>
                  </a:cubicBezTo>
                  <a:cubicBezTo>
                    <a:pt x="2" y="35"/>
                    <a:pt x="4" y="36"/>
                    <a:pt x="5" y="36"/>
                  </a:cubicBezTo>
                  <a:cubicBezTo>
                    <a:pt x="6" y="36"/>
                    <a:pt x="8" y="36"/>
                    <a:pt x="8" y="36"/>
                  </a:cubicBezTo>
                  <a:cubicBezTo>
                    <a:pt x="8" y="37"/>
                    <a:pt x="9" y="40"/>
                    <a:pt x="8" y="41"/>
                  </a:cubicBezTo>
                  <a:cubicBezTo>
                    <a:pt x="7" y="42"/>
                    <a:pt x="7" y="43"/>
                    <a:pt x="9" y="45"/>
                  </a:cubicBezTo>
                  <a:cubicBezTo>
                    <a:pt x="10" y="46"/>
                    <a:pt x="12" y="46"/>
                    <a:pt x="13" y="45"/>
                  </a:cubicBezTo>
                  <a:cubicBezTo>
                    <a:pt x="14" y="44"/>
                    <a:pt x="16" y="44"/>
                    <a:pt x="17" y="45"/>
                  </a:cubicBezTo>
                  <a:cubicBezTo>
                    <a:pt x="18" y="45"/>
                    <a:pt x="18" y="46"/>
                    <a:pt x="18" y="48"/>
                  </a:cubicBezTo>
                  <a:cubicBezTo>
                    <a:pt x="18" y="49"/>
                    <a:pt x="19" y="50"/>
                    <a:pt x="21" y="51"/>
                  </a:cubicBezTo>
                  <a:cubicBezTo>
                    <a:pt x="22" y="51"/>
                    <a:pt x="24" y="50"/>
                    <a:pt x="25" y="49"/>
                  </a:cubicBezTo>
                  <a:cubicBezTo>
                    <a:pt x="25" y="48"/>
                    <a:pt x="27" y="47"/>
                    <a:pt x="28" y="47"/>
                  </a:cubicBezTo>
                  <a:cubicBezTo>
                    <a:pt x="29" y="47"/>
                    <a:pt x="30" y="48"/>
                    <a:pt x="30" y="49"/>
                  </a:cubicBezTo>
                  <a:cubicBezTo>
                    <a:pt x="30" y="50"/>
                    <a:pt x="32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6" y="45"/>
                    <a:pt x="38" y="43"/>
                    <a:pt x="38" y="43"/>
                  </a:cubicBezTo>
                  <a:cubicBezTo>
                    <a:pt x="39" y="42"/>
                    <a:pt x="40" y="43"/>
                    <a:pt x="41" y="44"/>
                  </a:cubicBezTo>
                  <a:cubicBezTo>
                    <a:pt x="42" y="45"/>
                    <a:pt x="44" y="44"/>
                    <a:pt x="45" y="43"/>
                  </a:cubicBezTo>
                  <a:cubicBezTo>
                    <a:pt x="47" y="42"/>
                    <a:pt x="47" y="40"/>
                    <a:pt x="46" y="39"/>
                  </a:cubicBezTo>
                  <a:cubicBezTo>
                    <a:pt x="45" y="38"/>
                    <a:pt x="45" y="35"/>
                    <a:pt x="45" y="35"/>
                  </a:cubicBezTo>
                  <a:cubicBezTo>
                    <a:pt x="46" y="34"/>
                    <a:pt x="47" y="34"/>
                    <a:pt x="48" y="34"/>
                  </a:cubicBezTo>
                  <a:cubicBezTo>
                    <a:pt x="50" y="34"/>
                    <a:pt x="51" y="33"/>
                    <a:pt x="51" y="31"/>
                  </a:cubicBezTo>
                  <a:cubicBezTo>
                    <a:pt x="52" y="29"/>
                    <a:pt x="51" y="27"/>
                    <a:pt x="50" y="27"/>
                  </a:cubicBezTo>
                  <a:cubicBezTo>
                    <a:pt x="48" y="27"/>
                    <a:pt x="47" y="25"/>
                    <a:pt x="47" y="24"/>
                  </a:cubicBezTo>
                  <a:cubicBezTo>
                    <a:pt x="47" y="23"/>
                    <a:pt x="48" y="22"/>
                    <a:pt x="49" y="22"/>
                  </a:cubicBezTo>
                  <a:cubicBezTo>
                    <a:pt x="51" y="21"/>
                    <a:pt x="51" y="19"/>
                    <a:pt x="51" y="18"/>
                  </a:cubicBezTo>
                  <a:cubicBezTo>
                    <a:pt x="50" y="16"/>
                    <a:pt x="49" y="15"/>
                    <a:pt x="47" y="15"/>
                  </a:cubicBezTo>
                  <a:cubicBezTo>
                    <a:pt x="46" y="16"/>
                    <a:pt x="44" y="14"/>
                    <a:pt x="44" y="13"/>
                  </a:cubicBezTo>
                  <a:cubicBezTo>
                    <a:pt x="43" y="13"/>
                    <a:pt x="43" y="11"/>
                    <a:pt x="44" y="10"/>
                  </a:cubicBezTo>
                  <a:cubicBezTo>
                    <a:pt x="45" y="9"/>
                    <a:pt x="45" y="8"/>
                    <a:pt x="43" y="6"/>
                  </a:cubicBezTo>
                  <a:cubicBezTo>
                    <a:pt x="42" y="5"/>
                    <a:pt x="40" y="5"/>
                    <a:pt x="39" y="6"/>
                  </a:cubicBezTo>
                  <a:cubicBezTo>
                    <a:pt x="38" y="7"/>
                    <a:pt x="36" y="7"/>
                    <a:pt x="35" y="6"/>
                  </a:cubicBezTo>
                  <a:cubicBezTo>
                    <a:pt x="34" y="6"/>
                    <a:pt x="34" y="5"/>
                    <a:pt x="34" y="3"/>
                  </a:cubicBezTo>
                  <a:cubicBezTo>
                    <a:pt x="35" y="2"/>
                    <a:pt x="33" y="1"/>
                    <a:pt x="32" y="0"/>
                  </a:cubicBezTo>
                  <a:cubicBezTo>
                    <a:pt x="30" y="0"/>
                    <a:pt x="28" y="1"/>
                    <a:pt x="28" y="2"/>
                  </a:cubicBezTo>
                  <a:cubicBezTo>
                    <a:pt x="27" y="3"/>
                    <a:pt x="25" y="4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2" y="1"/>
                    <a:pt x="20" y="0"/>
                    <a:pt x="18" y="1"/>
                  </a:cubicBezTo>
                  <a:cubicBezTo>
                    <a:pt x="16" y="1"/>
                    <a:pt x="15" y="3"/>
                    <a:pt x="16" y="4"/>
                  </a:cubicBezTo>
                  <a:cubicBezTo>
                    <a:pt x="16" y="6"/>
                    <a:pt x="15" y="8"/>
                    <a:pt x="14" y="8"/>
                  </a:cubicBezTo>
                  <a:cubicBezTo>
                    <a:pt x="13" y="9"/>
                    <a:pt x="12" y="8"/>
                    <a:pt x="11" y="7"/>
                  </a:cubicBezTo>
                  <a:cubicBezTo>
                    <a:pt x="10" y="6"/>
                    <a:pt x="8" y="7"/>
                    <a:pt x="7" y="8"/>
                  </a:cubicBezTo>
                  <a:cubicBezTo>
                    <a:pt x="6" y="10"/>
                    <a:pt x="5" y="11"/>
                    <a:pt x="6" y="12"/>
                  </a:cubicBezTo>
                  <a:close/>
                  <a:moveTo>
                    <a:pt x="22" y="11"/>
                  </a:moveTo>
                  <a:cubicBezTo>
                    <a:pt x="29" y="9"/>
                    <a:pt x="38" y="13"/>
                    <a:pt x="40" y="21"/>
                  </a:cubicBezTo>
                  <a:cubicBezTo>
                    <a:pt x="43" y="29"/>
                    <a:pt x="38" y="37"/>
                    <a:pt x="31" y="40"/>
                  </a:cubicBezTo>
                  <a:cubicBezTo>
                    <a:pt x="23" y="42"/>
                    <a:pt x="14" y="38"/>
                    <a:pt x="12" y="30"/>
                  </a:cubicBezTo>
                  <a:cubicBezTo>
                    <a:pt x="9" y="22"/>
                    <a:pt x="14" y="14"/>
                    <a:pt x="22" y="1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 rot="19800000">
            <a:off x="1466941" y="4192285"/>
            <a:ext cx="1051774" cy="633413"/>
            <a:chOff x="637114" y="4919120"/>
            <a:chExt cx="1051774" cy="633413"/>
          </a:xfrm>
          <a:solidFill>
            <a:schemeClr val="bg1"/>
          </a:solidFill>
        </p:grpSpPr>
        <p:sp>
          <p:nvSpPr>
            <p:cNvPr id="97" name="任意多边形 96"/>
            <p:cNvSpPr>
              <a:spLocks/>
            </p:cNvSpPr>
            <p:nvPr/>
          </p:nvSpPr>
          <p:spPr bwMode="auto">
            <a:xfrm rot="10800000">
              <a:off x="637114" y="4919120"/>
              <a:ext cx="1051774" cy="633413"/>
            </a:xfrm>
            <a:custGeom>
              <a:avLst/>
              <a:gdLst>
                <a:gd name="connsiteX0" fmla="*/ 1051774 w 1051774"/>
                <a:gd name="connsiteY0" fmla="*/ 0 h 633413"/>
                <a:gd name="connsiteX1" fmla="*/ 1051774 w 1051774"/>
                <a:gd name="connsiteY1" fmla="*/ 633413 h 633413"/>
                <a:gd name="connsiteX2" fmla="*/ 949393 w 1051774"/>
                <a:gd name="connsiteY2" fmla="*/ 633413 h 633413"/>
                <a:gd name="connsiteX3" fmla="*/ 562881 w 1051774"/>
                <a:gd name="connsiteY3" fmla="*/ 633413 h 633413"/>
                <a:gd name="connsiteX4" fmla="*/ 0 w 1051774"/>
                <a:gd name="connsiteY4" fmla="*/ 633413 h 633413"/>
                <a:gd name="connsiteX5" fmla="*/ 285193 w 1051774"/>
                <a:gd name="connsiteY5" fmla="*/ 314832 h 633413"/>
                <a:gd name="connsiteX6" fmla="*/ 0 w 1051774"/>
                <a:gd name="connsiteY6" fmla="*/ 0 h 633413"/>
                <a:gd name="connsiteX7" fmla="*/ 562881 w 1051774"/>
                <a:gd name="connsiteY7" fmla="*/ 0 h 633413"/>
                <a:gd name="connsiteX8" fmla="*/ 949393 w 1051774"/>
                <a:gd name="connsiteY8" fmla="*/ 0 h 633413"/>
                <a:gd name="connsiteX9" fmla="*/ 1024427 w 1051774"/>
                <a:gd name="connsiteY9" fmla="*/ 0 h 63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1774" h="633413">
                  <a:moveTo>
                    <a:pt x="1051774" y="0"/>
                  </a:moveTo>
                  <a:lnTo>
                    <a:pt x="1051774" y="633413"/>
                  </a:lnTo>
                  <a:lnTo>
                    <a:pt x="949393" y="633413"/>
                  </a:lnTo>
                  <a:cubicBezTo>
                    <a:pt x="949393" y="633413"/>
                    <a:pt x="949393" y="633413"/>
                    <a:pt x="562881" y="633413"/>
                  </a:cubicBezTo>
                  <a:cubicBezTo>
                    <a:pt x="562881" y="633413"/>
                    <a:pt x="562881" y="633413"/>
                    <a:pt x="0" y="633413"/>
                  </a:cubicBezTo>
                  <a:cubicBezTo>
                    <a:pt x="0" y="633413"/>
                    <a:pt x="262678" y="341069"/>
                    <a:pt x="285193" y="314832"/>
                  </a:cubicBezTo>
                  <a:cubicBezTo>
                    <a:pt x="262678" y="288596"/>
                    <a:pt x="0" y="0"/>
                    <a:pt x="0" y="0"/>
                  </a:cubicBezTo>
                  <a:cubicBezTo>
                    <a:pt x="0" y="0"/>
                    <a:pt x="0" y="0"/>
                    <a:pt x="562881" y="0"/>
                  </a:cubicBezTo>
                  <a:cubicBezTo>
                    <a:pt x="562881" y="0"/>
                    <a:pt x="562881" y="0"/>
                    <a:pt x="949393" y="0"/>
                  </a:cubicBezTo>
                  <a:cubicBezTo>
                    <a:pt x="949393" y="0"/>
                    <a:pt x="949393" y="0"/>
                    <a:pt x="1024427" y="0"/>
                  </a:cubicBezTo>
                  <a:close/>
                </a:path>
              </a:pathLst>
            </a:custGeom>
            <a:solidFill>
              <a:srgbClr val="51AF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8" name="Freeform 35"/>
            <p:cNvSpPr>
              <a:spLocks/>
            </p:cNvSpPr>
            <p:nvPr/>
          </p:nvSpPr>
          <p:spPr bwMode="auto">
            <a:xfrm rot="10800000">
              <a:off x="966729" y="5033246"/>
              <a:ext cx="241821" cy="405157"/>
            </a:xfrm>
            <a:custGeom>
              <a:avLst/>
              <a:gdLst>
                <a:gd name="T0" fmla="*/ 41 w 45"/>
                <a:gd name="T1" fmla="*/ 43 h 78"/>
                <a:gd name="T2" fmla="*/ 32 w 45"/>
                <a:gd name="T3" fmla="*/ 43 h 78"/>
                <a:gd name="T4" fmla="*/ 32 w 45"/>
                <a:gd name="T5" fmla="*/ 38 h 78"/>
                <a:gd name="T6" fmla="*/ 32 w 45"/>
                <a:gd name="T7" fmla="*/ 25 h 78"/>
                <a:gd name="T8" fmla="*/ 32 w 45"/>
                <a:gd name="T9" fmla="*/ 4 h 78"/>
                <a:gd name="T10" fmla="*/ 28 w 45"/>
                <a:gd name="T11" fmla="*/ 0 h 78"/>
                <a:gd name="T12" fmla="*/ 17 w 45"/>
                <a:gd name="T13" fmla="*/ 0 h 78"/>
                <a:gd name="T14" fmla="*/ 14 w 45"/>
                <a:gd name="T15" fmla="*/ 4 h 78"/>
                <a:gd name="T16" fmla="*/ 14 w 45"/>
                <a:gd name="T17" fmla="*/ 25 h 78"/>
                <a:gd name="T18" fmla="*/ 14 w 45"/>
                <a:gd name="T19" fmla="*/ 38 h 78"/>
                <a:gd name="T20" fmla="*/ 14 w 45"/>
                <a:gd name="T21" fmla="*/ 43 h 78"/>
                <a:gd name="T22" fmla="*/ 5 w 45"/>
                <a:gd name="T23" fmla="*/ 43 h 78"/>
                <a:gd name="T24" fmla="*/ 1 w 45"/>
                <a:gd name="T25" fmla="*/ 46 h 78"/>
                <a:gd name="T26" fmla="*/ 9 w 45"/>
                <a:gd name="T27" fmla="*/ 57 h 78"/>
                <a:gd name="T28" fmla="*/ 13 w 45"/>
                <a:gd name="T29" fmla="*/ 65 h 78"/>
                <a:gd name="T30" fmla="*/ 20 w 45"/>
                <a:gd name="T31" fmla="*/ 76 h 78"/>
                <a:gd name="T32" fmla="*/ 25 w 45"/>
                <a:gd name="T33" fmla="*/ 76 h 78"/>
                <a:gd name="T34" fmla="*/ 32 w 45"/>
                <a:gd name="T35" fmla="*/ 64 h 78"/>
                <a:gd name="T36" fmla="*/ 37 w 45"/>
                <a:gd name="T37" fmla="*/ 57 h 78"/>
                <a:gd name="T38" fmla="*/ 44 w 45"/>
                <a:gd name="T39" fmla="*/ 46 h 78"/>
                <a:gd name="T40" fmla="*/ 41 w 45"/>
                <a:gd name="T41" fmla="*/ 4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78">
                  <a:moveTo>
                    <a:pt x="41" y="43"/>
                  </a:moveTo>
                  <a:cubicBezTo>
                    <a:pt x="32" y="43"/>
                    <a:pt x="32" y="43"/>
                    <a:pt x="32" y="43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2"/>
                    <a:pt x="30" y="0"/>
                    <a:pt x="2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1"/>
                    <a:pt x="14" y="2"/>
                    <a:pt x="14" y="4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2" y="43"/>
                    <a:pt x="0" y="44"/>
                    <a:pt x="1" y="46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10" y="59"/>
                    <a:pt x="12" y="63"/>
                    <a:pt x="13" y="65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2" y="78"/>
                    <a:pt x="24" y="78"/>
                    <a:pt x="25" y="76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3" y="63"/>
                    <a:pt x="36" y="59"/>
                    <a:pt x="37" y="57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5" y="44"/>
                    <a:pt x="44" y="43"/>
                    <a:pt x="41" y="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 rot="19800000">
            <a:off x="6841153" y="1654018"/>
            <a:ext cx="1051774" cy="633413"/>
            <a:chOff x="6170024" y="2028728"/>
            <a:chExt cx="1051774" cy="633413"/>
          </a:xfrm>
          <a:solidFill>
            <a:schemeClr val="bg1"/>
          </a:solidFill>
        </p:grpSpPr>
        <p:sp>
          <p:nvSpPr>
            <p:cNvPr id="99" name="任意多边形 98"/>
            <p:cNvSpPr>
              <a:spLocks/>
            </p:cNvSpPr>
            <p:nvPr/>
          </p:nvSpPr>
          <p:spPr bwMode="auto">
            <a:xfrm rot="10800000">
              <a:off x="6170024" y="2028728"/>
              <a:ext cx="1051774" cy="633413"/>
            </a:xfrm>
            <a:custGeom>
              <a:avLst/>
              <a:gdLst>
                <a:gd name="connsiteX0" fmla="*/ 1051774 w 1051774"/>
                <a:gd name="connsiteY0" fmla="*/ 0 h 633413"/>
                <a:gd name="connsiteX1" fmla="*/ 1051774 w 1051774"/>
                <a:gd name="connsiteY1" fmla="*/ 633413 h 633413"/>
                <a:gd name="connsiteX2" fmla="*/ 949393 w 1051774"/>
                <a:gd name="connsiteY2" fmla="*/ 633413 h 633413"/>
                <a:gd name="connsiteX3" fmla="*/ 562881 w 1051774"/>
                <a:gd name="connsiteY3" fmla="*/ 633413 h 633413"/>
                <a:gd name="connsiteX4" fmla="*/ 0 w 1051774"/>
                <a:gd name="connsiteY4" fmla="*/ 633413 h 633413"/>
                <a:gd name="connsiteX5" fmla="*/ 285193 w 1051774"/>
                <a:gd name="connsiteY5" fmla="*/ 314832 h 633413"/>
                <a:gd name="connsiteX6" fmla="*/ 0 w 1051774"/>
                <a:gd name="connsiteY6" fmla="*/ 0 h 633413"/>
                <a:gd name="connsiteX7" fmla="*/ 562881 w 1051774"/>
                <a:gd name="connsiteY7" fmla="*/ 0 h 633413"/>
                <a:gd name="connsiteX8" fmla="*/ 949393 w 1051774"/>
                <a:gd name="connsiteY8" fmla="*/ 0 h 633413"/>
                <a:gd name="connsiteX9" fmla="*/ 1024427 w 1051774"/>
                <a:gd name="connsiteY9" fmla="*/ 0 h 63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1774" h="633413">
                  <a:moveTo>
                    <a:pt x="1051774" y="0"/>
                  </a:moveTo>
                  <a:lnTo>
                    <a:pt x="1051774" y="633413"/>
                  </a:lnTo>
                  <a:lnTo>
                    <a:pt x="949393" y="633413"/>
                  </a:lnTo>
                  <a:cubicBezTo>
                    <a:pt x="949393" y="633413"/>
                    <a:pt x="949393" y="633413"/>
                    <a:pt x="562881" y="633413"/>
                  </a:cubicBezTo>
                  <a:cubicBezTo>
                    <a:pt x="562881" y="633413"/>
                    <a:pt x="562881" y="633413"/>
                    <a:pt x="0" y="633413"/>
                  </a:cubicBezTo>
                  <a:cubicBezTo>
                    <a:pt x="0" y="633413"/>
                    <a:pt x="262678" y="341069"/>
                    <a:pt x="285193" y="314832"/>
                  </a:cubicBezTo>
                  <a:cubicBezTo>
                    <a:pt x="262678" y="288596"/>
                    <a:pt x="0" y="0"/>
                    <a:pt x="0" y="0"/>
                  </a:cubicBezTo>
                  <a:cubicBezTo>
                    <a:pt x="0" y="0"/>
                    <a:pt x="0" y="0"/>
                    <a:pt x="562881" y="0"/>
                  </a:cubicBezTo>
                  <a:cubicBezTo>
                    <a:pt x="562881" y="0"/>
                    <a:pt x="562881" y="0"/>
                    <a:pt x="949393" y="0"/>
                  </a:cubicBezTo>
                  <a:cubicBezTo>
                    <a:pt x="949393" y="0"/>
                    <a:pt x="949393" y="0"/>
                    <a:pt x="1024427" y="0"/>
                  </a:cubicBezTo>
                  <a:close/>
                </a:path>
              </a:pathLst>
            </a:custGeom>
            <a:solidFill>
              <a:srgbClr val="51AF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6362733" y="2116751"/>
              <a:ext cx="596901" cy="446088"/>
              <a:chOff x="329808" y="5882811"/>
              <a:chExt cx="596901" cy="446088"/>
            </a:xfrm>
            <a:grpFill/>
          </p:grpSpPr>
          <p:sp>
            <p:nvSpPr>
              <p:cNvPr id="101" name="Freeform 23"/>
              <p:cNvSpPr>
                <a:spLocks/>
              </p:cNvSpPr>
              <p:nvPr/>
            </p:nvSpPr>
            <p:spPr bwMode="auto">
              <a:xfrm>
                <a:off x="329808" y="5882811"/>
                <a:ext cx="385763" cy="292100"/>
              </a:xfrm>
              <a:custGeom>
                <a:avLst/>
                <a:gdLst>
                  <a:gd name="T0" fmla="*/ 15 w 100"/>
                  <a:gd name="T1" fmla="*/ 75 h 75"/>
                  <a:gd name="T2" fmla="*/ 51 w 100"/>
                  <a:gd name="T3" fmla="*/ 17 h 75"/>
                  <a:gd name="T4" fmla="*/ 51 w 100"/>
                  <a:gd name="T5" fmla="*/ 0 h 75"/>
                  <a:gd name="T6" fmla="*/ 100 w 100"/>
                  <a:gd name="T7" fmla="*/ 28 h 75"/>
                  <a:gd name="T8" fmla="*/ 51 w 100"/>
                  <a:gd name="T9" fmla="*/ 61 h 75"/>
                  <a:gd name="T10" fmla="*/ 51 w 100"/>
                  <a:gd name="T11" fmla="*/ 45 h 75"/>
                  <a:gd name="T12" fmla="*/ 51 w 100"/>
                  <a:gd name="T13" fmla="*/ 40 h 75"/>
                  <a:gd name="T14" fmla="*/ 15 w 100"/>
                  <a:gd name="T15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0" h="75">
                    <a:moveTo>
                      <a:pt x="15" y="75"/>
                    </a:moveTo>
                    <a:cubicBezTo>
                      <a:pt x="15" y="75"/>
                      <a:pt x="0" y="31"/>
                      <a:pt x="51" y="17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51" y="61"/>
                      <a:pt x="51" y="61"/>
                      <a:pt x="51" y="61"/>
                    </a:cubicBezTo>
                    <a:cubicBezTo>
                      <a:pt x="51" y="45"/>
                      <a:pt x="51" y="45"/>
                      <a:pt x="51" y="45"/>
                    </a:cubicBezTo>
                    <a:cubicBezTo>
                      <a:pt x="51" y="40"/>
                      <a:pt x="51" y="40"/>
                      <a:pt x="51" y="40"/>
                    </a:cubicBezTo>
                    <a:cubicBezTo>
                      <a:pt x="51" y="40"/>
                      <a:pt x="24" y="42"/>
                      <a:pt x="15" y="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02" name="Freeform 27"/>
              <p:cNvSpPr>
                <a:spLocks/>
              </p:cNvSpPr>
              <p:nvPr/>
            </p:nvSpPr>
            <p:spPr bwMode="auto">
              <a:xfrm>
                <a:off x="540946" y="6035211"/>
                <a:ext cx="385763" cy="293688"/>
              </a:xfrm>
              <a:custGeom>
                <a:avLst/>
                <a:gdLst>
                  <a:gd name="T0" fmla="*/ 84 w 100"/>
                  <a:gd name="T1" fmla="*/ 0 h 75"/>
                  <a:gd name="T2" fmla="*/ 49 w 100"/>
                  <a:gd name="T3" fmla="*/ 59 h 75"/>
                  <a:gd name="T4" fmla="*/ 49 w 100"/>
                  <a:gd name="T5" fmla="*/ 75 h 75"/>
                  <a:gd name="T6" fmla="*/ 0 w 100"/>
                  <a:gd name="T7" fmla="*/ 48 h 75"/>
                  <a:gd name="T8" fmla="*/ 49 w 100"/>
                  <a:gd name="T9" fmla="*/ 14 h 75"/>
                  <a:gd name="T10" fmla="*/ 49 w 100"/>
                  <a:gd name="T11" fmla="*/ 30 h 75"/>
                  <a:gd name="T12" fmla="*/ 49 w 100"/>
                  <a:gd name="T13" fmla="*/ 35 h 75"/>
                  <a:gd name="T14" fmla="*/ 84 w 100"/>
                  <a:gd name="T15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0" h="75">
                    <a:moveTo>
                      <a:pt x="84" y="0"/>
                    </a:moveTo>
                    <a:cubicBezTo>
                      <a:pt x="84" y="0"/>
                      <a:pt x="100" y="44"/>
                      <a:pt x="49" y="59"/>
                    </a:cubicBezTo>
                    <a:cubicBezTo>
                      <a:pt x="49" y="75"/>
                      <a:pt x="49" y="75"/>
                      <a:pt x="49" y="75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49" y="14"/>
                      <a:pt x="49" y="14"/>
                      <a:pt x="49" y="14"/>
                    </a:cubicBezTo>
                    <a:cubicBezTo>
                      <a:pt x="49" y="30"/>
                      <a:pt x="49" y="30"/>
                      <a:pt x="49" y="30"/>
                    </a:cubicBezTo>
                    <a:cubicBezTo>
                      <a:pt x="49" y="35"/>
                      <a:pt x="49" y="35"/>
                      <a:pt x="49" y="35"/>
                    </a:cubicBezTo>
                    <a:cubicBezTo>
                      <a:pt x="49" y="35"/>
                      <a:pt x="76" y="33"/>
                      <a:pt x="8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08" name="组合 107"/>
          <p:cNvGrpSpPr/>
          <p:nvPr/>
        </p:nvGrpSpPr>
        <p:grpSpPr>
          <a:xfrm rot="19800000">
            <a:off x="6848087" y="4192284"/>
            <a:ext cx="1051774" cy="633413"/>
            <a:chOff x="6170024" y="4919119"/>
            <a:chExt cx="1051774" cy="633413"/>
          </a:xfrm>
          <a:solidFill>
            <a:schemeClr val="bg1"/>
          </a:solidFill>
        </p:grpSpPr>
        <p:sp>
          <p:nvSpPr>
            <p:cNvPr id="103" name="任意多边形 102"/>
            <p:cNvSpPr>
              <a:spLocks/>
            </p:cNvSpPr>
            <p:nvPr/>
          </p:nvSpPr>
          <p:spPr bwMode="auto">
            <a:xfrm rot="10800000">
              <a:off x="6170024" y="4919119"/>
              <a:ext cx="1051774" cy="633413"/>
            </a:xfrm>
            <a:custGeom>
              <a:avLst/>
              <a:gdLst>
                <a:gd name="connsiteX0" fmla="*/ 1051774 w 1051774"/>
                <a:gd name="connsiteY0" fmla="*/ 0 h 633413"/>
                <a:gd name="connsiteX1" fmla="*/ 1051774 w 1051774"/>
                <a:gd name="connsiteY1" fmla="*/ 633413 h 633413"/>
                <a:gd name="connsiteX2" fmla="*/ 949393 w 1051774"/>
                <a:gd name="connsiteY2" fmla="*/ 633413 h 633413"/>
                <a:gd name="connsiteX3" fmla="*/ 562881 w 1051774"/>
                <a:gd name="connsiteY3" fmla="*/ 633413 h 633413"/>
                <a:gd name="connsiteX4" fmla="*/ 0 w 1051774"/>
                <a:gd name="connsiteY4" fmla="*/ 633413 h 633413"/>
                <a:gd name="connsiteX5" fmla="*/ 285193 w 1051774"/>
                <a:gd name="connsiteY5" fmla="*/ 314832 h 633413"/>
                <a:gd name="connsiteX6" fmla="*/ 0 w 1051774"/>
                <a:gd name="connsiteY6" fmla="*/ 0 h 633413"/>
                <a:gd name="connsiteX7" fmla="*/ 562881 w 1051774"/>
                <a:gd name="connsiteY7" fmla="*/ 0 h 633413"/>
                <a:gd name="connsiteX8" fmla="*/ 949393 w 1051774"/>
                <a:gd name="connsiteY8" fmla="*/ 0 h 633413"/>
                <a:gd name="connsiteX9" fmla="*/ 1024427 w 1051774"/>
                <a:gd name="connsiteY9" fmla="*/ 0 h 63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1774" h="633413">
                  <a:moveTo>
                    <a:pt x="1051774" y="0"/>
                  </a:moveTo>
                  <a:lnTo>
                    <a:pt x="1051774" y="633413"/>
                  </a:lnTo>
                  <a:lnTo>
                    <a:pt x="949393" y="633413"/>
                  </a:lnTo>
                  <a:cubicBezTo>
                    <a:pt x="949393" y="633413"/>
                    <a:pt x="949393" y="633413"/>
                    <a:pt x="562881" y="633413"/>
                  </a:cubicBezTo>
                  <a:cubicBezTo>
                    <a:pt x="562881" y="633413"/>
                    <a:pt x="562881" y="633413"/>
                    <a:pt x="0" y="633413"/>
                  </a:cubicBezTo>
                  <a:cubicBezTo>
                    <a:pt x="0" y="633413"/>
                    <a:pt x="262678" y="341069"/>
                    <a:pt x="285193" y="314832"/>
                  </a:cubicBezTo>
                  <a:cubicBezTo>
                    <a:pt x="262678" y="288596"/>
                    <a:pt x="0" y="0"/>
                    <a:pt x="0" y="0"/>
                  </a:cubicBezTo>
                  <a:cubicBezTo>
                    <a:pt x="0" y="0"/>
                    <a:pt x="0" y="0"/>
                    <a:pt x="562881" y="0"/>
                  </a:cubicBezTo>
                  <a:cubicBezTo>
                    <a:pt x="562881" y="0"/>
                    <a:pt x="562881" y="0"/>
                    <a:pt x="949393" y="0"/>
                  </a:cubicBezTo>
                  <a:cubicBezTo>
                    <a:pt x="949393" y="0"/>
                    <a:pt x="949393" y="0"/>
                    <a:pt x="1024427" y="0"/>
                  </a:cubicBezTo>
                  <a:close/>
                </a:path>
              </a:pathLst>
            </a:custGeom>
            <a:solidFill>
              <a:srgbClr val="98C05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4" name="Freeform 39"/>
            <p:cNvSpPr>
              <a:spLocks/>
            </p:cNvSpPr>
            <p:nvPr/>
          </p:nvSpPr>
          <p:spPr bwMode="auto">
            <a:xfrm>
              <a:off x="6401849" y="5050088"/>
              <a:ext cx="355600" cy="371475"/>
            </a:xfrm>
            <a:custGeom>
              <a:avLst/>
              <a:gdLst>
                <a:gd name="T0" fmla="*/ 64 w 92"/>
                <a:gd name="T1" fmla="*/ 24 h 96"/>
                <a:gd name="T2" fmla="*/ 66 w 92"/>
                <a:gd name="T3" fmla="*/ 31 h 96"/>
                <a:gd name="T4" fmla="*/ 68 w 92"/>
                <a:gd name="T5" fmla="*/ 31 h 96"/>
                <a:gd name="T6" fmla="*/ 83 w 92"/>
                <a:gd name="T7" fmla="*/ 35 h 96"/>
                <a:gd name="T8" fmla="*/ 85 w 92"/>
                <a:gd name="T9" fmla="*/ 35 h 96"/>
                <a:gd name="T10" fmla="*/ 92 w 92"/>
                <a:gd name="T11" fmla="*/ 29 h 96"/>
                <a:gd name="T12" fmla="*/ 92 w 92"/>
                <a:gd name="T13" fmla="*/ 27 h 96"/>
                <a:gd name="T14" fmla="*/ 91 w 92"/>
                <a:gd name="T15" fmla="*/ 11 h 96"/>
                <a:gd name="T16" fmla="*/ 91 w 92"/>
                <a:gd name="T17" fmla="*/ 10 h 96"/>
                <a:gd name="T18" fmla="*/ 84 w 92"/>
                <a:gd name="T19" fmla="*/ 7 h 96"/>
                <a:gd name="T20" fmla="*/ 80 w 92"/>
                <a:gd name="T21" fmla="*/ 11 h 96"/>
                <a:gd name="T22" fmla="*/ 79 w 92"/>
                <a:gd name="T23" fmla="*/ 11 h 96"/>
                <a:gd name="T24" fmla="*/ 48 w 92"/>
                <a:gd name="T25" fmla="*/ 0 h 96"/>
                <a:gd name="T26" fmla="*/ 0 w 92"/>
                <a:gd name="T27" fmla="*/ 48 h 96"/>
                <a:gd name="T28" fmla="*/ 48 w 92"/>
                <a:gd name="T29" fmla="*/ 96 h 96"/>
                <a:gd name="T30" fmla="*/ 88 w 92"/>
                <a:gd name="T31" fmla="*/ 75 h 96"/>
                <a:gd name="T32" fmla="*/ 87 w 92"/>
                <a:gd name="T33" fmla="*/ 66 h 96"/>
                <a:gd name="T34" fmla="*/ 78 w 92"/>
                <a:gd name="T35" fmla="*/ 68 h 96"/>
                <a:gd name="T36" fmla="*/ 48 w 92"/>
                <a:gd name="T37" fmla="*/ 83 h 96"/>
                <a:gd name="T38" fmla="*/ 13 w 92"/>
                <a:gd name="T39" fmla="*/ 48 h 96"/>
                <a:gd name="T40" fmla="*/ 48 w 92"/>
                <a:gd name="T41" fmla="*/ 13 h 96"/>
                <a:gd name="T42" fmla="*/ 69 w 92"/>
                <a:gd name="T43" fmla="*/ 20 h 96"/>
                <a:gd name="T44" fmla="*/ 68 w 92"/>
                <a:gd name="T45" fmla="*/ 21 h 96"/>
                <a:gd name="T46" fmla="*/ 64 w 92"/>
                <a:gd name="T47" fmla="*/ 2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2" h="96">
                  <a:moveTo>
                    <a:pt x="64" y="24"/>
                  </a:moveTo>
                  <a:cubicBezTo>
                    <a:pt x="61" y="27"/>
                    <a:pt x="62" y="30"/>
                    <a:pt x="66" y="31"/>
                  </a:cubicBezTo>
                  <a:cubicBezTo>
                    <a:pt x="68" y="31"/>
                    <a:pt x="68" y="31"/>
                    <a:pt x="68" y="31"/>
                  </a:cubicBezTo>
                  <a:cubicBezTo>
                    <a:pt x="72" y="32"/>
                    <a:pt x="79" y="34"/>
                    <a:pt x="83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89" y="36"/>
                    <a:pt x="92" y="33"/>
                    <a:pt x="92" y="29"/>
                  </a:cubicBezTo>
                  <a:cubicBezTo>
                    <a:pt x="92" y="27"/>
                    <a:pt x="92" y="27"/>
                    <a:pt x="92" y="27"/>
                  </a:cubicBezTo>
                  <a:cubicBezTo>
                    <a:pt x="92" y="23"/>
                    <a:pt x="91" y="16"/>
                    <a:pt x="91" y="11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0" y="5"/>
                    <a:pt x="87" y="4"/>
                    <a:pt x="84" y="7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1" y="4"/>
                    <a:pt x="60" y="0"/>
                    <a:pt x="48" y="0"/>
                  </a:cubicBezTo>
                  <a:cubicBezTo>
                    <a:pt x="21" y="0"/>
                    <a:pt x="0" y="22"/>
                    <a:pt x="0" y="48"/>
                  </a:cubicBezTo>
                  <a:cubicBezTo>
                    <a:pt x="0" y="75"/>
                    <a:pt x="21" y="96"/>
                    <a:pt x="48" y="96"/>
                  </a:cubicBezTo>
                  <a:cubicBezTo>
                    <a:pt x="65" y="96"/>
                    <a:pt x="80" y="88"/>
                    <a:pt x="88" y="75"/>
                  </a:cubicBezTo>
                  <a:cubicBezTo>
                    <a:pt x="90" y="72"/>
                    <a:pt x="89" y="68"/>
                    <a:pt x="87" y="66"/>
                  </a:cubicBezTo>
                  <a:cubicBezTo>
                    <a:pt x="84" y="64"/>
                    <a:pt x="80" y="65"/>
                    <a:pt x="78" y="68"/>
                  </a:cubicBezTo>
                  <a:cubicBezTo>
                    <a:pt x="71" y="77"/>
                    <a:pt x="60" y="83"/>
                    <a:pt x="48" y="83"/>
                  </a:cubicBezTo>
                  <a:cubicBezTo>
                    <a:pt x="29" y="83"/>
                    <a:pt x="13" y="68"/>
                    <a:pt x="13" y="48"/>
                  </a:cubicBezTo>
                  <a:cubicBezTo>
                    <a:pt x="13" y="29"/>
                    <a:pt x="29" y="13"/>
                    <a:pt x="48" y="13"/>
                  </a:cubicBezTo>
                  <a:cubicBezTo>
                    <a:pt x="56" y="13"/>
                    <a:pt x="63" y="16"/>
                    <a:pt x="69" y="20"/>
                  </a:cubicBezTo>
                  <a:cubicBezTo>
                    <a:pt x="68" y="21"/>
                    <a:pt x="68" y="21"/>
                    <a:pt x="68" y="21"/>
                  </a:cubicBezTo>
                  <a:lnTo>
                    <a:pt x="64" y="2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2588788" y="1865927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47"/>
          <p:cNvSpPr>
            <a:spLocks noChangeArrowheads="1"/>
          </p:cNvSpPr>
          <p:nvPr/>
        </p:nvSpPr>
        <p:spPr bwMode="auto">
          <a:xfrm>
            <a:off x="2075235" y="2323869"/>
            <a:ext cx="3033496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42" name="矩形 41"/>
          <p:cNvSpPr/>
          <p:nvPr/>
        </p:nvSpPr>
        <p:spPr>
          <a:xfrm>
            <a:off x="7987759" y="1865927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矩形 47"/>
          <p:cNvSpPr>
            <a:spLocks noChangeArrowheads="1"/>
          </p:cNvSpPr>
          <p:nvPr/>
        </p:nvSpPr>
        <p:spPr bwMode="auto">
          <a:xfrm>
            <a:off x="7474206" y="2323869"/>
            <a:ext cx="3033496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44" name="矩形 43"/>
          <p:cNvSpPr/>
          <p:nvPr/>
        </p:nvSpPr>
        <p:spPr>
          <a:xfrm>
            <a:off x="2588788" y="4434963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矩形 47"/>
          <p:cNvSpPr>
            <a:spLocks noChangeArrowheads="1"/>
          </p:cNvSpPr>
          <p:nvPr/>
        </p:nvSpPr>
        <p:spPr bwMode="auto">
          <a:xfrm>
            <a:off x="2075235" y="4892905"/>
            <a:ext cx="3033496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46" name="矩形 45"/>
          <p:cNvSpPr/>
          <p:nvPr/>
        </p:nvSpPr>
        <p:spPr>
          <a:xfrm>
            <a:off x="7987759" y="4434963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矩形 47"/>
          <p:cNvSpPr>
            <a:spLocks noChangeArrowheads="1"/>
          </p:cNvSpPr>
          <p:nvPr/>
        </p:nvSpPr>
        <p:spPr bwMode="auto">
          <a:xfrm>
            <a:off x="7474206" y="4892905"/>
            <a:ext cx="3033496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31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400115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2000">
        <p15:prstTrans prst="drape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4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5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5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50"/>
                            </p:stCondLst>
                            <p:childTnLst>
                              <p:par>
                                <p:cTn id="2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4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450"/>
                            </p:stCondLst>
                            <p:childTnLst>
                              <p:par>
                                <p:cTn id="3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85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350"/>
                            </p:stCondLst>
                            <p:childTnLst>
                              <p:par>
                                <p:cTn id="4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5" dur="4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750"/>
                            </p:stCondLst>
                            <p:childTnLst>
                              <p:par>
                                <p:cTn id="4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4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4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150"/>
                            </p:stCondLst>
                            <p:childTnLst>
                              <p:par>
                                <p:cTn id="54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650"/>
                            </p:stCondLst>
                            <p:childTnLst>
                              <p:par>
                                <p:cTn id="5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0" dur="4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50"/>
                            </p:stCondLst>
                            <p:childTnLst>
                              <p:par>
                                <p:cTn id="6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4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4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  <p:bldP spid="85" grpId="0" animBg="1"/>
      <p:bldP spid="90" grpId="0" animBg="1"/>
      <p:bldP spid="93" grpId="0" animBg="1"/>
      <p:bldP spid="36" grpId="0"/>
      <p:bldP spid="37" grpId="0"/>
      <p:bldP spid="42" grpId="0"/>
      <p:bldP spid="43" grpId="0"/>
      <p:bldP spid="44" grpId="0"/>
      <p:bldP spid="45" grpId="0"/>
      <p:bldP spid="46" grpId="0"/>
      <p:bldP spid="47" grpId="0"/>
      <p:bldP spid="3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2569743" y="2071722"/>
            <a:ext cx="3026043" cy="3019572"/>
            <a:chOff x="2010185" y="1921596"/>
            <a:chExt cx="3026043" cy="3019572"/>
          </a:xfrm>
        </p:grpSpPr>
        <p:sp>
          <p:nvSpPr>
            <p:cNvPr id="31" name="Freeform 6"/>
            <p:cNvSpPr>
              <a:spLocks/>
            </p:cNvSpPr>
            <p:nvPr/>
          </p:nvSpPr>
          <p:spPr bwMode="auto">
            <a:xfrm>
              <a:off x="4065306" y="2730699"/>
              <a:ext cx="650519" cy="1695880"/>
            </a:xfrm>
            <a:custGeom>
              <a:avLst/>
              <a:gdLst>
                <a:gd name="T0" fmla="*/ 85 w 85"/>
                <a:gd name="T1" fmla="*/ 92 h 222"/>
                <a:gd name="T2" fmla="*/ 54 w 85"/>
                <a:gd name="T3" fmla="*/ 0 h 222"/>
                <a:gd name="T4" fmla="*/ 34 w 85"/>
                <a:gd name="T5" fmla="*/ 15 h 222"/>
                <a:gd name="T6" fmla="*/ 59 w 85"/>
                <a:gd name="T7" fmla="*/ 92 h 222"/>
                <a:gd name="T8" fmla="*/ 0 w 85"/>
                <a:gd name="T9" fmla="*/ 201 h 222"/>
                <a:gd name="T10" fmla="*/ 13 w 85"/>
                <a:gd name="T11" fmla="*/ 222 h 222"/>
                <a:gd name="T12" fmla="*/ 85 w 85"/>
                <a:gd name="T13" fmla="*/ 9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222">
                  <a:moveTo>
                    <a:pt x="85" y="92"/>
                  </a:moveTo>
                  <a:cubicBezTo>
                    <a:pt x="85" y="57"/>
                    <a:pt x="73" y="26"/>
                    <a:pt x="54" y="0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50" y="36"/>
                    <a:pt x="59" y="63"/>
                    <a:pt x="59" y="92"/>
                  </a:cubicBezTo>
                  <a:cubicBezTo>
                    <a:pt x="59" y="137"/>
                    <a:pt x="35" y="177"/>
                    <a:pt x="0" y="201"/>
                  </a:cubicBezTo>
                  <a:cubicBezTo>
                    <a:pt x="13" y="222"/>
                    <a:pt x="13" y="222"/>
                    <a:pt x="13" y="222"/>
                  </a:cubicBezTo>
                  <a:cubicBezTo>
                    <a:pt x="56" y="194"/>
                    <a:pt x="85" y="146"/>
                    <a:pt x="85" y="92"/>
                  </a:cubicBezTo>
                  <a:close/>
                </a:path>
              </a:pathLst>
            </a:custGeom>
            <a:solidFill>
              <a:srgbClr val="98C05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2" name="Freeform 7"/>
            <p:cNvSpPr>
              <a:spLocks/>
            </p:cNvSpPr>
            <p:nvPr/>
          </p:nvSpPr>
          <p:spPr bwMode="auto">
            <a:xfrm>
              <a:off x="3485988" y="2251710"/>
              <a:ext cx="993579" cy="595500"/>
            </a:xfrm>
            <a:custGeom>
              <a:avLst/>
              <a:gdLst>
                <a:gd name="T0" fmla="*/ 5 w 130"/>
                <a:gd name="T1" fmla="*/ 25 h 78"/>
                <a:gd name="T2" fmla="*/ 110 w 130"/>
                <a:gd name="T3" fmla="*/ 78 h 78"/>
                <a:gd name="T4" fmla="*/ 130 w 130"/>
                <a:gd name="T5" fmla="*/ 63 h 78"/>
                <a:gd name="T6" fmla="*/ 5 w 130"/>
                <a:gd name="T7" fmla="*/ 0 h 78"/>
                <a:gd name="T8" fmla="*/ 0 w 130"/>
                <a:gd name="T9" fmla="*/ 0 h 78"/>
                <a:gd name="T10" fmla="*/ 1 w 130"/>
                <a:gd name="T11" fmla="*/ 25 h 78"/>
                <a:gd name="T12" fmla="*/ 5 w 130"/>
                <a:gd name="T13" fmla="*/ 2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78">
                  <a:moveTo>
                    <a:pt x="5" y="25"/>
                  </a:moveTo>
                  <a:cubicBezTo>
                    <a:pt x="48" y="25"/>
                    <a:pt x="86" y="46"/>
                    <a:pt x="110" y="78"/>
                  </a:cubicBezTo>
                  <a:cubicBezTo>
                    <a:pt x="130" y="63"/>
                    <a:pt x="130" y="63"/>
                    <a:pt x="130" y="63"/>
                  </a:cubicBezTo>
                  <a:cubicBezTo>
                    <a:pt x="102" y="25"/>
                    <a:pt x="57" y="0"/>
                    <a:pt x="5" y="0"/>
                  </a:cubicBezTo>
                  <a:cubicBezTo>
                    <a:pt x="4" y="0"/>
                    <a:pt x="2" y="0"/>
                    <a:pt x="0" y="0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2" y="25"/>
                    <a:pt x="4" y="25"/>
                    <a:pt x="5" y="25"/>
                  </a:cubicBezTo>
                  <a:close/>
                </a:path>
              </a:pathLst>
            </a:custGeom>
            <a:solidFill>
              <a:srgbClr val="5DAD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3" name="Freeform 8"/>
            <p:cNvSpPr>
              <a:spLocks/>
            </p:cNvSpPr>
            <p:nvPr/>
          </p:nvSpPr>
          <p:spPr bwMode="auto">
            <a:xfrm>
              <a:off x="2285281" y="2190217"/>
              <a:ext cx="2087485" cy="2488800"/>
            </a:xfrm>
            <a:custGeom>
              <a:avLst/>
              <a:gdLst>
                <a:gd name="T0" fmla="*/ 245 w 273"/>
                <a:gd name="T1" fmla="*/ 252 h 326"/>
                <a:gd name="T2" fmla="*/ 162 w 273"/>
                <a:gd name="T3" fmla="*/ 284 h 326"/>
                <a:gd name="T4" fmla="*/ 68 w 273"/>
                <a:gd name="T5" fmla="*/ 240 h 326"/>
                <a:gd name="T6" fmla="*/ 41 w 273"/>
                <a:gd name="T7" fmla="*/ 163 h 326"/>
                <a:gd name="T8" fmla="*/ 162 w 273"/>
                <a:gd name="T9" fmla="*/ 41 h 326"/>
                <a:gd name="T10" fmla="*/ 162 w 273"/>
                <a:gd name="T11" fmla="*/ 0 h 326"/>
                <a:gd name="T12" fmla="*/ 0 w 273"/>
                <a:gd name="T13" fmla="*/ 163 h 326"/>
                <a:gd name="T14" fmla="*/ 37 w 273"/>
                <a:gd name="T15" fmla="*/ 266 h 326"/>
                <a:gd name="T16" fmla="*/ 162 w 273"/>
                <a:gd name="T17" fmla="*/ 326 h 326"/>
                <a:gd name="T18" fmla="*/ 273 w 273"/>
                <a:gd name="T19" fmla="*/ 282 h 326"/>
                <a:gd name="T20" fmla="*/ 245 w 273"/>
                <a:gd name="T21" fmla="*/ 252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3" h="326">
                  <a:moveTo>
                    <a:pt x="245" y="252"/>
                  </a:moveTo>
                  <a:cubicBezTo>
                    <a:pt x="224" y="272"/>
                    <a:pt x="195" y="284"/>
                    <a:pt x="162" y="284"/>
                  </a:cubicBezTo>
                  <a:cubicBezTo>
                    <a:pt x="125" y="284"/>
                    <a:pt x="91" y="267"/>
                    <a:pt x="68" y="240"/>
                  </a:cubicBezTo>
                  <a:cubicBezTo>
                    <a:pt x="51" y="219"/>
                    <a:pt x="41" y="192"/>
                    <a:pt x="41" y="163"/>
                  </a:cubicBezTo>
                  <a:cubicBezTo>
                    <a:pt x="41" y="96"/>
                    <a:pt x="95" y="41"/>
                    <a:pt x="162" y="41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72" y="0"/>
                    <a:pt x="0" y="73"/>
                    <a:pt x="0" y="163"/>
                  </a:cubicBezTo>
                  <a:cubicBezTo>
                    <a:pt x="0" y="202"/>
                    <a:pt x="14" y="238"/>
                    <a:pt x="37" y="266"/>
                  </a:cubicBezTo>
                  <a:cubicBezTo>
                    <a:pt x="67" y="302"/>
                    <a:pt x="112" y="326"/>
                    <a:pt x="162" y="326"/>
                  </a:cubicBezTo>
                  <a:cubicBezTo>
                    <a:pt x="205" y="326"/>
                    <a:pt x="244" y="309"/>
                    <a:pt x="273" y="282"/>
                  </a:cubicBezTo>
                  <a:lnTo>
                    <a:pt x="245" y="252"/>
                  </a:lnTo>
                  <a:close/>
                </a:path>
              </a:pathLst>
            </a:custGeom>
            <a:solidFill>
              <a:srgbClr val="51AFAF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4" name="Freeform 9"/>
            <p:cNvSpPr>
              <a:spLocks noEditPoints="1"/>
            </p:cNvSpPr>
            <p:nvPr/>
          </p:nvSpPr>
          <p:spPr bwMode="auto">
            <a:xfrm>
              <a:off x="2010185" y="1921596"/>
              <a:ext cx="3026043" cy="3019572"/>
            </a:xfrm>
            <a:custGeom>
              <a:avLst/>
              <a:gdLst>
                <a:gd name="T0" fmla="*/ 198 w 396"/>
                <a:gd name="T1" fmla="*/ 395 h 395"/>
                <a:gd name="T2" fmla="*/ 0 w 396"/>
                <a:gd name="T3" fmla="*/ 198 h 395"/>
                <a:gd name="T4" fmla="*/ 198 w 396"/>
                <a:gd name="T5" fmla="*/ 0 h 395"/>
                <a:gd name="T6" fmla="*/ 396 w 396"/>
                <a:gd name="T7" fmla="*/ 198 h 395"/>
                <a:gd name="T8" fmla="*/ 198 w 396"/>
                <a:gd name="T9" fmla="*/ 395 h 395"/>
                <a:gd name="T10" fmla="*/ 198 w 396"/>
                <a:gd name="T11" fmla="*/ 1 h 395"/>
                <a:gd name="T12" fmla="*/ 2 w 396"/>
                <a:gd name="T13" fmla="*/ 198 h 395"/>
                <a:gd name="T14" fmla="*/ 198 w 396"/>
                <a:gd name="T15" fmla="*/ 394 h 395"/>
                <a:gd name="T16" fmla="*/ 394 w 396"/>
                <a:gd name="T17" fmla="*/ 198 h 395"/>
                <a:gd name="T18" fmla="*/ 198 w 396"/>
                <a:gd name="T19" fmla="*/ 1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6" h="395">
                  <a:moveTo>
                    <a:pt x="198" y="395"/>
                  </a:moveTo>
                  <a:cubicBezTo>
                    <a:pt x="89" y="395"/>
                    <a:pt x="0" y="307"/>
                    <a:pt x="0" y="198"/>
                  </a:cubicBezTo>
                  <a:cubicBezTo>
                    <a:pt x="0" y="89"/>
                    <a:pt x="89" y="0"/>
                    <a:pt x="198" y="0"/>
                  </a:cubicBezTo>
                  <a:cubicBezTo>
                    <a:pt x="307" y="0"/>
                    <a:pt x="396" y="89"/>
                    <a:pt x="396" y="198"/>
                  </a:cubicBezTo>
                  <a:cubicBezTo>
                    <a:pt x="396" y="307"/>
                    <a:pt x="307" y="395"/>
                    <a:pt x="198" y="395"/>
                  </a:cubicBezTo>
                  <a:close/>
                  <a:moveTo>
                    <a:pt x="198" y="1"/>
                  </a:moveTo>
                  <a:cubicBezTo>
                    <a:pt x="90" y="1"/>
                    <a:pt x="2" y="89"/>
                    <a:pt x="2" y="198"/>
                  </a:cubicBezTo>
                  <a:cubicBezTo>
                    <a:pt x="2" y="306"/>
                    <a:pt x="90" y="394"/>
                    <a:pt x="198" y="394"/>
                  </a:cubicBezTo>
                  <a:cubicBezTo>
                    <a:pt x="306" y="394"/>
                    <a:pt x="394" y="306"/>
                    <a:pt x="394" y="198"/>
                  </a:cubicBezTo>
                  <a:cubicBezTo>
                    <a:pt x="394" y="89"/>
                    <a:pt x="306" y="1"/>
                    <a:pt x="198" y="1"/>
                  </a:cubicBezTo>
                  <a:close/>
                </a:path>
              </a:pathLst>
            </a:custGeom>
            <a:solidFill>
              <a:srgbClr val="00B0F0"/>
            </a:solidFill>
            <a:ln>
              <a:solidFill>
                <a:srgbClr val="51AFAF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35" name="Freeform 10"/>
          <p:cNvSpPr>
            <a:spLocks/>
          </p:cNvSpPr>
          <p:nvPr/>
        </p:nvSpPr>
        <p:spPr bwMode="auto">
          <a:xfrm>
            <a:off x="4589262" y="2149396"/>
            <a:ext cx="1320455" cy="472516"/>
          </a:xfrm>
          <a:custGeom>
            <a:avLst/>
            <a:gdLst>
              <a:gd name="T0" fmla="*/ 2 w 408"/>
              <a:gd name="T1" fmla="*/ 146 h 146"/>
              <a:gd name="T2" fmla="*/ 0 w 408"/>
              <a:gd name="T3" fmla="*/ 141 h 146"/>
              <a:gd name="T4" fmla="*/ 309 w 408"/>
              <a:gd name="T5" fmla="*/ 0 h 146"/>
              <a:gd name="T6" fmla="*/ 408 w 408"/>
              <a:gd name="T7" fmla="*/ 0 h 146"/>
              <a:gd name="T8" fmla="*/ 408 w 408"/>
              <a:gd name="T9" fmla="*/ 7 h 146"/>
              <a:gd name="T10" fmla="*/ 309 w 408"/>
              <a:gd name="T11" fmla="*/ 7 h 146"/>
              <a:gd name="T12" fmla="*/ 2 w 408"/>
              <a:gd name="T13" fmla="*/ 146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08" h="146">
                <a:moveTo>
                  <a:pt x="2" y="146"/>
                </a:moveTo>
                <a:lnTo>
                  <a:pt x="0" y="141"/>
                </a:lnTo>
                <a:lnTo>
                  <a:pt x="309" y="0"/>
                </a:lnTo>
                <a:lnTo>
                  <a:pt x="408" y="0"/>
                </a:lnTo>
                <a:lnTo>
                  <a:pt x="408" y="7"/>
                </a:lnTo>
                <a:lnTo>
                  <a:pt x="309" y="7"/>
                </a:lnTo>
                <a:lnTo>
                  <a:pt x="2" y="146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6" name="Freeform 11"/>
          <p:cNvSpPr>
            <a:spLocks/>
          </p:cNvSpPr>
          <p:nvPr/>
        </p:nvSpPr>
        <p:spPr bwMode="auto">
          <a:xfrm>
            <a:off x="5037598" y="4120756"/>
            <a:ext cx="1042121" cy="547765"/>
          </a:xfrm>
          <a:custGeom>
            <a:avLst/>
            <a:gdLst>
              <a:gd name="T0" fmla="*/ 371 w 371"/>
              <a:gd name="T1" fmla="*/ 189 h 189"/>
              <a:gd name="T2" fmla="*/ 286 w 371"/>
              <a:gd name="T3" fmla="*/ 189 h 189"/>
              <a:gd name="T4" fmla="*/ 286 w 371"/>
              <a:gd name="T5" fmla="*/ 189 h 189"/>
              <a:gd name="T6" fmla="*/ 0 w 371"/>
              <a:gd name="T7" fmla="*/ 5 h 189"/>
              <a:gd name="T8" fmla="*/ 5 w 371"/>
              <a:gd name="T9" fmla="*/ 0 h 189"/>
              <a:gd name="T10" fmla="*/ 288 w 371"/>
              <a:gd name="T11" fmla="*/ 184 h 189"/>
              <a:gd name="T12" fmla="*/ 371 w 371"/>
              <a:gd name="T13" fmla="*/ 184 h 189"/>
              <a:gd name="T14" fmla="*/ 371 w 371"/>
              <a:gd name="T15" fmla="*/ 189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1" h="189">
                <a:moveTo>
                  <a:pt x="371" y="189"/>
                </a:moveTo>
                <a:lnTo>
                  <a:pt x="286" y="189"/>
                </a:lnTo>
                <a:lnTo>
                  <a:pt x="286" y="189"/>
                </a:lnTo>
                <a:lnTo>
                  <a:pt x="0" y="5"/>
                </a:lnTo>
                <a:lnTo>
                  <a:pt x="5" y="0"/>
                </a:lnTo>
                <a:lnTo>
                  <a:pt x="288" y="184"/>
                </a:lnTo>
                <a:lnTo>
                  <a:pt x="371" y="184"/>
                </a:lnTo>
                <a:lnTo>
                  <a:pt x="371" y="189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7" name="Freeform 12"/>
          <p:cNvSpPr>
            <a:spLocks/>
          </p:cNvSpPr>
          <p:nvPr/>
        </p:nvSpPr>
        <p:spPr bwMode="auto">
          <a:xfrm>
            <a:off x="1974244" y="2453619"/>
            <a:ext cx="1152162" cy="611681"/>
          </a:xfrm>
          <a:custGeom>
            <a:avLst/>
            <a:gdLst>
              <a:gd name="T0" fmla="*/ 354 w 356"/>
              <a:gd name="T1" fmla="*/ 189 h 189"/>
              <a:gd name="T2" fmla="*/ 71 w 356"/>
              <a:gd name="T3" fmla="*/ 5 h 189"/>
              <a:gd name="T4" fmla="*/ 0 w 356"/>
              <a:gd name="T5" fmla="*/ 5 h 189"/>
              <a:gd name="T6" fmla="*/ 0 w 356"/>
              <a:gd name="T7" fmla="*/ 0 h 189"/>
              <a:gd name="T8" fmla="*/ 73 w 356"/>
              <a:gd name="T9" fmla="*/ 0 h 189"/>
              <a:gd name="T10" fmla="*/ 73 w 356"/>
              <a:gd name="T11" fmla="*/ 0 h 189"/>
              <a:gd name="T12" fmla="*/ 356 w 356"/>
              <a:gd name="T13" fmla="*/ 184 h 189"/>
              <a:gd name="T14" fmla="*/ 354 w 356"/>
              <a:gd name="T15" fmla="*/ 189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56" h="189">
                <a:moveTo>
                  <a:pt x="354" y="189"/>
                </a:moveTo>
                <a:lnTo>
                  <a:pt x="71" y="5"/>
                </a:lnTo>
                <a:lnTo>
                  <a:pt x="0" y="5"/>
                </a:lnTo>
                <a:lnTo>
                  <a:pt x="0" y="0"/>
                </a:lnTo>
                <a:lnTo>
                  <a:pt x="73" y="0"/>
                </a:lnTo>
                <a:lnTo>
                  <a:pt x="73" y="0"/>
                </a:lnTo>
                <a:lnTo>
                  <a:pt x="356" y="184"/>
                </a:lnTo>
                <a:lnTo>
                  <a:pt x="354" y="189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8" name="TextBox 22"/>
          <p:cNvSpPr txBox="1"/>
          <p:nvPr/>
        </p:nvSpPr>
        <p:spPr>
          <a:xfrm>
            <a:off x="3253071" y="3020166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98C052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endParaRPr lang="en-US" altLang="zh-CN" sz="2000" dirty="0">
              <a:solidFill>
                <a:srgbClr val="98C052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4000" b="1" dirty="0">
                <a:solidFill>
                  <a:srgbClr val="98C052"/>
                </a:solidFill>
                <a:latin typeface="微软雅黑" pitchFamily="34" charset="-122"/>
                <a:ea typeface="微软雅黑" pitchFamily="34" charset="-122"/>
              </a:rPr>
              <a:t>关键字</a:t>
            </a:r>
            <a:endParaRPr lang="en-US" altLang="zh-CN" sz="4000" b="1" dirty="0">
              <a:solidFill>
                <a:srgbClr val="98C05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TextBox 23"/>
          <p:cNvSpPr txBox="1"/>
          <p:nvPr/>
        </p:nvSpPr>
        <p:spPr>
          <a:xfrm>
            <a:off x="5791557" y="1914026"/>
            <a:ext cx="982961" cy="707886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19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%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0" name="TextBox 24"/>
          <p:cNvSpPr txBox="1"/>
          <p:nvPr/>
        </p:nvSpPr>
        <p:spPr>
          <a:xfrm>
            <a:off x="6084469" y="4394638"/>
            <a:ext cx="982962" cy="707886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24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%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1" name="TextBox 25"/>
          <p:cNvSpPr txBox="1"/>
          <p:nvPr/>
        </p:nvSpPr>
        <p:spPr>
          <a:xfrm>
            <a:off x="1027242" y="2237337"/>
            <a:ext cx="982962" cy="707886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57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%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2" name="TextBox 29"/>
          <p:cNvSpPr txBox="1"/>
          <p:nvPr/>
        </p:nvSpPr>
        <p:spPr>
          <a:xfrm flipH="1">
            <a:off x="7518860" y="1774887"/>
            <a:ext cx="278690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itchFamily="34" charset="0"/>
                <a:cs typeface="Times New Roman" pitchFamily="18" charset="0"/>
              </a:rPr>
              <a:t>点击添加标题</a:t>
            </a:r>
            <a:endParaRPr kumimoji="0" lang="zh-CN" altLang="en-US" sz="240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Arial Rounded MT Bold" pitchFamily="34" charset="0"/>
              <a:cs typeface="Times New Roman" pitchFamily="18" charset="0"/>
            </a:endParaRPr>
          </a:p>
        </p:txBody>
      </p:sp>
      <p:sp>
        <p:nvSpPr>
          <p:cNvPr id="43" name="TextBox 30"/>
          <p:cNvSpPr txBox="1"/>
          <p:nvPr/>
        </p:nvSpPr>
        <p:spPr>
          <a:xfrm>
            <a:off x="7518860" y="2229392"/>
            <a:ext cx="3528392" cy="2613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在此录入上述图表的描述说明，在此录入上述图表的描述说明，在此录入上述图表的描述说明，在此录入上述图表的描述说明，在此录入描述说明。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 flipV="1">
            <a:off x="7580237" y="5227259"/>
            <a:ext cx="294350" cy="630059"/>
            <a:chOff x="1211900" y="2115662"/>
            <a:chExt cx="220762" cy="472544"/>
          </a:xfrm>
        </p:grpSpPr>
        <p:sp>
          <p:nvSpPr>
            <p:cNvPr id="45" name="矩形 44"/>
            <p:cNvSpPr/>
            <p:nvPr/>
          </p:nvSpPr>
          <p:spPr>
            <a:xfrm>
              <a:off x="1211900" y="2352640"/>
              <a:ext cx="220685" cy="235566"/>
            </a:xfrm>
            <a:prstGeom prst="rect">
              <a:avLst/>
            </a:pr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 flipV="1">
              <a:off x="1211977" y="2115662"/>
              <a:ext cx="220685" cy="235566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 flipV="1">
            <a:off x="7890005" y="4913168"/>
            <a:ext cx="294351" cy="1258240"/>
            <a:chOff x="1439447" y="1880094"/>
            <a:chExt cx="220763" cy="943680"/>
          </a:xfrm>
        </p:grpSpPr>
        <p:sp>
          <p:nvSpPr>
            <p:cNvPr id="48" name="矩形 47"/>
            <p:cNvSpPr/>
            <p:nvPr/>
          </p:nvSpPr>
          <p:spPr>
            <a:xfrm>
              <a:off x="1439447" y="2352639"/>
              <a:ext cx="220685" cy="47113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 flipV="1">
              <a:off x="1439525" y="1880094"/>
              <a:ext cx="220685" cy="471135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 flipV="1">
            <a:off x="8199774" y="5153189"/>
            <a:ext cx="294351" cy="778197"/>
            <a:chOff x="1670835" y="2060110"/>
            <a:chExt cx="220763" cy="583648"/>
          </a:xfrm>
        </p:grpSpPr>
        <p:sp>
          <p:nvSpPr>
            <p:cNvPr id="51" name="矩形 50"/>
            <p:cNvSpPr/>
            <p:nvPr/>
          </p:nvSpPr>
          <p:spPr>
            <a:xfrm>
              <a:off x="1670835" y="2352640"/>
              <a:ext cx="220685" cy="291118"/>
            </a:xfrm>
            <a:prstGeom prst="rect">
              <a:avLst/>
            </a:prstGeom>
            <a:solidFill>
              <a:srgbClr val="5DAD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 flipV="1">
              <a:off x="1670913" y="2060110"/>
              <a:ext cx="220685" cy="291118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 flipV="1">
            <a:off x="8509543" y="4769147"/>
            <a:ext cx="294351" cy="1546283"/>
            <a:chOff x="1903043" y="1772078"/>
            <a:chExt cx="220763" cy="1159712"/>
          </a:xfrm>
        </p:grpSpPr>
        <p:sp>
          <p:nvSpPr>
            <p:cNvPr id="54" name="矩形 53"/>
            <p:cNvSpPr/>
            <p:nvPr/>
          </p:nvSpPr>
          <p:spPr>
            <a:xfrm>
              <a:off x="1903043" y="2352640"/>
              <a:ext cx="220685" cy="57915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 flipV="1">
              <a:off x="1903121" y="1772078"/>
              <a:ext cx="220685" cy="57915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 flipV="1">
            <a:off x="8819312" y="4961168"/>
            <a:ext cx="294351" cy="1162240"/>
            <a:chOff x="2131820" y="1916094"/>
            <a:chExt cx="220763" cy="871680"/>
          </a:xfrm>
        </p:grpSpPr>
        <p:sp>
          <p:nvSpPr>
            <p:cNvPr id="57" name="矩形 56"/>
            <p:cNvSpPr/>
            <p:nvPr/>
          </p:nvSpPr>
          <p:spPr>
            <a:xfrm>
              <a:off x="2131820" y="2352640"/>
              <a:ext cx="220685" cy="435134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 flipV="1">
              <a:off x="2131898" y="1916094"/>
              <a:ext cx="220685" cy="435134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 flipV="1">
            <a:off x="9129081" y="4913168"/>
            <a:ext cx="294351" cy="1258240"/>
            <a:chOff x="2360615" y="1880094"/>
            <a:chExt cx="220763" cy="943680"/>
          </a:xfrm>
        </p:grpSpPr>
        <p:sp>
          <p:nvSpPr>
            <p:cNvPr id="60" name="矩形 59"/>
            <p:cNvSpPr/>
            <p:nvPr/>
          </p:nvSpPr>
          <p:spPr>
            <a:xfrm>
              <a:off x="2360615" y="2352639"/>
              <a:ext cx="220685" cy="471135"/>
            </a:xfrm>
            <a:prstGeom prst="rect">
              <a:avLst/>
            </a:prstGeom>
            <a:solidFill>
              <a:srgbClr val="98C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 flipV="1">
              <a:off x="2360693" y="1880094"/>
              <a:ext cx="220685" cy="471135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 flipV="1">
            <a:off x="9438850" y="5153189"/>
            <a:ext cx="294351" cy="778197"/>
            <a:chOff x="2590196" y="2060110"/>
            <a:chExt cx="220763" cy="583648"/>
          </a:xfrm>
        </p:grpSpPr>
        <p:sp>
          <p:nvSpPr>
            <p:cNvPr id="63" name="矩形 62"/>
            <p:cNvSpPr/>
            <p:nvPr/>
          </p:nvSpPr>
          <p:spPr>
            <a:xfrm>
              <a:off x="2590196" y="2352639"/>
              <a:ext cx="220685" cy="291119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 flipV="1">
              <a:off x="2590274" y="2060110"/>
              <a:ext cx="220685" cy="291119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 flipV="1">
            <a:off x="9748622" y="5227260"/>
            <a:ext cx="294351" cy="630056"/>
            <a:chOff x="2818973" y="2115663"/>
            <a:chExt cx="220763" cy="472542"/>
          </a:xfrm>
        </p:grpSpPr>
        <p:sp>
          <p:nvSpPr>
            <p:cNvPr id="66" name="矩形 65"/>
            <p:cNvSpPr/>
            <p:nvPr/>
          </p:nvSpPr>
          <p:spPr>
            <a:xfrm>
              <a:off x="2818973" y="2352639"/>
              <a:ext cx="220685" cy="235566"/>
            </a:xfrm>
            <a:prstGeom prst="rect">
              <a:avLst/>
            </a:prstGeom>
            <a:solidFill>
              <a:srgbClr val="5DAD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 flipV="1">
              <a:off x="2819051" y="2115663"/>
              <a:ext cx="220685" cy="235566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6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37585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000">
        <p14:flip dir="r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64800000">
                                      <p:cBhvr>
                                        <p:cTn id="18" dur="6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6" presetClass="emph" presetSubtype="0" repeatCount="indefinite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68" dur="300" fill="hold"/>
                                        <p:tgtEl>
                                          <p:spTgt spid="65"/>
                                        </p:tgtEl>
                                      </p:cBhvr>
                                      <p:by x="10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6" presetClass="emph" presetSubtype="0" repeatCount="indefinite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70" dur="250" fill="hold"/>
                                        <p:tgtEl>
                                          <p:spTgt spid="62"/>
                                        </p:tgtEl>
                                      </p:cBhvr>
                                      <p:by x="10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72" dur="350" fill="hold"/>
                                        <p:tgtEl>
                                          <p:spTgt spid="59"/>
                                        </p:tgtEl>
                                      </p:cBhvr>
                                      <p:by x="10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6" presetClass="emph" presetSubtype="0" repeatCount="indefinite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74" dur="250" fill="hold"/>
                                        <p:tgtEl>
                                          <p:spTgt spid="56"/>
                                        </p:tgtEl>
                                      </p:cBhvr>
                                      <p:by x="10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6" presetClass="emph" presetSubtype="0" repeatCount="indefinite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76" dur="300" fill="hold"/>
                                        <p:tgtEl>
                                          <p:spTgt spid="53"/>
                                        </p:tgtEl>
                                      </p:cBhvr>
                                      <p:by x="100000" y="56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6" presetClass="emph" presetSubtype="0" repeatCount="indefinite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78" dur="300" fill="hold"/>
                                        <p:tgtEl>
                                          <p:spTgt spid="50"/>
                                        </p:tgtEl>
                                      </p:cBhvr>
                                      <p:by x="100000" y="187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6" presetClass="emph" presetSubtype="0" repeatCount="indefinite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80" dur="250" fill="hold"/>
                                        <p:tgtEl>
                                          <p:spTgt spid="47"/>
                                        </p:tgtEl>
                                      </p:cBhvr>
                                      <p:by x="100000" y="37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82" dur="250" fill="hold"/>
                                        <p:tgtEl>
                                          <p:spTgt spid="44"/>
                                        </p:tgtEl>
                                      </p:cBhvr>
                                      <p:by x="100000" y="26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8" grpId="0"/>
      <p:bldP spid="39" grpId="0"/>
      <p:bldP spid="40" grpId="0"/>
      <p:bldP spid="41" grpId="0"/>
      <p:bldP spid="42" grpId="0"/>
      <p:bldP spid="43" grpId="0"/>
      <p:bldP spid="6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0"/>
          <p:cNvSpPr>
            <a:spLocks noChangeArrowheads="1"/>
          </p:cNvSpPr>
          <p:nvPr/>
        </p:nvSpPr>
        <p:spPr bwMode="auto">
          <a:xfrm>
            <a:off x="1358583" y="2809790"/>
            <a:ext cx="300990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输入文字</a:t>
            </a:r>
          </a:p>
        </p:txBody>
      </p:sp>
      <p:sp>
        <p:nvSpPr>
          <p:cNvPr id="3" name="矩形 17"/>
          <p:cNvSpPr>
            <a:spLocks noChangeArrowheads="1"/>
          </p:cNvSpPr>
          <p:nvPr/>
        </p:nvSpPr>
        <p:spPr bwMode="auto">
          <a:xfrm>
            <a:off x="1814494" y="4435173"/>
            <a:ext cx="2140122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在此录入上述图片的综合分析说明，在此录入上述图片的综合分析说明，在此录入上述图片的综合分析说明。</a:t>
            </a:r>
          </a:p>
        </p:txBody>
      </p:sp>
      <p:sp>
        <p:nvSpPr>
          <p:cNvPr id="4" name="矩形 59"/>
          <p:cNvSpPr>
            <a:spLocks noChangeArrowheads="1"/>
          </p:cNvSpPr>
          <p:nvPr/>
        </p:nvSpPr>
        <p:spPr bwMode="auto">
          <a:xfrm>
            <a:off x="4591047" y="2809790"/>
            <a:ext cx="300990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输入文字</a:t>
            </a:r>
          </a:p>
        </p:txBody>
      </p:sp>
      <p:sp>
        <p:nvSpPr>
          <p:cNvPr id="5" name="矩形 62"/>
          <p:cNvSpPr>
            <a:spLocks noChangeArrowheads="1"/>
          </p:cNvSpPr>
          <p:nvPr/>
        </p:nvSpPr>
        <p:spPr bwMode="auto">
          <a:xfrm>
            <a:off x="7823511" y="2809790"/>
            <a:ext cx="300990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输入文字</a:t>
            </a:r>
          </a:p>
        </p:txBody>
      </p:sp>
      <p:sp>
        <p:nvSpPr>
          <p:cNvPr id="6" name="矩形 17"/>
          <p:cNvSpPr>
            <a:spLocks noChangeArrowheads="1"/>
          </p:cNvSpPr>
          <p:nvPr/>
        </p:nvSpPr>
        <p:spPr bwMode="auto">
          <a:xfrm>
            <a:off x="5015959" y="4435173"/>
            <a:ext cx="2160083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在此录入上述图片的综合分析说明，在此录入上述图片的综合分析说明，在此录入上述图片的综合分析说明。</a:t>
            </a:r>
          </a:p>
        </p:txBody>
      </p:sp>
      <p:sp>
        <p:nvSpPr>
          <p:cNvPr id="7" name="矩形 17"/>
          <p:cNvSpPr>
            <a:spLocks noChangeArrowheads="1"/>
          </p:cNvSpPr>
          <p:nvPr/>
        </p:nvSpPr>
        <p:spPr bwMode="auto">
          <a:xfrm>
            <a:off x="8181082" y="4435173"/>
            <a:ext cx="2255882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在此录入上述图片的综合分析说明，在此录入上述图片的综合分析说明，在此录入上述图片的综合分析说明。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4947342" y="1862329"/>
            <a:ext cx="2297317" cy="2289309"/>
            <a:chOff x="3131707" y="1925083"/>
            <a:chExt cx="2882188" cy="2872143"/>
          </a:xfrm>
          <a:solidFill>
            <a:srgbClr val="51AFAF">
              <a:alpha val="40000"/>
            </a:srgbClr>
          </a:solidFill>
          <a:effectLst/>
        </p:grpSpPr>
        <p:sp>
          <p:nvSpPr>
            <p:cNvPr id="9" name="新月形 8"/>
            <p:cNvSpPr/>
            <p:nvPr/>
          </p:nvSpPr>
          <p:spPr>
            <a:xfrm rot="20751297">
              <a:off x="3131707" y="2126690"/>
              <a:ext cx="1331655" cy="2663312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rgbClr val="51AFAF">
                    <a:alpha val="0"/>
                  </a:srgbClr>
                </a:gs>
                <a:gs pos="0">
                  <a:srgbClr val="51AFAF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10" name="新月形 9"/>
            <p:cNvSpPr/>
            <p:nvPr/>
          </p:nvSpPr>
          <p:spPr>
            <a:xfrm rot="4551297">
              <a:off x="3813699" y="1259256"/>
              <a:ext cx="1331655" cy="2663310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rgbClr val="51AFAF">
                    <a:alpha val="0"/>
                  </a:srgbClr>
                </a:gs>
                <a:gs pos="0">
                  <a:srgbClr val="51AFAF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11" name="新月形 10"/>
            <p:cNvSpPr/>
            <p:nvPr/>
          </p:nvSpPr>
          <p:spPr>
            <a:xfrm rot="9951297">
              <a:off x="4682240" y="1941956"/>
              <a:ext cx="1331655" cy="2663311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rgbClr val="51AFAF">
                    <a:alpha val="0"/>
                  </a:srgbClr>
                </a:gs>
                <a:gs pos="0">
                  <a:srgbClr val="51AFAF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12" name="新月形 11"/>
            <p:cNvSpPr/>
            <p:nvPr/>
          </p:nvSpPr>
          <p:spPr>
            <a:xfrm rot="15351297">
              <a:off x="4011670" y="2799744"/>
              <a:ext cx="1331655" cy="2663310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rgbClr val="51AFAF">
                    <a:alpha val="0"/>
                  </a:srgbClr>
                </a:gs>
                <a:gs pos="0">
                  <a:srgbClr val="51AFAF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735896" y="1862329"/>
            <a:ext cx="2297317" cy="2289309"/>
            <a:chOff x="3131707" y="1925083"/>
            <a:chExt cx="2882188" cy="2872143"/>
          </a:xfrm>
          <a:solidFill>
            <a:schemeClr val="bg1">
              <a:lumMod val="95000"/>
              <a:alpha val="40000"/>
            </a:schemeClr>
          </a:solidFill>
          <a:effectLst/>
        </p:grpSpPr>
        <p:sp>
          <p:nvSpPr>
            <p:cNvPr id="14" name="新月形 13"/>
            <p:cNvSpPr/>
            <p:nvPr/>
          </p:nvSpPr>
          <p:spPr>
            <a:xfrm rot="20751297">
              <a:off x="3131707" y="2126690"/>
              <a:ext cx="1331655" cy="2663312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rgbClr val="51AFAF">
                    <a:alpha val="0"/>
                  </a:srgbClr>
                </a:gs>
                <a:gs pos="0">
                  <a:srgbClr val="51AFAF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15" name="新月形 14"/>
            <p:cNvSpPr/>
            <p:nvPr/>
          </p:nvSpPr>
          <p:spPr>
            <a:xfrm rot="4551297">
              <a:off x="3813699" y="1259256"/>
              <a:ext cx="1331655" cy="2663310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rgbClr val="51AFAF">
                    <a:alpha val="0"/>
                  </a:srgbClr>
                </a:gs>
                <a:gs pos="0">
                  <a:srgbClr val="51AFAF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16" name="新月形 15"/>
            <p:cNvSpPr/>
            <p:nvPr/>
          </p:nvSpPr>
          <p:spPr>
            <a:xfrm rot="9951297">
              <a:off x="4682240" y="1941956"/>
              <a:ext cx="1331655" cy="2663311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rgbClr val="51AFAF">
                    <a:alpha val="0"/>
                  </a:srgbClr>
                </a:gs>
                <a:gs pos="0">
                  <a:srgbClr val="51AFAF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17" name="新月形 16"/>
            <p:cNvSpPr/>
            <p:nvPr/>
          </p:nvSpPr>
          <p:spPr>
            <a:xfrm rot="15351297">
              <a:off x="4011670" y="2799744"/>
              <a:ext cx="1331655" cy="2663310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rgbClr val="51AFAF">
                    <a:alpha val="0"/>
                  </a:srgbClr>
                </a:gs>
                <a:gs pos="0">
                  <a:srgbClr val="51AFAF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160364" y="1862329"/>
            <a:ext cx="2297317" cy="2289309"/>
            <a:chOff x="3131707" y="1925083"/>
            <a:chExt cx="2882188" cy="2872143"/>
          </a:xfrm>
          <a:solidFill>
            <a:srgbClr val="51AFAF">
              <a:alpha val="40000"/>
            </a:srgbClr>
          </a:solidFill>
          <a:effectLst/>
        </p:grpSpPr>
        <p:sp>
          <p:nvSpPr>
            <p:cNvPr id="19" name="新月形 18"/>
            <p:cNvSpPr/>
            <p:nvPr/>
          </p:nvSpPr>
          <p:spPr>
            <a:xfrm rot="20751297">
              <a:off x="3131707" y="2126690"/>
              <a:ext cx="1331655" cy="2663312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rgbClr val="51AFAF">
                    <a:alpha val="0"/>
                  </a:srgbClr>
                </a:gs>
                <a:gs pos="0">
                  <a:srgbClr val="51AFAF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20" name="新月形 19"/>
            <p:cNvSpPr/>
            <p:nvPr/>
          </p:nvSpPr>
          <p:spPr>
            <a:xfrm rot="4551297">
              <a:off x="3813699" y="1259256"/>
              <a:ext cx="1331655" cy="2663310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rgbClr val="51AFAF">
                    <a:alpha val="0"/>
                  </a:srgbClr>
                </a:gs>
                <a:gs pos="0">
                  <a:srgbClr val="51AFAF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21" name="新月形 20"/>
            <p:cNvSpPr/>
            <p:nvPr/>
          </p:nvSpPr>
          <p:spPr>
            <a:xfrm rot="9951297">
              <a:off x="4682240" y="1941956"/>
              <a:ext cx="1331655" cy="2663311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rgbClr val="51AFAF">
                    <a:alpha val="0"/>
                  </a:srgbClr>
                </a:gs>
                <a:gs pos="0">
                  <a:srgbClr val="51AFAF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22" name="新月形 21"/>
            <p:cNvSpPr/>
            <p:nvPr/>
          </p:nvSpPr>
          <p:spPr>
            <a:xfrm rot="15351297">
              <a:off x="4011670" y="2799744"/>
              <a:ext cx="1331655" cy="2663310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rgbClr val="51AFAF">
                    <a:alpha val="0"/>
                  </a:srgbClr>
                </a:gs>
                <a:gs pos="0">
                  <a:srgbClr val="51AFAF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</p:grpSp>
      <p:sp>
        <p:nvSpPr>
          <p:cNvPr id="25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4800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000">
        <p14:flip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25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2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70"/>
          <p:cNvSpPr/>
          <p:nvPr/>
        </p:nvSpPr>
        <p:spPr>
          <a:xfrm>
            <a:off x="8943760" y="2988511"/>
            <a:ext cx="3248240" cy="1095109"/>
          </a:xfrm>
          <a:prstGeom prst="rect">
            <a:avLst/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6" name="Rectangle 71"/>
          <p:cNvSpPr/>
          <p:nvPr/>
        </p:nvSpPr>
        <p:spPr>
          <a:xfrm>
            <a:off x="10264463" y="4076914"/>
            <a:ext cx="1927537" cy="1095109"/>
          </a:xfrm>
          <a:prstGeom prst="rect">
            <a:avLst/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7" name="椭圆 26"/>
          <p:cNvSpPr/>
          <p:nvPr/>
        </p:nvSpPr>
        <p:spPr>
          <a:xfrm>
            <a:off x="6821067" y="787322"/>
            <a:ext cx="2824619" cy="2824619"/>
          </a:xfrm>
          <a:prstGeom prst="ellipse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88900" cmpd="sng">
            <a:solidFill>
              <a:srgbClr val="98C0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5811435" y="1649663"/>
            <a:ext cx="1650961" cy="1650961"/>
          </a:xfrm>
          <a:prstGeom prst="ellipse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88900" cmpd="sng">
            <a:solidFill>
              <a:srgbClr val="51AFA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5237543" y="3001155"/>
            <a:ext cx="2824619" cy="2824619"/>
          </a:xfrm>
          <a:prstGeom prst="ellipse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88900" cmpd="sng">
            <a:solidFill>
              <a:srgbClr val="5DAD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7462396" y="2566389"/>
            <a:ext cx="1652400" cy="1652400"/>
          </a:xfrm>
          <a:prstGeom prst="ellipse">
            <a:avLst/>
          </a:prstGeom>
          <a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88900" cmpd="sng">
            <a:solidFill>
              <a:srgbClr val="98C0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8497792" y="3387210"/>
            <a:ext cx="2824619" cy="2824619"/>
          </a:xfrm>
          <a:prstGeom prst="ellipse">
            <a:avLst/>
          </a:prstGeom>
          <a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88900" cmpd="sng">
            <a:solidFill>
              <a:srgbClr val="51AFA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7170821" y="4310034"/>
            <a:ext cx="1650961" cy="1650961"/>
          </a:xfrm>
          <a:prstGeom prst="ellipse">
            <a:avLst/>
          </a:prstGeom>
          <a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88900" cmpd="sng">
            <a:solidFill>
              <a:srgbClr val="98C0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8979007" y="2075005"/>
            <a:ext cx="1650961" cy="1650961"/>
          </a:xfrm>
          <a:prstGeom prst="ellipse">
            <a:avLst/>
          </a:prstGeom>
          <a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88900" cmpd="sng">
            <a:solidFill>
              <a:srgbClr val="5DAD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4" name="文本框 11"/>
          <p:cNvSpPr txBox="1"/>
          <p:nvPr/>
        </p:nvSpPr>
        <p:spPr>
          <a:xfrm>
            <a:off x="1912845" y="2092251"/>
            <a:ext cx="131318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5" name="矩形 34"/>
          <p:cNvSpPr/>
          <p:nvPr/>
        </p:nvSpPr>
        <p:spPr>
          <a:xfrm>
            <a:off x="1912846" y="2531871"/>
            <a:ext cx="3157352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在此录入上述图表的分析说明，在此录入上述图表的分析说明，在此录入上述图表的综合分析说明。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6" name="文本框 11"/>
          <p:cNvSpPr txBox="1"/>
          <p:nvPr/>
        </p:nvSpPr>
        <p:spPr>
          <a:xfrm>
            <a:off x="1912845" y="3581600"/>
            <a:ext cx="131318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7" name="矩形 36"/>
          <p:cNvSpPr/>
          <p:nvPr/>
        </p:nvSpPr>
        <p:spPr>
          <a:xfrm>
            <a:off x="1912846" y="4021219"/>
            <a:ext cx="3157352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在此录入上述图表的分析说明，在此录入上述图表的分析说明。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8" name="文本框 11"/>
          <p:cNvSpPr txBox="1"/>
          <p:nvPr/>
        </p:nvSpPr>
        <p:spPr>
          <a:xfrm>
            <a:off x="1912845" y="4831414"/>
            <a:ext cx="131318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9" name="矩形 38"/>
          <p:cNvSpPr/>
          <p:nvPr/>
        </p:nvSpPr>
        <p:spPr>
          <a:xfrm>
            <a:off x="1912846" y="5271034"/>
            <a:ext cx="3157352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在此录入上述图表的分析说明，在此录入上述图表的分析说明，在此录入上述图表的综合分析说明。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082492" y="4868053"/>
            <a:ext cx="708547" cy="708547"/>
            <a:chOff x="641132" y="4608587"/>
            <a:chExt cx="708547" cy="708547"/>
          </a:xfrm>
        </p:grpSpPr>
        <p:sp>
          <p:nvSpPr>
            <p:cNvPr id="41" name="椭圆 40"/>
            <p:cNvSpPr/>
            <p:nvPr/>
          </p:nvSpPr>
          <p:spPr>
            <a:xfrm>
              <a:off x="641132" y="4608587"/>
              <a:ext cx="708547" cy="708547"/>
            </a:xfrm>
            <a:prstGeom prst="ellipse">
              <a:avLst/>
            </a:prstGeom>
            <a:solidFill>
              <a:srgbClr val="5DAD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2" name="Freeform 23"/>
            <p:cNvSpPr>
              <a:spLocks noEditPoints="1"/>
            </p:cNvSpPr>
            <p:nvPr/>
          </p:nvSpPr>
          <p:spPr bwMode="auto">
            <a:xfrm>
              <a:off x="750136" y="4793025"/>
              <a:ext cx="490538" cy="371475"/>
            </a:xfrm>
            <a:custGeom>
              <a:avLst/>
              <a:gdLst>
                <a:gd name="T0" fmla="*/ 105 w 128"/>
                <a:gd name="T1" fmla="*/ 2 h 96"/>
                <a:gd name="T2" fmla="*/ 28 w 128"/>
                <a:gd name="T3" fmla="*/ 0 h 96"/>
                <a:gd name="T4" fmla="*/ 2 w 128"/>
                <a:gd name="T5" fmla="*/ 23 h 96"/>
                <a:gd name="T6" fmla="*/ 2 w 128"/>
                <a:gd name="T7" fmla="*/ 34 h 96"/>
                <a:gd name="T8" fmla="*/ 64 w 128"/>
                <a:gd name="T9" fmla="*/ 96 h 96"/>
                <a:gd name="T10" fmla="*/ 126 w 128"/>
                <a:gd name="T11" fmla="*/ 34 h 96"/>
                <a:gd name="T12" fmla="*/ 126 w 128"/>
                <a:gd name="T13" fmla="*/ 23 h 96"/>
                <a:gd name="T14" fmla="*/ 55 w 128"/>
                <a:gd name="T15" fmla="*/ 28 h 96"/>
                <a:gd name="T16" fmla="*/ 73 w 128"/>
                <a:gd name="T17" fmla="*/ 28 h 96"/>
                <a:gd name="T18" fmla="*/ 78 w 128"/>
                <a:gd name="T19" fmla="*/ 9 h 96"/>
                <a:gd name="T20" fmla="*/ 76 w 128"/>
                <a:gd name="T21" fmla="*/ 25 h 96"/>
                <a:gd name="T22" fmla="*/ 52 w 128"/>
                <a:gd name="T23" fmla="*/ 25 h 96"/>
                <a:gd name="T24" fmla="*/ 50 w 128"/>
                <a:gd name="T25" fmla="*/ 9 h 96"/>
                <a:gd name="T26" fmla="*/ 52 w 128"/>
                <a:gd name="T27" fmla="*/ 25 h 96"/>
                <a:gd name="T28" fmla="*/ 64 w 128"/>
                <a:gd name="T29" fmla="*/ 82 h 96"/>
                <a:gd name="T30" fmla="*/ 74 w 128"/>
                <a:gd name="T31" fmla="*/ 32 h 96"/>
                <a:gd name="T32" fmla="*/ 98 w 128"/>
                <a:gd name="T33" fmla="*/ 32 h 96"/>
                <a:gd name="T34" fmla="*/ 78 w 128"/>
                <a:gd name="T35" fmla="*/ 32 h 96"/>
                <a:gd name="T36" fmla="*/ 89 w 128"/>
                <a:gd name="T37" fmla="*/ 20 h 96"/>
                <a:gd name="T38" fmla="*/ 79 w 128"/>
                <a:gd name="T39" fmla="*/ 28 h 96"/>
                <a:gd name="T40" fmla="*/ 97 w 128"/>
                <a:gd name="T41" fmla="*/ 8 h 96"/>
                <a:gd name="T42" fmla="*/ 83 w 128"/>
                <a:gd name="T43" fmla="*/ 8 h 96"/>
                <a:gd name="T44" fmla="*/ 55 w 128"/>
                <a:gd name="T45" fmla="*/ 8 h 96"/>
                <a:gd name="T46" fmla="*/ 64 w 128"/>
                <a:gd name="T47" fmla="*/ 15 h 96"/>
                <a:gd name="T48" fmla="*/ 31 w 128"/>
                <a:gd name="T49" fmla="*/ 8 h 96"/>
                <a:gd name="T50" fmla="*/ 39 w 128"/>
                <a:gd name="T51" fmla="*/ 14 h 96"/>
                <a:gd name="T52" fmla="*/ 49 w 128"/>
                <a:gd name="T53" fmla="*/ 28 h 96"/>
                <a:gd name="T54" fmla="*/ 39 w 128"/>
                <a:gd name="T55" fmla="*/ 20 h 96"/>
                <a:gd name="T56" fmla="*/ 60 w 128"/>
                <a:gd name="T57" fmla="*/ 81 h 96"/>
                <a:gd name="T58" fmla="*/ 50 w 128"/>
                <a:gd name="T59" fmla="*/ 32 h 96"/>
                <a:gd name="T60" fmla="*/ 11 w 128"/>
                <a:gd name="T61" fmla="*/ 32 h 96"/>
                <a:gd name="T62" fmla="*/ 51 w 128"/>
                <a:gd name="T63" fmla="*/ 74 h 96"/>
                <a:gd name="T64" fmla="*/ 117 w 128"/>
                <a:gd name="T65" fmla="*/ 32 h 96"/>
                <a:gd name="T66" fmla="*/ 102 w 128"/>
                <a:gd name="T67" fmla="*/ 32 h 96"/>
                <a:gd name="T68" fmla="*/ 92 w 128"/>
                <a:gd name="T69" fmla="*/ 17 h 96"/>
                <a:gd name="T70" fmla="*/ 120 w 128"/>
                <a:gd name="T71" fmla="*/ 28 h 96"/>
                <a:gd name="T72" fmla="*/ 27 w 128"/>
                <a:gd name="T73" fmla="*/ 10 h 96"/>
                <a:gd name="T74" fmla="*/ 25 w 128"/>
                <a:gd name="T75" fmla="*/ 28 h 96"/>
                <a:gd name="T76" fmla="*/ 27 w 128"/>
                <a:gd name="T77" fmla="*/ 1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8" h="96">
                  <a:moveTo>
                    <a:pt x="126" y="23"/>
                  </a:moveTo>
                  <a:cubicBezTo>
                    <a:pt x="105" y="2"/>
                    <a:pt x="105" y="2"/>
                    <a:pt x="105" y="2"/>
                  </a:cubicBezTo>
                  <a:cubicBezTo>
                    <a:pt x="104" y="1"/>
                    <a:pt x="102" y="0"/>
                    <a:pt x="10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6" y="0"/>
                    <a:pt x="24" y="1"/>
                    <a:pt x="23" y="2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1" y="24"/>
                    <a:pt x="0" y="26"/>
                    <a:pt x="0" y="28"/>
                  </a:cubicBezTo>
                  <a:cubicBezTo>
                    <a:pt x="0" y="30"/>
                    <a:pt x="1" y="32"/>
                    <a:pt x="2" y="34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60" y="95"/>
                    <a:pt x="62" y="96"/>
                    <a:pt x="64" y="96"/>
                  </a:cubicBezTo>
                  <a:cubicBezTo>
                    <a:pt x="66" y="96"/>
                    <a:pt x="68" y="95"/>
                    <a:pt x="70" y="93"/>
                  </a:cubicBezTo>
                  <a:cubicBezTo>
                    <a:pt x="126" y="34"/>
                    <a:pt x="126" y="34"/>
                    <a:pt x="126" y="34"/>
                  </a:cubicBezTo>
                  <a:cubicBezTo>
                    <a:pt x="127" y="32"/>
                    <a:pt x="128" y="30"/>
                    <a:pt x="128" y="28"/>
                  </a:cubicBezTo>
                  <a:cubicBezTo>
                    <a:pt x="128" y="26"/>
                    <a:pt x="127" y="24"/>
                    <a:pt x="126" y="23"/>
                  </a:cubicBezTo>
                  <a:close/>
                  <a:moveTo>
                    <a:pt x="73" y="28"/>
                  </a:moveTo>
                  <a:cubicBezTo>
                    <a:pt x="55" y="28"/>
                    <a:pt x="55" y="28"/>
                    <a:pt x="55" y="28"/>
                  </a:cubicBezTo>
                  <a:cubicBezTo>
                    <a:pt x="64" y="21"/>
                    <a:pt x="64" y="21"/>
                    <a:pt x="64" y="21"/>
                  </a:cubicBezTo>
                  <a:lnTo>
                    <a:pt x="73" y="28"/>
                  </a:lnTo>
                  <a:close/>
                  <a:moveTo>
                    <a:pt x="67" y="18"/>
                  </a:moveTo>
                  <a:cubicBezTo>
                    <a:pt x="78" y="9"/>
                    <a:pt x="78" y="9"/>
                    <a:pt x="78" y="9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76" y="25"/>
                    <a:pt x="76" y="25"/>
                    <a:pt x="76" y="25"/>
                  </a:cubicBezTo>
                  <a:lnTo>
                    <a:pt x="67" y="18"/>
                  </a:lnTo>
                  <a:close/>
                  <a:moveTo>
                    <a:pt x="52" y="25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61" y="18"/>
                    <a:pt x="61" y="18"/>
                    <a:pt x="61" y="18"/>
                  </a:cubicBezTo>
                  <a:lnTo>
                    <a:pt x="52" y="25"/>
                  </a:lnTo>
                  <a:close/>
                  <a:moveTo>
                    <a:pt x="74" y="32"/>
                  </a:moveTo>
                  <a:cubicBezTo>
                    <a:pt x="64" y="82"/>
                    <a:pt x="64" y="82"/>
                    <a:pt x="64" y="82"/>
                  </a:cubicBezTo>
                  <a:cubicBezTo>
                    <a:pt x="54" y="32"/>
                    <a:pt x="54" y="32"/>
                    <a:pt x="54" y="32"/>
                  </a:cubicBezTo>
                  <a:lnTo>
                    <a:pt x="74" y="32"/>
                  </a:lnTo>
                  <a:close/>
                  <a:moveTo>
                    <a:pt x="78" y="32"/>
                  </a:moveTo>
                  <a:cubicBezTo>
                    <a:pt x="98" y="32"/>
                    <a:pt x="98" y="32"/>
                    <a:pt x="98" y="32"/>
                  </a:cubicBezTo>
                  <a:cubicBezTo>
                    <a:pt x="68" y="81"/>
                    <a:pt x="68" y="81"/>
                    <a:pt x="68" y="81"/>
                  </a:cubicBezTo>
                  <a:lnTo>
                    <a:pt x="78" y="32"/>
                  </a:lnTo>
                  <a:close/>
                  <a:moveTo>
                    <a:pt x="79" y="28"/>
                  </a:moveTo>
                  <a:cubicBezTo>
                    <a:pt x="89" y="20"/>
                    <a:pt x="89" y="20"/>
                    <a:pt x="89" y="20"/>
                  </a:cubicBezTo>
                  <a:cubicBezTo>
                    <a:pt x="97" y="28"/>
                    <a:pt x="97" y="28"/>
                    <a:pt x="97" y="28"/>
                  </a:cubicBezTo>
                  <a:lnTo>
                    <a:pt x="79" y="28"/>
                  </a:lnTo>
                  <a:close/>
                  <a:moveTo>
                    <a:pt x="83" y="8"/>
                  </a:moveTo>
                  <a:cubicBezTo>
                    <a:pt x="97" y="8"/>
                    <a:pt x="97" y="8"/>
                    <a:pt x="97" y="8"/>
                  </a:cubicBezTo>
                  <a:cubicBezTo>
                    <a:pt x="89" y="14"/>
                    <a:pt x="89" y="14"/>
                    <a:pt x="89" y="14"/>
                  </a:cubicBezTo>
                  <a:lnTo>
                    <a:pt x="83" y="8"/>
                  </a:lnTo>
                  <a:close/>
                  <a:moveTo>
                    <a:pt x="64" y="15"/>
                  </a:moveTo>
                  <a:cubicBezTo>
                    <a:pt x="55" y="8"/>
                    <a:pt x="55" y="8"/>
                    <a:pt x="55" y="8"/>
                  </a:cubicBezTo>
                  <a:cubicBezTo>
                    <a:pt x="73" y="8"/>
                    <a:pt x="73" y="8"/>
                    <a:pt x="73" y="8"/>
                  </a:cubicBezTo>
                  <a:lnTo>
                    <a:pt x="64" y="15"/>
                  </a:lnTo>
                  <a:close/>
                  <a:moveTo>
                    <a:pt x="39" y="14"/>
                  </a:moveTo>
                  <a:cubicBezTo>
                    <a:pt x="31" y="8"/>
                    <a:pt x="31" y="8"/>
                    <a:pt x="31" y="8"/>
                  </a:cubicBezTo>
                  <a:cubicBezTo>
                    <a:pt x="45" y="8"/>
                    <a:pt x="45" y="8"/>
                    <a:pt x="45" y="8"/>
                  </a:cubicBezTo>
                  <a:lnTo>
                    <a:pt x="39" y="14"/>
                  </a:lnTo>
                  <a:close/>
                  <a:moveTo>
                    <a:pt x="39" y="20"/>
                  </a:moveTo>
                  <a:cubicBezTo>
                    <a:pt x="49" y="28"/>
                    <a:pt x="49" y="28"/>
                    <a:pt x="49" y="28"/>
                  </a:cubicBezTo>
                  <a:cubicBezTo>
                    <a:pt x="31" y="28"/>
                    <a:pt x="31" y="28"/>
                    <a:pt x="31" y="28"/>
                  </a:cubicBezTo>
                  <a:lnTo>
                    <a:pt x="39" y="20"/>
                  </a:lnTo>
                  <a:close/>
                  <a:moveTo>
                    <a:pt x="50" y="32"/>
                  </a:moveTo>
                  <a:cubicBezTo>
                    <a:pt x="60" y="81"/>
                    <a:pt x="60" y="81"/>
                    <a:pt x="60" y="81"/>
                  </a:cubicBezTo>
                  <a:cubicBezTo>
                    <a:pt x="30" y="32"/>
                    <a:pt x="30" y="32"/>
                    <a:pt x="30" y="32"/>
                  </a:cubicBezTo>
                  <a:lnTo>
                    <a:pt x="50" y="32"/>
                  </a:lnTo>
                  <a:close/>
                  <a:moveTo>
                    <a:pt x="51" y="74"/>
                  </a:moveTo>
                  <a:cubicBezTo>
                    <a:pt x="11" y="32"/>
                    <a:pt x="11" y="32"/>
                    <a:pt x="11" y="32"/>
                  </a:cubicBezTo>
                  <a:cubicBezTo>
                    <a:pt x="26" y="32"/>
                    <a:pt x="26" y="32"/>
                    <a:pt x="26" y="32"/>
                  </a:cubicBezTo>
                  <a:lnTo>
                    <a:pt x="51" y="74"/>
                  </a:lnTo>
                  <a:close/>
                  <a:moveTo>
                    <a:pt x="102" y="32"/>
                  </a:moveTo>
                  <a:cubicBezTo>
                    <a:pt x="117" y="32"/>
                    <a:pt x="117" y="32"/>
                    <a:pt x="117" y="32"/>
                  </a:cubicBezTo>
                  <a:cubicBezTo>
                    <a:pt x="77" y="74"/>
                    <a:pt x="77" y="74"/>
                    <a:pt x="77" y="74"/>
                  </a:cubicBezTo>
                  <a:lnTo>
                    <a:pt x="102" y="32"/>
                  </a:lnTo>
                  <a:close/>
                  <a:moveTo>
                    <a:pt x="103" y="28"/>
                  </a:moveTo>
                  <a:cubicBezTo>
                    <a:pt x="92" y="17"/>
                    <a:pt x="92" y="17"/>
                    <a:pt x="92" y="17"/>
                  </a:cubicBezTo>
                  <a:cubicBezTo>
                    <a:pt x="101" y="10"/>
                    <a:pt x="101" y="10"/>
                    <a:pt x="101" y="10"/>
                  </a:cubicBezTo>
                  <a:cubicBezTo>
                    <a:pt x="120" y="28"/>
                    <a:pt x="120" y="28"/>
                    <a:pt x="120" y="28"/>
                  </a:cubicBezTo>
                  <a:lnTo>
                    <a:pt x="103" y="28"/>
                  </a:lnTo>
                  <a:close/>
                  <a:moveTo>
                    <a:pt x="27" y="10"/>
                  </a:moveTo>
                  <a:cubicBezTo>
                    <a:pt x="36" y="17"/>
                    <a:pt x="36" y="17"/>
                    <a:pt x="36" y="17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8" y="28"/>
                    <a:pt x="8" y="28"/>
                    <a:pt x="8" y="28"/>
                  </a:cubicBezTo>
                  <a:lnTo>
                    <a:pt x="27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082492" y="3620978"/>
            <a:ext cx="708547" cy="708547"/>
            <a:chOff x="641132" y="3404521"/>
            <a:chExt cx="708547" cy="708547"/>
          </a:xfrm>
        </p:grpSpPr>
        <p:sp>
          <p:nvSpPr>
            <p:cNvPr id="44" name="椭圆 43"/>
            <p:cNvSpPr/>
            <p:nvPr/>
          </p:nvSpPr>
          <p:spPr>
            <a:xfrm>
              <a:off x="641132" y="3404521"/>
              <a:ext cx="708547" cy="708547"/>
            </a:xfrm>
            <a:prstGeom prst="ellipse">
              <a:avLst/>
            </a:prstGeom>
            <a:solidFill>
              <a:srgbClr val="98C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5" name="Freeform 17"/>
            <p:cNvSpPr>
              <a:spLocks noEditPoints="1"/>
            </p:cNvSpPr>
            <p:nvPr/>
          </p:nvSpPr>
          <p:spPr bwMode="auto">
            <a:xfrm>
              <a:off x="810080" y="3543012"/>
              <a:ext cx="370650" cy="431565"/>
            </a:xfrm>
            <a:custGeom>
              <a:avLst/>
              <a:gdLst>
                <a:gd name="T0" fmla="*/ 2147483647 w 63"/>
                <a:gd name="T1" fmla="*/ 0 h 73"/>
                <a:gd name="T2" fmla="*/ 1122599098 w 63"/>
                <a:gd name="T3" fmla="*/ 0 h 73"/>
                <a:gd name="T4" fmla="*/ 561299549 w 63"/>
                <a:gd name="T5" fmla="*/ 560595689 h 73"/>
                <a:gd name="T6" fmla="*/ 561299549 w 63"/>
                <a:gd name="T7" fmla="*/ 1009069293 h 73"/>
                <a:gd name="T8" fmla="*/ 785819275 w 63"/>
                <a:gd name="T9" fmla="*/ 953011760 h 73"/>
                <a:gd name="T10" fmla="*/ 1852288207 w 63"/>
                <a:gd name="T11" fmla="*/ 2074203372 h 73"/>
                <a:gd name="T12" fmla="*/ 1627768481 w 63"/>
                <a:gd name="T13" fmla="*/ 2147483647 h 73"/>
                <a:gd name="T14" fmla="*/ 1627768481 w 63"/>
                <a:gd name="T15" fmla="*/ 2147483647 h 73"/>
                <a:gd name="T16" fmla="*/ 2147483647 w 63"/>
                <a:gd name="T17" fmla="*/ 2147483647 h 73"/>
                <a:gd name="T18" fmla="*/ 2147483647 w 63"/>
                <a:gd name="T19" fmla="*/ 2147483647 h 73"/>
                <a:gd name="T20" fmla="*/ 2147483647 w 63"/>
                <a:gd name="T21" fmla="*/ 1121191379 h 73"/>
                <a:gd name="T22" fmla="*/ 2147483647 w 63"/>
                <a:gd name="T23" fmla="*/ 0 h 73"/>
                <a:gd name="T24" fmla="*/ 2147483647 w 63"/>
                <a:gd name="T25" fmla="*/ 1345428064 h 73"/>
                <a:gd name="T26" fmla="*/ 2147483647 w 63"/>
                <a:gd name="T27" fmla="*/ 728775075 h 73"/>
                <a:gd name="T28" fmla="*/ 2147483647 w 63"/>
                <a:gd name="T29" fmla="*/ 56057314 h 73"/>
                <a:gd name="T30" fmla="*/ 2147483647 w 63"/>
                <a:gd name="T31" fmla="*/ 280294101 h 73"/>
                <a:gd name="T32" fmla="*/ 2147483647 w 63"/>
                <a:gd name="T33" fmla="*/ 560595689 h 73"/>
                <a:gd name="T34" fmla="*/ 2147483647 w 63"/>
                <a:gd name="T35" fmla="*/ 1121191379 h 73"/>
                <a:gd name="T36" fmla="*/ 2147483647 w 63"/>
                <a:gd name="T37" fmla="*/ 1121191379 h 73"/>
                <a:gd name="T38" fmla="*/ 2147483647 w 63"/>
                <a:gd name="T39" fmla="*/ 1345428064 h 73"/>
                <a:gd name="T40" fmla="*/ 2147483647 w 63"/>
                <a:gd name="T41" fmla="*/ 1345428064 h 73"/>
                <a:gd name="T42" fmla="*/ 224519784 w 63"/>
                <a:gd name="T43" fmla="*/ 2147483647 h 73"/>
                <a:gd name="T44" fmla="*/ 224519784 w 63"/>
                <a:gd name="T45" fmla="*/ 2147483647 h 73"/>
                <a:gd name="T46" fmla="*/ 785819275 w 63"/>
                <a:gd name="T47" fmla="*/ 2147483647 h 73"/>
                <a:gd name="T48" fmla="*/ 785819275 w 63"/>
                <a:gd name="T49" fmla="*/ 2147483647 h 73"/>
                <a:gd name="T50" fmla="*/ 1347118824 w 63"/>
                <a:gd name="T51" fmla="*/ 2147483647 h 73"/>
                <a:gd name="T52" fmla="*/ 1347118824 w 63"/>
                <a:gd name="T53" fmla="*/ 2147483647 h 73"/>
                <a:gd name="T54" fmla="*/ 785819275 w 63"/>
                <a:gd name="T55" fmla="*/ 2147483647 h 73"/>
                <a:gd name="T56" fmla="*/ 224519784 w 63"/>
                <a:gd name="T57" fmla="*/ 2147483647 h 73"/>
                <a:gd name="T58" fmla="*/ 785819275 w 63"/>
                <a:gd name="T59" fmla="*/ 1289370764 h 73"/>
                <a:gd name="T60" fmla="*/ 0 w 63"/>
                <a:gd name="T61" fmla="*/ 2074203372 h 73"/>
                <a:gd name="T62" fmla="*/ 785819275 w 63"/>
                <a:gd name="T63" fmla="*/ 2147483647 h 73"/>
                <a:gd name="T64" fmla="*/ 1515508618 w 63"/>
                <a:gd name="T65" fmla="*/ 2074203372 h 73"/>
                <a:gd name="T66" fmla="*/ 785819275 w 63"/>
                <a:gd name="T67" fmla="*/ 1289370764 h 7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3"/>
                <a:gd name="T103" fmla="*/ 0 h 73"/>
                <a:gd name="T104" fmla="*/ 63 w 63"/>
                <a:gd name="T105" fmla="*/ 73 h 73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3" h="73">
                  <a:moveTo>
                    <a:pt x="43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5" y="0"/>
                    <a:pt x="10" y="4"/>
                    <a:pt x="10" y="10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8"/>
                    <a:pt x="13" y="17"/>
                    <a:pt x="14" y="17"/>
                  </a:cubicBezTo>
                  <a:cubicBezTo>
                    <a:pt x="24" y="17"/>
                    <a:pt x="33" y="26"/>
                    <a:pt x="33" y="37"/>
                  </a:cubicBezTo>
                  <a:cubicBezTo>
                    <a:pt x="33" y="41"/>
                    <a:pt x="32" y="45"/>
                    <a:pt x="29" y="48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8" y="64"/>
                    <a:pt x="63" y="59"/>
                    <a:pt x="63" y="54"/>
                  </a:cubicBezTo>
                  <a:cubicBezTo>
                    <a:pt x="63" y="20"/>
                    <a:pt x="63" y="20"/>
                    <a:pt x="63" y="20"/>
                  </a:cubicBezTo>
                  <a:lnTo>
                    <a:pt x="43" y="0"/>
                  </a:lnTo>
                  <a:close/>
                  <a:moveTo>
                    <a:pt x="50" y="24"/>
                  </a:moveTo>
                  <a:cubicBezTo>
                    <a:pt x="44" y="24"/>
                    <a:pt x="39" y="19"/>
                    <a:pt x="39" y="13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6"/>
                    <a:pt x="47" y="20"/>
                    <a:pt x="53" y="20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62" y="24"/>
                    <a:pt x="62" y="24"/>
                    <a:pt x="62" y="24"/>
                  </a:cubicBezTo>
                  <a:lnTo>
                    <a:pt x="50" y="24"/>
                  </a:lnTo>
                  <a:close/>
                  <a:moveTo>
                    <a:pt x="4" y="52"/>
                  </a:moveTo>
                  <a:cubicBezTo>
                    <a:pt x="4" y="73"/>
                    <a:pt x="4" y="73"/>
                    <a:pt x="4" y="73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1" y="54"/>
                    <a:pt x="17" y="55"/>
                    <a:pt x="14" y="55"/>
                  </a:cubicBezTo>
                  <a:cubicBezTo>
                    <a:pt x="10" y="55"/>
                    <a:pt x="7" y="54"/>
                    <a:pt x="4" y="52"/>
                  </a:cubicBezTo>
                  <a:close/>
                  <a:moveTo>
                    <a:pt x="14" y="23"/>
                  </a:moveTo>
                  <a:cubicBezTo>
                    <a:pt x="6" y="23"/>
                    <a:pt x="0" y="29"/>
                    <a:pt x="0" y="37"/>
                  </a:cubicBezTo>
                  <a:cubicBezTo>
                    <a:pt x="0" y="44"/>
                    <a:pt x="6" y="50"/>
                    <a:pt x="14" y="50"/>
                  </a:cubicBezTo>
                  <a:cubicBezTo>
                    <a:pt x="21" y="50"/>
                    <a:pt x="27" y="44"/>
                    <a:pt x="27" y="37"/>
                  </a:cubicBezTo>
                  <a:cubicBezTo>
                    <a:pt x="27" y="29"/>
                    <a:pt x="21" y="23"/>
                    <a:pt x="14" y="2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082492" y="2140461"/>
            <a:ext cx="708547" cy="708547"/>
            <a:chOff x="641132" y="1897168"/>
            <a:chExt cx="708547" cy="708547"/>
          </a:xfrm>
        </p:grpSpPr>
        <p:sp>
          <p:nvSpPr>
            <p:cNvPr id="47" name="椭圆 46"/>
            <p:cNvSpPr/>
            <p:nvPr/>
          </p:nvSpPr>
          <p:spPr>
            <a:xfrm>
              <a:off x="641132" y="1897168"/>
              <a:ext cx="708547" cy="708547"/>
            </a:xfrm>
            <a:prstGeom prst="ellipse">
              <a:avLst/>
            </a:prstGeom>
            <a:solidFill>
              <a:srgbClr val="5DAD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8" name="Freeform 102"/>
            <p:cNvSpPr>
              <a:spLocks/>
            </p:cNvSpPr>
            <p:nvPr/>
          </p:nvSpPr>
          <p:spPr bwMode="auto">
            <a:xfrm>
              <a:off x="776861" y="2048990"/>
              <a:ext cx="437089" cy="383636"/>
            </a:xfrm>
            <a:custGeom>
              <a:avLst/>
              <a:gdLst>
                <a:gd name="T0" fmla="*/ 78 w 124"/>
                <a:gd name="T1" fmla="*/ 84 h 120"/>
                <a:gd name="T2" fmla="*/ 75 w 124"/>
                <a:gd name="T3" fmla="*/ 75 h 120"/>
                <a:gd name="T4" fmla="*/ 86 w 124"/>
                <a:gd name="T5" fmla="*/ 54 h 120"/>
                <a:gd name="T6" fmla="*/ 89 w 124"/>
                <a:gd name="T7" fmla="*/ 37 h 120"/>
                <a:gd name="T8" fmla="*/ 62 w 124"/>
                <a:gd name="T9" fmla="*/ 0 h 120"/>
                <a:gd name="T10" fmla="*/ 36 w 124"/>
                <a:gd name="T11" fmla="*/ 37 h 120"/>
                <a:gd name="T12" fmla="*/ 39 w 124"/>
                <a:gd name="T13" fmla="*/ 54 h 120"/>
                <a:gd name="T14" fmla="*/ 50 w 124"/>
                <a:gd name="T15" fmla="*/ 75 h 120"/>
                <a:gd name="T16" fmla="*/ 47 w 124"/>
                <a:gd name="T17" fmla="*/ 84 h 120"/>
                <a:gd name="T18" fmla="*/ 0 w 124"/>
                <a:gd name="T19" fmla="*/ 120 h 120"/>
                <a:gd name="T20" fmla="*/ 62 w 124"/>
                <a:gd name="T21" fmla="*/ 120 h 120"/>
                <a:gd name="T22" fmla="*/ 124 w 124"/>
                <a:gd name="T23" fmla="*/ 120 h 120"/>
                <a:gd name="T24" fmla="*/ 78 w 124"/>
                <a:gd name="T25" fmla="*/ 8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120">
                  <a:moveTo>
                    <a:pt x="78" y="84"/>
                  </a:moveTo>
                  <a:cubicBezTo>
                    <a:pt x="75" y="84"/>
                    <a:pt x="75" y="75"/>
                    <a:pt x="75" y="75"/>
                  </a:cubicBezTo>
                  <a:cubicBezTo>
                    <a:pt x="75" y="75"/>
                    <a:pt x="84" y="66"/>
                    <a:pt x="86" y="54"/>
                  </a:cubicBezTo>
                  <a:cubicBezTo>
                    <a:pt x="91" y="54"/>
                    <a:pt x="94" y="42"/>
                    <a:pt x="89" y="37"/>
                  </a:cubicBezTo>
                  <a:cubicBezTo>
                    <a:pt x="89" y="32"/>
                    <a:pt x="96" y="0"/>
                    <a:pt x="62" y="0"/>
                  </a:cubicBezTo>
                  <a:cubicBezTo>
                    <a:pt x="29" y="0"/>
                    <a:pt x="36" y="32"/>
                    <a:pt x="36" y="37"/>
                  </a:cubicBezTo>
                  <a:cubicBezTo>
                    <a:pt x="31" y="42"/>
                    <a:pt x="34" y="54"/>
                    <a:pt x="39" y="54"/>
                  </a:cubicBezTo>
                  <a:cubicBezTo>
                    <a:pt x="41" y="66"/>
                    <a:pt x="50" y="75"/>
                    <a:pt x="50" y="75"/>
                  </a:cubicBezTo>
                  <a:cubicBezTo>
                    <a:pt x="50" y="75"/>
                    <a:pt x="50" y="84"/>
                    <a:pt x="47" y="84"/>
                  </a:cubicBezTo>
                  <a:cubicBezTo>
                    <a:pt x="37" y="86"/>
                    <a:pt x="0" y="102"/>
                    <a:pt x="0" y="120"/>
                  </a:cubicBezTo>
                  <a:cubicBezTo>
                    <a:pt x="62" y="120"/>
                    <a:pt x="62" y="120"/>
                    <a:pt x="62" y="120"/>
                  </a:cubicBezTo>
                  <a:cubicBezTo>
                    <a:pt x="124" y="120"/>
                    <a:pt x="124" y="120"/>
                    <a:pt x="124" y="120"/>
                  </a:cubicBezTo>
                  <a:cubicBezTo>
                    <a:pt x="124" y="102"/>
                    <a:pt x="88" y="86"/>
                    <a:pt x="78" y="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4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72093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000">
        <p14:flip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8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20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26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2" presetClass="entr" presetSubtype="3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32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38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50"/>
                            </p:stCondLst>
                            <p:childTnLst>
                              <p:par>
                                <p:cTn id="4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25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750"/>
                            </p:stCondLst>
                            <p:childTnLst>
                              <p:par>
                                <p:cTn id="6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25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750"/>
                            </p:stCondLst>
                            <p:childTnLst>
                              <p:par>
                                <p:cTn id="7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25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6" grpId="0" animBg="1"/>
      <p:bldP spid="27" grpId="0" animBg="1"/>
      <p:bldP spid="27" grpId="1" animBg="1"/>
      <p:bldP spid="28" grpId="0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3" grpId="0" animBg="1"/>
      <p:bldP spid="34" grpId="0"/>
      <p:bldP spid="35" grpId="0"/>
      <p:bldP spid="36" grpId="0"/>
      <p:bldP spid="37" grpId="0"/>
      <p:bldP spid="38" grpId="0"/>
      <p:bldP spid="39" grpId="0"/>
      <p:bldP spid="4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1839403" y="3916716"/>
            <a:ext cx="9370739" cy="1087001"/>
            <a:chOff x="1855445" y="3927410"/>
            <a:chExt cx="9370739" cy="1087001"/>
          </a:xfrm>
        </p:grpSpPr>
        <p:sp>
          <p:nvSpPr>
            <p:cNvPr id="32" name="Notched Right Arrow 37"/>
            <p:cNvSpPr/>
            <p:nvPr/>
          </p:nvSpPr>
          <p:spPr>
            <a:xfrm>
              <a:off x="1855445" y="3927410"/>
              <a:ext cx="9370739" cy="1087001"/>
            </a:xfrm>
            <a:prstGeom prst="notchedRightArrow">
              <a:avLst>
                <a:gd name="adj1" fmla="val 100000"/>
                <a:gd name="adj2" fmla="val 4600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3" name="Oval 41"/>
            <p:cNvSpPr>
              <a:spLocks noChangeAspect="1"/>
            </p:cNvSpPr>
            <p:nvPr/>
          </p:nvSpPr>
          <p:spPr>
            <a:xfrm>
              <a:off x="10150853" y="4123788"/>
              <a:ext cx="694248" cy="6942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38100">
              <a:solidFill>
                <a:srgbClr val="51AFA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</p:grpSp>
      <p:sp>
        <p:nvSpPr>
          <p:cNvPr id="34" name="TextBox 59"/>
          <p:cNvSpPr txBox="1">
            <a:spLocks noChangeArrowheads="1"/>
          </p:cNvSpPr>
          <p:nvPr/>
        </p:nvSpPr>
        <p:spPr bwMode="auto">
          <a:xfrm flipH="1">
            <a:off x="2531517" y="4024681"/>
            <a:ext cx="2395325" cy="40010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defRPr/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点击添加关键字</a:t>
            </a:r>
            <a:endParaRPr lang="en-US" altLang="ko-KR" sz="20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2545166" y="4380825"/>
            <a:ext cx="7550766" cy="54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1" y="3916719"/>
            <a:ext cx="2135209" cy="1087000"/>
            <a:chOff x="1" y="3916719"/>
            <a:chExt cx="2135209" cy="1087000"/>
          </a:xfrm>
        </p:grpSpPr>
        <p:sp>
          <p:nvSpPr>
            <p:cNvPr id="39" name="任意多边形 38"/>
            <p:cNvSpPr/>
            <p:nvPr/>
          </p:nvSpPr>
          <p:spPr>
            <a:xfrm rot="16200000">
              <a:off x="524106" y="3392614"/>
              <a:ext cx="1087000" cy="2135209"/>
            </a:xfrm>
            <a:custGeom>
              <a:avLst/>
              <a:gdLst>
                <a:gd name="connsiteX0" fmla="*/ 1087000 w 1087000"/>
                <a:gd name="connsiteY0" fmla="*/ 0 h 2135209"/>
                <a:gd name="connsiteX1" fmla="*/ 1087000 w 1087000"/>
                <a:gd name="connsiteY1" fmla="*/ 1635179 h 2135209"/>
                <a:gd name="connsiteX2" fmla="*/ 543501 w 1087000"/>
                <a:gd name="connsiteY2" fmla="*/ 2135209 h 2135209"/>
                <a:gd name="connsiteX3" fmla="*/ 0 w 1087000"/>
                <a:gd name="connsiteY3" fmla="*/ 1635178 h 2135209"/>
                <a:gd name="connsiteX4" fmla="*/ 0 w 1087000"/>
                <a:gd name="connsiteY4" fmla="*/ 0 h 2135209"/>
                <a:gd name="connsiteX5" fmla="*/ 1087000 w 1087000"/>
                <a:gd name="connsiteY5" fmla="*/ 0 h 2135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7000" h="2135209">
                  <a:moveTo>
                    <a:pt x="1087000" y="0"/>
                  </a:moveTo>
                  <a:lnTo>
                    <a:pt x="1087000" y="1635179"/>
                  </a:lnTo>
                  <a:lnTo>
                    <a:pt x="543501" y="2135209"/>
                  </a:lnTo>
                  <a:lnTo>
                    <a:pt x="0" y="1635178"/>
                  </a:lnTo>
                  <a:lnTo>
                    <a:pt x="0" y="0"/>
                  </a:lnTo>
                  <a:lnTo>
                    <a:pt x="1087000" y="0"/>
                  </a:lnTo>
                  <a:close/>
                </a:path>
              </a:pathLst>
            </a:cu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wrap="square" rtlCol="0" anchor="ctr">
              <a:noAutofit/>
            </a:bodyPr>
            <a:lstStyle/>
            <a:p>
              <a:pPr algn="ctr"/>
              <a:endParaRPr lang="en-US" sz="4267" dirty="0">
                <a:solidFill>
                  <a:schemeClr val="bg1"/>
                </a:solidFill>
              </a:endParaRPr>
            </a:p>
          </p:txBody>
        </p:sp>
        <p:sp>
          <p:nvSpPr>
            <p:cNvPr id="46" name="Freeform 129"/>
            <p:cNvSpPr>
              <a:spLocks noChangeAspect="1" noEditPoints="1"/>
            </p:cNvSpPr>
            <p:nvPr/>
          </p:nvSpPr>
          <p:spPr bwMode="auto">
            <a:xfrm>
              <a:off x="790061" y="4134547"/>
              <a:ext cx="651342" cy="651342"/>
            </a:xfrm>
            <a:custGeom>
              <a:avLst/>
              <a:gdLst>
                <a:gd name="T0" fmla="*/ 48 w 97"/>
                <a:gd name="T1" fmla="*/ 0 h 97"/>
                <a:gd name="T2" fmla="*/ 50 w 97"/>
                <a:gd name="T3" fmla="*/ 0 h 97"/>
                <a:gd name="T4" fmla="*/ 53 w 97"/>
                <a:gd name="T5" fmla="*/ 27 h 97"/>
                <a:gd name="T6" fmla="*/ 49 w 97"/>
                <a:gd name="T7" fmla="*/ 33 h 97"/>
                <a:gd name="T8" fmla="*/ 49 w 97"/>
                <a:gd name="T9" fmla="*/ 34 h 97"/>
                <a:gd name="T10" fmla="*/ 37 w 97"/>
                <a:gd name="T11" fmla="*/ 40 h 97"/>
                <a:gd name="T12" fmla="*/ 23 w 97"/>
                <a:gd name="T13" fmla="*/ 46 h 97"/>
                <a:gd name="T14" fmla="*/ 18 w 97"/>
                <a:gd name="T15" fmla="*/ 43 h 97"/>
                <a:gd name="T16" fmla="*/ 13 w 97"/>
                <a:gd name="T17" fmla="*/ 45 h 97"/>
                <a:gd name="T18" fmla="*/ 1 w 97"/>
                <a:gd name="T19" fmla="*/ 38 h 97"/>
                <a:gd name="T20" fmla="*/ 48 w 97"/>
                <a:gd name="T21" fmla="*/ 0 h 97"/>
                <a:gd name="T22" fmla="*/ 57 w 97"/>
                <a:gd name="T23" fmla="*/ 1 h 97"/>
                <a:gd name="T24" fmla="*/ 81 w 97"/>
                <a:gd name="T25" fmla="*/ 12 h 97"/>
                <a:gd name="T26" fmla="*/ 61 w 97"/>
                <a:gd name="T27" fmla="*/ 27 h 97"/>
                <a:gd name="T28" fmla="*/ 60 w 97"/>
                <a:gd name="T29" fmla="*/ 26 h 97"/>
                <a:gd name="T30" fmla="*/ 57 w 97"/>
                <a:gd name="T31" fmla="*/ 1 h 97"/>
                <a:gd name="T32" fmla="*/ 86 w 97"/>
                <a:gd name="T33" fmla="*/ 17 h 97"/>
                <a:gd name="T34" fmla="*/ 65 w 97"/>
                <a:gd name="T35" fmla="*/ 33 h 97"/>
                <a:gd name="T36" fmla="*/ 65 w 97"/>
                <a:gd name="T37" fmla="*/ 33 h 97"/>
                <a:gd name="T38" fmla="*/ 59 w 97"/>
                <a:gd name="T39" fmla="*/ 40 h 97"/>
                <a:gd name="T40" fmla="*/ 59 w 97"/>
                <a:gd name="T41" fmla="*/ 45 h 97"/>
                <a:gd name="T42" fmla="*/ 57 w 97"/>
                <a:gd name="T43" fmla="*/ 63 h 97"/>
                <a:gd name="T44" fmla="*/ 60 w 97"/>
                <a:gd name="T45" fmla="*/ 68 h 97"/>
                <a:gd name="T46" fmla="*/ 89 w 97"/>
                <a:gd name="T47" fmla="*/ 75 h 97"/>
                <a:gd name="T48" fmla="*/ 97 w 97"/>
                <a:gd name="T49" fmla="*/ 48 h 97"/>
                <a:gd name="T50" fmla="*/ 86 w 97"/>
                <a:gd name="T51" fmla="*/ 17 h 97"/>
                <a:gd name="T52" fmla="*/ 85 w 97"/>
                <a:gd name="T53" fmla="*/ 81 h 97"/>
                <a:gd name="T54" fmla="*/ 49 w 97"/>
                <a:gd name="T55" fmla="*/ 97 h 97"/>
                <a:gd name="T56" fmla="*/ 54 w 97"/>
                <a:gd name="T57" fmla="*/ 77 h 97"/>
                <a:gd name="T58" fmla="*/ 58 w 97"/>
                <a:gd name="T59" fmla="*/ 74 h 97"/>
                <a:gd name="T60" fmla="*/ 85 w 97"/>
                <a:gd name="T61" fmla="*/ 81 h 97"/>
                <a:gd name="T62" fmla="*/ 42 w 97"/>
                <a:gd name="T63" fmla="*/ 97 h 97"/>
                <a:gd name="T64" fmla="*/ 1 w 97"/>
                <a:gd name="T65" fmla="*/ 60 h 97"/>
                <a:gd name="T66" fmla="*/ 12 w 97"/>
                <a:gd name="T67" fmla="*/ 57 h 97"/>
                <a:gd name="T68" fmla="*/ 18 w 97"/>
                <a:gd name="T69" fmla="*/ 59 h 97"/>
                <a:gd name="T70" fmla="*/ 21 w 97"/>
                <a:gd name="T71" fmla="*/ 58 h 97"/>
                <a:gd name="T72" fmla="*/ 45 w 97"/>
                <a:gd name="T73" fmla="*/ 70 h 97"/>
                <a:gd name="T74" fmla="*/ 48 w 97"/>
                <a:gd name="T75" fmla="*/ 75 h 97"/>
                <a:gd name="T76" fmla="*/ 42 w 97"/>
                <a:gd name="T77" fmla="*/ 97 h 97"/>
                <a:gd name="T78" fmla="*/ 0 w 97"/>
                <a:gd name="T79" fmla="*/ 53 h 97"/>
                <a:gd name="T80" fmla="*/ 8 w 97"/>
                <a:gd name="T81" fmla="*/ 51 h 97"/>
                <a:gd name="T82" fmla="*/ 0 w 97"/>
                <a:gd name="T83" fmla="*/ 45 h 97"/>
                <a:gd name="T84" fmla="*/ 0 w 97"/>
                <a:gd name="T85" fmla="*/ 48 h 97"/>
                <a:gd name="T86" fmla="*/ 0 w 97"/>
                <a:gd name="T87" fmla="*/ 53 h 97"/>
                <a:gd name="T88" fmla="*/ 52 w 97"/>
                <a:gd name="T89" fmla="*/ 40 h 97"/>
                <a:gd name="T90" fmla="*/ 40 w 97"/>
                <a:gd name="T91" fmla="*/ 46 h 97"/>
                <a:gd name="T92" fmla="*/ 25 w 97"/>
                <a:gd name="T93" fmla="*/ 52 h 97"/>
                <a:gd name="T94" fmla="*/ 25 w 97"/>
                <a:gd name="T95" fmla="*/ 52 h 97"/>
                <a:gd name="T96" fmla="*/ 48 w 97"/>
                <a:gd name="T97" fmla="*/ 63 h 97"/>
                <a:gd name="T98" fmla="*/ 50 w 97"/>
                <a:gd name="T99" fmla="*/ 62 h 97"/>
                <a:gd name="T100" fmla="*/ 52 w 97"/>
                <a:gd name="T101" fmla="*/ 44 h 97"/>
                <a:gd name="T102" fmla="*/ 52 w 97"/>
                <a:gd name="T103" fmla="*/ 4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7" h="97">
                  <a:moveTo>
                    <a:pt x="48" y="0"/>
                  </a:moveTo>
                  <a:cubicBezTo>
                    <a:pt x="49" y="0"/>
                    <a:pt x="50" y="0"/>
                    <a:pt x="50" y="0"/>
                  </a:cubicBezTo>
                  <a:cubicBezTo>
                    <a:pt x="52" y="9"/>
                    <a:pt x="53" y="18"/>
                    <a:pt x="53" y="27"/>
                  </a:cubicBezTo>
                  <a:cubicBezTo>
                    <a:pt x="51" y="28"/>
                    <a:pt x="49" y="30"/>
                    <a:pt x="49" y="33"/>
                  </a:cubicBezTo>
                  <a:cubicBezTo>
                    <a:pt x="49" y="33"/>
                    <a:pt x="49" y="34"/>
                    <a:pt x="49" y="34"/>
                  </a:cubicBezTo>
                  <a:cubicBezTo>
                    <a:pt x="45" y="36"/>
                    <a:pt x="41" y="38"/>
                    <a:pt x="37" y="40"/>
                  </a:cubicBezTo>
                  <a:cubicBezTo>
                    <a:pt x="33" y="42"/>
                    <a:pt x="28" y="44"/>
                    <a:pt x="23" y="46"/>
                  </a:cubicBezTo>
                  <a:cubicBezTo>
                    <a:pt x="22" y="44"/>
                    <a:pt x="20" y="43"/>
                    <a:pt x="18" y="43"/>
                  </a:cubicBezTo>
                  <a:cubicBezTo>
                    <a:pt x="16" y="43"/>
                    <a:pt x="14" y="44"/>
                    <a:pt x="13" y="45"/>
                  </a:cubicBezTo>
                  <a:cubicBezTo>
                    <a:pt x="9" y="43"/>
                    <a:pt x="5" y="40"/>
                    <a:pt x="1" y="38"/>
                  </a:cubicBezTo>
                  <a:cubicBezTo>
                    <a:pt x="6" y="16"/>
                    <a:pt x="25" y="0"/>
                    <a:pt x="48" y="0"/>
                  </a:cubicBezTo>
                  <a:close/>
                  <a:moveTo>
                    <a:pt x="57" y="1"/>
                  </a:moveTo>
                  <a:cubicBezTo>
                    <a:pt x="66" y="2"/>
                    <a:pt x="74" y="6"/>
                    <a:pt x="81" y="12"/>
                  </a:cubicBezTo>
                  <a:cubicBezTo>
                    <a:pt x="75" y="17"/>
                    <a:pt x="68" y="22"/>
                    <a:pt x="61" y="27"/>
                  </a:cubicBezTo>
                  <a:cubicBezTo>
                    <a:pt x="61" y="26"/>
                    <a:pt x="60" y="26"/>
                    <a:pt x="60" y="26"/>
                  </a:cubicBezTo>
                  <a:cubicBezTo>
                    <a:pt x="60" y="17"/>
                    <a:pt x="59" y="9"/>
                    <a:pt x="57" y="1"/>
                  </a:cubicBezTo>
                  <a:close/>
                  <a:moveTo>
                    <a:pt x="86" y="17"/>
                  </a:moveTo>
                  <a:cubicBezTo>
                    <a:pt x="79" y="23"/>
                    <a:pt x="72" y="28"/>
                    <a:pt x="65" y="33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65" y="36"/>
                    <a:pt x="62" y="39"/>
                    <a:pt x="59" y="40"/>
                  </a:cubicBezTo>
                  <a:cubicBezTo>
                    <a:pt x="59" y="42"/>
                    <a:pt x="59" y="43"/>
                    <a:pt x="59" y="45"/>
                  </a:cubicBezTo>
                  <a:cubicBezTo>
                    <a:pt x="59" y="51"/>
                    <a:pt x="58" y="57"/>
                    <a:pt x="57" y="63"/>
                  </a:cubicBezTo>
                  <a:cubicBezTo>
                    <a:pt x="59" y="64"/>
                    <a:pt x="60" y="66"/>
                    <a:pt x="60" y="68"/>
                  </a:cubicBezTo>
                  <a:cubicBezTo>
                    <a:pt x="70" y="71"/>
                    <a:pt x="80" y="73"/>
                    <a:pt x="89" y="75"/>
                  </a:cubicBezTo>
                  <a:cubicBezTo>
                    <a:pt x="94" y="67"/>
                    <a:pt x="97" y="58"/>
                    <a:pt x="97" y="48"/>
                  </a:cubicBezTo>
                  <a:cubicBezTo>
                    <a:pt x="97" y="36"/>
                    <a:pt x="93" y="25"/>
                    <a:pt x="86" y="17"/>
                  </a:cubicBezTo>
                  <a:close/>
                  <a:moveTo>
                    <a:pt x="85" y="81"/>
                  </a:moveTo>
                  <a:cubicBezTo>
                    <a:pt x="76" y="91"/>
                    <a:pt x="63" y="97"/>
                    <a:pt x="49" y="97"/>
                  </a:cubicBezTo>
                  <a:cubicBezTo>
                    <a:pt x="51" y="90"/>
                    <a:pt x="53" y="83"/>
                    <a:pt x="54" y="77"/>
                  </a:cubicBezTo>
                  <a:cubicBezTo>
                    <a:pt x="56" y="76"/>
                    <a:pt x="57" y="75"/>
                    <a:pt x="58" y="74"/>
                  </a:cubicBezTo>
                  <a:cubicBezTo>
                    <a:pt x="67" y="77"/>
                    <a:pt x="76" y="79"/>
                    <a:pt x="85" y="81"/>
                  </a:cubicBezTo>
                  <a:close/>
                  <a:moveTo>
                    <a:pt x="42" y="97"/>
                  </a:moveTo>
                  <a:cubicBezTo>
                    <a:pt x="22" y="94"/>
                    <a:pt x="6" y="79"/>
                    <a:pt x="1" y="60"/>
                  </a:cubicBezTo>
                  <a:cubicBezTo>
                    <a:pt x="5" y="59"/>
                    <a:pt x="9" y="58"/>
                    <a:pt x="12" y="57"/>
                  </a:cubicBezTo>
                  <a:cubicBezTo>
                    <a:pt x="14" y="58"/>
                    <a:pt x="16" y="59"/>
                    <a:pt x="18" y="59"/>
                  </a:cubicBezTo>
                  <a:cubicBezTo>
                    <a:pt x="19" y="59"/>
                    <a:pt x="20" y="58"/>
                    <a:pt x="21" y="58"/>
                  </a:cubicBezTo>
                  <a:cubicBezTo>
                    <a:pt x="29" y="62"/>
                    <a:pt x="37" y="66"/>
                    <a:pt x="45" y="70"/>
                  </a:cubicBezTo>
                  <a:cubicBezTo>
                    <a:pt x="45" y="72"/>
                    <a:pt x="46" y="73"/>
                    <a:pt x="48" y="75"/>
                  </a:cubicBezTo>
                  <a:cubicBezTo>
                    <a:pt x="46" y="82"/>
                    <a:pt x="44" y="89"/>
                    <a:pt x="42" y="97"/>
                  </a:cubicBezTo>
                  <a:close/>
                  <a:moveTo>
                    <a:pt x="0" y="53"/>
                  </a:moveTo>
                  <a:cubicBezTo>
                    <a:pt x="3" y="52"/>
                    <a:pt x="5" y="51"/>
                    <a:pt x="8" y="51"/>
                  </a:cubicBezTo>
                  <a:cubicBezTo>
                    <a:pt x="5" y="49"/>
                    <a:pt x="3" y="47"/>
                    <a:pt x="0" y="45"/>
                  </a:cubicBezTo>
                  <a:cubicBezTo>
                    <a:pt x="0" y="46"/>
                    <a:pt x="0" y="47"/>
                    <a:pt x="0" y="48"/>
                  </a:cubicBezTo>
                  <a:cubicBezTo>
                    <a:pt x="0" y="50"/>
                    <a:pt x="0" y="51"/>
                    <a:pt x="0" y="53"/>
                  </a:cubicBezTo>
                  <a:close/>
                  <a:moveTo>
                    <a:pt x="52" y="40"/>
                  </a:moveTo>
                  <a:cubicBezTo>
                    <a:pt x="48" y="42"/>
                    <a:pt x="44" y="44"/>
                    <a:pt x="40" y="46"/>
                  </a:cubicBezTo>
                  <a:cubicBezTo>
                    <a:pt x="35" y="48"/>
                    <a:pt x="30" y="50"/>
                    <a:pt x="25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33" y="56"/>
                    <a:pt x="40" y="60"/>
                    <a:pt x="48" y="63"/>
                  </a:cubicBezTo>
                  <a:cubicBezTo>
                    <a:pt x="48" y="63"/>
                    <a:pt x="49" y="62"/>
                    <a:pt x="50" y="62"/>
                  </a:cubicBezTo>
                  <a:cubicBezTo>
                    <a:pt x="51" y="56"/>
                    <a:pt x="52" y="50"/>
                    <a:pt x="52" y="44"/>
                  </a:cubicBezTo>
                  <a:cubicBezTo>
                    <a:pt x="52" y="43"/>
                    <a:pt x="52" y="42"/>
                    <a:pt x="52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65816" y="2673080"/>
            <a:ext cx="9370739" cy="1087000"/>
            <a:chOff x="949774" y="2662385"/>
            <a:chExt cx="9370739" cy="1087000"/>
          </a:xfrm>
        </p:grpSpPr>
        <p:sp>
          <p:nvSpPr>
            <p:cNvPr id="48" name="Notched Right Arrow 24"/>
            <p:cNvSpPr/>
            <p:nvPr/>
          </p:nvSpPr>
          <p:spPr>
            <a:xfrm rot="10800000">
              <a:off x="949774" y="2662385"/>
              <a:ext cx="9370739" cy="1087000"/>
            </a:xfrm>
            <a:prstGeom prst="notchedRightArrow">
              <a:avLst>
                <a:gd name="adj1" fmla="val 100000"/>
                <a:gd name="adj2" fmla="val 46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9" name="Oval 31"/>
            <p:cNvSpPr>
              <a:spLocks noChangeAspect="1"/>
            </p:cNvSpPr>
            <p:nvPr/>
          </p:nvSpPr>
          <p:spPr>
            <a:xfrm>
              <a:off x="1337222" y="2858763"/>
              <a:ext cx="694248" cy="6942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38100">
              <a:solidFill>
                <a:srgbClr val="51AFA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</p:grpSp>
      <p:sp>
        <p:nvSpPr>
          <p:cNvPr id="50" name="TextBox 59"/>
          <p:cNvSpPr txBox="1">
            <a:spLocks noChangeArrowheads="1"/>
          </p:cNvSpPr>
          <p:nvPr/>
        </p:nvSpPr>
        <p:spPr bwMode="auto">
          <a:xfrm flipH="1">
            <a:off x="7224214" y="2783634"/>
            <a:ext cx="2395325" cy="40010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>
              <a:defRPr/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点击添加关键字</a:t>
            </a:r>
            <a:endParaRPr lang="en-US" altLang="ko-KR" sz="20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矩形 50"/>
          <p:cNvSpPr>
            <a:spLocks noChangeArrowheads="1"/>
          </p:cNvSpPr>
          <p:nvPr/>
        </p:nvSpPr>
        <p:spPr bwMode="auto">
          <a:xfrm>
            <a:off x="2068773" y="3139778"/>
            <a:ext cx="7550766" cy="54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r">
              <a:lnSpc>
                <a:spcPct val="114000"/>
              </a:lnSpc>
            </a:pP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在此录入上述图表的综合描述说明，在此录入上述图表的综合描述说明，在此录入上述图表的综合描述说明，在此录入上述图表的综合描述说明，在此录入上述图表的综合描述说明。</a:t>
            </a:r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2" name="任意多边形 51"/>
          <p:cNvSpPr/>
          <p:nvPr/>
        </p:nvSpPr>
        <p:spPr>
          <a:xfrm rot="5400000">
            <a:off x="11113483" y="3215200"/>
            <a:ext cx="5988" cy="2760"/>
          </a:xfrm>
          <a:custGeom>
            <a:avLst/>
            <a:gdLst>
              <a:gd name="connsiteX0" fmla="*/ 0 w 5988"/>
              <a:gd name="connsiteY0" fmla="*/ 0 h 2760"/>
              <a:gd name="connsiteX1" fmla="*/ 3001 w 5988"/>
              <a:gd name="connsiteY1" fmla="*/ 2375 h 2760"/>
              <a:gd name="connsiteX2" fmla="*/ 5988 w 5988"/>
              <a:gd name="connsiteY2" fmla="*/ 11 h 2760"/>
              <a:gd name="connsiteX3" fmla="*/ 3000 w 5988"/>
              <a:gd name="connsiteY3" fmla="*/ 2760 h 2760"/>
              <a:gd name="connsiteX4" fmla="*/ 0 w 5988"/>
              <a:gd name="connsiteY4" fmla="*/ 0 h 2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88" h="2760">
                <a:moveTo>
                  <a:pt x="0" y="0"/>
                </a:moveTo>
                <a:lnTo>
                  <a:pt x="3001" y="2375"/>
                </a:lnTo>
                <a:lnTo>
                  <a:pt x="5988" y="11"/>
                </a:lnTo>
                <a:lnTo>
                  <a:pt x="3000" y="2760"/>
                </a:lnTo>
                <a:lnTo>
                  <a:pt x="0" y="0"/>
                </a:lnTo>
                <a:close/>
              </a:path>
            </a:pathLst>
          </a:custGeom>
          <a:solidFill>
            <a:srgbClr val="B7B3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>
            <a:noAutofit/>
          </a:bodyPr>
          <a:lstStyle/>
          <a:p>
            <a:pPr algn="ctr"/>
            <a:endParaRPr lang="en-US" sz="4267" dirty="0">
              <a:solidFill>
                <a:schemeClr val="bg1"/>
              </a:solidFill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10041147" y="2673080"/>
            <a:ext cx="2150661" cy="1087001"/>
            <a:chOff x="10041147" y="2673080"/>
            <a:chExt cx="2150661" cy="1087001"/>
          </a:xfrm>
        </p:grpSpPr>
        <p:sp>
          <p:nvSpPr>
            <p:cNvPr id="54" name="任意多边形 53"/>
            <p:cNvSpPr/>
            <p:nvPr/>
          </p:nvSpPr>
          <p:spPr>
            <a:xfrm rot="5400000">
              <a:off x="10572977" y="2141250"/>
              <a:ext cx="1087001" cy="2150661"/>
            </a:xfrm>
            <a:custGeom>
              <a:avLst/>
              <a:gdLst>
                <a:gd name="connsiteX0" fmla="*/ 0 w 1087001"/>
                <a:gd name="connsiteY0" fmla="*/ 1651026 h 2150661"/>
                <a:gd name="connsiteX1" fmla="*/ 0 w 1087001"/>
                <a:gd name="connsiteY1" fmla="*/ 0 h 2150661"/>
                <a:gd name="connsiteX2" fmla="*/ 1087001 w 1087001"/>
                <a:gd name="connsiteY2" fmla="*/ 0 h 2150661"/>
                <a:gd name="connsiteX3" fmla="*/ 1087001 w 1087001"/>
                <a:gd name="connsiteY3" fmla="*/ 1720529 h 2150661"/>
                <a:gd name="connsiteX4" fmla="*/ 1087000 w 1087001"/>
                <a:gd name="connsiteY4" fmla="*/ 1720530 h 2150661"/>
                <a:gd name="connsiteX5" fmla="*/ 1087000 w 1087001"/>
                <a:gd name="connsiteY5" fmla="*/ 1651026 h 2150661"/>
                <a:gd name="connsiteX6" fmla="*/ 546488 w 1087001"/>
                <a:gd name="connsiteY6" fmla="*/ 2148297 h 2150661"/>
                <a:gd name="connsiteX7" fmla="*/ 543501 w 1087001"/>
                <a:gd name="connsiteY7" fmla="*/ 2150661 h 2150661"/>
                <a:gd name="connsiteX8" fmla="*/ 540500 w 1087001"/>
                <a:gd name="connsiteY8" fmla="*/ 2148286 h 2150661"/>
                <a:gd name="connsiteX9" fmla="*/ 0 w 1087001"/>
                <a:gd name="connsiteY9" fmla="*/ 1651026 h 2150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7001" h="2150661">
                  <a:moveTo>
                    <a:pt x="0" y="1651026"/>
                  </a:moveTo>
                  <a:lnTo>
                    <a:pt x="0" y="0"/>
                  </a:lnTo>
                  <a:lnTo>
                    <a:pt x="1087001" y="0"/>
                  </a:lnTo>
                  <a:lnTo>
                    <a:pt x="1087001" y="1720529"/>
                  </a:lnTo>
                  <a:lnTo>
                    <a:pt x="1087000" y="1720530"/>
                  </a:lnTo>
                  <a:lnTo>
                    <a:pt x="1087000" y="1651026"/>
                  </a:lnTo>
                  <a:lnTo>
                    <a:pt x="546488" y="2148297"/>
                  </a:lnTo>
                  <a:lnTo>
                    <a:pt x="543501" y="2150661"/>
                  </a:lnTo>
                  <a:lnTo>
                    <a:pt x="540500" y="2148286"/>
                  </a:lnTo>
                  <a:lnTo>
                    <a:pt x="0" y="1651026"/>
                  </a:lnTo>
                  <a:close/>
                </a:path>
              </a:pathLst>
            </a:cu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>
              <a:noAutofit/>
            </a:bodyPr>
            <a:lstStyle/>
            <a:p>
              <a:pPr algn="ctr"/>
              <a:endParaRPr lang="en-US" sz="4267" dirty="0">
                <a:solidFill>
                  <a:schemeClr val="bg1"/>
                </a:solidFill>
              </a:endParaRPr>
            </a:p>
          </p:txBody>
        </p:sp>
        <p:sp>
          <p:nvSpPr>
            <p:cNvPr id="57" name="任意多边形 56"/>
            <p:cNvSpPr>
              <a:spLocks/>
            </p:cNvSpPr>
            <p:nvPr/>
          </p:nvSpPr>
          <p:spPr bwMode="auto">
            <a:xfrm>
              <a:off x="10719564" y="2955283"/>
              <a:ext cx="697574" cy="522594"/>
            </a:xfrm>
            <a:custGeom>
              <a:avLst/>
              <a:gdLst>
                <a:gd name="connsiteX0" fmla="*/ 152941 w 574972"/>
                <a:gd name="connsiteY0" fmla="*/ 323694 h 399845"/>
                <a:gd name="connsiteX1" fmla="*/ 152941 w 574972"/>
                <a:gd name="connsiteY1" fmla="*/ 399844 h 399845"/>
                <a:gd name="connsiteX2" fmla="*/ 61228 w 574972"/>
                <a:gd name="connsiteY2" fmla="*/ 399844 h 399845"/>
                <a:gd name="connsiteX3" fmla="*/ 61228 w 574972"/>
                <a:gd name="connsiteY3" fmla="*/ 398217 h 399845"/>
                <a:gd name="connsiteX4" fmla="*/ 65606 w 574972"/>
                <a:gd name="connsiteY4" fmla="*/ 394470 h 399845"/>
                <a:gd name="connsiteX5" fmla="*/ 121790 w 574972"/>
                <a:gd name="connsiteY5" fmla="*/ 346388 h 399845"/>
                <a:gd name="connsiteX6" fmla="*/ 145086 w 574972"/>
                <a:gd name="connsiteY6" fmla="*/ 328444 h 399845"/>
                <a:gd name="connsiteX7" fmla="*/ 147415 w 574972"/>
                <a:gd name="connsiteY7" fmla="*/ 328444 h 399845"/>
                <a:gd name="connsiteX8" fmla="*/ 270881 w 574972"/>
                <a:gd name="connsiteY8" fmla="*/ 219691 h 399845"/>
                <a:gd name="connsiteX9" fmla="*/ 270881 w 574972"/>
                <a:gd name="connsiteY9" fmla="*/ 399845 h 399845"/>
                <a:gd name="connsiteX10" fmla="*/ 179168 w 574972"/>
                <a:gd name="connsiteY10" fmla="*/ 399845 h 399845"/>
                <a:gd name="connsiteX11" fmla="*/ 179168 w 574972"/>
                <a:gd name="connsiteY11" fmla="*/ 296830 h 399845"/>
                <a:gd name="connsiteX12" fmla="*/ 185489 w 574972"/>
                <a:gd name="connsiteY12" fmla="*/ 291396 h 399845"/>
                <a:gd name="connsiteX13" fmla="*/ 216939 w 574972"/>
                <a:gd name="connsiteY13" fmla="*/ 264361 h 399845"/>
                <a:gd name="connsiteX14" fmla="*/ 226257 w 574972"/>
                <a:gd name="connsiteY14" fmla="*/ 259235 h 399845"/>
                <a:gd name="connsiteX15" fmla="*/ 240235 w 574972"/>
                <a:gd name="connsiteY15" fmla="*/ 246418 h 399845"/>
                <a:gd name="connsiteX16" fmla="*/ 263531 w 574972"/>
                <a:gd name="connsiteY16" fmla="*/ 225912 h 399845"/>
                <a:gd name="connsiteX17" fmla="*/ 297108 w 574972"/>
                <a:gd name="connsiteY17" fmla="*/ 209429 h 399845"/>
                <a:gd name="connsiteX18" fmla="*/ 300913 w 574972"/>
                <a:gd name="connsiteY18" fmla="*/ 213616 h 399845"/>
                <a:gd name="connsiteX19" fmla="*/ 309758 w 574972"/>
                <a:gd name="connsiteY19" fmla="*/ 223349 h 399845"/>
                <a:gd name="connsiteX20" fmla="*/ 333054 w 574972"/>
                <a:gd name="connsiteY20" fmla="*/ 248982 h 399845"/>
                <a:gd name="connsiteX21" fmla="*/ 342372 w 574972"/>
                <a:gd name="connsiteY21" fmla="*/ 256672 h 399845"/>
                <a:gd name="connsiteX22" fmla="*/ 344702 w 574972"/>
                <a:gd name="connsiteY22" fmla="*/ 261799 h 399845"/>
                <a:gd name="connsiteX23" fmla="*/ 370328 w 574972"/>
                <a:gd name="connsiteY23" fmla="*/ 264362 h 399845"/>
                <a:gd name="connsiteX24" fmla="*/ 379646 w 574972"/>
                <a:gd name="connsiteY24" fmla="*/ 256672 h 399845"/>
                <a:gd name="connsiteX25" fmla="*/ 388821 w 574972"/>
                <a:gd name="connsiteY25" fmla="*/ 248907 h 399845"/>
                <a:gd name="connsiteX26" fmla="*/ 388821 w 574972"/>
                <a:gd name="connsiteY26" fmla="*/ 399844 h 399845"/>
                <a:gd name="connsiteX27" fmla="*/ 297108 w 574972"/>
                <a:gd name="connsiteY27" fmla="*/ 399844 h 399845"/>
                <a:gd name="connsiteX28" fmla="*/ 506761 w 574972"/>
                <a:gd name="connsiteY28" fmla="*/ 139370 h 399845"/>
                <a:gd name="connsiteX29" fmla="*/ 506761 w 574972"/>
                <a:gd name="connsiteY29" fmla="*/ 399844 h 399845"/>
                <a:gd name="connsiteX30" fmla="*/ 415048 w 574972"/>
                <a:gd name="connsiteY30" fmla="*/ 399844 h 399845"/>
                <a:gd name="connsiteX31" fmla="*/ 415048 w 574972"/>
                <a:gd name="connsiteY31" fmla="*/ 222112 h 399845"/>
                <a:gd name="connsiteX32" fmla="*/ 418375 w 574972"/>
                <a:gd name="connsiteY32" fmla="*/ 219183 h 399845"/>
                <a:gd name="connsiteX33" fmla="*/ 428203 w 574972"/>
                <a:gd name="connsiteY33" fmla="*/ 210532 h 399845"/>
                <a:gd name="connsiteX34" fmla="*/ 458488 w 574972"/>
                <a:gd name="connsiteY34" fmla="*/ 184898 h 399845"/>
                <a:gd name="connsiteX35" fmla="*/ 496198 w 574972"/>
                <a:gd name="connsiteY35" fmla="*/ 149332 h 399845"/>
                <a:gd name="connsiteX36" fmla="*/ 463151 w 574972"/>
                <a:gd name="connsiteY36" fmla="*/ 0 h 399845"/>
                <a:gd name="connsiteX37" fmla="*/ 533039 w 574972"/>
                <a:gd name="connsiteY37" fmla="*/ 0 h 399845"/>
                <a:gd name="connsiteX38" fmla="*/ 554006 w 574972"/>
                <a:gd name="connsiteY38" fmla="*/ 0 h 399845"/>
                <a:gd name="connsiteX39" fmla="*/ 567983 w 574972"/>
                <a:gd name="connsiteY39" fmla="*/ 5127 h 399845"/>
                <a:gd name="connsiteX40" fmla="*/ 574972 w 574972"/>
                <a:gd name="connsiteY40" fmla="*/ 20506 h 399845"/>
                <a:gd name="connsiteX41" fmla="*/ 574972 w 574972"/>
                <a:gd name="connsiteY41" fmla="*/ 117913 h 399845"/>
                <a:gd name="connsiteX42" fmla="*/ 554006 w 574972"/>
                <a:gd name="connsiteY42" fmla="*/ 138419 h 399845"/>
                <a:gd name="connsiteX43" fmla="*/ 535369 w 574972"/>
                <a:gd name="connsiteY43" fmla="*/ 117913 h 399845"/>
                <a:gd name="connsiteX44" fmla="*/ 535369 w 574972"/>
                <a:gd name="connsiteY44" fmla="*/ 66646 h 399845"/>
                <a:gd name="connsiteX45" fmla="*/ 533039 w 574972"/>
                <a:gd name="connsiteY45" fmla="*/ 69209 h 399845"/>
                <a:gd name="connsiteX46" fmla="*/ 467811 w 574972"/>
                <a:gd name="connsiteY46" fmla="*/ 130729 h 399845"/>
                <a:gd name="connsiteX47" fmla="*/ 437526 w 574972"/>
                <a:gd name="connsiteY47" fmla="*/ 156362 h 399845"/>
                <a:gd name="connsiteX48" fmla="*/ 414230 w 574972"/>
                <a:gd name="connsiteY48" fmla="*/ 176869 h 399845"/>
                <a:gd name="connsiteX49" fmla="*/ 383945 w 574972"/>
                <a:gd name="connsiteY49" fmla="*/ 202502 h 399845"/>
                <a:gd name="connsiteX50" fmla="*/ 374627 w 574972"/>
                <a:gd name="connsiteY50" fmla="*/ 210192 h 399845"/>
                <a:gd name="connsiteX51" fmla="*/ 349001 w 574972"/>
                <a:gd name="connsiteY51" fmla="*/ 207629 h 399845"/>
                <a:gd name="connsiteX52" fmla="*/ 346671 w 574972"/>
                <a:gd name="connsiteY52" fmla="*/ 202502 h 399845"/>
                <a:gd name="connsiteX53" fmla="*/ 337353 w 574972"/>
                <a:gd name="connsiteY53" fmla="*/ 194812 h 399845"/>
                <a:gd name="connsiteX54" fmla="*/ 314057 w 574972"/>
                <a:gd name="connsiteY54" fmla="*/ 169179 h 399845"/>
                <a:gd name="connsiteX55" fmla="*/ 293091 w 574972"/>
                <a:gd name="connsiteY55" fmla="*/ 146109 h 399845"/>
                <a:gd name="connsiteX56" fmla="*/ 262806 w 574972"/>
                <a:gd name="connsiteY56" fmla="*/ 171742 h 399845"/>
                <a:gd name="connsiteX57" fmla="*/ 239510 w 574972"/>
                <a:gd name="connsiteY57" fmla="*/ 192249 h 399845"/>
                <a:gd name="connsiteX58" fmla="*/ 225532 w 574972"/>
                <a:gd name="connsiteY58" fmla="*/ 205065 h 399845"/>
                <a:gd name="connsiteX59" fmla="*/ 216214 w 574972"/>
                <a:gd name="connsiteY59" fmla="*/ 210192 h 399845"/>
                <a:gd name="connsiteX60" fmla="*/ 141666 w 574972"/>
                <a:gd name="connsiteY60" fmla="*/ 274275 h 399845"/>
                <a:gd name="connsiteX61" fmla="*/ 139337 w 574972"/>
                <a:gd name="connsiteY61" fmla="*/ 274275 h 399845"/>
                <a:gd name="connsiteX62" fmla="*/ 116041 w 574972"/>
                <a:gd name="connsiteY62" fmla="*/ 292218 h 399845"/>
                <a:gd name="connsiteX63" fmla="*/ 32175 w 574972"/>
                <a:gd name="connsiteY63" fmla="*/ 363992 h 399845"/>
                <a:gd name="connsiteX64" fmla="*/ 22856 w 574972"/>
                <a:gd name="connsiteY64" fmla="*/ 366555 h 399845"/>
                <a:gd name="connsiteX65" fmla="*/ 4220 w 574972"/>
                <a:gd name="connsiteY65" fmla="*/ 358865 h 399845"/>
                <a:gd name="connsiteX66" fmla="*/ 6549 w 574972"/>
                <a:gd name="connsiteY66" fmla="*/ 328105 h 399845"/>
                <a:gd name="connsiteX67" fmla="*/ 18197 w 574972"/>
                <a:gd name="connsiteY67" fmla="*/ 317851 h 399845"/>
                <a:gd name="connsiteX68" fmla="*/ 116041 w 574972"/>
                <a:gd name="connsiteY68" fmla="*/ 238389 h 399845"/>
                <a:gd name="connsiteX69" fmla="*/ 139337 w 574972"/>
                <a:gd name="connsiteY69" fmla="*/ 220445 h 399845"/>
                <a:gd name="connsiteX70" fmla="*/ 141666 w 574972"/>
                <a:gd name="connsiteY70" fmla="*/ 217882 h 399845"/>
                <a:gd name="connsiteX71" fmla="*/ 216214 w 574972"/>
                <a:gd name="connsiteY71" fmla="*/ 156362 h 399845"/>
                <a:gd name="connsiteX72" fmla="*/ 223203 w 574972"/>
                <a:gd name="connsiteY72" fmla="*/ 148672 h 399845"/>
                <a:gd name="connsiteX73" fmla="*/ 239510 w 574972"/>
                <a:gd name="connsiteY73" fmla="*/ 138419 h 399845"/>
                <a:gd name="connsiteX74" fmla="*/ 262806 w 574972"/>
                <a:gd name="connsiteY74" fmla="*/ 117913 h 399845"/>
                <a:gd name="connsiteX75" fmla="*/ 283772 w 574972"/>
                <a:gd name="connsiteY75" fmla="*/ 99969 h 399845"/>
                <a:gd name="connsiteX76" fmla="*/ 309398 w 574972"/>
                <a:gd name="connsiteY76" fmla="*/ 102533 h 399845"/>
                <a:gd name="connsiteX77" fmla="*/ 314057 w 574972"/>
                <a:gd name="connsiteY77" fmla="*/ 107659 h 399845"/>
                <a:gd name="connsiteX78" fmla="*/ 337353 w 574972"/>
                <a:gd name="connsiteY78" fmla="*/ 133292 h 399845"/>
                <a:gd name="connsiteX79" fmla="*/ 346671 w 574972"/>
                <a:gd name="connsiteY79" fmla="*/ 140982 h 399845"/>
                <a:gd name="connsiteX80" fmla="*/ 365308 w 574972"/>
                <a:gd name="connsiteY80" fmla="*/ 161489 h 399845"/>
                <a:gd name="connsiteX81" fmla="*/ 383945 w 574972"/>
                <a:gd name="connsiteY81" fmla="*/ 146109 h 399845"/>
                <a:gd name="connsiteX82" fmla="*/ 414230 w 574972"/>
                <a:gd name="connsiteY82" fmla="*/ 120476 h 399845"/>
                <a:gd name="connsiteX83" fmla="*/ 437526 w 574972"/>
                <a:gd name="connsiteY83" fmla="*/ 99969 h 399845"/>
                <a:gd name="connsiteX84" fmla="*/ 477129 w 574972"/>
                <a:gd name="connsiteY84" fmla="*/ 61520 h 399845"/>
                <a:gd name="connsiteX85" fmla="*/ 498095 w 574972"/>
                <a:gd name="connsiteY85" fmla="*/ 43576 h 399845"/>
                <a:gd name="connsiteX86" fmla="*/ 486447 w 574972"/>
                <a:gd name="connsiteY86" fmla="*/ 43576 h 399845"/>
                <a:gd name="connsiteX87" fmla="*/ 463151 w 574972"/>
                <a:gd name="connsiteY87" fmla="*/ 43576 h 399845"/>
                <a:gd name="connsiteX88" fmla="*/ 456163 w 574972"/>
                <a:gd name="connsiteY88" fmla="*/ 41013 h 399845"/>
                <a:gd name="connsiteX89" fmla="*/ 442185 w 574972"/>
                <a:gd name="connsiteY89" fmla="*/ 20506 h 399845"/>
                <a:gd name="connsiteX90" fmla="*/ 453833 w 574972"/>
                <a:gd name="connsiteY90" fmla="*/ 2563 h 399845"/>
                <a:gd name="connsiteX91" fmla="*/ 456163 w 574972"/>
                <a:gd name="connsiteY91" fmla="*/ 2563 h 399845"/>
                <a:gd name="connsiteX92" fmla="*/ 463151 w 574972"/>
                <a:gd name="connsiteY92" fmla="*/ 0 h 399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574972" h="399845">
                  <a:moveTo>
                    <a:pt x="152941" y="323694"/>
                  </a:moveTo>
                  <a:lnTo>
                    <a:pt x="152941" y="399844"/>
                  </a:lnTo>
                  <a:lnTo>
                    <a:pt x="61228" y="399844"/>
                  </a:lnTo>
                  <a:lnTo>
                    <a:pt x="61228" y="398217"/>
                  </a:lnTo>
                  <a:lnTo>
                    <a:pt x="65606" y="394470"/>
                  </a:lnTo>
                  <a:cubicBezTo>
                    <a:pt x="121790" y="346388"/>
                    <a:pt x="121790" y="346388"/>
                    <a:pt x="121790" y="346388"/>
                  </a:cubicBezTo>
                  <a:cubicBezTo>
                    <a:pt x="145086" y="328444"/>
                    <a:pt x="145086" y="328444"/>
                    <a:pt x="145086" y="328444"/>
                  </a:cubicBezTo>
                  <a:cubicBezTo>
                    <a:pt x="147415" y="328444"/>
                    <a:pt x="147415" y="328444"/>
                    <a:pt x="147415" y="328444"/>
                  </a:cubicBezTo>
                  <a:close/>
                  <a:moveTo>
                    <a:pt x="270881" y="219691"/>
                  </a:moveTo>
                  <a:lnTo>
                    <a:pt x="270881" y="399845"/>
                  </a:lnTo>
                  <a:lnTo>
                    <a:pt x="179168" y="399845"/>
                  </a:lnTo>
                  <a:lnTo>
                    <a:pt x="179168" y="296830"/>
                  </a:lnTo>
                  <a:lnTo>
                    <a:pt x="185489" y="291396"/>
                  </a:lnTo>
                  <a:cubicBezTo>
                    <a:pt x="216939" y="264361"/>
                    <a:pt x="216939" y="264361"/>
                    <a:pt x="216939" y="264361"/>
                  </a:cubicBezTo>
                  <a:cubicBezTo>
                    <a:pt x="226257" y="259235"/>
                    <a:pt x="226257" y="259235"/>
                    <a:pt x="226257" y="259235"/>
                  </a:cubicBezTo>
                  <a:cubicBezTo>
                    <a:pt x="240235" y="246418"/>
                    <a:pt x="240235" y="246418"/>
                    <a:pt x="240235" y="246418"/>
                  </a:cubicBezTo>
                  <a:cubicBezTo>
                    <a:pt x="263531" y="225912"/>
                    <a:pt x="263531" y="225912"/>
                    <a:pt x="263531" y="225912"/>
                  </a:cubicBezTo>
                  <a:close/>
                  <a:moveTo>
                    <a:pt x="297108" y="209429"/>
                  </a:moveTo>
                  <a:lnTo>
                    <a:pt x="300913" y="213616"/>
                  </a:lnTo>
                  <a:cubicBezTo>
                    <a:pt x="309758" y="223349"/>
                    <a:pt x="309758" y="223349"/>
                    <a:pt x="309758" y="223349"/>
                  </a:cubicBezTo>
                  <a:cubicBezTo>
                    <a:pt x="333054" y="248982"/>
                    <a:pt x="333054" y="248982"/>
                    <a:pt x="333054" y="248982"/>
                  </a:cubicBezTo>
                  <a:cubicBezTo>
                    <a:pt x="342372" y="256672"/>
                    <a:pt x="342372" y="256672"/>
                    <a:pt x="342372" y="256672"/>
                  </a:cubicBezTo>
                  <a:cubicBezTo>
                    <a:pt x="344702" y="261799"/>
                    <a:pt x="344702" y="261799"/>
                    <a:pt x="344702" y="261799"/>
                  </a:cubicBezTo>
                  <a:cubicBezTo>
                    <a:pt x="351691" y="269489"/>
                    <a:pt x="363339" y="269489"/>
                    <a:pt x="370328" y="264362"/>
                  </a:cubicBezTo>
                  <a:cubicBezTo>
                    <a:pt x="379646" y="256672"/>
                    <a:pt x="379646" y="256672"/>
                    <a:pt x="379646" y="256672"/>
                  </a:cubicBezTo>
                  <a:lnTo>
                    <a:pt x="388821" y="248907"/>
                  </a:lnTo>
                  <a:lnTo>
                    <a:pt x="388821" y="399844"/>
                  </a:lnTo>
                  <a:lnTo>
                    <a:pt x="297108" y="399844"/>
                  </a:lnTo>
                  <a:close/>
                  <a:moveTo>
                    <a:pt x="506761" y="139370"/>
                  </a:moveTo>
                  <a:lnTo>
                    <a:pt x="506761" y="399844"/>
                  </a:lnTo>
                  <a:lnTo>
                    <a:pt x="415048" y="399844"/>
                  </a:lnTo>
                  <a:lnTo>
                    <a:pt x="415048" y="222112"/>
                  </a:lnTo>
                  <a:lnTo>
                    <a:pt x="418375" y="219183"/>
                  </a:lnTo>
                  <a:cubicBezTo>
                    <a:pt x="428203" y="210532"/>
                    <a:pt x="428203" y="210532"/>
                    <a:pt x="428203" y="210532"/>
                  </a:cubicBezTo>
                  <a:cubicBezTo>
                    <a:pt x="458488" y="184898"/>
                    <a:pt x="458488" y="184898"/>
                    <a:pt x="458488" y="184898"/>
                  </a:cubicBezTo>
                  <a:cubicBezTo>
                    <a:pt x="474795" y="169518"/>
                    <a:pt x="487025" y="157984"/>
                    <a:pt x="496198" y="149332"/>
                  </a:cubicBezTo>
                  <a:close/>
                  <a:moveTo>
                    <a:pt x="463151" y="0"/>
                  </a:moveTo>
                  <a:cubicBezTo>
                    <a:pt x="463151" y="0"/>
                    <a:pt x="463151" y="0"/>
                    <a:pt x="533039" y="0"/>
                  </a:cubicBezTo>
                  <a:cubicBezTo>
                    <a:pt x="533039" y="0"/>
                    <a:pt x="533039" y="0"/>
                    <a:pt x="554006" y="0"/>
                  </a:cubicBezTo>
                  <a:cubicBezTo>
                    <a:pt x="558665" y="0"/>
                    <a:pt x="563324" y="2563"/>
                    <a:pt x="567983" y="5127"/>
                  </a:cubicBezTo>
                  <a:cubicBezTo>
                    <a:pt x="572643" y="10253"/>
                    <a:pt x="574972" y="15380"/>
                    <a:pt x="574972" y="20506"/>
                  </a:cubicBezTo>
                  <a:lnTo>
                    <a:pt x="574972" y="117913"/>
                  </a:lnTo>
                  <a:cubicBezTo>
                    <a:pt x="574972" y="128166"/>
                    <a:pt x="565654" y="138419"/>
                    <a:pt x="554006" y="138419"/>
                  </a:cubicBezTo>
                  <a:cubicBezTo>
                    <a:pt x="542358" y="138419"/>
                    <a:pt x="535369" y="128166"/>
                    <a:pt x="535369" y="117913"/>
                  </a:cubicBezTo>
                  <a:cubicBezTo>
                    <a:pt x="535369" y="117913"/>
                    <a:pt x="535369" y="117913"/>
                    <a:pt x="535369" y="66646"/>
                  </a:cubicBezTo>
                  <a:cubicBezTo>
                    <a:pt x="535369" y="66646"/>
                    <a:pt x="535369" y="66646"/>
                    <a:pt x="533039" y="69209"/>
                  </a:cubicBezTo>
                  <a:cubicBezTo>
                    <a:pt x="533039" y="69209"/>
                    <a:pt x="533039" y="69209"/>
                    <a:pt x="467811" y="130729"/>
                  </a:cubicBezTo>
                  <a:cubicBezTo>
                    <a:pt x="467811" y="130729"/>
                    <a:pt x="467811" y="130729"/>
                    <a:pt x="437526" y="156362"/>
                  </a:cubicBezTo>
                  <a:cubicBezTo>
                    <a:pt x="437526" y="156362"/>
                    <a:pt x="437526" y="156362"/>
                    <a:pt x="414230" y="176869"/>
                  </a:cubicBezTo>
                  <a:cubicBezTo>
                    <a:pt x="414230" y="176869"/>
                    <a:pt x="414230" y="176869"/>
                    <a:pt x="383945" y="202502"/>
                  </a:cubicBezTo>
                  <a:cubicBezTo>
                    <a:pt x="383945" y="202502"/>
                    <a:pt x="383945" y="202502"/>
                    <a:pt x="374627" y="210192"/>
                  </a:cubicBezTo>
                  <a:cubicBezTo>
                    <a:pt x="367638" y="215319"/>
                    <a:pt x="355990" y="215319"/>
                    <a:pt x="349001" y="207629"/>
                  </a:cubicBezTo>
                  <a:cubicBezTo>
                    <a:pt x="349001" y="207629"/>
                    <a:pt x="349001" y="207629"/>
                    <a:pt x="346671" y="202502"/>
                  </a:cubicBezTo>
                  <a:cubicBezTo>
                    <a:pt x="346671" y="202502"/>
                    <a:pt x="346671" y="202502"/>
                    <a:pt x="337353" y="194812"/>
                  </a:cubicBezTo>
                  <a:cubicBezTo>
                    <a:pt x="337353" y="194812"/>
                    <a:pt x="337353" y="194812"/>
                    <a:pt x="314057" y="169179"/>
                  </a:cubicBezTo>
                  <a:cubicBezTo>
                    <a:pt x="314057" y="169179"/>
                    <a:pt x="314057" y="169179"/>
                    <a:pt x="293091" y="146109"/>
                  </a:cubicBezTo>
                  <a:cubicBezTo>
                    <a:pt x="293091" y="146109"/>
                    <a:pt x="293091" y="146109"/>
                    <a:pt x="262806" y="171742"/>
                  </a:cubicBezTo>
                  <a:cubicBezTo>
                    <a:pt x="262806" y="171742"/>
                    <a:pt x="262806" y="171742"/>
                    <a:pt x="239510" y="192249"/>
                  </a:cubicBezTo>
                  <a:cubicBezTo>
                    <a:pt x="239510" y="192249"/>
                    <a:pt x="239510" y="192249"/>
                    <a:pt x="225532" y="205065"/>
                  </a:cubicBezTo>
                  <a:cubicBezTo>
                    <a:pt x="225532" y="205065"/>
                    <a:pt x="225532" y="205065"/>
                    <a:pt x="216214" y="210192"/>
                  </a:cubicBezTo>
                  <a:cubicBezTo>
                    <a:pt x="216214" y="210192"/>
                    <a:pt x="216214" y="210192"/>
                    <a:pt x="141666" y="274275"/>
                  </a:cubicBezTo>
                  <a:cubicBezTo>
                    <a:pt x="141666" y="274275"/>
                    <a:pt x="141666" y="274275"/>
                    <a:pt x="139337" y="274275"/>
                  </a:cubicBezTo>
                  <a:cubicBezTo>
                    <a:pt x="139337" y="274275"/>
                    <a:pt x="139337" y="274275"/>
                    <a:pt x="116041" y="292218"/>
                  </a:cubicBezTo>
                  <a:cubicBezTo>
                    <a:pt x="116041" y="292218"/>
                    <a:pt x="116041" y="292218"/>
                    <a:pt x="32175" y="363992"/>
                  </a:cubicBezTo>
                  <a:cubicBezTo>
                    <a:pt x="29845" y="366555"/>
                    <a:pt x="25186" y="366555"/>
                    <a:pt x="22856" y="366555"/>
                  </a:cubicBezTo>
                  <a:cubicBezTo>
                    <a:pt x="15868" y="369118"/>
                    <a:pt x="8879" y="366555"/>
                    <a:pt x="4220" y="358865"/>
                  </a:cubicBezTo>
                  <a:cubicBezTo>
                    <a:pt x="-2769" y="348612"/>
                    <a:pt x="-440" y="335795"/>
                    <a:pt x="6549" y="328105"/>
                  </a:cubicBezTo>
                  <a:cubicBezTo>
                    <a:pt x="6549" y="328105"/>
                    <a:pt x="6549" y="328105"/>
                    <a:pt x="18197" y="317851"/>
                  </a:cubicBezTo>
                  <a:cubicBezTo>
                    <a:pt x="18197" y="317851"/>
                    <a:pt x="18197" y="317851"/>
                    <a:pt x="116041" y="238389"/>
                  </a:cubicBezTo>
                  <a:cubicBezTo>
                    <a:pt x="116041" y="238389"/>
                    <a:pt x="116041" y="238389"/>
                    <a:pt x="139337" y="220445"/>
                  </a:cubicBezTo>
                  <a:cubicBezTo>
                    <a:pt x="139337" y="220445"/>
                    <a:pt x="139337" y="220445"/>
                    <a:pt x="141666" y="217882"/>
                  </a:cubicBezTo>
                  <a:cubicBezTo>
                    <a:pt x="141666" y="217882"/>
                    <a:pt x="141666" y="217882"/>
                    <a:pt x="216214" y="156362"/>
                  </a:cubicBezTo>
                  <a:cubicBezTo>
                    <a:pt x="216214" y="156362"/>
                    <a:pt x="216214" y="156362"/>
                    <a:pt x="223203" y="148672"/>
                  </a:cubicBezTo>
                  <a:cubicBezTo>
                    <a:pt x="223203" y="148672"/>
                    <a:pt x="223203" y="148672"/>
                    <a:pt x="239510" y="138419"/>
                  </a:cubicBezTo>
                  <a:cubicBezTo>
                    <a:pt x="239510" y="138419"/>
                    <a:pt x="239510" y="138419"/>
                    <a:pt x="262806" y="117913"/>
                  </a:cubicBezTo>
                  <a:cubicBezTo>
                    <a:pt x="262806" y="117913"/>
                    <a:pt x="262806" y="117913"/>
                    <a:pt x="283772" y="99969"/>
                  </a:cubicBezTo>
                  <a:cubicBezTo>
                    <a:pt x="293091" y="92279"/>
                    <a:pt x="302409" y="94843"/>
                    <a:pt x="309398" y="102533"/>
                  </a:cubicBezTo>
                  <a:cubicBezTo>
                    <a:pt x="309398" y="102533"/>
                    <a:pt x="309398" y="102533"/>
                    <a:pt x="314057" y="107659"/>
                  </a:cubicBezTo>
                  <a:cubicBezTo>
                    <a:pt x="314057" y="107659"/>
                    <a:pt x="314057" y="107659"/>
                    <a:pt x="337353" y="133292"/>
                  </a:cubicBezTo>
                  <a:cubicBezTo>
                    <a:pt x="337353" y="133292"/>
                    <a:pt x="337353" y="133292"/>
                    <a:pt x="346671" y="140982"/>
                  </a:cubicBezTo>
                  <a:cubicBezTo>
                    <a:pt x="346671" y="140982"/>
                    <a:pt x="346671" y="140982"/>
                    <a:pt x="365308" y="161489"/>
                  </a:cubicBezTo>
                  <a:cubicBezTo>
                    <a:pt x="365308" y="161489"/>
                    <a:pt x="365308" y="161489"/>
                    <a:pt x="383945" y="146109"/>
                  </a:cubicBezTo>
                  <a:cubicBezTo>
                    <a:pt x="383945" y="146109"/>
                    <a:pt x="383945" y="146109"/>
                    <a:pt x="414230" y="120476"/>
                  </a:cubicBezTo>
                  <a:cubicBezTo>
                    <a:pt x="414230" y="120476"/>
                    <a:pt x="414230" y="120476"/>
                    <a:pt x="437526" y="99969"/>
                  </a:cubicBezTo>
                  <a:cubicBezTo>
                    <a:pt x="437526" y="99969"/>
                    <a:pt x="437526" y="99969"/>
                    <a:pt x="477129" y="61520"/>
                  </a:cubicBezTo>
                  <a:cubicBezTo>
                    <a:pt x="477129" y="61520"/>
                    <a:pt x="477129" y="61520"/>
                    <a:pt x="498095" y="43576"/>
                  </a:cubicBezTo>
                  <a:cubicBezTo>
                    <a:pt x="498095" y="43576"/>
                    <a:pt x="498095" y="43576"/>
                    <a:pt x="486447" y="43576"/>
                  </a:cubicBezTo>
                  <a:cubicBezTo>
                    <a:pt x="486447" y="43576"/>
                    <a:pt x="486447" y="43576"/>
                    <a:pt x="463151" y="43576"/>
                  </a:cubicBezTo>
                  <a:cubicBezTo>
                    <a:pt x="460822" y="43576"/>
                    <a:pt x="458492" y="43576"/>
                    <a:pt x="456163" y="41013"/>
                  </a:cubicBezTo>
                  <a:cubicBezTo>
                    <a:pt x="449174" y="38450"/>
                    <a:pt x="442185" y="30760"/>
                    <a:pt x="442185" y="20506"/>
                  </a:cubicBezTo>
                  <a:cubicBezTo>
                    <a:pt x="442185" y="12816"/>
                    <a:pt x="446844" y="5127"/>
                    <a:pt x="453833" y="2563"/>
                  </a:cubicBezTo>
                  <a:cubicBezTo>
                    <a:pt x="453833" y="2563"/>
                    <a:pt x="456163" y="2563"/>
                    <a:pt x="456163" y="2563"/>
                  </a:cubicBezTo>
                  <a:cubicBezTo>
                    <a:pt x="458492" y="0"/>
                    <a:pt x="460822" y="0"/>
                    <a:pt x="4631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965816" y="5160353"/>
            <a:ext cx="9370739" cy="1087000"/>
            <a:chOff x="949774" y="5192437"/>
            <a:chExt cx="9370739" cy="1087000"/>
          </a:xfrm>
        </p:grpSpPr>
        <p:sp>
          <p:nvSpPr>
            <p:cNvPr id="60" name="Notched Right Arrow 32"/>
            <p:cNvSpPr/>
            <p:nvPr/>
          </p:nvSpPr>
          <p:spPr>
            <a:xfrm rot="10800000">
              <a:off x="949774" y="5192437"/>
              <a:ext cx="9370739" cy="1087000"/>
            </a:xfrm>
            <a:prstGeom prst="notchedRightArrow">
              <a:avLst>
                <a:gd name="adj1" fmla="val 100000"/>
                <a:gd name="adj2" fmla="val 46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1" name="Oval 36"/>
            <p:cNvSpPr>
              <a:spLocks noChangeAspect="1"/>
            </p:cNvSpPr>
            <p:nvPr/>
          </p:nvSpPr>
          <p:spPr>
            <a:xfrm>
              <a:off x="1337222" y="5388816"/>
              <a:ext cx="694248" cy="6942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38100">
              <a:solidFill>
                <a:srgbClr val="5DAD7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</p:grpSp>
      <p:sp>
        <p:nvSpPr>
          <p:cNvPr id="62" name="TextBox 59"/>
          <p:cNvSpPr txBox="1">
            <a:spLocks noChangeArrowheads="1"/>
          </p:cNvSpPr>
          <p:nvPr/>
        </p:nvSpPr>
        <p:spPr bwMode="auto">
          <a:xfrm flipH="1">
            <a:off x="7224214" y="5265727"/>
            <a:ext cx="2395325" cy="40010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>
              <a:defRPr/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点击添加关键字</a:t>
            </a:r>
            <a:endParaRPr lang="en-US" altLang="ko-KR" sz="20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矩形 63"/>
          <p:cNvSpPr>
            <a:spLocks noChangeArrowheads="1"/>
          </p:cNvSpPr>
          <p:nvPr/>
        </p:nvSpPr>
        <p:spPr bwMode="auto">
          <a:xfrm>
            <a:off x="2068773" y="5621871"/>
            <a:ext cx="7550766" cy="54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r">
              <a:lnSpc>
                <a:spcPct val="114000"/>
              </a:lnSpc>
            </a:pP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在此录入上述图表的综合描述说明，在此录入上述图表的综合描述说明，在此录入上述图表的综合描述说明，在此录入上述图表的综合描述说明，在此录入上述图表的综合描述说明。</a:t>
            </a:r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10041340" y="5162064"/>
            <a:ext cx="2150661" cy="1087001"/>
            <a:chOff x="10041340" y="5162064"/>
            <a:chExt cx="2150661" cy="1087001"/>
          </a:xfrm>
        </p:grpSpPr>
        <p:sp>
          <p:nvSpPr>
            <p:cNvPr id="67" name="任意多边形 66"/>
            <p:cNvSpPr/>
            <p:nvPr/>
          </p:nvSpPr>
          <p:spPr>
            <a:xfrm rot="5400000">
              <a:off x="10573170" y="4630234"/>
              <a:ext cx="1087001" cy="2150661"/>
            </a:xfrm>
            <a:custGeom>
              <a:avLst/>
              <a:gdLst>
                <a:gd name="connsiteX0" fmla="*/ 0 w 1087001"/>
                <a:gd name="connsiteY0" fmla="*/ 1651026 h 2150661"/>
                <a:gd name="connsiteX1" fmla="*/ 0 w 1087001"/>
                <a:gd name="connsiteY1" fmla="*/ 0 h 2150661"/>
                <a:gd name="connsiteX2" fmla="*/ 1087001 w 1087001"/>
                <a:gd name="connsiteY2" fmla="*/ 0 h 2150661"/>
                <a:gd name="connsiteX3" fmla="*/ 1087001 w 1087001"/>
                <a:gd name="connsiteY3" fmla="*/ 1720529 h 2150661"/>
                <a:gd name="connsiteX4" fmla="*/ 1087000 w 1087001"/>
                <a:gd name="connsiteY4" fmla="*/ 1720530 h 2150661"/>
                <a:gd name="connsiteX5" fmla="*/ 1087000 w 1087001"/>
                <a:gd name="connsiteY5" fmla="*/ 1651026 h 2150661"/>
                <a:gd name="connsiteX6" fmla="*/ 546488 w 1087001"/>
                <a:gd name="connsiteY6" fmla="*/ 2148297 h 2150661"/>
                <a:gd name="connsiteX7" fmla="*/ 543501 w 1087001"/>
                <a:gd name="connsiteY7" fmla="*/ 2150661 h 2150661"/>
                <a:gd name="connsiteX8" fmla="*/ 540500 w 1087001"/>
                <a:gd name="connsiteY8" fmla="*/ 2148286 h 2150661"/>
                <a:gd name="connsiteX9" fmla="*/ 0 w 1087001"/>
                <a:gd name="connsiteY9" fmla="*/ 1651026 h 2150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7001" h="2150661">
                  <a:moveTo>
                    <a:pt x="0" y="1651026"/>
                  </a:moveTo>
                  <a:lnTo>
                    <a:pt x="0" y="0"/>
                  </a:lnTo>
                  <a:lnTo>
                    <a:pt x="1087001" y="0"/>
                  </a:lnTo>
                  <a:lnTo>
                    <a:pt x="1087001" y="1720529"/>
                  </a:lnTo>
                  <a:lnTo>
                    <a:pt x="1087000" y="1720530"/>
                  </a:lnTo>
                  <a:lnTo>
                    <a:pt x="1087000" y="1651026"/>
                  </a:lnTo>
                  <a:lnTo>
                    <a:pt x="546488" y="2148297"/>
                  </a:lnTo>
                  <a:lnTo>
                    <a:pt x="543501" y="2150661"/>
                  </a:lnTo>
                  <a:lnTo>
                    <a:pt x="540500" y="2148286"/>
                  </a:lnTo>
                  <a:lnTo>
                    <a:pt x="0" y="1651026"/>
                  </a:lnTo>
                  <a:close/>
                </a:path>
              </a:pathLst>
            </a:custGeom>
            <a:solidFill>
              <a:srgbClr val="5DAD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>
              <a:noAutofit/>
            </a:bodyPr>
            <a:lstStyle/>
            <a:p>
              <a:pPr algn="ctr"/>
              <a:endParaRPr lang="en-US" sz="4267" dirty="0">
                <a:solidFill>
                  <a:schemeClr val="bg1"/>
                </a:solidFill>
              </a:endParaRPr>
            </a:p>
          </p:txBody>
        </p:sp>
        <p:sp>
          <p:nvSpPr>
            <p:cNvPr id="68" name="Freeform 168"/>
            <p:cNvSpPr>
              <a:spLocks noChangeAspect="1" noEditPoints="1"/>
            </p:cNvSpPr>
            <p:nvPr/>
          </p:nvSpPr>
          <p:spPr bwMode="auto">
            <a:xfrm>
              <a:off x="10755422" y="5420286"/>
              <a:ext cx="626245" cy="570557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839403" y="1429443"/>
            <a:ext cx="9370739" cy="1087001"/>
            <a:chOff x="1855445" y="1397359"/>
            <a:chExt cx="9370739" cy="1087001"/>
          </a:xfrm>
        </p:grpSpPr>
        <p:sp>
          <p:nvSpPr>
            <p:cNvPr id="71" name="Notched Right Arrow 20"/>
            <p:cNvSpPr/>
            <p:nvPr/>
          </p:nvSpPr>
          <p:spPr>
            <a:xfrm>
              <a:off x="1855445" y="1397359"/>
              <a:ext cx="9370739" cy="1087001"/>
            </a:xfrm>
            <a:prstGeom prst="notchedRightArrow">
              <a:avLst>
                <a:gd name="adj1" fmla="val 100000"/>
                <a:gd name="adj2" fmla="val 4600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2" name="Oval 28"/>
            <p:cNvSpPr>
              <a:spLocks noChangeAspect="1"/>
            </p:cNvSpPr>
            <p:nvPr/>
          </p:nvSpPr>
          <p:spPr>
            <a:xfrm>
              <a:off x="10150853" y="1593737"/>
              <a:ext cx="694248" cy="6942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38100">
              <a:solidFill>
                <a:srgbClr val="5DAD7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</p:grpSp>
      <p:sp>
        <p:nvSpPr>
          <p:cNvPr id="73" name="TextBox 59"/>
          <p:cNvSpPr txBox="1">
            <a:spLocks noChangeArrowheads="1"/>
          </p:cNvSpPr>
          <p:nvPr/>
        </p:nvSpPr>
        <p:spPr bwMode="auto">
          <a:xfrm flipH="1">
            <a:off x="2499433" y="1542587"/>
            <a:ext cx="2395325" cy="40010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defRPr/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点击添加关键字</a:t>
            </a:r>
            <a:endParaRPr lang="en-US" altLang="ko-KR" sz="20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矩形 73"/>
          <p:cNvSpPr>
            <a:spLocks noChangeArrowheads="1"/>
          </p:cNvSpPr>
          <p:nvPr/>
        </p:nvSpPr>
        <p:spPr bwMode="auto">
          <a:xfrm>
            <a:off x="2513082" y="1898731"/>
            <a:ext cx="7550766" cy="54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在此录入上述图表的综合描述说明，在此录入上述图表的综合描述说明，在此录入上述图表的综合描述说明，在此录入上述图表的综合描述说明，在此录入上述图表的综合描述说明。</a:t>
            </a:r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0" y="1431989"/>
            <a:ext cx="2135209" cy="1087000"/>
            <a:chOff x="1" y="1429445"/>
            <a:chExt cx="2135209" cy="1087000"/>
          </a:xfrm>
        </p:grpSpPr>
        <p:sp>
          <p:nvSpPr>
            <p:cNvPr id="76" name="任意多边形 75"/>
            <p:cNvSpPr/>
            <p:nvPr/>
          </p:nvSpPr>
          <p:spPr>
            <a:xfrm rot="16200000">
              <a:off x="524106" y="905340"/>
              <a:ext cx="1087000" cy="2135209"/>
            </a:xfrm>
            <a:custGeom>
              <a:avLst/>
              <a:gdLst>
                <a:gd name="connsiteX0" fmla="*/ 1087000 w 1087000"/>
                <a:gd name="connsiteY0" fmla="*/ 0 h 2135209"/>
                <a:gd name="connsiteX1" fmla="*/ 1087000 w 1087000"/>
                <a:gd name="connsiteY1" fmla="*/ 1635178 h 2135209"/>
                <a:gd name="connsiteX2" fmla="*/ 543500 w 1087000"/>
                <a:gd name="connsiteY2" fmla="*/ 2135209 h 2135209"/>
                <a:gd name="connsiteX3" fmla="*/ 0 w 1087000"/>
                <a:gd name="connsiteY3" fmla="*/ 1635178 h 2135209"/>
                <a:gd name="connsiteX4" fmla="*/ 0 w 1087000"/>
                <a:gd name="connsiteY4" fmla="*/ 0 h 2135209"/>
                <a:gd name="connsiteX5" fmla="*/ 1087000 w 1087000"/>
                <a:gd name="connsiteY5" fmla="*/ 0 h 2135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7000" h="2135209">
                  <a:moveTo>
                    <a:pt x="1087000" y="0"/>
                  </a:moveTo>
                  <a:lnTo>
                    <a:pt x="1087000" y="1635178"/>
                  </a:lnTo>
                  <a:lnTo>
                    <a:pt x="543500" y="2135209"/>
                  </a:lnTo>
                  <a:lnTo>
                    <a:pt x="0" y="1635178"/>
                  </a:lnTo>
                  <a:lnTo>
                    <a:pt x="0" y="0"/>
                  </a:lnTo>
                  <a:lnTo>
                    <a:pt x="1087000" y="0"/>
                  </a:lnTo>
                  <a:close/>
                </a:path>
              </a:pathLst>
            </a:custGeom>
            <a:solidFill>
              <a:srgbClr val="5DAD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wrap="square" rtlCol="0" anchor="ctr">
              <a:noAutofit/>
            </a:bodyPr>
            <a:lstStyle/>
            <a:p>
              <a:pPr algn="ctr"/>
              <a:endParaRPr lang="en-US" sz="5867" dirty="0"/>
            </a:p>
          </p:txBody>
        </p:sp>
        <p:sp>
          <p:nvSpPr>
            <p:cNvPr id="77" name="任意多边形 76"/>
            <p:cNvSpPr>
              <a:spLocks/>
            </p:cNvSpPr>
            <p:nvPr/>
          </p:nvSpPr>
          <p:spPr bwMode="auto">
            <a:xfrm>
              <a:off x="786724" y="1653765"/>
              <a:ext cx="658017" cy="638359"/>
            </a:xfrm>
            <a:custGeom>
              <a:avLst/>
              <a:gdLst>
                <a:gd name="connsiteX0" fmla="*/ 262805 w 519288"/>
                <a:gd name="connsiteY0" fmla="*/ 111558 h 503774"/>
                <a:gd name="connsiteX1" fmla="*/ 439744 w 519288"/>
                <a:gd name="connsiteY1" fmla="*/ 276036 h 503774"/>
                <a:gd name="connsiteX2" fmla="*/ 439744 w 519288"/>
                <a:gd name="connsiteY2" fmla="*/ 484796 h 503774"/>
                <a:gd name="connsiteX3" fmla="*/ 433425 w 519288"/>
                <a:gd name="connsiteY3" fmla="*/ 503774 h 503774"/>
                <a:gd name="connsiteX4" fmla="*/ 414467 w 519288"/>
                <a:gd name="connsiteY4" fmla="*/ 503774 h 503774"/>
                <a:gd name="connsiteX5" fmla="*/ 319678 w 519288"/>
                <a:gd name="connsiteY5" fmla="*/ 503774 h 503774"/>
                <a:gd name="connsiteX6" fmla="*/ 313359 w 519288"/>
                <a:gd name="connsiteY6" fmla="*/ 503774 h 503774"/>
                <a:gd name="connsiteX7" fmla="*/ 307040 w 519288"/>
                <a:gd name="connsiteY7" fmla="*/ 497448 h 503774"/>
                <a:gd name="connsiteX8" fmla="*/ 307040 w 519288"/>
                <a:gd name="connsiteY8" fmla="*/ 396231 h 503774"/>
                <a:gd name="connsiteX9" fmla="*/ 212251 w 519288"/>
                <a:gd name="connsiteY9" fmla="*/ 396231 h 503774"/>
                <a:gd name="connsiteX10" fmla="*/ 212251 w 519288"/>
                <a:gd name="connsiteY10" fmla="*/ 497448 h 503774"/>
                <a:gd name="connsiteX11" fmla="*/ 212251 w 519288"/>
                <a:gd name="connsiteY11" fmla="*/ 503774 h 503774"/>
                <a:gd name="connsiteX12" fmla="*/ 199612 w 519288"/>
                <a:gd name="connsiteY12" fmla="*/ 503774 h 503774"/>
                <a:gd name="connsiteX13" fmla="*/ 104823 w 519288"/>
                <a:gd name="connsiteY13" fmla="*/ 503774 h 503774"/>
                <a:gd name="connsiteX14" fmla="*/ 92185 w 519288"/>
                <a:gd name="connsiteY14" fmla="*/ 503774 h 503774"/>
                <a:gd name="connsiteX15" fmla="*/ 79546 w 519288"/>
                <a:gd name="connsiteY15" fmla="*/ 484796 h 503774"/>
                <a:gd name="connsiteX16" fmla="*/ 79546 w 519288"/>
                <a:gd name="connsiteY16" fmla="*/ 276036 h 503774"/>
                <a:gd name="connsiteX17" fmla="*/ 259644 w 519288"/>
                <a:gd name="connsiteY17" fmla="*/ 0 h 503774"/>
                <a:gd name="connsiteX18" fmla="*/ 281809 w 519288"/>
                <a:gd name="connsiteY18" fmla="*/ 9516 h 503774"/>
                <a:gd name="connsiteX19" fmla="*/ 370468 w 519288"/>
                <a:gd name="connsiteY19" fmla="*/ 91992 h 503774"/>
                <a:gd name="connsiteX20" fmla="*/ 370468 w 519288"/>
                <a:gd name="connsiteY20" fmla="*/ 22205 h 503774"/>
                <a:gd name="connsiteX21" fmla="*/ 383134 w 519288"/>
                <a:gd name="connsiteY21" fmla="*/ 9516 h 503774"/>
                <a:gd name="connsiteX22" fmla="*/ 414798 w 519288"/>
                <a:gd name="connsiteY22" fmla="*/ 9516 h 503774"/>
                <a:gd name="connsiteX23" fmla="*/ 427463 w 519288"/>
                <a:gd name="connsiteY23" fmla="*/ 22205 h 503774"/>
                <a:gd name="connsiteX24" fmla="*/ 427463 w 519288"/>
                <a:gd name="connsiteY24" fmla="*/ 142746 h 503774"/>
                <a:gd name="connsiteX25" fmla="*/ 509789 w 519288"/>
                <a:gd name="connsiteY25" fmla="*/ 218877 h 503774"/>
                <a:gd name="connsiteX26" fmla="*/ 509789 w 519288"/>
                <a:gd name="connsiteY26" fmla="*/ 269631 h 503774"/>
                <a:gd name="connsiteX27" fmla="*/ 465460 w 519288"/>
                <a:gd name="connsiteY27" fmla="*/ 269631 h 503774"/>
                <a:gd name="connsiteX28" fmla="*/ 262810 w 519288"/>
                <a:gd name="connsiteY28" fmla="*/ 79303 h 503774"/>
                <a:gd name="connsiteX29" fmla="*/ 60161 w 519288"/>
                <a:gd name="connsiteY29" fmla="*/ 269631 h 503774"/>
                <a:gd name="connsiteX30" fmla="*/ 34830 w 519288"/>
                <a:gd name="connsiteY30" fmla="*/ 275975 h 503774"/>
                <a:gd name="connsiteX31" fmla="*/ 9499 w 519288"/>
                <a:gd name="connsiteY31" fmla="*/ 269631 h 503774"/>
                <a:gd name="connsiteX32" fmla="*/ 9499 w 519288"/>
                <a:gd name="connsiteY32" fmla="*/ 218877 h 503774"/>
                <a:gd name="connsiteX33" fmla="*/ 237479 w 519288"/>
                <a:gd name="connsiteY33" fmla="*/ 9516 h 503774"/>
                <a:gd name="connsiteX34" fmla="*/ 259644 w 519288"/>
                <a:gd name="connsiteY34" fmla="*/ 0 h 503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19288" h="503774">
                  <a:moveTo>
                    <a:pt x="262805" y="111558"/>
                  </a:moveTo>
                  <a:cubicBezTo>
                    <a:pt x="262805" y="111558"/>
                    <a:pt x="262805" y="111558"/>
                    <a:pt x="439744" y="276036"/>
                  </a:cubicBezTo>
                  <a:cubicBezTo>
                    <a:pt x="439744" y="276036"/>
                    <a:pt x="439744" y="276036"/>
                    <a:pt x="439744" y="484796"/>
                  </a:cubicBezTo>
                  <a:cubicBezTo>
                    <a:pt x="439744" y="497448"/>
                    <a:pt x="433425" y="503774"/>
                    <a:pt x="433425" y="503774"/>
                  </a:cubicBezTo>
                  <a:cubicBezTo>
                    <a:pt x="427106" y="503774"/>
                    <a:pt x="420786" y="503774"/>
                    <a:pt x="414467" y="503774"/>
                  </a:cubicBezTo>
                  <a:cubicBezTo>
                    <a:pt x="414467" y="503774"/>
                    <a:pt x="414467" y="503774"/>
                    <a:pt x="319678" y="503774"/>
                  </a:cubicBezTo>
                  <a:cubicBezTo>
                    <a:pt x="319678" y="503774"/>
                    <a:pt x="313359" y="503774"/>
                    <a:pt x="313359" y="503774"/>
                  </a:cubicBezTo>
                  <a:cubicBezTo>
                    <a:pt x="313359" y="503774"/>
                    <a:pt x="307040" y="497448"/>
                    <a:pt x="307040" y="497448"/>
                  </a:cubicBezTo>
                  <a:cubicBezTo>
                    <a:pt x="307040" y="497448"/>
                    <a:pt x="307040" y="497448"/>
                    <a:pt x="307040" y="396231"/>
                  </a:cubicBezTo>
                  <a:cubicBezTo>
                    <a:pt x="307040" y="396231"/>
                    <a:pt x="307040" y="396231"/>
                    <a:pt x="212251" y="396231"/>
                  </a:cubicBezTo>
                  <a:cubicBezTo>
                    <a:pt x="212251" y="396231"/>
                    <a:pt x="212251" y="396231"/>
                    <a:pt x="212251" y="497448"/>
                  </a:cubicBezTo>
                  <a:cubicBezTo>
                    <a:pt x="212251" y="497448"/>
                    <a:pt x="212251" y="503774"/>
                    <a:pt x="212251" y="503774"/>
                  </a:cubicBezTo>
                  <a:cubicBezTo>
                    <a:pt x="205931" y="503774"/>
                    <a:pt x="205931" y="503774"/>
                    <a:pt x="199612" y="503774"/>
                  </a:cubicBezTo>
                  <a:cubicBezTo>
                    <a:pt x="199612" y="503774"/>
                    <a:pt x="199612" y="503774"/>
                    <a:pt x="104823" y="503774"/>
                  </a:cubicBezTo>
                  <a:cubicBezTo>
                    <a:pt x="98504" y="503774"/>
                    <a:pt x="98504" y="503774"/>
                    <a:pt x="92185" y="503774"/>
                  </a:cubicBezTo>
                  <a:cubicBezTo>
                    <a:pt x="85865" y="503774"/>
                    <a:pt x="79546" y="497448"/>
                    <a:pt x="79546" y="484796"/>
                  </a:cubicBezTo>
                  <a:cubicBezTo>
                    <a:pt x="79546" y="484796"/>
                    <a:pt x="79546" y="484796"/>
                    <a:pt x="79546" y="276036"/>
                  </a:cubicBezTo>
                  <a:close/>
                  <a:moveTo>
                    <a:pt x="259644" y="0"/>
                  </a:moveTo>
                  <a:cubicBezTo>
                    <a:pt x="267560" y="0"/>
                    <a:pt x="275476" y="3172"/>
                    <a:pt x="281809" y="9516"/>
                  </a:cubicBezTo>
                  <a:cubicBezTo>
                    <a:pt x="281809" y="9516"/>
                    <a:pt x="281809" y="9516"/>
                    <a:pt x="370468" y="91992"/>
                  </a:cubicBezTo>
                  <a:cubicBezTo>
                    <a:pt x="370468" y="91992"/>
                    <a:pt x="370468" y="91992"/>
                    <a:pt x="370468" y="22205"/>
                  </a:cubicBezTo>
                  <a:cubicBezTo>
                    <a:pt x="370468" y="15861"/>
                    <a:pt x="376801" y="9516"/>
                    <a:pt x="383134" y="9516"/>
                  </a:cubicBezTo>
                  <a:cubicBezTo>
                    <a:pt x="383134" y="9516"/>
                    <a:pt x="383134" y="9516"/>
                    <a:pt x="414798" y="9516"/>
                  </a:cubicBezTo>
                  <a:cubicBezTo>
                    <a:pt x="421130" y="9516"/>
                    <a:pt x="427463" y="15861"/>
                    <a:pt x="427463" y="22205"/>
                  </a:cubicBezTo>
                  <a:cubicBezTo>
                    <a:pt x="427463" y="22205"/>
                    <a:pt x="427463" y="22205"/>
                    <a:pt x="427463" y="142746"/>
                  </a:cubicBezTo>
                  <a:cubicBezTo>
                    <a:pt x="427463" y="142746"/>
                    <a:pt x="427463" y="142746"/>
                    <a:pt x="509789" y="218877"/>
                  </a:cubicBezTo>
                  <a:cubicBezTo>
                    <a:pt x="522455" y="231565"/>
                    <a:pt x="522455" y="250598"/>
                    <a:pt x="509789" y="269631"/>
                  </a:cubicBezTo>
                  <a:cubicBezTo>
                    <a:pt x="503457" y="282319"/>
                    <a:pt x="478126" y="282319"/>
                    <a:pt x="465460" y="269631"/>
                  </a:cubicBezTo>
                  <a:cubicBezTo>
                    <a:pt x="465460" y="269631"/>
                    <a:pt x="465460" y="269631"/>
                    <a:pt x="262810" y="79303"/>
                  </a:cubicBezTo>
                  <a:cubicBezTo>
                    <a:pt x="262810" y="79303"/>
                    <a:pt x="262810" y="79303"/>
                    <a:pt x="60161" y="269631"/>
                  </a:cubicBezTo>
                  <a:cubicBezTo>
                    <a:pt x="53828" y="275975"/>
                    <a:pt x="41163" y="275975"/>
                    <a:pt x="34830" y="275975"/>
                  </a:cubicBezTo>
                  <a:cubicBezTo>
                    <a:pt x="28497" y="275975"/>
                    <a:pt x="15831" y="275975"/>
                    <a:pt x="9499" y="269631"/>
                  </a:cubicBezTo>
                  <a:cubicBezTo>
                    <a:pt x="-3167" y="250598"/>
                    <a:pt x="-3167" y="231565"/>
                    <a:pt x="9499" y="218877"/>
                  </a:cubicBezTo>
                  <a:cubicBezTo>
                    <a:pt x="9499" y="218877"/>
                    <a:pt x="9499" y="218877"/>
                    <a:pt x="237479" y="9516"/>
                  </a:cubicBezTo>
                  <a:cubicBezTo>
                    <a:pt x="243812" y="3172"/>
                    <a:pt x="251728" y="0"/>
                    <a:pt x="25964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25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40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12779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:blinds dir="vert"/>
      </p:transition>
    </mc:Choice>
    <mc:Fallback>
      <p:transition spd="slow" advTm="200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4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4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4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75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6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650"/>
                                </p:stCondLst>
                                <p:childTnLst>
                                  <p:par>
                                    <p:cTn id="31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3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4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1" dur="7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3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5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6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48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0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1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60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2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3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6150"/>
                                </p:stCondLst>
                                <p:childTnLst>
                                  <p:par>
                                    <p:cTn id="65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7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8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7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2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5" dur="75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/>
          <p:bldP spid="37" grpId="0"/>
          <p:bldP spid="50" grpId="0"/>
          <p:bldP spid="51" grpId="0"/>
          <p:bldP spid="62" grpId="0"/>
          <p:bldP spid="64" grpId="0"/>
          <p:bldP spid="73" grpId="0"/>
          <p:bldP spid="74" grpId="0"/>
          <p:bldP spid="4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4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4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4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75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6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650"/>
                                </p:stCondLst>
                                <p:childTnLst>
                                  <p:par>
                                    <p:cTn id="31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1" dur="7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3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48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60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6150"/>
                                </p:stCondLst>
                                <p:childTnLst>
                                  <p:par>
                                    <p:cTn id="6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7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2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5" dur="75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/>
          <p:bldP spid="37" grpId="0"/>
          <p:bldP spid="50" grpId="0"/>
          <p:bldP spid="51" grpId="0"/>
          <p:bldP spid="62" grpId="0"/>
          <p:bldP spid="64" grpId="0"/>
          <p:bldP spid="73" grpId="0"/>
          <p:bldP spid="74" grpId="0"/>
          <p:bldP spid="40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56772" y="2401757"/>
            <a:ext cx="4411544" cy="1220343"/>
            <a:chOff x="1351011" y="1463769"/>
            <a:chExt cx="6630034" cy="1834033"/>
          </a:xfrm>
        </p:grpSpPr>
        <p:sp>
          <p:nvSpPr>
            <p:cNvPr id="3" name="Oval 65"/>
            <p:cNvSpPr>
              <a:spLocks noChangeArrowheads="1"/>
            </p:cNvSpPr>
            <p:nvPr/>
          </p:nvSpPr>
          <p:spPr bwMode="auto">
            <a:xfrm rot="10800000" flipV="1">
              <a:off x="3033109" y="3080802"/>
              <a:ext cx="4816271" cy="217000"/>
            </a:xfrm>
            <a:prstGeom prst="ellipse">
              <a:avLst/>
            </a:prstGeom>
            <a:gradFill flip="none" rotWithShape="1">
              <a:gsLst>
                <a:gs pos="0">
                  <a:sysClr val="windowText" lastClr="000000">
                    <a:lumMod val="75000"/>
                    <a:lumOff val="25000"/>
                    <a:alpha val="83000"/>
                  </a:sysClr>
                </a:gs>
                <a:gs pos="76000">
                  <a:srgbClr val="EEECE1">
                    <a:alpha val="0"/>
                  </a:srgbClr>
                </a:gs>
              </a:gsLst>
              <a:lin ang="2700000" scaled="1"/>
              <a:tileRect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宋体"/>
              </a:endParaRPr>
            </a:p>
          </p:txBody>
        </p:sp>
        <p:sp>
          <p:nvSpPr>
            <p:cNvPr id="4" name="平行四边形 26"/>
            <p:cNvSpPr/>
            <p:nvPr/>
          </p:nvSpPr>
          <p:spPr>
            <a:xfrm>
              <a:off x="2056653" y="1490584"/>
              <a:ext cx="1294510" cy="1663286"/>
            </a:xfrm>
            <a:custGeom>
              <a:avLst/>
              <a:gdLst>
                <a:gd name="connsiteX0" fmla="*/ 0 w 1175241"/>
                <a:gd name="connsiteY0" fmla="*/ 1519877 h 1519877"/>
                <a:gd name="connsiteX1" fmla="*/ 268613 w 1175241"/>
                <a:gd name="connsiteY1" fmla="*/ 0 h 1519877"/>
                <a:gd name="connsiteX2" fmla="*/ 1175241 w 1175241"/>
                <a:gd name="connsiteY2" fmla="*/ 0 h 1519877"/>
                <a:gd name="connsiteX3" fmla="*/ 906628 w 1175241"/>
                <a:gd name="connsiteY3" fmla="*/ 1519877 h 1519877"/>
                <a:gd name="connsiteX4" fmla="*/ 0 w 1175241"/>
                <a:gd name="connsiteY4" fmla="*/ 1519877 h 1519877"/>
                <a:gd name="connsiteX0" fmla="*/ 0 w 1294510"/>
                <a:gd name="connsiteY0" fmla="*/ 1734562 h 1734562"/>
                <a:gd name="connsiteX1" fmla="*/ 268613 w 1294510"/>
                <a:gd name="connsiteY1" fmla="*/ 214685 h 1734562"/>
                <a:gd name="connsiteX2" fmla="*/ 1294510 w 1294510"/>
                <a:gd name="connsiteY2" fmla="*/ 0 h 1734562"/>
                <a:gd name="connsiteX3" fmla="*/ 906628 w 1294510"/>
                <a:gd name="connsiteY3" fmla="*/ 1734562 h 1734562"/>
                <a:gd name="connsiteX4" fmla="*/ 0 w 1294510"/>
                <a:gd name="connsiteY4" fmla="*/ 1734562 h 1734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94510" h="1734562">
                  <a:moveTo>
                    <a:pt x="0" y="1734562"/>
                  </a:moveTo>
                  <a:lnTo>
                    <a:pt x="268613" y="214685"/>
                  </a:lnTo>
                  <a:lnTo>
                    <a:pt x="1294510" y="0"/>
                  </a:lnTo>
                  <a:lnTo>
                    <a:pt x="906628" y="1734562"/>
                  </a:lnTo>
                  <a:lnTo>
                    <a:pt x="0" y="1734562"/>
                  </a:lnTo>
                  <a:close/>
                </a:path>
              </a:pathLst>
            </a:custGeom>
            <a:solidFill>
              <a:srgbClr val="5193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>
              <a:off x="1659286" y="2091779"/>
              <a:ext cx="173490" cy="166978"/>
            </a:xfrm>
            <a:prstGeom prst="triangle">
              <a:avLst/>
            </a:prstGeom>
            <a:solidFill>
              <a:srgbClr val="5193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流程图: 手动操作 24"/>
            <p:cNvSpPr/>
            <p:nvPr/>
          </p:nvSpPr>
          <p:spPr>
            <a:xfrm>
              <a:off x="1351011" y="1995492"/>
              <a:ext cx="6630034" cy="1212177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  <a:gd name="connsiteX0" fmla="*/ 0 w 10805"/>
                <a:gd name="connsiteY0" fmla="*/ 3091 h 13091"/>
                <a:gd name="connsiteX1" fmla="*/ 10805 w 10805"/>
                <a:gd name="connsiteY1" fmla="*/ 0 h 13091"/>
                <a:gd name="connsiteX2" fmla="*/ 8000 w 10805"/>
                <a:gd name="connsiteY2" fmla="*/ 13091 h 13091"/>
                <a:gd name="connsiteX3" fmla="*/ 2000 w 10805"/>
                <a:gd name="connsiteY3" fmla="*/ 13091 h 13091"/>
                <a:gd name="connsiteX4" fmla="*/ 0 w 10805"/>
                <a:gd name="connsiteY4" fmla="*/ 3091 h 13091"/>
                <a:gd name="connsiteX0" fmla="*/ 0 w 10805"/>
                <a:gd name="connsiteY0" fmla="*/ 3091 h 13513"/>
                <a:gd name="connsiteX1" fmla="*/ 10805 w 10805"/>
                <a:gd name="connsiteY1" fmla="*/ 0 h 13513"/>
                <a:gd name="connsiteX2" fmla="*/ 10655 w 10805"/>
                <a:gd name="connsiteY2" fmla="*/ 13513 h 13513"/>
                <a:gd name="connsiteX3" fmla="*/ 2000 w 10805"/>
                <a:gd name="connsiteY3" fmla="*/ 13091 h 13513"/>
                <a:gd name="connsiteX4" fmla="*/ 0 w 10805"/>
                <a:gd name="connsiteY4" fmla="*/ 3091 h 13513"/>
                <a:gd name="connsiteX0" fmla="*/ 0 w 10849"/>
                <a:gd name="connsiteY0" fmla="*/ 2950 h 13372"/>
                <a:gd name="connsiteX1" fmla="*/ 10849 w 10849"/>
                <a:gd name="connsiteY1" fmla="*/ 0 h 13372"/>
                <a:gd name="connsiteX2" fmla="*/ 10655 w 10849"/>
                <a:gd name="connsiteY2" fmla="*/ 13372 h 13372"/>
                <a:gd name="connsiteX3" fmla="*/ 2000 w 10849"/>
                <a:gd name="connsiteY3" fmla="*/ 12950 h 13372"/>
                <a:gd name="connsiteX4" fmla="*/ 0 w 10849"/>
                <a:gd name="connsiteY4" fmla="*/ 2950 h 13372"/>
                <a:gd name="connsiteX0" fmla="*/ 0 w 10849"/>
                <a:gd name="connsiteY0" fmla="*/ 2950 h 13372"/>
                <a:gd name="connsiteX1" fmla="*/ 10849 w 10849"/>
                <a:gd name="connsiteY1" fmla="*/ 0 h 13372"/>
                <a:gd name="connsiteX2" fmla="*/ 10655 w 10849"/>
                <a:gd name="connsiteY2" fmla="*/ 13372 h 13372"/>
                <a:gd name="connsiteX3" fmla="*/ 85 w 10849"/>
                <a:gd name="connsiteY3" fmla="*/ 9437 h 13372"/>
                <a:gd name="connsiteX4" fmla="*/ 0 w 10849"/>
                <a:gd name="connsiteY4" fmla="*/ 2950 h 13372"/>
                <a:gd name="connsiteX0" fmla="*/ 0 w 10893"/>
                <a:gd name="connsiteY0" fmla="*/ 6744 h 13372"/>
                <a:gd name="connsiteX1" fmla="*/ 10893 w 10893"/>
                <a:gd name="connsiteY1" fmla="*/ 0 h 13372"/>
                <a:gd name="connsiteX2" fmla="*/ 10699 w 10893"/>
                <a:gd name="connsiteY2" fmla="*/ 13372 h 13372"/>
                <a:gd name="connsiteX3" fmla="*/ 129 w 10893"/>
                <a:gd name="connsiteY3" fmla="*/ 9437 h 13372"/>
                <a:gd name="connsiteX4" fmla="*/ 0 w 10893"/>
                <a:gd name="connsiteY4" fmla="*/ 6744 h 13372"/>
                <a:gd name="connsiteX0" fmla="*/ 0 w 10806"/>
                <a:gd name="connsiteY0" fmla="*/ 3231 h 13372"/>
                <a:gd name="connsiteX1" fmla="*/ 10806 w 10806"/>
                <a:gd name="connsiteY1" fmla="*/ 0 h 13372"/>
                <a:gd name="connsiteX2" fmla="*/ 10612 w 10806"/>
                <a:gd name="connsiteY2" fmla="*/ 13372 h 13372"/>
                <a:gd name="connsiteX3" fmla="*/ 42 w 10806"/>
                <a:gd name="connsiteY3" fmla="*/ 9437 h 13372"/>
                <a:gd name="connsiteX4" fmla="*/ 0 w 10806"/>
                <a:gd name="connsiteY4" fmla="*/ 3231 h 13372"/>
                <a:gd name="connsiteX0" fmla="*/ 0 w 10784"/>
                <a:gd name="connsiteY0" fmla="*/ 3512 h 13653"/>
                <a:gd name="connsiteX1" fmla="*/ 10784 w 10784"/>
                <a:gd name="connsiteY1" fmla="*/ 0 h 13653"/>
                <a:gd name="connsiteX2" fmla="*/ 10612 w 10784"/>
                <a:gd name="connsiteY2" fmla="*/ 13653 h 13653"/>
                <a:gd name="connsiteX3" fmla="*/ 42 w 10784"/>
                <a:gd name="connsiteY3" fmla="*/ 9718 h 13653"/>
                <a:gd name="connsiteX4" fmla="*/ 0 w 10784"/>
                <a:gd name="connsiteY4" fmla="*/ 3512 h 13653"/>
                <a:gd name="connsiteX0" fmla="*/ 0 w 11123"/>
                <a:gd name="connsiteY0" fmla="*/ 3512 h 13262"/>
                <a:gd name="connsiteX1" fmla="*/ 10784 w 11123"/>
                <a:gd name="connsiteY1" fmla="*/ 0 h 13262"/>
                <a:gd name="connsiteX2" fmla="*/ 11117 w 11123"/>
                <a:gd name="connsiteY2" fmla="*/ 13262 h 13262"/>
                <a:gd name="connsiteX3" fmla="*/ 42 w 11123"/>
                <a:gd name="connsiteY3" fmla="*/ 9718 h 13262"/>
                <a:gd name="connsiteX4" fmla="*/ 0 w 11123"/>
                <a:gd name="connsiteY4" fmla="*/ 3512 h 13262"/>
                <a:gd name="connsiteX0" fmla="*/ 0 w 11411"/>
                <a:gd name="connsiteY0" fmla="*/ 2860 h 12610"/>
                <a:gd name="connsiteX1" fmla="*/ 11411 w 11411"/>
                <a:gd name="connsiteY1" fmla="*/ 0 h 12610"/>
                <a:gd name="connsiteX2" fmla="*/ 11117 w 11411"/>
                <a:gd name="connsiteY2" fmla="*/ 12610 h 12610"/>
                <a:gd name="connsiteX3" fmla="*/ 42 w 11411"/>
                <a:gd name="connsiteY3" fmla="*/ 9066 h 12610"/>
                <a:gd name="connsiteX4" fmla="*/ 0 w 11411"/>
                <a:gd name="connsiteY4" fmla="*/ 2860 h 12610"/>
                <a:gd name="connsiteX0" fmla="*/ 0 w 11411"/>
                <a:gd name="connsiteY0" fmla="*/ 2860 h 12480"/>
                <a:gd name="connsiteX1" fmla="*/ 11411 w 11411"/>
                <a:gd name="connsiteY1" fmla="*/ 0 h 12480"/>
                <a:gd name="connsiteX2" fmla="*/ 11198 w 11411"/>
                <a:gd name="connsiteY2" fmla="*/ 12480 h 12480"/>
                <a:gd name="connsiteX3" fmla="*/ 42 w 11411"/>
                <a:gd name="connsiteY3" fmla="*/ 9066 h 12480"/>
                <a:gd name="connsiteX4" fmla="*/ 0 w 11411"/>
                <a:gd name="connsiteY4" fmla="*/ 2860 h 12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11" h="12480">
                  <a:moveTo>
                    <a:pt x="0" y="2860"/>
                  </a:moveTo>
                  <a:lnTo>
                    <a:pt x="11411" y="0"/>
                  </a:lnTo>
                  <a:cubicBezTo>
                    <a:pt x="11346" y="4457"/>
                    <a:pt x="11263" y="8023"/>
                    <a:pt x="11198" y="12480"/>
                  </a:cubicBezTo>
                  <a:lnTo>
                    <a:pt x="42" y="9066"/>
                  </a:lnTo>
                  <a:cubicBezTo>
                    <a:pt x="14" y="6904"/>
                    <a:pt x="28" y="5022"/>
                    <a:pt x="0" y="2860"/>
                  </a:cubicBezTo>
                  <a:close/>
                </a:path>
              </a:pathLst>
            </a:custGeom>
            <a:solidFill>
              <a:srgbClr val="DFD8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平行四边形 25"/>
            <p:cNvSpPr/>
            <p:nvPr/>
          </p:nvSpPr>
          <p:spPr>
            <a:xfrm flipH="1">
              <a:off x="1738601" y="1926914"/>
              <a:ext cx="1215195" cy="1226956"/>
            </a:xfrm>
            <a:custGeom>
              <a:avLst/>
              <a:gdLst>
                <a:gd name="connsiteX0" fmla="*/ 0 w 1262903"/>
                <a:gd name="connsiteY0" fmla="*/ 1226956 h 1226956"/>
                <a:gd name="connsiteX1" fmla="*/ 361547 w 1262903"/>
                <a:gd name="connsiteY1" fmla="*/ 0 h 1226956"/>
                <a:gd name="connsiteX2" fmla="*/ 1262903 w 1262903"/>
                <a:gd name="connsiteY2" fmla="*/ 0 h 1226956"/>
                <a:gd name="connsiteX3" fmla="*/ 901356 w 1262903"/>
                <a:gd name="connsiteY3" fmla="*/ 1226956 h 1226956"/>
                <a:gd name="connsiteX4" fmla="*/ 0 w 1262903"/>
                <a:gd name="connsiteY4" fmla="*/ 1226956 h 1226956"/>
                <a:gd name="connsiteX0" fmla="*/ 0 w 1215195"/>
                <a:gd name="connsiteY0" fmla="*/ 1226956 h 1226956"/>
                <a:gd name="connsiteX1" fmla="*/ 361547 w 1215195"/>
                <a:gd name="connsiteY1" fmla="*/ 0 h 1226956"/>
                <a:gd name="connsiteX2" fmla="*/ 1215195 w 1215195"/>
                <a:gd name="connsiteY2" fmla="*/ 166977 h 1226956"/>
                <a:gd name="connsiteX3" fmla="*/ 901356 w 1215195"/>
                <a:gd name="connsiteY3" fmla="*/ 1226956 h 1226956"/>
                <a:gd name="connsiteX4" fmla="*/ 0 w 1215195"/>
                <a:gd name="connsiteY4" fmla="*/ 1226956 h 1226956"/>
                <a:gd name="connsiteX0" fmla="*/ 0 w 1215195"/>
                <a:gd name="connsiteY0" fmla="*/ 1226956 h 1226956"/>
                <a:gd name="connsiteX1" fmla="*/ 361547 w 1215195"/>
                <a:gd name="connsiteY1" fmla="*/ 0 h 1226956"/>
                <a:gd name="connsiteX2" fmla="*/ 1215195 w 1215195"/>
                <a:gd name="connsiteY2" fmla="*/ 159026 h 1226956"/>
                <a:gd name="connsiteX3" fmla="*/ 901356 w 1215195"/>
                <a:gd name="connsiteY3" fmla="*/ 1226956 h 1226956"/>
                <a:gd name="connsiteX4" fmla="*/ 0 w 1215195"/>
                <a:gd name="connsiteY4" fmla="*/ 1226956 h 1226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5195" h="1226956">
                  <a:moveTo>
                    <a:pt x="0" y="1226956"/>
                  </a:moveTo>
                  <a:lnTo>
                    <a:pt x="361547" y="0"/>
                  </a:lnTo>
                  <a:lnTo>
                    <a:pt x="1215195" y="159026"/>
                  </a:lnTo>
                  <a:lnTo>
                    <a:pt x="901356" y="1226956"/>
                  </a:lnTo>
                  <a:lnTo>
                    <a:pt x="0" y="1226956"/>
                  </a:lnTo>
                  <a:close/>
                </a:path>
              </a:pathLst>
            </a:custGeom>
            <a:gradFill>
              <a:gsLst>
                <a:gs pos="0">
                  <a:srgbClr val="D9F256"/>
                </a:gs>
                <a:gs pos="23000">
                  <a:srgbClr val="CEE94C"/>
                </a:gs>
                <a:gs pos="69000">
                  <a:srgbClr val="99C71C"/>
                </a:gs>
                <a:gs pos="97000">
                  <a:srgbClr val="99C71C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直角三角形 28"/>
            <p:cNvSpPr/>
            <p:nvPr/>
          </p:nvSpPr>
          <p:spPr>
            <a:xfrm rot="4170354" flipV="1">
              <a:off x="2445116" y="1515341"/>
              <a:ext cx="1202732" cy="1099588"/>
            </a:xfrm>
            <a:custGeom>
              <a:avLst/>
              <a:gdLst>
                <a:gd name="connsiteX0" fmla="*/ 0 w 1041396"/>
                <a:gd name="connsiteY0" fmla="*/ 747423 h 747423"/>
                <a:gd name="connsiteX1" fmla="*/ 0 w 1041396"/>
                <a:gd name="connsiteY1" fmla="*/ 0 h 747423"/>
                <a:gd name="connsiteX2" fmla="*/ 1041396 w 1041396"/>
                <a:gd name="connsiteY2" fmla="*/ 747423 h 747423"/>
                <a:gd name="connsiteX3" fmla="*/ 0 w 1041396"/>
                <a:gd name="connsiteY3" fmla="*/ 747423 h 747423"/>
                <a:gd name="connsiteX0" fmla="*/ 149986 w 1191382"/>
                <a:gd name="connsiteY0" fmla="*/ 1035150 h 1035150"/>
                <a:gd name="connsiteX1" fmla="*/ 0 w 1191382"/>
                <a:gd name="connsiteY1" fmla="*/ 0 h 1035150"/>
                <a:gd name="connsiteX2" fmla="*/ 1191382 w 1191382"/>
                <a:gd name="connsiteY2" fmla="*/ 1035150 h 1035150"/>
                <a:gd name="connsiteX3" fmla="*/ 149986 w 1191382"/>
                <a:gd name="connsiteY3" fmla="*/ 1035150 h 1035150"/>
                <a:gd name="connsiteX0" fmla="*/ 145810 w 1187206"/>
                <a:gd name="connsiteY0" fmla="*/ 1023978 h 1023978"/>
                <a:gd name="connsiteX1" fmla="*/ 0 w 1187206"/>
                <a:gd name="connsiteY1" fmla="*/ 0 h 1023978"/>
                <a:gd name="connsiteX2" fmla="*/ 1187206 w 1187206"/>
                <a:gd name="connsiteY2" fmla="*/ 1023978 h 1023978"/>
                <a:gd name="connsiteX3" fmla="*/ 145810 w 1187206"/>
                <a:gd name="connsiteY3" fmla="*/ 1023978 h 1023978"/>
                <a:gd name="connsiteX0" fmla="*/ 150926 w 1192322"/>
                <a:gd name="connsiteY0" fmla="*/ 1026310 h 1026310"/>
                <a:gd name="connsiteX1" fmla="*/ 0 w 1192322"/>
                <a:gd name="connsiteY1" fmla="*/ 0 h 1026310"/>
                <a:gd name="connsiteX2" fmla="*/ 1192322 w 1192322"/>
                <a:gd name="connsiteY2" fmla="*/ 1026310 h 1026310"/>
                <a:gd name="connsiteX3" fmla="*/ 150926 w 1192322"/>
                <a:gd name="connsiteY3" fmla="*/ 1026310 h 1026310"/>
                <a:gd name="connsiteX0" fmla="*/ 150926 w 1196913"/>
                <a:gd name="connsiteY0" fmla="*/ 1026310 h 1084015"/>
                <a:gd name="connsiteX1" fmla="*/ 0 w 1196913"/>
                <a:gd name="connsiteY1" fmla="*/ 0 h 1084015"/>
                <a:gd name="connsiteX2" fmla="*/ 1196913 w 1196913"/>
                <a:gd name="connsiteY2" fmla="*/ 1084015 h 1084015"/>
                <a:gd name="connsiteX3" fmla="*/ 150926 w 1196913"/>
                <a:gd name="connsiteY3" fmla="*/ 1026310 h 1084015"/>
                <a:gd name="connsiteX0" fmla="*/ 149942 w 1195929"/>
                <a:gd name="connsiteY0" fmla="*/ 1035552 h 1093257"/>
                <a:gd name="connsiteX1" fmla="*/ 0 w 1195929"/>
                <a:gd name="connsiteY1" fmla="*/ 0 h 1093257"/>
                <a:gd name="connsiteX2" fmla="*/ 1195929 w 1195929"/>
                <a:gd name="connsiteY2" fmla="*/ 1093257 h 1093257"/>
                <a:gd name="connsiteX3" fmla="*/ 149942 w 1195929"/>
                <a:gd name="connsiteY3" fmla="*/ 1035552 h 1093257"/>
                <a:gd name="connsiteX0" fmla="*/ 156745 w 1202732"/>
                <a:gd name="connsiteY0" fmla="*/ 1041883 h 1099588"/>
                <a:gd name="connsiteX1" fmla="*/ 0 w 1202732"/>
                <a:gd name="connsiteY1" fmla="*/ 0 h 1099588"/>
                <a:gd name="connsiteX2" fmla="*/ 1202732 w 1202732"/>
                <a:gd name="connsiteY2" fmla="*/ 1099588 h 1099588"/>
                <a:gd name="connsiteX3" fmla="*/ 156745 w 1202732"/>
                <a:gd name="connsiteY3" fmla="*/ 1041883 h 1099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2732" h="1099588">
                  <a:moveTo>
                    <a:pt x="156745" y="1041883"/>
                  </a:moveTo>
                  <a:lnTo>
                    <a:pt x="0" y="0"/>
                  </a:lnTo>
                  <a:lnTo>
                    <a:pt x="1202732" y="1099588"/>
                  </a:lnTo>
                  <a:lnTo>
                    <a:pt x="156745" y="1041883"/>
                  </a:lnTo>
                  <a:close/>
                </a:path>
              </a:pathLst>
            </a:custGeom>
            <a:gradFill>
              <a:gsLst>
                <a:gs pos="0">
                  <a:srgbClr val="D9F256"/>
                </a:gs>
                <a:gs pos="23000">
                  <a:srgbClr val="CEE94C"/>
                </a:gs>
                <a:gs pos="69000">
                  <a:srgbClr val="99C71C"/>
                </a:gs>
                <a:gs pos="97000">
                  <a:srgbClr val="99C71C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TextBox 23"/>
          <p:cNvSpPr txBox="1"/>
          <p:nvPr/>
        </p:nvSpPr>
        <p:spPr>
          <a:xfrm flipH="1">
            <a:off x="1846544" y="2957746"/>
            <a:ext cx="844664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01</a:t>
            </a:r>
            <a:endParaRPr kumimoji="0" lang="zh-CN" altLang="en-US" sz="24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0" name="TextBox 25"/>
          <p:cNvSpPr txBox="1"/>
          <p:nvPr/>
        </p:nvSpPr>
        <p:spPr>
          <a:xfrm>
            <a:off x="3095405" y="2945434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点击此处添加标题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4985304" y="837315"/>
            <a:ext cx="1110885" cy="1012223"/>
            <a:chOff x="4805981" y="3640812"/>
            <a:chExt cx="731430" cy="666469"/>
          </a:xfrm>
        </p:grpSpPr>
        <p:sp>
          <p:nvSpPr>
            <p:cNvPr id="12" name="任意多边形 11"/>
            <p:cNvSpPr/>
            <p:nvPr/>
          </p:nvSpPr>
          <p:spPr>
            <a:xfrm>
              <a:off x="4805981" y="3640812"/>
              <a:ext cx="731430" cy="666469"/>
            </a:xfrm>
            <a:custGeom>
              <a:avLst/>
              <a:gdLst>
                <a:gd name="connsiteX0" fmla="*/ 169817 w 653143"/>
                <a:gd name="connsiteY0" fmla="*/ 496652 h 666469"/>
                <a:gd name="connsiteX1" fmla="*/ 143692 w 653143"/>
                <a:gd name="connsiteY1" fmla="*/ 431338 h 666469"/>
                <a:gd name="connsiteX2" fmla="*/ 117566 w 653143"/>
                <a:gd name="connsiteY2" fmla="*/ 352961 h 666469"/>
                <a:gd name="connsiteX3" fmla="*/ 130629 w 653143"/>
                <a:gd name="connsiteY3" fmla="*/ 274583 h 666469"/>
                <a:gd name="connsiteX4" fmla="*/ 209006 w 653143"/>
                <a:gd name="connsiteY4" fmla="*/ 222332 h 666469"/>
                <a:gd name="connsiteX5" fmla="*/ 300446 w 653143"/>
                <a:gd name="connsiteY5" fmla="*/ 235395 h 666469"/>
                <a:gd name="connsiteX6" fmla="*/ 326572 w 653143"/>
                <a:gd name="connsiteY6" fmla="*/ 313772 h 666469"/>
                <a:gd name="connsiteX7" fmla="*/ 339635 w 653143"/>
                <a:gd name="connsiteY7" fmla="*/ 352961 h 666469"/>
                <a:gd name="connsiteX8" fmla="*/ 287383 w 653143"/>
                <a:gd name="connsiteY8" fmla="*/ 496652 h 666469"/>
                <a:gd name="connsiteX9" fmla="*/ 248195 w 653143"/>
                <a:gd name="connsiteY9" fmla="*/ 483589 h 666469"/>
                <a:gd name="connsiteX10" fmla="*/ 222069 w 653143"/>
                <a:gd name="connsiteY10" fmla="*/ 444401 h 666469"/>
                <a:gd name="connsiteX11" fmla="*/ 195943 w 653143"/>
                <a:gd name="connsiteY11" fmla="*/ 339898 h 666469"/>
                <a:gd name="connsiteX12" fmla="*/ 248195 w 653143"/>
                <a:gd name="connsiteY12" fmla="*/ 209269 h 666469"/>
                <a:gd name="connsiteX13" fmla="*/ 287383 w 653143"/>
                <a:gd name="connsiteY13" fmla="*/ 196206 h 666469"/>
                <a:gd name="connsiteX14" fmla="*/ 365760 w 653143"/>
                <a:gd name="connsiteY14" fmla="*/ 209269 h 666469"/>
                <a:gd name="connsiteX15" fmla="*/ 391886 w 653143"/>
                <a:gd name="connsiteY15" fmla="*/ 287646 h 666469"/>
                <a:gd name="connsiteX16" fmla="*/ 378823 w 653143"/>
                <a:gd name="connsiteY16" fmla="*/ 470526 h 666469"/>
                <a:gd name="connsiteX17" fmla="*/ 352697 w 653143"/>
                <a:gd name="connsiteY17" fmla="*/ 509715 h 666469"/>
                <a:gd name="connsiteX18" fmla="*/ 261257 w 653143"/>
                <a:gd name="connsiteY18" fmla="*/ 496652 h 666469"/>
                <a:gd name="connsiteX19" fmla="*/ 222069 w 653143"/>
                <a:gd name="connsiteY19" fmla="*/ 457463 h 666469"/>
                <a:gd name="connsiteX20" fmla="*/ 261257 w 653143"/>
                <a:gd name="connsiteY20" fmla="*/ 235395 h 666469"/>
                <a:gd name="connsiteX21" fmla="*/ 300446 w 653143"/>
                <a:gd name="connsiteY21" fmla="*/ 196206 h 666469"/>
                <a:gd name="connsiteX22" fmla="*/ 339635 w 653143"/>
                <a:gd name="connsiteY22" fmla="*/ 170081 h 666469"/>
                <a:gd name="connsiteX23" fmla="*/ 418012 w 653143"/>
                <a:gd name="connsiteY23" fmla="*/ 183143 h 666469"/>
                <a:gd name="connsiteX24" fmla="*/ 457200 w 653143"/>
                <a:gd name="connsiteY24" fmla="*/ 261521 h 666469"/>
                <a:gd name="connsiteX25" fmla="*/ 418012 w 653143"/>
                <a:gd name="connsiteY25" fmla="*/ 431338 h 666469"/>
                <a:gd name="connsiteX26" fmla="*/ 404949 w 653143"/>
                <a:gd name="connsiteY26" fmla="*/ 470526 h 666469"/>
                <a:gd name="connsiteX27" fmla="*/ 365760 w 653143"/>
                <a:gd name="connsiteY27" fmla="*/ 483589 h 666469"/>
                <a:gd name="connsiteX28" fmla="*/ 326572 w 653143"/>
                <a:gd name="connsiteY28" fmla="*/ 470526 h 666469"/>
                <a:gd name="connsiteX29" fmla="*/ 300446 w 653143"/>
                <a:gd name="connsiteY29" fmla="*/ 392149 h 666469"/>
                <a:gd name="connsiteX30" fmla="*/ 313509 w 653143"/>
                <a:gd name="connsiteY30" fmla="*/ 261521 h 666469"/>
                <a:gd name="connsiteX31" fmla="*/ 326572 w 653143"/>
                <a:gd name="connsiteY31" fmla="*/ 222332 h 666469"/>
                <a:gd name="connsiteX32" fmla="*/ 365760 w 653143"/>
                <a:gd name="connsiteY32" fmla="*/ 183143 h 666469"/>
                <a:gd name="connsiteX33" fmla="*/ 404949 w 653143"/>
                <a:gd name="connsiteY33" fmla="*/ 170081 h 666469"/>
                <a:gd name="connsiteX34" fmla="*/ 431075 w 653143"/>
                <a:gd name="connsiteY34" fmla="*/ 209269 h 666469"/>
                <a:gd name="connsiteX35" fmla="*/ 457200 w 653143"/>
                <a:gd name="connsiteY35" fmla="*/ 287646 h 666469"/>
                <a:gd name="connsiteX36" fmla="*/ 418012 w 653143"/>
                <a:gd name="connsiteY36" fmla="*/ 496652 h 666469"/>
                <a:gd name="connsiteX37" fmla="*/ 378823 w 653143"/>
                <a:gd name="connsiteY37" fmla="*/ 522778 h 666469"/>
                <a:gd name="connsiteX38" fmla="*/ 169817 w 653143"/>
                <a:gd name="connsiteY38" fmla="*/ 483589 h 666469"/>
                <a:gd name="connsiteX39" fmla="*/ 156755 w 653143"/>
                <a:gd name="connsiteY39" fmla="*/ 444401 h 666469"/>
                <a:gd name="connsiteX40" fmla="*/ 169817 w 653143"/>
                <a:gd name="connsiteY40" fmla="*/ 209269 h 666469"/>
                <a:gd name="connsiteX41" fmla="*/ 182880 w 653143"/>
                <a:gd name="connsiteY41" fmla="*/ 170081 h 666469"/>
                <a:gd name="connsiteX42" fmla="*/ 261257 w 653143"/>
                <a:gd name="connsiteY42" fmla="*/ 130892 h 666469"/>
                <a:gd name="connsiteX43" fmla="*/ 391886 w 653143"/>
                <a:gd name="connsiteY43" fmla="*/ 143955 h 666469"/>
                <a:gd name="connsiteX44" fmla="*/ 431075 w 653143"/>
                <a:gd name="connsiteY44" fmla="*/ 170081 h 666469"/>
                <a:gd name="connsiteX45" fmla="*/ 470263 w 653143"/>
                <a:gd name="connsiteY45" fmla="*/ 313772 h 666469"/>
                <a:gd name="connsiteX46" fmla="*/ 457200 w 653143"/>
                <a:gd name="connsiteY46" fmla="*/ 457463 h 666469"/>
                <a:gd name="connsiteX47" fmla="*/ 404949 w 653143"/>
                <a:gd name="connsiteY47" fmla="*/ 483589 h 666469"/>
                <a:gd name="connsiteX48" fmla="*/ 169817 w 653143"/>
                <a:gd name="connsiteY48" fmla="*/ 470526 h 666469"/>
                <a:gd name="connsiteX49" fmla="*/ 143692 w 653143"/>
                <a:gd name="connsiteY49" fmla="*/ 379086 h 666469"/>
                <a:gd name="connsiteX50" fmla="*/ 169817 w 653143"/>
                <a:gd name="connsiteY50" fmla="*/ 209269 h 666469"/>
                <a:gd name="connsiteX51" fmla="*/ 222069 w 653143"/>
                <a:gd name="connsiteY51" fmla="*/ 130892 h 666469"/>
                <a:gd name="connsiteX52" fmla="*/ 261257 w 653143"/>
                <a:gd name="connsiteY52" fmla="*/ 117829 h 666469"/>
                <a:gd name="connsiteX53" fmla="*/ 444137 w 653143"/>
                <a:gd name="connsiteY53" fmla="*/ 157018 h 666469"/>
                <a:gd name="connsiteX54" fmla="*/ 496389 w 653143"/>
                <a:gd name="connsiteY54" fmla="*/ 235395 h 666469"/>
                <a:gd name="connsiteX55" fmla="*/ 496389 w 653143"/>
                <a:gd name="connsiteY55" fmla="*/ 457463 h 666469"/>
                <a:gd name="connsiteX56" fmla="*/ 470263 w 653143"/>
                <a:gd name="connsiteY56" fmla="*/ 496652 h 666469"/>
                <a:gd name="connsiteX57" fmla="*/ 222069 w 653143"/>
                <a:gd name="connsiteY57" fmla="*/ 483589 h 666469"/>
                <a:gd name="connsiteX58" fmla="*/ 209006 w 653143"/>
                <a:gd name="connsiteY58" fmla="*/ 444401 h 666469"/>
                <a:gd name="connsiteX59" fmla="*/ 235132 w 653143"/>
                <a:gd name="connsiteY59" fmla="*/ 248458 h 666469"/>
                <a:gd name="connsiteX60" fmla="*/ 261257 w 653143"/>
                <a:gd name="connsiteY60" fmla="*/ 209269 h 666469"/>
                <a:gd name="connsiteX61" fmla="*/ 300446 w 653143"/>
                <a:gd name="connsiteY61" fmla="*/ 183143 h 666469"/>
                <a:gd name="connsiteX62" fmla="*/ 326572 w 653143"/>
                <a:gd name="connsiteY62" fmla="*/ 143955 h 666469"/>
                <a:gd name="connsiteX63" fmla="*/ 418012 w 653143"/>
                <a:gd name="connsiteY63" fmla="*/ 143955 h 666469"/>
                <a:gd name="connsiteX64" fmla="*/ 444137 w 653143"/>
                <a:gd name="connsiteY64" fmla="*/ 183143 h 666469"/>
                <a:gd name="connsiteX65" fmla="*/ 470263 w 653143"/>
                <a:gd name="connsiteY65" fmla="*/ 261521 h 666469"/>
                <a:gd name="connsiteX66" fmla="*/ 418012 w 653143"/>
                <a:gd name="connsiteY66" fmla="*/ 444401 h 666469"/>
                <a:gd name="connsiteX67" fmla="*/ 378823 w 653143"/>
                <a:gd name="connsiteY67" fmla="*/ 457463 h 666469"/>
                <a:gd name="connsiteX68" fmla="*/ 287383 w 653143"/>
                <a:gd name="connsiteY68" fmla="*/ 405212 h 666469"/>
                <a:gd name="connsiteX69" fmla="*/ 261257 w 653143"/>
                <a:gd name="connsiteY69" fmla="*/ 326835 h 666469"/>
                <a:gd name="connsiteX70" fmla="*/ 274320 w 653143"/>
                <a:gd name="connsiteY70" fmla="*/ 287646 h 666469"/>
                <a:gd name="connsiteX71" fmla="*/ 365760 w 653143"/>
                <a:gd name="connsiteY71" fmla="*/ 287646 h 666469"/>
                <a:gd name="connsiteX72" fmla="*/ 431075 w 653143"/>
                <a:gd name="connsiteY72" fmla="*/ 352961 h 666469"/>
                <a:gd name="connsiteX73" fmla="*/ 418012 w 653143"/>
                <a:gd name="connsiteY73" fmla="*/ 405212 h 666469"/>
                <a:gd name="connsiteX74" fmla="*/ 313509 w 653143"/>
                <a:gd name="connsiteY74" fmla="*/ 392149 h 666469"/>
                <a:gd name="connsiteX75" fmla="*/ 261257 w 653143"/>
                <a:gd name="connsiteY75" fmla="*/ 313772 h 666469"/>
                <a:gd name="connsiteX76" fmla="*/ 274320 w 653143"/>
                <a:gd name="connsiteY76" fmla="*/ 248458 h 666469"/>
                <a:gd name="connsiteX77" fmla="*/ 378823 w 653143"/>
                <a:gd name="connsiteY77" fmla="*/ 300709 h 666469"/>
                <a:gd name="connsiteX78" fmla="*/ 339635 w 653143"/>
                <a:gd name="connsiteY78" fmla="*/ 431338 h 666469"/>
                <a:gd name="connsiteX79" fmla="*/ 261257 w 653143"/>
                <a:gd name="connsiteY79" fmla="*/ 444401 h 666469"/>
                <a:gd name="connsiteX80" fmla="*/ 91440 w 653143"/>
                <a:gd name="connsiteY80" fmla="*/ 431338 h 666469"/>
                <a:gd name="connsiteX81" fmla="*/ 52252 w 653143"/>
                <a:gd name="connsiteY81" fmla="*/ 418275 h 666469"/>
                <a:gd name="connsiteX82" fmla="*/ 39189 w 653143"/>
                <a:gd name="connsiteY82" fmla="*/ 379086 h 666469"/>
                <a:gd name="connsiteX83" fmla="*/ 65315 w 653143"/>
                <a:gd name="connsiteY83" fmla="*/ 196206 h 666469"/>
                <a:gd name="connsiteX84" fmla="*/ 117566 w 653143"/>
                <a:gd name="connsiteY84" fmla="*/ 117829 h 666469"/>
                <a:gd name="connsiteX85" fmla="*/ 182880 w 653143"/>
                <a:gd name="connsiteY85" fmla="*/ 65578 h 666469"/>
                <a:gd name="connsiteX86" fmla="*/ 378823 w 653143"/>
                <a:gd name="connsiteY86" fmla="*/ 78641 h 666469"/>
                <a:gd name="connsiteX87" fmla="*/ 418012 w 653143"/>
                <a:gd name="connsiteY87" fmla="*/ 91703 h 666469"/>
                <a:gd name="connsiteX88" fmla="*/ 457200 w 653143"/>
                <a:gd name="connsiteY88" fmla="*/ 130892 h 666469"/>
                <a:gd name="connsiteX89" fmla="*/ 470263 w 653143"/>
                <a:gd name="connsiteY89" fmla="*/ 183143 h 666469"/>
                <a:gd name="connsiteX90" fmla="*/ 496389 w 653143"/>
                <a:gd name="connsiteY90" fmla="*/ 261521 h 666469"/>
                <a:gd name="connsiteX91" fmla="*/ 483326 w 653143"/>
                <a:gd name="connsiteY91" fmla="*/ 392149 h 666469"/>
                <a:gd name="connsiteX92" fmla="*/ 444137 w 653143"/>
                <a:gd name="connsiteY92" fmla="*/ 431338 h 666469"/>
                <a:gd name="connsiteX93" fmla="*/ 365760 w 653143"/>
                <a:gd name="connsiteY93" fmla="*/ 470526 h 666469"/>
                <a:gd name="connsiteX94" fmla="*/ 169817 w 653143"/>
                <a:gd name="connsiteY94" fmla="*/ 457463 h 666469"/>
                <a:gd name="connsiteX95" fmla="*/ 143692 w 653143"/>
                <a:gd name="connsiteY95" fmla="*/ 418275 h 666469"/>
                <a:gd name="connsiteX96" fmla="*/ 117566 w 653143"/>
                <a:gd name="connsiteY96" fmla="*/ 313772 h 666469"/>
                <a:gd name="connsiteX97" fmla="*/ 156755 w 653143"/>
                <a:gd name="connsiteY97" fmla="*/ 143955 h 666469"/>
                <a:gd name="connsiteX98" fmla="*/ 209006 w 653143"/>
                <a:gd name="connsiteY98" fmla="*/ 130892 h 666469"/>
                <a:gd name="connsiteX99" fmla="*/ 378823 w 653143"/>
                <a:gd name="connsiteY99" fmla="*/ 143955 h 666469"/>
                <a:gd name="connsiteX100" fmla="*/ 418012 w 653143"/>
                <a:gd name="connsiteY100" fmla="*/ 157018 h 666469"/>
                <a:gd name="connsiteX101" fmla="*/ 483326 w 653143"/>
                <a:gd name="connsiteY101" fmla="*/ 170081 h 666469"/>
                <a:gd name="connsiteX102" fmla="*/ 509452 w 653143"/>
                <a:gd name="connsiteY102" fmla="*/ 209269 h 666469"/>
                <a:gd name="connsiteX103" fmla="*/ 509452 w 653143"/>
                <a:gd name="connsiteY103" fmla="*/ 405212 h 666469"/>
                <a:gd name="connsiteX104" fmla="*/ 483326 w 653143"/>
                <a:gd name="connsiteY104" fmla="*/ 444401 h 666469"/>
                <a:gd name="connsiteX105" fmla="*/ 431075 w 653143"/>
                <a:gd name="connsiteY105" fmla="*/ 470526 h 666469"/>
                <a:gd name="connsiteX106" fmla="*/ 352697 w 653143"/>
                <a:gd name="connsiteY106" fmla="*/ 522778 h 666469"/>
                <a:gd name="connsiteX107" fmla="*/ 222069 w 653143"/>
                <a:gd name="connsiteY107" fmla="*/ 509715 h 666469"/>
                <a:gd name="connsiteX108" fmla="*/ 182880 w 653143"/>
                <a:gd name="connsiteY108" fmla="*/ 496652 h 666469"/>
                <a:gd name="connsiteX109" fmla="*/ 156755 w 653143"/>
                <a:gd name="connsiteY109" fmla="*/ 457463 h 666469"/>
                <a:gd name="connsiteX110" fmla="*/ 143692 w 653143"/>
                <a:gd name="connsiteY110" fmla="*/ 405212 h 666469"/>
                <a:gd name="connsiteX111" fmla="*/ 117566 w 653143"/>
                <a:gd name="connsiteY111" fmla="*/ 352961 h 666469"/>
                <a:gd name="connsiteX112" fmla="*/ 143692 w 653143"/>
                <a:gd name="connsiteY112" fmla="*/ 170081 h 666469"/>
                <a:gd name="connsiteX113" fmla="*/ 169817 w 653143"/>
                <a:gd name="connsiteY113" fmla="*/ 130892 h 666469"/>
                <a:gd name="connsiteX114" fmla="*/ 182880 w 653143"/>
                <a:gd name="connsiteY114" fmla="*/ 91703 h 666469"/>
                <a:gd name="connsiteX115" fmla="*/ 235132 w 653143"/>
                <a:gd name="connsiteY115" fmla="*/ 52515 h 666469"/>
                <a:gd name="connsiteX116" fmla="*/ 444137 w 653143"/>
                <a:gd name="connsiteY116" fmla="*/ 65578 h 666469"/>
                <a:gd name="connsiteX117" fmla="*/ 522515 w 653143"/>
                <a:gd name="connsiteY117" fmla="*/ 143955 h 666469"/>
                <a:gd name="connsiteX118" fmla="*/ 535577 w 653143"/>
                <a:gd name="connsiteY118" fmla="*/ 183143 h 666469"/>
                <a:gd name="connsiteX119" fmla="*/ 496389 w 653143"/>
                <a:gd name="connsiteY119" fmla="*/ 457463 h 666469"/>
                <a:gd name="connsiteX120" fmla="*/ 457200 w 653143"/>
                <a:gd name="connsiteY120" fmla="*/ 509715 h 666469"/>
                <a:gd name="connsiteX121" fmla="*/ 326572 w 653143"/>
                <a:gd name="connsiteY121" fmla="*/ 588092 h 666469"/>
                <a:gd name="connsiteX122" fmla="*/ 104503 w 653143"/>
                <a:gd name="connsiteY122" fmla="*/ 575029 h 666469"/>
                <a:gd name="connsiteX123" fmla="*/ 65315 w 653143"/>
                <a:gd name="connsiteY123" fmla="*/ 535841 h 666469"/>
                <a:gd name="connsiteX124" fmla="*/ 52252 w 653143"/>
                <a:gd name="connsiteY124" fmla="*/ 496652 h 666469"/>
                <a:gd name="connsiteX125" fmla="*/ 13063 w 653143"/>
                <a:gd name="connsiteY125" fmla="*/ 418275 h 666469"/>
                <a:gd name="connsiteX126" fmla="*/ 26126 w 653143"/>
                <a:gd name="connsiteY126" fmla="*/ 235395 h 666469"/>
                <a:gd name="connsiteX127" fmla="*/ 39189 w 653143"/>
                <a:gd name="connsiteY127" fmla="*/ 196206 h 666469"/>
                <a:gd name="connsiteX128" fmla="*/ 78377 w 653143"/>
                <a:gd name="connsiteY128" fmla="*/ 157018 h 666469"/>
                <a:gd name="connsiteX129" fmla="*/ 117566 w 653143"/>
                <a:gd name="connsiteY129" fmla="*/ 130892 h 666469"/>
                <a:gd name="connsiteX130" fmla="*/ 169817 w 653143"/>
                <a:gd name="connsiteY130" fmla="*/ 104766 h 666469"/>
                <a:gd name="connsiteX131" fmla="*/ 365760 w 653143"/>
                <a:gd name="connsiteY131" fmla="*/ 117829 h 666469"/>
                <a:gd name="connsiteX132" fmla="*/ 444137 w 653143"/>
                <a:gd name="connsiteY132" fmla="*/ 157018 h 666469"/>
                <a:gd name="connsiteX133" fmla="*/ 496389 w 653143"/>
                <a:gd name="connsiteY133" fmla="*/ 196206 h 666469"/>
                <a:gd name="connsiteX134" fmla="*/ 535577 w 653143"/>
                <a:gd name="connsiteY134" fmla="*/ 274583 h 666469"/>
                <a:gd name="connsiteX135" fmla="*/ 561703 w 653143"/>
                <a:gd name="connsiteY135" fmla="*/ 313772 h 666469"/>
                <a:gd name="connsiteX136" fmla="*/ 535577 w 653143"/>
                <a:gd name="connsiteY136" fmla="*/ 483589 h 666469"/>
                <a:gd name="connsiteX137" fmla="*/ 457200 w 653143"/>
                <a:gd name="connsiteY137" fmla="*/ 548903 h 666469"/>
                <a:gd name="connsiteX138" fmla="*/ 418012 w 653143"/>
                <a:gd name="connsiteY138" fmla="*/ 575029 h 666469"/>
                <a:gd name="connsiteX139" fmla="*/ 365760 w 653143"/>
                <a:gd name="connsiteY139" fmla="*/ 614218 h 666469"/>
                <a:gd name="connsiteX140" fmla="*/ 287383 w 653143"/>
                <a:gd name="connsiteY140" fmla="*/ 627281 h 666469"/>
                <a:gd name="connsiteX141" fmla="*/ 169817 w 653143"/>
                <a:gd name="connsiteY141" fmla="*/ 614218 h 666469"/>
                <a:gd name="connsiteX142" fmla="*/ 143692 w 653143"/>
                <a:gd name="connsiteY142" fmla="*/ 509715 h 666469"/>
                <a:gd name="connsiteX143" fmla="*/ 130629 w 653143"/>
                <a:gd name="connsiteY143" fmla="*/ 457463 h 666469"/>
                <a:gd name="connsiteX144" fmla="*/ 169817 w 653143"/>
                <a:gd name="connsiteY144" fmla="*/ 300709 h 666469"/>
                <a:gd name="connsiteX145" fmla="*/ 182880 w 653143"/>
                <a:gd name="connsiteY145" fmla="*/ 261521 h 666469"/>
                <a:gd name="connsiteX146" fmla="*/ 222069 w 653143"/>
                <a:gd name="connsiteY146" fmla="*/ 248458 h 666469"/>
                <a:gd name="connsiteX147" fmla="*/ 261257 w 653143"/>
                <a:gd name="connsiteY147" fmla="*/ 222332 h 666469"/>
                <a:gd name="connsiteX148" fmla="*/ 444137 w 653143"/>
                <a:gd name="connsiteY148" fmla="*/ 287646 h 666469"/>
                <a:gd name="connsiteX149" fmla="*/ 457200 w 653143"/>
                <a:gd name="connsiteY149" fmla="*/ 339898 h 666469"/>
                <a:gd name="connsiteX150" fmla="*/ 470263 w 653143"/>
                <a:gd name="connsiteY150" fmla="*/ 379086 h 666469"/>
                <a:gd name="connsiteX151" fmla="*/ 457200 w 653143"/>
                <a:gd name="connsiteY151" fmla="*/ 614218 h 666469"/>
                <a:gd name="connsiteX152" fmla="*/ 418012 w 653143"/>
                <a:gd name="connsiteY152" fmla="*/ 640343 h 666469"/>
                <a:gd name="connsiteX153" fmla="*/ 182880 w 653143"/>
                <a:gd name="connsiteY153" fmla="*/ 588092 h 666469"/>
                <a:gd name="connsiteX154" fmla="*/ 169817 w 653143"/>
                <a:gd name="connsiteY154" fmla="*/ 496652 h 666469"/>
                <a:gd name="connsiteX155" fmla="*/ 209006 w 653143"/>
                <a:gd name="connsiteY155" fmla="*/ 235395 h 666469"/>
                <a:gd name="connsiteX156" fmla="*/ 287383 w 653143"/>
                <a:gd name="connsiteY156" fmla="*/ 170081 h 666469"/>
                <a:gd name="connsiteX157" fmla="*/ 457200 w 653143"/>
                <a:gd name="connsiteY157" fmla="*/ 183143 h 666469"/>
                <a:gd name="connsiteX158" fmla="*/ 548640 w 653143"/>
                <a:gd name="connsiteY158" fmla="*/ 261521 h 666469"/>
                <a:gd name="connsiteX159" fmla="*/ 483326 w 653143"/>
                <a:gd name="connsiteY159" fmla="*/ 561966 h 666469"/>
                <a:gd name="connsiteX160" fmla="*/ 431075 w 653143"/>
                <a:gd name="connsiteY160" fmla="*/ 588092 h 666469"/>
                <a:gd name="connsiteX161" fmla="*/ 352697 w 653143"/>
                <a:gd name="connsiteY161" fmla="*/ 614218 h 666469"/>
                <a:gd name="connsiteX162" fmla="*/ 209006 w 653143"/>
                <a:gd name="connsiteY162" fmla="*/ 601155 h 666469"/>
                <a:gd name="connsiteX163" fmla="*/ 130629 w 653143"/>
                <a:gd name="connsiteY163" fmla="*/ 548903 h 666469"/>
                <a:gd name="connsiteX164" fmla="*/ 117566 w 653143"/>
                <a:gd name="connsiteY164" fmla="*/ 496652 h 666469"/>
                <a:gd name="connsiteX165" fmla="*/ 65315 w 653143"/>
                <a:gd name="connsiteY165" fmla="*/ 418275 h 666469"/>
                <a:gd name="connsiteX166" fmla="*/ 78377 w 653143"/>
                <a:gd name="connsiteY166" fmla="*/ 248458 h 666469"/>
                <a:gd name="connsiteX167" fmla="*/ 91440 w 653143"/>
                <a:gd name="connsiteY167" fmla="*/ 209269 h 666469"/>
                <a:gd name="connsiteX168" fmla="*/ 130629 w 653143"/>
                <a:gd name="connsiteY168" fmla="*/ 170081 h 666469"/>
                <a:gd name="connsiteX169" fmla="*/ 156755 w 653143"/>
                <a:gd name="connsiteY169" fmla="*/ 130892 h 666469"/>
                <a:gd name="connsiteX170" fmla="*/ 195943 w 653143"/>
                <a:gd name="connsiteY170" fmla="*/ 104766 h 666469"/>
                <a:gd name="connsiteX171" fmla="*/ 274320 w 653143"/>
                <a:gd name="connsiteY171" fmla="*/ 78641 h 666469"/>
                <a:gd name="connsiteX172" fmla="*/ 313509 w 653143"/>
                <a:gd name="connsiteY172" fmla="*/ 91703 h 666469"/>
                <a:gd name="connsiteX173" fmla="*/ 404949 w 653143"/>
                <a:gd name="connsiteY173" fmla="*/ 143955 h 666469"/>
                <a:gd name="connsiteX174" fmla="*/ 470263 w 653143"/>
                <a:gd name="connsiteY174" fmla="*/ 287646 h 666469"/>
                <a:gd name="connsiteX175" fmla="*/ 457200 w 653143"/>
                <a:gd name="connsiteY175" fmla="*/ 483589 h 666469"/>
                <a:gd name="connsiteX176" fmla="*/ 326572 w 653143"/>
                <a:gd name="connsiteY176" fmla="*/ 614218 h 666469"/>
                <a:gd name="connsiteX177" fmla="*/ 274320 w 653143"/>
                <a:gd name="connsiteY177" fmla="*/ 627281 h 666469"/>
                <a:gd name="connsiteX178" fmla="*/ 130629 w 653143"/>
                <a:gd name="connsiteY178" fmla="*/ 575029 h 666469"/>
                <a:gd name="connsiteX179" fmla="*/ 117566 w 653143"/>
                <a:gd name="connsiteY179" fmla="*/ 535841 h 666469"/>
                <a:gd name="connsiteX180" fmla="*/ 91440 w 653143"/>
                <a:gd name="connsiteY180" fmla="*/ 496652 h 666469"/>
                <a:gd name="connsiteX181" fmla="*/ 65315 w 653143"/>
                <a:gd name="connsiteY181" fmla="*/ 418275 h 666469"/>
                <a:gd name="connsiteX182" fmla="*/ 78377 w 653143"/>
                <a:gd name="connsiteY182" fmla="*/ 209269 h 666469"/>
                <a:gd name="connsiteX183" fmla="*/ 104503 w 653143"/>
                <a:gd name="connsiteY183" fmla="*/ 170081 h 666469"/>
                <a:gd name="connsiteX184" fmla="*/ 117566 w 653143"/>
                <a:gd name="connsiteY184" fmla="*/ 130892 h 666469"/>
                <a:gd name="connsiteX185" fmla="*/ 156755 w 653143"/>
                <a:gd name="connsiteY185" fmla="*/ 117829 h 666469"/>
                <a:gd name="connsiteX186" fmla="*/ 195943 w 653143"/>
                <a:gd name="connsiteY186" fmla="*/ 78641 h 666469"/>
                <a:gd name="connsiteX187" fmla="*/ 287383 w 653143"/>
                <a:gd name="connsiteY187" fmla="*/ 39452 h 666469"/>
                <a:gd name="connsiteX188" fmla="*/ 483326 w 653143"/>
                <a:gd name="connsiteY188" fmla="*/ 52515 h 666469"/>
                <a:gd name="connsiteX189" fmla="*/ 535577 w 653143"/>
                <a:gd name="connsiteY189" fmla="*/ 130892 h 666469"/>
                <a:gd name="connsiteX190" fmla="*/ 561703 w 653143"/>
                <a:gd name="connsiteY190" fmla="*/ 170081 h 666469"/>
                <a:gd name="connsiteX191" fmla="*/ 574766 w 653143"/>
                <a:gd name="connsiteY191" fmla="*/ 261521 h 666469"/>
                <a:gd name="connsiteX192" fmla="*/ 587829 w 653143"/>
                <a:gd name="connsiteY192" fmla="*/ 313772 h 666469"/>
                <a:gd name="connsiteX193" fmla="*/ 574766 w 653143"/>
                <a:gd name="connsiteY193" fmla="*/ 483589 h 666469"/>
                <a:gd name="connsiteX194" fmla="*/ 561703 w 653143"/>
                <a:gd name="connsiteY194" fmla="*/ 522778 h 666469"/>
                <a:gd name="connsiteX195" fmla="*/ 483326 w 653143"/>
                <a:gd name="connsiteY195" fmla="*/ 575029 h 666469"/>
                <a:gd name="connsiteX196" fmla="*/ 444137 w 653143"/>
                <a:gd name="connsiteY196" fmla="*/ 601155 h 666469"/>
                <a:gd name="connsiteX197" fmla="*/ 313509 w 653143"/>
                <a:gd name="connsiteY197" fmla="*/ 588092 h 666469"/>
                <a:gd name="connsiteX198" fmla="*/ 274320 w 653143"/>
                <a:gd name="connsiteY198" fmla="*/ 575029 h 666469"/>
                <a:gd name="connsiteX199" fmla="*/ 222069 w 653143"/>
                <a:gd name="connsiteY199" fmla="*/ 496652 h 666469"/>
                <a:gd name="connsiteX200" fmla="*/ 195943 w 653143"/>
                <a:gd name="connsiteY200" fmla="*/ 457463 h 666469"/>
                <a:gd name="connsiteX201" fmla="*/ 209006 w 653143"/>
                <a:gd name="connsiteY201" fmla="*/ 209269 h 666469"/>
                <a:gd name="connsiteX202" fmla="*/ 235132 w 653143"/>
                <a:gd name="connsiteY202" fmla="*/ 157018 h 666469"/>
                <a:gd name="connsiteX203" fmla="*/ 326572 w 653143"/>
                <a:gd name="connsiteY203" fmla="*/ 52515 h 666469"/>
                <a:gd name="connsiteX204" fmla="*/ 418012 w 653143"/>
                <a:gd name="connsiteY204" fmla="*/ 78641 h 666469"/>
                <a:gd name="connsiteX205" fmla="*/ 496389 w 653143"/>
                <a:gd name="connsiteY205" fmla="*/ 143955 h 666469"/>
                <a:gd name="connsiteX206" fmla="*/ 522515 w 653143"/>
                <a:gd name="connsiteY206" fmla="*/ 183143 h 666469"/>
                <a:gd name="connsiteX207" fmla="*/ 548640 w 653143"/>
                <a:gd name="connsiteY207" fmla="*/ 287646 h 666469"/>
                <a:gd name="connsiteX208" fmla="*/ 535577 w 653143"/>
                <a:gd name="connsiteY208" fmla="*/ 483589 h 666469"/>
                <a:gd name="connsiteX209" fmla="*/ 509452 w 653143"/>
                <a:gd name="connsiteY209" fmla="*/ 522778 h 666469"/>
                <a:gd name="connsiteX210" fmla="*/ 457200 w 653143"/>
                <a:gd name="connsiteY210" fmla="*/ 561966 h 666469"/>
                <a:gd name="connsiteX211" fmla="*/ 352697 w 653143"/>
                <a:gd name="connsiteY211" fmla="*/ 601155 h 666469"/>
                <a:gd name="connsiteX212" fmla="*/ 156755 w 653143"/>
                <a:gd name="connsiteY212" fmla="*/ 588092 h 666469"/>
                <a:gd name="connsiteX213" fmla="*/ 143692 w 653143"/>
                <a:gd name="connsiteY213" fmla="*/ 548903 h 666469"/>
                <a:gd name="connsiteX214" fmla="*/ 104503 w 653143"/>
                <a:gd name="connsiteY214" fmla="*/ 444401 h 666469"/>
                <a:gd name="connsiteX215" fmla="*/ 117566 w 653143"/>
                <a:gd name="connsiteY215" fmla="*/ 274583 h 666469"/>
                <a:gd name="connsiteX216" fmla="*/ 130629 w 653143"/>
                <a:gd name="connsiteY216" fmla="*/ 235395 h 666469"/>
                <a:gd name="connsiteX217" fmla="*/ 169817 w 653143"/>
                <a:gd name="connsiteY217" fmla="*/ 196206 h 666469"/>
                <a:gd name="connsiteX218" fmla="*/ 209006 w 653143"/>
                <a:gd name="connsiteY218" fmla="*/ 170081 h 666469"/>
                <a:gd name="connsiteX219" fmla="*/ 404949 w 653143"/>
                <a:gd name="connsiteY219" fmla="*/ 209269 h 666469"/>
                <a:gd name="connsiteX220" fmla="*/ 431075 w 653143"/>
                <a:gd name="connsiteY220" fmla="*/ 248458 h 666469"/>
                <a:gd name="connsiteX221" fmla="*/ 444137 w 653143"/>
                <a:gd name="connsiteY221" fmla="*/ 287646 h 666469"/>
                <a:gd name="connsiteX222" fmla="*/ 444137 w 653143"/>
                <a:gd name="connsiteY222" fmla="*/ 535841 h 666469"/>
                <a:gd name="connsiteX223" fmla="*/ 391886 w 653143"/>
                <a:gd name="connsiteY223" fmla="*/ 614218 h 666469"/>
                <a:gd name="connsiteX224" fmla="*/ 300446 w 653143"/>
                <a:gd name="connsiteY224" fmla="*/ 666469 h 666469"/>
                <a:gd name="connsiteX225" fmla="*/ 156755 w 653143"/>
                <a:gd name="connsiteY225" fmla="*/ 627281 h 666469"/>
                <a:gd name="connsiteX226" fmla="*/ 130629 w 653143"/>
                <a:gd name="connsiteY226" fmla="*/ 588092 h 666469"/>
                <a:gd name="connsiteX227" fmla="*/ 130629 w 653143"/>
                <a:gd name="connsiteY227" fmla="*/ 379086 h 666469"/>
                <a:gd name="connsiteX228" fmla="*/ 143692 w 653143"/>
                <a:gd name="connsiteY228" fmla="*/ 339898 h 666469"/>
                <a:gd name="connsiteX229" fmla="*/ 182880 w 653143"/>
                <a:gd name="connsiteY229" fmla="*/ 313772 h 666469"/>
                <a:gd name="connsiteX230" fmla="*/ 209006 w 653143"/>
                <a:gd name="connsiteY230" fmla="*/ 274583 h 666469"/>
                <a:gd name="connsiteX231" fmla="*/ 378823 w 653143"/>
                <a:gd name="connsiteY231" fmla="*/ 261521 h 666469"/>
                <a:gd name="connsiteX232" fmla="*/ 418012 w 653143"/>
                <a:gd name="connsiteY232" fmla="*/ 274583 h 666469"/>
                <a:gd name="connsiteX233" fmla="*/ 444137 w 653143"/>
                <a:gd name="connsiteY233" fmla="*/ 366023 h 666469"/>
                <a:gd name="connsiteX234" fmla="*/ 431075 w 653143"/>
                <a:gd name="connsiteY234" fmla="*/ 535841 h 666469"/>
                <a:gd name="connsiteX235" fmla="*/ 404949 w 653143"/>
                <a:gd name="connsiteY235" fmla="*/ 575029 h 666469"/>
                <a:gd name="connsiteX236" fmla="*/ 326572 w 653143"/>
                <a:gd name="connsiteY236" fmla="*/ 601155 h 666469"/>
                <a:gd name="connsiteX237" fmla="*/ 313509 w 653143"/>
                <a:gd name="connsiteY237" fmla="*/ 313772 h 666469"/>
                <a:gd name="connsiteX238" fmla="*/ 339635 w 653143"/>
                <a:gd name="connsiteY238" fmla="*/ 274583 h 666469"/>
                <a:gd name="connsiteX239" fmla="*/ 378823 w 653143"/>
                <a:gd name="connsiteY239" fmla="*/ 261521 h 666469"/>
                <a:gd name="connsiteX240" fmla="*/ 418012 w 653143"/>
                <a:gd name="connsiteY240" fmla="*/ 274583 h 666469"/>
                <a:gd name="connsiteX241" fmla="*/ 431075 w 653143"/>
                <a:gd name="connsiteY241" fmla="*/ 313772 h 666469"/>
                <a:gd name="connsiteX242" fmla="*/ 404949 w 653143"/>
                <a:gd name="connsiteY242" fmla="*/ 522778 h 666469"/>
                <a:gd name="connsiteX243" fmla="*/ 378823 w 653143"/>
                <a:gd name="connsiteY243" fmla="*/ 561966 h 666469"/>
                <a:gd name="connsiteX244" fmla="*/ 352697 w 653143"/>
                <a:gd name="connsiteY244" fmla="*/ 653406 h 666469"/>
                <a:gd name="connsiteX245" fmla="*/ 313509 w 653143"/>
                <a:gd name="connsiteY245" fmla="*/ 666469 h 666469"/>
                <a:gd name="connsiteX246" fmla="*/ 222069 w 653143"/>
                <a:gd name="connsiteY246" fmla="*/ 653406 h 666469"/>
                <a:gd name="connsiteX247" fmla="*/ 169817 w 653143"/>
                <a:gd name="connsiteY247" fmla="*/ 575029 h 666469"/>
                <a:gd name="connsiteX248" fmla="*/ 169817 w 653143"/>
                <a:gd name="connsiteY248" fmla="*/ 117829 h 666469"/>
                <a:gd name="connsiteX249" fmla="*/ 248195 w 653143"/>
                <a:gd name="connsiteY249" fmla="*/ 78641 h 666469"/>
                <a:gd name="connsiteX250" fmla="*/ 313509 w 653143"/>
                <a:gd name="connsiteY250" fmla="*/ 91703 h 666469"/>
                <a:gd name="connsiteX251" fmla="*/ 365760 w 653143"/>
                <a:gd name="connsiteY251" fmla="*/ 157018 h 666469"/>
                <a:gd name="connsiteX252" fmla="*/ 404949 w 653143"/>
                <a:gd name="connsiteY252" fmla="*/ 196206 h 666469"/>
                <a:gd name="connsiteX253" fmla="*/ 418012 w 653143"/>
                <a:gd name="connsiteY253" fmla="*/ 235395 h 666469"/>
                <a:gd name="connsiteX254" fmla="*/ 470263 w 653143"/>
                <a:gd name="connsiteY254" fmla="*/ 313772 h 666469"/>
                <a:gd name="connsiteX255" fmla="*/ 431075 w 653143"/>
                <a:gd name="connsiteY255" fmla="*/ 548903 h 666469"/>
                <a:gd name="connsiteX256" fmla="*/ 404949 w 653143"/>
                <a:gd name="connsiteY256" fmla="*/ 601155 h 666469"/>
                <a:gd name="connsiteX257" fmla="*/ 352697 w 653143"/>
                <a:gd name="connsiteY257" fmla="*/ 640343 h 666469"/>
                <a:gd name="connsiteX258" fmla="*/ 143692 w 653143"/>
                <a:gd name="connsiteY258" fmla="*/ 588092 h 666469"/>
                <a:gd name="connsiteX259" fmla="*/ 117566 w 653143"/>
                <a:gd name="connsiteY259" fmla="*/ 548903 h 666469"/>
                <a:gd name="connsiteX260" fmla="*/ 130629 w 653143"/>
                <a:gd name="connsiteY260" fmla="*/ 287646 h 666469"/>
                <a:gd name="connsiteX261" fmla="*/ 156755 w 653143"/>
                <a:gd name="connsiteY261" fmla="*/ 235395 h 666469"/>
                <a:gd name="connsiteX262" fmla="*/ 182880 w 653143"/>
                <a:gd name="connsiteY262" fmla="*/ 196206 h 666469"/>
                <a:gd name="connsiteX263" fmla="*/ 300446 w 653143"/>
                <a:gd name="connsiteY263" fmla="*/ 130892 h 666469"/>
                <a:gd name="connsiteX264" fmla="*/ 496389 w 653143"/>
                <a:gd name="connsiteY264" fmla="*/ 143955 h 666469"/>
                <a:gd name="connsiteX265" fmla="*/ 548640 w 653143"/>
                <a:gd name="connsiteY265" fmla="*/ 222332 h 666469"/>
                <a:gd name="connsiteX266" fmla="*/ 574766 w 653143"/>
                <a:gd name="connsiteY266" fmla="*/ 274583 h 666469"/>
                <a:gd name="connsiteX267" fmla="*/ 587829 w 653143"/>
                <a:gd name="connsiteY267" fmla="*/ 326835 h 666469"/>
                <a:gd name="connsiteX268" fmla="*/ 574766 w 653143"/>
                <a:gd name="connsiteY268" fmla="*/ 588092 h 666469"/>
                <a:gd name="connsiteX269" fmla="*/ 535577 w 653143"/>
                <a:gd name="connsiteY269" fmla="*/ 614218 h 666469"/>
                <a:gd name="connsiteX270" fmla="*/ 431075 w 653143"/>
                <a:gd name="connsiteY270" fmla="*/ 653406 h 666469"/>
                <a:gd name="connsiteX271" fmla="*/ 248195 w 653143"/>
                <a:gd name="connsiteY271" fmla="*/ 640343 h 666469"/>
                <a:gd name="connsiteX272" fmla="*/ 169817 w 653143"/>
                <a:gd name="connsiteY272" fmla="*/ 575029 h 666469"/>
                <a:gd name="connsiteX273" fmla="*/ 143692 w 653143"/>
                <a:gd name="connsiteY273" fmla="*/ 535841 h 666469"/>
                <a:gd name="connsiteX274" fmla="*/ 130629 w 653143"/>
                <a:gd name="connsiteY274" fmla="*/ 496652 h 666469"/>
                <a:gd name="connsiteX275" fmla="*/ 104503 w 653143"/>
                <a:gd name="connsiteY275" fmla="*/ 431338 h 666469"/>
                <a:gd name="connsiteX276" fmla="*/ 130629 w 653143"/>
                <a:gd name="connsiteY276" fmla="*/ 170081 h 666469"/>
                <a:gd name="connsiteX277" fmla="*/ 143692 w 653143"/>
                <a:gd name="connsiteY277" fmla="*/ 130892 h 666469"/>
                <a:gd name="connsiteX278" fmla="*/ 169817 w 653143"/>
                <a:gd name="connsiteY278" fmla="*/ 78641 h 666469"/>
                <a:gd name="connsiteX279" fmla="*/ 248195 w 653143"/>
                <a:gd name="connsiteY279" fmla="*/ 13326 h 666469"/>
                <a:gd name="connsiteX280" fmla="*/ 378823 w 653143"/>
                <a:gd name="connsiteY280" fmla="*/ 26389 h 666469"/>
                <a:gd name="connsiteX281" fmla="*/ 418012 w 653143"/>
                <a:gd name="connsiteY281" fmla="*/ 52515 h 666469"/>
                <a:gd name="connsiteX282" fmla="*/ 470263 w 653143"/>
                <a:gd name="connsiteY282" fmla="*/ 91703 h 666469"/>
                <a:gd name="connsiteX283" fmla="*/ 535577 w 653143"/>
                <a:gd name="connsiteY283" fmla="*/ 170081 h 666469"/>
                <a:gd name="connsiteX284" fmla="*/ 561703 w 653143"/>
                <a:gd name="connsiteY284" fmla="*/ 261521 h 666469"/>
                <a:gd name="connsiteX285" fmla="*/ 548640 w 653143"/>
                <a:gd name="connsiteY285" fmla="*/ 444401 h 666469"/>
                <a:gd name="connsiteX286" fmla="*/ 470263 w 653143"/>
                <a:gd name="connsiteY286" fmla="*/ 509715 h 666469"/>
                <a:gd name="connsiteX287" fmla="*/ 365760 w 653143"/>
                <a:gd name="connsiteY287" fmla="*/ 535841 h 666469"/>
                <a:gd name="connsiteX288" fmla="*/ 117566 w 653143"/>
                <a:gd name="connsiteY288" fmla="*/ 522778 h 666469"/>
                <a:gd name="connsiteX289" fmla="*/ 78377 w 653143"/>
                <a:gd name="connsiteY289" fmla="*/ 496652 h 666469"/>
                <a:gd name="connsiteX290" fmla="*/ 52252 w 653143"/>
                <a:gd name="connsiteY290" fmla="*/ 418275 h 666469"/>
                <a:gd name="connsiteX291" fmla="*/ 91440 w 653143"/>
                <a:gd name="connsiteY291" fmla="*/ 130892 h 666469"/>
                <a:gd name="connsiteX292" fmla="*/ 130629 w 653143"/>
                <a:gd name="connsiteY292" fmla="*/ 104766 h 666469"/>
                <a:gd name="connsiteX293" fmla="*/ 326572 w 653143"/>
                <a:gd name="connsiteY293" fmla="*/ 117829 h 666469"/>
                <a:gd name="connsiteX294" fmla="*/ 404949 w 653143"/>
                <a:gd name="connsiteY294" fmla="*/ 143955 h 666469"/>
                <a:gd name="connsiteX295" fmla="*/ 457200 w 653143"/>
                <a:gd name="connsiteY295" fmla="*/ 222332 h 666469"/>
                <a:gd name="connsiteX296" fmla="*/ 483326 w 653143"/>
                <a:gd name="connsiteY296" fmla="*/ 300709 h 666469"/>
                <a:gd name="connsiteX297" fmla="*/ 470263 w 653143"/>
                <a:gd name="connsiteY297" fmla="*/ 457463 h 666469"/>
                <a:gd name="connsiteX298" fmla="*/ 457200 w 653143"/>
                <a:gd name="connsiteY298" fmla="*/ 496652 h 666469"/>
                <a:gd name="connsiteX299" fmla="*/ 404949 w 653143"/>
                <a:gd name="connsiteY299" fmla="*/ 548903 h 666469"/>
                <a:gd name="connsiteX300" fmla="*/ 39189 w 653143"/>
                <a:gd name="connsiteY300" fmla="*/ 496652 h 666469"/>
                <a:gd name="connsiteX301" fmla="*/ 13063 w 653143"/>
                <a:gd name="connsiteY301" fmla="*/ 457463 h 666469"/>
                <a:gd name="connsiteX302" fmla="*/ 0 w 653143"/>
                <a:gd name="connsiteY302" fmla="*/ 418275 h 666469"/>
                <a:gd name="connsiteX303" fmla="*/ 13063 w 653143"/>
                <a:gd name="connsiteY303" fmla="*/ 130892 h 666469"/>
                <a:gd name="connsiteX304" fmla="*/ 65315 w 653143"/>
                <a:gd name="connsiteY304" fmla="*/ 52515 h 666469"/>
                <a:gd name="connsiteX305" fmla="*/ 143692 w 653143"/>
                <a:gd name="connsiteY305" fmla="*/ 263 h 666469"/>
                <a:gd name="connsiteX306" fmla="*/ 287383 w 653143"/>
                <a:gd name="connsiteY306" fmla="*/ 13326 h 666469"/>
                <a:gd name="connsiteX307" fmla="*/ 365760 w 653143"/>
                <a:gd name="connsiteY307" fmla="*/ 52515 h 666469"/>
                <a:gd name="connsiteX308" fmla="*/ 404949 w 653143"/>
                <a:gd name="connsiteY308" fmla="*/ 65578 h 666469"/>
                <a:gd name="connsiteX309" fmla="*/ 483326 w 653143"/>
                <a:gd name="connsiteY309" fmla="*/ 143955 h 666469"/>
                <a:gd name="connsiteX310" fmla="*/ 470263 w 653143"/>
                <a:gd name="connsiteY310" fmla="*/ 379086 h 666469"/>
                <a:gd name="connsiteX311" fmla="*/ 391886 w 653143"/>
                <a:gd name="connsiteY311" fmla="*/ 444401 h 666469"/>
                <a:gd name="connsiteX312" fmla="*/ 352697 w 653143"/>
                <a:gd name="connsiteY312" fmla="*/ 470526 h 666469"/>
                <a:gd name="connsiteX313" fmla="*/ 300446 w 653143"/>
                <a:gd name="connsiteY313" fmla="*/ 483589 h 666469"/>
                <a:gd name="connsiteX314" fmla="*/ 261257 w 653143"/>
                <a:gd name="connsiteY314" fmla="*/ 496652 h 666469"/>
                <a:gd name="connsiteX315" fmla="*/ 65315 w 653143"/>
                <a:gd name="connsiteY315" fmla="*/ 457463 h 666469"/>
                <a:gd name="connsiteX316" fmla="*/ 39189 w 653143"/>
                <a:gd name="connsiteY316" fmla="*/ 418275 h 666469"/>
                <a:gd name="connsiteX317" fmla="*/ 26126 w 653143"/>
                <a:gd name="connsiteY317" fmla="*/ 379086 h 666469"/>
                <a:gd name="connsiteX318" fmla="*/ 39189 w 653143"/>
                <a:gd name="connsiteY318" fmla="*/ 209269 h 666469"/>
                <a:gd name="connsiteX319" fmla="*/ 65315 w 653143"/>
                <a:gd name="connsiteY319" fmla="*/ 170081 h 666469"/>
                <a:gd name="connsiteX320" fmla="*/ 156755 w 653143"/>
                <a:gd name="connsiteY320" fmla="*/ 117829 h 666469"/>
                <a:gd name="connsiteX321" fmla="*/ 195943 w 653143"/>
                <a:gd name="connsiteY321" fmla="*/ 78641 h 666469"/>
                <a:gd name="connsiteX322" fmla="*/ 378823 w 653143"/>
                <a:gd name="connsiteY322" fmla="*/ 91703 h 666469"/>
                <a:gd name="connsiteX323" fmla="*/ 496389 w 653143"/>
                <a:gd name="connsiteY323" fmla="*/ 143955 h 666469"/>
                <a:gd name="connsiteX324" fmla="*/ 535577 w 653143"/>
                <a:gd name="connsiteY324" fmla="*/ 183143 h 666469"/>
                <a:gd name="connsiteX325" fmla="*/ 561703 w 653143"/>
                <a:gd name="connsiteY325" fmla="*/ 222332 h 666469"/>
                <a:gd name="connsiteX326" fmla="*/ 548640 w 653143"/>
                <a:gd name="connsiteY326" fmla="*/ 431338 h 666469"/>
                <a:gd name="connsiteX327" fmla="*/ 496389 w 653143"/>
                <a:gd name="connsiteY327" fmla="*/ 470526 h 666469"/>
                <a:gd name="connsiteX328" fmla="*/ 418012 w 653143"/>
                <a:gd name="connsiteY328" fmla="*/ 522778 h 666469"/>
                <a:gd name="connsiteX329" fmla="*/ 130629 w 653143"/>
                <a:gd name="connsiteY329" fmla="*/ 509715 h 666469"/>
                <a:gd name="connsiteX330" fmla="*/ 78377 w 653143"/>
                <a:gd name="connsiteY330" fmla="*/ 405212 h 666469"/>
                <a:gd name="connsiteX331" fmla="*/ 65315 w 653143"/>
                <a:gd name="connsiteY331" fmla="*/ 352961 h 666469"/>
                <a:gd name="connsiteX332" fmla="*/ 52252 w 653143"/>
                <a:gd name="connsiteY332" fmla="*/ 313772 h 666469"/>
                <a:gd name="connsiteX333" fmla="*/ 78377 w 653143"/>
                <a:gd name="connsiteY333" fmla="*/ 91703 h 666469"/>
                <a:gd name="connsiteX334" fmla="*/ 104503 w 653143"/>
                <a:gd name="connsiteY334" fmla="*/ 52515 h 666469"/>
                <a:gd name="connsiteX335" fmla="*/ 156755 w 653143"/>
                <a:gd name="connsiteY335" fmla="*/ 263 h 666469"/>
                <a:gd name="connsiteX336" fmla="*/ 313509 w 653143"/>
                <a:gd name="connsiteY336" fmla="*/ 26389 h 666469"/>
                <a:gd name="connsiteX337" fmla="*/ 352697 w 653143"/>
                <a:gd name="connsiteY337" fmla="*/ 39452 h 666469"/>
                <a:gd name="connsiteX338" fmla="*/ 444137 w 653143"/>
                <a:gd name="connsiteY338" fmla="*/ 65578 h 666469"/>
                <a:gd name="connsiteX339" fmla="*/ 483326 w 653143"/>
                <a:gd name="connsiteY339" fmla="*/ 104766 h 666469"/>
                <a:gd name="connsiteX340" fmla="*/ 522515 w 653143"/>
                <a:gd name="connsiteY340" fmla="*/ 130892 h 666469"/>
                <a:gd name="connsiteX341" fmla="*/ 535577 w 653143"/>
                <a:gd name="connsiteY341" fmla="*/ 170081 h 666469"/>
                <a:gd name="connsiteX342" fmla="*/ 561703 w 653143"/>
                <a:gd name="connsiteY342" fmla="*/ 209269 h 666469"/>
                <a:gd name="connsiteX343" fmla="*/ 587829 w 653143"/>
                <a:gd name="connsiteY343" fmla="*/ 287646 h 666469"/>
                <a:gd name="connsiteX344" fmla="*/ 574766 w 653143"/>
                <a:gd name="connsiteY344" fmla="*/ 418275 h 666469"/>
                <a:gd name="connsiteX345" fmla="*/ 509452 w 653143"/>
                <a:gd name="connsiteY345" fmla="*/ 496652 h 666469"/>
                <a:gd name="connsiteX346" fmla="*/ 431075 w 653143"/>
                <a:gd name="connsiteY346" fmla="*/ 522778 h 666469"/>
                <a:gd name="connsiteX347" fmla="*/ 391886 w 653143"/>
                <a:gd name="connsiteY347" fmla="*/ 548903 h 666469"/>
                <a:gd name="connsiteX348" fmla="*/ 300446 w 653143"/>
                <a:gd name="connsiteY348" fmla="*/ 561966 h 666469"/>
                <a:gd name="connsiteX349" fmla="*/ 143692 w 653143"/>
                <a:gd name="connsiteY349" fmla="*/ 509715 h 666469"/>
                <a:gd name="connsiteX350" fmla="*/ 130629 w 653143"/>
                <a:gd name="connsiteY350" fmla="*/ 470526 h 666469"/>
                <a:gd name="connsiteX351" fmla="*/ 143692 w 653143"/>
                <a:gd name="connsiteY351" fmla="*/ 222332 h 666469"/>
                <a:gd name="connsiteX352" fmla="*/ 169817 w 653143"/>
                <a:gd name="connsiteY352" fmla="*/ 183143 h 666469"/>
                <a:gd name="connsiteX353" fmla="*/ 339635 w 653143"/>
                <a:gd name="connsiteY353" fmla="*/ 143955 h 666469"/>
                <a:gd name="connsiteX354" fmla="*/ 496389 w 653143"/>
                <a:gd name="connsiteY354" fmla="*/ 157018 h 666469"/>
                <a:gd name="connsiteX355" fmla="*/ 561703 w 653143"/>
                <a:gd name="connsiteY355" fmla="*/ 235395 h 666469"/>
                <a:gd name="connsiteX356" fmla="*/ 587829 w 653143"/>
                <a:gd name="connsiteY356" fmla="*/ 274583 h 666469"/>
                <a:gd name="connsiteX357" fmla="*/ 613955 w 653143"/>
                <a:gd name="connsiteY357" fmla="*/ 352961 h 666469"/>
                <a:gd name="connsiteX358" fmla="*/ 627017 w 653143"/>
                <a:gd name="connsiteY358" fmla="*/ 392149 h 666469"/>
                <a:gd name="connsiteX359" fmla="*/ 613955 w 653143"/>
                <a:gd name="connsiteY359" fmla="*/ 509715 h 666469"/>
                <a:gd name="connsiteX360" fmla="*/ 587829 w 653143"/>
                <a:gd name="connsiteY360" fmla="*/ 548903 h 666469"/>
                <a:gd name="connsiteX361" fmla="*/ 470263 w 653143"/>
                <a:gd name="connsiteY361" fmla="*/ 614218 h 666469"/>
                <a:gd name="connsiteX362" fmla="*/ 391886 w 653143"/>
                <a:gd name="connsiteY362" fmla="*/ 627281 h 666469"/>
                <a:gd name="connsiteX363" fmla="*/ 143692 w 653143"/>
                <a:gd name="connsiteY363" fmla="*/ 575029 h 666469"/>
                <a:gd name="connsiteX364" fmla="*/ 130629 w 653143"/>
                <a:gd name="connsiteY364" fmla="*/ 535841 h 666469"/>
                <a:gd name="connsiteX365" fmla="*/ 143692 w 653143"/>
                <a:gd name="connsiteY365" fmla="*/ 300709 h 666469"/>
                <a:gd name="connsiteX366" fmla="*/ 209006 w 653143"/>
                <a:gd name="connsiteY366" fmla="*/ 170081 h 666469"/>
                <a:gd name="connsiteX367" fmla="*/ 235132 w 653143"/>
                <a:gd name="connsiteY367" fmla="*/ 130892 h 666469"/>
                <a:gd name="connsiteX368" fmla="*/ 352697 w 653143"/>
                <a:gd name="connsiteY368" fmla="*/ 65578 h 666469"/>
                <a:gd name="connsiteX369" fmla="*/ 470263 w 653143"/>
                <a:gd name="connsiteY369" fmla="*/ 78641 h 666469"/>
                <a:gd name="connsiteX370" fmla="*/ 548640 w 653143"/>
                <a:gd name="connsiteY370" fmla="*/ 130892 h 666469"/>
                <a:gd name="connsiteX371" fmla="*/ 600892 w 653143"/>
                <a:gd name="connsiteY371" fmla="*/ 196206 h 666469"/>
                <a:gd name="connsiteX372" fmla="*/ 653143 w 653143"/>
                <a:gd name="connsiteY372" fmla="*/ 274583 h 666469"/>
                <a:gd name="connsiteX373" fmla="*/ 640080 w 653143"/>
                <a:gd name="connsiteY373" fmla="*/ 431338 h 666469"/>
                <a:gd name="connsiteX374" fmla="*/ 600892 w 653143"/>
                <a:gd name="connsiteY374" fmla="*/ 509715 h 666469"/>
                <a:gd name="connsiteX375" fmla="*/ 483326 w 653143"/>
                <a:gd name="connsiteY375" fmla="*/ 601155 h 666469"/>
                <a:gd name="connsiteX376" fmla="*/ 444137 w 653143"/>
                <a:gd name="connsiteY376" fmla="*/ 614218 h 666469"/>
                <a:gd name="connsiteX377" fmla="*/ 261257 w 653143"/>
                <a:gd name="connsiteY377" fmla="*/ 601155 h 666469"/>
                <a:gd name="connsiteX378" fmla="*/ 222069 w 653143"/>
                <a:gd name="connsiteY378" fmla="*/ 575029 h 666469"/>
                <a:gd name="connsiteX379" fmla="*/ 143692 w 653143"/>
                <a:gd name="connsiteY379" fmla="*/ 535841 h 666469"/>
                <a:gd name="connsiteX380" fmla="*/ 91440 w 653143"/>
                <a:gd name="connsiteY380" fmla="*/ 457463 h 666469"/>
                <a:gd name="connsiteX381" fmla="*/ 65315 w 653143"/>
                <a:gd name="connsiteY381" fmla="*/ 418275 h 666469"/>
                <a:gd name="connsiteX382" fmla="*/ 78377 w 653143"/>
                <a:gd name="connsiteY382" fmla="*/ 196206 h 666469"/>
                <a:gd name="connsiteX383" fmla="*/ 117566 w 653143"/>
                <a:gd name="connsiteY383" fmla="*/ 170081 h 666469"/>
                <a:gd name="connsiteX384" fmla="*/ 195943 w 653143"/>
                <a:gd name="connsiteY384" fmla="*/ 104766 h 666469"/>
                <a:gd name="connsiteX385" fmla="*/ 261257 w 653143"/>
                <a:gd name="connsiteY385" fmla="*/ 91703 h 666469"/>
                <a:gd name="connsiteX386" fmla="*/ 496389 w 653143"/>
                <a:gd name="connsiteY386" fmla="*/ 104766 h 666469"/>
                <a:gd name="connsiteX387" fmla="*/ 548640 w 653143"/>
                <a:gd name="connsiteY387" fmla="*/ 183143 h 666469"/>
                <a:gd name="connsiteX388" fmla="*/ 574766 w 653143"/>
                <a:gd name="connsiteY388" fmla="*/ 313772 h 66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</a:cxnLst>
              <a:rect l="l" t="t" r="r" b="b"/>
              <a:pathLst>
                <a:path w="653143" h="666469">
                  <a:moveTo>
                    <a:pt x="169817" y="496652"/>
                  </a:moveTo>
                  <a:cubicBezTo>
                    <a:pt x="161109" y="474881"/>
                    <a:pt x="151705" y="453375"/>
                    <a:pt x="143692" y="431338"/>
                  </a:cubicBezTo>
                  <a:cubicBezTo>
                    <a:pt x="134281" y="405457"/>
                    <a:pt x="117566" y="352961"/>
                    <a:pt x="117566" y="352961"/>
                  </a:cubicBezTo>
                  <a:cubicBezTo>
                    <a:pt x="121920" y="326835"/>
                    <a:pt x="115440" y="296282"/>
                    <a:pt x="130629" y="274583"/>
                  </a:cubicBezTo>
                  <a:cubicBezTo>
                    <a:pt x="148635" y="248860"/>
                    <a:pt x="209006" y="222332"/>
                    <a:pt x="209006" y="222332"/>
                  </a:cubicBezTo>
                  <a:cubicBezTo>
                    <a:pt x="239486" y="226686"/>
                    <a:pt x="276142" y="216492"/>
                    <a:pt x="300446" y="235395"/>
                  </a:cubicBezTo>
                  <a:cubicBezTo>
                    <a:pt x="322184" y="252302"/>
                    <a:pt x="317863" y="287646"/>
                    <a:pt x="326572" y="313772"/>
                  </a:cubicBezTo>
                  <a:lnTo>
                    <a:pt x="339635" y="352961"/>
                  </a:lnTo>
                  <a:cubicBezTo>
                    <a:pt x="335073" y="394016"/>
                    <a:pt x="355304" y="485332"/>
                    <a:pt x="287383" y="496652"/>
                  </a:cubicBezTo>
                  <a:cubicBezTo>
                    <a:pt x="273801" y="498916"/>
                    <a:pt x="261258" y="487943"/>
                    <a:pt x="248195" y="483589"/>
                  </a:cubicBezTo>
                  <a:cubicBezTo>
                    <a:pt x="239486" y="470526"/>
                    <a:pt x="229090" y="458443"/>
                    <a:pt x="222069" y="444401"/>
                  </a:cubicBezTo>
                  <a:cubicBezTo>
                    <a:pt x="208680" y="417623"/>
                    <a:pt x="200911" y="364739"/>
                    <a:pt x="195943" y="339898"/>
                  </a:cubicBezTo>
                  <a:cubicBezTo>
                    <a:pt x="207555" y="247005"/>
                    <a:pt x="181316" y="242709"/>
                    <a:pt x="248195" y="209269"/>
                  </a:cubicBezTo>
                  <a:cubicBezTo>
                    <a:pt x="260511" y="203111"/>
                    <a:pt x="274320" y="200560"/>
                    <a:pt x="287383" y="196206"/>
                  </a:cubicBezTo>
                  <a:cubicBezTo>
                    <a:pt x="313509" y="200560"/>
                    <a:pt x="345827" y="191828"/>
                    <a:pt x="365760" y="209269"/>
                  </a:cubicBezTo>
                  <a:cubicBezTo>
                    <a:pt x="386485" y="227403"/>
                    <a:pt x="391886" y="287646"/>
                    <a:pt x="391886" y="287646"/>
                  </a:cubicBezTo>
                  <a:cubicBezTo>
                    <a:pt x="387532" y="348606"/>
                    <a:pt x="389444" y="410341"/>
                    <a:pt x="378823" y="470526"/>
                  </a:cubicBezTo>
                  <a:cubicBezTo>
                    <a:pt x="376095" y="485987"/>
                    <a:pt x="368023" y="506309"/>
                    <a:pt x="352697" y="509715"/>
                  </a:cubicBezTo>
                  <a:cubicBezTo>
                    <a:pt x="322641" y="516394"/>
                    <a:pt x="291737" y="501006"/>
                    <a:pt x="261257" y="496652"/>
                  </a:cubicBezTo>
                  <a:cubicBezTo>
                    <a:pt x="248194" y="483589"/>
                    <a:pt x="224227" y="475810"/>
                    <a:pt x="222069" y="457463"/>
                  </a:cubicBezTo>
                  <a:cubicBezTo>
                    <a:pt x="210583" y="359830"/>
                    <a:pt x="207825" y="299513"/>
                    <a:pt x="261257" y="235395"/>
                  </a:cubicBezTo>
                  <a:cubicBezTo>
                    <a:pt x="273084" y="221203"/>
                    <a:pt x="286254" y="208033"/>
                    <a:pt x="300446" y="196206"/>
                  </a:cubicBezTo>
                  <a:cubicBezTo>
                    <a:pt x="312507" y="186155"/>
                    <a:pt x="326572" y="178789"/>
                    <a:pt x="339635" y="170081"/>
                  </a:cubicBezTo>
                  <a:cubicBezTo>
                    <a:pt x="365761" y="174435"/>
                    <a:pt x="394322" y="171298"/>
                    <a:pt x="418012" y="183143"/>
                  </a:cubicBezTo>
                  <a:cubicBezTo>
                    <a:pt x="438269" y="193271"/>
                    <a:pt x="451018" y="242975"/>
                    <a:pt x="457200" y="261521"/>
                  </a:cubicBezTo>
                  <a:cubicBezTo>
                    <a:pt x="433795" y="495563"/>
                    <a:pt x="471560" y="324241"/>
                    <a:pt x="418012" y="431338"/>
                  </a:cubicBezTo>
                  <a:cubicBezTo>
                    <a:pt x="411854" y="443654"/>
                    <a:pt x="414685" y="460790"/>
                    <a:pt x="404949" y="470526"/>
                  </a:cubicBezTo>
                  <a:cubicBezTo>
                    <a:pt x="395212" y="480262"/>
                    <a:pt x="378823" y="479235"/>
                    <a:pt x="365760" y="483589"/>
                  </a:cubicBezTo>
                  <a:cubicBezTo>
                    <a:pt x="352697" y="479235"/>
                    <a:pt x="334575" y="481731"/>
                    <a:pt x="326572" y="470526"/>
                  </a:cubicBezTo>
                  <a:cubicBezTo>
                    <a:pt x="310565" y="448117"/>
                    <a:pt x="300446" y="392149"/>
                    <a:pt x="300446" y="392149"/>
                  </a:cubicBezTo>
                  <a:cubicBezTo>
                    <a:pt x="304800" y="348606"/>
                    <a:pt x="306855" y="304772"/>
                    <a:pt x="313509" y="261521"/>
                  </a:cubicBezTo>
                  <a:cubicBezTo>
                    <a:pt x="315603" y="247912"/>
                    <a:pt x="318934" y="233789"/>
                    <a:pt x="326572" y="222332"/>
                  </a:cubicBezTo>
                  <a:cubicBezTo>
                    <a:pt x="336819" y="206961"/>
                    <a:pt x="350389" y="193390"/>
                    <a:pt x="365760" y="183143"/>
                  </a:cubicBezTo>
                  <a:cubicBezTo>
                    <a:pt x="377217" y="175505"/>
                    <a:pt x="391886" y="174435"/>
                    <a:pt x="404949" y="170081"/>
                  </a:cubicBezTo>
                  <a:cubicBezTo>
                    <a:pt x="413658" y="183144"/>
                    <a:pt x="424699" y="194923"/>
                    <a:pt x="431075" y="209269"/>
                  </a:cubicBezTo>
                  <a:cubicBezTo>
                    <a:pt x="442260" y="234434"/>
                    <a:pt x="457200" y="287646"/>
                    <a:pt x="457200" y="287646"/>
                  </a:cubicBezTo>
                  <a:cubicBezTo>
                    <a:pt x="451615" y="360250"/>
                    <a:pt x="473227" y="441436"/>
                    <a:pt x="418012" y="496652"/>
                  </a:cubicBezTo>
                  <a:cubicBezTo>
                    <a:pt x="406911" y="507754"/>
                    <a:pt x="391886" y="514069"/>
                    <a:pt x="378823" y="522778"/>
                  </a:cubicBezTo>
                  <a:cubicBezTo>
                    <a:pt x="348766" y="520466"/>
                    <a:pt x="213266" y="537901"/>
                    <a:pt x="169817" y="483589"/>
                  </a:cubicBezTo>
                  <a:cubicBezTo>
                    <a:pt x="161215" y="472837"/>
                    <a:pt x="161109" y="457464"/>
                    <a:pt x="156755" y="444401"/>
                  </a:cubicBezTo>
                  <a:cubicBezTo>
                    <a:pt x="161109" y="366024"/>
                    <a:pt x="162375" y="287414"/>
                    <a:pt x="169817" y="209269"/>
                  </a:cubicBezTo>
                  <a:cubicBezTo>
                    <a:pt x="171122" y="195562"/>
                    <a:pt x="174278" y="180833"/>
                    <a:pt x="182880" y="170081"/>
                  </a:cubicBezTo>
                  <a:cubicBezTo>
                    <a:pt x="201297" y="147060"/>
                    <a:pt x="235441" y="139498"/>
                    <a:pt x="261257" y="130892"/>
                  </a:cubicBezTo>
                  <a:cubicBezTo>
                    <a:pt x="304800" y="135246"/>
                    <a:pt x="349246" y="134115"/>
                    <a:pt x="391886" y="143955"/>
                  </a:cubicBezTo>
                  <a:cubicBezTo>
                    <a:pt x="407184" y="147485"/>
                    <a:pt x="422754" y="156768"/>
                    <a:pt x="431075" y="170081"/>
                  </a:cubicBezTo>
                  <a:cubicBezTo>
                    <a:pt x="450572" y="201276"/>
                    <a:pt x="462804" y="276475"/>
                    <a:pt x="470263" y="313772"/>
                  </a:cubicBezTo>
                  <a:cubicBezTo>
                    <a:pt x="465909" y="361669"/>
                    <a:pt x="474465" y="412574"/>
                    <a:pt x="457200" y="457463"/>
                  </a:cubicBezTo>
                  <a:cubicBezTo>
                    <a:pt x="450210" y="475638"/>
                    <a:pt x="424402" y="482705"/>
                    <a:pt x="404949" y="483589"/>
                  </a:cubicBezTo>
                  <a:cubicBezTo>
                    <a:pt x="326532" y="487153"/>
                    <a:pt x="248194" y="474880"/>
                    <a:pt x="169817" y="470526"/>
                  </a:cubicBezTo>
                  <a:cubicBezTo>
                    <a:pt x="163658" y="452047"/>
                    <a:pt x="143692" y="395486"/>
                    <a:pt x="143692" y="379086"/>
                  </a:cubicBezTo>
                  <a:cubicBezTo>
                    <a:pt x="143692" y="363339"/>
                    <a:pt x="147459" y="249513"/>
                    <a:pt x="169817" y="209269"/>
                  </a:cubicBezTo>
                  <a:cubicBezTo>
                    <a:pt x="185066" y="181821"/>
                    <a:pt x="192281" y="140822"/>
                    <a:pt x="222069" y="130892"/>
                  </a:cubicBezTo>
                  <a:lnTo>
                    <a:pt x="261257" y="117829"/>
                  </a:lnTo>
                  <a:cubicBezTo>
                    <a:pt x="310750" y="122328"/>
                    <a:pt x="400785" y="107473"/>
                    <a:pt x="444137" y="157018"/>
                  </a:cubicBezTo>
                  <a:cubicBezTo>
                    <a:pt x="464814" y="180648"/>
                    <a:pt x="496389" y="235395"/>
                    <a:pt x="496389" y="235395"/>
                  </a:cubicBezTo>
                  <a:cubicBezTo>
                    <a:pt x="515316" y="330031"/>
                    <a:pt x="521731" y="330756"/>
                    <a:pt x="496389" y="457463"/>
                  </a:cubicBezTo>
                  <a:cubicBezTo>
                    <a:pt x="493310" y="472858"/>
                    <a:pt x="478972" y="483589"/>
                    <a:pt x="470263" y="496652"/>
                  </a:cubicBezTo>
                  <a:cubicBezTo>
                    <a:pt x="387532" y="492298"/>
                    <a:pt x="303306" y="499836"/>
                    <a:pt x="222069" y="483589"/>
                  </a:cubicBezTo>
                  <a:cubicBezTo>
                    <a:pt x="208567" y="480889"/>
                    <a:pt x="209006" y="458170"/>
                    <a:pt x="209006" y="444401"/>
                  </a:cubicBezTo>
                  <a:cubicBezTo>
                    <a:pt x="209006" y="415209"/>
                    <a:pt x="209219" y="300285"/>
                    <a:pt x="235132" y="248458"/>
                  </a:cubicBezTo>
                  <a:cubicBezTo>
                    <a:pt x="242153" y="234416"/>
                    <a:pt x="250156" y="220370"/>
                    <a:pt x="261257" y="209269"/>
                  </a:cubicBezTo>
                  <a:cubicBezTo>
                    <a:pt x="272358" y="198167"/>
                    <a:pt x="287383" y="191852"/>
                    <a:pt x="300446" y="183143"/>
                  </a:cubicBezTo>
                  <a:cubicBezTo>
                    <a:pt x="309155" y="170080"/>
                    <a:pt x="314313" y="153762"/>
                    <a:pt x="326572" y="143955"/>
                  </a:cubicBezTo>
                  <a:cubicBezTo>
                    <a:pt x="357806" y="118968"/>
                    <a:pt x="384980" y="135697"/>
                    <a:pt x="418012" y="143955"/>
                  </a:cubicBezTo>
                  <a:cubicBezTo>
                    <a:pt x="426720" y="157018"/>
                    <a:pt x="437761" y="168797"/>
                    <a:pt x="444137" y="183143"/>
                  </a:cubicBezTo>
                  <a:cubicBezTo>
                    <a:pt x="455322" y="208309"/>
                    <a:pt x="470263" y="261521"/>
                    <a:pt x="470263" y="261521"/>
                  </a:cubicBezTo>
                  <a:cubicBezTo>
                    <a:pt x="459905" y="385813"/>
                    <a:pt x="499626" y="403595"/>
                    <a:pt x="418012" y="444401"/>
                  </a:cubicBezTo>
                  <a:cubicBezTo>
                    <a:pt x="405696" y="450559"/>
                    <a:pt x="391886" y="453109"/>
                    <a:pt x="378823" y="457463"/>
                  </a:cubicBezTo>
                  <a:cubicBezTo>
                    <a:pt x="318003" y="445300"/>
                    <a:pt x="311761" y="460062"/>
                    <a:pt x="287383" y="405212"/>
                  </a:cubicBezTo>
                  <a:cubicBezTo>
                    <a:pt x="276198" y="380047"/>
                    <a:pt x="261257" y="326835"/>
                    <a:pt x="261257" y="326835"/>
                  </a:cubicBezTo>
                  <a:cubicBezTo>
                    <a:pt x="265611" y="313772"/>
                    <a:pt x="264583" y="297383"/>
                    <a:pt x="274320" y="287646"/>
                  </a:cubicBezTo>
                  <a:cubicBezTo>
                    <a:pt x="300556" y="261410"/>
                    <a:pt x="339245" y="281017"/>
                    <a:pt x="365760" y="287646"/>
                  </a:cubicBezTo>
                  <a:cubicBezTo>
                    <a:pt x="387761" y="302313"/>
                    <a:pt x="426491" y="320876"/>
                    <a:pt x="431075" y="352961"/>
                  </a:cubicBezTo>
                  <a:cubicBezTo>
                    <a:pt x="433614" y="370734"/>
                    <a:pt x="422366" y="387795"/>
                    <a:pt x="418012" y="405212"/>
                  </a:cubicBezTo>
                  <a:cubicBezTo>
                    <a:pt x="383178" y="400858"/>
                    <a:pt x="343832" y="409838"/>
                    <a:pt x="313509" y="392149"/>
                  </a:cubicBezTo>
                  <a:cubicBezTo>
                    <a:pt x="286387" y="376328"/>
                    <a:pt x="261257" y="313772"/>
                    <a:pt x="261257" y="313772"/>
                  </a:cubicBezTo>
                  <a:cubicBezTo>
                    <a:pt x="265611" y="292001"/>
                    <a:pt x="255043" y="259473"/>
                    <a:pt x="274320" y="248458"/>
                  </a:cubicBezTo>
                  <a:cubicBezTo>
                    <a:pt x="334737" y="213934"/>
                    <a:pt x="357830" y="269220"/>
                    <a:pt x="378823" y="300709"/>
                  </a:cubicBezTo>
                  <a:cubicBezTo>
                    <a:pt x="376576" y="316439"/>
                    <a:pt x="376191" y="413060"/>
                    <a:pt x="339635" y="431338"/>
                  </a:cubicBezTo>
                  <a:cubicBezTo>
                    <a:pt x="315945" y="443183"/>
                    <a:pt x="287383" y="440047"/>
                    <a:pt x="261257" y="444401"/>
                  </a:cubicBezTo>
                  <a:cubicBezTo>
                    <a:pt x="204651" y="440047"/>
                    <a:pt x="147774" y="438380"/>
                    <a:pt x="91440" y="431338"/>
                  </a:cubicBezTo>
                  <a:cubicBezTo>
                    <a:pt x="77777" y="429630"/>
                    <a:pt x="61988" y="428011"/>
                    <a:pt x="52252" y="418275"/>
                  </a:cubicBezTo>
                  <a:cubicBezTo>
                    <a:pt x="42516" y="408538"/>
                    <a:pt x="43543" y="392149"/>
                    <a:pt x="39189" y="379086"/>
                  </a:cubicBezTo>
                  <a:cubicBezTo>
                    <a:pt x="40618" y="363363"/>
                    <a:pt x="40731" y="240458"/>
                    <a:pt x="65315" y="196206"/>
                  </a:cubicBezTo>
                  <a:cubicBezTo>
                    <a:pt x="80564" y="168758"/>
                    <a:pt x="100149" y="143955"/>
                    <a:pt x="117566" y="117829"/>
                  </a:cubicBezTo>
                  <a:cubicBezTo>
                    <a:pt x="151329" y="67185"/>
                    <a:pt x="128799" y="83605"/>
                    <a:pt x="182880" y="65578"/>
                  </a:cubicBezTo>
                  <a:cubicBezTo>
                    <a:pt x="248194" y="69932"/>
                    <a:pt x="313764" y="71412"/>
                    <a:pt x="378823" y="78641"/>
                  </a:cubicBezTo>
                  <a:cubicBezTo>
                    <a:pt x="392508" y="80162"/>
                    <a:pt x="406555" y="84065"/>
                    <a:pt x="418012" y="91703"/>
                  </a:cubicBezTo>
                  <a:cubicBezTo>
                    <a:pt x="433383" y="101950"/>
                    <a:pt x="444137" y="117829"/>
                    <a:pt x="457200" y="130892"/>
                  </a:cubicBezTo>
                  <a:cubicBezTo>
                    <a:pt x="461554" y="148309"/>
                    <a:pt x="465104" y="165947"/>
                    <a:pt x="470263" y="183143"/>
                  </a:cubicBezTo>
                  <a:cubicBezTo>
                    <a:pt x="478176" y="209521"/>
                    <a:pt x="496389" y="261521"/>
                    <a:pt x="496389" y="261521"/>
                  </a:cubicBezTo>
                  <a:cubicBezTo>
                    <a:pt x="492035" y="305064"/>
                    <a:pt x="496195" y="350324"/>
                    <a:pt x="483326" y="392149"/>
                  </a:cubicBezTo>
                  <a:cubicBezTo>
                    <a:pt x="477893" y="409806"/>
                    <a:pt x="458329" y="419511"/>
                    <a:pt x="444137" y="431338"/>
                  </a:cubicBezTo>
                  <a:cubicBezTo>
                    <a:pt x="410374" y="459473"/>
                    <a:pt x="405035" y="457434"/>
                    <a:pt x="365760" y="470526"/>
                  </a:cubicBezTo>
                  <a:cubicBezTo>
                    <a:pt x="300446" y="466172"/>
                    <a:pt x="233536" y="472456"/>
                    <a:pt x="169817" y="457463"/>
                  </a:cubicBezTo>
                  <a:cubicBezTo>
                    <a:pt x="154535" y="453867"/>
                    <a:pt x="149057" y="433029"/>
                    <a:pt x="143692" y="418275"/>
                  </a:cubicBezTo>
                  <a:cubicBezTo>
                    <a:pt x="131421" y="384530"/>
                    <a:pt x="117566" y="313772"/>
                    <a:pt x="117566" y="313772"/>
                  </a:cubicBezTo>
                  <a:cubicBezTo>
                    <a:pt x="119648" y="292948"/>
                    <a:pt x="110855" y="174555"/>
                    <a:pt x="156755" y="143955"/>
                  </a:cubicBezTo>
                  <a:cubicBezTo>
                    <a:pt x="171693" y="133996"/>
                    <a:pt x="191589" y="135246"/>
                    <a:pt x="209006" y="130892"/>
                  </a:cubicBezTo>
                  <a:cubicBezTo>
                    <a:pt x="265612" y="135246"/>
                    <a:pt x="322489" y="136913"/>
                    <a:pt x="378823" y="143955"/>
                  </a:cubicBezTo>
                  <a:cubicBezTo>
                    <a:pt x="392486" y="145663"/>
                    <a:pt x="404654" y="153678"/>
                    <a:pt x="418012" y="157018"/>
                  </a:cubicBezTo>
                  <a:cubicBezTo>
                    <a:pt x="439552" y="162403"/>
                    <a:pt x="461555" y="165727"/>
                    <a:pt x="483326" y="170081"/>
                  </a:cubicBezTo>
                  <a:cubicBezTo>
                    <a:pt x="492035" y="183144"/>
                    <a:pt x="502431" y="195227"/>
                    <a:pt x="509452" y="209269"/>
                  </a:cubicBezTo>
                  <a:cubicBezTo>
                    <a:pt x="539600" y="269564"/>
                    <a:pt x="521739" y="343778"/>
                    <a:pt x="509452" y="405212"/>
                  </a:cubicBezTo>
                  <a:cubicBezTo>
                    <a:pt x="506373" y="420607"/>
                    <a:pt x="495387" y="434350"/>
                    <a:pt x="483326" y="444401"/>
                  </a:cubicBezTo>
                  <a:cubicBezTo>
                    <a:pt x="468367" y="456867"/>
                    <a:pt x="447773" y="460507"/>
                    <a:pt x="431075" y="470526"/>
                  </a:cubicBezTo>
                  <a:cubicBezTo>
                    <a:pt x="404150" y="486681"/>
                    <a:pt x="352697" y="522778"/>
                    <a:pt x="352697" y="522778"/>
                  </a:cubicBezTo>
                  <a:cubicBezTo>
                    <a:pt x="309154" y="518424"/>
                    <a:pt x="265320" y="516369"/>
                    <a:pt x="222069" y="509715"/>
                  </a:cubicBezTo>
                  <a:cubicBezTo>
                    <a:pt x="208460" y="507621"/>
                    <a:pt x="193632" y="505254"/>
                    <a:pt x="182880" y="496652"/>
                  </a:cubicBezTo>
                  <a:cubicBezTo>
                    <a:pt x="170621" y="486844"/>
                    <a:pt x="165463" y="470526"/>
                    <a:pt x="156755" y="457463"/>
                  </a:cubicBezTo>
                  <a:cubicBezTo>
                    <a:pt x="152401" y="440046"/>
                    <a:pt x="149996" y="422022"/>
                    <a:pt x="143692" y="405212"/>
                  </a:cubicBezTo>
                  <a:cubicBezTo>
                    <a:pt x="136855" y="386979"/>
                    <a:pt x="118861" y="372391"/>
                    <a:pt x="117566" y="352961"/>
                  </a:cubicBezTo>
                  <a:cubicBezTo>
                    <a:pt x="115799" y="326453"/>
                    <a:pt x="120022" y="217421"/>
                    <a:pt x="143692" y="170081"/>
                  </a:cubicBezTo>
                  <a:cubicBezTo>
                    <a:pt x="150713" y="156039"/>
                    <a:pt x="162796" y="144934"/>
                    <a:pt x="169817" y="130892"/>
                  </a:cubicBezTo>
                  <a:cubicBezTo>
                    <a:pt x="175975" y="118576"/>
                    <a:pt x="174065" y="102281"/>
                    <a:pt x="182880" y="91703"/>
                  </a:cubicBezTo>
                  <a:cubicBezTo>
                    <a:pt x="196818" y="74978"/>
                    <a:pt x="217715" y="65578"/>
                    <a:pt x="235132" y="52515"/>
                  </a:cubicBezTo>
                  <a:lnTo>
                    <a:pt x="444137" y="65578"/>
                  </a:lnTo>
                  <a:cubicBezTo>
                    <a:pt x="479345" y="76781"/>
                    <a:pt x="522515" y="143955"/>
                    <a:pt x="522515" y="143955"/>
                  </a:cubicBezTo>
                  <a:cubicBezTo>
                    <a:pt x="526869" y="157018"/>
                    <a:pt x="535577" y="169374"/>
                    <a:pt x="535577" y="183143"/>
                  </a:cubicBezTo>
                  <a:cubicBezTo>
                    <a:pt x="535577" y="311623"/>
                    <a:pt x="551946" y="368572"/>
                    <a:pt x="496389" y="457463"/>
                  </a:cubicBezTo>
                  <a:cubicBezTo>
                    <a:pt x="484850" y="475925"/>
                    <a:pt x="473472" y="495251"/>
                    <a:pt x="457200" y="509715"/>
                  </a:cubicBezTo>
                  <a:cubicBezTo>
                    <a:pt x="416668" y="545743"/>
                    <a:pt x="373388" y="564683"/>
                    <a:pt x="326572" y="588092"/>
                  </a:cubicBezTo>
                  <a:cubicBezTo>
                    <a:pt x="252549" y="583738"/>
                    <a:pt x="177214" y="589571"/>
                    <a:pt x="104503" y="575029"/>
                  </a:cubicBezTo>
                  <a:cubicBezTo>
                    <a:pt x="86388" y="571406"/>
                    <a:pt x="75562" y="551212"/>
                    <a:pt x="65315" y="535841"/>
                  </a:cubicBezTo>
                  <a:cubicBezTo>
                    <a:pt x="57677" y="524384"/>
                    <a:pt x="58410" y="508968"/>
                    <a:pt x="52252" y="496652"/>
                  </a:cubicBezTo>
                  <a:cubicBezTo>
                    <a:pt x="1605" y="395358"/>
                    <a:pt x="45898" y="516778"/>
                    <a:pt x="13063" y="418275"/>
                  </a:cubicBezTo>
                  <a:cubicBezTo>
                    <a:pt x="17417" y="357315"/>
                    <a:pt x="18985" y="296092"/>
                    <a:pt x="26126" y="235395"/>
                  </a:cubicBezTo>
                  <a:cubicBezTo>
                    <a:pt x="27735" y="221720"/>
                    <a:pt x="31551" y="207663"/>
                    <a:pt x="39189" y="196206"/>
                  </a:cubicBezTo>
                  <a:cubicBezTo>
                    <a:pt x="49436" y="180835"/>
                    <a:pt x="64185" y="168844"/>
                    <a:pt x="78377" y="157018"/>
                  </a:cubicBezTo>
                  <a:cubicBezTo>
                    <a:pt x="90438" y="146967"/>
                    <a:pt x="103935" y="138681"/>
                    <a:pt x="117566" y="130892"/>
                  </a:cubicBezTo>
                  <a:cubicBezTo>
                    <a:pt x="134473" y="121231"/>
                    <a:pt x="152400" y="113475"/>
                    <a:pt x="169817" y="104766"/>
                  </a:cubicBezTo>
                  <a:cubicBezTo>
                    <a:pt x="235131" y="109120"/>
                    <a:pt x="300701" y="110600"/>
                    <a:pt x="365760" y="117829"/>
                  </a:cubicBezTo>
                  <a:cubicBezTo>
                    <a:pt x="396412" y="121235"/>
                    <a:pt x="420207" y="139925"/>
                    <a:pt x="444137" y="157018"/>
                  </a:cubicBezTo>
                  <a:cubicBezTo>
                    <a:pt x="461853" y="169672"/>
                    <a:pt x="478972" y="183143"/>
                    <a:pt x="496389" y="196206"/>
                  </a:cubicBezTo>
                  <a:cubicBezTo>
                    <a:pt x="571264" y="308518"/>
                    <a:pt x="481495" y="166417"/>
                    <a:pt x="535577" y="274583"/>
                  </a:cubicBezTo>
                  <a:cubicBezTo>
                    <a:pt x="542598" y="288625"/>
                    <a:pt x="552994" y="300709"/>
                    <a:pt x="561703" y="313772"/>
                  </a:cubicBezTo>
                  <a:cubicBezTo>
                    <a:pt x="557956" y="351243"/>
                    <a:pt x="559116" y="436510"/>
                    <a:pt x="535577" y="483589"/>
                  </a:cubicBezTo>
                  <a:cubicBezTo>
                    <a:pt x="508901" y="536942"/>
                    <a:pt x="510780" y="518286"/>
                    <a:pt x="457200" y="548903"/>
                  </a:cubicBezTo>
                  <a:cubicBezTo>
                    <a:pt x="443569" y="556692"/>
                    <a:pt x="430787" y="565904"/>
                    <a:pt x="418012" y="575029"/>
                  </a:cubicBezTo>
                  <a:cubicBezTo>
                    <a:pt x="400296" y="587684"/>
                    <a:pt x="385974" y="606132"/>
                    <a:pt x="365760" y="614218"/>
                  </a:cubicBezTo>
                  <a:cubicBezTo>
                    <a:pt x="341168" y="624055"/>
                    <a:pt x="313509" y="622927"/>
                    <a:pt x="287383" y="627281"/>
                  </a:cubicBezTo>
                  <a:cubicBezTo>
                    <a:pt x="248194" y="622927"/>
                    <a:pt x="200334" y="639187"/>
                    <a:pt x="169817" y="614218"/>
                  </a:cubicBezTo>
                  <a:cubicBezTo>
                    <a:pt x="142027" y="591481"/>
                    <a:pt x="152400" y="544549"/>
                    <a:pt x="143692" y="509715"/>
                  </a:cubicBezTo>
                  <a:lnTo>
                    <a:pt x="130629" y="457463"/>
                  </a:lnTo>
                  <a:cubicBezTo>
                    <a:pt x="148219" y="351925"/>
                    <a:pt x="135317" y="404209"/>
                    <a:pt x="169817" y="300709"/>
                  </a:cubicBezTo>
                  <a:cubicBezTo>
                    <a:pt x="174171" y="287646"/>
                    <a:pt x="169817" y="265875"/>
                    <a:pt x="182880" y="261521"/>
                  </a:cubicBezTo>
                  <a:lnTo>
                    <a:pt x="222069" y="248458"/>
                  </a:lnTo>
                  <a:cubicBezTo>
                    <a:pt x="235132" y="239749"/>
                    <a:pt x="245558" y="222332"/>
                    <a:pt x="261257" y="222332"/>
                  </a:cubicBezTo>
                  <a:cubicBezTo>
                    <a:pt x="393694" y="222332"/>
                    <a:pt x="381693" y="225202"/>
                    <a:pt x="444137" y="287646"/>
                  </a:cubicBezTo>
                  <a:cubicBezTo>
                    <a:pt x="448491" y="305063"/>
                    <a:pt x="452268" y="322635"/>
                    <a:pt x="457200" y="339898"/>
                  </a:cubicBezTo>
                  <a:cubicBezTo>
                    <a:pt x="460983" y="353137"/>
                    <a:pt x="470263" y="365317"/>
                    <a:pt x="470263" y="379086"/>
                  </a:cubicBezTo>
                  <a:cubicBezTo>
                    <a:pt x="470263" y="457584"/>
                    <a:pt x="472595" y="537244"/>
                    <a:pt x="457200" y="614218"/>
                  </a:cubicBezTo>
                  <a:cubicBezTo>
                    <a:pt x="454121" y="629612"/>
                    <a:pt x="431075" y="631635"/>
                    <a:pt x="418012" y="640343"/>
                  </a:cubicBezTo>
                  <a:cubicBezTo>
                    <a:pt x="390335" y="638498"/>
                    <a:pt x="215666" y="670055"/>
                    <a:pt x="182880" y="588092"/>
                  </a:cubicBezTo>
                  <a:cubicBezTo>
                    <a:pt x="171445" y="559505"/>
                    <a:pt x="174171" y="527132"/>
                    <a:pt x="169817" y="496652"/>
                  </a:cubicBezTo>
                  <a:cubicBezTo>
                    <a:pt x="174983" y="419161"/>
                    <a:pt x="161956" y="310674"/>
                    <a:pt x="209006" y="235395"/>
                  </a:cubicBezTo>
                  <a:cubicBezTo>
                    <a:pt x="226967" y="206657"/>
                    <a:pt x="260297" y="188138"/>
                    <a:pt x="287383" y="170081"/>
                  </a:cubicBezTo>
                  <a:cubicBezTo>
                    <a:pt x="343989" y="174435"/>
                    <a:pt x="401936" y="170140"/>
                    <a:pt x="457200" y="183143"/>
                  </a:cubicBezTo>
                  <a:cubicBezTo>
                    <a:pt x="479115" y="188300"/>
                    <a:pt x="532339" y="245219"/>
                    <a:pt x="548640" y="261521"/>
                  </a:cubicBezTo>
                  <a:cubicBezTo>
                    <a:pt x="547099" y="287724"/>
                    <a:pt x="571049" y="518104"/>
                    <a:pt x="483326" y="561966"/>
                  </a:cubicBezTo>
                  <a:cubicBezTo>
                    <a:pt x="465909" y="570675"/>
                    <a:pt x="449155" y="580860"/>
                    <a:pt x="431075" y="588092"/>
                  </a:cubicBezTo>
                  <a:cubicBezTo>
                    <a:pt x="405506" y="598320"/>
                    <a:pt x="352697" y="614218"/>
                    <a:pt x="352697" y="614218"/>
                  </a:cubicBezTo>
                  <a:cubicBezTo>
                    <a:pt x="304800" y="609864"/>
                    <a:pt x="255146" y="614726"/>
                    <a:pt x="209006" y="601155"/>
                  </a:cubicBezTo>
                  <a:cubicBezTo>
                    <a:pt x="178883" y="592295"/>
                    <a:pt x="130629" y="548903"/>
                    <a:pt x="130629" y="548903"/>
                  </a:cubicBezTo>
                  <a:cubicBezTo>
                    <a:pt x="126275" y="531486"/>
                    <a:pt x="126473" y="512240"/>
                    <a:pt x="117566" y="496652"/>
                  </a:cubicBezTo>
                  <a:cubicBezTo>
                    <a:pt x="39290" y="359671"/>
                    <a:pt x="106094" y="540620"/>
                    <a:pt x="65315" y="418275"/>
                  </a:cubicBezTo>
                  <a:cubicBezTo>
                    <a:pt x="69669" y="361669"/>
                    <a:pt x="71335" y="304792"/>
                    <a:pt x="78377" y="248458"/>
                  </a:cubicBezTo>
                  <a:cubicBezTo>
                    <a:pt x="80085" y="234795"/>
                    <a:pt x="83802" y="220726"/>
                    <a:pt x="91440" y="209269"/>
                  </a:cubicBezTo>
                  <a:cubicBezTo>
                    <a:pt x="101687" y="193898"/>
                    <a:pt x="118802" y="184273"/>
                    <a:pt x="130629" y="170081"/>
                  </a:cubicBezTo>
                  <a:cubicBezTo>
                    <a:pt x="140680" y="158020"/>
                    <a:pt x="145654" y="141994"/>
                    <a:pt x="156755" y="130892"/>
                  </a:cubicBezTo>
                  <a:cubicBezTo>
                    <a:pt x="167856" y="119791"/>
                    <a:pt x="181597" y="111142"/>
                    <a:pt x="195943" y="104766"/>
                  </a:cubicBezTo>
                  <a:cubicBezTo>
                    <a:pt x="221108" y="93581"/>
                    <a:pt x="274320" y="78641"/>
                    <a:pt x="274320" y="78641"/>
                  </a:cubicBezTo>
                  <a:cubicBezTo>
                    <a:pt x="287383" y="82995"/>
                    <a:pt x="300853" y="86279"/>
                    <a:pt x="313509" y="91703"/>
                  </a:cubicBezTo>
                  <a:cubicBezTo>
                    <a:pt x="359910" y="111589"/>
                    <a:pt x="365595" y="117719"/>
                    <a:pt x="404949" y="143955"/>
                  </a:cubicBezTo>
                  <a:cubicBezTo>
                    <a:pt x="469516" y="240806"/>
                    <a:pt x="451042" y="191543"/>
                    <a:pt x="470263" y="287646"/>
                  </a:cubicBezTo>
                  <a:cubicBezTo>
                    <a:pt x="465909" y="352960"/>
                    <a:pt x="472362" y="419910"/>
                    <a:pt x="457200" y="483589"/>
                  </a:cubicBezTo>
                  <a:cubicBezTo>
                    <a:pt x="446177" y="529887"/>
                    <a:pt x="372429" y="602754"/>
                    <a:pt x="326572" y="614218"/>
                  </a:cubicBezTo>
                  <a:lnTo>
                    <a:pt x="274320" y="627281"/>
                  </a:lnTo>
                  <a:cubicBezTo>
                    <a:pt x="173059" y="616030"/>
                    <a:pt x="165922" y="645614"/>
                    <a:pt x="130629" y="575029"/>
                  </a:cubicBezTo>
                  <a:cubicBezTo>
                    <a:pt x="124471" y="562713"/>
                    <a:pt x="123724" y="548157"/>
                    <a:pt x="117566" y="535841"/>
                  </a:cubicBezTo>
                  <a:cubicBezTo>
                    <a:pt x="110545" y="521799"/>
                    <a:pt x="97816" y="510999"/>
                    <a:pt x="91440" y="496652"/>
                  </a:cubicBezTo>
                  <a:cubicBezTo>
                    <a:pt x="80256" y="471487"/>
                    <a:pt x="65315" y="418275"/>
                    <a:pt x="65315" y="418275"/>
                  </a:cubicBezTo>
                  <a:cubicBezTo>
                    <a:pt x="69669" y="348606"/>
                    <a:pt x="67490" y="278219"/>
                    <a:pt x="78377" y="209269"/>
                  </a:cubicBezTo>
                  <a:cubicBezTo>
                    <a:pt x="80826" y="193762"/>
                    <a:pt x="97482" y="184123"/>
                    <a:pt x="104503" y="170081"/>
                  </a:cubicBezTo>
                  <a:cubicBezTo>
                    <a:pt x="110661" y="157765"/>
                    <a:pt x="107829" y="140629"/>
                    <a:pt x="117566" y="130892"/>
                  </a:cubicBezTo>
                  <a:cubicBezTo>
                    <a:pt x="127303" y="121155"/>
                    <a:pt x="143692" y="122183"/>
                    <a:pt x="156755" y="117829"/>
                  </a:cubicBezTo>
                  <a:cubicBezTo>
                    <a:pt x="169818" y="104766"/>
                    <a:pt x="180911" y="89378"/>
                    <a:pt x="195943" y="78641"/>
                  </a:cubicBezTo>
                  <a:cubicBezTo>
                    <a:pt x="224191" y="58464"/>
                    <a:pt x="255403" y="50112"/>
                    <a:pt x="287383" y="39452"/>
                  </a:cubicBezTo>
                  <a:cubicBezTo>
                    <a:pt x="352697" y="43806"/>
                    <a:pt x="419425" y="38315"/>
                    <a:pt x="483326" y="52515"/>
                  </a:cubicBezTo>
                  <a:cubicBezTo>
                    <a:pt x="525116" y="61802"/>
                    <a:pt x="521992" y="103722"/>
                    <a:pt x="535577" y="130892"/>
                  </a:cubicBezTo>
                  <a:cubicBezTo>
                    <a:pt x="542598" y="144934"/>
                    <a:pt x="552994" y="157018"/>
                    <a:pt x="561703" y="170081"/>
                  </a:cubicBezTo>
                  <a:cubicBezTo>
                    <a:pt x="566057" y="200561"/>
                    <a:pt x="569258" y="231228"/>
                    <a:pt x="574766" y="261521"/>
                  </a:cubicBezTo>
                  <a:cubicBezTo>
                    <a:pt x="577978" y="279184"/>
                    <a:pt x="587829" y="295819"/>
                    <a:pt x="587829" y="313772"/>
                  </a:cubicBezTo>
                  <a:cubicBezTo>
                    <a:pt x="587829" y="370545"/>
                    <a:pt x="581808" y="427255"/>
                    <a:pt x="574766" y="483589"/>
                  </a:cubicBezTo>
                  <a:cubicBezTo>
                    <a:pt x="573058" y="497252"/>
                    <a:pt x="569341" y="511321"/>
                    <a:pt x="561703" y="522778"/>
                  </a:cubicBezTo>
                  <a:cubicBezTo>
                    <a:pt x="524560" y="578493"/>
                    <a:pt x="531259" y="551063"/>
                    <a:pt x="483326" y="575029"/>
                  </a:cubicBezTo>
                  <a:cubicBezTo>
                    <a:pt x="469284" y="582050"/>
                    <a:pt x="457200" y="592446"/>
                    <a:pt x="444137" y="601155"/>
                  </a:cubicBezTo>
                  <a:cubicBezTo>
                    <a:pt x="400594" y="596801"/>
                    <a:pt x="356760" y="594746"/>
                    <a:pt x="313509" y="588092"/>
                  </a:cubicBezTo>
                  <a:cubicBezTo>
                    <a:pt x="299900" y="585998"/>
                    <a:pt x="284057" y="584766"/>
                    <a:pt x="274320" y="575029"/>
                  </a:cubicBezTo>
                  <a:cubicBezTo>
                    <a:pt x="252117" y="552826"/>
                    <a:pt x="239486" y="522778"/>
                    <a:pt x="222069" y="496652"/>
                  </a:cubicBezTo>
                  <a:lnTo>
                    <a:pt x="195943" y="457463"/>
                  </a:lnTo>
                  <a:cubicBezTo>
                    <a:pt x="200297" y="374732"/>
                    <a:pt x="198291" y="291419"/>
                    <a:pt x="209006" y="209269"/>
                  </a:cubicBezTo>
                  <a:cubicBezTo>
                    <a:pt x="211525" y="189960"/>
                    <a:pt x="225113" y="173716"/>
                    <a:pt x="235132" y="157018"/>
                  </a:cubicBezTo>
                  <a:cubicBezTo>
                    <a:pt x="285932" y="72351"/>
                    <a:pt x="266337" y="92672"/>
                    <a:pt x="326572" y="52515"/>
                  </a:cubicBezTo>
                  <a:cubicBezTo>
                    <a:pt x="343313" y="56700"/>
                    <a:pt x="399272" y="69271"/>
                    <a:pt x="418012" y="78641"/>
                  </a:cubicBezTo>
                  <a:cubicBezTo>
                    <a:pt x="447371" y="93320"/>
                    <a:pt x="475753" y="119192"/>
                    <a:pt x="496389" y="143955"/>
                  </a:cubicBezTo>
                  <a:cubicBezTo>
                    <a:pt x="506440" y="156016"/>
                    <a:pt x="513806" y="170080"/>
                    <a:pt x="522515" y="183143"/>
                  </a:cubicBezTo>
                  <a:cubicBezTo>
                    <a:pt x="532821" y="214065"/>
                    <a:pt x="548640" y="256124"/>
                    <a:pt x="548640" y="287646"/>
                  </a:cubicBezTo>
                  <a:cubicBezTo>
                    <a:pt x="548640" y="353105"/>
                    <a:pt x="546338" y="419020"/>
                    <a:pt x="535577" y="483589"/>
                  </a:cubicBezTo>
                  <a:cubicBezTo>
                    <a:pt x="532996" y="499075"/>
                    <a:pt x="520553" y="511677"/>
                    <a:pt x="509452" y="522778"/>
                  </a:cubicBezTo>
                  <a:cubicBezTo>
                    <a:pt x="494057" y="538173"/>
                    <a:pt x="476232" y="551393"/>
                    <a:pt x="457200" y="561966"/>
                  </a:cubicBezTo>
                  <a:cubicBezTo>
                    <a:pt x="433768" y="574984"/>
                    <a:pt x="382029" y="591378"/>
                    <a:pt x="352697" y="601155"/>
                  </a:cubicBezTo>
                  <a:cubicBezTo>
                    <a:pt x="287383" y="596801"/>
                    <a:pt x="220259" y="603968"/>
                    <a:pt x="156755" y="588092"/>
                  </a:cubicBezTo>
                  <a:cubicBezTo>
                    <a:pt x="143397" y="584752"/>
                    <a:pt x="149116" y="561559"/>
                    <a:pt x="143692" y="548903"/>
                  </a:cubicBezTo>
                  <a:cubicBezTo>
                    <a:pt x="102706" y="453269"/>
                    <a:pt x="128587" y="540736"/>
                    <a:pt x="104503" y="444401"/>
                  </a:cubicBezTo>
                  <a:cubicBezTo>
                    <a:pt x="108857" y="387795"/>
                    <a:pt x="110524" y="330918"/>
                    <a:pt x="117566" y="274583"/>
                  </a:cubicBezTo>
                  <a:cubicBezTo>
                    <a:pt x="119274" y="260920"/>
                    <a:pt x="122991" y="246852"/>
                    <a:pt x="130629" y="235395"/>
                  </a:cubicBezTo>
                  <a:cubicBezTo>
                    <a:pt x="140876" y="220024"/>
                    <a:pt x="155625" y="208033"/>
                    <a:pt x="169817" y="196206"/>
                  </a:cubicBezTo>
                  <a:cubicBezTo>
                    <a:pt x="181878" y="186155"/>
                    <a:pt x="195943" y="178789"/>
                    <a:pt x="209006" y="170081"/>
                  </a:cubicBezTo>
                  <a:cubicBezTo>
                    <a:pt x="280832" y="176066"/>
                    <a:pt x="352248" y="156568"/>
                    <a:pt x="404949" y="209269"/>
                  </a:cubicBezTo>
                  <a:cubicBezTo>
                    <a:pt x="416050" y="220370"/>
                    <a:pt x="422366" y="235395"/>
                    <a:pt x="431075" y="248458"/>
                  </a:cubicBezTo>
                  <a:cubicBezTo>
                    <a:pt x="435429" y="261521"/>
                    <a:pt x="440798" y="274288"/>
                    <a:pt x="444137" y="287646"/>
                  </a:cubicBezTo>
                  <a:cubicBezTo>
                    <a:pt x="465666" y="373765"/>
                    <a:pt x="468470" y="438509"/>
                    <a:pt x="444137" y="535841"/>
                  </a:cubicBezTo>
                  <a:cubicBezTo>
                    <a:pt x="436522" y="566303"/>
                    <a:pt x="419970" y="600176"/>
                    <a:pt x="391886" y="614218"/>
                  </a:cubicBezTo>
                  <a:cubicBezTo>
                    <a:pt x="325593" y="647364"/>
                    <a:pt x="355837" y="629541"/>
                    <a:pt x="300446" y="666469"/>
                  </a:cubicBezTo>
                  <a:cubicBezTo>
                    <a:pt x="238631" y="658742"/>
                    <a:pt x="199096" y="669622"/>
                    <a:pt x="156755" y="627281"/>
                  </a:cubicBezTo>
                  <a:cubicBezTo>
                    <a:pt x="145654" y="616180"/>
                    <a:pt x="139338" y="601155"/>
                    <a:pt x="130629" y="588092"/>
                  </a:cubicBezTo>
                  <a:cubicBezTo>
                    <a:pt x="106799" y="492774"/>
                    <a:pt x="110380" y="530952"/>
                    <a:pt x="130629" y="379086"/>
                  </a:cubicBezTo>
                  <a:cubicBezTo>
                    <a:pt x="132449" y="365437"/>
                    <a:pt x="135090" y="350650"/>
                    <a:pt x="143692" y="339898"/>
                  </a:cubicBezTo>
                  <a:cubicBezTo>
                    <a:pt x="153499" y="327639"/>
                    <a:pt x="169817" y="322481"/>
                    <a:pt x="182880" y="313772"/>
                  </a:cubicBezTo>
                  <a:cubicBezTo>
                    <a:pt x="191589" y="300709"/>
                    <a:pt x="197904" y="285684"/>
                    <a:pt x="209006" y="274583"/>
                  </a:cubicBezTo>
                  <a:cubicBezTo>
                    <a:pt x="261696" y="221894"/>
                    <a:pt x="296431" y="253282"/>
                    <a:pt x="378823" y="261521"/>
                  </a:cubicBezTo>
                  <a:cubicBezTo>
                    <a:pt x="391886" y="265875"/>
                    <a:pt x="408275" y="264847"/>
                    <a:pt x="418012" y="274583"/>
                  </a:cubicBezTo>
                  <a:cubicBezTo>
                    <a:pt x="424260" y="280831"/>
                    <a:pt x="444024" y="365569"/>
                    <a:pt x="444137" y="366023"/>
                  </a:cubicBezTo>
                  <a:cubicBezTo>
                    <a:pt x="439783" y="422629"/>
                    <a:pt x="441537" y="480040"/>
                    <a:pt x="431075" y="535841"/>
                  </a:cubicBezTo>
                  <a:cubicBezTo>
                    <a:pt x="428182" y="551272"/>
                    <a:pt x="418262" y="566708"/>
                    <a:pt x="404949" y="575029"/>
                  </a:cubicBezTo>
                  <a:cubicBezTo>
                    <a:pt x="381596" y="589625"/>
                    <a:pt x="326572" y="601155"/>
                    <a:pt x="326572" y="601155"/>
                  </a:cubicBezTo>
                  <a:cubicBezTo>
                    <a:pt x="257967" y="498248"/>
                    <a:pt x="281278" y="550130"/>
                    <a:pt x="313509" y="313772"/>
                  </a:cubicBezTo>
                  <a:cubicBezTo>
                    <a:pt x="315630" y="298216"/>
                    <a:pt x="327376" y="284391"/>
                    <a:pt x="339635" y="274583"/>
                  </a:cubicBezTo>
                  <a:cubicBezTo>
                    <a:pt x="350387" y="265981"/>
                    <a:pt x="365760" y="265875"/>
                    <a:pt x="378823" y="261521"/>
                  </a:cubicBezTo>
                  <a:cubicBezTo>
                    <a:pt x="391886" y="265875"/>
                    <a:pt x="408275" y="264847"/>
                    <a:pt x="418012" y="274583"/>
                  </a:cubicBezTo>
                  <a:cubicBezTo>
                    <a:pt x="427749" y="284319"/>
                    <a:pt x="431075" y="300002"/>
                    <a:pt x="431075" y="313772"/>
                  </a:cubicBezTo>
                  <a:cubicBezTo>
                    <a:pt x="431075" y="328975"/>
                    <a:pt x="425745" y="474254"/>
                    <a:pt x="404949" y="522778"/>
                  </a:cubicBezTo>
                  <a:cubicBezTo>
                    <a:pt x="398765" y="537208"/>
                    <a:pt x="387532" y="548903"/>
                    <a:pt x="378823" y="561966"/>
                  </a:cubicBezTo>
                  <a:cubicBezTo>
                    <a:pt x="378710" y="562418"/>
                    <a:pt x="358944" y="647159"/>
                    <a:pt x="352697" y="653406"/>
                  </a:cubicBezTo>
                  <a:cubicBezTo>
                    <a:pt x="342961" y="663142"/>
                    <a:pt x="326572" y="662115"/>
                    <a:pt x="313509" y="666469"/>
                  </a:cubicBezTo>
                  <a:cubicBezTo>
                    <a:pt x="283029" y="662115"/>
                    <a:pt x="248045" y="669936"/>
                    <a:pt x="222069" y="653406"/>
                  </a:cubicBezTo>
                  <a:cubicBezTo>
                    <a:pt x="195579" y="636549"/>
                    <a:pt x="169817" y="575029"/>
                    <a:pt x="169817" y="575029"/>
                  </a:cubicBezTo>
                  <a:cubicBezTo>
                    <a:pt x="115397" y="411759"/>
                    <a:pt x="128752" y="466882"/>
                    <a:pt x="169817" y="117829"/>
                  </a:cubicBezTo>
                  <a:cubicBezTo>
                    <a:pt x="171884" y="100257"/>
                    <a:pt x="236718" y="82466"/>
                    <a:pt x="248195" y="78641"/>
                  </a:cubicBezTo>
                  <a:cubicBezTo>
                    <a:pt x="269966" y="82995"/>
                    <a:pt x="292720" y="83907"/>
                    <a:pt x="313509" y="91703"/>
                  </a:cubicBezTo>
                  <a:cubicBezTo>
                    <a:pt x="378429" y="116048"/>
                    <a:pt x="335212" y="111197"/>
                    <a:pt x="365760" y="157018"/>
                  </a:cubicBezTo>
                  <a:cubicBezTo>
                    <a:pt x="376007" y="172389"/>
                    <a:pt x="391886" y="183143"/>
                    <a:pt x="404949" y="196206"/>
                  </a:cubicBezTo>
                  <a:cubicBezTo>
                    <a:pt x="409303" y="209269"/>
                    <a:pt x="411325" y="223358"/>
                    <a:pt x="418012" y="235395"/>
                  </a:cubicBezTo>
                  <a:cubicBezTo>
                    <a:pt x="433261" y="262843"/>
                    <a:pt x="470263" y="313772"/>
                    <a:pt x="470263" y="313772"/>
                  </a:cubicBezTo>
                  <a:cubicBezTo>
                    <a:pt x="451244" y="599056"/>
                    <a:pt x="494688" y="437579"/>
                    <a:pt x="431075" y="548903"/>
                  </a:cubicBezTo>
                  <a:cubicBezTo>
                    <a:pt x="421414" y="565810"/>
                    <a:pt x="417622" y="586370"/>
                    <a:pt x="404949" y="601155"/>
                  </a:cubicBezTo>
                  <a:cubicBezTo>
                    <a:pt x="390780" y="617685"/>
                    <a:pt x="370114" y="627280"/>
                    <a:pt x="352697" y="640343"/>
                  </a:cubicBezTo>
                  <a:cubicBezTo>
                    <a:pt x="207875" y="629204"/>
                    <a:pt x="208897" y="666339"/>
                    <a:pt x="143692" y="588092"/>
                  </a:cubicBezTo>
                  <a:cubicBezTo>
                    <a:pt x="133641" y="576031"/>
                    <a:pt x="126275" y="561966"/>
                    <a:pt x="117566" y="548903"/>
                  </a:cubicBezTo>
                  <a:cubicBezTo>
                    <a:pt x="121920" y="461817"/>
                    <a:pt x="119814" y="374167"/>
                    <a:pt x="130629" y="287646"/>
                  </a:cubicBezTo>
                  <a:cubicBezTo>
                    <a:pt x="133044" y="268324"/>
                    <a:pt x="147094" y="252302"/>
                    <a:pt x="156755" y="235395"/>
                  </a:cubicBezTo>
                  <a:cubicBezTo>
                    <a:pt x="164544" y="221764"/>
                    <a:pt x="171065" y="206544"/>
                    <a:pt x="182880" y="196206"/>
                  </a:cubicBezTo>
                  <a:cubicBezTo>
                    <a:pt x="238161" y="147835"/>
                    <a:pt x="246622" y="148833"/>
                    <a:pt x="300446" y="130892"/>
                  </a:cubicBezTo>
                  <a:cubicBezTo>
                    <a:pt x="365760" y="135246"/>
                    <a:pt x="432488" y="129755"/>
                    <a:pt x="496389" y="143955"/>
                  </a:cubicBezTo>
                  <a:cubicBezTo>
                    <a:pt x="535298" y="152601"/>
                    <a:pt x="537200" y="195640"/>
                    <a:pt x="548640" y="222332"/>
                  </a:cubicBezTo>
                  <a:cubicBezTo>
                    <a:pt x="556311" y="240230"/>
                    <a:pt x="566057" y="257166"/>
                    <a:pt x="574766" y="274583"/>
                  </a:cubicBezTo>
                  <a:cubicBezTo>
                    <a:pt x="579120" y="292000"/>
                    <a:pt x="587829" y="308882"/>
                    <a:pt x="587829" y="326835"/>
                  </a:cubicBezTo>
                  <a:cubicBezTo>
                    <a:pt x="587829" y="414029"/>
                    <a:pt x="590364" y="502304"/>
                    <a:pt x="574766" y="588092"/>
                  </a:cubicBezTo>
                  <a:cubicBezTo>
                    <a:pt x="571958" y="603539"/>
                    <a:pt x="549208" y="606429"/>
                    <a:pt x="535577" y="614218"/>
                  </a:cubicBezTo>
                  <a:cubicBezTo>
                    <a:pt x="482449" y="644576"/>
                    <a:pt x="488221" y="639119"/>
                    <a:pt x="431075" y="653406"/>
                  </a:cubicBezTo>
                  <a:cubicBezTo>
                    <a:pt x="370115" y="649052"/>
                    <a:pt x="308892" y="647484"/>
                    <a:pt x="248195" y="640343"/>
                  </a:cubicBezTo>
                  <a:cubicBezTo>
                    <a:pt x="199976" y="634670"/>
                    <a:pt x="198887" y="615728"/>
                    <a:pt x="169817" y="575029"/>
                  </a:cubicBezTo>
                  <a:cubicBezTo>
                    <a:pt x="160692" y="562254"/>
                    <a:pt x="150713" y="549883"/>
                    <a:pt x="143692" y="535841"/>
                  </a:cubicBezTo>
                  <a:cubicBezTo>
                    <a:pt x="137534" y="523525"/>
                    <a:pt x="135464" y="509545"/>
                    <a:pt x="130629" y="496652"/>
                  </a:cubicBezTo>
                  <a:cubicBezTo>
                    <a:pt x="122396" y="474697"/>
                    <a:pt x="113212" y="453109"/>
                    <a:pt x="104503" y="431338"/>
                  </a:cubicBezTo>
                  <a:cubicBezTo>
                    <a:pt x="114021" y="279045"/>
                    <a:pt x="101835" y="270858"/>
                    <a:pt x="130629" y="170081"/>
                  </a:cubicBezTo>
                  <a:cubicBezTo>
                    <a:pt x="134412" y="156841"/>
                    <a:pt x="138268" y="143548"/>
                    <a:pt x="143692" y="130892"/>
                  </a:cubicBezTo>
                  <a:cubicBezTo>
                    <a:pt x="151363" y="112994"/>
                    <a:pt x="158499" y="94487"/>
                    <a:pt x="169817" y="78641"/>
                  </a:cubicBezTo>
                  <a:cubicBezTo>
                    <a:pt x="192676" y="46638"/>
                    <a:pt x="216947" y="34158"/>
                    <a:pt x="248195" y="13326"/>
                  </a:cubicBezTo>
                  <a:cubicBezTo>
                    <a:pt x="291738" y="17680"/>
                    <a:pt x="336184" y="16549"/>
                    <a:pt x="378823" y="26389"/>
                  </a:cubicBezTo>
                  <a:cubicBezTo>
                    <a:pt x="394121" y="29919"/>
                    <a:pt x="405237" y="43390"/>
                    <a:pt x="418012" y="52515"/>
                  </a:cubicBezTo>
                  <a:cubicBezTo>
                    <a:pt x="435728" y="65169"/>
                    <a:pt x="453733" y="77535"/>
                    <a:pt x="470263" y="91703"/>
                  </a:cubicBezTo>
                  <a:cubicBezTo>
                    <a:pt x="495544" y="113372"/>
                    <a:pt x="520458" y="139843"/>
                    <a:pt x="535577" y="170081"/>
                  </a:cubicBezTo>
                  <a:cubicBezTo>
                    <a:pt x="544948" y="188823"/>
                    <a:pt x="557517" y="244777"/>
                    <a:pt x="561703" y="261521"/>
                  </a:cubicBezTo>
                  <a:cubicBezTo>
                    <a:pt x="557349" y="322481"/>
                    <a:pt x="562638" y="384910"/>
                    <a:pt x="548640" y="444401"/>
                  </a:cubicBezTo>
                  <a:cubicBezTo>
                    <a:pt x="545411" y="458123"/>
                    <a:pt x="484828" y="504419"/>
                    <a:pt x="470263" y="509715"/>
                  </a:cubicBezTo>
                  <a:cubicBezTo>
                    <a:pt x="436518" y="521986"/>
                    <a:pt x="365760" y="535841"/>
                    <a:pt x="365760" y="535841"/>
                  </a:cubicBezTo>
                  <a:cubicBezTo>
                    <a:pt x="283029" y="531487"/>
                    <a:pt x="199652" y="533972"/>
                    <a:pt x="117566" y="522778"/>
                  </a:cubicBezTo>
                  <a:cubicBezTo>
                    <a:pt x="102010" y="520657"/>
                    <a:pt x="86698" y="509965"/>
                    <a:pt x="78377" y="496652"/>
                  </a:cubicBezTo>
                  <a:cubicBezTo>
                    <a:pt x="63782" y="473299"/>
                    <a:pt x="52252" y="418275"/>
                    <a:pt x="52252" y="418275"/>
                  </a:cubicBezTo>
                  <a:cubicBezTo>
                    <a:pt x="55574" y="355163"/>
                    <a:pt x="21364" y="200969"/>
                    <a:pt x="91440" y="130892"/>
                  </a:cubicBezTo>
                  <a:cubicBezTo>
                    <a:pt x="102541" y="119790"/>
                    <a:pt x="117566" y="113475"/>
                    <a:pt x="130629" y="104766"/>
                  </a:cubicBezTo>
                  <a:cubicBezTo>
                    <a:pt x="195943" y="109120"/>
                    <a:pt x="261771" y="108572"/>
                    <a:pt x="326572" y="117829"/>
                  </a:cubicBezTo>
                  <a:cubicBezTo>
                    <a:pt x="353834" y="121724"/>
                    <a:pt x="404949" y="143955"/>
                    <a:pt x="404949" y="143955"/>
                  </a:cubicBezTo>
                  <a:cubicBezTo>
                    <a:pt x="422366" y="170081"/>
                    <a:pt x="447271" y="192544"/>
                    <a:pt x="457200" y="222332"/>
                  </a:cubicBezTo>
                  <a:lnTo>
                    <a:pt x="483326" y="300709"/>
                  </a:lnTo>
                  <a:cubicBezTo>
                    <a:pt x="478972" y="352960"/>
                    <a:pt x="477193" y="405490"/>
                    <a:pt x="470263" y="457463"/>
                  </a:cubicBezTo>
                  <a:cubicBezTo>
                    <a:pt x="468443" y="471112"/>
                    <a:pt x="465203" y="485447"/>
                    <a:pt x="457200" y="496652"/>
                  </a:cubicBezTo>
                  <a:cubicBezTo>
                    <a:pt x="442883" y="516695"/>
                    <a:pt x="422366" y="531486"/>
                    <a:pt x="404949" y="548903"/>
                  </a:cubicBezTo>
                  <a:cubicBezTo>
                    <a:pt x="178084" y="539829"/>
                    <a:pt x="135374" y="612076"/>
                    <a:pt x="39189" y="496652"/>
                  </a:cubicBezTo>
                  <a:cubicBezTo>
                    <a:pt x="29138" y="484591"/>
                    <a:pt x="20084" y="471505"/>
                    <a:pt x="13063" y="457463"/>
                  </a:cubicBezTo>
                  <a:cubicBezTo>
                    <a:pt x="6905" y="445147"/>
                    <a:pt x="4354" y="431338"/>
                    <a:pt x="0" y="418275"/>
                  </a:cubicBezTo>
                  <a:cubicBezTo>
                    <a:pt x="4354" y="322481"/>
                    <a:pt x="-3794" y="225292"/>
                    <a:pt x="13063" y="130892"/>
                  </a:cubicBezTo>
                  <a:cubicBezTo>
                    <a:pt x="18583" y="99982"/>
                    <a:pt x="39189" y="69932"/>
                    <a:pt x="65315" y="52515"/>
                  </a:cubicBezTo>
                  <a:lnTo>
                    <a:pt x="143692" y="263"/>
                  </a:lnTo>
                  <a:cubicBezTo>
                    <a:pt x="191589" y="4617"/>
                    <a:pt x="239772" y="6524"/>
                    <a:pt x="287383" y="13326"/>
                  </a:cubicBezTo>
                  <a:cubicBezTo>
                    <a:pt x="333352" y="19893"/>
                    <a:pt x="324366" y="31818"/>
                    <a:pt x="365760" y="52515"/>
                  </a:cubicBezTo>
                  <a:cubicBezTo>
                    <a:pt x="378076" y="58673"/>
                    <a:pt x="391886" y="61224"/>
                    <a:pt x="404949" y="65578"/>
                  </a:cubicBezTo>
                  <a:cubicBezTo>
                    <a:pt x="431075" y="91704"/>
                    <a:pt x="485375" y="107065"/>
                    <a:pt x="483326" y="143955"/>
                  </a:cubicBezTo>
                  <a:cubicBezTo>
                    <a:pt x="478972" y="222332"/>
                    <a:pt x="481364" y="301377"/>
                    <a:pt x="470263" y="379086"/>
                  </a:cubicBezTo>
                  <a:cubicBezTo>
                    <a:pt x="464335" y="420580"/>
                    <a:pt x="419729" y="428491"/>
                    <a:pt x="391886" y="444401"/>
                  </a:cubicBezTo>
                  <a:cubicBezTo>
                    <a:pt x="378255" y="452190"/>
                    <a:pt x="367127" y="464342"/>
                    <a:pt x="352697" y="470526"/>
                  </a:cubicBezTo>
                  <a:cubicBezTo>
                    <a:pt x="336196" y="477598"/>
                    <a:pt x="317708" y="478657"/>
                    <a:pt x="300446" y="483589"/>
                  </a:cubicBezTo>
                  <a:cubicBezTo>
                    <a:pt x="287206" y="487372"/>
                    <a:pt x="274320" y="492298"/>
                    <a:pt x="261257" y="496652"/>
                  </a:cubicBezTo>
                  <a:cubicBezTo>
                    <a:pt x="189427" y="490666"/>
                    <a:pt x="118016" y="510164"/>
                    <a:pt x="65315" y="457463"/>
                  </a:cubicBezTo>
                  <a:cubicBezTo>
                    <a:pt x="54214" y="446362"/>
                    <a:pt x="47898" y="431338"/>
                    <a:pt x="39189" y="418275"/>
                  </a:cubicBezTo>
                  <a:cubicBezTo>
                    <a:pt x="34835" y="405212"/>
                    <a:pt x="26126" y="392856"/>
                    <a:pt x="26126" y="379086"/>
                  </a:cubicBezTo>
                  <a:cubicBezTo>
                    <a:pt x="26126" y="322313"/>
                    <a:pt x="28726" y="265069"/>
                    <a:pt x="39189" y="209269"/>
                  </a:cubicBezTo>
                  <a:cubicBezTo>
                    <a:pt x="42082" y="193838"/>
                    <a:pt x="54214" y="181182"/>
                    <a:pt x="65315" y="170081"/>
                  </a:cubicBezTo>
                  <a:cubicBezTo>
                    <a:pt x="96172" y="139224"/>
                    <a:pt x="120892" y="143445"/>
                    <a:pt x="156755" y="117829"/>
                  </a:cubicBezTo>
                  <a:cubicBezTo>
                    <a:pt x="171787" y="107092"/>
                    <a:pt x="182880" y="91704"/>
                    <a:pt x="195943" y="78641"/>
                  </a:cubicBezTo>
                  <a:cubicBezTo>
                    <a:pt x="256903" y="82995"/>
                    <a:pt x="318384" y="82637"/>
                    <a:pt x="378823" y="91703"/>
                  </a:cubicBezTo>
                  <a:cubicBezTo>
                    <a:pt x="420500" y="97955"/>
                    <a:pt x="463700" y="116714"/>
                    <a:pt x="496389" y="143955"/>
                  </a:cubicBezTo>
                  <a:cubicBezTo>
                    <a:pt x="510581" y="155781"/>
                    <a:pt x="523751" y="168951"/>
                    <a:pt x="535577" y="183143"/>
                  </a:cubicBezTo>
                  <a:cubicBezTo>
                    <a:pt x="545628" y="195204"/>
                    <a:pt x="552994" y="209269"/>
                    <a:pt x="561703" y="222332"/>
                  </a:cubicBezTo>
                  <a:cubicBezTo>
                    <a:pt x="557349" y="292001"/>
                    <a:pt x="566405" y="363832"/>
                    <a:pt x="548640" y="431338"/>
                  </a:cubicBezTo>
                  <a:cubicBezTo>
                    <a:pt x="543099" y="452392"/>
                    <a:pt x="512919" y="456358"/>
                    <a:pt x="496389" y="470526"/>
                  </a:cubicBezTo>
                  <a:cubicBezTo>
                    <a:pt x="434120" y="523899"/>
                    <a:pt x="484671" y="500558"/>
                    <a:pt x="418012" y="522778"/>
                  </a:cubicBezTo>
                  <a:cubicBezTo>
                    <a:pt x="322218" y="518424"/>
                    <a:pt x="221247" y="541083"/>
                    <a:pt x="130629" y="509715"/>
                  </a:cubicBezTo>
                  <a:cubicBezTo>
                    <a:pt x="93826" y="496975"/>
                    <a:pt x="78377" y="405212"/>
                    <a:pt x="78377" y="405212"/>
                  </a:cubicBezTo>
                  <a:cubicBezTo>
                    <a:pt x="74023" y="387795"/>
                    <a:pt x="70247" y="370223"/>
                    <a:pt x="65315" y="352961"/>
                  </a:cubicBezTo>
                  <a:cubicBezTo>
                    <a:pt x="61532" y="339721"/>
                    <a:pt x="52252" y="327542"/>
                    <a:pt x="52252" y="313772"/>
                  </a:cubicBezTo>
                  <a:cubicBezTo>
                    <a:pt x="52252" y="303294"/>
                    <a:pt x="61345" y="137122"/>
                    <a:pt x="78377" y="91703"/>
                  </a:cubicBezTo>
                  <a:cubicBezTo>
                    <a:pt x="83889" y="77003"/>
                    <a:pt x="95794" y="65578"/>
                    <a:pt x="104503" y="52515"/>
                  </a:cubicBezTo>
                  <a:cubicBezTo>
                    <a:pt x="115105" y="20709"/>
                    <a:pt x="111318" y="-2766"/>
                    <a:pt x="156755" y="263"/>
                  </a:cubicBezTo>
                  <a:cubicBezTo>
                    <a:pt x="209610" y="3787"/>
                    <a:pt x="313509" y="26389"/>
                    <a:pt x="313509" y="26389"/>
                  </a:cubicBezTo>
                  <a:cubicBezTo>
                    <a:pt x="326572" y="30743"/>
                    <a:pt x="339458" y="35669"/>
                    <a:pt x="352697" y="39452"/>
                  </a:cubicBezTo>
                  <a:cubicBezTo>
                    <a:pt x="467514" y="72257"/>
                    <a:pt x="350178" y="34258"/>
                    <a:pt x="444137" y="65578"/>
                  </a:cubicBezTo>
                  <a:cubicBezTo>
                    <a:pt x="457200" y="78641"/>
                    <a:pt x="469134" y="92940"/>
                    <a:pt x="483326" y="104766"/>
                  </a:cubicBezTo>
                  <a:cubicBezTo>
                    <a:pt x="495387" y="114817"/>
                    <a:pt x="512708" y="118632"/>
                    <a:pt x="522515" y="130892"/>
                  </a:cubicBezTo>
                  <a:cubicBezTo>
                    <a:pt x="531117" y="141644"/>
                    <a:pt x="529419" y="157765"/>
                    <a:pt x="535577" y="170081"/>
                  </a:cubicBezTo>
                  <a:cubicBezTo>
                    <a:pt x="542598" y="184123"/>
                    <a:pt x="552994" y="196206"/>
                    <a:pt x="561703" y="209269"/>
                  </a:cubicBezTo>
                  <a:cubicBezTo>
                    <a:pt x="570412" y="235395"/>
                    <a:pt x="590569" y="260244"/>
                    <a:pt x="587829" y="287646"/>
                  </a:cubicBezTo>
                  <a:cubicBezTo>
                    <a:pt x="583475" y="331189"/>
                    <a:pt x="584606" y="375635"/>
                    <a:pt x="574766" y="418275"/>
                  </a:cubicBezTo>
                  <a:cubicBezTo>
                    <a:pt x="570701" y="435889"/>
                    <a:pt x="521723" y="489834"/>
                    <a:pt x="509452" y="496652"/>
                  </a:cubicBezTo>
                  <a:cubicBezTo>
                    <a:pt x="485379" y="510026"/>
                    <a:pt x="453989" y="507503"/>
                    <a:pt x="431075" y="522778"/>
                  </a:cubicBezTo>
                  <a:cubicBezTo>
                    <a:pt x="418012" y="531486"/>
                    <a:pt x="406923" y="544392"/>
                    <a:pt x="391886" y="548903"/>
                  </a:cubicBezTo>
                  <a:cubicBezTo>
                    <a:pt x="362395" y="557750"/>
                    <a:pt x="330926" y="557612"/>
                    <a:pt x="300446" y="561966"/>
                  </a:cubicBezTo>
                  <a:cubicBezTo>
                    <a:pt x="216055" y="552589"/>
                    <a:pt x="186616" y="574101"/>
                    <a:pt x="143692" y="509715"/>
                  </a:cubicBezTo>
                  <a:cubicBezTo>
                    <a:pt x="136054" y="498258"/>
                    <a:pt x="134983" y="483589"/>
                    <a:pt x="130629" y="470526"/>
                  </a:cubicBezTo>
                  <a:cubicBezTo>
                    <a:pt x="134983" y="387795"/>
                    <a:pt x="132499" y="304418"/>
                    <a:pt x="143692" y="222332"/>
                  </a:cubicBezTo>
                  <a:cubicBezTo>
                    <a:pt x="145813" y="206776"/>
                    <a:pt x="156504" y="191464"/>
                    <a:pt x="169817" y="183143"/>
                  </a:cubicBezTo>
                  <a:cubicBezTo>
                    <a:pt x="212318" y="156580"/>
                    <a:pt x="293701" y="150517"/>
                    <a:pt x="339635" y="143955"/>
                  </a:cubicBezTo>
                  <a:cubicBezTo>
                    <a:pt x="391886" y="148309"/>
                    <a:pt x="444975" y="146735"/>
                    <a:pt x="496389" y="157018"/>
                  </a:cubicBezTo>
                  <a:cubicBezTo>
                    <a:pt x="539414" y="165623"/>
                    <a:pt x="543895" y="204231"/>
                    <a:pt x="561703" y="235395"/>
                  </a:cubicBezTo>
                  <a:cubicBezTo>
                    <a:pt x="569492" y="249026"/>
                    <a:pt x="579120" y="261520"/>
                    <a:pt x="587829" y="274583"/>
                  </a:cubicBezTo>
                  <a:lnTo>
                    <a:pt x="613955" y="352961"/>
                  </a:lnTo>
                  <a:lnTo>
                    <a:pt x="627017" y="392149"/>
                  </a:lnTo>
                  <a:cubicBezTo>
                    <a:pt x="622663" y="431338"/>
                    <a:pt x="623518" y="471462"/>
                    <a:pt x="613955" y="509715"/>
                  </a:cubicBezTo>
                  <a:cubicBezTo>
                    <a:pt x="610147" y="524946"/>
                    <a:pt x="599644" y="538565"/>
                    <a:pt x="587829" y="548903"/>
                  </a:cubicBezTo>
                  <a:cubicBezTo>
                    <a:pt x="553437" y="578996"/>
                    <a:pt x="514927" y="604293"/>
                    <a:pt x="470263" y="614218"/>
                  </a:cubicBezTo>
                  <a:cubicBezTo>
                    <a:pt x="444408" y="619964"/>
                    <a:pt x="418012" y="622927"/>
                    <a:pt x="391886" y="627281"/>
                  </a:cubicBezTo>
                  <a:cubicBezTo>
                    <a:pt x="235959" y="618109"/>
                    <a:pt x="193625" y="674897"/>
                    <a:pt x="143692" y="575029"/>
                  </a:cubicBezTo>
                  <a:cubicBezTo>
                    <a:pt x="137534" y="562713"/>
                    <a:pt x="134983" y="548904"/>
                    <a:pt x="130629" y="535841"/>
                  </a:cubicBezTo>
                  <a:cubicBezTo>
                    <a:pt x="134983" y="457464"/>
                    <a:pt x="136585" y="378885"/>
                    <a:pt x="143692" y="300709"/>
                  </a:cubicBezTo>
                  <a:cubicBezTo>
                    <a:pt x="149134" y="240852"/>
                    <a:pt x="173445" y="223422"/>
                    <a:pt x="209006" y="170081"/>
                  </a:cubicBezTo>
                  <a:cubicBezTo>
                    <a:pt x="217715" y="157018"/>
                    <a:pt x="222069" y="139601"/>
                    <a:pt x="235132" y="130892"/>
                  </a:cubicBezTo>
                  <a:cubicBezTo>
                    <a:pt x="324966" y="71003"/>
                    <a:pt x="283721" y="88570"/>
                    <a:pt x="352697" y="65578"/>
                  </a:cubicBezTo>
                  <a:cubicBezTo>
                    <a:pt x="391886" y="69932"/>
                    <a:pt x="432857" y="66172"/>
                    <a:pt x="470263" y="78641"/>
                  </a:cubicBezTo>
                  <a:cubicBezTo>
                    <a:pt x="500051" y="88570"/>
                    <a:pt x="548640" y="130892"/>
                    <a:pt x="548640" y="130892"/>
                  </a:cubicBezTo>
                  <a:cubicBezTo>
                    <a:pt x="578058" y="219145"/>
                    <a:pt x="537259" y="123484"/>
                    <a:pt x="600892" y="196206"/>
                  </a:cubicBezTo>
                  <a:cubicBezTo>
                    <a:pt x="621569" y="219836"/>
                    <a:pt x="653143" y="274583"/>
                    <a:pt x="653143" y="274583"/>
                  </a:cubicBezTo>
                  <a:cubicBezTo>
                    <a:pt x="648789" y="326835"/>
                    <a:pt x="647010" y="379365"/>
                    <a:pt x="640080" y="431338"/>
                  </a:cubicBezTo>
                  <a:cubicBezTo>
                    <a:pt x="636340" y="459390"/>
                    <a:pt x="618364" y="488748"/>
                    <a:pt x="600892" y="509715"/>
                  </a:cubicBezTo>
                  <a:cubicBezTo>
                    <a:pt x="574884" y="540925"/>
                    <a:pt x="516933" y="589953"/>
                    <a:pt x="483326" y="601155"/>
                  </a:cubicBezTo>
                  <a:lnTo>
                    <a:pt x="444137" y="614218"/>
                  </a:lnTo>
                  <a:cubicBezTo>
                    <a:pt x="383177" y="609864"/>
                    <a:pt x="321442" y="611776"/>
                    <a:pt x="261257" y="601155"/>
                  </a:cubicBezTo>
                  <a:cubicBezTo>
                    <a:pt x="245796" y="598427"/>
                    <a:pt x="236111" y="582050"/>
                    <a:pt x="222069" y="575029"/>
                  </a:cubicBezTo>
                  <a:cubicBezTo>
                    <a:pt x="113897" y="520942"/>
                    <a:pt x="256007" y="610717"/>
                    <a:pt x="143692" y="535841"/>
                  </a:cubicBezTo>
                  <a:lnTo>
                    <a:pt x="91440" y="457463"/>
                  </a:lnTo>
                  <a:lnTo>
                    <a:pt x="65315" y="418275"/>
                  </a:lnTo>
                  <a:cubicBezTo>
                    <a:pt x="69669" y="344252"/>
                    <a:pt x="63101" y="268766"/>
                    <a:pt x="78377" y="196206"/>
                  </a:cubicBezTo>
                  <a:cubicBezTo>
                    <a:pt x="81611" y="180843"/>
                    <a:pt x="105505" y="180132"/>
                    <a:pt x="117566" y="170081"/>
                  </a:cubicBezTo>
                  <a:cubicBezTo>
                    <a:pt x="145288" y="146980"/>
                    <a:pt x="160563" y="118034"/>
                    <a:pt x="195943" y="104766"/>
                  </a:cubicBezTo>
                  <a:cubicBezTo>
                    <a:pt x="216732" y="96970"/>
                    <a:pt x="239486" y="96057"/>
                    <a:pt x="261257" y="91703"/>
                  </a:cubicBezTo>
                  <a:cubicBezTo>
                    <a:pt x="339634" y="96057"/>
                    <a:pt x="421586" y="80965"/>
                    <a:pt x="496389" y="104766"/>
                  </a:cubicBezTo>
                  <a:cubicBezTo>
                    <a:pt x="526310" y="114286"/>
                    <a:pt x="538711" y="153355"/>
                    <a:pt x="548640" y="183143"/>
                  </a:cubicBezTo>
                  <a:cubicBezTo>
                    <a:pt x="580274" y="278044"/>
                    <a:pt x="574766" y="233982"/>
                    <a:pt x="574766" y="313772"/>
                  </a:cubicBezTo>
                </a:path>
              </a:pathLst>
            </a:custGeom>
            <a:noFill/>
            <a:ln>
              <a:solidFill>
                <a:srgbClr val="9BC85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effectLst>
                  <a:glow rad="215900">
                    <a:srgbClr val="5D910B">
                      <a:alpha val="45000"/>
                    </a:srgb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 rot="20892839">
              <a:off x="4961613" y="3781536"/>
              <a:ext cx="425558" cy="425558"/>
            </a:xfrm>
            <a:prstGeom prst="rect">
              <a:avLst/>
            </a:prstGeom>
            <a:noFill/>
            <a:ln>
              <a:solidFill>
                <a:srgbClr val="9BC851"/>
              </a:solidFill>
            </a:ln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>
                  <a:solidFill>
                    <a:schemeClr val="bg1"/>
                  </a:solidFill>
                  <a:effectLst>
                    <a:glow rad="241300">
                      <a:srgbClr val="B88300">
                        <a:alpha val="40000"/>
                      </a:srgbClr>
                    </a:glow>
                  </a:effectLst>
                  <a:latin typeface="方正正大黑简体" panose="02000000000000000000" pitchFamily="2" charset="-122"/>
                  <a:ea typeface="方正正大黑简体" panose="02000000000000000000" pitchFamily="2" charset="-122"/>
                </a:defRPr>
              </a:lvl1pPr>
            </a:lstStyle>
            <a:p>
              <a:r>
                <a:rPr lang="zh-CN" altLang="en-US" sz="3600" b="1" dirty="0">
                  <a:effectLst>
                    <a:glow rad="215900">
                      <a:srgbClr val="5D910B">
                        <a:alpha val="45000"/>
                      </a:srgb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目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 rot="530342">
            <a:off x="5809293" y="863063"/>
            <a:ext cx="1041809" cy="1014952"/>
            <a:chOff x="5392465" y="3773104"/>
            <a:chExt cx="685949" cy="668266"/>
          </a:xfrm>
        </p:grpSpPr>
        <p:sp>
          <p:nvSpPr>
            <p:cNvPr id="15" name="任意多边形 14"/>
            <p:cNvSpPr/>
            <p:nvPr/>
          </p:nvSpPr>
          <p:spPr>
            <a:xfrm flipV="1">
              <a:off x="5392465" y="3773104"/>
              <a:ext cx="685949" cy="668266"/>
            </a:xfrm>
            <a:custGeom>
              <a:avLst/>
              <a:gdLst>
                <a:gd name="connsiteX0" fmla="*/ 169817 w 653143"/>
                <a:gd name="connsiteY0" fmla="*/ 496652 h 666469"/>
                <a:gd name="connsiteX1" fmla="*/ 143692 w 653143"/>
                <a:gd name="connsiteY1" fmla="*/ 431338 h 666469"/>
                <a:gd name="connsiteX2" fmla="*/ 117566 w 653143"/>
                <a:gd name="connsiteY2" fmla="*/ 352961 h 666469"/>
                <a:gd name="connsiteX3" fmla="*/ 130629 w 653143"/>
                <a:gd name="connsiteY3" fmla="*/ 274583 h 666469"/>
                <a:gd name="connsiteX4" fmla="*/ 209006 w 653143"/>
                <a:gd name="connsiteY4" fmla="*/ 222332 h 666469"/>
                <a:gd name="connsiteX5" fmla="*/ 300446 w 653143"/>
                <a:gd name="connsiteY5" fmla="*/ 235395 h 666469"/>
                <a:gd name="connsiteX6" fmla="*/ 326572 w 653143"/>
                <a:gd name="connsiteY6" fmla="*/ 313772 h 666469"/>
                <a:gd name="connsiteX7" fmla="*/ 339635 w 653143"/>
                <a:gd name="connsiteY7" fmla="*/ 352961 h 666469"/>
                <a:gd name="connsiteX8" fmla="*/ 287383 w 653143"/>
                <a:gd name="connsiteY8" fmla="*/ 496652 h 666469"/>
                <a:gd name="connsiteX9" fmla="*/ 248195 w 653143"/>
                <a:gd name="connsiteY9" fmla="*/ 483589 h 666469"/>
                <a:gd name="connsiteX10" fmla="*/ 222069 w 653143"/>
                <a:gd name="connsiteY10" fmla="*/ 444401 h 666469"/>
                <a:gd name="connsiteX11" fmla="*/ 195943 w 653143"/>
                <a:gd name="connsiteY11" fmla="*/ 339898 h 666469"/>
                <a:gd name="connsiteX12" fmla="*/ 248195 w 653143"/>
                <a:gd name="connsiteY12" fmla="*/ 209269 h 666469"/>
                <a:gd name="connsiteX13" fmla="*/ 287383 w 653143"/>
                <a:gd name="connsiteY13" fmla="*/ 196206 h 666469"/>
                <a:gd name="connsiteX14" fmla="*/ 365760 w 653143"/>
                <a:gd name="connsiteY14" fmla="*/ 209269 h 666469"/>
                <a:gd name="connsiteX15" fmla="*/ 391886 w 653143"/>
                <a:gd name="connsiteY15" fmla="*/ 287646 h 666469"/>
                <a:gd name="connsiteX16" fmla="*/ 378823 w 653143"/>
                <a:gd name="connsiteY16" fmla="*/ 470526 h 666469"/>
                <a:gd name="connsiteX17" fmla="*/ 352697 w 653143"/>
                <a:gd name="connsiteY17" fmla="*/ 509715 h 666469"/>
                <a:gd name="connsiteX18" fmla="*/ 261257 w 653143"/>
                <a:gd name="connsiteY18" fmla="*/ 496652 h 666469"/>
                <a:gd name="connsiteX19" fmla="*/ 222069 w 653143"/>
                <a:gd name="connsiteY19" fmla="*/ 457463 h 666469"/>
                <a:gd name="connsiteX20" fmla="*/ 261257 w 653143"/>
                <a:gd name="connsiteY20" fmla="*/ 235395 h 666469"/>
                <a:gd name="connsiteX21" fmla="*/ 300446 w 653143"/>
                <a:gd name="connsiteY21" fmla="*/ 196206 h 666469"/>
                <a:gd name="connsiteX22" fmla="*/ 339635 w 653143"/>
                <a:gd name="connsiteY22" fmla="*/ 170081 h 666469"/>
                <a:gd name="connsiteX23" fmla="*/ 418012 w 653143"/>
                <a:gd name="connsiteY23" fmla="*/ 183143 h 666469"/>
                <a:gd name="connsiteX24" fmla="*/ 457200 w 653143"/>
                <a:gd name="connsiteY24" fmla="*/ 261521 h 666469"/>
                <a:gd name="connsiteX25" fmla="*/ 418012 w 653143"/>
                <a:gd name="connsiteY25" fmla="*/ 431338 h 666469"/>
                <a:gd name="connsiteX26" fmla="*/ 404949 w 653143"/>
                <a:gd name="connsiteY26" fmla="*/ 470526 h 666469"/>
                <a:gd name="connsiteX27" fmla="*/ 365760 w 653143"/>
                <a:gd name="connsiteY27" fmla="*/ 483589 h 666469"/>
                <a:gd name="connsiteX28" fmla="*/ 326572 w 653143"/>
                <a:gd name="connsiteY28" fmla="*/ 470526 h 666469"/>
                <a:gd name="connsiteX29" fmla="*/ 300446 w 653143"/>
                <a:gd name="connsiteY29" fmla="*/ 392149 h 666469"/>
                <a:gd name="connsiteX30" fmla="*/ 313509 w 653143"/>
                <a:gd name="connsiteY30" fmla="*/ 261521 h 666469"/>
                <a:gd name="connsiteX31" fmla="*/ 326572 w 653143"/>
                <a:gd name="connsiteY31" fmla="*/ 222332 h 666469"/>
                <a:gd name="connsiteX32" fmla="*/ 365760 w 653143"/>
                <a:gd name="connsiteY32" fmla="*/ 183143 h 666469"/>
                <a:gd name="connsiteX33" fmla="*/ 404949 w 653143"/>
                <a:gd name="connsiteY33" fmla="*/ 170081 h 666469"/>
                <a:gd name="connsiteX34" fmla="*/ 431075 w 653143"/>
                <a:gd name="connsiteY34" fmla="*/ 209269 h 666469"/>
                <a:gd name="connsiteX35" fmla="*/ 457200 w 653143"/>
                <a:gd name="connsiteY35" fmla="*/ 287646 h 666469"/>
                <a:gd name="connsiteX36" fmla="*/ 418012 w 653143"/>
                <a:gd name="connsiteY36" fmla="*/ 496652 h 666469"/>
                <a:gd name="connsiteX37" fmla="*/ 378823 w 653143"/>
                <a:gd name="connsiteY37" fmla="*/ 522778 h 666469"/>
                <a:gd name="connsiteX38" fmla="*/ 169817 w 653143"/>
                <a:gd name="connsiteY38" fmla="*/ 483589 h 666469"/>
                <a:gd name="connsiteX39" fmla="*/ 156755 w 653143"/>
                <a:gd name="connsiteY39" fmla="*/ 444401 h 666469"/>
                <a:gd name="connsiteX40" fmla="*/ 169817 w 653143"/>
                <a:gd name="connsiteY40" fmla="*/ 209269 h 666469"/>
                <a:gd name="connsiteX41" fmla="*/ 182880 w 653143"/>
                <a:gd name="connsiteY41" fmla="*/ 170081 h 666469"/>
                <a:gd name="connsiteX42" fmla="*/ 261257 w 653143"/>
                <a:gd name="connsiteY42" fmla="*/ 130892 h 666469"/>
                <a:gd name="connsiteX43" fmla="*/ 391886 w 653143"/>
                <a:gd name="connsiteY43" fmla="*/ 143955 h 666469"/>
                <a:gd name="connsiteX44" fmla="*/ 431075 w 653143"/>
                <a:gd name="connsiteY44" fmla="*/ 170081 h 666469"/>
                <a:gd name="connsiteX45" fmla="*/ 470263 w 653143"/>
                <a:gd name="connsiteY45" fmla="*/ 313772 h 666469"/>
                <a:gd name="connsiteX46" fmla="*/ 457200 w 653143"/>
                <a:gd name="connsiteY46" fmla="*/ 457463 h 666469"/>
                <a:gd name="connsiteX47" fmla="*/ 404949 w 653143"/>
                <a:gd name="connsiteY47" fmla="*/ 483589 h 666469"/>
                <a:gd name="connsiteX48" fmla="*/ 169817 w 653143"/>
                <a:gd name="connsiteY48" fmla="*/ 470526 h 666469"/>
                <a:gd name="connsiteX49" fmla="*/ 143692 w 653143"/>
                <a:gd name="connsiteY49" fmla="*/ 379086 h 666469"/>
                <a:gd name="connsiteX50" fmla="*/ 169817 w 653143"/>
                <a:gd name="connsiteY50" fmla="*/ 209269 h 666469"/>
                <a:gd name="connsiteX51" fmla="*/ 222069 w 653143"/>
                <a:gd name="connsiteY51" fmla="*/ 130892 h 666469"/>
                <a:gd name="connsiteX52" fmla="*/ 261257 w 653143"/>
                <a:gd name="connsiteY52" fmla="*/ 117829 h 666469"/>
                <a:gd name="connsiteX53" fmla="*/ 444137 w 653143"/>
                <a:gd name="connsiteY53" fmla="*/ 157018 h 666469"/>
                <a:gd name="connsiteX54" fmla="*/ 496389 w 653143"/>
                <a:gd name="connsiteY54" fmla="*/ 235395 h 666469"/>
                <a:gd name="connsiteX55" fmla="*/ 496389 w 653143"/>
                <a:gd name="connsiteY55" fmla="*/ 457463 h 666469"/>
                <a:gd name="connsiteX56" fmla="*/ 470263 w 653143"/>
                <a:gd name="connsiteY56" fmla="*/ 496652 h 666469"/>
                <a:gd name="connsiteX57" fmla="*/ 222069 w 653143"/>
                <a:gd name="connsiteY57" fmla="*/ 483589 h 666469"/>
                <a:gd name="connsiteX58" fmla="*/ 209006 w 653143"/>
                <a:gd name="connsiteY58" fmla="*/ 444401 h 666469"/>
                <a:gd name="connsiteX59" fmla="*/ 235132 w 653143"/>
                <a:gd name="connsiteY59" fmla="*/ 248458 h 666469"/>
                <a:gd name="connsiteX60" fmla="*/ 261257 w 653143"/>
                <a:gd name="connsiteY60" fmla="*/ 209269 h 666469"/>
                <a:gd name="connsiteX61" fmla="*/ 300446 w 653143"/>
                <a:gd name="connsiteY61" fmla="*/ 183143 h 666469"/>
                <a:gd name="connsiteX62" fmla="*/ 326572 w 653143"/>
                <a:gd name="connsiteY62" fmla="*/ 143955 h 666469"/>
                <a:gd name="connsiteX63" fmla="*/ 418012 w 653143"/>
                <a:gd name="connsiteY63" fmla="*/ 143955 h 666469"/>
                <a:gd name="connsiteX64" fmla="*/ 444137 w 653143"/>
                <a:gd name="connsiteY64" fmla="*/ 183143 h 666469"/>
                <a:gd name="connsiteX65" fmla="*/ 470263 w 653143"/>
                <a:gd name="connsiteY65" fmla="*/ 261521 h 666469"/>
                <a:gd name="connsiteX66" fmla="*/ 418012 w 653143"/>
                <a:gd name="connsiteY66" fmla="*/ 444401 h 666469"/>
                <a:gd name="connsiteX67" fmla="*/ 378823 w 653143"/>
                <a:gd name="connsiteY67" fmla="*/ 457463 h 666469"/>
                <a:gd name="connsiteX68" fmla="*/ 287383 w 653143"/>
                <a:gd name="connsiteY68" fmla="*/ 405212 h 666469"/>
                <a:gd name="connsiteX69" fmla="*/ 261257 w 653143"/>
                <a:gd name="connsiteY69" fmla="*/ 326835 h 666469"/>
                <a:gd name="connsiteX70" fmla="*/ 274320 w 653143"/>
                <a:gd name="connsiteY70" fmla="*/ 287646 h 666469"/>
                <a:gd name="connsiteX71" fmla="*/ 365760 w 653143"/>
                <a:gd name="connsiteY71" fmla="*/ 287646 h 666469"/>
                <a:gd name="connsiteX72" fmla="*/ 431075 w 653143"/>
                <a:gd name="connsiteY72" fmla="*/ 352961 h 666469"/>
                <a:gd name="connsiteX73" fmla="*/ 418012 w 653143"/>
                <a:gd name="connsiteY73" fmla="*/ 405212 h 666469"/>
                <a:gd name="connsiteX74" fmla="*/ 313509 w 653143"/>
                <a:gd name="connsiteY74" fmla="*/ 392149 h 666469"/>
                <a:gd name="connsiteX75" fmla="*/ 261257 w 653143"/>
                <a:gd name="connsiteY75" fmla="*/ 313772 h 666469"/>
                <a:gd name="connsiteX76" fmla="*/ 274320 w 653143"/>
                <a:gd name="connsiteY76" fmla="*/ 248458 h 666469"/>
                <a:gd name="connsiteX77" fmla="*/ 378823 w 653143"/>
                <a:gd name="connsiteY77" fmla="*/ 300709 h 666469"/>
                <a:gd name="connsiteX78" fmla="*/ 339635 w 653143"/>
                <a:gd name="connsiteY78" fmla="*/ 431338 h 666469"/>
                <a:gd name="connsiteX79" fmla="*/ 261257 w 653143"/>
                <a:gd name="connsiteY79" fmla="*/ 444401 h 666469"/>
                <a:gd name="connsiteX80" fmla="*/ 91440 w 653143"/>
                <a:gd name="connsiteY80" fmla="*/ 431338 h 666469"/>
                <a:gd name="connsiteX81" fmla="*/ 52252 w 653143"/>
                <a:gd name="connsiteY81" fmla="*/ 418275 h 666469"/>
                <a:gd name="connsiteX82" fmla="*/ 39189 w 653143"/>
                <a:gd name="connsiteY82" fmla="*/ 379086 h 666469"/>
                <a:gd name="connsiteX83" fmla="*/ 65315 w 653143"/>
                <a:gd name="connsiteY83" fmla="*/ 196206 h 666469"/>
                <a:gd name="connsiteX84" fmla="*/ 117566 w 653143"/>
                <a:gd name="connsiteY84" fmla="*/ 117829 h 666469"/>
                <a:gd name="connsiteX85" fmla="*/ 182880 w 653143"/>
                <a:gd name="connsiteY85" fmla="*/ 65578 h 666469"/>
                <a:gd name="connsiteX86" fmla="*/ 378823 w 653143"/>
                <a:gd name="connsiteY86" fmla="*/ 78641 h 666469"/>
                <a:gd name="connsiteX87" fmla="*/ 418012 w 653143"/>
                <a:gd name="connsiteY87" fmla="*/ 91703 h 666469"/>
                <a:gd name="connsiteX88" fmla="*/ 457200 w 653143"/>
                <a:gd name="connsiteY88" fmla="*/ 130892 h 666469"/>
                <a:gd name="connsiteX89" fmla="*/ 470263 w 653143"/>
                <a:gd name="connsiteY89" fmla="*/ 183143 h 666469"/>
                <a:gd name="connsiteX90" fmla="*/ 496389 w 653143"/>
                <a:gd name="connsiteY90" fmla="*/ 261521 h 666469"/>
                <a:gd name="connsiteX91" fmla="*/ 483326 w 653143"/>
                <a:gd name="connsiteY91" fmla="*/ 392149 h 666469"/>
                <a:gd name="connsiteX92" fmla="*/ 444137 w 653143"/>
                <a:gd name="connsiteY92" fmla="*/ 431338 h 666469"/>
                <a:gd name="connsiteX93" fmla="*/ 365760 w 653143"/>
                <a:gd name="connsiteY93" fmla="*/ 470526 h 666469"/>
                <a:gd name="connsiteX94" fmla="*/ 169817 w 653143"/>
                <a:gd name="connsiteY94" fmla="*/ 457463 h 666469"/>
                <a:gd name="connsiteX95" fmla="*/ 143692 w 653143"/>
                <a:gd name="connsiteY95" fmla="*/ 418275 h 666469"/>
                <a:gd name="connsiteX96" fmla="*/ 117566 w 653143"/>
                <a:gd name="connsiteY96" fmla="*/ 313772 h 666469"/>
                <a:gd name="connsiteX97" fmla="*/ 156755 w 653143"/>
                <a:gd name="connsiteY97" fmla="*/ 143955 h 666469"/>
                <a:gd name="connsiteX98" fmla="*/ 209006 w 653143"/>
                <a:gd name="connsiteY98" fmla="*/ 130892 h 666469"/>
                <a:gd name="connsiteX99" fmla="*/ 378823 w 653143"/>
                <a:gd name="connsiteY99" fmla="*/ 143955 h 666469"/>
                <a:gd name="connsiteX100" fmla="*/ 418012 w 653143"/>
                <a:gd name="connsiteY100" fmla="*/ 157018 h 666469"/>
                <a:gd name="connsiteX101" fmla="*/ 483326 w 653143"/>
                <a:gd name="connsiteY101" fmla="*/ 170081 h 666469"/>
                <a:gd name="connsiteX102" fmla="*/ 509452 w 653143"/>
                <a:gd name="connsiteY102" fmla="*/ 209269 h 666469"/>
                <a:gd name="connsiteX103" fmla="*/ 509452 w 653143"/>
                <a:gd name="connsiteY103" fmla="*/ 405212 h 666469"/>
                <a:gd name="connsiteX104" fmla="*/ 483326 w 653143"/>
                <a:gd name="connsiteY104" fmla="*/ 444401 h 666469"/>
                <a:gd name="connsiteX105" fmla="*/ 431075 w 653143"/>
                <a:gd name="connsiteY105" fmla="*/ 470526 h 666469"/>
                <a:gd name="connsiteX106" fmla="*/ 352697 w 653143"/>
                <a:gd name="connsiteY106" fmla="*/ 522778 h 666469"/>
                <a:gd name="connsiteX107" fmla="*/ 222069 w 653143"/>
                <a:gd name="connsiteY107" fmla="*/ 509715 h 666469"/>
                <a:gd name="connsiteX108" fmla="*/ 182880 w 653143"/>
                <a:gd name="connsiteY108" fmla="*/ 496652 h 666469"/>
                <a:gd name="connsiteX109" fmla="*/ 156755 w 653143"/>
                <a:gd name="connsiteY109" fmla="*/ 457463 h 666469"/>
                <a:gd name="connsiteX110" fmla="*/ 143692 w 653143"/>
                <a:gd name="connsiteY110" fmla="*/ 405212 h 666469"/>
                <a:gd name="connsiteX111" fmla="*/ 117566 w 653143"/>
                <a:gd name="connsiteY111" fmla="*/ 352961 h 666469"/>
                <a:gd name="connsiteX112" fmla="*/ 143692 w 653143"/>
                <a:gd name="connsiteY112" fmla="*/ 170081 h 666469"/>
                <a:gd name="connsiteX113" fmla="*/ 169817 w 653143"/>
                <a:gd name="connsiteY113" fmla="*/ 130892 h 666469"/>
                <a:gd name="connsiteX114" fmla="*/ 182880 w 653143"/>
                <a:gd name="connsiteY114" fmla="*/ 91703 h 666469"/>
                <a:gd name="connsiteX115" fmla="*/ 235132 w 653143"/>
                <a:gd name="connsiteY115" fmla="*/ 52515 h 666469"/>
                <a:gd name="connsiteX116" fmla="*/ 444137 w 653143"/>
                <a:gd name="connsiteY116" fmla="*/ 65578 h 666469"/>
                <a:gd name="connsiteX117" fmla="*/ 522515 w 653143"/>
                <a:gd name="connsiteY117" fmla="*/ 143955 h 666469"/>
                <a:gd name="connsiteX118" fmla="*/ 535577 w 653143"/>
                <a:gd name="connsiteY118" fmla="*/ 183143 h 666469"/>
                <a:gd name="connsiteX119" fmla="*/ 496389 w 653143"/>
                <a:gd name="connsiteY119" fmla="*/ 457463 h 666469"/>
                <a:gd name="connsiteX120" fmla="*/ 457200 w 653143"/>
                <a:gd name="connsiteY120" fmla="*/ 509715 h 666469"/>
                <a:gd name="connsiteX121" fmla="*/ 326572 w 653143"/>
                <a:gd name="connsiteY121" fmla="*/ 588092 h 666469"/>
                <a:gd name="connsiteX122" fmla="*/ 104503 w 653143"/>
                <a:gd name="connsiteY122" fmla="*/ 575029 h 666469"/>
                <a:gd name="connsiteX123" fmla="*/ 65315 w 653143"/>
                <a:gd name="connsiteY123" fmla="*/ 535841 h 666469"/>
                <a:gd name="connsiteX124" fmla="*/ 52252 w 653143"/>
                <a:gd name="connsiteY124" fmla="*/ 496652 h 666469"/>
                <a:gd name="connsiteX125" fmla="*/ 13063 w 653143"/>
                <a:gd name="connsiteY125" fmla="*/ 418275 h 666469"/>
                <a:gd name="connsiteX126" fmla="*/ 26126 w 653143"/>
                <a:gd name="connsiteY126" fmla="*/ 235395 h 666469"/>
                <a:gd name="connsiteX127" fmla="*/ 39189 w 653143"/>
                <a:gd name="connsiteY127" fmla="*/ 196206 h 666469"/>
                <a:gd name="connsiteX128" fmla="*/ 78377 w 653143"/>
                <a:gd name="connsiteY128" fmla="*/ 157018 h 666469"/>
                <a:gd name="connsiteX129" fmla="*/ 117566 w 653143"/>
                <a:gd name="connsiteY129" fmla="*/ 130892 h 666469"/>
                <a:gd name="connsiteX130" fmla="*/ 169817 w 653143"/>
                <a:gd name="connsiteY130" fmla="*/ 104766 h 666469"/>
                <a:gd name="connsiteX131" fmla="*/ 365760 w 653143"/>
                <a:gd name="connsiteY131" fmla="*/ 117829 h 666469"/>
                <a:gd name="connsiteX132" fmla="*/ 444137 w 653143"/>
                <a:gd name="connsiteY132" fmla="*/ 157018 h 666469"/>
                <a:gd name="connsiteX133" fmla="*/ 496389 w 653143"/>
                <a:gd name="connsiteY133" fmla="*/ 196206 h 666469"/>
                <a:gd name="connsiteX134" fmla="*/ 535577 w 653143"/>
                <a:gd name="connsiteY134" fmla="*/ 274583 h 666469"/>
                <a:gd name="connsiteX135" fmla="*/ 561703 w 653143"/>
                <a:gd name="connsiteY135" fmla="*/ 313772 h 666469"/>
                <a:gd name="connsiteX136" fmla="*/ 535577 w 653143"/>
                <a:gd name="connsiteY136" fmla="*/ 483589 h 666469"/>
                <a:gd name="connsiteX137" fmla="*/ 457200 w 653143"/>
                <a:gd name="connsiteY137" fmla="*/ 548903 h 666469"/>
                <a:gd name="connsiteX138" fmla="*/ 418012 w 653143"/>
                <a:gd name="connsiteY138" fmla="*/ 575029 h 666469"/>
                <a:gd name="connsiteX139" fmla="*/ 365760 w 653143"/>
                <a:gd name="connsiteY139" fmla="*/ 614218 h 666469"/>
                <a:gd name="connsiteX140" fmla="*/ 287383 w 653143"/>
                <a:gd name="connsiteY140" fmla="*/ 627281 h 666469"/>
                <a:gd name="connsiteX141" fmla="*/ 169817 w 653143"/>
                <a:gd name="connsiteY141" fmla="*/ 614218 h 666469"/>
                <a:gd name="connsiteX142" fmla="*/ 143692 w 653143"/>
                <a:gd name="connsiteY142" fmla="*/ 509715 h 666469"/>
                <a:gd name="connsiteX143" fmla="*/ 130629 w 653143"/>
                <a:gd name="connsiteY143" fmla="*/ 457463 h 666469"/>
                <a:gd name="connsiteX144" fmla="*/ 169817 w 653143"/>
                <a:gd name="connsiteY144" fmla="*/ 300709 h 666469"/>
                <a:gd name="connsiteX145" fmla="*/ 182880 w 653143"/>
                <a:gd name="connsiteY145" fmla="*/ 261521 h 666469"/>
                <a:gd name="connsiteX146" fmla="*/ 222069 w 653143"/>
                <a:gd name="connsiteY146" fmla="*/ 248458 h 666469"/>
                <a:gd name="connsiteX147" fmla="*/ 261257 w 653143"/>
                <a:gd name="connsiteY147" fmla="*/ 222332 h 666469"/>
                <a:gd name="connsiteX148" fmla="*/ 444137 w 653143"/>
                <a:gd name="connsiteY148" fmla="*/ 287646 h 666469"/>
                <a:gd name="connsiteX149" fmla="*/ 457200 w 653143"/>
                <a:gd name="connsiteY149" fmla="*/ 339898 h 666469"/>
                <a:gd name="connsiteX150" fmla="*/ 470263 w 653143"/>
                <a:gd name="connsiteY150" fmla="*/ 379086 h 666469"/>
                <a:gd name="connsiteX151" fmla="*/ 457200 w 653143"/>
                <a:gd name="connsiteY151" fmla="*/ 614218 h 666469"/>
                <a:gd name="connsiteX152" fmla="*/ 418012 w 653143"/>
                <a:gd name="connsiteY152" fmla="*/ 640343 h 666469"/>
                <a:gd name="connsiteX153" fmla="*/ 182880 w 653143"/>
                <a:gd name="connsiteY153" fmla="*/ 588092 h 666469"/>
                <a:gd name="connsiteX154" fmla="*/ 169817 w 653143"/>
                <a:gd name="connsiteY154" fmla="*/ 496652 h 666469"/>
                <a:gd name="connsiteX155" fmla="*/ 209006 w 653143"/>
                <a:gd name="connsiteY155" fmla="*/ 235395 h 666469"/>
                <a:gd name="connsiteX156" fmla="*/ 287383 w 653143"/>
                <a:gd name="connsiteY156" fmla="*/ 170081 h 666469"/>
                <a:gd name="connsiteX157" fmla="*/ 457200 w 653143"/>
                <a:gd name="connsiteY157" fmla="*/ 183143 h 666469"/>
                <a:gd name="connsiteX158" fmla="*/ 548640 w 653143"/>
                <a:gd name="connsiteY158" fmla="*/ 261521 h 666469"/>
                <a:gd name="connsiteX159" fmla="*/ 483326 w 653143"/>
                <a:gd name="connsiteY159" fmla="*/ 561966 h 666469"/>
                <a:gd name="connsiteX160" fmla="*/ 431075 w 653143"/>
                <a:gd name="connsiteY160" fmla="*/ 588092 h 666469"/>
                <a:gd name="connsiteX161" fmla="*/ 352697 w 653143"/>
                <a:gd name="connsiteY161" fmla="*/ 614218 h 666469"/>
                <a:gd name="connsiteX162" fmla="*/ 209006 w 653143"/>
                <a:gd name="connsiteY162" fmla="*/ 601155 h 666469"/>
                <a:gd name="connsiteX163" fmla="*/ 130629 w 653143"/>
                <a:gd name="connsiteY163" fmla="*/ 548903 h 666469"/>
                <a:gd name="connsiteX164" fmla="*/ 117566 w 653143"/>
                <a:gd name="connsiteY164" fmla="*/ 496652 h 666469"/>
                <a:gd name="connsiteX165" fmla="*/ 65315 w 653143"/>
                <a:gd name="connsiteY165" fmla="*/ 418275 h 666469"/>
                <a:gd name="connsiteX166" fmla="*/ 78377 w 653143"/>
                <a:gd name="connsiteY166" fmla="*/ 248458 h 666469"/>
                <a:gd name="connsiteX167" fmla="*/ 91440 w 653143"/>
                <a:gd name="connsiteY167" fmla="*/ 209269 h 666469"/>
                <a:gd name="connsiteX168" fmla="*/ 130629 w 653143"/>
                <a:gd name="connsiteY168" fmla="*/ 170081 h 666469"/>
                <a:gd name="connsiteX169" fmla="*/ 156755 w 653143"/>
                <a:gd name="connsiteY169" fmla="*/ 130892 h 666469"/>
                <a:gd name="connsiteX170" fmla="*/ 195943 w 653143"/>
                <a:gd name="connsiteY170" fmla="*/ 104766 h 666469"/>
                <a:gd name="connsiteX171" fmla="*/ 274320 w 653143"/>
                <a:gd name="connsiteY171" fmla="*/ 78641 h 666469"/>
                <a:gd name="connsiteX172" fmla="*/ 313509 w 653143"/>
                <a:gd name="connsiteY172" fmla="*/ 91703 h 666469"/>
                <a:gd name="connsiteX173" fmla="*/ 404949 w 653143"/>
                <a:gd name="connsiteY173" fmla="*/ 143955 h 666469"/>
                <a:gd name="connsiteX174" fmla="*/ 470263 w 653143"/>
                <a:gd name="connsiteY174" fmla="*/ 287646 h 666469"/>
                <a:gd name="connsiteX175" fmla="*/ 457200 w 653143"/>
                <a:gd name="connsiteY175" fmla="*/ 483589 h 666469"/>
                <a:gd name="connsiteX176" fmla="*/ 326572 w 653143"/>
                <a:gd name="connsiteY176" fmla="*/ 614218 h 666469"/>
                <a:gd name="connsiteX177" fmla="*/ 274320 w 653143"/>
                <a:gd name="connsiteY177" fmla="*/ 627281 h 666469"/>
                <a:gd name="connsiteX178" fmla="*/ 130629 w 653143"/>
                <a:gd name="connsiteY178" fmla="*/ 575029 h 666469"/>
                <a:gd name="connsiteX179" fmla="*/ 117566 w 653143"/>
                <a:gd name="connsiteY179" fmla="*/ 535841 h 666469"/>
                <a:gd name="connsiteX180" fmla="*/ 91440 w 653143"/>
                <a:gd name="connsiteY180" fmla="*/ 496652 h 666469"/>
                <a:gd name="connsiteX181" fmla="*/ 65315 w 653143"/>
                <a:gd name="connsiteY181" fmla="*/ 418275 h 666469"/>
                <a:gd name="connsiteX182" fmla="*/ 78377 w 653143"/>
                <a:gd name="connsiteY182" fmla="*/ 209269 h 666469"/>
                <a:gd name="connsiteX183" fmla="*/ 104503 w 653143"/>
                <a:gd name="connsiteY183" fmla="*/ 170081 h 666469"/>
                <a:gd name="connsiteX184" fmla="*/ 117566 w 653143"/>
                <a:gd name="connsiteY184" fmla="*/ 130892 h 666469"/>
                <a:gd name="connsiteX185" fmla="*/ 156755 w 653143"/>
                <a:gd name="connsiteY185" fmla="*/ 117829 h 666469"/>
                <a:gd name="connsiteX186" fmla="*/ 195943 w 653143"/>
                <a:gd name="connsiteY186" fmla="*/ 78641 h 666469"/>
                <a:gd name="connsiteX187" fmla="*/ 287383 w 653143"/>
                <a:gd name="connsiteY187" fmla="*/ 39452 h 666469"/>
                <a:gd name="connsiteX188" fmla="*/ 483326 w 653143"/>
                <a:gd name="connsiteY188" fmla="*/ 52515 h 666469"/>
                <a:gd name="connsiteX189" fmla="*/ 535577 w 653143"/>
                <a:gd name="connsiteY189" fmla="*/ 130892 h 666469"/>
                <a:gd name="connsiteX190" fmla="*/ 561703 w 653143"/>
                <a:gd name="connsiteY190" fmla="*/ 170081 h 666469"/>
                <a:gd name="connsiteX191" fmla="*/ 574766 w 653143"/>
                <a:gd name="connsiteY191" fmla="*/ 261521 h 666469"/>
                <a:gd name="connsiteX192" fmla="*/ 587829 w 653143"/>
                <a:gd name="connsiteY192" fmla="*/ 313772 h 666469"/>
                <a:gd name="connsiteX193" fmla="*/ 574766 w 653143"/>
                <a:gd name="connsiteY193" fmla="*/ 483589 h 666469"/>
                <a:gd name="connsiteX194" fmla="*/ 561703 w 653143"/>
                <a:gd name="connsiteY194" fmla="*/ 522778 h 666469"/>
                <a:gd name="connsiteX195" fmla="*/ 483326 w 653143"/>
                <a:gd name="connsiteY195" fmla="*/ 575029 h 666469"/>
                <a:gd name="connsiteX196" fmla="*/ 444137 w 653143"/>
                <a:gd name="connsiteY196" fmla="*/ 601155 h 666469"/>
                <a:gd name="connsiteX197" fmla="*/ 313509 w 653143"/>
                <a:gd name="connsiteY197" fmla="*/ 588092 h 666469"/>
                <a:gd name="connsiteX198" fmla="*/ 274320 w 653143"/>
                <a:gd name="connsiteY198" fmla="*/ 575029 h 666469"/>
                <a:gd name="connsiteX199" fmla="*/ 222069 w 653143"/>
                <a:gd name="connsiteY199" fmla="*/ 496652 h 666469"/>
                <a:gd name="connsiteX200" fmla="*/ 195943 w 653143"/>
                <a:gd name="connsiteY200" fmla="*/ 457463 h 666469"/>
                <a:gd name="connsiteX201" fmla="*/ 209006 w 653143"/>
                <a:gd name="connsiteY201" fmla="*/ 209269 h 666469"/>
                <a:gd name="connsiteX202" fmla="*/ 235132 w 653143"/>
                <a:gd name="connsiteY202" fmla="*/ 157018 h 666469"/>
                <a:gd name="connsiteX203" fmla="*/ 326572 w 653143"/>
                <a:gd name="connsiteY203" fmla="*/ 52515 h 666469"/>
                <a:gd name="connsiteX204" fmla="*/ 418012 w 653143"/>
                <a:gd name="connsiteY204" fmla="*/ 78641 h 666469"/>
                <a:gd name="connsiteX205" fmla="*/ 496389 w 653143"/>
                <a:gd name="connsiteY205" fmla="*/ 143955 h 666469"/>
                <a:gd name="connsiteX206" fmla="*/ 522515 w 653143"/>
                <a:gd name="connsiteY206" fmla="*/ 183143 h 666469"/>
                <a:gd name="connsiteX207" fmla="*/ 548640 w 653143"/>
                <a:gd name="connsiteY207" fmla="*/ 287646 h 666469"/>
                <a:gd name="connsiteX208" fmla="*/ 535577 w 653143"/>
                <a:gd name="connsiteY208" fmla="*/ 483589 h 666469"/>
                <a:gd name="connsiteX209" fmla="*/ 509452 w 653143"/>
                <a:gd name="connsiteY209" fmla="*/ 522778 h 666469"/>
                <a:gd name="connsiteX210" fmla="*/ 457200 w 653143"/>
                <a:gd name="connsiteY210" fmla="*/ 561966 h 666469"/>
                <a:gd name="connsiteX211" fmla="*/ 352697 w 653143"/>
                <a:gd name="connsiteY211" fmla="*/ 601155 h 666469"/>
                <a:gd name="connsiteX212" fmla="*/ 156755 w 653143"/>
                <a:gd name="connsiteY212" fmla="*/ 588092 h 666469"/>
                <a:gd name="connsiteX213" fmla="*/ 143692 w 653143"/>
                <a:gd name="connsiteY213" fmla="*/ 548903 h 666469"/>
                <a:gd name="connsiteX214" fmla="*/ 104503 w 653143"/>
                <a:gd name="connsiteY214" fmla="*/ 444401 h 666469"/>
                <a:gd name="connsiteX215" fmla="*/ 117566 w 653143"/>
                <a:gd name="connsiteY215" fmla="*/ 274583 h 666469"/>
                <a:gd name="connsiteX216" fmla="*/ 130629 w 653143"/>
                <a:gd name="connsiteY216" fmla="*/ 235395 h 666469"/>
                <a:gd name="connsiteX217" fmla="*/ 169817 w 653143"/>
                <a:gd name="connsiteY217" fmla="*/ 196206 h 666469"/>
                <a:gd name="connsiteX218" fmla="*/ 209006 w 653143"/>
                <a:gd name="connsiteY218" fmla="*/ 170081 h 666469"/>
                <a:gd name="connsiteX219" fmla="*/ 404949 w 653143"/>
                <a:gd name="connsiteY219" fmla="*/ 209269 h 666469"/>
                <a:gd name="connsiteX220" fmla="*/ 431075 w 653143"/>
                <a:gd name="connsiteY220" fmla="*/ 248458 h 666469"/>
                <a:gd name="connsiteX221" fmla="*/ 444137 w 653143"/>
                <a:gd name="connsiteY221" fmla="*/ 287646 h 666469"/>
                <a:gd name="connsiteX222" fmla="*/ 444137 w 653143"/>
                <a:gd name="connsiteY222" fmla="*/ 535841 h 666469"/>
                <a:gd name="connsiteX223" fmla="*/ 391886 w 653143"/>
                <a:gd name="connsiteY223" fmla="*/ 614218 h 666469"/>
                <a:gd name="connsiteX224" fmla="*/ 300446 w 653143"/>
                <a:gd name="connsiteY224" fmla="*/ 666469 h 666469"/>
                <a:gd name="connsiteX225" fmla="*/ 156755 w 653143"/>
                <a:gd name="connsiteY225" fmla="*/ 627281 h 666469"/>
                <a:gd name="connsiteX226" fmla="*/ 130629 w 653143"/>
                <a:gd name="connsiteY226" fmla="*/ 588092 h 666469"/>
                <a:gd name="connsiteX227" fmla="*/ 130629 w 653143"/>
                <a:gd name="connsiteY227" fmla="*/ 379086 h 666469"/>
                <a:gd name="connsiteX228" fmla="*/ 143692 w 653143"/>
                <a:gd name="connsiteY228" fmla="*/ 339898 h 666469"/>
                <a:gd name="connsiteX229" fmla="*/ 182880 w 653143"/>
                <a:gd name="connsiteY229" fmla="*/ 313772 h 666469"/>
                <a:gd name="connsiteX230" fmla="*/ 209006 w 653143"/>
                <a:gd name="connsiteY230" fmla="*/ 274583 h 666469"/>
                <a:gd name="connsiteX231" fmla="*/ 378823 w 653143"/>
                <a:gd name="connsiteY231" fmla="*/ 261521 h 666469"/>
                <a:gd name="connsiteX232" fmla="*/ 418012 w 653143"/>
                <a:gd name="connsiteY232" fmla="*/ 274583 h 666469"/>
                <a:gd name="connsiteX233" fmla="*/ 444137 w 653143"/>
                <a:gd name="connsiteY233" fmla="*/ 366023 h 666469"/>
                <a:gd name="connsiteX234" fmla="*/ 431075 w 653143"/>
                <a:gd name="connsiteY234" fmla="*/ 535841 h 666469"/>
                <a:gd name="connsiteX235" fmla="*/ 404949 w 653143"/>
                <a:gd name="connsiteY235" fmla="*/ 575029 h 666469"/>
                <a:gd name="connsiteX236" fmla="*/ 326572 w 653143"/>
                <a:gd name="connsiteY236" fmla="*/ 601155 h 666469"/>
                <a:gd name="connsiteX237" fmla="*/ 313509 w 653143"/>
                <a:gd name="connsiteY237" fmla="*/ 313772 h 666469"/>
                <a:gd name="connsiteX238" fmla="*/ 339635 w 653143"/>
                <a:gd name="connsiteY238" fmla="*/ 274583 h 666469"/>
                <a:gd name="connsiteX239" fmla="*/ 378823 w 653143"/>
                <a:gd name="connsiteY239" fmla="*/ 261521 h 666469"/>
                <a:gd name="connsiteX240" fmla="*/ 418012 w 653143"/>
                <a:gd name="connsiteY240" fmla="*/ 274583 h 666469"/>
                <a:gd name="connsiteX241" fmla="*/ 431075 w 653143"/>
                <a:gd name="connsiteY241" fmla="*/ 313772 h 666469"/>
                <a:gd name="connsiteX242" fmla="*/ 404949 w 653143"/>
                <a:gd name="connsiteY242" fmla="*/ 522778 h 666469"/>
                <a:gd name="connsiteX243" fmla="*/ 378823 w 653143"/>
                <a:gd name="connsiteY243" fmla="*/ 561966 h 666469"/>
                <a:gd name="connsiteX244" fmla="*/ 352697 w 653143"/>
                <a:gd name="connsiteY244" fmla="*/ 653406 h 666469"/>
                <a:gd name="connsiteX245" fmla="*/ 313509 w 653143"/>
                <a:gd name="connsiteY245" fmla="*/ 666469 h 666469"/>
                <a:gd name="connsiteX246" fmla="*/ 222069 w 653143"/>
                <a:gd name="connsiteY246" fmla="*/ 653406 h 666469"/>
                <a:gd name="connsiteX247" fmla="*/ 169817 w 653143"/>
                <a:gd name="connsiteY247" fmla="*/ 575029 h 666469"/>
                <a:gd name="connsiteX248" fmla="*/ 169817 w 653143"/>
                <a:gd name="connsiteY248" fmla="*/ 117829 h 666469"/>
                <a:gd name="connsiteX249" fmla="*/ 248195 w 653143"/>
                <a:gd name="connsiteY249" fmla="*/ 78641 h 666469"/>
                <a:gd name="connsiteX250" fmla="*/ 313509 w 653143"/>
                <a:gd name="connsiteY250" fmla="*/ 91703 h 666469"/>
                <a:gd name="connsiteX251" fmla="*/ 365760 w 653143"/>
                <a:gd name="connsiteY251" fmla="*/ 157018 h 666469"/>
                <a:gd name="connsiteX252" fmla="*/ 404949 w 653143"/>
                <a:gd name="connsiteY252" fmla="*/ 196206 h 666469"/>
                <a:gd name="connsiteX253" fmla="*/ 418012 w 653143"/>
                <a:gd name="connsiteY253" fmla="*/ 235395 h 666469"/>
                <a:gd name="connsiteX254" fmla="*/ 470263 w 653143"/>
                <a:gd name="connsiteY254" fmla="*/ 313772 h 666469"/>
                <a:gd name="connsiteX255" fmla="*/ 431075 w 653143"/>
                <a:gd name="connsiteY255" fmla="*/ 548903 h 666469"/>
                <a:gd name="connsiteX256" fmla="*/ 404949 w 653143"/>
                <a:gd name="connsiteY256" fmla="*/ 601155 h 666469"/>
                <a:gd name="connsiteX257" fmla="*/ 352697 w 653143"/>
                <a:gd name="connsiteY257" fmla="*/ 640343 h 666469"/>
                <a:gd name="connsiteX258" fmla="*/ 143692 w 653143"/>
                <a:gd name="connsiteY258" fmla="*/ 588092 h 666469"/>
                <a:gd name="connsiteX259" fmla="*/ 117566 w 653143"/>
                <a:gd name="connsiteY259" fmla="*/ 548903 h 666469"/>
                <a:gd name="connsiteX260" fmla="*/ 130629 w 653143"/>
                <a:gd name="connsiteY260" fmla="*/ 287646 h 666469"/>
                <a:gd name="connsiteX261" fmla="*/ 156755 w 653143"/>
                <a:gd name="connsiteY261" fmla="*/ 235395 h 666469"/>
                <a:gd name="connsiteX262" fmla="*/ 182880 w 653143"/>
                <a:gd name="connsiteY262" fmla="*/ 196206 h 666469"/>
                <a:gd name="connsiteX263" fmla="*/ 300446 w 653143"/>
                <a:gd name="connsiteY263" fmla="*/ 130892 h 666469"/>
                <a:gd name="connsiteX264" fmla="*/ 496389 w 653143"/>
                <a:gd name="connsiteY264" fmla="*/ 143955 h 666469"/>
                <a:gd name="connsiteX265" fmla="*/ 548640 w 653143"/>
                <a:gd name="connsiteY265" fmla="*/ 222332 h 666469"/>
                <a:gd name="connsiteX266" fmla="*/ 574766 w 653143"/>
                <a:gd name="connsiteY266" fmla="*/ 274583 h 666469"/>
                <a:gd name="connsiteX267" fmla="*/ 587829 w 653143"/>
                <a:gd name="connsiteY267" fmla="*/ 326835 h 666469"/>
                <a:gd name="connsiteX268" fmla="*/ 574766 w 653143"/>
                <a:gd name="connsiteY268" fmla="*/ 588092 h 666469"/>
                <a:gd name="connsiteX269" fmla="*/ 535577 w 653143"/>
                <a:gd name="connsiteY269" fmla="*/ 614218 h 666469"/>
                <a:gd name="connsiteX270" fmla="*/ 431075 w 653143"/>
                <a:gd name="connsiteY270" fmla="*/ 653406 h 666469"/>
                <a:gd name="connsiteX271" fmla="*/ 248195 w 653143"/>
                <a:gd name="connsiteY271" fmla="*/ 640343 h 666469"/>
                <a:gd name="connsiteX272" fmla="*/ 169817 w 653143"/>
                <a:gd name="connsiteY272" fmla="*/ 575029 h 666469"/>
                <a:gd name="connsiteX273" fmla="*/ 143692 w 653143"/>
                <a:gd name="connsiteY273" fmla="*/ 535841 h 666469"/>
                <a:gd name="connsiteX274" fmla="*/ 130629 w 653143"/>
                <a:gd name="connsiteY274" fmla="*/ 496652 h 666469"/>
                <a:gd name="connsiteX275" fmla="*/ 104503 w 653143"/>
                <a:gd name="connsiteY275" fmla="*/ 431338 h 666469"/>
                <a:gd name="connsiteX276" fmla="*/ 130629 w 653143"/>
                <a:gd name="connsiteY276" fmla="*/ 170081 h 666469"/>
                <a:gd name="connsiteX277" fmla="*/ 143692 w 653143"/>
                <a:gd name="connsiteY277" fmla="*/ 130892 h 666469"/>
                <a:gd name="connsiteX278" fmla="*/ 169817 w 653143"/>
                <a:gd name="connsiteY278" fmla="*/ 78641 h 666469"/>
                <a:gd name="connsiteX279" fmla="*/ 248195 w 653143"/>
                <a:gd name="connsiteY279" fmla="*/ 13326 h 666469"/>
                <a:gd name="connsiteX280" fmla="*/ 378823 w 653143"/>
                <a:gd name="connsiteY280" fmla="*/ 26389 h 666469"/>
                <a:gd name="connsiteX281" fmla="*/ 418012 w 653143"/>
                <a:gd name="connsiteY281" fmla="*/ 52515 h 666469"/>
                <a:gd name="connsiteX282" fmla="*/ 470263 w 653143"/>
                <a:gd name="connsiteY282" fmla="*/ 91703 h 666469"/>
                <a:gd name="connsiteX283" fmla="*/ 535577 w 653143"/>
                <a:gd name="connsiteY283" fmla="*/ 170081 h 666469"/>
                <a:gd name="connsiteX284" fmla="*/ 561703 w 653143"/>
                <a:gd name="connsiteY284" fmla="*/ 261521 h 666469"/>
                <a:gd name="connsiteX285" fmla="*/ 548640 w 653143"/>
                <a:gd name="connsiteY285" fmla="*/ 444401 h 666469"/>
                <a:gd name="connsiteX286" fmla="*/ 470263 w 653143"/>
                <a:gd name="connsiteY286" fmla="*/ 509715 h 666469"/>
                <a:gd name="connsiteX287" fmla="*/ 365760 w 653143"/>
                <a:gd name="connsiteY287" fmla="*/ 535841 h 666469"/>
                <a:gd name="connsiteX288" fmla="*/ 117566 w 653143"/>
                <a:gd name="connsiteY288" fmla="*/ 522778 h 666469"/>
                <a:gd name="connsiteX289" fmla="*/ 78377 w 653143"/>
                <a:gd name="connsiteY289" fmla="*/ 496652 h 666469"/>
                <a:gd name="connsiteX290" fmla="*/ 52252 w 653143"/>
                <a:gd name="connsiteY290" fmla="*/ 418275 h 666469"/>
                <a:gd name="connsiteX291" fmla="*/ 91440 w 653143"/>
                <a:gd name="connsiteY291" fmla="*/ 130892 h 666469"/>
                <a:gd name="connsiteX292" fmla="*/ 130629 w 653143"/>
                <a:gd name="connsiteY292" fmla="*/ 104766 h 666469"/>
                <a:gd name="connsiteX293" fmla="*/ 326572 w 653143"/>
                <a:gd name="connsiteY293" fmla="*/ 117829 h 666469"/>
                <a:gd name="connsiteX294" fmla="*/ 404949 w 653143"/>
                <a:gd name="connsiteY294" fmla="*/ 143955 h 666469"/>
                <a:gd name="connsiteX295" fmla="*/ 457200 w 653143"/>
                <a:gd name="connsiteY295" fmla="*/ 222332 h 666469"/>
                <a:gd name="connsiteX296" fmla="*/ 483326 w 653143"/>
                <a:gd name="connsiteY296" fmla="*/ 300709 h 666469"/>
                <a:gd name="connsiteX297" fmla="*/ 470263 w 653143"/>
                <a:gd name="connsiteY297" fmla="*/ 457463 h 666469"/>
                <a:gd name="connsiteX298" fmla="*/ 457200 w 653143"/>
                <a:gd name="connsiteY298" fmla="*/ 496652 h 666469"/>
                <a:gd name="connsiteX299" fmla="*/ 404949 w 653143"/>
                <a:gd name="connsiteY299" fmla="*/ 548903 h 666469"/>
                <a:gd name="connsiteX300" fmla="*/ 39189 w 653143"/>
                <a:gd name="connsiteY300" fmla="*/ 496652 h 666469"/>
                <a:gd name="connsiteX301" fmla="*/ 13063 w 653143"/>
                <a:gd name="connsiteY301" fmla="*/ 457463 h 666469"/>
                <a:gd name="connsiteX302" fmla="*/ 0 w 653143"/>
                <a:gd name="connsiteY302" fmla="*/ 418275 h 666469"/>
                <a:gd name="connsiteX303" fmla="*/ 13063 w 653143"/>
                <a:gd name="connsiteY303" fmla="*/ 130892 h 666469"/>
                <a:gd name="connsiteX304" fmla="*/ 65315 w 653143"/>
                <a:gd name="connsiteY304" fmla="*/ 52515 h 666469"/>
                <a:gd name="connsiteX305" fmla="*/ 143692 w 653143"/>
                <a:gd name="connsiteY305" fmla="*/ 263 h 666469"/>
                <a:gd name="connsiteX306" fmla="*/ 287383 w 653143"/>
                <a:gd name="connsiteY306" fmla="*/ 13326 h 666469"/>
                <a:gd name="connsiteX307" fmla="*/ 365760 w 653143"/>
                <a:gd name="connsiteY307" fmla="*/ 52515 h 666469"/>
                <a:gd name="connsiteX308" fmla="*/ 404949 w 653143"/>
                <a:gd name="connsiteY308" fmla="*/ 65578 h 666469"/>
                <a:gd name="connsiteX309" fmla="*/ 483326 w 653143"/>
                <a:gd name="connsiteY309" fmla="*/ 143955 h 666469"/>
                <a:gd name="connsiteX310" fmla="*/ 470263 w 653143"/>
                <a:gd name="connsiteY310" fmla="*/ 379086 h 666469"/>
                <a:gd name="connsiteX311" fmla="*/ 391886 w 653143"/>
                <a:gd name="connsiteY311" fmla="*/ 444401 h 666469"/>
                <a:gd name="connsiteX312" fmla="*/ 352697 w 653143"/>
                <a:gd name="connsiteY312" fmla="*/ 470526 h 666469"/>
                <a:gd name="connsiteX313" fmla="*/ 300446 w 653143"/>
                <a:gd name="connsiteY313" fmla="*/ 483589 h 666469"/>
                <a:gd name="connsiteX314" fmla="*/ 261257 w 653143"/>
                <a:gd name="connsiteY314" fmla="*/ 496652 h 666469"/>
                <a:gd name="connsiteX315" fmla="*/ 65315 w 653143"/>
                <a:gd name="connsiteY315" fmla="*/ 457463 h 666469"/>
                <a:gd name="connsiteX316" fmla="*/ 39189 w 653143"/>
                <a:gd name="connsiteY316" fmla="*/ 418275 h 666469"/>
                <a:gd name="connsiteX317" fmla="*/ 26126 w 653143"/>
                <a:gd name="connsiteY317" fmla="*/ 379086 h 666469"/>
                <a:gd name="connsiteX318" fmla="*/ 39189 w 653143"/>
                <a:gd name="connsiteY318" fmla="*/ 209269 h 666469"/>
                <a:gd name="connsiteX319" fmla="*/ 65315 w 653143"/>
                <a:gd name="connsiteY319" fmla="*/ 170081 h 666469"/>
                <a:gd name="connsiteX320" fmla="*/ 156755 w 653143"/>
                <a:gd name="connsiteY320" fmla="*/ 117829 h 666469"/>
                <a:gd name="connsiteX321" fmla="*/ 195943 w 653143"/>
                <a:gd name="connsiteY321" fmla="*/ 78641 h 666469"/>
                <a:gd name="connsiteX322" fmla="*/ 378823 w 653143"/>
                <a:gd name="connsiteY322" fmla="*/ 91703 h 666469"/>
                <a:gd name="connsiteX323" fmla="*/ 496389 w 653143"/>
                <a:gd name="connsiteY323" fmla="*/ 143955 h 666469"/>
                <a:gd name="connsiteX324" fmla="*/ 535577 w 653143"/>
                <a:gd name="connsiteY324" fmla="*/ 183143 h 666469"/>
                <a:gd name="connsiteX325" fmla="*/ 561703 w 653143"/>
                <a:gd name="connsiteY325" fmla="*/ 222332 h 666469"/>
                <a:gd name="connsiteX326" fmla="*/ 548640 w 653143"/>
                <a:gd name="connsiteY326" fmla="*/ 431338 h 666469"/>
                <a:gd name="connsiteX327" fmla="*/ 496389 w 653143"/>
                <a:gd name="connsiteY327" fmla="*/ 470526 h 666469"/>
                <a:gd name="connsiteX328" fmla="*/ 418012 w 653143"/>
                <a:gd name="connsiteY328" fmla="*/ 522778 h 666469"/>
                <a:gd name="connsiteX329" fmla="*/ 130629 w 653143"/>
                <a:gd name="connsiteY329" fmla="*/ 509715 h 666469"/>
                <a:gd name="connsiteX330" fmla="*/ 78377 w 653143"/>
                <a:gd name="connsiteY330" fmla="*/ 405212 h 666469"/>
                <a:gd name="connsiteX331" fmla="*/ 65315 w 653143"/>
                <a:gd name="connsiteY331" fmla="*/ 352961 h 666469"/>
                <a:gd name="connsiteX332" fmla="*/ 52252 w 653143"/>
                <a:gd name="connsiteY332" fmla="*/ 313772 h 666469"/>
                <a:gd name="connsiteX333" fmla="*/ 78377 w 653143"/>
                <a:gd name="connsiteY333" fmla="*/ 91703 h 666469"/>
                <a:gd name="connsiteX334" fmla="*/ 104503 w 653143"/>
                <a:gd name="connsiteY334" fmla="*/ 52515 h 666469"/>
                <a:gd name="connsiteX335" fmla="*/ 156755 w 653143"/>
                <a:gd name="connsiteY335" fmla="*/ 263 h 666469"/>
                <a:gd name="connsiteX336" fmla="*/ 313509 w 653143"/>
                <a:gd name="connsiteY336" fmla="*/ 26389 h 666469"/>
                <a:gd name="connsiteX337" fmla="*/ 352697 w 653143"/>
                <a:gd name="connsiteY337" fmla="*/ 39452 h 666469"/>
                <a:gd name="connsiteX338" fmla="*/ 444137 w 653143"/>
                <a:gd name="connsiteY338" fmla="*/ 65578 h 666469"/>
                <a:gd name="connsiteX339" fmla="*/ 483326 w 653143"/>
                <a:gd name="connsiteY339" fmla="*/ 104766 h 666469"/>
                <a:gd name="connsiteX340" fmla="*/ 522515 w 653143"/>
                <a:gd name="connsiteY340" fmla="*/ 130892 h 666469"/>
                <a:gd name="connsiteX341" fmla="*/ 535577 w 653143"/>
                <a:gd name="connsiteY341" fmla="*/ 170081 h 666469"/>
                <a:gd name="connsiteX342" fmla="*/ 561703 w 653143"/>
                <a:gd name="connsiteY342" fmla="*/ 209269 h 666469"/>
                <a:gd name="connsiteX343" fmla="*/ 587829 w 653143"/>
                <a:gd name="connsiteY343" fmla="*/ 287646 h 666469"/>
                <a:gd name="connsiteX344" fmla="*/ 574766 w 653143"/>
                <a:gd name="connsiteY344" fmla="*/ 418275 h 666469"/>
                <a:gd name="connsiteX345" fmla="*/ 509452 w 653143"/>
                <a:gd name="connsiteY345" fmla="*/ 496652 h 666469"/>
                <a:gd name="connsiteX346" fmla="*/ 431075 w 653143"/>
                <a:gd name="connsiteY346" fmla="*/ 522778 h 666469"/>
                <a:gd name="connsiteX347" fmla="*/ 391886 w 653143"/>
                <a:gd name="connsiteY347" fmla="*/ 548903 h 666469"/>
                <a:gd name="connsiteX348" fmla="*/ 300446 w 653143"/>
                <a:gd name="connsiteY348" fmla="*/ 561966 h 666469"/>
                <a:gd name="connsiteX349" fmla="*/ 143692 w 653143"/>
                <a:gd name="connsiteY349" fmla="*/ 509715 h 666469"/>
                <a:gd name="connsiteX350" fmla="*/ 130629 w 653143"/>
                <a:gd name="connsiteY350" fmla="*/ 470526 h 666469"/>
                <a:gd name="connsiteX351" fmla="*/ 143692 w 653143"/>
                <a:gd name="connsiteY351" fmla="*/ 222332 h 666469"/>
                <a:gd name="connsiteX352" fmla="*/ 169817 w 653143"/>
                <a:gd name="connsiteY352" fmla="*/ 183143 h 666469"/>
                <a:gd name="connsiteX353" fmla="*/ 339635 w 653143"/>
                <a:gd name="connsiteY353" fmla="*/ 143955 h 666469"/>
                <a:gd name="connsiteX354" fmla="*/ 496389 w 653143"/>
                <a:gd name="connsiteY354" fmla="*/ 157018 h 666469"/>
                <a:gd name="connsiteX355" fmla="*/ 561703 w 653143"/>
                <a:gd name="connsiteY355" fmla="*/ 235395 h 666469"/>
                <a:gd name="connsiteX356" fmla="*/ 587829 w 653143"/>
                <a:gd name="connsiteY356" fmla="*/ 274583 h 666469"/>
                <a:gd name="connsiteX357" fmla="*/ 613955 w 653143"/>
                <a:gd name="connsiteY357" fmla="*/ 352961 h 666469"/>
                <a:gd name="connsiteX358" fmla="*/ 627017 w 653143"/>
                <a:gd name="connsiteY358" fmla="*/ 392149 h 666469"/>
                <a:gd name="connsiteX359" fmla="*/ 613955 w 653143"/>
                <a:gd name="connsiteY359" fmla="*/ 509715 h 666469"/>
                <a:gd name="connsiteX360" fmla="*/ 587829 w 653143"/>
                <a:gd name="connsiteY360" fmla="*/ 548903 h 666469"/>
                <a:gd name="connsiteX361" fmla="*/ 470263 w 653143"/>
                <a:gd name="connsiteY361" fmla="*/ 614218 h 666469"/>
                <a:gd name="connsiteX362" fmla="*/ 391886 w 653143"/>
                <a:gd name="connsiteY362" fmla="*/ 627281 h 666469"/>
                <a:gd name="connsiteX363" fmla="*/ 143692 w 653143"/>
                <a:gd name="connsiteY363" fmla="*/ 575029 h 666469"/>
                <a:gd name="connsiteX364" fmla="*/ 130629 w 653143"/>
                <a:gd name="connsiteY364" fmla="*/ 535841 h 666469"/>
                <a:gd name="connsiteX365" fmla="*/ 143692 w 653143"/>
                <a:gd name="connsiteY365" fmla="*/ 300709 h 666469"/>
                <a:gd name="connsiteX366" fmla="*/ 209006 w 653143"/>
                <a:gd name="connsiteY366" fmla="*/ 170081 h 666469"/>
                <a:gd name="connsiteX367" fmla="*/ 235132 w 653143"/>
                <a:gd name="connsiteY367" fmla="*/ 130892 h 666469"/>
                <a:gd name="connsiteX368" fmla="*/ 352697 w 653143"/>
                <a:gd name="connsiteY368" fmla="*/ 65578 h 666469"/>
                <a:gd name="connsiteX369" fmla="*/ 470263 w 653143"/>
                <a:gd name="connsiteY369" fmla="*/ 78641 h 666469"/>
                <a:gd name="connsiteX370" fmla="*/ 548640 w 653143"/>
                <a:gd name="connsiteY370" fmla="*/ 130892 h 666469"/>
                <a:gd name="connsiteX371" fmla="*/ 600892 w 653143"/>
                <a:gd name="connsiteY371" fmla="*/ 196206 h 666469"/>
                <a:gd name="connsiteX372" fmla="*/ 653143 w 653143"/>
                <a:gd name="connsiteY372" fmla="*/ 274583 h 666469"/>
                <a:gd name="connsiteX373" fmla="*/ 640080 w 653143"/>
                <a:gd name="connsiteY373" fmla="*/ 431338 h 666469"/>
                <a:gd name="connsiteX374" fmla="*/ 600892 w 653143"/>
                <a:gd name="connsiteY374" fmla="*/ 509715 h 666469"/>
                <a:gd name="connsiteX375" fmla="*/ 483326 w 653143"/>
                <a:gd name="connsiteY375" fmla="*/ 601155 h 666469"/>
                <a:gd name="connsiteX376" fmla="*/ 444137 w 653143"/>
                <a:gd name="connsiteY376" fmla="*/ 614218 h 666469"/>
                <a:gd name="connsiteX377" fmla="*/ 261257 w 653143"/>
                <a:gd name="connsiteY377" fmla="*/ 601155 h 666469"/>
                <a:gd name="connsiteX378" fmla="*/ 222069 w 653143"/>
                <a:gd name="connsiteY378" fmla="*/ 575029 h 666469"/>
                <a:gd name="connsiteX379" fmla="*/ 143692 w 653143"/>
                <a:gd name="connsiteY379" fmla="*/ 535841 h 666469"/>
                <a:gd name="connsiteX380" fmla="*/ 91440 w 653143"/>
                <a:gd name="connsiteY380" fmla="*/ 457463 h 666469"/>
                <a:gd name="connsiteX381" fmla="*/ 65315 w 653143"/>
                <a:gd name="connsiteY381" fmla="*/ 418275 h 666469"/>
                <a:gd name="connsiteX382" fmla="*/ 78377 w 653143"/>
                <a:gd name="connsiteY382" fmla="*/ 196206 h 666469"/>
                <a:gd name="connsiteX383" fmla="*/ 117566 w 653143"/>
                <a:gd name="connsiteY383" fmla="*/ 170081 h 666469"/>
                <a:gd name="connsiteX384" fmla="*/ 195943 w 653143"/>
                <a:gd name="connsiteY384" fmla="*/ 104766 h 666469"/>
                <a:gd name="connsiteX385" fmla="*/ 261257 w 653143"/>
                <a:gd name="connsiteY385" fmla="*/ 91703 h 666469"/>
                <a:gd name="connsiteX386" fmla="*/ 496389 w 653143"/>
                <a:gd name="connsiteY386" fmla="*/ 104766 h 666469"/>
                <a:gd name="connsiteX387" fmla="*/ 548640 w 653143"/>
                <a:gd name="connsiteY387" fmla="*/ 183143 h 666469"/>
                <a:gd name="connsiteX388" fmla="*/ 574766 w 653143"/>
                <a:gd name="connsiteY388" fmla="*/ 313772 h 66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</a:cxnLst>
              <a:rect l="l" t="t" r="r" b="b"/>
              <a:pathLst>
                <a:path w="653143" h="666469">
                  <a:moveTo>
                    <a:pt x="169817" y="496652"/>
                  </a:moveTo>
                  <a:cubicBezTo>
                    <a:pt x="161109" y="474881"/>
                    <a:pt x="151705" y="453375"/>
                    <a:pt x="143692" y="431338"/>
                  </a:cubicBezTo>
                  <a:cubicBezTo>
                    <a:pt x="134281" y="405457"/>
                    <a:pt x="117566" y="352961"/>
                    <a:pt x="117566" y="352961"/>
                  </a:cubicBezTo>
                  <a:cubicBezTo>
                    <a:pt x="121920" y="326835"/>
                    <a:pt x="115440" y="296282"/>
                    <a:pt x="130629" y="274583"/>
                  </a:cubicBezTo>
                  <a:cubicBezTo>
                    <a:pt x="148635" y="248860"/>
                    <a:pt x="209006" y="222332"/>
                    <a:pt x="209006" y="222332"/>
                  </a:cubicBezTo>
                  <a:cubicBezTo>
                    <a:pt x="239486" y="226686"/>
                    <a:pt x="276142" y="216492"/>
                    <a:pt x="300446" y="235395"/>
                  </a:cubicBezTo>
                  <a:cubicBezTo>
                    <a:pt x="322184" y="252302"/>
                    <a:pt x="317863" y="287646"/>
                    <a:pt x="326572" y="313772"/>
                  </a:cubicBezTo>
                  <a:lnTo>
                    <a:pt x="339635" y="352961"/>
                  </a:lnTo>
                  <a:cubicBezTo>
                    <a:pt x="335073" y="394016"/>
                    <a:pt x="355304" y="485332"/>
                    <a:pt x="287383" y="496652"/>
                  </a:cubicBezTo>
                  <a:cubicBezTo>
                    <a:pt x="273801" y="498916"/>
                    <a:pt x="261258" y="487943"/>
                    <a:pt x="248195" y="483589"/>
                  </a:cubicBezTo>
                  <a:cubicBezTo>
                    <a:pt x="239486" y="470526"/>
                    <a:pt x="229090" y="458443"/>
                    <a:pt x="222069" y="444401"/>
                  </a:cubicBezTo>
                  <a:cubicBezTo>
                    <a:pt x="208680" y="417623"/>
                    <a:pt x="200911" y="364739"/>
                    <a:pt x="195943" y="339898"/>
                  </a:cubicBezTo>
                  <a:cubicBezTo>
                    <a:pt x="207555" y="247005"/>
                    <a:pt x="181316" y="242709"/>
                    <a:pt x="248195" y="209269"/>
                  </a:cubicBezTo>
                  <a:cubicBezTo>
                    <a:pt x="260511" y="203111"/>
                    <a:pt x="274320" y="200560"/>
                    <a:pt x="287383" y="196206"/>
                  </a:cubicBezTo>
                  <a:cubicBezTo>
                    <a:pt x="313509" y="200560"/>
                    <a:pt x="345827" y="191828"/>
                    <a:pt x="365760" y="209269"/>
                  </a:cubicBezTo>
                  <a:cubicBezTo>
                    <a:pt x="386485" y="227403"/>
                    <a:pt x="391886" y="287646"/>
                    <a:pt x="391886" y="287646"/>
                  </a:cubicBezTo>
                  <a:cubicBezTo>
                    <a:pt x="387532" y="348606"/>
                    <a:pt x="389444" y="410341"/>
                    <a:pt x="378823" y="470526"/>
                  </a:cubicBezTo>
                  <a:cubicBezTo>
                    <a:pt x="376095" y="485987"/>
                    <a:pt x="368023" y="506309"/>
                    <a:pt x="352697" y="509715"/>
                  </a:cubicBezTo>
                  <a:cubicBezTo>
                    <a:pt x="322641" y="516394"/>
                    <a:pt x="291737" y="501006"/>
                    <a:pt x="261257" y="496652"/>
                  </a:cubicBezTo>
                  <a:cubicBezTo>
                    <a:pt x="248194" y="483589"/>
                    <a:pt x="224227" y="475810"/>
                    <a:pt x="222069" y="457463"/>
                  </a:cubicBezTo>
                  <a:cubicBezTo>
                    <a:pt x="210583" y="359830"/>
                    <a:pt x="207825" y="299513"/>
                    <a:pt x="261257" y="235395"/>
                  </a:cubicBezTo>
                  <a:cubicBezTo>
                    <a:pt x="273084" y="221203"/>
                    <a:pt x="286254" y="208033"/>
                    <a:pt x="300446" y="196206"/>
                  </a:cubicBezTo>
                  <a:cubicBezTo>
                    <a:pt x="312507" y="186155"/>
                    <a:pt x="326572" y="178789"/>
                    <a:pt x="339635" y="170081"/>
                  </a:cubicBezTo>
                  <a:cubicBezTo>
                    <a:pt x="365761" y="174435"/>
                    <a:pt x="394322" y="171298"/>
                    <a:pt x="418012" y="183143"/>
                  </a:cubicBezTo>
                  <a:cubicBezTo>
                    <a:pt x="438269" y="193271"/>
                    <a:pt x="451018" y="242975"/>
                    <a:pt x="457200" y="261521"/>
                  </a:cubicBezTo>
                  <a:cubicBezTo>
                    <a:pt x="433795" y="495563"/>
                    <a:pt x="471560" y="324241"/>
                    <a:pt x="418012" y="431338"/>
                  </a:cubicBezTo>
                  <a:cubicBezTo>
                    <a:pt x="411854" y="443654"/>
                    <a:pt x="414685" y="460790"/>
                    <a:pt x="404949" y="470526"/>
                  </a:cubicBezTo>
                  <a:cubicBezTo>
                    <a:pt x="395212" y="480262"/>
                    <a:pt x="378823" y="479235"/>
                    <a:pt x="365760" y="483589"/>
                  </a:cubicBezTo>
                  <a:cubicBezTo>
                    <a:pt x="352697" y="479235"/>
                    <a:pt x="334575" y="481731"/>
                    <a:pt x="326572" y="470526"/>
                  </a:cubicBezTo>
                  <a:cubicBezTo>
                    <a:pt x="310565" y="448117"/>
                    <a:pt x="300446" y="392149"/>
                    <a:pt x="300446" y="392149"/>
                  </a:cubicBezTo>
                  <a:cubicBezTo>
                    <a:pt x="304800" y="348606"/>
                    <a:pt x="306855" y="304772"/>
                    <a:pt x="313509" y="261521"/>
                  </a:cubicBezTo>
                  <a:cubicBezTo>
                    <a:pt x="315603" y="247912"/>
                    <a:pt x="318934" y="233789"/>
                    <a:pt x="326572" y="222332"/>
                  </a:cubicBezTo>
                  <a:cubicBezTo>
                    <a:pt x="336819" y="206961"/>
                    <a:pt x="350389" y="193390"/>
                    <a:pt x="365760" y="183143"/>
                  </a:cubicBezTo>
                  <a:cubicBezTo>
                    <a:pt x="377217" y="175505"/>
                    <a:pt x="391886" y="174435"/>
                    <a:pt x="404949" y="170081"/>
                  </a:cubicBezTo>
                  <a:cubicBezTo>
                    <a:pt x="413658" y="183144"/>
                    <a:pt x="424699" y="194923"/>
                    <a:pt x="431075" y="209269"/>
                  </a:cubicBezTo>
                  <a:cubicBezTo>
                    <a:pt x="442260" y="234434"/>
                    <a:pt x="457200" y="287646"/>
                    <a:pt x="457200" y="287646"/>
                  </a:cubicBezTo>
                  <a:cubicBezTo>
                    <a:pt x="451615" y="360250"/>
                    <a:pt x="473227" y="441436"/>
                    <a:pt x="418012" y="496652"/>
                  </a:cubicBezTo>
                  <a:cubicBezTo>
                    <a:pt x="406911" y="507754"/>
                    <a:pt x="391886" y="514069"/>
                    <a:pt x="378823" y="522778"/>
                  </a:cubicBezTo>
                  <a:cubicBezTo>
                    <a:pt x="348766" y="520466"/>
                    <a:pt x="213266" y="537901"/>
                    <a:pt x="169817" y="483589"/>
                  </a:cubicBezTo>
                  <a:cubicBezTo>
                    <a:pt x="161215" y="472837"/>
                    <a:pt x="161109" y="457464"/>
                    <a:pt x="156755" y="444401"/>
                  </a:cubicBezTo>
                  <a:cubicBezTo>
                    <a:pt x="161109" y="366024"/>
                    <a:pt x="162375" y="287414"/>
                    <a:pt x="169817" y="209269"/>
                  </a:cubicBezTo>
                  <a:cubicBezTo>
                    <a:pt x="171122" y="195562"/>
                    <a:pt x="174278" y="180833"/>
                    <a:pt x="182880" y="170081"/>
                  </a:cubicBezTo>
                  <a:cubicBezTo>
                    <a:pt x="201297" y="147060"/>
                    <a:pt x="235441" y="139498"/>
                    <a:pt x="261257" y="130892"/>
                  </a:cubicBezTo>
                  <a:cubicBezTo>
                    <a:pt x="304800" y="135246"/>
                    <a:pt x="349246" y="134115"/>
                    <a:pt x="391886" y="143955"/>
                  </a:cubicBezTo>
                  <a:cubicBezTo>
                    <a:pt x="407184" y="147485"/>
                    <a:pt x="422754" y="156768"/>
                    <a:pt x="431075" y="170081"/>
                  </a:cubicBezTo>
                  <a:cubicBezTo>
                    <a:pt x="450572" y="201276"/>
                    <a:pt x="462804" y="276475"/>
                    <a:pt x="470263" y="313772"/>
                  </a:cubicBezTo>
                  <a:cubicBezTo>
                    <a:pt x="465909" y="361669"/>
                    <a:pt x="474465" y="412574"/>
                    <a:pt x="457200" y="457463"/>
                  </a:cubicBezTo>
                  <a:cubicBezTo>
                    <a:pt x="450210" y="475638"/>
                    <a:pt x="424402" y="482705"/>
                    <a:pt x="404949" y="483589"/>
                  </a:cubicBezTo>
                  <a:cubicBezTo>
                    <a:pt x="326532" y="487153"/>
                    <a:pt x="248194" y="474880"/>
                    <a:pt x="169817" y="470526"/>
                  </a:cubicBezTo>
                  <a:cubicBezTo>
                    <a:pt x="163658" y="452047"/>
                    <a:pt x="143692" y="395486"/>
                    <a:pt x="143692" y="379086"/>
                  </a:cubicBezTo>
                  <a:cubicBezTo>
                    <a:pt x="143692" y="363339"/>
                    <a:pt x="147459" y="249513"/>
                    <a:pt x="169817" y="209269"/>
                  </a:cubicBezTo>
                  <a:cubicBezTo>
                    <a:pt x="185066" y="181821"/>
                    <a:pt x="192281" y="140822"/>
                    <a:pt x="222069" y="130892"/>
                  </a:cubicBezTo>
                  <a:lnTo>
                    <a:pt x="261257" y="117829"/>
                  </a:lnTo>
                  <a:cubicBezTo>
                    <a:pt x="310750" y="122328"/>
                    <a:pt x="400785" y="107473"/>
                    <a:pt x="444137" y="157018"/>
                  </a:cubicBezTo>
                  <a:cubicBezTo>
                    <a:pt x="464814" y="180648"/>
                    <a:pt x="496389" y="235395"/>
                    <a:pt x="496389" y="235395"/>
                  </a:cubicBezTo>
                  <a:cubicBezTo>
                    <a:pt x="515316" y="330031"/>
                    <a:pt x="521731" y="330756"/>
                    <a:pt x="496389" y="457463"/>
                  </a:cubicBezTo>
                  <a:cubicBezTo>
                    <a:pt x="493310" y="472858"/>
                    <a:pt x="478972" y="483589"/>
                    <a:pt x="470263" y="496652"/>
                  </a:cubicBezTo>
                  <a:cubicBezTo>
                    <a:pt x="387532" y="492298"/>
                    <a:pt x="303306" y="499836"/>
                    <a:pt x="222069" y="483589"/>
                  </a:cubicBezTo>
                  <a:cubicBezTo>
                    <a:pt x="208567" y="480889"/>
                    <a:pt x="209006" y="458170"/>
                    <a:pt x="209006" y="444401"/>
                  </a:cubicBezTo>
                  <a:cubicBezTo>
                    <a:pt x="209006" y="415209"/>
                    <a:pt x="209219" y="300285"/>
                    <a:pt x="235132" y="248458"/>
                  </a:cubicBezTo>
                  <a:cubicBezTo>
                    <a:pt x="242153" y="234416"/>
                    <a:pt x="250156" y="220370"/>
                    <a:pt x="261257" y="209269"/>
                  </a:cubicBezTo>
                  <a:cubicBezTo>
                    <a:pt x="272358" y="198167"/>
                    <a:pt x="287383" y="191852"/>
                    <a:pt x="300446" y="183143"/>
                  </a:cubicBezTo>
                  <a:cubicBezTo>
                    <a:pt x="309155" y="170080"/>
                    <a:pt x="314313" y="153762"/>
                    <a:pt x="326572" y="143955"/>
                  </a:cubicBezTo>
                  <a:cubicBezTo>
                    <a:pt x="357806" y="118968"/>
                    <a:pt x="384980" y="135697"/>
                    <a:pt x="418012" y="143955"/>
                  </a:cubicBezTo>
                  <a:cubicBezTo>
                    <a:pt x="426720" y="157018"/>
                    <a:pt x="437761" y="168797"/>
                    <a:pt x="444137" y="183143"/>
                  </a:cubicBezTo>
                  <a:cubicBezTo>
                    <a:pt x="455322" y="208309"/>
                    <a:pt x="470263" y="261521"/>
                    <a:pt x="470263" y="261521"/>
                  </a:cubicBezTo>
                  <a:cubicBezTo>
                    <a:pt x="459905" y="385813"/>
                    <a:pt x="499626" y="403595"/>
                    <a:pt x="418012" y="444401"/>
                  </a:cubicBezTo>
                  <a:cubicBezTo>
                    <a:pt x="405696" y="450559"/>
                    <a:pt x="391886" y="453109"/>
                    <a:pt x="378823" y="457463"/>
                  </a:cubicBezTo>
                  <a:cubicBezTo>
                    <a:pt x="318003" y="445300"/>
                    <a:pt x="311761" y="460062"/>
                    <a:pt x="287383" y="405212"/>
                  </a:cubicBezTo>
                  <a:cubicBezTo>
                    <a:pt x="276198" y="380047"/>
                    <a:pt x="261257" y="326835"/>
                    <a:pt x="261257" y="326835"/>
                  </a:cubicBezTo>
                  <a:cubicBezTo>
                    <a:pt x="265611" y="313772"/>
                    <a:pt x="264583" y="297383"/>
                    <a:pt x="274320" y="287646"/>
                  </a:cubicBezTo>
                  <a:cubicBezTo>
                    <a:pt x="300556" y="261410"/>
                    <a:pt x="339245" y="281017"/>
                    <a:pt x="365760" y="287646"/>
                  </a:cubicBezTo>
                  <a:cubicBezTo>
                    <a:pt x="387761" y="302313"/>
                    <a:pt x="426491" y="320876"/>
                    <a:pt x="431075" y="352961"/>
                  </a:cubicBezTo>
                  <a:cubicBezTo>
                    <a:pt x="433614" y="370734"/>
                    <a:pt x="422366" y="387795"/>
                    <a:pt x="418012" y="405212"/>
                  </a:cubicBezTo>
                  <a:cubicBezTo>
                    <a:pt x="383178" y="400858"/>
                    <a:pt x="343832" y="409838"/>
                    <a:pt x="313509" y="392149"/>
                  </a:cubicBezTo>
                  <a:cubicBezTo>
                    <a:pt x="286387" y="376328"/>
                    <a:pt x="261257" y="313772"/>
                    <a:pt x="261257" y="313772"/>
                  </a:cubicBezTo>
                  <a:cubicBezTo>
                    <a:pt x="265611" y="292001"/>
                    <a:pt x="255043" y="259473"/>
                    <a:pt x="274320" y="248458"/>
                  </a:cubicBezTo>
                  <a:cubicBezTo>
                    <a:pt x="334737" y="213934"/>
                    <a:pt x="357830" y="269220"/>
                    <a:pt x="378823" y="300709"/>
                  </a:cubicBezTo>
                  <a:cubicBezTo>
                    <a:pt x="376576" y="316439"/>
                    <a:pt x="376191" y="413060"/>
                    <a:pt x="339635" y="431338"/>
                  </a:cubicBezTo>
                  <a:cubicBezTo>
                    <a:pt x="315945" y="443183"/>
                    <a:pt x="287383" y="440047"/>
                    <a:pt x="261257" y="444401"/>
                  </a:cubicBezTo>
                  <a:cubicBezTo>
                    <a:pt x="204651" y="440047"/>
                    <a:pt x="147774" y="438380"/>
                    <a:pt x="91440" y="431338"/>
                  </a:cubicBezTo>
                  <a:cubicBezTo>
                    <a:pt x="77777" y="429630"/>
                    <a:pt x="61988" y="428011"/>
                    <a:pt x="52252" y="418275"/>
                  </a:cubicBezTo>
                  <a:cubicBezTo>
                    <a:pt x="42516" y="408538"/>
                    <a:pt x="43543" y="392149"/>
                    <a:pt x="39189" y="379086"/>
                  </a:cubicBezTo>
                  <a:cubicBezTo>
                    <a:pt x="40618" y="363363"/>
                    <a:pt x="40731" y="240458"/>
                    <a:pt x="65315" y="196206"/>
                  </a:cubicBezTo>
                  <a:cubicBezTo>
                    <a:pt x="80564" y="168758"/>
                    <a:pt x="100149" y="143955"/>
                    <a:pt x="117566" y="117829"/>
                  </a:cubicBezTo>
                  <a:cubicBezTo>
                    <a:pt x="151329" y="67185"/>
                    <a:pt x="128799" y="83605"/>
                    <a:pt x="182880" y="65578"/>
                  </a:cubicBezTo>
                  <a:cubicBezTo>
                    <a:pt x="248194" y="69932"/>
                    <a:pt x="313764" y="71412"/>
                    <a:pt x="378823" y="78641"/>
                  </a:cubicBezTo>
                  <a:cubicBezTo>
                    <a:pt x="392508" y="80162"/>
                    <a:pt x="406555" y="84065"/>
                    <a:pt x="418012" y="91703"/>
                  </a:cubicBezTo>
                  <a:cubicBezTo>
                    <a:pt x="433383" y="101950"/>
                    <a:pt x="444137" y="117829"/>
                    <a:pt x="457200" y="130892"/>
                  </a:cubicBezTo>
                  <a:cubicBezTo>
                    <a:pt x="461554" y="148309"/>
                    <a:pt x="465104" y="165947"/>
                    <a:pt x="470263" y="183143"/>
                  </a:cubicBezTo>
                  <a:cubicBezTo>
                    <a:pt x="478176" y="209521"/>
                    <a:pt x="496389" y="261521"/>
                    <a:pt x="496389" y="261521"/>
                  </a:cubicBezTo>
                  <a:cubicBezTo>
                    <a:pt x="492035" y="305064"/>
                    <a:pt x="496195" y="350324"/>
                    <a:pt x="483326" y="392149"/>
                  </a:cubicBezTo>
                  <a:cubicBezTo>
                    <a:pt x="477893" y="409806"/>
                    <a:pt x="458329" y="419511"/>
                    <a:pt x="444137" y="431338"/>
                  </a:cubicBezTo>
                  <a:cubicBezTo>
                    <a:pt x="410374" y="459473"/>
                    <a:pt x="405035" y="457434"/>
                    <a:pt x="365760" y="470526"/>
                  </a:cubicBezTo>
                  <a:cubicBezTo>
                    <a:pt x="300446" y="466172"/>
                    <a:pt x="233536" y="472456"/>
                    <a:pt x="169817" y="457463"/>
                  </a:cubicBezTo>
                  <a:cubicBezTo>
                    <a:pt x="154535" y="453867"/>
                    <a:pt x="149057" y="433029"/>
                    <a:pt x="143692" y="418275"/>
                  </a:cubicBezTo>
                  <a:cubicBezTo>
                    <a:pt x="131421" y="384530"/>
                    <a:pt x="117566" y="313772"/>
                    <a:pt x="117566" y="313772"/>
                  </a:cubicBezTo>
                  <a:cubicBezTo>
                    <a:pt x="119648" y="292948"/>
                    <a:pt x="110855" y="174555"/>
                    <a:pt x="156755" y="143955"/>
                  </a:cubicBezTo>
                  <a:cubicBezTo>
                    <a:pt x="171693" y="133996"/>
                    <a:pt x="191589" y="135246"/>
                    <a:pt x="209006" y="130892"/>
                  </a:cubicBezTo>
                  <a:cubicBezTo>
                    <a:pt x="265612" y="135246"/>
                    <a:pt x="322489" y="136913"/>
                    <a:pt x="378823" y="143955"/>
                  </a:cubicBezTo>
                  <a:cubicBezTo>
                    <a:pt x="392486" y="145663"/>
                    <a:pt x="404654" y="153678"/>
                    <a:pt x="418012" y="157018"/>
                  </a:cubicBezTo>
                  <a:cubicBezTo>
                    <a:pt x="439552" y="162403"/>
                    <a:pt x="461555" y="165727"/>
                    <a:pt x="483326" y="170081"/>
                  </a:cubicBezTo>
                  <a:cubicBezTo>
                    <a:pt x="492035" y="183144"/>
                    <a:pt x="502431" y="195227"/>
                    <a:pt x="509452" y="209269"/>
                  </a:cubicBezTo>
                  <a:cubicBezTo>
                    <a:pt x="539600" y="269564"/>
                    <a:pt x="521739" y="343778"/>
                    <a:pt x="509452" y="405212"/>
                  </a:cubicBezTo>
                  <a:cubicBezTo>
                    <a:pt x="506373" y="420607"/>
                    <a:pt x="495387" y="434350"/>
                    <a:pt x="483326" y="444401"/>
                  </a:cubicBezTo>
                  <a:cubicBezTo>
                    <a:pt x="468367" y="456867"/>
                    <a:pt x="447773" y="460507"/>
                    <a:pt x="431075" y="470526"/>
                  </a:cubicBezTo>
                  <a:cubicBezTo>
                    <a:pt x="404150" y="486681"/>
                    <a:pt x="352697" y="522778"/>
                    <a:pt x="352697" y="522778"/>
                  </a:cubicBezTo>
                  <a:cubicBezTo>
                    <a:pt x="309154" y="518424"/>
                    <a:pt x="265320" y="516369"/>
                    <a:pt x="222069" y="509715"/>
                  </a:cubicBezTo>
                  <a:cubicBezTo>
                    <a:pt x="208460" y="507621"/>
                    <a:pt x="193632" y="505254"/>
                    <a:pt x="182880" y="496652"/>
                  </a:cubicBezTo>
                  <a:cubicBezTo>
                    <a:pt x="170621" y="486844"/>
                    <a:pt x="165463" y="470526"/>
                    <a:pt x="156755" y="457463"/>
                  </a:cubicBezTo>
                  <a:cubicBezTo>
                    <a:pt x="152401" y="440046"/>
                    <a:pt x="149996" y="422022"/>
                    <a:pt x="143692" y="405212"/>
                  </a:cubicBezTo>
                  <a:cubicBezTo>
                    <a:pt x="136855" y="386979"/>
                    <a:pt x="118861" y="372391"/>
                    <a:pt x="117566" y="352961"/>
                  </a:cubicBezTo>
                  <a:cubicBezTo>
                    <a:pt x="115799" y="326453"/>
                    <a:pt x="120022" y="217421"/>
                    <a:pt x="143692" y="170081"/>
                  </a:cubicBezTo>
                  <a:cubicBezTo>
                    <a:pt x="150713" y="156039"/>
                    <a:pt x="162796" y="144934"/>
                    <a:pt x="169817" y="130892"/>
                  </a:cubicBezTo>
                  <a:cubicBezTo>
                    <a:pt x="175975" y="118576"/>
                    <a:pt x="174065" y="102281"/>
                    <a:pt x="182880" y="91703"/>
                  </a:cubicBezTo>
                  <a:cubicBezTo>
                    <a:pt x="196818" y="74978"/>
                    <a:pt x="217715" y="65578"/>
                    <a:pt x="235132" y="52515"/>
                  </a:cubicBezTo>
                  <a:lnTo>
                    <a:pt x="444137" y="65578"/>
                  </a:lnTo>
                  <a:cubicBezTo>
                    <a:pt x="479345" y="76781"/>
                    <a:pt x="522515" y="143955"/>
                    <a:pt x="522515" y="143955"/>
                  </a:cubicBezTo>
                  <a:cubicBezTo>
                    <a:pt x="526869" y="157018"/>
                    <a:pt x="535577" y="169374"/>
                    <a:pt x="535577" y="183143"/>
                  </a:cubicBezTo>
                  <a:cubicBezTo>
                    <a:pt x="535577" y="311623"/>
                    <a:pt x="551946" y="368572"/>
                    <a:pt x="496389" y="457463"/>
                  </a:cubicBezTo>
                  <a:cubicBezTo>
                    <a:pt x="484850" y="475925"/>
                    <a:pt x="473472" y="495251"/>
                    <a:pt x="457200" y="509715"/>
                  </a:cubicBezTo>
                  <a:cubicBezTo>
                    <a:pt x="416668" y="545743"/>
                    <a:pt x="373388" y="564683"/>
                    <a:pt x="326572" y="588092"/>
                  </a:cubicBezTo>
                  <a:cubicBezTo>
                    <a:pt x="252549" y="583738"/>
                    <a:pt x="177214" y="589571"/>
                    <a:pt x="104503" y="575029"/>
                  </a:cubicBezTo>
                  <a:cubicBezTo>
                    <a:pt x="86388" y="571406"/>
                    <a:pt x="75562" y="551212"/>
                    <a:pt x="65315" y="535841"/>
                  </a:cubicBezTo>
                  <a:cubicBezTo>
                    <a:pt x="57677" y="524384"/>
                    <a:pt x="58410" y="508968"/>
                    <a:pt x="52252" y="496652"/>
                  </a:cubicBezTo>
                  <a:cubicBezTo>
                    <a:pt x="1605" y="395358"/>
                    <a:pt x="45898" y="516778"/>
                    <a:pt x="13063" y="418275"/>
                  </a:cubicBezTo>
                  <a:cubicBezTo>
                    <a:pt x="17417" y="357315"/>
                    <a:pt x="18985" y="296092"/>
                    <a:pt x="26126" y="235395"/>
                  </a:cubicBezTo>
                  <a:cubicBezTo>
                    <a:pt x="27735" y="221720"/>
                    <a:pt x="31551" y="207663"/>
                    <a:pt x="39189" y="196206"/>
                  </a:cubicBezTo>
                  <a:cubicBezTo>
                    <a:pt x="49436" y="180835"/>
                    <a:pt x="64185" y="168844"/>
                    <a:pt x="78377" y="157018"/>
                  </a:cubicBezTo>
                  <a:cubicBezTo>
                    <a:pt x="90438" y="146967"/>
                    <a:pt x="103935" y="138681"/>
                    <a:pt x="117566" y="130892"/>
                  </a:cubicBezTo>
                  <a:cubicBezTo>
                    <a:pt x="134473" y="121231"/>
                    <a:pt x="152400" y="113475"/>
                    <a:pt x="169817" y="104766"/>
                  </a:cubicBezTo>
                  <a:cubicBezTo>
                    <a:pt x="235131" y="109120"/>
                    <a:pt x="300701" y="110600"/>
                    <a:pt x="365760" y="117829"/>
                  </a:cubicBezTo>
                  <a:cubicBezTo>
                    <a:pt x="396412" y="121235"/>
                    <a:pt x="420207" y="139925"/>
                    <a:pt x="444137" y="157018"/>
                  </a:cubicBezTo>
                  <a:cubicBezTo>
                    <a:pt x="461853" y="169672"/>
                    <a:pt x="478972" y="183143"/>
                    <a:pt x="496389" y="196206"/>
                  </a:cubicBezTo>
                  <a:cubicBezTo>
                    <a:pt x="571264" y="308518"/>
                    <a:pt x="481495" y="166417"/>
                    <a:pt x="535577" y="274583"/>
                  </a:cubicBezTo>
                  <a:cubicBezTo>
                    <a:pt x="542598" y="288625"/>
                    <a:pt x="552994" y="300709"/>
                    <a:pt x="561703" y="313772"/>
                  </a:cubicBezTo>
                  <a:cubicBezTo>
                    <a:pt x="557956" y="351243"/>
                    <a:pt x="559116" y="436510"/>
                    <a:pt x="535577" y="483589"/>
                  </a:cubicBezTo>
                  <a:cubicBezTo>
                    <a:pt x="508901" y="536942"/>
                    <a:pt x="510780" y="518286"/>
                    <a:pt x="457200" y="548903"/>
                  </a:cubicBezTo>
                  <a:cubicBezTo>
                    <a:pt x="443569" y="556692"/>
                    <a:pt x="430787" y="565904"/>
                    <a:pt x="418012" y="575029"/>
                  </a:cubicBezTo>
                  <a:cubicBezTo>
                    <a:pt x="400296" y="587684"/>
                    <a:pt x="385974" y="606132"/>
                    <a:pt x="365760" y="614218"/>
                  </a:cubicBezTo>
                  <a:cubicBezTo>
                    <a:pt x="341168" y="624055"/>
                    <a:pt x="313509" y="622927"/>
                    <a:pt x="287383" y="627281"/>
                  </a:cubicBezTo>
                  <a:cubicBezTo>
                    <a:pt x="248194" y="622927"/>
                    <a:pt x="200334" y="639187"/>
                    <a:pt x="169817" y="614218"/>
                  </a:cubicBezTo>
                  <a:cubicBezTo>
                    <a:pt x="142027" y="591481"/>
                    <a:pt x="152400" y="544549"/>
                    <a:pt x="143692" y="509715"/>
                  </a:cubicBezTo>
                  <a:lnTo>
                    <a:pt x="130629" y="457463"/>
                  </a:lnTo>
                  <a:cubicBezTo>
                    <a:pt x="148219" y="351925"/>
                    <a:pt x="135317" y="404209"/>
                    <a:pt x="169817" y="300709"/>
                  </a:cubicBezTo>
                  <a:cubicBezTo>
                    <a:pt x="174171" y="287646"/>
                    <a:pt x="169817" y="265875"/>
                    <a:pt x="182880" y="261521"/>
                  </a:cubicBezTo>
                  <a:lnTo>
                    <a:pt x="222069" y="248458"/>
                  </a:lnTo>
                  <a:cubicBezTo>
                    <a:pt x="235132" y="239749"/>
                    <a:pt x="245558" y="222332"/>
                    <a:pt x="261257" y="222332"/>
                  </a:cubicBezTo>
                  <a:cubicBezTo>
                    <a:pt x="393694" y="222332"/>
                    <a:pt x="381693" y="225202"/>
                    <a:pt x="444137" y="287646"/>
                  </a:cubicBezTo>
                  <a:cubicBezTo>
                    <a:pt x="448491" y="305063"/>
                    <a:pt x="452268" y="322635"/>
                    <a:pt x="457200" y="339898"/>
                  </a:cubicBezTo>
                  <a:cubicBezTo>
                    <a:pt x="460983" y="353137"/>
                    <a:pt x="470263" y="365317"/>
                    <a:pt x="470263" y="379086"/>
                  </a:cubicBezTo>
                  <a:cubicBezTo>
                    <a:pt x="470263" y="457584"/>
                    <a:pt x="472595" y="537244"/>
                    <a:pt x="457200" y="614218"/>
                  </a:cubicBezTo>
                  <a:cubicBezTo>
                    <a:pt x="454121" y="629612"/>
                    <a:pt x="431075" y="631635"/>
                    <a:pt x="418012" y="640343"/>
                  </a:cubicBezTo>
                  <a:cubicBezTo>
                    <a:pt x="390335" y="638498"/>
                    <a:pt x="215666" y="670055"/>
                    <a:pt x="182880" y="588092"/>
                  </a:cubicBezTo>
                  <a:cubicBezTo>
                    <a:pt x="171445" y="559505"/>
                    <a:pt x="174171" y="527132"/>
                    <a:pt x="169817" y="496652"/>
                  </a:cubicBezTo>
                  <a:cubicBezTo>
                    <a:pt x="174983" y="419161"/>
                    <a:pt x="161956" y="310674"/>
                    <a:pt x="209006" y="235395"/>
                  </a:cubicBezTo>
                  <a:cubicBezTo>
                    <a:pt x="226967" y="206657"/>
                    <a:pt x="260297" y="188138"/>
                    <a:pt x="287383" y="170081"/>
                  </a:cubicBezTo>
                  <a:cubicBezTo>
                    <a:pt x="343989" y="174435"/>
                    <a:pt x="401936" y="170140"/>
                    <a:pt x="457200" y="183143"/>
                  </a:cubicBezTo>
                  <a:cubicBezTo>
                    <a:pt x="479115" y="188300"/>
                    <a:pt x="532339" y="245219"/>
                    <a:pt x="548640" y="261521"/>
                  </a:cubicBezTo>
                  <a:cubicBezTo>
                    <a:pt x="547099" y="287724"/>
                    <a:pt x="571049" y="518104"/>
                    <a:pt x="483326" y="561966"/>
                  </a:cubicBezTo>
                  <a:cubicBezTo>
                    <a:pt x="465909" y="570675"/>
                    <a:pt x="449155" y="580860"/>
                    <a:pt x="431075" y="588092"/>
                  </a:cubicBezTo>
                  <a:cubicBezTo>
                    <a:pt x="405506" y="598320"/>
                    <a:pt x="352697" y="614218"/>
                    <a:pt x="352697" y="614218"/>
                  </a:cubicBezTo>
                  <a:cubicBezTo>
                    <a:pt x="304800" y="609864"/>
                    <a:pt x="255146" y="614726"/>
                    <a:pt x="209006" y="601155"/>
                  </a:cubicBezTo>
                  <a:cubicBezTo>
                    <a:pt x="178883" y="592295"/>
                    <a:pt x="130629" y="548903"/>
                    <a:pt x="130629" y="548903"/>
                  </a:cubicBezTo>
                  <a:cubicBezTo>
                    <a:pt x="126275" y="531486"/>
                    <a:pt x="126473" y="512240"/>
                    <a:pt x="117566" y="496652"/>
                  </a:cubicBezTo>
                  <a:cubicBezTo>
                    <a:pt x="39290" y="359671"/>
                    <a:pt x="106094" y="540620"/>
                    <a:pt x="65315" y="418275"/>
                  </a:cubicBezTo>
                  <a:cubicBezTo>
                    <a:pt x="69669" y="361669"/>
                    <a:pt x="71335" y="304792"/>
                    <a:pt x="78377" y="248458"/>
                  </a:cubicBezTo>
                  <a:cubicBezTo>
                    <a:pt x="80085" y="234795"/>
                    <a:pt x="83802" y="220726"/>
                    <a:pt x="91440" y="209269"/>
                  </a:cubicBezTo>
                  <a:cubicBezTo>
                    <a:pt x="101687" y="193898"/>
                    <a:pt x="118802" y="184273"/>
                    <a:pt x="130629" y="170081"/>
                  </a:cubicBezTo>
                  <a:cubicBezTo>
                    <a:pt x="140680" y="158020"/>
                    <a:pt x="145654" y="141994"/>
                    <a:pt x="156755" y="130892"/>
                  </a:cubicBezTo>
                  <a:cubicBezTo>
                    <a:pt x="167856" y="119791"/>
                    <a:pt x="181597" y="111142"/>
                    <a:pt x="195943" y="104766"/>
                  </a:cubicBezTo>
                  <a:cubicBezTo>
                    <a:pt x="221108" y="93581"/>
                    <a:pt x="274320" y="78641"/>
                    <a:pt x="274320" y="78641"/>
                  </a:cubicBezTo>
                  <a:cubicBezTo>
                    <a:pt x="287383" y="82995"/>
                    <a:pt x="300853" y="86279"/>
                    <a:pt x="313509" y="91703"/>
                  </a:cubicBezTo>
                  <a:cubicBezTo>
                    <a:pt x="359910" y="111589"/>
                    <a:pt x="365595" y="117719"/>
                    <a:pt x="404949" y="143955"/>
                  </a:cubicBezTo>
                  <a:cubicBezTo>
                    <a:pt x="469516" y="240806"/>
                    <a:pt x="451042" y="191543"/>
                    <a:pt x="470263" y="287646"/>
                  </a:cubicBezTo>
                  <a:cubicBezTo>
                    <a:pt x="465909" y="352960"/>
                    <a:pt x="472362" y="419910"/>
                    <a:pt x="457200" y="483589"/>
                  </a:cubicBezTo>
                  <a:cubicBezTo>
                    <a:pt x="446177" y="529887"/>
                    <a:pt x="372429" y="602754"/>
                    <a:pt x="326572" y="614218"/>
                  </a:cubicBezTo>
                  <a:lnTo>
                    <a:pt x="274320" y="627281"/>
                  </a:lnTo>
                  <a:cubicBezTo>
                    <a:pt x="173059" y="616030"/>
                    <a:pt x="165922" y="645614"/>
                    <a:pt x="130629" y="575029"/>
                  </a:cubicBezTo>
                  <a:cubicBezTo>
                    <a:pt x="124471" y="562713"/>
                    <a:pt x="123724" y="548157"/>
                    <a:pt x="117566" y="535841"/>
                  </a:cubicBezTo>
                  <a:cubicBezTo>
                    <a:pt x="110545" y="521799"/>
                    <a:pt x="97816" y="510999"/>
                    <a:pt x="91440" y="496652"/>
                  </a:cubicBezTo>
                  <a:cubicBezTo>
                    <a:pt x="80256" y="471487"/>
                    <a:pt x="65315" y="418275"/>
                    <a:pt x="65315" y="418275"/>
                  </a:cubicBezTo>
                  <a:cubicBezTo>
                    <a:pt x="69669" y="348606"/>
                    <a:pt x="67490" y="278219"/>
                    <a:pt x="78377" y="209269"/>
                  </a:cubicBezTo>
                  <a:cubicBezTo>
                    <a:pt x="80826" y="193762"/>
                    <a:pt x="97482" y="184123"/>
                    <a:pt x="104503" y="170081"/>
                  </a:cubicBezTo>
                  <a:cubicBezTo>
                    <a:pt x="110661" y="157765"/>
                    <a:pt x="107829" y="140629"/>
                    <a:pt x="117566" y="130892"/>
                  </a:cubicBezTo>
                  <a:cubicBezTo>
                    <a:pt x="127303" y="121155"/>
                    <a:pt x="143692" y="122183"/>
                    <a:pt x="156755" y="117829"/>
                  </a:cubicBezTo>
                  <a:cubicBezTo>
                    <a:pt x="169818" y="104766"/>
                    <a:pt x="180911" y="89378"/>
                    <a:pt x="195943" y="78641"/>
                  </a:cubicBezTo>
                  <a:cubicBezTo>
                    <a:pt x="224191" y="58464"/>
                    <a:pt x="255403" y="50112"/>
                    <a:pt x="287383" y="39452"/>
                  </a:cubicBezTo>
                  <a:cubicBezTo>
                    <a:pt x="352697" y="43806"/>
                    <a:pt x="419425" y="38315"/>
                    <a:pt x="483326" y="52515"/>
                  </a:cubicBezTo>
                  <a:cubicBezTo>
                    <a:pt x="525116" y="61802"/>
                    <a:pt x="521992" y="103722"/>
                    <a:pt x="535577" y="130892"/>
                  </a:cubicBezTo>
                  <a:cubicBezTo>
                    <a:pt x="542598" y="144934"/>
                    <a:pt x="552994" y="157018"/>
                    <a:pt x="561703" y="170081"/>
                  </a:cubicBezTo>
                  <a:cubicBezTo>
                    <a:pt x="566057" y="200561"/>
                    <a:pt x="569258" y="231228"/>
                    <a:pt x="574766" y="261521"/>
                  </a:cubicBezTo>
                  <a:cubicBezTo>
                    <a:pt x="577978" y="279184"/>
                    <a:pt x="587829" y="295819"/>
                    <a:pt x="587829" y="313772"/>
                  </a:cubicBezTo>
                  <a:cubicBezTo>
                    <a:pt x="587829" y="370545"/>
                    <a:pt x="581808" y="427255"/>
                    <a:pt x="574766" y="483589"/>
                  </a:cubicBezTo>
                  <a:cubicBezTo>
                    <a:pt x="573058" y="497252"/>
                    <a:pt x="569341" y="511321"/>
                    <a:pt x="561703" y="522778"/>
                  </a:cubicBezTo>
                  <a:cubicBezTo>
                    <a:pt x="524560" y="578493"/>
                    <a:pt x="531259" y="551063"/>
                    <a:pt x="483326" y="575029"/>
                  </a:cubicBezTo>
                  <a:cubicBezTo>
                    <a:pt x="469284" y="582050"/>
                    <a:pt x="457200" y="592446"/>
                    <a:pt x="444137" y="601155"/>
                  </a:cubicBezTo>
                  <a:cubicBezTo>
                    <a:pt x="400594" y="596801"/>
                    <a:pt x="356760" y="594746"/>
                    <a:pt x="313509" y="588092"/>
                  </a:cubicBezTo>
                  <a:cubicBezTo>
                    <a:pt x="299900" y="585998"/>
                    <a:pt x="284057" y="584766"/>
                    <a:pt x="274320" y="575029"/>
                  </a:cubicBezTo>
                  <a:cubicBezTo>
                    <a:pt x="252117" y="552826"/>
                    <a:pt x="239486" y="522778"/>
                    <a:pt x="222069" y="496652"/>
                  </a:cubicBezTo>
                  <a:lnTo>
                    <a:pt x="195943" y="457463"/>
                  </a:lnTo>
                  <a:cubicBezTo>
                    <a:pt x="200297" y="374732"/>
                    <a:pt x="198291" y="291419"/>
                    <a:pt x="209006" y="209269"/>
                  </a:cubicBezTo>
                  <a:cubicBezTo>
                    <a:pt x="211525" y="189960"/>
                    <a:pt x="225113" y="173716"/>
                    <a:pt x="235132" y="157018"/>
                  </a:cubicBezTo>
                  <a:cubicBezTo>
                    <a:pt x="285932" y="72351"/>
                    <a:pt x="266337" y="92672"/>
                    <a:pt x="326572" y="52515"/>
                  </a:cubicBezTo>
                  <a:cubicBezTo>
                    <a:pt x="343313" y="56700"/>
                    <a:pt x="399272" y="69271"/>
                    <a:pt x="418012" y="78641"/>
                  </a:cubicBezTo>
                  <a:cubicBezTo>
                    <a:pt x="447371" y="93320"/>
                    <a:pt x="475753" y="119192"/>
                    <a:pt x="496389" y="143955"/>
                  </a:cubicBezTo>
                  <a:cubicBezTo>
                    <a:pt x="506440" y="156016"/>
                    <a:pt x="513806" y="170080"/>
                    <a:pt x="522515" y="183143"/>
                  </a:cubicBezTo>
                  <a:cubicBezTo>
                    <a:pt x="532821" y="214065"/>
                    <a:pt x="548640" y="256124"/>
                    <a:pt x="548640" y="287646"/>
                  </a:cubicBezTo>
                  <a:cubicBezTo>
                    <a:pt x="548640" y="353105"/>
                    <a:pt x="546338" y="419020"/>
                    <a:pt x="535577" y="483589"/>
                  </a:cubicBezTo>
                  <a:cubicBezTo>
                    <a:pt x="532996" y="499075"/>
                    <a:pt x="520553" y="511677"/>
                    <a:pt x="509452" y="522778"/>
                  </a:cubicBezTo>
                  <a:cubicBezTo>
                    <a:pt x="494057" y="538173"/>
                    <a:pt x="476232" y="551393"/>
                    <a:pt x="457200" y="561966"/>
                  </a:cubicBezTo>
                  <a:cubicBezTo>
                    <a:pt x="433768" y="574984"/>
                    <a:pt x="382029" y="591378"/>
                    <a:pt x="352697" y="601155"/>
                  </a:cubicBezTo>
                  <a:cubicBezTo>
                    <a:pt x="287383" y="596801"/>
                    <a:pt x="220259" y="603968"/>
                    <a:pt x="156755" y="588092"/>
                  </a:cubicBezTo>
                  <a:cubicBezTo>
                    <a:pt x="143397" y="584752"/>
                    <a:pt x="149116" y="561559"/>
                    <a:pt x="143692" y="548903"/>
                  </a:cubicBezTo>
                  <a:cubicBezTo>
                    <a:pt x="102706" y="453269"/>
                    <a:pt x="128587" y="540736"/>
                    <a:pt x="104503" y="444401"/>
                  </a:cubicBezTo>
                  <a:cubicBezTo>
                    <a:pt x="108857" y="387795"/>
                    <a:pt x="110524" y="330918"/>
                    <a:pt x="117566" y="274583"/>
                  </a:cubicBezTo>
                  <a:cubicBezTo>
                    <a:pt x="119274" y="260920"/>
                    <a:pt x="122991" y="246852"/>
                    <a:pt x="130629" y="235395"/>
                  </a:cubicBezTo>
                  <a:cubicBezTo>
                    <a:pt x="140876" y="220024"/>
                    <a:pt x="155625" y="208033"/>
                    <a:pt x="169817" y="196206"/>
                  </a:cubicBezTo>
                  <a:cubicBezTo>
                    <a:pt x="181878" y="186155"/>
                    <a:pt x="195943" y="178789"/>
                    <a:pt x="209006" y="170081"/>
                  </a:cubicBezTo>
                  <a:cubicBezTo>
                    <a:pt x="280832" y="176066"/>
                    <a:pt x="352248" y="156568"/>
                    <a:pt x="404949" y="209269"/>
                  </a:cubicBezTo>
                  <a:cubicBezTo>
                    <a:pt x="416050" y="220370"/>
                    <a:pt x="422366" y="235395"/>
                    <a:pt x="431075" y="248458"/>
                  </a:cubicBezTo>
                  <a:cubicBezTo>
                    <a:pt x="435429" y="261521"/>
                    <a:pt x="440798" y="274288"/>
                    <a:pt x="444137" y="287646"/>
                  </a:cubicBezTo>
                  <a:cubicBezTo>
                    <a:pt x="465666" y="373765"/>
                    <a:pt x="468470" y="438509"/>
                    <a:pt x="444137" y="535841"/>
                  </a:cubicBezTo>
                  <a:cubicBezTo>
                    <a:pt x="436522" y="566303"/>
                    <a:pt x="419970" y="600176"/>
                    <a:pt x="391886" y="614218"/>
                  </a:cubicBezTo>
                  <a:cubicBezTo>
                    <a:pt x="325593" y="647364"/>
                    <a:pt x="355837" y="629541"/>
                    <a:pt x="300446" y="666469"/>
                  </a:cubicBezTo>
                  <a:cubicBezTo>
                    <a:pt x="238631" y="658742"/>
                    <a:pt x="199096" y="669622"/>
                    <a:pt x="156755" y="627281"/>
                  </a:cubicBezTo>
                  <a:cubicBezTo>
                    <a:pt x="145654" y="616180"/>
                    <a:pt x="139338" y="601155"/>
                    <a:pt x="130629" y="588092"/>
                  </a:cubicBezTo>
                  <a:cubicBezTo>
                    <a:pt x="106799" y="492774"/>
                    <a:pt x="110380" y="530952"/>
                    <a:pt x="130629" y="379086"/>
                  </a:cubicBezTo>
                  <a:cubicBezTo>
                    <a:pt x="132449" y="365437"/>
                    <a:pt x="135090" y="350650"/>
                    <a:pt x="143692" y="339898"/>
                  </a:cubicBezTo>
                  <a:cubicBezTo>
                    <a:pt x="153499" y="327639"/>
                    <a:pt x="169817" y="322481"/>
                    <a:pt x="182880" y="313772"/>
                  </a:cubicBezTo>
                  <a:cubicBezTo>
                    <a:pt x="191589" y="300709"/>
                    <a:pt x="197904" y="285684"/>
                    <a:pt x="209006" y="274583"/>
                  </a:cubicBezTo>
                  <a:cubicBezTo>
                    <a:pt x="261696" y="221894"/>
                    <a:pt x="296431" y="253282"/>
                    <a:pt x="378823" y="261521"/>
                  </a:cubicBezTo>
                  <a:cubicBezTo>
                    <a:pt x="391886" y="265875"/>
                    <a:pt x="408275" y="264847"/>
                    <a:pt x="418012" y="274583"/>
                  </a:cubicBezTo>
                  <a:cubicBezTo>
                    <a:pt x="424260" y="280831"/>
                    <a:pt x="444024" y="365569"/>
                    <a:pt x="444137" y="366023"/>
                  </a:cubicBezTo>
                  <a:cubicBezTo>
                    <a:pt x="439783" y="422629"/>
                    <a:pt x="441537" y="480040"/>
                    <a:pt x="431075" y="535841"/>
                  </a:cubicBezTo>
                  <a:cubicBezTo>
                    <a:pt x="428182" y="551272"/>
                    <a:pt x="418262" y="566708"/>
                    <a:pt x="404949" y="575029"/>
                  </a:cubicBezTo>
                  <a:cubicBezTo>
                    <a:pt x="381596" y="589625"/>
                    <a:pt x="326572" y="601155"/>
                    <a:pt x="326572" y="601155"/>
                  </a:cubicBezTo>
                  <a:cubicBezTo>
                    <a:pt x="257967" y="498248"/>
                    <a:pt x="281278" y="550130"/>
                    <a:pt x="313509" y="313772"/>
                  </a:cubicBezTo>
                  <a:cubicBezTo>
                    <a:pt x="315630" y="298216"/>
                    <a:pt x="327376" y="284391"/>
                    <a:pt x="339635" y="274583"/>
                  </a:cubicBezTo>
                  <a:cubicBezTo>
                    <a:pt x="350387" y="265981"/>
                    <a:pt x="365760" y="265875"/>
                    <a:pt x="378823" y="261521"/>
                  </a:cubicBezTo>
                  <a:cubicBezTo>
                    <a:pt x="391886" y="265875"/>
                    <a:pt x="408275" y="264847"/>
                    <a:pt x="418012" y="274583"/>
                  </a:cubicBezTo>
                  <a:cubicBezTo>
                    <a:pt x="427749" y="284319"/>
                    <a:pt x="431075" y="300002"/>
                    <a:pt x="431075" y="313772"/>
                  </a:cubicBezTo>
                  <a:cubicBezTo>
                    <a:pt x="431075" y="328975"/>
                    <a:pt x="425745" y="474254"/>
                    <a:pt x="404949" y="522778"/>
                  </a:cubicBezTo>
                  <a:cubicBezTo>
                    <a:pt x="398765" y="537208"/>
                    <a:pt x="387532" y="548903"/>
                    <a:pt x="378823" y="561966"/>
                  </a:cubicBezTo>
                  <a:cubicBezTo>
                    <a:pt x="378710" y="562418"/>
                    <a:pt x="358944" y="647159"/>
                    <a:pt x="352697" y="653406"/>
                  </a:cubicBezTo>
                  <a:cubicBezTo>
                    <a:pt x="342961" y="663142"/>
                    <a:pt x="326572" y="662115"/>
                    <a:pt x="313509" y="666469"/>
                  </a:cubicBezTo>
                  <a:cubicBezTo>
                    <a:pt x="283029" y="662115"/>
                    <a:pt x="248045" y="669936"/>
                    <a:pt x="222069" y="653406"/>
                  </a:cubicBezTo>
                  <a:cubicBezTo>
                    <a:pt x="195579" y="636549"/>
                    <a:pt x="169817" y="575029"/>
                    <a:pt x="169817" y="575029"/>
                  </a:cubicBezTo>
                  <a:cubicBezTo>
                    <a:pt x="115397" y="411759"/>
                    <a:pt x="128752" y="466882"/>
                    <a:pt x="169817" y="117829"/>
                  </a:cubicBezTo>
                  <a:cubicBezTo>
                    <a:pt x="171884" y="100257"/>
                    <a:pt x="236718" y="82466"/>
                    <a:pt x="248195" y="78641"/>
                  </a:cubicBezTo>
                  <a:cubicBezTo>
                    <a:pt x="269966" y="82995"/>
                    <a:pt x="292720" y="83907"/>
                    <a:pt x="313509" y="91703"/>
                  </a:cubicBezTo>
                  <a:cubicBezTo>
                    <a:pt x="378429" y="116048"/>
                    <a:pt x="335212" y="111197"/>
                    <a:pt x="365760" y="157018"/>
                  </a:cubicBezTo>
                  <a:cubicBezTo>
                    <a:pt x="376007" y="172389"/>
                    <a:pt x="391886" y="183143"/>
                    <a:pt x="404949" y="196206"/>
                  </a:cubicBezTo>
                  <a:cubicBezTo>
                    <a:pt x="409303" y="209269"/>
                    <a:pt x="411325" y="223358"/>
                    <a:pt x="418012" y="235395"/>
                  </a:cubicBezTo>
                  <a:cubicBezTo>
                    <a:pt x="433261" y="262843"/>
                    <a:pt x="470263" y="313772"/>
                    <a:pt x="470263" y="313772"/>
                  </a:cubicBezTo>
                  <a:cubicBezTo>
                    <a:pt x="451244" y="599056"/>
                    <a:pt x="494688" y="437579"/>
                    <a:pt x="431075" y="548903"/>
                  </a:cubicBezTo>
                  <a:cubicBezTo>
                    <a:pt x="421414" y="565810"/>
                    <a:pt x="417622" y="586370"/>
                    <a:pt x="404949" y="601155"/>
                  </a:cubicBezTo>
                  <a:cubicBezTo>
                    <a:pt x="390780" y="617685"/>
                    <a:pt x="370114" y="627280"/>
                    <a:pt x="352697" y="640343"/>
                  </a:cubicBezTo>
                  <a:cubicBezTo>
                    <a:pt x="207875" y="629204"/>
                    <a:pt x="208897" y="666339"/>
                    <a:pt x="143692" y="588092"/>
                  </a:cubicBezTo>
                  <a:cubicBezTo>
                    <a:pt x="133641" y="576031"/>
                    <a:pt x="126275" y="561966"/>
                    <a:pt x="117566" y="548903"/>
                  </a:cubicBezTo>
                  <a:cubicBezTo>
                    <a:pt x="121920" y="461817"/>
                    <a:pt x="119814" y="374167"/>
                    <a:pt x="130629" y="287646"/>
                  </a:cubicBezTo>
                  <a:cubicBezTo>
                    <a:pt x="133044" y="268324"/>
                    <a:pt x="147094" y="252302"/>
                    <a:pt x="156755" y="235395"/>
                  </a:cubicBezTo>
                  <a:cubicBezTo>
                    <a:pt x="164544" y="221764"/>
                    <a:pt x="171065" y="206544"/>
                    <a:pt x="182880" y="196206"/>
                  </a:cubicBezTo>
                  <a:cubicBezTo>
                    <a:pt x="238161" y="147835"/>
                    <a:pt x="246622" y="148833"/>
                    <a:pt x="300446" y="130892"/>
                  </a:cubicBezTo>
                  <a:cubicBezTo>
                    <a:pt x="365760" y="135246"/>
                    <a:pt x="432488" y="129755"/>
                    <a:pt x="496389" y="143955"/>
                  </a:cubicBezTo>
                  <a:cubicBezTo>
                    <a:pt x="535298" y="152601"/>
                    <a:pt x="537200" y="195640"/>
                    <a:pt x="548640" y="222332"/>
                  </a:cubicBezTo>
                  <a:cubicBezTo>
                    <a:pt x="556311" y="240230"/>
                    <a:pt x="566057" y="257166"/>
                    <a:pt x="574766" y="274583"/>
                  </a:cubicBezTo>
                  <a:cubicBezTo>
                    <a:pt x="579120" y="292000"/>
                    <a:pt x="587829" y="308882"/>
                    <a:pt x="587829" y="326835"/>
                  </a:cubicBezTo>
                  <a:cubicBezTo>
                    <a:pt x="587829" y="414029"/>
                    <a:pt x="590364" y="502304"/>
                    <a:pt x="574766" y="588092"/>
                  </a:cubicBezTo>
                  <a:cubicBezTo>
                    <a:pt x="571958" y="603539"/>
                    <a:pt x="549208" y="606429"/>
                    <a:pt x="535577" y="614218"/>
                  </a:cubicBezTo>
                  <a:cubicBezTo>
                    <a:pt x="482449" y="644576"/>
                    <a:pt x="488221" y="639119"/>
                    <a:pt x="431075" y="653406"/>
                  </a:cubicBezTo>
                  <a:cubicBezTo>
                    <a:pt x="370115" y="649052"/>
                    <a:pt x="308892" y="647484"/>
                    <a:pt x="248195" y="640343"/>
                  </a:cubicBezTo>
                  <a:cubicBezTo>
                    <a:pt x="199976" y="634670"/>
                    <a:pt x="198887" y="615728"/>
                    <a:pt x="169817" y="575029"/>
                  </a:cubicBezTo>
                  <a:cubicBezTo>
                    <a:pt x="160692" y="562254"/>
                    <a:pt x="150713" y="549883"/>
                    <a:pt x="143692" y="535841"/>
                  </a:cubicBezTo>
                  <a:cubicBezTo>
                    <a:pt x="137534" y="523525"/>
                    <a:pt x="135464" y="509545"/>
                    <a:pt x="130629" y="496652"/>
                  </a:cubicBezTo>
                  <a:cubicBezTo>
                    <a:pt x="122396" y="474697"/>
                    <a:pt x="113212" y="453109"/>
                    <a:pt x="104503" y="431338"/>
                  </a:cubicBezTo>
                  <a:cubicBezTo>
                    <a:pt x="114021" y="279045"/>
                    <a:pt x="101835" y="270858"/>
                    <a:pt x="130629" y="170081"/>
                  </a:cubicBezTo>
                  <a:cubicBezTo>
                    <a:pt x="134412" y="156841"/>
                    <a:pt x="138268" y="143548"/>
                    <a:pt x="143692" y="130892"/>
                  </a:cubicBezTo>
                  <a:cubicBezTo>
                    <a:pt x="151363" y="112994"/>
                    <a:pt x="158499" y="94487"/>
                    <a:pt x="169817" y="78641"/>
                  </a:cubicBezTo>
                  <a:cubicBezTo>
                    <a:pt x="192676" y="46638"/>
                    <a:pt x="216947" y="34158"/>
                    <a:pt x="248195" y="13326"/>
                  </a:cubicBezTo>
                  <a:cubicBezTo>
                    <a:pt x="291738" y="17680"/>
                    <a:pt x="336184" y="16549"/>
                    <a:pt x="378823" y="26389"/>
                  </a:cubicBezTo>
                  <a:cubicBezTo>
                    <a:pt x="394121" y="29919"/>
                    <a:pt x="405237" y="43390"/>
                    <a:pt x="418012" y="52515"/>
                  </a:cubicBezTo>
                  <a:cubicBezTo>
                    <a:pt x="435728" y="65169"/>
                    <a:pt x="453733" y="77535"/>
                    <a:pt x="470263" y="91703"/>
                  </a:cubicBezTo>
                  <a:cubicBezTo>
                    <a:pt x="495544" y="113372"/>
                    <a:pt x="520458" y="139843"/>
                    <a:pt x="535577" y="170081"/>
                  </a:cubicBezTo>
                  <a:cubicBezTo>
                    <a:pt x="544948" y="188823"/>
                    <a:pt x="557517" y="244777"/>
                    <a:pt x="561703" y="261521"/>
                  </a:cubicBezTo>
                  <a:cubicBezTo>
                    <a:pt x="557349" y="322481"/>
                    <a:pt x="562638" y="384910"/>
                    <a:pt x="548640" y="444401"/>
                  </a:cubicBezTo>
                  <a:cubicBezTo>
                    <a:pt x="545411" y="458123"/>
                    <a:pt x="484828" y="504419"/>
                    <a:pt x="470263" y="509715"/>
                  </a:cubicBezTo>
                  <a:cubicBezTo>
                    <a:pt x="436518" y="521986"/>
                    <a:pt x="365760" y="535841"/>
                    <a:pt x="365760" y="535841"/>
                  </a:cubicBezTo>
                  <a:cubicBezTo>
                    <a:pt x="283029" y="531487"/>
                    <a:pt x="199652" y="533972"/>
                    <a:pt x="117566" y="522778"/>
                  </a:cubicBezTo>
                  <a:cubicBezTo>
                    <a:pt x="102010" y="520657"/>
                    <a:pt x="86698" y="509965"/>
                    <a:pt x="78377" y="496652"/>
                  </a:cubicBezTo>
                  <a:cubicBezTo>
                    <a:pt x="63782" y="473299"/>
                    <a:pt x="52252" y="418275"/>
                    <a:pt x="52252" y="418275"/>
                  </a:cubicBezTo>
                  <a:cubicBezTo>
                    <a:pt x="55574" y="355163"/>
                    <a:pt x="21364" y="200969"/>
                    <a:pt x="91440" y="130892"/>
                  </a:cubicBezTo>
                  <a:cubicBezTo>
                    <a:pt x="102541" y="119790"/>
                    <a:pt x="117566" y="113475"/>
                    <a:pt x="130629" y="104766"/>
                  </a:cubicBezTo>
                  <a:cubicBezTo>
                    <a:pt x="195943" y="109120"/>
                    <a:pt x="261771" y="108572"/>
                    <a:pt x="326572" y="117829"/>
                  </a:cubicBezTo>
                  <a:cubicBezTo>
                    <a:pt x="353834" y="121724"/>
                    <a:pt x="404949" y="143955"/>
                    <a:pt x="404949" y="143955"/>
                  </a:cubicBezTo>
                  <a:cubicBezTo>
                    <a:pt x="422366" y="170081"/>
                    <a:pt x="447271" y="192544"/>
                    <a:pt x="457200" y="222332"/>
                  </a:cubicBezTo>
                  <a:lnTo>
                    <a:pt x="483326" y="300709"/>
                  </a:lnTo>
                  <a:cubicBezTo>
                    <a:pt x="478972" y="352960"/>
                    <a:pt x="477193" y="405490"/>
                    <a:pt x="470263" y="457463"/>
                  </a:cubicBezTo>
                  <a:cubicBezTo>
                    <a:pt x="468443" y="471112"/>
                    <a:pt x="465203" y="485447"/>
                    <a:pt x="457200" y="496652"/>
                  </a:cubicBezTo>
                  <a:cubicBezTo>
                    <a:pt x="442883" y="516695"/>
                    <a:pt x="422366" y="531486"/>
                    <a:pt x="404949" y="548903"/>
                  </a:cubicBezTo>
                  <a:cubicBezTo>
                    <a:pt x="178084" y="539829"/>
                    <a:pt x="135374" y="612076"/>
                    <a:pt x="39189" y="496652"/>
                  </a:cubicBezTo>
                  <a:cubicBezTo>
                    <a:pt x="29138" y="484591"/>
                    <a:pt x="20084" y="471505"/>
                    <a:pt x="13063" y="457463"/>
                  </a:cubicBezTo>
                  <a:cubicBezTo>
                    <a:pt x="6905" y="445147"/>
                    <a:pt x="4354" y="431338"/>
                    <a:pt x="0" y="418275"/>
                  </a:cubicBezTo>
                  <a:cubicBezTo>
                    <a:pt x="4354" y="322481"/>
                    <a:pt x="-3794" y="225292"/>
                    <a:pt x="13063" y="130892"/>
                  </a:cubicBezTo>
                  <a:cubicBezTo>
                    <a:pt x="18583" y="99982"/>
                    <a:pt x="39189" y="69932"/>
                    <a:pt x="65315" y="52515"/>
                  </a:cubicBezTo>
                  <a:lnTo>
                    <a:pt x="143692" y="263"/>
                  </a:lnTo>
                  <a:cubicBezTo>
                    <a:pt x="191589" y="4617"/>
                    <a:pt x="239772" y="6524"/>
                    <a:pt x="287383" y="13326"/>
                  </a:cubicBezTo>
                  <a:cubicBezTo>
                    <a:pt x="333352" y="19893"/>
                    <a:pt x="324366" y="31818"/>
                    <a:pt x="365760" y="52515"/>
                  </a:cubicBezTo>
                  <a:cubicBezTo>
                    <a:pt x="378076" y="58673"/>
                    <a:pt x="391886" y="61224"/>
                    <a:pt x="404949" y="65578"/>
                  </a:cubicBezTo>
                  <a:cubicBezTo>
                    <a:pt x="431075" y="91704"/>
                    <a:pt x="485375" y="107065"/>
                    <a:pt x="483326" y="143955"/>
                  </a:cubicBezTo>
                  <a:cubicBezTo>
                    <a:pt x="478972" y="222332"/>
                    <a:pt x="481364" y="301377"/>
                    <a:pt x="470263" y="379086"/>
                  </a:cubicBezTo>
                  <a:cubicBezTo>
                    <a:pt x="464335" y="420580"/>
                    <a:pt x="419729" y="428491"/>
                    <a:pt x="391886" y="444401"/>
                  </a:cubicBezTo>
                  <a:cubicBezTo>
                    <a:pt x="378255" y="452190"/>
                    <a:pt x="367127" y="464342"/>
                    <a:pt x="352697" y="470526"/>
                  </a:cubicBezTo>
                  <a:cubicBezTo>
                    <a:pt x="336196" y="477598"/>
                    <a:pt x="317708" y="478657"/>
                    <a:pt x="300446" y="483589"/>
                  </a:cubicBezTo>
                  <a:cubicBezTo>
                    <a:pt x="287206" y="487372"/>
                    <a:pt x="274320" y="492298"/>
                    <a:pt x="261257" y="496652"/>
                  </a:cubicBezTo>
                  <a:cubicBezTo>
                    <a:pt x="189427" y="490666"/>
                    <a:pt x="118016" y="510164"/>
                    <a:pt x="65315" y="457463"/>
                  </a:cubicBezTo>
                  <a:cubicBezTo>
                    <a:pt x="54214" y="446362"/>
                    <a:pt x="47898" y="431338"/>
                    <a:pt x="39189" y="418275"/>
                  </a:cubicBezTo>
                  <a:cubicBezTo>
                    <a:pt x="34835" y="405212"/>
                    <a:pt x="26126" y="392856"/>
                    <a:pt x="26126" y="379086"/>
                  </a:cubicBezTo>
                  <a:cubicBezTo>
                    <a:pt x="26126" y="322313"/>
                    <a:pt x="28726" y="265069"/>
                    <a:pt x="39189" y="209269"/>
                  </a:cubicBezTo>
                  <a:cubicBezTo>
                    <a:pt x="42082" y="193838"/>
                    <a:pt x="54214" y="181182"/>
                    <a:pt x="65315" y="170081"/>
                  </a:cubicBezTo>
                  <a:cubicBezTo>
                    <a:pt x="96172" y="139224"/>
                    <a:pt x="120892" y="143445"/>
                    <a:pt x="156755" y="117829"/>
                  </a:cubicBezTo>
                  <a:cubicBezTo>
                    <a:pt x="171787" y="107092"/>
                    <a:pt x="182880" y="91704"/>
                    <a:pt x="195943" y="78641"/>
                  </a:cubicBezTo>
                  <a:cubicBezTo>
                    <a:pt x="256903" y="82995"/>
                    <a:pt x="318384" y="82637"/>
                    <a:pt x="378823" y="91703"/>
                  </a:cubicBezTo>
                  <a:cubicBezTo>
                    <a:pt x="420500" y="97955"/>
                    <a:pt x="463700" y="116714"/>
                    <a:pt x="496389" y="143955"/>
                  </a:cubicBezTo>
                  <a:cubicBezTo>
                    <a:pt x="510581" y="155781"/>
                    <a:pt x="523751" y="168951"/>
                    <a:pt x="535577" y="183143"/>
                  </a:cubicBezTo>
                  <a:cubicBezTo>
                    <a:pt x="545628" y="195204"/>
                    <a:pt x="552994" y="209269"/>
                    <a:pt x="561703" y="222332"/>
                  </a:cubicBezTo>
                  <a:cubicBezTo>
                    <a:pt x="557349" y="292001"/>
                    <a:pt x="566405" y="363832"/>
                    <a:pt x="548640" y="431338"/>
                  </a:cubicBezTo>
                  <a:cubicBezTo>
                    <a:pt x="543099" y="452392"/>
                    <a:pt x="512919" y="456358"/>
                    <a:pt x="496389" y="470526"/>
                  </a:cubicBezTo>
                  <a:cubicBezTo>
                    <a:pt x="434120" y="523899"/>
                    <a:pt x="484671" y="500558"/>
                    <a:pt x="418012" y="522778"/>
                  </a:cubicBezTo>
                  <a:cubicBezTo>
                    <a:pt x="322218" y="518424"/>
                    <a:pt x="221247" y="541083"/>
                    <a:pt x="130629" y="509715"/>
                  </a:cubicBezTo>
                  <a:cubicBezTo>
                    <a:pt x="93826" y="496975"/>
                    <a:pt x="78377" y="405212"/>
                    <a:pt x="78377" y="405212"/>
                  </a:cubicBezTo>
                  <a:cubicBezTo>
                    <a:pt x="74023" y="387795"/>
                    <a:pt x="70247" y="370223"/>
                    <a:pt x="65315" y="352961"/>
                  </a:cubicBezTo>
                  <a:cubicBezTo>
                    <a:pt x="61532" y="339721"/>
                    <a:pt x="52252" y="327542"/>
                    <a:pt x="52252" y="313772"/>
                  </a:cubicBezTo>
                  <a:cubicBezTo>
                    <a:pt x="52252" y="303294"/>
                    <a:pt x="61345" y="137122"/>
                    <a:pt x="78377" y="91703"/>
                  </a:cubicBezTo>
                  <a:cubicBezTo>
                    <a:pt x="83889" y="77003"/>
                    <a:pt x="95794" y="65578"/>
                    <a:pt x="104503" y="52515"/>
                  </a:cubicBezTo>
                  <a:cubicBezTo>
                    <a:pt x="115105" y="20709"/>
                    <a:pt x="111318" y="-2766"/>
                    <a:pt x="156755" y="263"/>
                  </a:cubicBezTo>
                  <a:cubicBezTo>
                    <a:pt x="209610" y="3787"/>
                    <a:pt x="313509" y="26389"/>
                    <a:pt x="313509" y="26389"/>
                  </a:cubicBezTo>
                  <a:cubicBezTo>
                    <a:pt x="326572" y="30743"/>
                    <a:pt x="339458" y="35669"/>
                    <a:pt x="352697" y="39452"/>
                  </a:cubicBezTo>
                  <a:cubicBezTo>
                    <a:pt x="467514" y="72257"/>
                    <a:pt x="350178" y="34258"/>
                    <a:pt x="444137" y="65578"/>
                  </a:cubicBezTo>
                  <a:cubicBezTo>
                    <a:pt x="457200" y="78641"/>
                    <a:pt x="469134" y="92940"/>
                    <a:pt x="483326" y="104766"/>
                  </a:cubicBezTo>
                  <a:cubicBezTo>
                    <a:pt x="495387" y="114817"/>
                    <a:pt x="512708" y="118632"/>
                    <a:pt x="522515" y="130892"/>
                  </a:cubicBezTo>
                  <a:cubicBezTo>
                    <a:pt x="531117" y="141644"/>
                    <a:pt x="529419" y="157765"/>
                    <a:pt x="535577" y="170081"/>
                  </a:cubicBezTo>
                  <a:cubicBezTo>
                    <a:pt x="542598" y="184123"/>
                    <a:pt x="552994" y="196206"/>
                    <a:pt x="561703" y="209269"/>
                  </a:cubicBezTo>
                  <a:cubicBezTo>
                    <a:pt x="570412" y="235395"/>
                    <a:pt x="590569" y="260244"/>
                    <a:pt x="587829" y="287646"/>
                  </a:cubicBezTo>
                  <a:cubicBezTo>
                    <a:pt x="583475" y="331189"/>
                    <a:pt x="584606" y="375635"/>
                    <a:pt x="574766" y="418275"/>
                  </a:cubicBezTo>
                  <a:cubicBezTo>
                    <a:pt x="570701" y="435889"/>
                    <a:pt x="521723" y="489834"/>
                    <a:pt x="509452" y="496652"/>
                  </a:cubicBezTo>
                  <a:cubicBezTo>
                    <a:pt x="485379" y="510026"/>
                    <a:pt x="453989" y="507503"/>
                    <a:pt x="431075" y="522778"/>
                  </a:cubicBezTo>
                  <a:cubicBezTo>
                    <a:pt x="418012" y="531486"/>
                    <a:pt x="406923" y="544392"/>
                    <a:pt x="391886" y="548903"/>
                  </a:cubicBezTo>
                  <a:cubicBezTo>
                    <a:pt x="362395" y="557750"/>
                    <a:pt x="330926" y="557612"/>
                    <a:pt x="300446" y="561966"/>
                  </a:cubicBezTo>
                  <a:cubicBezTo>
                    <a:pt x="216055" y="552589"/>
                    <a:pt x="186616" y="574101"/>
                    <a:pt x="143692" y="509715"/>
                  </a:cubicBezTo>
                  <a:cubicBezTo>
                    <a:pt x="136054" y="498258"/>
                    <a:pt x="134983" y="483589"/>
                    <a:pt x="130629" y="470526"/>
                  </a:cubicBezTo>
                  <a:cubicBezTo>
                    <a:pt x="134983" y="387795"/>
                    <a:pt x="132499" y="304418"/>
                    <a:pt x="143692" y="222332"/>
                  </a:cubicBezTo>
                  <a:cubicBezTo>
                    <a:pt x="145813" y="206776"/>
                    <a:pt x="156504" y="191464"/>
                    <a:pt x="169817" y="183143"/>
                  </a:cubicBezTo>
                  <a:cubicBezTo>
                    <a:pt x="212318" y="156580"/>
                    <a:pt x="293701" y="150517"/>
                    <a:pt x="339635" y="143955"/>
                  </a:cubicBezTo>
                  <a:cubicBezTo>
                    <a:pt x="391886" y="148309"/>
                    <a:pt x="444975" y="146735"/>
                    <a:pt x="496389" y="157018"/>
                  </a:cubicBezTo>
                  <a:cubicBezTo>
                    <a:pt x="539414" y="165623"/>
                    <a:pt x="543895" y="204231"/>
                    <a:pt x="561703" y="235395"/>
                  </a:cubicBezTo>
                  <a:cubicBezTo>
                    <a:pt x="569492" y="249026"/>
                    <a:pt x="579120" y="261520"/>
                    <a:pt x="587829" y="274583"/>
                  </a:cubicBezTo>
                  <a:lnTo>
                    <a:pt x="613955" y="352961"/>
                  </a:lnTo>
                  <a:lnTo>
                    <a:pt x="627017" y="392149"/>
                  </a:lnTo>
                  <a:cubicBezTo>
                    <a:pt x="622663" y="431338"/>
                    <a:pt x="623518" y="471462"/>
                    <a:pt x="613955" y="509715"/>
                  </a:cubicBezTo>
                  <a:cubicBezTo>
                    <a:pt x="610147" y="524946"/>
                    <a:pt x="599644" y="538565"/>
                    <a:pt x="587829" y="548903"/>
                  </a:cubicBezTo>
                  <a:cubicBezTo>
                    <a:pt x="553437" y="578996"/>
                    <a:pt x="514927" y="604293"/>
                    <a:pt x="470263" y="614218"/>
                  </a:cubicBezTo>
                  <a:cubicBezTo>
                    <a:pt x="444408" y="619964"/>
                    <a:pt x="418012" y="622927"/>
                    <a:pt x="391886" y="627281"/>
                  </a:cubicBezTo>
                  <a:cubicBezTo>
                    <a:pt x="235959" y="618109"/>
                    <a:pt x="193625" y="674897"/>
                    <a:pt x="143692" y="575029"/>
                  </a:cubicBezTo>
                  <a:cubicBezTo>
                    <a:pt x="137534" y="562713"/>
                    <a:pt x="134983" y="548904"/>
                    <a:pt x="130629" y="535841"/>
                  </a:cubicBezTo>
                  <a:cubicBezTo>
                    <a:pt x="134983" y="457464"/>
                    <a:pt x="136585" y="378885"/>
                    <a:pt x="143692" y="300709"/>
                  </a:cubicBezTo>
                  <a:cubicBezTo>
                    <a:pt x="149134" y="240852"/>
                    <a:pt x="173445" y="223422"/>
                    <a:pt x="209006" y="170081"/>
                  </a:cubicBezTo>
                  <a:cubicBezTo>
                    <a:pt x="217715" y="157018"/>
                    <a:pt x="222069" y="139601"/>
                    <a:pt x="235132" y="130892"/>
                  </a:cubicBezTo>
                  <a:cubicBezTo>
                    <a:pt x="324966" y="71003"/>
                    <a:pt x="283721" y="88570"/>
                    <a:pt x="352697" y="65578"/>
                  </a:cubicBezTo>
                  <a:cubicBezTo>
                    <a:pt x="391886" y="69932"/>
                    <a:pt x="432857" y="66172"/>
                    <a:pt x="470263" y="78641"/>
                  </a:cubicBezTo>
                  <a:cubicBezTo>
                    <a:pt x="500051" y="88570"/>
                    <a:pt x="548640" y="130892"/>
                    <a:pt x="548640" y="130892"/>
                  </a:cubicBezTo>
                  <a:cubicBezTo>
                    <a:pt x="578058" y="219145"/>
                    <a:pt x="537259" y="123484"/>
                    <a:pt x="600892" y="196206"/>
                  </a:cubicBezTo>
                  <a:cubicBezTo>
                    <a:pt x="621569" y="219836"/>
                    <a:pt x="653143" y="274583"/>
                    <a:pt x="653143" y="274583"/>
                  </a:cubicBezTo>
                  <a:cubicBezTo>
                    <a:pt x="648789" y="326835"/>
                    <a:pt x="647010" y="379365"/>
                    <a:pt x="640080" y="431338"/>
                  </a:cubicBezTo>
                  <a:cubicBezTo>
                    <a:pt x="636340" y="459390"/>
                    <a:pt x="618364" y="488748"/>
                    <a:pt x="600892" y="509715"/>
                  </a:cubicBezTo>
                  <a:cubicBezTo>
                    <a:pt x="574884" y="540925"/>
                    <a:pt x="516933" y="589953"/>
                    <a:pt x="483326" y="601155"/>
                  </a:cubicBezTo>
                  <a:lnTo>
                    <a:pt x="444137" y="614218"/>
                  </a:lnTo>
                  <a:cubicBezTo>
                    <a:pt x="383177" y="609864"/>
                    <a:pt x="321442" y="611776"/>
                    <a:pt x="261257" y="601155"/>
                  </a:cubicBezTo>
                  <a:cubicBezTo>
                    <a:pt x="245796" y="598427"/>
                    <a:pt x="236111" y="582050"/>
                    <a:pt x="222069" y="575029"/>
                  </a:cubicBezTo>
                  <a:cubicBezTo>
                    <a:pt x="113897" y="520942"/>
                    <a:pt x="256007" y="610717"/>
                    <a:pt x="143692" y="535841"/>
                  </a:cubicBezTo>
                  <a:lnTo>
                    <a:pt x="91440" y="457463"/>
                  </a:lnTo>
                  <a:lnTo>
                    <a:pt x="65315" y="418275"/>
                  </a:lnTo>
                  <a:cubicBezTo>
                    <a:pt x="69669" y="344252"/>
                    <a:pt x="63101" y="268766"/>
                    <a:pt x="78377" y="196206"/>
                  </a:cubicBezTo>
                  <a:cubicBezTo>
                    <a:pt x="81611" y="180843"/>
                    <a:pt x="105505" y="180132"/>
                    <a:pt x="117566" y="170081"/>
                  </a:cubicBezTo>
                  <a:cubicBezTo>
                    <a:pt x="145288" y="146980"/>
                    <a:pt x="160563" y="118034"/>
                    <a:pt x="195943" y="104766"/>
                  </a:cubicBezTo>
                  <a:cubicBezTo>
                    <a:pt x="216732" y="96970"/>
                    <a:pt x="239486" y="96057"/>
                    <a:pt x="261257" y="91703"/>
                  </a:cubicBezTo>
                  <a:cubicBezTo>
                    <a:pt x="339634" y="96057"/>
                    <a:pt x="421586" y="80965"/>
                    <a:pt x="496389" y="104766"/>
                  </a:cubicBezTo>
                  <a:cubicBezTo>
                    <a:pt x="526310" y="114286"/>
                    <a:pt x="538711" y="153355"/>
                    <a:pt x="548640" y="183143"/>
                  </a:cubicBezTo>
                  <a:cubicBezTo>
                    <a:pt x="580274" y="278044"/>
                    <a:pt x="574766" y="233982"/>
                    <a:pt x="574766" y="313772"/>
                  </a:cubicBezTo>
                </a:path>
              </a:pathLst>
            </a:custGeom>
            <a:noFill/>
            <a:ln>
              <a:solidFill>
                <a:srgbClr val="9BC85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effectLst>
                  <a:glow rad="215900">
                    <a:srgbClr val="5D910B">
                      <a:alpha val="45000"/>
                    </a:srgb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 rot="271379">
              <a:off x="5533903" y="3885983"/>
              <a:ext cx="425558" cy="425558"/>
            </a:xfrm>
            <a:prstGeom prst="rect">
              <a:avLst/>
            </a:prstGeom>
            <a:noFill/>
            <a:ln>
              <a:solidFill>
                <a:srgbClr val="9BC851"/>
              </a:solidFill>
            </a:ln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>
                  <a:solidFill>
                    <a:schemeClr val="bg1"/>
                  </a:solidFill>
                  <a:effectLst>
                    <a:glow rad="241300">
                      <a:srgbClr val="B46B00">
                        <a:alpha val="40000"/>
                      </a:srgbClr>
                    </a:glow>
                  </a:effectLst>
                  <a:latin typeface="方正正大黑简体" panose="02000000000000000000" pitchFamily="2" charset="-122"/>
                  <a:ea typeface="方正正大黑简体" panose="02000000000000000000" pitchFamily="2" charset="-122"/>
                </a:defRPr>
              </a:lvl1pPr>
            </a:lstStyle>
            <a:p>
              <a:r>
                <a:rPr lang="zh-CN" altLang="en-US" sz="3600" b="1" dirty="0">
                  <a:effectLst>
                    <a:glow rad="215900">
                      <a:srgbClr val="5D910B">
                        <a:alpha val="45000"/>
                      </a:srgb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录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353087" y="2404724"/>
            <a:ext cx="4411544" cy="1220343"/>
            <a:chOff x="1351011" y="1463769"/>
            <a:chExt cx="6630034" cy="1834033"/>
          </a:xfrm>
        </p:grpSpPr>
        <p:sp>
          <p:nvSpPr>
            <p:cNvPr id="18" name="Oval 65"/>
            <p:cNvSpPr>
              <a:spLocks noChangeArrowheads="1"/>
            </p:cNvSpPr>
            <p:nvPr/>
          </p:nvSpPr>
          <p:spPr bwMode="auto">
            <a:xfrm rot="10800000" flipV="1">
              <a:off x="3033109" y="3080802"/>
              <a:ext cx="4816271" cy="217000"/>
            </a:xfrm>
            <a:prstGeom prst="ellipse">
              <a:avLst/>
            </a:prstGeom>
            <a:gradFill flip="none" rotWithShape="1">
              <a:gsLst>
                <a:gs pos="0">
                  <a:sysClr val="windowText" lastClr="000000">
                    <a:lumMod val="75000"/>
                    <a:lumOff val="25000"/>
                    <a:alpha val="83000"/>
                  </a:sysClr>
                </a:gs>
                <a:gs pos="76000">
                  <a:srgbClr val="EEECE1">
                    <a:alpha val="0"/>
                  </a:srgbClr>
                </a:gs>
              </a:gsLst>
              <a:lin ang="2700000" scaled="1"/>
              <a:tileRect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宋体"/>
              </a:endParaRPr>
            </a:p>
          </p:txBody>
        </p:sp>
        <p:sp>
          <p:nvSpPr>
            <p:cNvPr id="19" name="平行四边形 26"/>
            <p:cNvSpPr/>
            <p:nvPr/>
          </p:nvSpPr>
          <p:spPr>
            <a:xfrm>
              <a:off x="2056653" y="1490584"/>
              <a:ext cx="1294510" cy="1663286"/>
            </a:xfrm>
            <a:custGeom>
              <a:avLst/>
              <a:gdLst>
                <a:gd name="connsiteX0" fmla="*/ 0 w 1175241"/>
                <a:gd name="connsiteY0" fmla="*/ 1519877 h 1519877"/>
                <a:gd name="connsiteX1" fmla="*/ 268613 w 1175241"/>
                <a:gd name="connsiteY1" fmla="*/ 0 h 1519877"/>
                <a:gd name="connsiteX2" fmla="*/ 1175241 w 1175241"/>
                <a:gd name="connsiteY2" fmla="*/ 0 h 1519877"/>
                <a:gd name="connsiteX3" fmla="*/ 906628 w 1175241"/>
                <a:gd name="connsiteY3" fmla="*/ 1519877 h 1519877"/>
                <a:gd name="connsiteX4" fmla="*/ 0 w 1175241"/>
                <a:gd name="connsiteY4" fmla="*/ 1519877 h 1519877"/>
                <a:gd name="connsiteX0" fmla="*/ 0 w 1294510"/>
                <a:gd name="connsiteY0" fmla="*/ 1734562 h 1734562"/>
                <a:gd name="connsiteX1" fmla="*/ 268613 w 1294510"/>
                <a:gd name="connsiteY1" fmla="*/ 214685 h 1734562"/>
                <a:gd name="connsiteX2" fmla="*/ 1294510 w 1294510"/>
                <a:gd name="connsiteY2" fmla="*/ 0 h 1734562"/>
                <a:gd name="connsiteX3" fmla="*/ 906628 w 1294510"/>
                <a:gd name="connsiteY3" fmla="*/ 1734562 h 1734562"/>
                <a:gd name="connsiteX4" fmla="*/ 0 w 1294510"/>
                <a:gd name="connsiteY4" fmla="*/ 1734562 h 1734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94510" h="1734562">
                  <a:moveTo>
                    <a:pt x="0" y="1734562"/>
                  </a:moveTo>
                  <a:lnTo>
                    <a:pt x="268613" y="214685"/>
                  </a:lnTo>
                  <a:lnTo>
                    <a:pt x="1294510" y="0"/>
                  </a:lnTo>
                  <a:lnTo>
                    <a:pt x="906628" y="1734562"/>
                  </a:lnTo>
                  <a:lnTo>
                    <a:pt x="0" y="1734562"/>
                  </a:lnTo>
                  <a:close/>
                </a:path>
              </a:pathLst>
            </a:custGeom>
            <a:solidFill>
              <a:srgbClr val="5193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>
              <a:off x="1659286" y="2091779"/>
              <a:ext cx="173490" cy="166978"/>
            </a:xfrm>
            <a:prstGeom prst="triangle">
              <a:avLst/>
            </a:prstGeom>
            <a:solidFill>
              <a:srgbClr val="5193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流程图: 手动操作 24"/>
            <p:cNvSpPr/>
            <p:nvPr/>
          </p:nvSpPr>
          <p:spPr>
            <a:xfrm>
              <a:off x="1351011" y="1995492"/>
              <a:ext cx="6630034" cy="1212177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  <a:gd name="connsiteX0" fmla="*/ 0 w 10805"/>
                <a:gd name="connsiteY0" fmla="*/ 3091 h 13091"/>
                <a:gd name="connsiteX1" fmla="*/ 10805 w 10805"/>
                <a:gd name="connsiteY1" fmla="*/ 0 h 13091"/>
                <a:gd name="connsiteX2" fmla="*/ 8000 w 10805"/>
                <a:gd name="connsiteY2" fmla="*/ 13091 h 13091"/>
                <a:gd name="connsiteX3" fmla="*/ 2000 w 10805"/>
                <a:gd name="connsiteY3" fmla="*/ 13091 h 13091"/>
                <a:gd name="connsiteX4" fmla="*/ 0 w 10805"/>
                <a:gd name="connsiteY4" fmla="*/ 3091 h 13091"/>
                <a:gd name="connsiteX0" fmla="*/ 0 w 10805"/>
                <a:gd name="connsiteY0" fmla="*/ 3091 h 13513"/>
                <a:gd name="connsiteX1" fmla="*/ 10805 w 10805"/>
                <a:gd name="connsiteY1" fmla="*/ 0 h 13513"/>
                <a:gd name="connsiteX2" fmla="*/ 10655 w 10805"/>
                <a:gd name="connsiteY2" fmla="*/ 13513 h 13513"/>
                <a:gd name="connsiteX3" fmla="*/ 2000 w 10805"/>
                <a:gd name="connsiteY3" fmla="*/ 13091 h 13513"/>
                <a:gd name="connsiteX4" fmla="*/ 0 w 10805"/>
                <a:gd name="connsiteY4" fmla="*/ 3091 h 13513"/>
                <a:gd name="connsiteX0" fmla="*/ 0 w 10849"/>
                <a:gd name="connsiteY0" fmla="*/ 2950 h 13372"/>
                <a:gd name="connsiteX1" fmla="*/ 10849 w 10849"/>
                <a:gd name="connsiteY1" fmla="*/ 0 h 13372"/>
                <a:gd name="connsiteX2" fmla="*/ 10655 w 10849"/>
                <a:gd name="connsiteY2" fmla="*/ 13372 h 13372"/>
                <a:gd name="connsiteX3" fmla="*/ 2000 w 10849"/>
                <a:gd name="connsiteY3" fmla="*/ 12950 h 13372"/>
                <a:gd name="connsiteX4" fmla="*/ 0 w 10849"/>
                <a:gd name="connsiteY4" fmla="*/ 2950 h 13372"/>
                <a:gd name="connsiteX0" fmla="*/ 0 w 10849"/>
                <a:gd name="connsiteY0" fmla="*/ 2950 h 13372"/>
                <a:gd name="connsiteX1" fmla="*/ 10849 w 10849"/>
                <a:gd name="connsiteY1" fmla="*/ 0 h 13372"/>
                <a:gd name="connsiteX2" fmla="*/ 10655 w 10849"/>
                <a:gd name="connsiteY2" fmla="*/ 13372 h 13372"/>
                <a:gd name="connsiteX3" fmla="*/ 85 w 10849"/>
                <a:gd name="connsiteY3" fmla="*/ 9437 h 13372"/>
                <a:gd name="connsiteX4" fmla="*/ 0 w 10849"/>
                <a:gd name="connsiteY4" fmla="*/ 2950 h 13372"/>
                <a:gd name="connsiteX0" fmla="*/ 0 w 10893"/>
                <a:gd name="connsiteY0" fmla="*/ 6744 h 13372"/>
                <a:gd name="connsiteX1" fmla="*/ 10893 w 10893"/>
                <a:gd name="connsiteY1" fmla="*/ 0 h 13372"/>
                <a:gd name="connsiteX2" fmla="*/ 10699 w 10893"/>
                <a:gd name="connsiteY2" fmla="*/ 13372 h 13372"/>
                <a:gd name="connsiteX3" fmla="*/ 129 w 10893"/>
                <a:gd name="connsiteY3" fmla="*/ 9437 h 13372"/>
                <a:gd name="connsiteX4" fmla="*/ 0 w 10893"/>
                <a:gd name="connsiteY4" fmla="*/ 6744 h 13372"/>
                <a:gd name="connsiteX0" fmla="*/ 0 w 10806"/>
                <a:gd name="connsiteY0" fmla="*/ 3231 h 13372"/>
                <a:gd name="connsiteX1" fmla="*/ 10806 w 10806"/>
                <a:gd name="connsiteY1" fmla="*/ 0 h 13372"/>
                <a:gd name="connsiteX2" fmla="*/ 10612 w 10806"/>
                <a:gd name="connsiteY2" fmla="*/ 13372 h 13372"/>
                <a:gd name="connsiteX3" fmla="*/ 42 w 10806"/>
                <a:gd name="connsiteY3" fmla="*/ 9437 h 13372"/>
                <a:gd name="connsiteX4" fmla="*/ 0 w 10806"/>
                <a:gd name="connsiteY4" fmla="*/ 3231 h 13372"/>
                <a:gd name="connsiteX0" fmla="*/ 0 w 10784"/>
                <a:gd name="connsiteY0" fmla="*/ 3512 h 13653"/>
                <a:gd name="connsiteX1" fmla="*/ 10784 w 10784"/>
                <a:gd name="connsiteY1" fmla="*/ 0 h 13653"/>
                <a:gd name="connsiteX2" fmla="*/ 10612 w 10784"/>
                <a:gd name="connsiteY2" fmla="*/ 13653 h 13653"/>
                <a:gd name="connsiteX3" fmla="*/ 42 w 10784"/>
                <a:gd name="connsiteY3" fmla="*/ 9718 h 13653"/>
                <a:gd name="connsiteX4" fmla="*/ 0 w 10784"/>
                <a:gd name="connsiteY4" fmla="*/ 3512 h 13653"/>
                <a:gd name="connsiteX0" fmla="*/ 0 w 11123"/>
                <a:gd name="connsiteY0" fmla="*/ 3512 h 13262"/>
                <a:gd name="connsiteX1" fmla="*/ 10784 w 11123"/>
                <a:gd name="connsiteY1" fmla="*/ 0 h 13262"/>
                <a:gd name="connsiteX2" fmla="*/ 11117 w 11123"/>
                <a:gd name="connsiteY2" fmla="*/ 13262 h 13262"/>
                <a:gd name="connsiteX3" fmla="*/ 42 w 11123"/>
                <a:gd name="connsiteY3" fmla="*/ 9718 h 13262"/>
                <a:gd name="connsiteX4" fmla="*/ 0 w 11123"/>
                <a:gd name="connsiteY4" fmla="*/ 3512 h 13262"/>
                <a:gd name="connsiteX0" fmla="*/ 0 w 11411"/>
                <a:gd name="connsiteY0" fmla="*/ 2860 h 12610"/>
                <a:gd name="connsiteX1" fmla="*/ 11411 w 11411"/>
                <a:gd name="connsiteY1" fmla="*/ 0 h 12610"/>
                <a:gd name="connsiteX2" fmla="*/ 11117 w 11411"/>
                <a:gd name="connsiteY2" fmla="*/ 12610 h 12610"/>
                <a:gd name="connsiteX3" fmla="*/ 42 w 11411"/>
                <a:gd name="connsiteY3" fmla="*/ 9066 h 12610"/>
                <a:gd name="connsiteX4" fmla="*/ 0 w 11411"/>
                <a:gd name="connsiteY4" fmla="*/ 2860 h 12610"/>
                <a:gd name="connsiteX0" fmla="*/ 0 w 11411"/>
                <a:gd name="connsiteY0" fmla="*/ 2860 h 12480"/>
                <a:gd name="connsiteX1" fmla="*/ 11411 w 11411"/>
                <a:gd name="connsiteY1" fmla="*/ 0 h 12480"/>
                <a:gd name="connsiteX2" fmla="*/ 11198 w 11411"/>
                <a:gd name="connsiteY2" fmla="*/ 12480 h 12480"/>
                <a:gd name="connsiteX3" fmla="*/ 42 w 11411"/>
                <a:gd name="connsiteY3" fmla="*/ 9066 h 12480"/>
                <a:gd name="connsiteX4" fmla="*/ 0 w 11411"/>
                <a:gd name="connsiteY4" fmla="*/ 2860 h 12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11" h="12480">
                  <a:moveTo>
                    <a:pt x="0" y="2860"/>
                  </a:moveTo>
                  <a:lnTo>
                    <a:pt x="11411" y="0"/>
                  </a:lnTo>
                  <a:cubicBezTo>
                    <a:pt x="11346" y="4457"/>
                    <a:pt x="11263" y="8023"/>
                    <a:pt x="11198" y="12480"/>
                  </a:cubicBezTo>
                  <a:lnTo>
                    <a:pt x="42" y="9066"/>
                  </a:lnTo>
                  <a:cubicBezTo>
                    <a:pt x="14" y="6904"/>
                    <a:pt x="28" y="5022"/>
                    <a:pt x="0" y="2860"/>
                  </a:cubicBezTo>
                  <a:close/>
                </a:path>
              </a:pathLst>
            </a:custGeom>
            <a:solidFill>
              <a:srgbClr val="DFD8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平行四边形 25"/>
            <p:cNvSpPr/>
            <p:nvPr/>
          </p:nvSpPr>
          <p:spPr>
            <a:xfrm flipH="1">
              <a:off x="1738601" y="1926914"/>
              <a:ext cx="1215195" cy="1226956"/>
            </a:xfrm>
            <a:custGeom>
              <a:avLst/>
              <a:gdLst>
                <a:gd name="connsiteX0" fmla="*/ 0 w 1262903"/>
                <a:gd name="connsiteY0" fmla="*/ 1226956 h 1226956"/>
                <a:gd name="connsiteX1" fmla="*/ 361547 w 1262903"/>
                <a:gd name="connsiteY1" fmla="*/ 0 h 1226956"/>
                <a:gd name="connsiteX2" fmla="*/ 1262903 w 1262903"/>
                <a:gd name="connsiteY2" fmla="*/ 0 h 1226956"/>
                <a:gd name="connsiteX3" fmla="*/ 901356 w 1262903"/>
                <a:gd name="connsiteY3" fmla="*/ 1226956 h 1226956"/>
                <a:gd name="connsiteX4" fmla="*/ 0 w 1262903"/>
                <a:gd name="connsiteY4" fmla="*/ 1226956 h 1226956"/>
                <a:gd name="connsiteX0" fmla="*/ 0 w 1215195"/>
                <a:gd name="connsiteY0" fmla="*/ 1226956 h 1226956"/>
                <a:gd name="connsiteX1" fmla="*/ 361547 w 1215195"/>
                <a:gd name="connsiteY1" fmla="*/ 0 h 1226956"/>
                <a:gd name="connsiteX2" fmla="*/ 1215195 w 1215195"/>
                <a:gd name="connsiteY2" fmla="*/ 166977 h 1226956"/>
                <a:gd name="connsiteX3" fmla="*/ 901356 w 1215195"/>
                <a:gd name="connsiteY3" fmla="*/ 1226956 h 1226956"/>
                <a:gd name="connsiteX4" fmla="*/ 0 w 1215195"/>
                <a:gd name="connsiteY4" fmla="*/ 1226956 h 1226956"/>
                <a:gd name="connsiteX0" fmla="*/ 0 w 1215195"/>
                <a:gd name="connsiteY0" fmla="*/ 1226956 h 1226956"/>
                <a:gd name="connsiteX1" fmla="*/ 361547 w 1215195"/>
                <a:gd name="connsiteY1" fmla="*/ 0 h 1226956"/>
                <a:gd name="connsiteX2" fmla="*/ 1215195 w 1215195"/>
                <a:gd name="connsiteY2" fmla="*/ 159026 h 1226956"/>
                <a:gd name="connsiteX3" fmla="*/ 901356 w 1215195"/>
                <a:gd name="connsiteY3" fmla="*/ 1226956 h 1226956"/>
                <a:gd name="connsiteX4" fmla="*/ 0 w 1215195"/>
                <a:gd name="connsiteY4" fmla="*/ 1226956 h 1226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5195" h="1226956">
                  <a:moveTo>
                    <a:pt x="0" y="1226956"/>
                  </a:moveTo>
                  <a:lnTo>
                    <a:pt x="361547" y="0"/>
                  </a:lnTo>
                  <a:lnTo>
                    <a:pt x="1215195" y="159026"/>
                  </a:lnTo>
                  <a:lnTo>
                    <a:pt x="901356" y="1226956"/>
                  </a:lnTo>
                  <a:lnTo>
                    <a:pt x="0" y="1226956"/>
                  </a:lnTo>
                  <a:close/>
                </a:path>
              </a:pathLst>
            </a:custGeom>
            <a:gradFill>
              <a:gsLst>
                <a:gs pos="0">
                  <a:srgbClr val="D9F256"/>
                </a:gs>
                <a:gs pos="23000">
                  <a:srgbClr val="CEE94C"/>
                </a:gs>
                <a:gs pos="69000">
                  <a:srgbClr val="99C71C"/>
                </a:gs>
                <a:gs pos="97000">
                  <a:srgbClr val="99C71C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直角三角形 28"/>
            <p:cNvSpPr/>
            <p:nvPr/>
          </p:nvSpPr>
          <p:spPr>
            <a:xfrm rot="4170354" flipV="1">
              <a:off x="2445116" y="1515341"/>
              <a:ext cx="1202732" cy="1099588"/>
            </a:xfrm>
            <a:custGeom>
              <a:avLst/>
              <a:gdLst>
                <a:gd name="connsiteX0" fmla="*/ 0 w 1041396"/>
                <a:gd name="connsiteY0" fmla="*/ 747423 h 747423"/>
                <a:gd name="connsiteX1" fmla="*/ 0 w 1041396"/>
                <a:gd name="connsiteY1" fmla="*/ 0 h 747423"/>
                <a:gd name="connsiteX2" fmla="*/ 1041396 w 1041396"/>
                <a:gd name="connsiteY2" fmla="*/ 747423 h 747423"/>
                <a:gd name="connsiteX3" fmla="*/ 0 w 1041396"/>
                <a:gd name="connsiteY3" fmla="*/ 747423 h 747423"/>
                <a:gd name="connsiteX0" fmla="*/ 149986 w 1191382"/>
                <a:gd name="connsiteY0" fmla="*/ 1035150 h 1035150"/>
                <a:gd name="connsiteX1" fmla="*/ 0 w 1191382"/>
                <a:gd name="connsiteY1" fmla="*/ 0 h 1035150"/>
                <a:gd name="connsiteX2" fmla="*/ 1191382 w 1191382"/>
                <a:gd name="connsiteY2" fmla="*/ 1035150 h 1035150"/>
                <a:gd name="connsiteX3" fmla="*/ 149986 w 1191382"/>
                <a:gd name="connsiteY3" fmla="*/ 1035150 h 1035150"/>
                <a:gd name="connsiteX0" fmla="*/ 145810 w 1187206"/>
                <a:gd name="connsiteY0" fmla="*/ 1023978 h 1023978"/>
                <a:gd name="connsiteX1" fmla="*/ 0 w 1187206"/>
                <a:gd name="connsiteY1" fmla="*/ 0 h 1023978"/>
                <a:gd name="connsiteX2" fmla="*/ 1187206 w 1187206"/>
                <a:gd name="connsiteY2" fmla="*/ 1023978 h 1023978"/>
                <a:gd name="connsiteX3" fmla="*/ 145810 w 1187206"/>
                <a:gd name="connsiteY3" fmla="*/ 1023978 h 1023978"/>
                <a:gd name="connsiteX0" fmla="*/ 150926 w 1192322"/>
                <a:gd name="connsiteY0" fmla="*/ 1026310 h 1026310"/>
                <a:gd name="connsiteX1" fmla="*/ 0 w 1192322"/>
                <a:gd name="connsiteY1" fmla="*/ 0 h 1026310"/>
                <a:gd name="connsiteX2" fmla="*/ 1192322 w 1192322"/>
                <a:gd name="connsiteY2" fmla="*/ 1026310 h 1026310"/>
                <a:gd name="connsiteX3" fmla="*/ 150926 w 1192322"/>
                <a:gd name="connsiteY3" fmla="*/ 1026310 h 1026310"/>
                <a:gd name="connsiteX0" fmla="*/ 150926 w 1196913"/>
                <a:gd name="connsiteY0" fmla="*/ 1026310 h 1084015"/>
                <a:gd name="connsiteX1" fmla="*/ 0 w 1196913"/>
                <a:gd name="connsiteY1" fmla="*/ 0 h 1084015"/>
                <a:gd name="connsiteX2" fmla="*/ 1196913 w 1196913"/>
                <a:gd name="connsiteY2" fmla="*/ 1084015 h 1084015"/>
                <a:gd name="connsiteX3" fmla="*/ 150926 w 1196913"/>
                <a:gd name="connsiteY3" fmla="*/ 1026310 h 1084015"/>
                <a:gd name="connsiteX0" fmla="*/ 149942 w 1195929"/>
                <a:gd name="connsiteY0" fmla="*/ 1035552 h 1093257"/>
                <a:gd name="connsiteX1" fmla="*/ 0 w 1195929"/>
                <a:gd name="connsiteY1" fmla="*/ 0 h 1093257"/>
                <a:gd name="connsiteX2" fmla="*/ 1195929 w 1195929"/>
                <a:gd name="connsiteY2" fmla="*/ 1093257 h 1093257"/>
                <a:gd name="connsiteX3" fmla="*/ 149942 w 1195929"/>
                <a:gd name="connsiteY3" fmla="*/ 1035552 h 1093257"/>
                <a:gd name="connsiteX0" fmla="*/ 156745 w 1202732"/>
                <a:gd name="connsiteY0" fmla="*/ 1041883 h 1099588"/>
                <a:gd name="connsiteX1" fmla="*/ 0 w 1202732"/>
                <a:gd name="connsiteY1" fmla="*/ 0 h 1099588"/>
                <a:gd name="connsiteX2" fmla="*/ 1202732 w 1202732"/>
                <a:gd name="connsiteY2" fmla="*/ 1099588 h 1099588"/>
                <a:gd name="connsiteX3" fmla="*/ 156745 w 1202732"/>
                <a:gd name="connsiteY3" fmla="*/ 1041883 h 1099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2732" h="1099588">
                  <a:moveTo>
                    <a:pt x="156745" y="1041883"/>
                  </a:moveTo>
                  <a:lnTo>
                    <a:pt x="0" y="0"/>
                  </a:lnTo>
                  <a:lnTo>
                    <a:pt x="1202732" y="1099588"/>
                  </a:lnTo>
                  <a:lnTo>
                    <a:pt x="156745" y="1041883"/>
                  </a:lnTo>
                  <a:close/>
                </a:path>
              </a:pathLst>
            </a:custGeom>
            <a:gradFill>
              <a:gsLst>
                <a:gs pos="0">
                  <a:srgbClr val="D9F256"/>
                </a:gs>
                <a:gs pos="23000">
                  <a:srgbClr val="CEE94C"/>
                </a:gs>
                <a:gs pos="69000">
                  <a:srgbClr val="99C71C"/>
                </a:gs>
                <a:gs pos="97000">
                  <a:srgbClr val="99C71C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TextBox 23"/>
          <p:cNvSpPr txBox="1"/>
          <p:nvPr/>
        </p:nvSpPr>
        <p:spPr>
          <a:xfrm flipH="1">
            <a:off x="6742859" y="2960713"/>
            <a:ext cx="844664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02</a:t>
            </a:r>
            <a:endParaRPr kumimoji="0" lang="zh-CN" altLang="en-US" sz="24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5" name="TextBox 25"/>
          <p:cNvSpPr txBox="1"/>
          <p:nvPr/>
        </p:nvSpPr>
        <p:spPr>
          <a:xfrm>
            <a:off x="7991720" y="2948401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点击此处添加标题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1456772" y="4134092"/>
            <a:ext cx="4411544" cy="1220343"/>
            <a:chOff x="1351011" y="1463769"/>
            <a:chExt cx="6630034" cy="1834033"/>
          </a:xfrm>
        </p:grpSpPr>
        <p:sp>
          <p:nvSpPr>
            <p:cNvPr id="27" name="Oval 65"/>
            <p:cNvSpPr>
              <a:spLocks noChangeArrowheads="1"/>
            </p:cNvSpPr>
            <p:nvPr/>
          </p:nvSpPr>
          <p:spPr bwMode="auto">
            <a:xfrm rot="10800000" flipV="1">
              <a:off x="3033109" y="3080802"/>
              <a:ext cx="4816271" cy="217000"/>
            </a:xfrm>
            <a:prstGeom prst="ellipse">
              <a:avLst/>
            </a:prstGeom>
            <a:gradFill flip="none" rotWithShape="1">
              <a:gsLst>
                <a:gs pos="0">
                  <a:sysClr val="windowText" lastClr="000000">
                    <a:lumMod val="75000"/>
                    <a:lumOff val="25000"/>
                    <a:alpha val="83000"/>
                  </a:sysClr>
                </a:gs>
                <a:gs pos="76000">
                  <a:srgbClr val="EEECE1">
                    <a:alpha val="0"/>
                  </a:srgbClr>
                </a:gs>
              </a:gsLst>
              <a:lin ang="2700000" scaled="1"/>
              <a:tileRect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宋体"/>
              </a:endParaRPr>
            </a:p>
          </p:txBody>
        </p:sp>
        <p:sp>
          <p:nvSpPr>
            <p:cNvPr id="28" name="平行四边形 26"/>
            <p:cNvSpPr/>
            <p:nvPr/>
          </p:nvSpPr>
          <p:spPr>
            <a:xfrm>
              <a:off x="2056653" y="1490584"/>
              <a:ext cx="1294510" cy="1663286"/>
            </a:xfrm>
            <a:custGeom>
              <a:avLst/>
              <a:gdLst>
                <a:gd name="connsiteX0" fmla="*/ 0 w 1175241"/>
                <a:gd name="connsiteY0" fmla="*/ 1519877 h 1519877"/>
                <a:gd name="connsiteX1" fmla="*/ 268613 w 1175241"/>
                <a:gd name="connsiteY1" fmla="*/ 0 h 1519877"/>
                <a:gd name="connsiteX2" fmla="*/ 1175241 w 1175241"/>
                <a:gd name="connsiteY2" fmla="*/ 0 h 1519877"/>
                <a:gd name="connsiteX3" fmla="*/ 906628 w 1175241"/>
                <a:gd name="connsiteY3" fmla="*/ 1519877 h 1519877"/>
                <a:gd name="connsiteX4" fmla="*/ 0 w 1175241"/>
                <a:gd name="connsiteY4" fmla="*/ 1519877 h 1519877"/>
                <a:gd name="connsiteX0" fmla="*/ 0 w 1294510"/>
                <a:gd name="connsiteY0" fmla="*/ 1734562 h 1734562"/>
                <a:gd name="connsiteX1" fmla="*/ 268613 w 1294510"/>
                <a:gd name="connsiteY1" fmla="*/ 214685 h 1734562"/>
                <a:gd name="connsiteX2" fmla="*/ 1294510 w 1294510"/>
                <a:gd name="connsiteY2" fmla="*/ 0 h 1734562"/>
                <a:gd name="connsiteX3" fmla="*/ 906628 w 1294510"/>
                <a:gd name="connsiteY3" fmla="*/ 1734562 h 1734562"/>
                <a:gd name="connsiteX4" fmla="*/ 0 w 1294510"/>
                <a:gd name="connsiteY4" fmla="*/ 1734562 h 1734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94510" h="1734562">
                  <a:moveTo>
                    <a:pt x="0" y="1734562"/>
                  </a:moveTo>
                  <a:lnTo>
                    <a:pt x="268613" y="214685"/>
                  </a:lnTo>
                  <a:lnTo>
                    <a:pt x="1294510" y="0"/>
                  </a:lnTo>
                  <a:lnTo>
                    <a:pt x="906628" y="1734562"/>
                  </a:lnTo>
                  <a:lnTo>
                    <a:pt x="0" y="1734562"/>
                  </a:lnTo>
                  <a:close/>
                </a:path>
              </a:pathLst>
            </a:custGeom>
            <a:solidFill>
              <a:srgbClr val="5193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>
              <a:off x="1659286" y="2091779"/>
              <a:ext cx="173490" cy="166978"/>
            </a:xfrm>
            <a:prstGeom prst="triangle">
              <a:avLst/>
            </a:prstGeom>
            <a:solidFill>
              <a:srgbClr val="5193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流程图: 手动操作 24"/>
            <p:cNvSpPr/>
            <p:nvPr/>
          </p:nvSpPr>
          <p:spPr>
            <a:xfrm>
              <a:off x="1351011" y="1995492"/>
              <a:ext cx="6630034" cy="1212177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  <a:gd name="connsiteX0" fmla="*/ 0 w 10805"/>
                <a:gd name="connsiteY0" fmla="*/ 3091 h 13091"/>
                <a:gd name="connsiteX1" fmla="*/ 10805 w 10805"/>
                <a:gd name="connsiteY1" fmla="*/ 0 h 13091"/>
                <a:gd name="connsiteX2" fmla="*/ 8000 w 10805"/>
                <a:gd name="connsiteY2" fmla="*/ 13091 h 13091"/>
                <a:gd name="connsiteX3" fmla="*/ 2000 w 10805"/>
                <a:gd name="connsiteY3" fmla="*/ 13091 h 13091"/>
                <a:gd name="connsiteX4" fmla="*/ 0 w 10805"/>
                <a:gd name="connsiteY4" fmla="*/ 3091 h 13091"/>
                <a:gd name="connsiteX0" fmla="*/ 0 w 10805"/>
                <a:gd name="connsiteY0" fmla="*/ 3091 h 13513"/>
                <a:gd name="connsiteX1" fmla="*/ 10805 w 10805"/>
                <a:gd name="connsiteY1" fmla="*/ 0 h 13513"/>
                <a:gd name="connsiteX2" fmla="*/ 10655 w 10805"/>
                <a:gd name="connsiteY2" fmla="*/ 13513 h 13513"/>
                <a:gd name="connsiteX3" fmla="*/ 2000 w 10805"/>
                <a:gd name="connsiteY3" fmla="*/ 13091 h 13513"/>
                <a:gd name="connsiteX4" fmla="*/ 0 w 10805"/>
                <a:gd name="connsiteY4" fmla="*/ 3091 h 13513"/>
                <a:gd name="connsiteX0" fmla="*/ 0 w 10849"/>
                <a:gd name="connsiteY0" fmla="*/ 2950 h 13372"/>
                <a:gd name="connsiteX1" fmla="*/ 10849 w 10849"/>
                <a:gd name="connsiteY1" fmla="*/ 0 h 13372"/>
                <a:gd name="connsiteX2" fmla="*/ 10655 w 10849"/>
                <a:gd name="connsiteY2" fmla="*/ 13372 h 13372"/>
                <a:gd name="connsiteX3" fmla="*/ 2000 w 10849"/>
                <a:gd name="connsiteY3" fmla="*/ 12950 h 13372"/>
                <a:gd name="connsiteX4" fmla="*/ 0 w 10849"/>
                <a:gd name="connsiteY4" fmla="*/ 2950 h 13372"/>
                <a:gd name="connsiteX0" fmla="*/ 0 w 10849"/>
                <a:gd name="connsiteY0" fmla="*/ 2950 h 13372"/>
                <a:gd name="connsiteX1" fmla="*/ 10849 w 10849"/>
                <a:gd name="connsiteY1" fmla="*/ 0 h 13372"/>
                <a:gd name="connsiteX2" fmla="*/ 10655 w 10849"/>
                <a:gd name="connsiteY2" fmla="*/ 13372 h 13372"/>
                <a:gd name="connsiteX3" fmla="*/ 85 w 10849"/>
                <a:gd name="connsiteY3" fmla="*/ 9437 h 13372"/>
                <a:gd name="connsiteX4" fmla="*/ 0 w 10849"/>
                <a:gd name="connsiteY4" fmla="*/ 2950 h 13372"/>
                <a:gd name="connsiteX0" fmla="*/ 0 w 10893"/>
                <a:gd name="connsiteY0" fmla="*/ 6744 h 13372"/>
                <a:gd name="connsiteX1" fmla="*/ 10893 w 10893"/>
                <a:gd name="connsiteY1" fmla="*/ 0 h 13372"/>
                <a:gd name="connsiteX2" fmla="*/ 10699 w 10893"/>
                <a:gd name="connsiteY2" fmla="*/ 13372 h 13372"/>
                <a:gd name="connsiteX3" fmla="*/ 129 w 10893"/>
                <a:gd name="connsiteY3" fmla="*/ 9437 h 13372"/>
                <a:gd name="connsiteX4" fmla="*/ 0 w 10893"/>
                <a:gd name="connsiteY4" fmla="*/ 6744 h 13372"/>
                <a:gd name="connsiteX0" fmla="*/ 0 w 10806"/>
                <a:gd name="connsiteY0" fmla="*/ 3231 h 13372"/>
                <a:gd name="connsiteX1" fmla="*/ 10806 w 10806"/>
                <a:gd name="connsiteY1" fmla="*/ 0 h 13372"/>
                <a:gd name="connsiteX2" fmla="*/ 10612 w 10806"/>
                <a:gd name="connsiteY2" fmla="*/ 13372 h 13372"/>
                <a:gd name="connsiteX3" fmla="*/ 42 w 10806"/>
                <a:gd name="connsiteY3" fmla="*/ 9437 h 13372"/>
                <a:gd name="connsiteX4" fmla="*/ 0 w 10806"/>
                <a:gd name="connsiteY4" fmla="*/ 3231 h 13372"/>
                <a:gd name="connsiteX0" fmla="*/ 0 w 10784"/>
                <a:gd name="connsiteY0" fmla="*/ 3512 h 13653"/>
                <a:gd name="connsiteX1" fmla="*/ 10784 w 10784"/>
                <a:gd name="connsiteY1" fmla="*/ 0 h 13653"/>
                <a:gd name="connsiteX2" fmla="*/ 10612 w 10784"/>
                <a:gd name="connsiteY2" fmla="*/ 13653 h 13653"/>
                <a:gd name="connsiteX3" fmla="*/ 42 w 10784"/>
                <a:gd name="connsiteY3" fmla="*/ 9718 h 13653"/>
                <a:gd name="connsiteX4" fmla="*/ 0 w 10784"/>
                <a:gd name="connsiteY4" fmla="*/ 3512 h 13653"/>
                <a:gd name="connsiteX0" fmla="*/ 0 w 11123"/>
                <a:gd name="connsiteY0" fmla="*/ 3512 h 13262"/>
                <a:gd name="connsiteX1" fmla="*/ 10784 w 11123"/>
                <a:gd name="connsiteY1" fmla="*/ 0 h 13262"/>
                <a:gd name="connsiteX2" fmla="*/ 11117 w 11123"/>
                <a:gd name="connsiteY2" fmla="*/ 13262 h 13262"/>
                <a:gd name="connsiteX3" fmla="*/ 42 w 11123"/>
                <a:gd name="connsiteY3" fmla="*/ 9718 h 13262"/>
                <a:gd name="connsiteX4" fmla="*/ 0 w 11123"/>
                <a:gd name="connsiteY4" fmla="*/ 3512 h 13262"/>
                <a:gd name="connsiteX0" fmla="*/ 0 w 11411"/>
                <a:gd name="connsiteY0" fmla="*/ 2860 h 12610"/>
                <a:gd name="connsiteX1" fmla="*/ 11411 w 11411"/>
                <a:gd name="connsiteY1" fmla="*/ 0 h 12610"/>
                <a:gd name="connsiteX2" fmla="*/ 11117 w 11411"/>
                <a:gd name="connsiteY2" fmla="*/ 12610 h 12610"/>
                <a:gd name="connsiteX3" fmla="*/ 42 w 11411"/>
                <a:gd name="connsiteY3" fmla="*/ 9066 h 12610"/>
                <a:gd name="connsiteX4" fmla="*/ 0 w 11411"/>
                <a:gd name="connsiteY4" fmla="*/ 2860 h 12610"/>
                <a:gd name="connsiteX0" fmla="*/ 0 w 11411"/>
                <a:gd name="connsiteY0" fmla="*/ 2860 h 12480"/>
                <a:gd name="connsiteX1" fmla="*/ 11411 w 11411"/>
                <a:gd name="connsiteY1" fmla="*/ 0 h 12480"/>
                <a:gd name="connsiteX2" fmla="*/ 11198 w 11411"/>
                <a:gd name="connsiteY2" fmla="*/ 12480 h 12480"/>
                <a:gd name="connsiteX3" fmla="*/ 42 w 11411"/>
                <a:gd name="connsiteY3" fmla="*/ 9066 h 12480"/>
                <a:gd name="connsiteX4" fmla="*/ 0 w 11411"/>
                <a:gd name="connsiteY4" fmla="*/ 2860 h 12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11" h="12480">
                  <a:moveTo>
                    <a:pt x="0" y="2860"/>
                  </a:moveTo>
                  <a:lnTo>
                    <a:pt x="11411" y="0"/>
                  </a:lnTo>
                  <a:cubicBezTo>
                    <a:pt x="11346" y="4457"/>
                    <a:pt x="11263" y="8023"/>
                    <a:pt x="11198" y="12480"/>
                  </a:cubicBezTo>
                  <a:lnTo>
                    <a:pt x="42" y="9066"/>
                  </a:lnTo>
                  <a:cubicBezTo>
                    <a:pt x="14" y="6904"/>
                    <a:pt x="28" y="5022"/>
                    <a:pt x="0" y="2860"/>
                  </a:cubicBezTo>
                  <a:close/>
                </a:path>
              </a:pathLst>
            </a:custGeom>
            <a:solidFill>
              <a:srgbClr val="DFD8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平行四边形 25"/>
            <p:cNvSpPr/>
            <p:nvPr/>
          </p:nvSpPr>
          <p:spPr>
            <a:xfrm flipH="1">
              <a:off x="1738601" y="1926914"/>
              <a:ext cx="1215195" cy="1226956"/>
            </a:xfrm>
            <a:custGeom>
              <a:avLst/>
              <a:gdLst>
                <a:gd name="connsiteX0" fmla="*/ 0 w 1262903"/>
                <a:gd name="connsiteY0" fmla="*/ 1226956 h 1226956"/>
                <a:gd name="connsiteX1" fmla="*/ 361547 w 1262903"/>
                <a:gd name="connsiteY1" fmla="*/ 0 h 1226956"/>
                <a:gd name="connsiteX2" fmla="*/ 1262903 w 1262903"/>
                <a:gd name="connsiteY2" fmla="*/ 0 h 1226956"/>
                <a:gd name="connsiteX3" fmla="*/ 901356 w 1262903"/>
                <a:gd name="connsiteY3" fmla="*/ 1226956 h 1226956"/>
                <a:gd name="connsiteX4" fmla="*/ 0 w 1262903"/>
                <a:gd name="connsiteY4" fmla="*/ 1226956 h 1226956"/>
                <a:gd name="connsiteX0" fmla="*/ 0 w 1215195"/>
                <a:gd name="connsiteY0" fmla="*/ 1226956 h 1226956"/>
                <a:gd name="connsiteX1" fmla="*/ 361547 w 1215195"/>
                <a:gd name="connsiteY1" fmla="*/ 0 h 1226956"/>
                <a:gd name="connsiteX2" fmla="*/ 1215195 w 1215195"/>
                <a:gd name="connsiteY2" fmla="*/ 166977 h 1226956"/>
                <a:gd name="connsiteX3" fmla="*/ 901356 w 1215195"/>
                <a:gd name="connsiteY3" fmla="*/ 1226956 h 1226956"/>
                <a:gd name="connsiteX4" fmla="*/ 0 w 1215195"/>
                <a:gd name="connsiteY4" fmla="*/ 1226956 h 1226956"/>
                <a:gd name="connsiteX0" fmla="*/ 0 w 1215195"/>
                <a:gd name="connsiteY0" fmla="*/ 1226956 h 1226956"/>
                <a:gd name="connsiteX1" fmla="*/ 361547 w 1215195"/>
                <a:gd name="connsiteY1" fmla="*/ 0 h 1226956"/>
                <a:gd name="connsiteX2" fmla="*/ 1215195 w 1215195"/>
                <a:gd name="connsiteY2" fmla="*/ 159026 h 1226956"/>
                <a:gd name="connsiteX3" fmla="*/ 901356 w 1215195"/>
                <a:gd name="connsiteY3" fmla="*/ 1226956 h 1226956"/>
                <a:gd name="connsiteX4" fmla="*/ 0 w 1215195"/>
                <a:gd name="connsiteY4" fmla="*/ 1226956 h 1226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5195" h="1226956">
                  <a:moveTo>
                    <a:pt x="0" y="1226956"/>
                  </a:moveTo>
                  <a:lnTo>
                    <a:pt x="361547" y="0"/>
                  </a:lnTo>
                  <a:lnTo>
                    <a:pt x="1215195" y="159026"/>
                  </a:lnTo>
                  <a:lnTo>
                    <a:pt x="901356" y="1226956"/>
                  </a:lnTo>
                  <a:lnTo>
                    <a:pt x="0" y="1226956"/>
                  </a:lnTo>
                  <a:close/>
                </a:path>
              </a:pathLst>
            </a:custGeom>
            <a:gradFill>
              <a:gsLst>
                <a:gs pos="0">
                  <a:srgbClr val="D9F256"/>
                </a:gs>
                <a:gs pos="23000">
                  <a:srgbClr val="CEE94C"/>
                </a:gs>
                <a:gs pos="69000">
                  <a:srgbClr val="99C71C"/>
                </a:gs>
                <a:gs pos="97000">
                  <a:srgbClr val="99C71C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直角三角形 28"/>
            <p:cNvSpPr/>
            <p:nvPr/>
          </p:nvSpPr>
          <p:spPr>
            <a:xfrm rot="4170354" flipV="1">
              <a:off x="2445116" y="1515341"/>
              <a:ext cx="1202732" cy="1099588"/>
            </a:xfrm>
            <a:custGeom>
              <a:avLst/>
              <a:gdLst>
                <a:gd name="connsiteX0" fmla="*/ 0 w 1041396"/>
                <a:gd name="connsiteY0" fmla="*/ 747423 h 747423"/>
                <a:gd name="connsiteX1" fmla="*/ 0 w 1041396"/>
                <a:gd name="connsiteY1" fmla="*/ 0 h 747423"/>
                <a:gd name="connsiteX2" fmla="*/ 1041396 w 1041396"/>
                <a:gd name="connsiteY2" fmla="*/ 747423 h 747423"/>
                <a:gd name="connsiteX3" fmla="*/ 0 w 1041396"/>
                <a:gd name="connsiteY3" fmla="*/ 747423 h 747423"/>
                <a:gd name="connsiteX0" fmla="*/ 149986 w 1191382"/>
                <a:gd name="connsiteY0" fmla="*/ 1035150 h 1035150"/>
                <a:gd name="connsiteX1" fmla="*/ 0 w 1191382"/>
                <a:gd name="connsiteY1" fmla="*/ 0 h 1035150"/>
                <a:gd name="connsiteX2" fmla="*/ 1191382 w 1191382"/>
                <a:gd name="connsiteY2" fmla="*/ 1035150 h 1035150"/>
                <a:gd name="connsiteX3" fmla="*/ 149986 w 1191382"/>
                <a:gd name="connsiteY3" fmla="*/ 1035150 h 1035150"/>
                <a:gd name="connsiteX0" fmla="*/ 145810 w 1187206"/>
                <a:gd name="connsiteY0" fmla="*/ 1023978 h 1023978"/>
                <a:gd name="connsiteX1" fmla="*/ 0 w 1187206"/>
                <a:gd name="connsiteY1" fmla="*/ 0 h 1023978"/>
                <a:gd name="connsiteX2" fmla="*/ 1187206 w 1187206"/>
                <a:gd name="connsiteY2" fmla="*/ 1023978 h 1023978"/>
                <a:gd name="connsiteX3" fmla="*/ 145810 w 1187206"/>
                <a:gd name="connsiteY3" fmla="*/ 1023978 h 1023978"/>
                <a:gd name="connsiteX0" fmla="*/ 150926 w 1192322"/>
                <a:gd name="connsiteY0" fmla="*/ 1026310 h 1026310"/>
                <a:gd name="connsiteX1" fmla="*/ 0 w 1192322"/>
                <a:gd name="connsiteY1" fmla="*/ 0 h 1026310"/>
                <a:gd name="connsiteX2" fmla="*/ 1192322 w 1192322"/>
                <a:gd name="connsiteY2" fmla="*/ 1026310 h 1026310"/>
                <a:gd name="connsiteX3" fmla="*/ 150926 w 1192322"/>
                <a:gd name="connsiteY3" fmla="*/ 1026310 h 1026310"/>
                <a:gd name="connsiteX0" fmla="*/ 150926 w 1196913"/>
                <a:gd name="connsiteY0" fmla="*/ 1026310 h 1084015"/>
                <a:gd name="connsiteX1" fmla="*/ 0 w 1196913"/>
                <a:gd name="connsiteY1" fmla="*/ 0 h 1084015"/>
                <a:gd name="connsiteX2" fmla="*/ 1196913 w 1196913"/>
                <a:gd name="connsiteY2" fmla="*/ 1084015 h 1084015"/>
                <a:gd name="connsiteX3" fmla="*/ 150926 w 1196913"/>
                <a:gd name="connsiteY3" fmla="*/ 1026310 h 1084015"/>
                <a:gd name="connsiteX0" fmla="*/ 149942 w 1195929"/>
                <a:gd name="connsiteY0" fmla="*/ 1035552 h 1093257"/>
                <a:gd name="connsiteX1" fmla="*/ 0 w 1195929"/>
                <a:gd name="connsiteY1" fmla="*/ 0 h 1093257"/>
                <a:gd name="connsiteX2" fmla="*/ 1195929 w 1195929"/>
                <a:gd name="connsiteY2" fmla="*/ 1093257 h 1093257"/>
                <a:gd name="connsiteX3" fmla="*/ 149942 w 1195929"/>
                <a:gd name="connsiteY3" fmla="*/ 1035552 h 1093257"/>
                <a:gd name="connsiteX0" fmla="*/ 156745 w 1202732"/>
                <a:gd name="connsiteY0" fmla="*/ 1041883 h 1099588"/>
                <a:gd name="connsiteX1" fmla="*/ 0 w 1202732"/>
                <a:gd name="connsiteY1" fmla="*/ 0 h 1099588"/>
                <a:gd name="connsiteX2" fmla="*/ 1202732 w 1202732"/>
                <a:gd name="connsiteY2" fmla="*/ 1099588 h 1099588"/>
                <a:gd name="connsiteX3" fmla="*/ 156745 w 1202732"/>
                <a:gd name="connsiteY3" fmla="*/ 1041883 h 1099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2732" h="1099588">
                  <a:moveTo>
                    <a:pt x="156745" y="1041883"/>
                  </a:moveTo>
                  <a:lnTo>
                    <a:pt x="0" y="0"/>
                  </a:lnTo>
                  <a:lnTo>
                    <a:pt x="1202732" y="1099588"/>
                  </a:lnTo>
                  <a:lnTo>
                    <a:pt x="156745" y="1041883"/>
                  </a:lnTo>
                  <a:close/>
                </a:path>
              </a:pathLst>
            </a:custGeom>
            <a:gradFill>
              <a:gsLst>
                <a:gs pos="0">
                  <a:srgbClr val="D9F256"/>
                </a:gs>
                <a:gs pos="23000">
                  <a:srgbClr val="CEE94C"/>
                </a:gs>
                <a:gs pos="69000">
                  <a:srgbClr val="99C71C"/>
                </a:gs>
                <a:gs pos="97000">
                  <a:srgbClr val="99C71C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TextBox 23"/>
          <p:cNvSpPr txBox="1"/>
          <p:nvPr/>
        </p:nvSpPr>
        <p:spPr>
          <a:xfrm flipH="1">
            <a:off x="1846544" y="4690081"/>
            <a:ext cx="844664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03</a:t>
            </a:r>
            <a:endParaRPr kumimoji="0" lang="zh-CN" altLang="en-US" sz="24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34" name="TextBox 25"/>
          <p:cNvSpPr txBox="1"/>
          <p:nvPr/>
        </p:nvSpPr>
        <p:spPr>
          <a:xfrm>
            <a:off x="3095405" y="4677769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点击此处添加标题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6353087" y="4137059"/>
            <a:ext cx="4411544" cy="1220343"/>
            <a:chOff x="1351011" y="1463769"/>
            <a:chExt cx="6630034" cy="1834033"/>
          </a:xfrm>
        </p:grpSpPr>
        <p:sp>
          <p:nvSpPr>
            <p:cNvPr id="36" name="Oval 65"/>
            <p:cNvSpPr>
              <a:spLocks noChangeArrowheads="1"/>
            </p:cNvSpPr>
            <p:nvPr/>
          </p:nvSpPr>
          <p:spPr bwMode="auto">
            <a:xfrm rot="10800000" flipV="1">
              <a:off x="3033109" y="3080802"/>
              <a:ext cx="4816271" cy="217000"/>
            </a:xfrm>
            <a:prstGeom prst="ellipse">
              <a:avLst/>
            </a:prstGeom>
            <a:gradFill flip="none" rotWithShape="1">
              <a:gsLst>
                <a:gs pos="0">
                  <a:sysClr val="windowText" lastClr="000000">
                    <a:lumMod val="75000"/>
                    <a:lumOff val="25000"/>
                    <a:alpha val="83000"/>
                  </a:sysClr>
                </a:gs>
                <a:gs pos="76000">
                  <a:srgbClr val="EEECE1">
                    <a:alpha val="0"/>
                  </a:srgbClr>
                </a:gs>
              </a:gsLst>
              <a:lin ang="2700000" scaled="1"/>
              <a:tileRect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宋体"/>
              </a:endParaRPr>
            </a:p>
          </p:txBody>
        </p:sp>
        <p:sp>
          <p:nvSpPr>
            <p:cNvPr id="37" name="平行四边形 26"/>
            <p:cNvSpPr/>
            <p:nvPr/>
          </p:nvSpPr>
          <p:spPr>
            <a:xfrm>
              <a:off x="2056653" y="1490584"/>
              <a:ext cx="1294510" cy="1663286"/>
            </a:xfrm>
            <a:custGeom>
              <a:avLst/>
              <a:gdLst>
                <a:gd name="connsiteX0" fmla="*/ 0 w 1175241"/>
                <a:gd name="connsiteY0" fmla="*/ 1519877 h 1519877"/>
                <a:gd name="connsiteX1" fmla="*/ 268613 w 1175241"/>
                <a:gd name="connsiteY1" fmla="*/ 0 h 1519877"/>
                <a:gd name="connsiteX2" fmla="*/ 1175241 w 1175241"/>
                <a:gd name="connsiteY2" fmla="*/ 0 h 1519877"/>
                <a:gd name="connsiteX3" fmla="*/ 906628 w 1175241"/>
                <a:gd name="connsiteY3" fmla="*/ 1519877 h 1519877"/>
                <a:gd name="connsiteX4" fmla="*/ 0 w 1175241"/>
                <a:gd name="connsiteY4" fmla="*/ 1519877 h 1519877"/>
                <a:gd name="connsiteX0" fmla="*/ 0 w 1294510"/>
                <a:gd name="connsiteY0" fmla="*/ 1734562 h 1734562"/>
                <a:gd name="connsiteX1" fmla="*/ 268613 w 1294510"/>
                <a:gd name="connsiteY1" fmla="*/ 214685 h 1734562"/>
                <a:gd name="connsiteX2" fmla="*/ 1294510 w 1294510"/>
                <a:gd name="connsiteY2" fmla="*/ 0 h 1734562"/>
                <a:gd name="connsiteX3" fmla="*/ 906628 w 1294510"/>
                <a:gd name="connsiteY3" fmla="*/ 1734562 h 1734562"/>
                <a:gd name="connsiteX4" fmla="*/ 0 w 1294510"/>
                <a:gd name="connsiteY4" fmla="*/ 1734562 h 1734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94510" h="1734562">
                  <a:moveTo>
                    <a:pt x="0" y="1734562"/>
                  </a:moveTo>
                  <a:lnTo>
                    <a:pt x="268613" y="214685"/>
                  </a:lnTo>
                  <a:lnTo>
                    <a:pt x="1294510" y="0"/>
                  </a:lnTo>
                  <a:lnTo>
                    <a:pt x="906628" y="1734562"/>
                  </a:lnTo>
                  <a:lnTo>
                    <a:pt x="0" y="1734562"/>
                  </a:lnTo>
                  <a:close/>
                </a:path>
              </a:pathLst>
            </a:custGeom>
            <a:solidFill>
              <a:srgbClr val="5193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等腰三角形 37"/>
            <p:cNvSpPr/>
            <p:nvPr/>
          </p:nvSpPr>
          <p:spPr>
            <a:xfrm>
              <a:off x="1659286" y="2091779"/>
              <a:ext cx="173490" cy="166978"/>
            </a:xfrm>
            <a:prstGeom prst="triangle">
              <a:avLst/>
            </a:prstGeom>
            <a:solidFill>
              <a:srgbClr val="5193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流程图: 手动操作 24"/>
            <p:cNvSpPr/>
            <p:nvPr/>
          </p:nvSpPr>
          <p:spPr>
            <a:xfrm>
              <a:off x="1351011" y="1995492"/>
              <a:ext cx="6630034" cy="1212177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  <a:gd name="connsiteX0" fmla="*/ 0 w 10805"/>
                <a:gd name="connsiteY0" fmla="*/ 3091 h 13091"/>
                <a:gd name="connsiteX1" fmla="*/ 10805 w 10805"/>
                <a:gd name="connsiteY1" fmla="*/ 0 h 13091"/>
                <a:gd name="connsiteX2" fmla="*/ 8000 w 10805"/>
                <a:gd name="connsiteY2" fmla="*/ 13091 h 13091"/>
                <a:gd name="connsiteX3" fmla="*/ 2000 w 10805"/>
                <a:gd name="connsiteY3" fmla="*/ 13091 h 13091"/>
                <a:gd name="connsiteX4" fmla="*/ 0 w 10805"/>
                <a:gd name="connsiteY4" fmla="*/ 3091 h 13091"/>
                <a:gd name="connsiteX0" fmla="*/ 0 w 10805"/>
                <a:gd name="connsiteY0" fmla="*/ 3091 h 13513"/>
                <a:gd name="connsiteX1" fmla="*/ 10805 w 10805"/>
                <a:gd name="connsiteY1" fmla="*/ 0 h 13513"/>
                <a:gd name="connsiteX2" fmla="*/ 10655 w 10805"/>
                <a:gd name="connsiteY2" fmla="*/ 13513 h 13513"/>
                <a:gd name="connsiteX3" fmla="*/ 2000 w 10805"/>
                <a:gd name="connsiteY3" fmla="*/ 13091 h 13513"/>
                <a:gd name="connsiteX4" fmla="*/ 0 w 10805"/>
                <a:gd name="connsiteY4" fmla="*/ 3091 h 13513"/>
                <a:gd name="connsiteX0" fmla="*/ 0 w 10849"/>
                <a:gd name="connsiteY0" fmla="*/ 2950 h 13372"/>
                <a:gd name="connsiteX1" fmla="*/ 10849 w 10849"/>
                <a:gd name="connsiteY1" fmla="*/ 0 h 13372"/>
                <a:gd name="connsiteX2" fmla="*/ 10655 w 10849"/>
                <a:gd name="connsiteY2" fmla="*/ 13372 h 13372"/>
                <a:gd name="connsiteX3" fmla="*/ 2000 w 10849"/>
                <a:gd name="connsiteY3" fmla="*/ 12950 h 13372"/>
                <a:gd name="connsiteX4" fmla="*/ 0 w 10849"/>
                <a:gd name="connsiteY4" fmla="*/ 2950 h 13372"/>
                <a:gd name="connsiteX0" fmla="*/ 0 w 10849"/>
                <a:gd name="connsiteY0" fmla="*/ 2950 h 13372"/>
                <a:gd name="connsiteX1" fmla="*/ 10849 w 10849"/>
                <a:gd name="connsiteY1" fmla="*/ 0 h 13372"/>
                <a:gd name="connsiteX2" fmla="*/ 10655 w 10849"/>
                <a:gd name="connsiteY2" fmla="*/ 13372 h 13372"/>
                <a:gd name="connsiteX3" fmla="*/ 85 w 10849"/>
                <a:gd name="connsiteY3" fmla="*/ 9437 h 13372"/>
                <a:gd name="connsiteX4" fmla="*/ 0 w 10849"/>
                <a:gd name="connsiteY4" fmla="*/ 2950 h 13372"/>
                <a:gd name="connsiteX0" fmla="*/ 0 w 10893"/>
                <a:gd name="connsiteY0" fmla="*/ 6744 h 13372"/>
                <a:gd name="connsiteX1" fmla="*/ 10893 w 10893"/>
                <a:gd name="connsiteY1" fmla="*/ 0 h 13372"/>
                <a:gd name="connsiteX2" fmla="*/ 10699 w 10893"/>
                <a:gd name="connsiteY2" fmla="*/ 13372 h 13372"/>
                <a:gd name="connsiteX3" fmla="*/ 129 w 10893"/>
                <a:gd name="connsiteY3" fmla="*/ 9437 h 13372"/>
                <a:gd name="connsiteX4" fmla="*/ 0 w 10893"/>
                <a:gd name="connsiteY4" fmla="*/ 6744 h 13372"/>
                <a:gd name="connsiteX0" fmla="*/ 0 w 10806"/>
                <a:gd name="connsiteY0" fmla="*/ 3231 h 13372"/>
                <a:gd name="connsiteX1" fmla="*/ 10806 w 10806"/>
                <a:gd name="connsiteY1" fmla="*/ 0 h 13372"/>
                <a:gd name="connsiteX2" fmla="*/ 10612 w 10806"/>
                <a:gd name="connsiteY2" fmla="*/ 13372 h 13372"/>
                <a:gd name="connsiteX3" fmla="*/ 42 w 10806"/>
                <a:gd name="connsiteY3" fmla="*/ 9437 h 13372"/>
                <a:gd name="connsiteX4" fmla="*/ 0 w 10806"/>
                <a:gd name="connsiteY4" fmla="*/ 3231 h 13372"/>
                <a:gd name="connsiteX0" fmla="*/ 0 w 10784"/>
                <a:gd name="connsiteY0" fmla="*/ 3512 h 13653"/>
                <a:gd name="connsiteX1" fmla="*/ 10784 w 10784"/>
                <a:gd name="connsiteY1" fmla="*/ 0 h 13653"/>
                <a:gd name="connsiteX2" fmla="*/ 10612 w 10784"/>
                <a:gd name="connsiteY2" fmla="*/ 13653 h 13653"/>
                <a:gd name="connsiteX3" fmla="*/ 42 w 10784"/>
                <a:gd name="connsiteY3" fmla="*/ 9718 h 13653"/>
                <a:gd name="connsiteX4" fmla="*/ 0 w 10784"/>
                <a:gd name="connsiteY4" fmla="*/ 3512 h 13653"/>
                <a:gd name="connsiteX0" fmla="*/ 0 w 11123"/>
                <a:gd name="connsiteY0" fmla="*/ 3512 h 13262"/>
                <a:gd name="connsiteX1" fmla="*/ 10784 w 11123"/>
                <a:gd name="connsiteY1" fmla="*/ 0 h 13262"/>
                <a:gd name="connsiteX2" fmla="*/ 11117 w 11123"/>
                <a:gd name="connsiteY2" fmla="*/ 13262 h 13262"/>
                <a:gd name="connsiteX3" fmla="*/ 42 w 11123"/>
                <a:gd name="connsiteY3" fmla="*/ 9718 h 13262"/>
                <a:gd name="connsiteX4" fmla="*/ 0 w 11123"/>
                <a:gd name="connsiteY4" fmla="*/ 3512 h 13262"/>
                <a:gd name="connsiteX0" fmla="*/ 0 w 11411"/>
                <a:gd name="connsiteY0" fmla="*/ 2860 h 12610"/>
                <a:gd name="connsiteX1" fmla="*/ 11411 w 11411"/>
                <a:gd name="connsiteY1" fmla="*/ 0 h 12610"/>
                <a:gd name="connsiteX2" fmla="*/ 11117 w 11411"/>
                <a:gd name="connsiteY2" fmla="*/ 12610 h 12610"/>
                <a:gd name="connsiteX3" fmla="*/ 42 w 11411"/>
                <a:gd name="connsiteY3" fmla="*/ 9066 h 12610"/>
                <a:gd name="connsiteX4" fmla="*/ 0 w 11411"/>
                <a:gd name="connsiteY4" fmla="*/ 2860 h 12610"/>
                <a:gd name="connsiteX0" fmla="*/ 0 w 11411"/>
                <a:gd name="connsiteY0" fmla="*/ 2860 h 12480"/>
                <a:gd name="connsiteX1" fmla="*/ 11411 w 11411"/>
                <a:gd name="connsiteY1" fmla="*/ 0 h 12480"/>
                <a:gd name="connsiteX2" fmla="*/ 11198 w 11411"/>
                <a:gd name="connsiteY2" fmla="*/ 12480 h 12480"/>
                <a:gd name="connsiteX3" fmla="*/ 42 w 11411"/>
                <a:gd name="connsiteY3" fmla="*/ 9066 h 12480"/>
                <a:gd name="connsiteX4" fmla="*/ 0 w 11411"/>
                <a:gd name="connsiteY4" fmla="*/ 2860 h 12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11" h="12480">
                  <a:moveTo>
                    <a:pt x="0" y="2860"/>
                  </a:moveTo>
                  <a:lnTo>
                    <a:pt x="11411" y="0"/>
                  </a:lnTo>
                  <a:cubicBezTo>
                    <a:pt x="11346" y="4457"/>
                    <a:pt x="11263" y="8023"/>
                    <a:pt x="11198" y="12480"/>
                  </a:cubicBezTo>
                  <a:lnTo>
                    <a:pt x="42" y="9066"/>
                  </a:lnTo>
                  <a:cubicBezTo>
                    <a:pt x="14" y="6904"/>
                    <a:pt x="28" y="5022"/>
                    <a:pt x="0" y="2860"/>
                  </a:cubicBezTo>
                  <a:close/>
                </a:path>
              </a:pathLst>
            </a:custGeom>
            <a:solidFill>
              <a:srgbClr val="DFD8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平行四边形 25"/>
            <p:cNvSpPr/>
            <p:nvPr/>
          </p:nvSpPr>
          <p:spPr>
            <a:xfrm flipH="1">
              <a:off x="1738601" y="1926914"/>
              <a:ext cx="1215195" cy="1226956"/>
            </a:xfrm>
            <a:custGeom>
              <a:avLst/>
              <a:gdLst>
                <a:gd name="connsiteX0" fmla="*/ 0 w 1262903"/>
                <a:gd name="connsiteY0" fmla="*/ 1226956 h 1226956"/>
                <a:gd name="connsiteX1" fmla="*/ 361547 w 1262903"/>
                <a:gd name="connsiteY1" fmla="*/ 0 h 1226956"/>
                <a:gd name="connsiteX2" fmla="*/ 1262903 w 1262903"/>
                <a:gd name="connsiteY2" fmla="*/ 0 h 1226956"/>
                <a:gd name="connsiteX3" fmla="*/ 901356 w 1262903"/>
                <a:gd name="connsiteY3" fmla="*/ 1226956 h 1226956"/>
                <a:gd name="connsiteX4" fmla="*/ 0 w 1262903"/>
                <a:gd name="connsiteY4" fmla="*/ 1226956 h 1226956"/>
                <a:gd name="connsiteX0" fmla="*/ 0 w 1215195"/>
                <a:gd name="connsiteY0" fmla="*/ 1226956 h 1226956"/>
                <a:gd name="connsiteX1" fmla="*/ 361547 w 1215195"/>
                <a:gd name="connsiteY1" fmla="*/ 0 h 1226956"/>
                <a:gd name="connsiteX2" fmla="*/ 1215195 w 1215195"/>
                <a:gd name="connsiteY2" fmla="*/ 166977 h 1226956"/>
                <a:gd name="connsiteX3" fmla="*/ 901356 w 1215195"/>
                <a:gd name="connsiteY3" fmla="*/ 1226956 h 1226956"/>
                <a:gd name="connsiteX4" fmla="*/ 0 w 1215195"/>
                <a:gd name="connsiteY4" fmla="*/ 1226956 h 1226956"/>
                <a:gd name="connsiteX0" fmla="*/ 0 w 1215195"/>
                <a:gd name="connsiteY0" fmla="*/ 1226956 h 1226956"/>
                <a:gd name="connsiteX1" fmla="*/ 361547 w 1215195"/>
                <a:gd name="connsiteY1" fmla="*/ 0 h 1226956"/>
                <a:gd name="connsiteX2" fmla="*/ 1215195 w 1215195"/>
                <a:gd name="connsiteY2" fmla="*/ 159026 h 1226956"/>
                <a:gd name="connsiteX3" fmla="*/ 901356 w 1215195"/>
                <a:gd name="connsiteY3" fmla="*/ 1226956 h 1226956"/>
                <a:gd name="connsiteX4" fmla="*/ 0 w 1215195"/>
                <a:gd name="connsiteY4" fmla="*/ 1226956 h 1226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5195" h="1226956">
                  <a:moveTo>
                    <a:pt x="0" y="1226956"/>
                  </a:moveTo>
                  <a:lnTo>
                    <a:pt x="361547" y="0"/>
                  </a:lnTo>
                  <a:lnTo>
                    <a:pt x="1215195" y="159026"/>
                  </a:lnTo>
                  <a:lnTo>
                    <a:pt x="901356" y="1226956"/>
                  </a:lnTo>
                  <a:lnTo>
                    <a:pt x="0" y="1226956"/>
                  </a:lnTo>
                  <a:close/>
                </a:path>
              </a:pathLst>
            </a:custGeom>
            <a:gradFill>
              <a:gsLst>
                <a:gs pos="0">
                  <a:srgbClr val="D9F256"/>
                </a:gs>
                <a:gs pos="23000">
                  <a:srgbClr val="CEE94C"/>
                </a:gs>
                <a:gs pos="69000">
                  <a:srgbClr val="99C71C"/>
                </a:gs>
                <a:gs pos="97000">
                  <a:srgbClr val="99C71C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直角三角形 28"/>
            <p:cNvSpPr/>
            <p:nvPr/>
          </p:nvSpPr>
          <p:spPr>
            <a:xfrm rot="4170354" flipV="1">
              <a:off x="2445116" y="1515341"/>
              <a:ext cx="1202732" cy="1099588"/>
            </a:xfrm>
            <a:custGeom>
              <a:avLst/>
              <a:gdLst>
                <a:gd name="connsiteX0" fmla="*/ 0 w 1041396"/>
                <a:gd name="connsiteY0" fmla="*/ 747423 h 747423"/>
                <a:gd name="connsiteX1" fmla="*/ 0 w 1041396"/>
                <a:gd name="connsiteY1" fmla="*/ 0 h 747423"/>
                <a:gd name="connsiteX2" fmla="*/ 1041396 w 1041396"/>
                <a:gd name="connsiteY2" fmla="*/ 747423 h 747423"/>
                <a:gd name="connsiteX3" fmla="*/ 0 w 1041396"/>
                <a:gd name="connsiteY3" fmla="*/ 747423 h 747423"/>
                <a:gd name="connsiteX0" fmla="*/ 149986 w 1191382"/>
                <a:gd name="connsiteY0" fmla="*/ 1035150 h 1035150"/>
                <a:gd name="connsiteX1" fmla="*/ 0 w 1191382"/>
                <a:gd name="connsiteY1" fmla="*/ 0 h 1035150"/>
                <a:gd name="connsiteX2" fmla="*/ 1191382 w 1191382"/>
                <a:gd name="connsiteY2" fmla="*/ 1035150 h 1035150"/>
                <a:gd name="connsiteX3" fmla="*/ 149986 w 1191382"/>
                <a:gd name="connsiteY3" fmla="*/ 1035150 h 1035150"/>
                <a:gd name="connsiteX0" fmla="*/ 145810 w 1187206"/>
                <a:gd name="connsiteY0" fmla="*/ 1023978 h 1023978"/>
                <a:gd name="connsiteX1" fmla="*/ 0 w 1187206"/>
                <a:gd name="connsiteY1" fmla="*/ 0 h 1023978"/>
                <a:gd name="connsiteX2" fmla="*/ 1187206 w 1187206"/>
                <a:gd name="connsiteY2" fmla="*/ 1023978 h 1023978"/>
                <a:gd name="connsiteX3" fmla="*/ 145810 w 1187206"/>
                <a:gd name="connsiteY3" fmla="*/ 1023978 h 1023978"/>
                <a:gd name="connsiteX0" fmla="*/ 150926 w 1192322"/>
                <a:gd name="connsiteY0" fmla="*/ 1026310 h 1026310"/>
                <a:gd name="connsiteX1" fmla="*/ 0 w 1192322"/>
                <a:gd name="connsiteY1" fmla="*/ 0 h 1026310"/>
                <a:gd name="connsiteX2" fmla="*/ 1192322 w 1192322"/>
                <a:gd name="connsiteY2" fmla="*/ 1026310 h 1026310"/>
                <a:gd name="connsiteX3" fmla="*/ 150926 w 1192322"/>
                <a:gd name="connsiteY3" fmla="*/ 1026310 h 1026310"/>
                <a:gd name="connsiteX0" fmla="*/ 150926 w 1196913"/>
                <a:gd name="connsiteY0" fmla="*/ 1026310 h 1084015"/>
                <a:gd name="connsiteX1" fmla="*/ 0 w 1196913"/>
                <a:gd name="connsiteY1" fmla="*/ 0 h 1084015"/>
                <a:gd name="connsiteX2" fmla="*/ 1196913 w 1196913"/>
                <a:gd name="connsiteY2" fmla="*/ 1084015 h 1084015"/>
                <a:gd name="connsiteX3" fmla="*/ 150926 w 1196913"/>
                <a:gd name="connsiteY3" fmla="*/ 1026310 h 1084015"/>
                <a:gd name="connsiteX0" fmla="*/ 149942 w 1195929"/>
                <a:gd name="connsiteY0" fmla="*/ 1035552 h 1093257"/>
                <a:gd name="connsiteX1" fmla="*/ 0 w 1195929"/>
                <a:gd name="connsiteY1" fmla="*/ 0 h 1093257"/>
                <a:gd name="connsiteX2" fmla="*/ 1195929 w 1195929"/>
                <a:gd name="connsiteY2" fmla="*/ 1093257 h 1093257"/>
                <a:gd name="connsiteX3" fmla="*/ 149942 w 1195929"/>
                <a:gd name="connsiteY3" fmla="*/ 1035552 h 1093257"/>
                <a:gd name="connsiteX0" fmla="*/ 156745 w 1202732"/>
                <a:gd name="connsiteY0" fmla="*/ 1041883 h 1099588"/>
                <a:gd name="connsiteX1" fmla="*/ 0 w 1202732"/>
                <a:gd name="connsiteY1" fmla="*/ 0 h 1099588"/>
                <a:gd name="connsiteX2" fmla="*/ 1202732 w 1202732"/>
                <a:gd name="connsiteY2" fmla="*/ 1099588 h 1099588"/>
                <a:gd name="connsiteX3" fmla="*/ 156745 w 1202732"/>
                <a:gd name="connsiteY3" fmla="*/ 1041883 h 1099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2732" h="1099588">
                  <a:moveTo>
                    <a:pt x="156745" y="1041883"/>
                  </a:moveTo>
                  <a:lnTo>
                    <a:pt x="0" y="0"/>
                  </a:lnTo>
                  <a:lnTo>
                    <a:pt x="1202732" y="1099588"/>
                  </a:lnTo>
                  <a:lnTo>
                    <a:pt x="156745" y="1041883"/>
                  </a:lnTo>
                  <a:close/>
                </a:path>
              </a:pathLst>
            </a:custGeom>
            <a:gradFill>
              <a:gsLst>
                <a:gs pos="0">
                  <a:srgbClr val="D9F256"/>
                </a:gs>
                <a:gs pos="23000">
                  <a:srgbClr val="CEE94C"/>
                </a:gs>
                <a:gs pos="69000">
                  <a:srgbClr val="99C71C"/>
                </a:gs>
                <a:gs pos="97000">
                  <a:srgbClr val="99C71C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" name="TextBox 23"/>
          <p:cNvSpPr txBox="1"/>
          <p:nvPr/>
        </p:nvSpPr>
        <p:spPr>
          <a:xfrm flipH="1">
            <a:off x="6742859" y="4693048"/>
            <a:ext cx="844664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04</a:t>
            </a:r>
            <a:endParaRPr kumimoji="0" lang="zh-CN" altLang="en-US" sz="24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43" name="TextBox 25"/>
          <p:cNvSpPr txBox="1"/>
          <p:nvPr/>
        </p:nvSpPr>
        <p:spPr>
          <a:xfrm>
            <a:off x="7991720" y="4680736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14665202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7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8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53333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11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12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6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8" presetID="9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2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23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2" presetClass="entr" presetSubtype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9" presetID="9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3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3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40" presetID="9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42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4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51" presetID="9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53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56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0" grpId="0"/>
          <p:bldP spid="24" grpId="0"/>
          <p:bldP spid="25" grpId="0"/>
          <p:bldP spid="33" grpId="0"/>
          <p:bldP spid="34" grpId="0"/>
          <p:bldP spid="42" grpId="0"/>
          <p:bldP spid="4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6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8" presetID="9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2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23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2" presetClass="entr" presetSubtype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9" presetID="9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3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3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40" presetID="9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42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4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51" presetID="9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53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56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0" grpId="0"/>
          <p:bldP spid="24" grpId="0"/>
          <p:bldP spid="25" grpId="0"/>
          <p:bldP spid="33" grpId="0"/>
          <p:bldP spid="34" grpId="0"/>
          <p:bldP spid="42" grpId="0"/>
          <p:bldP spid="43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092845" y="4001031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647068" y="4491726"/>
            <a:ext cx="4521785" cy="1384986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综合描述说明，在此录入图表的综合描述说明，在此录入图表的综合描述说明，在此录入图表的综合描述说明，在此录入图表的综合描述说明。在此录入图表的综合描述说明，在此录入图表的综合描述说明，在此录入图表的综合描述说明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9024316" y="1504004"/>
            <a:ext cx="214453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413341" y="1947749"/>
            <a:ext cx="2934532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在此录入图表的描述说明，在此录入图表的描述说明，在此录入图表的描述说明。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407862" y="1442845"/>
            <a:ext cx="654557" cy="58476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r>
              <a:rPr lang="en-US" altLang="zh-CN" sz="4800" baseline="-3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4800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70690" y="4786207"/>
            <a:ext cx="2182903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70689" y="5224469"/>
            <a:ext cx="2765967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在此录入图表的描述说明，在此录入图表的描述说明，在此录入图表的描述说明。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206333" y="4719567"/>
            <a:ext cx="654557" cy="58476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en-US" altLang="zh-CN" sz="4800" baseline="-3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4800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854656" y="1843618"/>
            <a:ext cx="1829712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70689" y="2281879"/>
            <a:ext cx="3203094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在此录入图表的描述说明，在此录入图表的描述说明，在此录入图表的描述说明。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624411" y="1776979"/>
            <a:ext cx="654557" cy="58476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en-US" altLang="zh-CN" sz="4800" baseline="-3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4800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404825" y="1811269"/>
            <a:ext cx="1620000" cy="1620000"/>
            <a:chOff x="4679217" y="1783973"/>
            <a:chExt cx="1620000" cy="1620000"/>
          </a:xfrm>
        </p:grpSpPr>
        <p:sp>
          <p:nvSpPr>
            <p:cNvPr id="37" name="泪滴形 36"/>
            <p:cNvSpPr/>
            <p:nvPr/>
          </p:nvSpPr>
          <p:spPr>
            <a:xfrm rot="5400000">
              <a:off x="4679217" y="1783973"/>
              <a:ext cx="1620000" cy="1620000"/>
            </a:xfrm>
            <a:prstGeom prst="teardrop">
              <a:avLst/>
            </a:prstGeom>
            <a:solidFill>
              <a:srgbClr val="98C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16" name="组合 15"/>
            <p:cNvGrpSpPr>
              <a:grpSpLocks noChangeAspect="1"/>
            </p:cNvGrpSpPr>
            <p:nvPr/>
          </p:nvGrpSpPr>
          <p:grpSpPr>
            <a:xfrm>
              <a:off x="5357079" y="2323973"/>
              <a:ext cx="337232" cy="540000"/>
              <a:chOff x="8902075" y="6748292"/>
              <a:chExt cx="250825" cy="401638"/>
            </a:xfrm>
            <a:solidFill>
              <a:srgbClr val="9DA8B1"/>
            </a:solidFill>
          </p:grpSpPr>
          <p:sp>
            <p:nvSpPr>
              <p:cNvPr id="17" name="Freeform 550"/>
              <p:cNvSpPr>
                <a:spLocks/>
              </p:cNvSpPr>
              <p:nvPr/>
            </p:nvSpPr>
            <p:spPr bwMode="auto">
              <a:xfrm>
                <a:off x="8902075" y="6859417"/>
                <a:ext cx="250825" cy="290513"/>
              </a:xfrm>
              <a:custGeom>
                <a:avLst/>
                <a:gdLst>
                  <a:gd name="T0" fmla="*/ 180 w 180"/>
                  <a:gd name="T1" fmla="*/ 68 h 209"/>
                  <a:gd name="T2" fmla="*/ 180 w 180"/>
                  <a:gd name="T3" fmla="*/ 15 h 209"/>
                  <a:gd name="T4" fmla="*/ 156 w 180"/>
                  <a:gd name="T5" fmla="*/ 15 h 209"/>
                  <a:gd name="T6" fmla="*/ 156 w 180"/>
                  <a:gd name="T7" fmla="*/ 68 h 209"/>
                  <a:gd name="T8" fmla="*/ 92 w 180"/>
                  <a:gd name="T9" fmla="*/ 132 h 209"/>
                  <a:gd name="T10" fmla="*/ 91 w 180"/>
                  <a:gd name="T11" fmla="*/ 132 h 209"/>
                  <a:gd name="T12" fmla="*/ 90 w 180"/>
                  <a:gd name="T13" fmla="*/ 132 h 209"/>
                  <a:gd name="T14" fmla="*/ 90 w 180"/>
                  <a:gd name="T15" fmla="*/ 132 h 209"/>
                  <a:gd name="T16" fmla="*/ 89 w 180"/>
                  <a:gd name="T17" fmla="*/ 132 h 209"/>
                  <a:gd name="T18" fmla="*/ 24 w 180"/>
                  <a:gd name="T19" fmla="*/ 68 h 209"/>
                  <a:gd name="T20" fmla="*/ 24 w 180"/>
                  <a:gd name="T21" fmla="*/ 15 h 209"/>
                  <a:gd name="T22" fmla="*/ 0 w 180"/>
                  <a:gd name="T23" fmla="*/ 15 h 209"/>
                  <a:gd name="T24" fmla="*/ 0 w 180"/>
                  <a:gd name="T25" fmla="*/ 68 h 209"/>
                  <a:gd name="T26" fmla="*/ 76 w 180"/>
                  <a:gd name="T27" fmla="*/ 156 h 209"/>
                  <a:gd name="T28" fmla="*/ 76 w 180"/>
                  <a:gd name="T29" fmla="*/ 194 h 209"/>
                  <a:gd name="T30" fmla="*/ 22 w 180"/>
                  <a:gd name="T31" fmla="*/ 209 h 209"/>
                  <a:gd name="T32" fmla="*/ 159 w 180"/>
                  <a:gd name="T33" fmla="*/ 209 h 209"/>
                  <a:gd name="T34" fmla="*/ 104 w 180"/>
                  <a:gd name="T35" fmla="*/ 193 h 209"/>
                  <a:gd name="T36" fmla="*/ 104 w 180"/>
                  <a:gd name="T37" fmla="*/ 156 h 209"/>
                  <a:gd name="T38" fmla="*/ 180 w 180"/>
                  <a:gd name="T39" fmla="*/ 68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0" h="209">
                    <a:moveTo>
                      <a:pt x="180" y="68"/>
                    </a:moveTo>
                    <a:cubicBezTo>
                      <a:pt x="180" y="68"/>
                      <a:pt x="180" y="38"/>
                      <a:pt x="180" y="15"/>
                    </a:cubicBezTo>
                    <a:cubicBezTo>
                      <a:pt x="180" y="0"/>
                      <a:pt x="156" y="0"/>
                      <a:pt x="156" y="15"/>
                    </a:cubicBezTo>
                    <a:cubicBezTo>
                      <a:pt x="156" y="38"/>
                      <a:pt x="156" y="68"/>
                      <a:pt x="156" y="68"/>
                    </a:cubicBezTo>
                    <a:cubicBezTo>
                      <a:pt x="156" y="104"/>
                      <a:pt x="128" y="132"/>
                      <a:pt x="92" y="132"/>
                    </a:cubicBezTo>
                    <a:cubicBezTo>
                      <a:pt x="92" y="132"/>
                      <a:pt x="91" y="132"/>
                      <a:pt x="91" y="132"/>
                    </a:cubicBezTo>
                    <a:cubicBezTo>
                      <a:pt x="90" y="132"/>
                      <a:pt x="90" y="132"/>
                      <a:pt x="90" y="132"/>
                    </a:cubicBezTo>
                    <a:cubicBezTo>
                      <a:pt x="90" y="132"/>
                      <a:pt x="90" y="132"/>
                      <a:pt x="90" y="132"/>
                    </a:cubicBezTo>
                    <a:cubicBezTo>
                      <a:pt x="90" y="132"/>
                      <a:pt x="89" y="132"/>
                      <a:pt x="89" y="132"/>
                    </a:cubicBezTo>
                    <a:cubicBezTo>
                      <a:pt x="53" y="132"/>
                      <a:pt x="24" y="104"/>
                      <a:pt x="24" y="68"/>
                    </a:cubicBezTo>
                    <a:cubicBezTo>
                      <a:pt x="24" y="68"/>
                      <a:pt x="24" y="38"/>
                      <a:pt x="24" y="15"/>
                    </a:cubicBezTo>
                    <a:cubicBezTo>
                      <a:pt x="24" y="0"/>
                      <a:pt x="0" y="0"/>
                      <a:pt x="0" y="15"/>
                    </a:cubicBezTo>
                    <a:cubicBezTo>
                      <a:pt x="0" y="22"/>
                      <a:pt x="0" y="68"/>
                      <a:pt x="0" y="68"/>
                    </a:cubicBezTo>
                    <a:cubicBezTo>
                      <a:pt x="0" y="113"/>
                      <a:pt x="33" y="149"/>
                      <a:pt x="76" y="156"/>
                    </a:cubicBezTo>
                    <a:cubicBezTo>
                      <a:pt x="76" y="194"/>
                      <a:pt x="76" y="194"/>
                      <a:pt x="76" y="194"/>
                    </a:cubicBezTo>
                    <a:cubicBezTo>
                      <a:pt x="22" y="209"/>
                      <a:pt x="22" y="209"/>
                      <a:pt x="22" y="209"/>
                    </a:cubicBezTo>
                    <a:cubicBezTo>
                      <a:pt x="159" y="209"/>
                      <a:pt x="159" y="209"/>
                      <a:pt x="159" y="209"/>
                    </a:cubicBezTo>
                    <a:cubicBezTo>
                      <a:pt x="104" y="193"/>
                      <a:pt x="104" y="193"/>
                      <a:pt x="104" y="193"/>
                    </a:cubicBezTo>
                    <a:cubicBezTo>
                      <a:pt x="104" y="156"/>
                      <a:pt x="104" y="156"/>
                      <a:pt x="104" y="156"/>
                    </a:cubicBezTo>
                    <a:cubicBezTo>
                      <a:pt x="147" y="150"/>
                      <a:pt x="180" y="113"/>
                      <a:pt x="180" y="6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8" name="Freeform 551"/>
              <p:cNvSpPr>
                <a:spLocks/>
              </p:cNvSpPr>
              <p:nvPr/>
            </p:nvSpPr>
            <p:spPr bwMode="auto">
              <a:xfrm>
                <a:off x="8967162" y="6748292"/>
                <a:ext cx="120650" cy="263525"/>
              </a:xfrm>
              <a:custGeom>
                <a:avLst/>
                <a:gdLst>
                  <a:gd name="T0" fmla="*/ 43 w 87"/>
                  <a:gd name="T1" fmla="*/ 190 h 190"/>
                  <a:gd name="T2" fmla="*/ 43 w 87"/>
                  <a:gd name="T3" fmla="*/ 190 h 190"/>
                  <a:gd name="T4" fmla="*/ 44 w 87"/>
                  <a:gd name="T5" fmla="*/ 190 h 190"/>
                  <a:gd name="T6" fmla="*/ 87 w 87"/>
                  <a:gd name="T7" fmla="*/ 147 h 190"/>
                  <a:gd name="T8" fmla="*/ 87 w 87"/>
                  <a:gd name="T9" fmla="*/ 43 h 190"/>
                  <a:gd name="T10" fmla="*/ 44 w 87"/>
                  <a:gd name="T11" fmla="*/ 0 h 190"/>
                  <a:gd name="T12" fmla="*/ 43 w 87"/>
                  <a:gd name="T13" fmla="*/ 0 h 190"/>
                  <a:gd name="T14" fmla="*/ 43 w 87"/>
                  <a:gd name="T15" fmla="*/ 0 h 190"/>
                  <a:gd name="T16" fmla="*/ 0 w 87"/>
                  <a:gd name="T17" fmla="*/ 43 h 190"/>
                  <a:gd name="T18" fmla="*/ 0 w 87"/>
                  <a:gd name="T19" fmla="*/ 147 h 190"/>
                  <a:gd name="T20" fmla="*/ 43 w 87"/>
                  <a:gd name="T21" fmla="*/ 19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7" h="190">
                    <a:moveTo>
                      <a:pt x="43" y="190"/>
                    </a:moveTo>
                    <a:cubicBezTo>
                      <a:pt x="43" y="190"/>
                      <a:pt x="43" y="190"/>
                      <a:pt x="43" y="190"/>
                    </a:cubicBezTo>
                    <a:cubicBezTo>
                      <a:pt x="44" y="190"/>
                      <a:pt x="44" y="190"/>
                      <a:pt x="44" y="190"/>
                    </a:cubicBezTo>
                    <a:cubicBezTo>
                      <a:pt x="68" y="190"/>
                      <a:pt x="87" y="171"/>
                      <a:pt x="87" y="147"/>
                    </a:cubicBezTo>
                    <a:cubicBezTo>
                      <a:pt x="87" y="43"/>
                      <a:pt x="87" y="43"/>
                      <a:pt x="87" y="43"/>
                    </a:cubicBezTo>
                    <a:cubicBezTo>
                      <a:pt x="87" y="19"/>
                      <a:pt x="68" y="0"/>
                      <a:pt x="44" y="0"/>
                    </a:cubicBezTo>
                    <a:cubicBezTo>
                      <a:pt x="44" y="0"/>
                      <a:pt x="44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19" y="0"/>
                      <a:pt x="0" y="19"/>
                      <a:pt x="0" y="43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71"/>
                      <a:pt x="19" y="190"/>
                      <a:pt x="43" y="19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3943338" y="3596070"/>
            <a:ext cx="2083094" cy="2083092"/>
            <a:chOff x="4217730" y="3568774"/>
            <a:chExt cx="2083094" cy="2083092"/>
          </a:xfrm>
        </p:grpSpPr>
        <p:sp>
          <p:nvSpPr>
            <p:cNvPr id="15" name="泪滴形 14"/>
            <p:cNvSpPr/>
            <p:nvPr/>
          </p:nvSpPr>
          <p:spPr>
            <a:xfrm>
              <a:off x="4217730" y="3568774"/>
              <a:ext cx="2083094" cy="2083092"/>
            </a:xfrm>
            <a:prstGeom prst="teardrop">
              <a:avLst/>
            </a:prstGeom>
            <a:solidFill>
              <a:srgbClr val="5DAD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21" name="组合 20"/>
            <p:cNvGrpSpPr>
              <a:grpSpLocks noChangeAspect="1"/>
            </p:cNvGrpSpPr>
            <p:nvPr/>
          </p:nvGrpSpPr>
          <p:grpSpPr>
            <a:xfrm>
              <a:off x="5035146" y="4244787"/>
              <a:ext cx="525001" cy="540000"/>
              <a:chOff x="7240588" y="6794047"/>
              <a:chExt cx="388938" cy="400050"/>
            </a:xfrm>
            <a:solidFill>
              <a:srgbClr val="9DA8B1"/>
            </a:solidFill>
          </p:grpSpPr>
          <p:sp>
            <p:nvSpPr>
              <p:cNvPr id="22" name="Freeform 405"/>
              <p:cNvSpPr>
                <a:spLocks/>
              </p:cNvSpPr>
              <p:nvPr/>
            </p:nvSpPr>
            <p:spPr bwMode="auto">
              <a:xfrm>
                <a:off x="7339013" y="6794047"/>
                <a:ext cx="127000" cy="125413"/>
              </a:xfrm>
              <a:custGeom>
                <a:avLst/>
                <a:gdLst>
                  <a:gd name="T0" fmla="*/ 45 w 91"/>
                  <a:gd name="T1" fmla="*/ 91 h 91"/>
                  <a:gd name="T2" fmla="*/ 56 w 91"/>
                  <a:gd name="T3" fmla="*/ 90 h 91"/>
                  <a:gd name="T4" fmla="*/ 41 w 91"/>
                  <a:gd name="T5" fmla="*/ 77 h 91"/>
                  <a:gd name="T6" fmla="*/ 31 w 91"/>
                  <a:gd name="T7" fmla="*/ 60 h 91"/>
                  <a:gd name="T8" fmla="*/ 37 w 91"/>
                  <a:gd name="T9" fmla="*/ 40 h 91"/>
                  <a:gd name="T10" fmla="*/ 58 w 91"/>
                  <a:gd name="T11" fmla="*/ 31 h 91"/>
                  <a:gd name="T12" fmla="*/ 74 w 91"/>
                  <a:gd name="T13" fmla="*/ 37 h 91"/>
                  <a:gd name="T14" fmla="*/ 91 w 91"/>
                  <a:gd name="T15" fmla="*/ 50 h 91"/>
                  <a:gd name="T16" fmla="*/ 91 w 91"/>
                  <a:gd name="T17" fmla="*/ 46 h 91"/>
                  <a:gd name="T18" fmla="*/ 45 w 91"/>
                  <a:gd name="T19" fmla="*/ 0 h 91"/>
                  <a:gd name="T20" fmla="*/ 0 w 91"/>
                  <a:gd name="T21" fmla="*/ 46 h 91"/>
                  <a:gd name="T22" fmla="*/ 45 w 91"/>
                  <a:gd name="T23" fmla="*/ 9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1" h="91">
                    <a:moveTo>
                      <a:pt x="45" y="91"/>
                    </a:moveTo>
                    <a:cubicBezTo>
                      <a:pt x="49" y="91"/>
                      <a:pt x="53" y="91"/>
                      <a:pt x="56" y="90"/>
                    </a:cubicBezTo>
                    <a:cubicBezTo>
                      <a:pt x="41" y="77"/>
                      <a:pt x="41" y="77"/>
                      <a:pt x="41" y="77"/>
                    </a:cubicBezTo>
                    <a:cubicBezTo>
                      <a:pt x="35" y="73"/>
                      <a:pt x="32" y="67"/>
                      <a:pt x="31" y="60"/>
                    </a:cubicBezTo>
                    <a:cubicBezTo>
                      <a:pt x="31" y="53"/>
                      <a:pt x="33" y="46"/>
                      <a:pt x="37" y="40"/>
                    </a:cubicBezTo>
                    <a:cubicBezTo>
                      <a:pt x="42" y="34"/>
                      <a:pt x="50" y="31"/>
                      <a:pt x="58" y="31"/>
                    </a:cubicBezTo>
                    <a:cubicBezTo>
                      <a:pt x="64" y="31"/>
                      <a:pt x="70" y="33"/>
                      <a:pt x="74" y="37"/>
                    </a:cubicBezTo>
                    <a:cubicBezTo>
                      <a:pt x="91" y="50"/>
                      <a:pt x="91" y="50"/>
                      <a:pt x="91" y="50"/>
                    </a:cubicBezTo>
                    <a:cubicBezTo>
                      <a:pt x="91" y="49"/>
                      <a:pt x="91" y="47"/>
                      <a:pt x="91" y="46"/>
                    </a:cubicBezTo>
                    <a:cubicBezTo>
                      <a:pt x="91" y="21"/>
                      <a:pt x="71" y="0"/>
                      <a:pt x="45" y="0"/>
                    </a:cubicBezTo>
                    <a:cubicBezTo>
                      <a:pt x="20" y="0"/>
                      <a:pt x="0" y="21"/>
                      <a:pt x="0" y="46"/>
                    </a:cubicBezTo>
                    <a:cubicBezTo>
                      <a:pt x="0" y="71"/>
                      <a:pt x="20" y="91"/>
                      <a:pt x="45" y="9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3" name="Freeform 407"/>
              <p:cNvSpPr>
                <a:spLocks/>
              </p:cNvSpPr>
              <p:nvPr/>
            </p:nvSpPr>
            <p:spPr bwMode="auto">
              <a:xfrm>
                <a:off x="7402513" y="6857547"/>
                <a:ext cx="227013" cy="198438"/>
              </a:xfrm>
              <a:custGeom>
                <a:avLst/>
                <a:gdLst>
                  <a:gd name="T0" fmla="*/ 104 w 163"/>
                  <a:gd name="T1" fmla="*/ 26 h 143"/>
                  <a:gd name="T2" fmla="*/ 79 w 163"/>
                  <a:gd name="T3" fmla="*/ 31 h 143"/>
                  <a:gd name="T4" fmla="*/ 66 w 163"/>
                  <a:gd name="T5" fmla="*/ 40 h 143"/>
                  <a:gd name="T6" fmla="*/ 20 w 163"/>
                  <a:gd name="T7" fmla="*/ 2 h 143"/>
                  <a:gd name="T8" fmla="*/ 13 w 163"/>
                  <a:gd name="T9" fmla="*/ 0 h 143"/>
                  <a:gd name="T10" fmla="*/ 4 w 163"/>
                  <a:gd name="T11" fmla="*/ 4 h 143"/>
                  <a:gd name="T12" fmla="*/ 5 w 163"/>
                  <a:gd name="T13" fmla="*/ 20 h 143"/>
                  <a:gd name="T14" fmla="*/ 52 w 163"/>
                  <a:gd name="T15" fmla="*/ 58 h 143"/>
                  <a:gd name="T16" fmla="*/ 46 w 163"/>
                  <a:gd name="T17" fmla="*/ 73 h 143"/>
                  <a:gd name="T18" fmla="*/ 45 w 163"/>
                  <a:gd name="T19" fmla="*/ 81 h 143"/>
                  <a:gd name="T20" fmla="*/ 73 w 163"/>
                  <a:gd name="T21" fmla="*/ 66 h 143"/>
                  <a:gd name="T22" fmla="*/ 89 w 163"/>
                  <a:gd name="T23" fmla="*/ 62 h 143"/>
                  <a:gd name="T24" fmla="*/ 119 w 163"/>
                  <a:gd name="T25" fmla="*/ 79 h 143"/>
                  <a:gd name="T26" fmla="*/ 106 w 163"/>
                  <a:gd name="T27" fmla="*/ 125 h 143"/>
                  <a:gd name="T28" fmla="*/ 82 w 163"/>
                  <a:gd name="T29" fmla="*/ 139 h 143"/>
                  <a:gd name="T30" fmla="*/ 104 w 163"/>
                  <a:gd name="T31" fmla="*/ 143 h 143"/>
                  <a:gd name="T32" fmla="*/ 163 w 163"/>
                  <a:gd name="T33" fmla="*/ 84 h 143"/>
                  <a:gd name="T34" fmla="*/ 104 w 163"/>
                  <a:gd name="T35" fmla="*/ 26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3" h="143">
                    <a:moveTo>
                      <a:pt x="104" y="26"/>
                    </a:moveTo>
                    <a:cubicBezTo>
                      <a:pt x="95" y="26"/>
                      <a:pt x="86" y="28"/>
                      <a:pt x="79" y="31"/>
                    </a:cubicBezTo>
                    <a:cubicBezTo>
                      <a:pt x="74" y="34"/>
                      <a:pt x="70" y="36"/>
                      <a:pt x="66" y="40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18" y="0"/>
                      <a:pt x="15" y="0"/>
                      <a:pt x="13" y="0"/>
                    </a:cubicBezTo>
                    <a:cubicBezTo>
                      <a:pt x="9" y="0"/>
                      <a:pt x="6" y="1"/>
                      <a:pt x="4" y="4"/>
                    </a:cubicBezTo>
                    <a:cubicBezTo>
                      <a:pt x="0" y="9"/>
                      <a:pt x="1" y="16"/>
                      <a:pt x="5" y="20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49" y="62"/>
                      <a:pt x="47" y="67"/>
                      <a:pt x="46" y="73"/>
                    </a:cubicBezTo>
                    <a:cubicBezTo>
                      <a:pt x="46" y="75"/>
                      <a:pt x="45" y="78"/>
                      <a:pt x="45" y="81"/>
                    </a:cubicBezTo>
                    <a:cubicBezTo>
                      <a:pt x="73" y="66"/>
                      <a:pt x="73" y="66"/>
                      <a:pt x="73" y="66"/>
                    </a:cubicBezTo>
                    <a:cubicBezTo>
                      <a:pt x="78" y="63"/>
                      <a:pt x="84" y="62"/>
                      <a:pt x="89" y="62"/>
                    </a:cubicBezTo>
                    <a:cubicBezTo>
                      <a:pt x="102" y="62"/>
                      <a:pt x="113" y="68"/>
                      <a:pt x="119" y="79"/>
                    </a:cubicBezTo>
                    <a:cubicBezTo>
                      <a:pt x="128" y="95"/>
                      <a:pt x="122" y="116"/>
                      <a:pt x="106" y="125"/>
                    </a:cubicBezTo>
                    <a:cubicBezTo>
                      <a:pt x="82" y="139"/>
                      <a:pt x="82" y="139"/>
                      <a:pt x="82" y="139"/>
                    </a:cubicBezTo>
                    <a:cubicBezTo>
                      <a:pt x="88" y="141"/>
                      <a:pt x="96" y="143"/>
                      <a:pt x="104" y="143"/>
                    </a:cubicBezTo>
                    <a:cubicBezTo>
                      <a:pt x="136" y="143"/>
                      <a:pt x="163" y="117"/>
                      <a:pt x="163" y="84"/>
                    </a:cubicBezTo>
                    <a:cubicBezTo>
                      <a:pt x="163" y="52"/>
                      <a:pt x="136" y="26"/>
                      <a:pt x="104" y="2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4" name="Freeform 408"/>
              <p:cNvSpPr>
                <a:spLocks/>
              </p:cNvSpPr>
              <p:nvPr/>
            </p:nvSpPr>
            <p:spPr bwMode="auto">
              <a:xfrm>
                <a:off x="7240588" y="6963909"/>
                <a:ext cx="315913" cy="230188"/>
              </a:xfrm>
              <a:custGeom>
                <a:avLst/>
                <a:gdLst>
                  <a:gd name="T0" fmla="*/ 152 w 227"/>
                  <a:gd name="T1" fmla="*/ 69 h 165"/>
                  <a:gd name="T2" fmla="*/ 215 w 227"/>
                  <a:gd name="T3" fmla="*/ 35 h 165"/>
                  <a:gd name="T4" fmla="*/ 222 w 227"/>
                  <a:gd name="T5" fmla="*/ 9 h 165"/>
                  <a:gd name="T6" fmla="*/ 205 w 227"/>
                  <a:gd name="T7" fmla="*/ 0 h 165"/>
                  <a:gd name="T8" fmla="*/ 196 w 227"/>
                  <a:gd name="T9" fmla="*/ 2 h 165"/>
                  <a:gd name="T10" fmla="*/ 135 w 227"/>
                  <a:gd name="T11" fmla="*/ 36 h 165"/>
                  <a:gd name="T12" fmla="*/ 123 w 227"/>
                  <a:gd name="T13" fmla="*/ 26 h 165"/>
                  <a:gd name="T14" fmla="*/ 77 w 227"/>
                  <a:gd name="T15" fmla="*/ 11 h 165"/>
                  <a:gd name="T16" fmla="*/ 0 w 227"/>
                  <a:gd name="T17" fmla="*/ 88 h 165"/>
                  <a:gd name="T18" fmla="*/ 77 w 227"/>
                  <a:gd name="T19" fmla="*/ 165 h 165"/>
                  <a:gd name="T20" fmla="*/ 155 w 227"/>
                  <a:gd name="T21" fmla="*/ 88 h 165"/>
                  <a:gd name="T22" fmla="*/ 154 w 227"/>
                  <a:gd name="T23" fmla="*/ 85 h 165"/>
                  <a:gd name="T24" fmla="*/ 152 w 227"/>
                  <a:gd name="T25" fmla="*/ 69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7" h="165">
                    <a:moveTo>
                      <a:pt x="152" y="69"/>
                    </a:moveTo>
                    <a:cubicBezTo>
                      <a:pt x="215" y="35"/>
                      <a:pt x="215" y="35"/>
                      <a:pt x="215" y="35"/>
                    </a:cubicBezTo>
                    <a:cubicBezTo>
                      <a:pt x="224" y="30"/>
                      <a:pt x="227" y="18"/>
                      <a:pt x="222" y="9"/>
                    </a:cubicBezTo>
                    <a:cubicBezTo>
                      <a:pt x="219" y="3"/>
                      <a:pt x="212" y="0"/>
                      <a:pt x="205" y="0"/>
                    </a:cubicBezTo>
                    <a:cubicBezTo>
                      <a:pt x="202" y="0"/>
                      <a:pt x="199" y="0"/>
                      <a:pt x="196" y="2"/>
                    </a:cubicBezTo>
                    <a:cubicBezTo>
                      <a:pt x="135" y="36"/>
                      <a:pt x="135" y="36"/>
                      <a:pt x="135" y="36"/>
                    </a:cubicBezTo>
                    <a:cubicBezTo>
                      <a:pt x="131" y="32"/>
                      <a:pt x="127" y="29"/>
                      <a:pt x="123" y="26"/>
                    </a:cubicBezTo>
                    <a:cubicBezTo>
                      <a:pt x="110" y="16"/>
                      <a:pt x="94" y="11"/>
                      <a:pt x="77" y="11"/>
                    </a:cubicBezTo>
                    <a:cubicBezTo>
                      <a:pt x="35" y="11"/>
                      <a:pt x="0" y="45"/>
                      <a:pt x="0" y="88"/>
                    </a:cubicBezTo>
                    <a:cubicBezTo>
                      <a:pt x="0" y="131"/>
                      <a:pt x="35" y="165"/>
                      <a:pt x="77" y="165"/>
                    </a:cubicBezTo>
                    <a:cubicBezTo>
                      <a:pt x="120" y="165"/>
                      <a:pt x="155" y="131"/>
                      <a:pt x="155" y="88"/>
                    </a:cubicBezTo>
                    <a:cubicBezTo>
                      <a:pt x="155" y="87"/>
                      <a:pt x="155" y="86"/>
                      <a:pt x="154" y="85"/>
                    </a:cubicBezTo>
                    <a:cubicBezTo>
                      <a:pt x="154" y="80"/>
                      <a:pt x="154" y="75"/>
                      <a:pt x="152" y="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6185557" y="1348177"/>
            <a:ext cx="2083094" cy="2083092"/>
            <a:chOff x="6443907" y="1320881"/>
            <a:chExt cx="2083094" cy="2083092"/>
          </a:xfrm>
        </p:grpSpPr>
        <p:sp>
          <p:nvSpPr>
            <p:cNvPr id="36" name="泪滴形 35"/>
            <p:cNvSpPr/>
            <p:nvPr/>
          </p:nvSpPr>
          <p:spPr>
            <a:xfrm rot="10800000">
              <a:off x="6443907" y="1320881"/>
              <a:ext cx="2083094" cy="2083092"/>
            </a:xfrm>
            <a:prstGeom prst="teardrop">
              <a:avLst/>
            </a:pr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3" name="Freeform 169"/>
            <p:cNvSpPr>
              <a:spLocks noChangeAspect="1"/>
            </p:cNvSpPr>
            <p:nvPr/>
          </p:nvSpPr>
          <p:spPr bwMode="auto">
            <a:xfrm>
              <a:off x="7251529" y="2036775"/>
              <a:ext cx="394111" cy="591167"/>
            </a:xfrm>
            <a:custGeom>
              <a:avLst/>
              <a:gdLst>
                <a:gd name="T0" fmla="*/ 144 w 192"/>
                <a:gd name="T1" fmla="*/ 192 h 288"/>
                <a:gd name="T2" fmla="*/ 130 w 192"/>
                <a:gd name="T3" fmla="*/ 194 h 288"/>
                <a:gd name="T4" fmla="*/ 120 w 192"/>
                <a:gd name="T5" fmla="*/ 192 h 288"/>
                <a:gd name="T6" fmla="*/ 96 w 192"/>
                <a:gd name="T7" fmla="*/ 167 h 288"/>
                <a:gd name="T8" fmla="*/ 94 w 192"/>
                <a:gd name="T9" fmla="*/ 158 h 288"/>
                <a:gd name="T10" fmla="*/ 96 w 192"/>
                <a:gd name="T11" fmla="*/ 144 h 288"/>
                <a:gd name="T12" fmla="*/ 94 w 192"/>
                <a:gd name="T13" fmla="*/ 131 h 288"/>
                <a:gd name="T14" fmla="*/ 96 w 192"/>
                <a:gd name="T15" fmla="*/ 121 h 288"/>
                <a:gd name="T16" fmla="*/ 121 w 192"/>
                <a:gd name="T17" fmla="*/ 96 h 288"/>
                <a:gd name="T18" fmla="*/ 131 w 192"/>
                <a:gd name="T19" fmla="*/ 94 h 288"/>
                <a:gd name="T20" fmla="*/ 144 w 192"/>
                <a:gd name="T21" fmla="*/ 96 h 288"/>
                <a:gd name="T22" fmla="*/ 192 w 192"/>
                <a:gd name="T23" fmla="*/ 48 h 288"/>
                <a:gd name="T24" fmla="*/ 144 w 192"/>
                <a:gd name="T25" fmla="*/ 0 h 288"/>
                <a:gd name="T26" fmla="*/ 96 w 192"/>
                <a:gd name="T27" fmla="*/ 48 h 288"/>
                <a:gd name="T28" fmla="*/ 98 w 192"/>
                <a:gd name="T29" fmla="*/ 62 h 288"/>
                <a:gd name="T30" fmla="*/ 96 w 192"/>
                <a:gd name="T31" fmla="*/ 71 h 288"/>
                <a:gd name="T32" fmla="*/ 71 w 192"/>
                <a:gd name="T33" fmla="*/ 96 h 288"/>
                <a:gd name="T34" fmla="*/ 62 w 192"/>
                <a:gd name="T35" fmla="*/ 98 h 288"/>
                <a:gd name="T36" fmla="*/ 48 w 192"/>
                <a:gd name="T37" fmla="*/ 96 h 288"/>
                <a:gd name="T38" fmla="*/ 0 w 192"/>
                <a:gd name="T39" fmla="*/ 144 h 288"/>
                <a:gd name="T40" fmla="*/ 48 w 192"/>
                <a:gd name="T41" fmla="*/ 192 h 288"/>
                <a:gd name="T42" fmla="*/ 60 w 192"/>
                <a:gd name="T43" fmla="*/ 190 h 288"/>
                <a:gd name="T44" fmla="*/ 70 w 192"/>
                <a:gd name="T45" fmla="*/ 192 h 288"/>
                <a:gd name="T46" fmla="*/ 95 w 192"/>
                <a:gd name="T47" fmla="*/ 218 h 288"/>
                <a:gd name="T48" fmla="*/ 98 w 192"/>
                <a:gd name="T49" fmla="*/ 227 h 288"/>
                <a:gd name="T50" fmla="*/ 96 w 192"/>
                <a:gd name="T51" fmla="*/ 240 h 288"/>
                <a:gd name="T52" fmla="*/ 144 w 192"/>
                <a:gd name="T53" fmla="*/ 288 h 288"/>
                <a:gd name="T54" fmla="*/ 192 w 192"/>
                <a:gd name="T55" fmla="*/ 240 h 288"/>
                <a:gd name="T56" fmla="*/ 144 w 192"/>
                <a:gd name="T57" fmla="*/ 19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2" h="288">
                  <a:moveTo>
                    <a:pt x="144" y="192"/>
                  </a:moveTo>
                  <a:cubicBezTo>
                    <a:pt x="137" y="192"/>
                    <a:pt x="130" y="194"/>
                    <a:pt x="130" y="194"/>
                  </a:cubicBezTo>
                  <a:cubicBezTo>
                    <a:pt x="127" y="195"/>
                    <a:pt x="123" y="194"/>
                    <a:pt x="120" y="192"/>
                  </a:cubicBezTo>
                  <a:cubicBezTo>
                    <a:pt x="96" y="167"/>
                    <a:pt x="96" y="167"/>
                    <a:pt x="96" y="167"/>
                  </a:cubicBezTo>
                  <a:cubicBezTo>
                    <a:pt x="94" y="165"/>
                    <a:pt x="93" y="161"/>
                    <a:pt x="94" y="158"/>
                  </a:cubicBezTo>
                  <a:cubicBezTo>
                    <a:pt x="94" y="158"/>
                    <a:pt x="96" y="151"/>
                    <a:pt x="96" y="144"/>
                  </a:cubicBezTo>
                  <a:cubicBezTo>
                    <a:pt x="96" y="137"/>
                    <a:pt x="94" y="131"/>
                    <a:pt x="94" y="131"/>
                  </a:cubicBezTo>
                  <a:cubicBezTo>
                    <a:pt x="93" y="128"/>
                    <a:pt x="94" y="124"/>
                    <a:pt x="96" y="121"/>
                  </a:cubicBezTo>
                  <a:cubicBezTo>
                    <a:pt x="121" y="96"/>
                    <a:pt x="121" y="96"/>
                    <a:pt x="121" y="96"/>
                  </a:cubicBezTo>
                  <a:cubicBezTo>
                    <a:pt x="123" y="94"/>
                    <a:pt x="128" y="93"/>
                    <a:pt x="131" y="94"/>
                  </a:cubicBezTo>
                  <a:cubicBezTo>
                    <a:pt x="131" y="94"/>
                    <a:pt x="137" y="96"/>
                    <a:pt x="144" y="96"/>
                  </a:cubicBezTo>
                  <a:cubicBezTo>
                    <a:pt x="170" y="96"/>
                    <a:pt x="192" y="75"/>
                    <a:pt x="192" y="48"/>
                  </a:cubicBezTo>
                  <a:cubicBezTo>
                    <a:pt x="192" y="22"/>
                    <a:pt x="170" y="0"/>
                    <a:pt x="144" y="0"/>
                  </a:cubicBezTo>
                  <a:cubicBezTo>
                    <a:pt x="117" y="0"/>
                    <a:pt x="96" y="22"/>
                    <a:pt x="96" y="48"/>
                  </a:cubicBezTo>
                  <a:cubicBezTo>
                    <a:pt x="96" y="55"/>
                    <a:pt x="98" y="62"/>
                    <a:pt x="98" y="62"/>
                  </a:cubicBezTo>
                  <a:cubicBezTo>
                    <a:pt x="99" y="65"/>
                    <a:pt x="98" y="69"/>
                    <a:pt x="96" y="71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69" y="98"/>
                    <a:pt x="65" y="99"/>
                    <a:pt x="62" y="98"/>
                  </a:cubicBezTo>
                  <a:cubicBezTo>
                    <a:pt x="62" y="98"/>
                    <a:pt x="55" y="96"/>
                    <a:pt x="48" y="96"/>
                  </a:cubicBezTo>
                  <a:cubicBezTo>
                    <a:pt x="21" y="96"/>
                    <a:pt x="0" y="117"/>
                    <a:pt x="0" y="144"/>
                  </a:cubicBezTo>
                  <a:cubicBezTo>
                    <a:pt x="0" y="170"/>
                    <a:pt x="21" y="192"/>
                    <a:pt x="48" y="192"/>
                  </a:cubicBezTo>
                  <a:cubicBezTo>
                    <a:pt x="54" y="192"/>
                    <a:pt x="60" y="190"/>
                    <a:pt x="60" y="190"/>
                  </a:cubicBezTo>
                  <a:cubicBezTo>
                    <a:pt x="63" y="189"/>
                    <a:pt x="68" y="190"/>
                    <a:pt x="70" y="192"/>
                  </a:cubicBezTo>
                  <a:cubicBezTo>
                    <a:pt x="95" y="218"/>
                    <a:pt x="95" y="218"/>
                    <a:pt x="95" y="218"/>
                  </a:cubicBezTo>
                  <a:cubicBezTo>
                    <a:pt x="97" y="220"/>
                    <a:pt x="98" y="224"/>
                    <a:pt x="98" y="227"/>
                  </a:cubicBezTo>
                  <a:cubicBezTo>
                    <a:pt x="98" y="227"/>
                    <a:pt x="96" y="234"/>
                    <a:pt x="96" y="240"/>
                  </a:cubicBezTo>
                  <a:cubicBezTo>
                    <a:pt x="96" y="266"/>
                    <a:pt x="117" y="288"/>
                    <a:pt x="144" y="288"/>
                  </a:cubicBezTo>
                  <a:cubicBezTo>
                    <a:pt x="170" y="288"/>
                    <a:pt x="192" y="266"/>
                    <a:pt x="192" y="240"/>
                  </a:cubicBezTo>
                  <a:cubicBezTo>
                    <a:pt x="192" y="213"/>
                    <a:pt x="170" y="192"/>
                    <a:pt x="144" y="19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2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2985850"/>
      </p:ext>
    </p:extLst>
  </p:cSld>
  <p:clrMapOvr>
    <a:masterClrMapping/>
  </p:clrMapOvr>
  <p:transition spd="slow" advTm="2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3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3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250"/>
                            </p:stCondLst>
                            <p:childTnLst>
                              <p:par>
                                <p:cTn id="5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623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75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2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>
            <a:spLocks noChangeArrowheads="1"/>
          </p:cNvSpPr>
          <p:nvPr/>
        </p:nvSpPr>
        <p:spPr bwMode="auto">
          <a:xfrm>
            <a:off x="4287399" y="1463322"/>
            <a:ext cx="427561" cy="925149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Oval 3"/>
          <p:cNvSpPr>
            <a:spLocks noChangeArrowheads="1"/>
          </p:cNvSpPr>
          <p:nvPr/>
        </p:nvSpPr>
        <p:spPr bwMode="auto">
          <a:xfrm rot="7200000">
            <a:off x="4654091" y="2098271"/>
            <a:ext cx="427507" cy="925264"/>
          </a:xfrm>
          <a:custGeom>
            <a:avLst/>
            <a:gdLst>
              <a:gd name="T0" fmla="*/ 0 w 791186"/>
              <a:gd name="T1" fmla="*/ 0 h 1712168"/>
              <a:gd name="T2" fmla="*/ 791186 w 791186"/>
              <a:gd name="T3" fmla="*/ 1712168 h 1712168"/>
            </a:gdLst>
            <a:ahLst/>
            <a:cxnLst/>
            <a:rect l="T0" t="T1" r="T2" b="T3"/>
            <a:pathLst>
              <a:path w="791186" h="1712168">
                <a:moveTo>
                  <a:pt x="567087" y="0"/>
                </a:moveTo>
                <a:cubicBezTo>
                  <a:pt x="710121" y="252787"/>
                  <a:pt x="791186" y="544969"/>
                  <a:pt x="791186" y="856084"/>
                </a:cubicBezTo>
                <a:cubicBezTo>
                  <a:pt x="791186" y="1167199"/>
                  <a:pt x="710121" y="1459381"/>
                  <a:pt x="567087" y="1712168"/>
                </a:cubicBezTo>
                <a:lnTo>
                  <a:pt x="0" y="1384760"/>
                </a:lnTo>
                <a:cubicBezTo>
                  <a:pt x="86690" y="1228067"/>
                  <a:pt x="135866" y="1047818"/>
                  <a:pt x="135866" y="856084"/>
                </a:cubicBezTo>
                <a:cubicBezTo>
                  <a:pt x="135866" y="664350"/>
                  <a:pt x="86690" y="484102"/>
                  <a:pt x="0" y="327408"/>
                </a:cubicBezTo>
                <a:close/>
              </a:path>
            </a:pathLst>
          </a:custGeom>
          <a:solidFill>
            <a:srgbClr val="51AFAF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Oval 3"/>
          <p:cNvSpPr>
            <a:spLocks noChangeArrowheads="1"/>
          </p:cNvSpPr>
          <p:nvPr/>
        </p:nvSpPr>
        <p:spPr bwMode="auto">
          <a:xfrm rot="7200000">
            <a:off x="5412221" y="805708"/>
            <a:ext cx="568428" cy="1210168"/>
          </a:xfrm>
          <a:custGeom>
            <a:avLst/>
            <a:gdLst>
              <a:gd name="T0" fmla="*/ 0 w 568580"/>
              <a:gd name="T1" fmla="*/ 0 h 1210341"/>
              <a:gd name="T2" fmla="*/ 568580 w 568580"/>
              <a:gd name="T3" fmla="*/ 1210341 h 1210341"/>
            </a:gdLst>
            <a:ahLst/>
            <a:cxnLst/>
            <a:rect l="T0" t="T1" r="T2" b="T3"/>
            <a:pathLst>
              <a:path w="568580" h="1210341">
                <a:moveTo>
                  <a:pt x="135370" y="1210341"/>
                </a:moveTo>
                <a:cubicBezTo>
                  <a:pt x="58064" y="1073715"/>
                  <a:pt x="14249" y="915795"/>
                  <a:pt x="14249" y="747643"/>
                </a:cubicBezTo>
                <a:cubicBezTo>
                  <a:pt x="14249" y="580971"/>
                  <a:pt x="57296" y="424352"/>
                  <a:pt x="133560" y="288681"/>
                </a:cubicBezTo>
                <a:lnTo>
                  <a:pt x="0" y="208431"/>
                </a:lnTo>
                <a:lnTo>
                  <a:pt x="540814" y="0"/>
                </a:lnTo>
                <a:lnTo>
                  <a:pt x="568580" y="550068"/>
                </a:lnTo>
                <a:lnTo>
                  <a:pt x="437427" y="471263"/>
                </a:lnTo>
                <a:cubicBezTo>
                  <a:pt x="393156" y="553544"/>
                  <a:pt x="368437" y="647707"/>
                  <a:pt x="368437" y="747643"/>
                </a:cubicBezTo>
                <a:cubicBezTo>
                  <a:pt x="368437" y="851272"/>
                  <a:pt x="395017" y="948694"/>
                  <a:pt x="441871" y="1033383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7" name="Oval 3"/>
          <p:cNvSpPr>
            <a:spLocks noChangeArrowheads="1"/>
          </p:cNvSpPr>
          <p:nvPr/>
        </p:nvSpPr>
        <p:spPr bwMode="auto">
          <a:xfrm rot="3600000">
            <a:off x="4654092" y="828259"/>
            <a:ext cx="427508" cy="925264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9" name="任意多边形 28"/>
          <p:cNvSpPr>
            <a:spLocks noChangeArrowheads="1"/>
          </p:cNvSpPr>
          <p:nvPr/>
        </p:nvSpPr>
        <p:spPr bwMode="auto">
          <a:xfrm>
            <a:off x="6135447" y="4211010"/>
            <a:ext cx="2300089" cy="1261914"/>
          </a:xfrm>
          <a:custGeom>
            <a:avLst/>
            <a:gdLst>
              <a:gd name="connsiteX0" fmla="*/ 787027 w 2300089"/>
              <a:gd name="connsiteY0" fmla="*/ 0 h 1261914"/>
              <a:gd name="connsiteX1" fmla="*/ 1274382 w 2300089"/>
              <a:gd name="connsiteY1" fmla="*/ 281340 h 1261914"/>
              <a:gd name="connsiteX2" fmla="*/ 1168981 w 2300089"/>
              <a:gd name="connsiteY2" fmla="*/ 436816 h 1261914"/>
              <a:gd name="connsiteX3" fmla="*/ 1152704 w 2300089"/>
              <a:gd name="connsiteY3" fmla="*/ 455248 h 1261914"/>
              <a:gd name="connsiteX4" fmla="*/ 1667689 w 2300089"/>
              <a:gd name="connsiteY4" fmla="*/ 455248 h 1261914"/>
              <a:gd name="connsiteX5" fmla="*/ 1667689 w 2300089"/>
              <a:gd name="connsiteY5" fmla="*/ 210315 h 1261914"/>
              <a:gd name="connsiteX6" fmla="*/ 2300089 w 2300089"/>
              <a:gd name="connsiteY6" fmla="*/ 736115 h 1261914"/>
              <a:gd name="connsiteX7" fmla="*/ 1667689 w 2300089"/>
              <a:gd name="connsiteY7" fmla="*/ 1261914 h 1261914"/>
              <a:gd name="connsiteX8" fmla="*/ 1667689 w 2300089"/>
              <a:gd name="connsiteY8" fmla="*/ 1016981 h 1261914"/>
              <a:gd name="connsiteX9" fmla="*/ 14415 w 2300089"/>
              <a:gd name="connsiteY9" fmla="*/ 1016981 h 1261914"/>
              <a:gd name="connsiteX10" fmla="*/ 14415 w 2300089"/>
              <a:gd name="connsiteY10" fmla="*/ 1016063 h 1261914"/>
              <a:gd name="connsiteX11" fmla="*/ 0 w 2300089"/>
              <a:gd name="connsiteY11" fmla="*/ 1017105 h 1261914"/>
              <a:gd name="connsiteX12" fmla="*/ 30 w 2300089"/>
              <a:gd name="connsiteY12" fmla="*/ 454373 h 1261914"/>
              <a:gd name="connsiteX13" fmla="*/ 451907 w 2300089"/>
              <a:gd name="connsiteY13" fmla="*/ 328301 h 1261914"/>
              <a:gd name="connsiteX14" fmla="*/ 787027 w 2300089"/>
              <a:gd name="connsiteY14" fmla="*/ 0 h 1261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300089" h="1261914">
                <a:moveTo>
                  <a:pt x="787027" y="0"/>
                </a:moveTo>
                <a:lnTo>
                  <a:pt x="1274382" y="281340"/>
                </a:lnTo>
                <a:cubicBezTo>
                  <a:pt x="1242708" y="335110"/>
                  <a:pt x="1207538" y="387055"/>
                  <a:pt x="1168981" y="436816"/>
                </a:cubicBezTo>
                <a:lnTo>
                  <a:pt x="1152704" y="455248"/>
                </a:lnTo>
                <a:lnTo>
                  <a:pt x="1667689" y="455248"/>
                </a:lnTo>
                <a:lnTo>
                  <a:pt x="1667689" y="210315"/>
                </a:lnTo>
                <a:lnTo>
                  <a:pt x="2300089" y="736115"/>
                </a:lnTo>
                <a:lnTo>
                  <a:pt x="1667689" y="1261914"/>
                </a:lnTo>
                <a:lnTo>
                  <a:pt x="1667689" y="1016981"/>
                </a:lnTo>
                <a:lnTo>
                  <a:pt x="14415" y="1016981"/>
                </a:lnTo>
                <a:lnTo>
                  <a:pt x="14415" y="1016063"/>
                </a:lnTo>
                <a:lnTo>
                  <a:pt x="0" y="1017105"/>
                </a:lnTo>
                <a:lnTo>
                  <a:pt x="30" y="454373"/>
                </a:lnTo>
                <a:cubicBezTo>
                  <a:pt x="153907" y="451554"/>
                  <a:pt x="309198" y="410694"/>
                  <a:pt x="451907" y="328301"/>
                </a:cubicBezTo>
                <a:cubicBezTo>
                  <a:pt x="594616" y="245908"/>
                  <a:pt x="707647" y="131852"/>
                  <a:pt x="787027" y="0"/>
                </a:cubicBezTo>
                <a:close/>
              </a:path>
            </a:pathLst>
          </a:custGeom>
          <a:solidFill>
            <a:srgbClr val="98C052"/>
          </a:solidFill>
          <a:ln>
            <a:noFill/>
          </a:ln>
          <a:extLst/>
        </p:spPr>
        <p:txBody>
          <a:bodyPr wrap="square" anchor="ctr">
            <a:noAutofit/>
          </a:bodyPr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0" name="Oval 3"/>
          <p:cNvSpPr>
            <a:spLocks noChangeArrowheads="1"/>
          </p:cNvSpPr>
          <p:nvPr/>
        </p:nvSpPr>
        <p:spPr bwMode="auto">
          <a:xfrm>
            <a:off x="6942098" y="2987025"/>
            <a:ext cx="679988" cy="1471345"/>
          </a:xfrm>
          <a:custGeom>
            <a:avLst/>
            <a:gdLst>
              <a:gd name="T0" fmla="*/ 0 w 791186"/>
              <a:gd name="T1" fmla="*/ 0 h 1712168"/>
              <a:gd name="T2" fmla="*/ 791186 w 791186"/>
              <a:gd name="T3" fmla="*/ 1712168 h 1712168"/>
            </a:gdLst>
            <a:ahLst/>
            <a:cxnLst/>
            <a:rect l="T0" t="T1" r="T2" b="T3"/>
            <a:pathLst>
              <a:path w="791186" h="1712168">
                <a:moveTo>
                  <a:pt x="567087" y="0"/>
                </a:moveTo>
                <a:cubicBezTo>
                  <a:pt x="710121" y="252787"/>
                  <a:pt x="791186" y="544969"/>
                  <a:pt x="791186" y="856084"/>
                </a:cubicBezTo>
                <a:cubicBezTo>
                  <a:pt x="791186" y="1167199"/>
                  <a:pt x="710121" y="1459381"/>
                  <a:pt x="567087" y="1712168"/>
                </a:cubicBezTo>
                <a:lnTo>
                  <a:pt x="0" y="1384760"/>
                </a:lnTo>
                <a:cubicBezTo>
                  <a:pt x="86690" y="1228067"/>
                  <a:pt x="135866" y="1047818"/>
                  <a:pt x="135866" y="856084"/>
                </a:cubicBezTo>
                <a:cubicBezTo>
                  <a:pt x="135866" y="664350"/>
                  <a:pt x="86690" y="484102"/>
                  <a:pt x="0" y="327408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1" name="Oval 3"/>
          <p:cNvSpPr>
            <a:spLocks noChangeArrowheads="1"/>
          </p:cNvSpPr>
          <p:nvPr/>
        </p:nvSpPr>
        <p:spPr bwMode="auto">
          <a:xfrm>
            <a:off x="4609531" y="2987025"/>
            <a:ext cx="679988" cy="1471345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8" name="任意多边形 27"/>
          <p:cNvSpPr>
            <a:spLocks noChangeArrowheads="1"/>
          </p:cNvSpPr>
          <p:nvPr/>
        </p:nvSpPr>
        <p:spPr bwMode="auto">
          <a:xfrm rot="7200000">
            <a:off x="4744943" y="4161919"/>
            <a:ext cx="1223994" cy="1565553"/>
          </a:xfrm>
          <a:custGeom>
            <a:avLst/>
            <a:gdLst>
              <a:gd name="connsiteX0" fmla="*/ 0 w 1223994"/>
              <a:gd name="connsiteY0" fmla="*/ 1190137 h 1565553"/>
              <a:gd name="connsiteX1" fmla="*/ 116756 w 1223994"/>
              <a:gd name="connsiteY1" fmla="*/ 735764 h 1565553"/>
              <a:gd name="connsiteX2" fmla="*/ 0 w 1223994"/>
              <a:gd name="connsiteY2" fmla="*/ 281392 h 1565553"/>
              <a:gd name="connsiteX3" fmla="*/ 487324 w 1223994"/>
              <a:gd name="connsiteY3" fmla="*/ 0 h 1565553"/>
              <a:gd name="connsiteX4" fmla="*/ 533788 w 1223994"/>
              <a:gd name="connsiteY4" fmla="*/ 95834 h 1565553"/>
              <a:gd name="connsiteX5" fmla="*/ 1223994 w 1223994"/>
              <a:gd name="connsiteY5" fmla="*/ 1291306 h 1565553"/>
              <a:gd name="connsiteX6" fmla="*/ 748984 w 1223994"/>
              <a:gd name="connsiteY6" fmla="*/ 1565553 h 1565553"/>
              <a:gd name="connsiteX7" fmla="*/ 579507 w 1223994"/>
              <a:gd name="connsiteY7" fmla="*/ 1272010 h 1565553"/>
              <a:gd name="connsiteX8" fmla="*/ 569270 w 1223994"/>
              <a:gd name="connsiteY8" fmla="*/ 1302512 h 1565553"/>
              <a:gd name="connsiteX9" fmla="*/ 487324 w 1223994"/>
              <a:gd name="connsiteY9" fmla="*/ 1471529 h 1565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3994" h="1565553">
                <a:moveTo>
                  <a:pt x="0" y="1190137"/>
                </a:moveTo>
                <a:cubicBezTo>
                  <a:pt x="74497" y="1055467"/>
                  <a:pt x="116756" y="900551"/>
                  <a:pt x="116756" y="735764"/>
                </a:cubicBezTo>
                <a:cubicBezTo>
                  <a:pt x="116756" y="570978"/>
                  <a:pt x="74497" y="416063"/>
                  <a:pt x="0" y="281392"/>
                </a:cubicBezTo>
                <a:lnTo>
                  <a:pt x="487324" y="0"/>
                </a:lnTo>
                <a:lnTo>
                  <a:pt x="533788" y="95834"/>
                </a:lnTo>
                <a:lnTo>
                  <a:pt x="1223994" y="1291306"/>
                </a:lnTo>
                <a:lnTo>
                  <a:pt x="748984" y="1565553"/>
                </a:lnTo>
                <a:lnTo>
                  <a:pt x="579507" y="1272010"/>
                </a:lnTo>
                <a:lnTo>
                  <a:pt x="569270" y="1302512"/>
                </a:lnTo>
                <a:cubicBezTo>
                  <a:pt x="545454" y="1360783"/>
                  <a:pt x="518053" y="1417214"/>
                  <a:pt x="487324" y="1471529"/>
                </a:cubicBezTo>
                <a:close/>
              </a:path>
            </a:pathLst>
          </a:custGeom>
          <a:solidFill>
            <a:srgbClr val="98C052"/>
          </a:solidFill>
          <a:ln>
            <a:noFill/>
          </a:ln>
          <a:extLst/>
        </p:spPr>
        <p:txBody>
          <a:bodyPr wrap="square" anchor="ctr">
            <a:noAutofit/>
          </a:bodyPr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3" name="Oval 3"/>
          <p:cNvSpPr>
            <a:spLocks noChangeArrowheads="1"/>
          </p:cNvSpPr>
          <p:nvPr/>
        </p:nvSpPr>
        <p:spPr bwMode="auto">
          <a:xfrm rot="7200000">
            <a:off x="6358998" y="1977028"/>
            <a:ext cx="679904" cy="1471529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5" name="Oval 3"/>
          <p:cNvSpPr>
            <a:spLocks noChangeArrowheads="1"/>
          </p:cNvSpPr>
          <p:nvPr/>
        </p:nvSpPr>
        <p:spPr bwMode="auto">
          <a:xfrm rot="3600000">
            <a:off x="5192714" y="1977028"/>
            <a:ext cx="679904" cy="1471529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rgbClr val="51AFAF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6" name="TextBox 121"/>
          <p:cNvSpPr>
            <a:spLocks noChangeArrowheads="1"/>
          </p:cNvSpPr>
          <p:nvPr/>
        </p:nvSpPr>
        <p:spPr bwMode="auto">
          <a:xfrm>
            <a:off x="5753515" y="3201883"/>
            <a:ext cx="763863" cy="887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4000" b="1" dirty="0">
                <a:solidFill>
                  <a:srgbClr val="51AFAF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30</a:t>
            </a:r>
            <a:endParaRPr lang="zh-CN" altLang="en-US" sz="4000" b="1" dirty="0">
              <a:solidFill>
                <a:srgbClr val="51AFAF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>
              <a:lnSpc>
                <a:spcPct val="80000"/>
              </a:lnSpc>
            </a:pPr>
            <a:r>
              <a:rPr lang="en-US" altLang="zh-CN" sz="2400" b="1" dirty="0">
                <a:solidFill>
                  <a:srgbClr val="51AFAF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days</a:t>
            </a:r>
            <a:endParaRPr lang="en-US" altLang="zh-CN" sz="2000" b="1" dirty="0">
              <a:solidFill>
                <a:srgbClr val="51AFAF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22"/>
          <p:cNvSpPr>
            <a:spLocks noChangeArrowheads="1"/>
          </p:cNvSpPr>
          <p:nvPr/>
        </p:nvSpPr>
        <p:spPr bwMode="auto">
          <a:xfrm>
            <a:off x="4828700" y="1598454"/>
            <a:ext cx="789062" cy="689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2800" b="1" dirty="0">
                <a:solidFill>
                  <a:srgbClr val="51AFAF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24</a:t>
            </a:r>
            <a:endParaRPr lang="zh-CN" altLang="en-US" sz="2800" b="1" dirty="0">
              <a:solidFill>
                <a:srgbClr val="51AFAF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>
              <a:lnSpc>
                <a:spcPct val="80000"/>
              </a:lnSpc>
            </a:pPr>
            <a:r>
              <a:rPr lang="en-US" altLang="zh-CN" sz="2000" b="1" dirty="0">
                <a:solidFill>
                  <a:srgbClr val="51AFAF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hours</a:t>
            </a:r>
            <a:endParaRPr lang="en-US" altLang="zh-CN" sz="1400" b="1" dirty="0">
              <a:solidFill>
                <a:srgbClr val="51AFAF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矩形 47"/>
          <p:cNvSpPr>
            <a:spLocks noChangeArrowheads="1"/>
          </p:cNvSpPr>
          <p:nvPr/>
        </p:nvSpPr>
        <p:spPr bwMode="auto">
          <a:xfrm>
            <a:off x="1239146" y="5658459"/>
            <a:ext cx="9713709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31" name="矩形 30"/>
          <p:cNvSpPr/>
          <p:nvPr/>
        </p:nvSpPr>
        <p:spPr>
          <a:xfrm>
            <a:off x="2412418" y="422811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47"/>
          <p:cNvSpPr>
            <a:spLocks noChangeArrowheads="1"/>
          </p:cNvSpPr>
          <p:nvPr/>
        </p:nvSpPr>
        <p:spPr bwMode="auto">
          <a:xfrm>
            <a:off x="1675629" y="4643712"/>
            <a:ext cx="278674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35" name="矩形 34"/>
          <p:cNvSpPr/>
          <p:nvPr/>
        </p:nvSpPr>
        <p:spPr>
          <a:xfrm>
            <a:off x="6350373" y="104691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47"/>
          <p:cNvSpPr>
            <a:spLocks noChangeArrowheads="1"/>
          </p:cNvSpPr>
          <p:nvPr/>
        </p:nvSpPr>
        <p:spPr bwMode="auto">
          <a:xfrm>
            <a:off x="6350372" y="1462512"/>
            <a:ext cx="3233205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37" name="矩形 36"/>
          <p:cNvSpPr/>
          <p:nvPr/>
        </p:nvSpPr>
        <p:spPr>
          <a:xfrm>
            <a:off x="9039050" y="422811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矩形 47"/>
          <p:cNvSpPr>
            <a:spLocks noChangeArrowheads="1"/>
          </p:cNvSpPr>
          <p:nvPr/>
        </p:nvSpPr>
        <p:spPr bwMode="auto">
          <a:xfrm>
            <a:off x="8540452" y="4643712"/>
            <a:ext cx="2310359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23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36403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000">
        <p14:flip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4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9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4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900"/>
                            </p:stCondLst>
                            <p:childTnLst>
                              <p:par>
                                <p:cTn id="4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4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3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8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300"/>
                            </p:stCondLst>
                            <p:childTnLst>
                              <p:par>
                                <p:cTn id="8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6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4700"/>
                            </p:stCondLst>
                            <p:childTnLst>
                              <p:par>
                                <p:cTn id="8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9" grpId="0" animBg="1"/>
      <p:bldP spid="10" grpId="0" animBg="1"/>
      <p:bldP spid="11" grpId="0" animBg="1"/>
      <p:bldP spid="28" grpId="0" animBg="1"/>
      <p:bldP spid="13" grpId="0" animBg="1"/>
      <p:bldP spid="15" grpId="0" animBg="1"/>
      <p:bldP spid="16" grpId="0"/>
      <p:bldP spid="17" grpId="0"/>
      <p:bldP spid="30" grpId="0"/>
      <p:bldP spid="31" grpId="0"/>
      <p:bldP spid="32" grpId="0"/>
      <p:bldP spid="35" grpId="0"/>
      <p:bldP spid="36" grpId="0"/>
      <p:bldP spid="37" grpId="0"/>
      <p:bldP spid="38" grpId="0"/>
      <p:bldP spid="2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3513680" y="1931126"/>
            <a:ext cx="5164640" cy="4944623"/>
            <a:chOff x="3513680" y="1931126"/>
            <a:chExt cx="5164640" cy="4944623"/>
          </a:xfrm>
        </p:grpSpPr>
        <p:pic>
          <p:nvPicPr>
            <p:cNvPr id="2" name="Picture 2" descr="E:\lizzy\PPT-by lizzy\自制PNG\iphone5-b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513680" y="1931126"/>
              <a:ext cx="5164640" cy="49268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矩形 21"/>
            <p:cNvSpPr/>
            <p:nvPr/>
          </p:nvSpPr>
          <p:spPr>
            <a:xfrm>
              <a:off x="4405360" y="3112168"/>
              <a:ext cx="3276704" cy="3763581"/>
            </a:xfrm>
            <a:prstGeom prst="rect">
              <a:avLst/>
            </a:prstGeom>
            <a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331408" y="3452388"/>
            <a:ext cx="1484148" cy="1484148"/>
            <a:chOff x="3427660" y="3452388"/>
            <a:chExt cx="1484148" cy="1484148"/>
          </a:xfrm>
        </p:grpSpPr>
        <p:sp>
          <p:nvSpPr>
            <p:cNvPr id="3" name="椭圆 2"/>
            <p:cNvSpPr/>
            <p:nvPr/>
          </p:nvSpPr>
          <p:spPr>
            <a:xfrm>
              <a:off x="3427660" y="3452388"/>
              <a:ext cx="1484148" cy="1484148"/>
            </a:xfrm>
            <a:prstGeom prst="ellipse">
              <a:avLst/>
            </a:prstGeom>
            <a:solidFill>
              <a:srgbClr val="5DAD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4" name="组合 3"/>
            <p:cNvGrpSpPr>
              <a:grpSpLocks noChangeAspect="1"/>
            </p:cNvGrpSpPr>
            <p:nvPr/>
          </p:nvGrpSpPr>
          <p:grpSpPr>
            <a:xfrm>
              <a:off x="3809886" y="3874477"/>
              <a:ext cx="719696" cy="551771"/>
              <a:chOff x="5611813" y="1835150"/>
              <a:chExt cx="285750" cy="219076"/>
            </a:xfrm>
            <a:solidFill>
              <a:schemeClr val="bg1"/>
            </a:solidFill>
          </p:grpSpPr>
          <p:sp>
            <p:nvSpPr>
              <p:cNvPr id="5" name="Freeform 57"/>
              <p:cNvSpPr>
                <a:spLocks/>
              </p:cNvSpPr>
              <p:nvPr/>
            </p:nvSpPr>
            <p:spPr bwMode="auto">
              <a:xfrm>
                <a:off x="5611813" y="2046288"/>
                <a:ext cx="285750" cy="7938"/>
              </a:xfrm>
              <a:custGeom>
                <a:avLst/>
                <a:gdLst>
                  <a:gd name="T0" fmla="*/ 2 w 76"/>
                  <a:gd name="T1" fmla="*/ 2 h 2"/>
                  <a:gd name="T2" fmla="*/ 0 w 76"/>
                  <a:gd name="T3" fmla="*/ 1 h 2"/>
                  <a:gd name="T4" fmla="*/ 2 w 76"/>
                  <a:gd name="T5" fmla="*/ 0 h 2"/>
                  <a:gd name="T6" fmla="*/ 75 w 76"/>
                  <a:gd name="T7" fmla="*/ 0 h 2"/>
                  <a:gd name="T8" fmla="*/ 76 w 76"/>
                  <a:gd name="T9" fmla="*/ 1 h 2"/>
                  <a:gd name="T10" fmla="*/ 75 w 76"/>
                  <a:gd name="T11" fmla="*/ 2 h 2"/>
                  <a:gd name="T12" fmla="*/ 2 w 76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2">
                    <a:moveTo>
                      <a:pt x="2" y="2"/>
                    </a:moveTo>
                    <a:cubicBezTo>
                      <a:pt x="1" y="2"/>
                      <a:pt x="0" y="2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5" y="0"/>
                      <a:pt x="76" y="0"/>
                      <a:pt x="76" y="1"/>
                    </a:cubicBezTo>
                    <a:cubicBezTo>
                      <a:pt x="76" y="2"/>
                      <a:pt x="75" y="2"/>
                      <a:pt x="75" y="2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6" name="Rectangle 58"/>
              <p:cNvSpPr>
                <a:spLocks noChangeArrowheads="1"/>
              </p:cNvSpPr>
              <p:nvPr/>
            </p:nvSpPr>
            <p:spPr bwMode="auto">
              <a:xfrm>
                <a:off x="5648326" y="1884363"/>
                <a:ext cx="41275" cy="1397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" name="Rectangle 59"/>
              <p:cNvSpPr>
                <a:spLocks noChangeArrowheads="1"/>
              </p:cNvSpPr>
              <p:nvPr/>
            </p:nvSpPr>
            <p:spPr bwMode="auto">
              <a:xfrm>
                <a:off x="5708651" y="1835150"/>
                <a:ext cx="41275" cy="1889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Rectangle 60"/>
              <p:cNvSpPr>
                <a:spLocks noChangeArrowheads="1"/>
              </p:cNvSpPr>
              <p:nvPr/>
            </p:nvSpPr>
            <p:spPr bwMode="auto">
              <a:xfrm>
                <a:off x="5768976" y="1895475"/>
                <a:ext cx="41275" cy="128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Rectangle 61"/>
              <p:cNvSpPr>
                <a:spLocks noChangeArrowheads="1"/>
              </p:cNvSpPr>
              <p:nvPr/>
            </p:nvSpPr>
            <p:spPr bwMode="auto">
              <a:xfrm>
                <a:off x="5829301" y="1936750"/>
                <a:ext cx="41275" cy="873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7270150" y="4604902"/>
            <a:ext cx="1484148" cy="1484148"/>
            <a:chOff x="7270150" y="4604902"/>
            <a:chExt cx="1484148" cy="1484148"/>
          </a:xfrm>
        </p:grpSpPr>
        <p:sp>
          <p:nvSpPr>
            <p:cNvPr id="11" name="椭圆 10"/>
            <p:cNvSpPr/>
            <p:nvPr/>
          </p:nvSpPr>
          <p:spPr>
            <a:xfrm>
              <a:off x="7270150" y="4604902"/>
              <a:ext cx="1484148" cy="1484148"/>
            </a:xfrm>
            <a:prstGeom prst="ellipse">
              <a:avLst/>
            </a:pr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2" name="椭圆形标注 11"/>
            <p:cNvSpPr/>
            <p:nvPr/>
          </p:nvSpPr>
          <p:spPr>
            <a:xfrm>
              <a:off x="7640426" y="5076976"/>
              <a:ext cx="743596" cy="540000"/>
            </a:xfrm>
            <a:prstGeom prst="wedgeEllipseCallout">
              <a:avLst>
                <a:gd name="adj1" fmla="val -38188"/>
                <a:gd name="adj2" fmla="val 6182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8492345" y="1461936"/>
            <a:ext cx="1313168" cy="430883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47"/>
          <p:cNvSpPr>
            <a:spLocks noChangeArrowheads="1"/>
          </p:cNvSpPr>
          <p:nvPr/>
        </p:nvSpPr>
        <p:spPr bwMode="auto">
          <a:xfrm>
            <a:off x="8492347" y="1913377"/>
            <a:ext cx="2583690" cy="1126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在此录入本图表的综合描述说明，在此录入本图表的综合描述说明，在此录入本图表的综合描述说明。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6836261" y="1734532"/>
            <a:ext cx="1484148" cy="1484148"/>
            <a:chOff x="7270150" y="1939337"/>
            <a:chExt cx="1484148" cy="1484148"/>
          </a:xfrm>
        </p:grpSpPr>
        <p:sp>
          <p:nvSpPr>
            <p:cNvPr id="10" name="椭圆 9"/>
            <p:cNvSpPr/>
            <p:nvPr/>
          </p:nvSpPr>
          <p:spPr>
            <a:xfrm>
              <a:off x="7270150" y="1939337"/>
              <a:ext cx="1484148" cy="1484148"/>
            </a:xfrm>
            <a:prstGeom prst="ellipse">
              <a:avLst/>
            </a:prstGeom>
            <a:solidFill>
              <a:srgbClr val="98C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7628394" y="2388545"/>
              <a:ext cx="767661" cy="585733"/>
              <a:chOff x="12227116" y="4392007"/>
              <a:chExt cx="627436" cy="478740"/>
            </a:xfrm>
          </p:grpSpPr>
          <p:sp>
            <p:nvSpPr>
              <p:cNvPr id="16" name="Freeform 112"/>
              <p:cNvSpPr>
                <a:spLocks noEditPoints="1"/>
              </p:cNvSpPr>
              <p:nvPr/>
            </p:nvSpPr>
            <p:spPr bwMode="auto">
              <a:xfrm>
                <a:off x="12303279" y="4392007"/>
                <a:ext cx="482364" cy="301026"/>
              </a:xfrm>
              <a:custGeom>
                <a:avLst/>
                <a:gdLst>
                  <a:gd name="T0" fmla="*/ 52 w 56"/>
                  <a:gd name="T1" fmla="*/ 0 h 35"/>
                  <a:gd name="T2" fmla="*/ 4 w 56"/>
                  <a:gd name="T3" fmla="*/ 0 h 35"/>
                  <a:gd name="T4" fmla="*/ 0 w 56"/>
                  <a:gd name="T5" fmla="*/ 4 h 35"/>
                  <a:gd name="T6" fmla="*/ 0 w 56"/>
                  <a:gd name="T7" fmla="*/ 31 h 35"/>
                  <a:gd name="T8" fmla="*/ 4 w 56"/>
                  <a:gd name="T9" fmla="*/ 35 h 35"/>
                  <a:gd name="T10" fmla="*/ 52 w 56"/>
                  <a:gd name="T11" fmla="*/ 35 h 35"/>
                  <a:gd name="T12" fmla="*/ 56 w 56"/>
                  <a:gd name="T13" fmla="*/ 31 h 35"/>
                  <a:gd name="T14" fmla="*/ 56 w 56"/>
                  <a:gd name="T15" fmla="*/ 4 h 35"/>
                  <a:gd name="T16" fmla="*/ 52 w 56"/>
                  <a:gd name="T17" fmla="*/ 0 h 35"/>
                  <a:gd name="T18" fmla="*/ 49 w 56"/>
                  <a:gd name="T19" fmla="*/ 27 h 35"/>
                  <a:gd name="T20" fmla="*/ 46 w 56"/>
                  <a:gd name="T21" fmla="*/ 30 h 35"/>
                  <a:gd name="T22" fmla="*/ 9 w 56"/>
                  <a:gd name="T23" fmla="*/ 30 h 35"/>
                  <a:gd name="T24" fmla="*/ 6 w 56"/>
                  <a:gd name="T25" fmla="*/ 27 h 35"/>
                  <a:gd name="T26" fmla="*/ 6 w 56"/>
                  <a:gd name="T27" fmla="*/ 8 h 35"/>
                  <a:gd name="T28" fmla="*/ 9 w 56"/>
                  <a:gd name="T29" fmla="*/ 5 h 35"/>
                  <a:gd name="T30" fmla="*/ 46 w 56"/>
                  <a:gd name="T31" fmla="*/ 5 h 35"/>
                  <a:gd name="T32" fmla="*/ 49 w 56"/>
                  <a:gd name="T33" fmla="*/ 8 h 35"/>
                  <a:gd name="T34" fmla="*/ 49 w 56"/>
                  <a:gd name="T35" fmla="*/ 2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6" h="35">
                    <a:moveTo>
                      <a:pt x="52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3"/>
                      <a:pt x="2" y="35"/>
                      <a:pt x="4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4" y="35"/>
                      <a:pt x="56" y="33"/>
                      <a:pt x="56" y="31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6" y="2"/>
                      <a:pt x="54" y="0"/>
                      <a:pt x="52" y="0"/>
                    </a:cubicBezTo>
                    <a:close/>
                    <a:moveTo>
                      <a:pt x="49" y="27"/>
                    </a:moveTo>
                    <a:cubicBezTo>
                      <a:pt x="49" y="29"/>
                      <a:pt x="48" y="30"/>
                      <a:pt x="46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7" y="30"/>
                      <a:pt x="6" y="29"/>
                      <a:pt x="6" y="27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6"/>
                      <a:pt x="7" y="5"/>
                      <a:pt x="9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8" y="5"/>
                      <a:pt x="49" y="6"/>
                      <a:pt x="49" y="8"/>
                    </a:cubicBezTo>
                    <a:lnTo>
                      <a:pt x="49" y="2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113"/>
              <p:cNvSpPr>
                <a:spLocks noEditPoints="1"/>
              </p:cNvSpPr>
              <p:nvPr/>
            </p:nvSpPr>
            <p:spPr bwMode="auto">
              <a:xfrm>
                <a:off x="12227116" y="4707540"/>
                <a:ext cx="627436" cy="163207"/>
              </a:xfrm>
              <a:custGeom>
                <a:avLst/>
                <a:gdLst>
                  <a:gd name="T0" fmla="*/ 67 w 73"/>
                  <a:gd name="T1" fmla="*/ 3 h 19"/>
                  <a:gd name="T2" fmla="*/ 63 w 73"/>
                  <a:gd name="T3" fmla="*/ 0 h 19"/>
                  <a:gd name="T4" fmla="*/ 10 w 73"/>
                  <a:gd name="T5" fmla="*/ 0 h 19"/>
                  <a:gd name="T6" fmla="*/ 7 w 73"/>
                  <a:gd name="T7" fmla="*/ 3 h 19"/>
                  <a:gd name="T8" fmla="*/ 1 w 73"/>
                  <a:gd name="T9" fmla="*/ 13 h 19"/>
                  <a:gd name="T10" fmla="*/ 73 w 73"/>
                  <a:gd name="T11" fmla="*/ 13 h 19"/>
                  <a:gd name="T12" fmla="*/ 67 w 73"/>
                  <a:gd name="T13" fmla="*/ 3 h 19"/>
                  <a:gd name="T14" fmla="*/ 25 w 73"/>
                  <a:gd name="T15" fmla="*/ 12 h 19"/>
                  <a:gd name="T16" fmla="*/ 27 w 73"/>
                  <a:gd name="T17" fmla="*/ 9 h 19"/>
                  <a:gd name="T18" fmla="*/ 47 w 73"/>
                  <a:gd name="T19" fmla="*/ 9 h 19"/>
                  <a:gd name="T20" fmla="*/ 48 w 73"/>
                  <a:gd name="T21" fmla="*/ 12 h 19"/>
                  <a:gd name="T22" fmla="*/ 25 w 73"/>
                  <a:gd name="T23" fmla="*/ 12 h 19"/>
                  <a:gd name="T24" fmla="*/ 62 w 73"/>
                  <a:gd name="T25" fmla="*/ 7 h 19"/>
                  <a:gd name="T26" fmla="*/ 12 w 73"/>
                  <a:gd name="T27" fmla="*/ 7 h 19"/>
                  <a:gd name="T28" fmla="*/ 9 w 73"/>
                  <a:gd name="T29" fmla="*/ 6 h 19"/>
                  <a:gd name="T30" fmla="*/ 10 w 73"/>
                  <a:gd name="T31" fmla="*/ 3 h 19"/>
                  <a:gd name="T32" fmla="*/ 13 w 73"/>
                  <a:gd name="T33" fmla="*/ 2 h 19"/>
                  <a:gd name="T34" fmla="*/ 61 w 73"/>
                  <a:gd name="T35" fmla="*/ 2 h 19"/>
                  <a:gd name="T36" fmla="*/ 63 w 73"/>
                  <a:gd name="T37" fmla="*/ 3 h 19"/>
                  <a:gd name="T38" fmla="*/ 65 w 73"/>
                  <a:gd name="T39" fmla="*/ 6 h 19"/>
                  <a:gd name="T40" fmla="*/ 62 w 73"/>
                  <a:gd name="T41" fmla="*/ 7 h 19"/>
                  <a:gd name="T42" fmla="*/ 0 w 73"/>
                  <a:gd name="T43" fmla="*/ 15 h 19"/>
                  <a:gd name="T44" fmla="*/ 3 w 73"/>
                  <a:gd name="T45" fmla="*/ 19 h 19"/>
                  <a:gd name="T46" fmla="*/ 70 w 73"/>
                  <a:gd name="T47" fmla="*/ 19 h 19"/>
                  <a:gd name="T48" fmla="*/ 73 w 73"/>
                  <a:gd name="T49" fmla="*/ 15 h 19"/>
                  <a:gd name="T50" fmla="*/ 0 w 73"/>
                  <a:gd name="T51" fmla="*/ 1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3" h="19">
                    <a:moveTo>
                      <a:pt x="67" y="3"/>
                    </a:moveTo>
                    <a:cubicBezTo>
                      <a:pt x="66" y="1"/>
                      <a:pt x="65" y="0"/>
                      <a:pt x="63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7" y="2"/>
                      <a:pt x="7" y="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73" y="13"/>
                      <a:pt x="73" y="13"/>
                      <a:pt x="73" y="13"/>
                    </a:cubicBezTo>
                    <a:lnTo>
                      <a:pt x="67" y="3"/>
                    </a:lnTo>
                    <a:close/>
                    <a:moveTo>
                      <a:pt x="25" y="12"/>
                    </a:moveTo>
                    <a:cubicBezTo>
                      <a:pt x="27" y="9"/>
                      <a:pt x="27" y="9"/>
                      <a:pt x="27" y="9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8" y="12"/>
                      <a:pt x="48" y="12"/>
                      <a:pt x="48" y="12"/>
                    </a:cubicBezTo>
                    <a:lnTo>
                      <a:pt x="25" y="12"/>
                    </a:lnTo>
                    <a:close/>
                    <a:moveTo>
                      <a:pt x="62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9" y="7"/>
                      <a:pt x="9" y="6"/>
                      <a:pt x="9" y="6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2"/>
                      <a:pt x="13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2" y="2"/>
                      <a:pt x="63" y="3"/>
                      <a:pt x="63" y="3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65" y="6"/>
                      <a:pt x="65" y="7"/>
                      <a:pt x="62" y="7"/>
                    </a:cubicBezTo>
                    <a:close/>
                    <a:moveTo>
                      <a:pt x="0" y="15"/>
                    </a:moveTo>
                    <a:cubicBezTo>
                      <a:pt x="0" y="16"/>
                      <a:pt x="2" y="17"/>
                      <a:pt x="3" y="19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72" y="17"/>
                      <a:pt x="73" y="16"/>
                      <a:pt x="73" y="15"/>
                    </a:cubicBez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8" name="矩形 17"/>
          <p:cNvSpPr/>
          <p:nvPr/>
        </p:nvSpPr>
        <p:spPr>
          <a:xfrm>
            <a:off x="8934540" y="4672833"/>
            <a:ext cx="1313168" cy="430883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8934542" y="5124274"/>
            <a:ext cx="2583690" cy="1126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在此录入本图表的综合描述说明，在此录入本图表的综合描述说明，在此录入本图表的综合描述说明。</a:t>
            </a:r>
          </a:p>
        </p:txBody>
      </p:sp>
      <p:sp>
        <p:nvSpPr>
          <p:cNvPr id="20" name="矩形 19"/>
          <p:cNvSpPr/>
          <p:nvPr/>
        </p:nvSpPr>
        <p:spPr>
          <a:xfrm>
            <a:off x="1856640" y="3444108"/>
            <a:ext cx="1313168" cy="430883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47"/>
          <p:cNvSpPr>
            <a:spLocks noChangeArrowheads="1"/>
          </p:cNvSpPr>
          <p:nvPr/>
        </p:nvSpPr>
        <p:spPr bwMode="auto">
          <a:xfrm>
            <a:off x="545432" y="3895549"/>
            <a:ext cx="2624376" cy="1126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在此录入本图表的综合描述说明，在此录入本图表的综合描述说明，在此录入本图表的综合描述说明。</a:t>
            </a:r>
          </a:p>
        </p:txBody>
      </p:sp>
      <p:sp>
        <p:nvSpPr>
          <p:cNvPr id="2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99655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:blinds dir="vert"/>
      </p:transition>
    </mc:Choice>
    <mc:Fallback>
      <p:transition spd="slow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8" grpId="0"/>
      <p:bldP spid="19" grpId="0"/>
      <p:bldP spid="20" grpId="0"/>
      <p:bldP spid="21" grpId="0"/>
      <p:bldP spid="2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/>
          <p:nvPr/>
        </p:nvSpPr>
        <p:spPr>
          <a:xfrm>
            <a:off x="1" y="4380831"/>
            <a:ext cx="12204196" cy="8127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3" name="Rectangle 11"/>
          <p:cNvSpPr/>
          <p:nvPr/>
        </p:nvSpPr>
        <p:spPr>
          <a:xfrm>
            <a:off x="-12196" y="4380830"/>
            <a:ext cx="12226779" cy="684000"/>
          </a:xfrm>
          <a:prstGeom prst="rect">
            <a:avLst/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grpSp>
        <p:nvGrpSpPr>
          <p:cNvPr id="4" name="组合 3"/>
          <p:cNvGrpSpPr/>
          <p:nvPr/>
        </p:nvGrpSpPr>
        <p:grpSpPr>
          <a:xfrm>
            <a:off x="4327743" y="2145630"/>
            <a:ext cx="3536515" cy="2133600"/>
            <a:chOff x="4388285" y="2049378"/>
            <a:chExt cx="3536515" cy="213360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88285" y="2049378"/>
              <a:ext cx="3536515" cy="2133600"/>
            </a:xfrm>
            <a:prstGeom prst="rect">
              <a:avLst/>
            </a:prstGeom>
          </p:spPr>
        </p:pic>
        <p:sp>
          <p:nvSpPr>
            <p:cNvPr id="6" name="Rectangle 18"/>
            <p:cNvSpPr/>
            <p:nvPr/>
          </p:nvSpPr>
          <p:spPr>
            <a:xfrm>
              <a:off x="4907972" y="2305270"/>
              <a:ext cx="2450592" cy="1530000"/>
            </a:xfrm>
            <a:prstGeom prst="rect">
              <a:avLst/>
            </a:prstGeom>
            <a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73958" y="2145630"/>
            <a:ext cx="3536515" cy="2133600"/>
            <a:chOff x="629088" y="2049378"/>
            <a:chExt cx="3536515" cy="2133600"/>
          </a:xfrm>
        </p:grpSpPr>
        <p:pic>
          <p:nvPicPr>
            <p:cNvPr id="8" name="Picture 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29088" y="2049378"/>
              <a:ext cx="3536515" cy="2133600"/>
            </a:xfrm>
            <a:prstGeom prst="rect">
              <a:avLst/>
            </a:prstGeom>
          </p:spPr>
        </p:pic>
        <p:sp>
          <p:nvSpPr>
            <p:cNvPr id="9" name="Rectangle 19"/>
            <p:cNvSpPr/>
            <p:nvPr/>
          </p:nvSpPr>
          <p:spPr>
            <a:xfrm>
              <a:off x="1153669" y="2305270"/>
              <a:ext cx="2450592" cy="1530000"/>
            </a:xfrm>
            <a:prstGeom prst="rect">
              <a:avLst/>
            </a:prstGeom>
            <a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781527" y="2145630"/>
            <a:ext cx="3536515" cy="2133600"/>
            <a:chOff x="8233332" y="2049378"/>
            <a:chExt cx="3536515" cy="2133600"/>
          </a:xfrm>
        </p:grpSpPr>
        <p:pic>
          <p:nvPicPr>
            <p:cNvPr id="11" name="Picture 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233332" y="2049378"/>
              <a:ext cx="3536515" cy="2133600"/>
            </a:xfrm>
            <a:prstGeom prst="rect">
              <a:avLst/>
            </a:prstGeom>
          </p:spPr>
        </p:pic>
        <p:sp>
          <p:nvSpPr>
            <p:cNvPr id="12" name="Rectangle 20"/>
            <p:cNvSpPr/>
            <p:nvPr/>
          </p:nvSpPr>
          <p:spPr>
            <a:xfrm>
              <a:off x="8749047" y="2305268"/>
              <a:ext cx="2450592" cy="1530000"/>
            </a:xfrm>
            <a:prstGeom prst="rect">
              <a:avLst/>
            </a:prstGeom>
            <a:blipFill>
              <a:blip r:embed="rId6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315454" y="1457557"/>
            <a:ext cx="9593177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点击在此录入上述图表的综合描述说明，在此录入上述图表的综合描述说明。在此录入上述图表的综合描述说明，在此录入上述图表的综合描述说明，在此录入上述图表的综合描述说明。</a:t>
            </a:r>
          </a:p>
        </p:txBody>
      </p:sp>
      <p:sp>
        <p:nvSpPr>
          <p:cNvPr id="14" name="矩形 13"/>
          <p:cNvSpPr/>
          <p:nvPr/>
        </p:nvSpPr>
        <p:spPr>
          <a:xfrm>
            <a:off x="1703507" y="4491581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bg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47"/>
          <p:cNvSpPr>
            <a:spLocks noChangeArrowheads="1"/>
          </p:cNvSpPr>
          <p:nvPr/>
        </p:nvSpPr>
        <p:spPr bwMode="auto">
          <a:xfrm>
            <a:off x="1477900" y="5129462"/>
            <a:ext cx="2328630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16" name="矩形 15"/>
          <p:cNvSpPr/>
          <p:nvPr/>
        </p:nvSpPr>
        <p:spPr>
          <a:xfrm>
            <a:off x="5157291" y="4491581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bg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47"/>
          <p:cNvSpPr>
            <a:spLocks noChangeArrowheads="1"/>
          </p:cNvSpPr>
          <p:nvPr/>
        </p:nvSpPr>
        <p:spPr bwMode="auto">
          <a:xfrm>
            <a:off x="4931685" y="5129462"/>
            <a:ext cx="2328630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18" name="矩形 17"/>
          <p:cNvSpPr/>
          <p:nvPr/>
        </p:nvSpPr>
        <p:spPr>
          <a:xfrm>
            <a:off x="8611075" y="4491581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bg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8385469" y="5129462"/>
            <a:ext cx="2328630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22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12980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2000">
        <p14:prism dir="d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6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3" grpId="0"/>
      <p:bldP spid="14" grpId="0"/>
      <p:bldP spid="15" grpId="0"/>
      <p:bldP spid="16" grpId="0"/>
      <p:bldP spid="17" grpId="0"/>
      <p:bldP spid="18" grpId="0"/>
      <p:bldP spid="19" grpId="0"/>
      <p:bldP spid="2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67"/>
          <p:cNvSpPr/>
          <p:nvPr/>
        </p:nvSpPr>
        <p:spPr>
          <a:xfrm>
            <a:off x="0" y="5025348"/>
            <a:ext cx="12192000" cy="1845948"/>
          </a:xfrm>
          <a:prstGeom prst="rect">
            <a:avLst/>
          </a:prstGeom>
          <a:solidFill>
            <a:srgbClr val="51AF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/>
          </a:p>
        </p:txBody>
      </p:sp>
      <p:sp>
        <p:nvSpPr>
          <p:cNvPr id="24" name="TextBox 65"/>
          <p:cNvSpPr txBox="1"/>
          <p:nvPr/>
        </p:nvSpPr>
        <p:spPr>
          <a:xfrm>
            <a:off x="1326552" y="5250056"/>
            <a:ext cx="1128514" cy="33855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9170">
              <a:spcBef>
                <a:spcPct val="20000"/>
              </a:spcBef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42"/>
          <p:cNvSpPr txBox="1"/>
          <p:nvPr/>
        </p:nvSpPr>
        <p:spPr>
          <a:xfrm>
            <a:off x="3428820" y="5250056"/>
            <a:ext cx="1128515" cy="33855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9170">
              <a:spcBef>
                <a:spcPct val="20000"/>
              </a:spcBef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44"/>
          <p:cNvSpPr txBox="1"/>
          <p:nvPr/>
        </p:nvSpPr>
        <p:spPr>
          <a:xfrm>
            <a:off x="5531087" y="5250056"/>
            <a:ext cx="1128515" cy="33855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9170">
              <a:spcBef>
                <a:spcPct val="20000"/>
              </a:spcBef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56"/>
          <p:cNvSpPr txBox="1"/>
          <p:nvPr/>
        </p:nvSpPr>
        <p:spPr>
          <a:xfrm>
            <a:off x="7633354" y="5250056"/>
            <a:ext cx="1128515" cy="33855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9170">
              <a:spcBef>
                <a:spcPct val="20000"/>
              </a:spcBef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76"/>
          <p:cNvSpPr txBox="1"/>
          <p:nvPr/>
        </p:nvSpPr>
        <p:spPr>
          <a:xfrm>
            <a:off x="9735621" y="5250056"/>
            <a:ext cx="1128515" cy="33855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ctr">
            <a:spAutoFit/>
          </a:bodyPr>
          <a:lstStyle/>
          <a:p>
            <a:pPr algn="ctr" defTabSz="1219170">
              <a:spcBef>
                <a:spcPct val="20000"/>
              </a:spcBef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0" name="Straight Connector 85"/>
          <p:cNvCxnSpPr/>
          <p:nvPr/>
        </p:nvCxnSpPr>
        <p:spPr>
          <a:xfrm>
            <a:off x="1890810" y="3768924"/>
            <a:ext cx="0" cy="1228949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88"/>
          <p:cNvCxnSpPr/>
          <p:nvPr/>
        </p:nvCxnSpPr>
        <p:spPr>
          <a:xfrm>
            <a:off x="3993077" y="3282668"/>
            <a:ext cx="0" cy="1715205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90"/>
          <p:cNvCxnSpPr/>
          <p:nvPr/>
        </p:nvCxnSpPr>
        <p:spPr>
          <a:xfrm>
            <a:off x="6095344" y="2957552"/>
            <a:ext cx="0" cy="2040322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92"/>
          <p:cNvCxnSpPr/>
          <p:nvPr/>
        </p:nvCxnSpPr>
        <p:spPr>
          <a:xfrm>
            <a:off x="10299878" y="3768924"/>
            <a:ext cx="0" cy="1228949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93"/>
          <p:cNvCxnSpPr/>
          <p:nvPr/>
        </p:nvCxnSpPr>
        <p:spPr>
          <a:xfrm>
            <a:off x="8197611" y="3282668"/>
            <a:ext cx="0" cy="1715205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ound Same Side Corner Rectangle 153"/>
          <p:cNvSpPr/>
          <p:nvPr/>
        </p:nvSpPr>
        <p:spPr>
          <a:xfrm>
            <a:off x="1062768" y="4206455"/>
            <a:ext cx="1656087" cy="384047"/>
          </a:xfrm>
          <a:prstGeom prst="round2SameRect">
            <a:avLst/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Round Same Side Corner Rectangle 154"/>
          <p:cNvSpPr/>
          <p:nvPr/>
        </p:nvSpPr>
        <p:spPr>
          <a:xfrm>
            <a:off x="3165034" y="3976027"/>
            <a:ext cx="1656087" cy="384047"/>
          </a:xfrm>
          <a:prstGeom prst="round2SameRect">
            <a:avLst/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ound Same Side Corner Rectangle 155"/>
          <p:cNvSpPr/>
          <p:nvPr/>
        </p:nvSpPr>
        <p:spPr>
          <a:xfrm>
            <a:off x="5267301" y="3621990"/>
            <a:ext cx="1656087" cy="384047"/>
          </a:xfrm>
          <a:prstGeom prst="round2SameRect">
            <a:avLst/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ound Same Side Corner Rectangle 156"/>
          <p:cNvSpPr/>
          <p:nvPr/>
        </p:nvSpPr>
        <p:spPr>
          <a:xfrm>
            <a:off x="7369568" y="3976027"/>
            <a:ext cx="1656087" cy="384047"/>
          </a:xfrm>
          <a:prstGeom prst="round2SameRect">
            <a:avLst/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ound Same Side Corner Rectangle 157"/>
          <p:cNvSpPr/>
          <p:nvPr/>
        </p:nvSpPr>
        <p:spPr>
          <a:xfrm>
            <a:off x="9471835" y="4206455"/>
            <a:ext cx="1656087" cy="384047"/>
          </a:xfrm>
          <a:prstGeom prst="round2SameRect">
            <a:avLst/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350810" y="2689797"/>
            <a:ext cx="1080000" cy="1080000"/>
            <a:chOff x="2860786" y="2746714"/>
            <a:chExt cx="1248842" cy="1248840"/>
          </a:xfrm>
        </p:grpSpPr>
        <p:sp>
          <p:nvSpPr>
            <p:cNvPr id="41" name="椭圆 40"/>
            <p:cNvSpPr>
              <a:spLocks noChangeAspect="1"/>
            </p:cNvSpPr>
            <p:nvPr/>
          </p:nvSpPr>
          <p:spPr>
            <a:xfrm>
              <a:off x="2860786" y="2746714"/>
              <a:ext cx="1248842" cy="1248840"/>
            </a:xfrm>
            <a:prstGeom prst="ellipse">
              <a:avLst/>
            </a:prstGeom>
            <a:solidFill>
              <a:srgbClr val="5DAD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42" name="组合 41"/>
            <p:cNvGrpSpPr>
              <a:grpSpLocks noChangeAspect="1"/>
            </p:cNvGrpSpPr>
            <p:nvPr/>
          </p:nvGrpSpPr>
          <p:grpSpPr>
            <a:xfrm>
              <a:off x="3195238" y="3129706"/>
              <a:ext cx="579938" cy="482856"/>
              <a:chOff x="521255" y="5321301"/>
              <a:chExt cx="360363" cy="300038"/>
            </a:xfrm>
            <a:solidFill>
              <a:srgbClr val="9DA8B1"/>
            </a:solidFill>
          </p:grpSpPr>
          <p:sp>
            <p:nvSpPr>
              <p:cNvPr id="43" name="Freeform 342"/>
              <p:cNvSpPr>
                <a:spLocks/>
              </p:cNvSpPr>
              <p:nvPr/>
            </p:nvSpPr>
            <p:spPr bwMode="auto">
              <a:xfrm>
                <a:off x="575230" y="5373689"/>
                <a:ext cx="252413" cy="195263"/>
              </a:xfrm>
              <a:custGeom>
                <a:avLst/>
                <a:gdLst>
                  <a:gd name="T0" fmla="*/ 12 w 159"/>
                  <a:gd name="T1" fmla="*/ 75 h 123"/>
                  <a:gd name="T2" fmla="*/ 28 w 159"/>
                  <a:gd name="T3" fmla="*/ 64 h 123"/>
                  <a:gd name="T4" fmla="*/ 52 w 159"/>
                  <a:gd name="T5" fmla="*/ 92 h 123"/>
                  <a:gd name="T6" fmla="*/ 80 w 159"/>
                  <a:gd name="T7" fmla="*/ 32 h 123"/>
                  <a:gd name="T8" fmla="*/ 110 w 159"/>
                  <a:gd name="T9" fmla="*/ 123 h 123"/>
                  <a:gd name="T10" fmla="*/ 136 w 159"/>
                  <a:gd name="T11" fmla="*/ 59 h 123"/>
                  <a:gd name="T12" fmla="*/ 147 w 159"/>
                  <a:gd name="T13" fmla="*/ 85 h 123"/>
                  <a:gd name="T14" fmla="*/ 159 w 159"/>
                  <a:gd name="T15" fmla="*/ 83 h 123"/>
                  <a:gd name="T16" fmla="*/ 136 w 159"/>
                  <a:gd name="T17" fmla="*/ 29 h 123"/>
                  <a:gd name="T18" fmla="*/ 111 w 159"/>
                  <a:gd name="T19" fmla="*/ 89 h 123"/>
                  <a:gd name="T20" fmla="*/ 81 w 159"/>
                  <a:gd name="T21" fmla="*/ 0 h 123"/>
                  <a:gd name="T22" fmla="*/ 49 w 159"/>
                  <a:gd name="T23" fmla="*/ 72 h 123"/>
                  <a:gd name="T24" fmla="*/ 31 w 159"/>
                  <a:gd name="T25" fmla="*/ 50 h 123"/>
                  <a:gd name="T26" fmla="*/ 0 w 159"/>
                  <a:gd name="T27" fmla="*/ 72 h 123"/>
                  <a:gd name="T28" fmla="*/ 8 w 159"/>
                  <a:gd name="T29" fmla="*/ 78 h 123"/>
                  <a:gd name="T30" fmla="*/ 12 w 159"/>
                  <a:gd name="T31" fmla="*/ 75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9" h="123">
                    <a:moveTo>
                      <a:pt x="12" y="75"/>
                    </a:moveTo>
                    <a:lnTo>
                      <a:pt x="28" y="64"/>
                    </a:lnTo>
                    <a:lnTo>
                      <a:pt x="52" y="92"/>
                    </a:lnTo>
                    <a:lnTo>
                      <a:pt x="80" y="32"/>
                    </a:lnTo>
                    <a:lnTo>
                      <a:pt x="110" y="123"/>
                    </a:lnTo>
                    <a:lnTo>
                      <a:pt x="136" y="59"/>
                    </a:lnTo>
                    <a:lnTo>
                      <a:pt x="147" y="85"/>
                    </a:lnTo>
                    <a:lnTo>
                      <a:pt x="159" y="83"/>
                    </a:lnTo>
                    <a:lnTo>
                      <a:pt x="136" y="29"/>
                    </a:lnTo>
                    <a:lnTo>
                      <a:pt x="111" y="89"/>
                    </a:lnTo>
                    <a:lnTo>
                      <a:pt x="81" y="0"/>
                    </a:lnTo>
                    <a:lnTo>
                      <a:pt x="49" y="72"/>
                    </a:lnTo>
                    <a:lnTo>
                      <a:pt x="31" y="50"/>
                    </a:lnTo>
                    <a:lnTo>
                      <a:pt x="0" y="72"/>
                    </a:lnTo>
                    <a:lnTo>
                      <a:pt x="8" y="78"/>
                    </a:lnTo>
                    <a:lnTo>
                      <a:pt x="12" y="75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4" name="Freeform 343"/>
              <p:cNvSpPr>
                <a:spLocks noEditPoints="1"/>
              </p:cNvSpPr>
              <p:nvPr/>
            </p:nvSpPr>
            <p:spPr bwMode="auto">
              <a:xfrm>
                <a:off x="521255" y="5321301"/>
                <a:ext cx="360363" cy="300038"/>
              </a:xfrm>
              <a:custGeom>
                <a:avLst/>
                <a:gdLst>
                  <a:gd name="T0" fmla="*/ 0 w 227"/>
                  <a:gd name="T1" fmla="*/ 0 h 189"/>
                  <a:gd name="T2" fmla="*/ 0 w 227"/>
                  <a:gd name="T3" fmla="*/ 189 h 189"/>
                  <a:gd name="T4" fmla="*/ 227 w 227"/>
                  <a:gd name="T5" fmla="*/ 189 h 189"/>
                  <a:gd name="T6" fmla="*/ 227 w 227"/>
                  <a:gd name="T7" fmla="*/ 0 h 189"/>
                  <a:gd name="T8" fmla="*/ 0 w 227"/>
                  <a:gd name="T9" fmla="*/ 0 h 189"/>
                  <a:gd name="T10" fmla="*/ 205 w 227"/>
                  <a:gd name="T11" fmla="*/ 167 h 189"/>
                  <a:gd name="T12" fmla="*/ 22 w 227"/>
                  <a:gd name="T13" fmla="*/ 167 h 189"/>
                  <a:gd name="T14" fmla="*/ 22 w 227"/>
                  <a:gd name="T15" fmla="*/ 22 h 189"/>
                  <a:gd name="T16" fmla="*/ 205 w 227"/>
                  <a:gd name="T17" fmla="*/ 22 h 189"/>
                  <a:gd name="T18" fmla="*/ 205 w 227"/>
                  <a:gd name="T19" fmla="*/ 167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7" h="189">
                    <a:moveTo>
                      <a:pt x="0" y="0"/>
                    </a:moveTo>
                    <a:lnTo>
                      <a:pt x="0" y="189"/>
                    </a:lnTo>
                    <a:lnTo>
                      <a:pt x="227" y="189"/>
                    </a:lnTo>
                    <a:lnTo>
                      <a:pt x="227" y="0"/>
                    </a:lnTo>
                    <a:lnTo>
                      <a:pt x="0" y="0"/>
                    </a:lnTo>
                    <a:close/>
                    <a:moveTo>
                      <a:pt x="205" y="167"/>
                    </a:moveTo>
                    <a:lnTo>
                      <a:pt x="22" y="167"/>
                    </a:lnTo>
                    <a:lnTo>
                      <a:pt x="22" y="22"/>
                    </a:lnTo>
                    <a:lnTo>
                      <a:pt x="205" y="22"/>
                    </a:lnTo>
                    <a:lnTo>
                      <a:pt x="205" y="16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3453077" y="2208765"/>
            <a:ext cx="1080000" cy="1080000"/>
            <a:chOff x="4587607" y="2746710"/>
            <a:chExt cx="1248842" cy="1248840"/>
          </a:xfrm>
        </p:grpSpPr>
        <p:sp>
          <p:nvSpPr>
            <p:cNvPr id="46" name="椭圆 45"/>
            <p:cNvSpPr>
              <a:spLocks noChangeAspect="1"/>
            </p:cNvSpPr>
            <p:nvPr/>
          </p:nvSpPr>
          <p:spPr>
            <a:xfrm>
              <a:off x="4587607" y="2746710"/>
              <a:ext cx="1248842" cy="1248840"/>
            </a:xfrm>
            <a:prstGeom prst="ellipse">
              <a:avLst/>
            </a:prstGeom>
            <a:solidFill>
              <a:srgbClr val="98C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7" name="Freeform 195"/>
            <p:cNvSpPr>
              <a:spLocks noChangeAspect="1" noEditPoints="1"/>
            </p:cNvSpPr>
            <p:nvPr/>
          </p:nvSpPr>
          <p:spPr bwMode="auto">
            <a:xfrm>
              <a:off x="4892490" y="3112457"/>
              <a:ext cx="639076" cy="517346"/>
            </a:xfrm>
            <a:custGeom>
              <a:avLst/>
              <a:gdLst>
                <a:gd name="T0" fmla="*/ 201 w 252"/>
                <a:gd name="T1" fmla="*/ 52 h 204"/>
                <a:gd name="T2" fmla="*/ 201 w 252"/>
                <a:gd name="T3" fmla="*/ 0 h 204"/>
                <a:gd name="T4" fmla="*/ 0 w 252"/>
                <a:gd name="T5" fmla="*/ 0 h 204"/>
                <a:gd name="T6" fmla="*/ 0 w 252"/>
                <a:gd name="T7" fmla="*/ 152 h 204"/>
                <a:gd name="T8" fmla="*/ 51 w 252"/>
                <a:gd name="T9" fmla="*/ 152 h 204"/>
                <a:gd name="T10" fmla="*/ 51 w 252"/>
                <a:gd name="T11" fmla="*/ 204 h 204"/>
                <a:gd name="T12" fmla="*/ 252 w 252"/>
                <a:gd name="T13" fmla="*/ 204 h 204"/>
                <a:gd name="T14" fmla="*/ 252 w 252"/>
                <a:gd name="T15" fmla="*/ 52 h 204"/>
                <a:gd name="T16" fmla="*/ 201 w 252"/>
                <a:gd name="T17" fmla="*/ 52 h 204"/>
                <a:gd name="T18" fmla="*/ 25 w 252"/>
                <a:gd name="T19" fmla="*/ 127 h 204"/>
                <a:gd name="T20" fmla="*/ 25 w 252"/>
                <a:gd name="T21" fmla="*/ 25 h 204"/>
                <a:gd name="T22" fmla="*/ 176 w 252"/>
                <a:gd name="T23" fmla="*/ 25 h 204"/>
                <a:gd name="T24" fmla="*/ 176 w 252"/>
                <a:gd name="T25" fmla="*/ 52 h 204"/>
                <a:gd name="T26" fmla="*/ 51 w 252"/>
                <a:gd name="T27" fmla="*/ 52 h 204"/>
                <a:gd name="T28" fmla="*/ 51 w 252"/>
                <a:gd name="T29" fmla="*/ 127 h 204"/>
                <a:gd name="T30" fmla="*/ 25 w 252"/>
                <a:gd name="T31" fmla="*/ 127 h 204"/>
                <a:gd name="T32" fmla="*/ 76 w 252"/>
                <a:gd name="T33" fmla="*/ 77 h 204"/>
                <a:gd name="T34" fmla="*/ 227 w 252"/>
                <a:gd name="T35" fmla="*/ 77 h 204"/>
                <a:gd name="T36" fmla="*/ 227 w 252"/>
                <a:gd name="T37" fmla="*/ 179 h 204"/>
                <a:gd name="T38" fmla="*/ 76 w 252"/>
                <a:gd name="T39" fmla="*/ 179 h 204"/>
                <a:gd name="T40" fmla="*/ 76 w 252"/>
                <a:gd name="T41" fmla="*/ 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2" h="204">
                  <a:moveTo>
                    <a:pt x="201" y="52"/>
                  </a:moveTo>
                  <a:lnTo>
                    <a:pt x="201" y="0"/>
                  </a:lnTo>
                  <a:lnTo>
                    <a:pt x="0" y="0"/>
                  </a:lnTo>
                  <a:lnTo>
                    <a:pt x="0" y="152"/>
                  </a:lnTo>
                  <a:lnTo>
                    <a:pt x="51" y="152"/>
                  </a:lnTo>
                  <a:lnTo>
                    <a:pt x="51" y="204"/>
                  </a:lnTo>
                  <a:lnTo>
                    <a:pt x="252" y="204"/>
                  </a:lnTo>
                  <a:lnTo>
                    <a:pt x="252" y="52"/>
                  </a:lnTo>
                  <a:lnTo>
                    <a:pt x="201" y="52"/>
                  </a:lnTo>
                  <a:close/>
                  <a:moveTo>
                    <a:pt x="25" y="127"/>
                  </a:moveTo>
                  <a:lnTo>
                    <a:pt x="25" y="25"/>
                  </a:lnTo>
                  <a:lnTo>
                    <a:pt x="176" y="25"/>
                  </a:lnTo>
                  <a:lnTo>
                    <a:pt x="176" y="52"/>
                  </a:lnTo>
                  <a:lnTo>
                    <a:pt x="51" y="52"/>
                  </a:lnTo>
                  <a:lnTo>
                    <a:pt x="51" y="127"/>
                  </a:lnTo>
                  <a:lnTo>
                    <a:pt x="25" y="127"/>
                  </a:lnTo>
                  <a:close/>
                  <a:moveTo>
                    <a:pt x="76" y="77"/>
                  </a:moveTo>
                  <a:lnTo>
                    <a:pt x="227" y="77"/>
                  </a:lnTo>
                  <a:lnTo>
                    <a:pt x="227" y="179"/>
                  </a:lnTo>
                  <a:lnTo>
                    <a:pt x="76" y="179"/>
                  </a:lnTo>
                  <a:lnTo>
                    <a:pt x="76" y="7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555344" y="1877466"/>
            <a:ext cx="1080000" cy="1080000"/>
            <a:chOff x="6385868" y="2746710"/>
            <a:chExt cx="1248842" cy="1248840"/>
          </a:xfrm>
        </p:grpSpPr>
        <p:sp>
          <p:nvSpPr>
            <p:cNvPr id="49" name="椭圆 48"/>
            <p:cNvSpPr>
              <a:spLocks noChangeAspect="1"/>
            </p:cNvSpPr>
            <p:nvPr/>
          </p:nvSpPr>
          <p:spPr>
            <a:xfrm>
              <a:off x="6385868" y="2746710"/>
              <a:ext cx="1248842" cy="1248840"/>
            </a:xfrm>
            <a:prstGeom prst="ellipse">
              <a:avLst/>
            </a:prstGeom>
            <a:solidFill>
              <a:srgbClr val="5DAD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50" name="组合 49"/>
            <p:cNvGrpSpPr>
              <a:grpSpLocks noChangeAspect="1"/>
            </p:cNvGrpSpPr>
            <p:nvPr/>
          </p:nvGrpSpPr>
          <p:grpSpPr>
            <a:xfrm>
              <a:off x="6688386" y="3129702"/>
              <a:ext cx="643807" cy="482856"/>
              <a:chOff x="17463" y="6819899"/>
              <a:chExt cx="400050" cy="300038"/>
            </a:xfrm>
            <a:solidFill>
              <a:srgbClr val="9DA8B1"/>
            </a:solidFill>
          </p:grpSpPr>
          <p:sp>
            <p:nvSpPr>
              <p:cNvPr id="51" name="Rectangle 426"/>
              <p:cNvSpPr>
                <a:spLocks noChangeArrowheads="1"/>
              </p:cNvSpPr>
              <p:nvPr/>
            </p:nvSpPr>
            <p:spPr bwMode="auto">
              <a:xfrm>
                <a:off x="88900" y="6991349"/>
                <a:ext cx="31750" cy="6985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2" name="Rectangle 427"/>
              <p:cNvSpPr>
                <a:spLocks noChangeArrowheads="1"/>
              </p:cNvSpPr>
              <p:nvPr/>
            </p:nvSpPr>
            <p:spPr bwMode="auto">
              <a:xfrm>
                <a:off x="144463" y="6911974"/>
                <a:ext cx="33338" cy="14922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3" name="Rectangle 428"/>
              <p:cNvSpPr>
                <a:spLocks noChangeArrowheads="1"/>
              </p:cNvSpPr>
              <p:nvPr/>
            </p:nvSpPr>
            <p:spPr bwMode="auto">
              <a:xfrm>
                <a:off x="200025" y="6946899"/>
                <a:ext cx="33338" cy="1143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4" name="Rectangle 429"/>
              <p:cNvSpPr>
                <a:spLocks noChangeArrowheads="1"/>
              </p:cNvSpPr>
              <p:nvPr/>
            </p:nvSpPr>
            <p:spPr bwMode="auto">
              <a:xfrm>
                <a:off x="257175" y="7024687"/>
                <a:ext cx="31750" cy="3651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5" name="Rectangle 430"/>
              <p:cNvSpPr>
                <a:spLocks noChangeArrowheads="1"/>
              </p:cNvSpPr>
              <p:nvPr/>
            </p:nvSpPr>
            <p:spPr bwMode="auto">
              <a:xfrm>
                <a:off x="312738" y="6883399"/>
                <a:ext cx="33338" cy="1778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6" name="Freeform 431"/>
              <p:cNvSpPr>
                <a:spLocks noEditPoints="1"/>
              </p:cNvSpPr>
              <p:nvPr/>
            </p:nvSpPr>
            <p:spPr bwMode="auto">
              <a:xfrm>
                <a:off x="17463" y="6819899"/>
                <a:ext cx="400050" cy="300038"/>
              </a:xfrm>
              <a:custGeom>
                <a:avLst/>
                <a:gdLst>
                  <a:gd name="T0" fmla="*/ 0 w 252"/>
                  <a:gd name="T1" fmla="*/ 0 h 189"/>
                  <a:gd name="T2" fmla="*/ 0 w 252"/>
                  <a:gd name="T3" fmla="*/ 189 h 189"/>
                  <a:gd name="T4" fmla="*/ 252 w 252"/>
                  <a:gd name="T5" fmla="*/ 189 h 189"/>
                  <a:gd name="T6" fmla="*/ 252 w 252"/>
                  <a:gd name="T7" fmla="*/ 0 h 189"/>
                  <a:gd name="T8" fmla="*/ 0 w 252"/>
                  <a:gd name="T9" fmla="*/ 0 h 189"/>
                  <a:gd name="T10" fmla="*/ 231 w 252"/>
                  <a:gd name="T11" fmla="*/ 168 h 189"/>
                  <a:gd name="T12" fmla="*/ 21 w 252"/>
                  <a:gd name="T13" fmla="*/ 168 h 189"/>
                  <a:gd name="T14" fmla="*/ 21 w 252"/>
                  <a:gd name="T15" fmla="*/ 21 h 189"/>
                  <a:gd name="T16" fmla="*/ 231 w 252"/>
                  <a:gd name="T17" fmla="*/ 21 h 189"/>
                  <a:gd name="T18" fmla="*/ 231 w 252"/>
                  <a:gd name="T19" fmla="*/ 168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2" h="189">
                    <a:moveTo>
                      <a:pt x="0" y="0"/>
                    </a:moveTo>
                    <a:lnTo>
                      <a:pt x="0" y="189"/>
                    </a:lnTo>
                    <a:lnTo>
                      <a:pt x="252" y="189"/>
                    </a:lnTo>
                    <a:lnTo>
                      <a:pt x="252" y="0"/>
                    </a:lnTo>
                    <a:lnTo>
                      <a:pt x="0" y="0"/>
                    </a:lnTo>
                    <a:close/>
                    <a:moveTo>
                      <a:pt x="231" y="168"/>
                    </a:moveTo>
                    <a:lnTo>
                      <a:pt x="21" y="168"/>
                    </a:lnTo>
                    <a:lnTo>
                      <a:pt x="21" y="21"/>
                    </a:lnTo>
                    <a:lnTo>
                      <a:pt x="231" y="21"/>
                    </a:lnTo>
                    <a:lnTo>
                      <a:pt x="231" y="16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57" name="组合 56"/>
          <p:cNvGrpSpPr/>
          <p:nvPr/>
        </p:nvGrpSpPr>
        <p:grpSpPr>
          <a:xfrm>
            <a:off x="7657611" y="2208765"/>
            <a:ext cx="1080000" cy="1080000"/>
            <a:chOff x="8141267" y="2746712"/>
            <a:chExt cx="1248840" cy="1248840"/>
          </a:xfrm>
        </p:grpSpPr>
        <p:sp>
          <p:nvSpPr>
            <p:cNvPr id="58" name="椭圆 57"/>
            <p:cNvSpPr>
              <a:spLocks noChangeAspect="1"/>
            </p:cNvSpPr>
            <p:nvPr/>
          </p:nvSpPr>
          <p:spPr>
            <a:xfrm flipH="1">
              <a:off x="8141267" y="2746712"/>
              <a:ext cx="1248840" cy="1248840"/>
            </a:xfrm>
            <a:prstGeom prst="ellipse">
              <a:avLst/>
            </a:prstGeom>
            <a:solidFill>
              <a:srgbClr val="98C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59" name="组合 58"/>
            <p:cNvGrpSpPr>
              <a:grpSpLocks noChangeAspect="1"/>
            </p:cNvGrpSpPr>
            <p:nvPr/>
          </p:nvGrpSpPr>
          <p:grpSpPr>
            <a:xfrm>
              <a:off x="8467452" y="3129704"/>
              <a:ext cx="596471" cy="482856"/>
              <a:chOff x="12042775" y="6005512"/>
              <a:chExt cx="400050" cy="323850"/>
            </a:xfrm>
            <a:solidFill>
              <a:srgbClr val="E9E9E9"/>
            </a:solidFill>
          </p:grpSpPr>
          <p:sp>
            <p:nvSpPr>
              <p:cNvPr id="60" name="Freeform 367"/>
              <p:cNvSpPr>
                <a:spLocks noEditPoints="1"/>
              </p:cNvSpPr>
              <p:nvPr/>
            </p:nvSpPr>
            <p:spPr bwMode="auto">
              <a:xfrm>
                <a:off x="12042775" y="6005512"/>
                <a:ext cx="400050" cy="323850"/>
              </a:xfrm>
              <a:custGeom>
                <a:avLst/>
                <a:gdLst>
                  <a:gd name="T0" fmla="*/ 0 w 252"/>
                  <a:gd name="T1" fmla="*/ 0 h 204"/>
                  <a:gd name="T2" fmla="*/ 0 w 252"/>
                  <a:gd name="T3" fmla="*/ 204 h 204"/>
                  <a:gd name="T4" fmla="*/ 252 w 252"/>
                  <a:gd name="T5" fmla="*/ 204 h 204"/>
                  <a:gd name="T6" fmla="*/ 252 w 252"/>
                  <a:gd name="T7" fmla="*/ 0 h 204"/>
                  <a:gd name="T8" fmla="*/ 0 w 252"/>
                  <a:gd name="T9" fmla="*/ 0 h 204"/>
                  <a:gd name="T10" fmla="*/ 231 w 252"/>
                  <a:gd name="T11" fmla="*/ 183 h 204"/>
                  <a:gd name="T12" fmla="*/ 21 w 252"/>
                  <a:gd name="T13" fmla="*/ 183 h 204"/>
                  <a:gd name="T14" fmla="*/ 21 w 252"/>
                  <a:gd name="T15" fmla="*/ 21 h 204"/>
                  <a:gd name="T16" fmla="*/ 231 w 252"/>
                  <a:gd name="T17" fmla="*/ 21 h 204"/>
                  <a:gd name="T18" fmla="*/ 231 w 252"/>
                  <a:gd name="T19" fmla="*/ 183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2" h="204">
                    <a:moveTo>
                      <a:pt x="0" y="0"/>
                    </a:moveTo>
                    <a:lnTo>
                      <a:pt x="0" y="204"/>
                    </a:lnTo>
                    <a:lnTo>
                      <a:pt x="252" y="204"/>
                    </a:lnTo>
                    <a:lnTo>
                      <a:pt x="252" y="0"/>
                    </a:lnTo>
                    <a:lnTo>
                      <a:pt x="0" y="0"/>
                    </a:lnTo>
                    <a:close/>
                    <a:moveTo>
                      <a:pt x="231" y="183"/>
                    </a:moveTo>
                    <a:lnTo>
                      <a:pt x="21" y="183"/>
                    </a:lnTo>
                    <a:lnTo>
                      <a:pt x="21" y="21"/>
                    </a:lnTo>
                    <a:lnTo>
                      <a:pt x="231" y="21"/>
                    </a:lnTo>
                    <a:lnTo>
                      <a:pt x="231" y="18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1" name="Oval 368"/>
              <p:cNvSpPr>
                <a:spLocks noChangeArrowheads="1"/>
              </p:cNvSpPr>
              <p:nvPr/>
            </p:nvSpPr>
            <p:spPr bwMode="auto">
              <a:xfrm>
                <a:off x="12099925" y="6059487"/>
                <a:ext cx="42863" cy="428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2" name="Oval 369"/>
              <p:cNvSpPr>
                <a:spLocks noChangeArrowheads="1"/>
              </p:cNvSpPr>
              <p:nvPr/>
            </p:nvSpPr>
            <p:spPr bwMode="auto">
              <a:xfrm>
                <a:off x="12344400" y="6059487"/>
                <a:ext cx="39688" cy="428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3" name="Oval 370"/>
              <p:cNvSpPr>
                <a:spLocks noChangeArrowheads="1"/>
              </p:cNvSpPr>
              <p:nvPr/>
            </p:nvSpPr>
            <p:spPr bwMode="auto">
              <a:xfrm>
                <a:off x="12099925" y="6232524"/>
                <a:ext cx="42863" cy="412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4" name="Oval 371"/>
              <p:cNvSpPr>
                <a:spLocks noChangeArrowheads="1"/>
              </p:cNvSpPr>
              <p:nvPr/>
            </p:nvSpPr>
            <p:spPr bwMode="auto">
              <a:xfrm>
                <a:off x="12344400" y="6232524"/>
                <a:ext cx="39688" cy="412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5" name="Freeform 372"/>
              <p:cNvSpPr>
                <a:spLocks noEditPoints="1"/>
              </p:cNvSpPr>
              <p:nvPr/>
            </p:nvSpPr>
            <p:spPr bwMode="auto">
              <a:xfrm>
                <a:off x="12188825" y="6089649"/>
                <a:ext cx="109538" cy="155575"/>
              </a:xfrm>
              <a:custGeom>
                <a:avLst/>
                <a:gdLst>
                  <a:gd name="T0" fmla="*/ 69 w 69"/>
                  <a:gd name="T1" fmla="*/ 0 h 98"/>
                  <a:gd name="T2" fmla="*/ 0 w 69"/>
                  <a:gd name="T3" fmla="*/ 0 h 98"/>
                  <a:gd name="T4" fmla="*/ 0 w 69"/>
                  <a:gd name="T5" fmla="*/ 98 h 98"/>
                  <a:gd name="T6" fmla="*/ 69 w 69"/>
                  <a:gd name="T7" fmla="*/ 98 h 98"/>
                  <a:gd name="T8" fmla="*/ 69 w 69"/>
                  <a:gd name="T9" fmla="*/ 0 h 98"/>
                  <a:gd name="T10" fmla="*/ 50 w 69"/>
                  <a:gd name="T11" fmla="*/ 83 h 98"/>
                  <a:gd name="T12" fmla="*/ 18 w 69"/>
                  <a:gd name="T13" fmla="*/ 83 h 98"/>
                  <a:gd name="T14" fmla="*/ 18 w 69"/>
                  <a:gd name="T15" fmla="*/ 48 h 98"/>
                  <a:gd name="T16" fmla="*/ 50 w 69"/>
                  <a:gd name="T17" fmla="*/ 48 h 98"/>
                  <a:gd name="T18" fmla="*/ 50 w 69"/>
                  <a:gd name="T19" fmla="*/ 83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" h="98">
                    <a:moveTo>
                      <a:pt x="69" y="0"/>
                    </a:moveTo>
                    <a:lnTo>
                      <a:pt x="0" y="0"/>
                    </a:lnTo>
                    <a:lnTo>
                      <a:pt x="0" y="98"/>
                    </a:lnTo>
                    <a:lnTo>
                      <a:pt x="69" y="98"/>
                    </a:lnTo>
                    <a:lnTo>
                      <a:pt x="69" y="0"/>
                    </a:lnTo>
                    <a:close/>
                    <a:moveTo>
                      <a:pt x="50" y="83"/>
                    </a:moveTo>
                    <a:lnTo>
                      <a:pt x="18" y="83"/>
                    </a:lnTo>
                    <a:lnTo>
                      <a:pt x="18" y="48"/>
                    </a:lnTo>
                    <a:lnTo>
                      <a:pt x="50" y="48"/>
                    </a:lnTo>
                    <a:lnTo>
                      <a:pt x="50" y="8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66" name="组合 65"/>
          <p:cNvGrpSpPr/>
          <p:nvPr/>
        </p:nvGrpSpPr>
        <p:grpSpPr>
          <a:xfrm>
            <a:off x="9759878" y="2689797"/>
            <a:ext cx="1080000" cy="1080000"/>
            <a:chOff x="9695723" y="2746710"/>
            <a:chExt cx="1250915" cy="1248840"/>
          </a:xfrm>
        </p:grpSpPr>
        <p:sp>
          <p:nvSpPr>
            <p:cNvPr id="67" name="Oval 25"/>
            <p:cNvSpPr/>
            <p:nvPr/>
          </p:nvSpPr>
          <p:spPr>
            <a:xfrm>
              <a:off x="9695723" y="2746710"/>
              <a:ext cx="1250915" cy="1248840"/>
            </a:xfrm>
            <a:prstGeom prst="ellipse">
              <a:avLst/>
            </a:prstGeom>
            <a:solidFill>
              <a:srgbClr val="5DAD71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733">
                <a:solidFill>
                  <a:schemeClr val="bg1"/>
                </a:solidFill>
              </a:endParaRPr>
            </a:p>
          </p:txBody>
        </p:sp>
        <p:grpSp>
          <p:nvGrpSpPr>
            <p:cNvPr id="68" name="Group 121"/>
            <p:cNvGrpSpPr/>
            <p:nvPr/>
          </p:nvGrpSpPr>
          <p:grpSpPr>
            <a:xfrm>
              <a:off x="10036918" y="3112457"/>
              <a:ext cx="655200" cy="517346"/>
              <a:chOff x="2950272" y="1314466"/>
              <a:chExt cx="496661" cy="421788"/>
            </a:xfrm>
            <a:solidFill>
              <a:schemeClr val="bg1">
                <a:lumMod val="95000"/>
              </a:schemeClr>
            </a:solidFill>
          </p:grpSpPr>
          <p:sp>
            <p:nvSpPr>
              <p:cNvPr id="69" name="Freeform 12"/>
              <p:cNvSpPr>
                <a:spLocks/>
              </p:cNvSpPr>
              <p:nvPr/>
            </p:nvSpPr>
            <p:spPr bwMode="auto">
              <a:xfrm>
                <a:off x="3107507" y="1559052"/>
                <a:ext cx="89848" cy="89848"/>
              </a:xfrm>
              <a:custGeom>
                <a:avLst/>
                <a:gdLst>
                  <a:gd name="T0" fmla="*/ 36 w 36"/>
                  <a:gd name="T1" fmla="*/ 20 h 36"/>
                  <a:gd name="T2" fmla="*/ 16 w 36"/>
                  <a:gd name="T3" fmla="*/ 0 h 36"/>
                  <a:gd name="T4" fmla="*/ 16 w 36"/>
                  <a:gd name="T5" fmla="*/ 0 h 36"/>
                  <a:gd name="T6" fmla="*/ 0 w 36"/>
                  <a:gd name="T7" fmla="*/ 36 h 36"/>
                  <a:gd name="T8" fmla="*/ 36 w 36"/>
                  <a:gd name="T9" fmla="*/ 2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6">
                    <a:moveTo>
                      <a:pt x="36" y="20"/>
                    </a:moveTo>
                    <a:lnTo>
                      <a:pt x="16" y="0"/>
                    </a:lnTo>
                    <a:lnTo>
                      <a:pt x="16" y="0"/>
                    </a:lnTo>
                    <a:lnTo>
                      <a:pt x="0" y="36"/>
                    </a:lnTo>
                    <a:lnTo>
                      <a:pt x="36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70" name="Rectangle 13"/>
              <p:cNvSpPr>
                <a:spLocks noChangeArrowheads="1"/>
              </p:cNvSpPr>
              <p:nvPr/>
            </p:nvSpPr>
            <p:spPr bwMode="auto">
              <a:xfrm>
                <a:off x="3197355" y="1608968"/>
                <a:ext cx="2497" cy="249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71" name="Freeform 14"/>
              <p:cNvSpPr>
                <a:spLocks/>
              </p:cNvSpPr>
              <p:nvPr/>
            </p:nvSpPr>
            <p:spPr bwMode="auto">
              <a:xfrm>
                <a:off x="3159917" y="1344415"/>
                <a:ext cx="227117" cy="222125"/>
              </a:xfrm>
              <a:custGeom>
                <a:avLst/>
                <a:gdLst>
                  <a:gd name="T0" fmla="*/ 81 w 91"/>
                  <a:gd name="T1" fmla="*/ 0 h 89"/>
                  <a:gd name="T2" fmla="*/ 0 w 91"/>
                  <a:gd name="T3" fmla="*/ 81 h 89"/>
                  <a:gd name="T4" fmla="*/ 8 w 91"/>
                  <a:gd name="T5" fmla="*/ 89 h 89"/>
                  <a:gd name="T6" fmla="*/ 91 w 91"/>
                  <a:gd name="T7" fmla="*/ 8 h 89"/>
                  <a:gd name="T8" fmla="*/ 81 w 91"/>
                  <a:gd name="T9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89">
                    <a:moveTo>
                      <a:pt x="81" y="0"/>
                    </a:moveTo>
                    <a:lnTo>
                      <a:pt x="0" y="81"/>
                    </a:lnTo>
                    <a:lnTo>
                      <a:pt x="8" y="89"/>
                    </a:lnTo>
                    <a:lnTo>
                      <a:pt x="91" y="8"/>
                    </a:lnTo>
                    <a:lnTo>
                      <a:pt x="8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72" name="Freeform 15"/>
              <p:cNvSpPr>
                <a:spLocks/>
              </p:cNvSpPr>
              <p:nvPr/>
            </p:nvSpPr>
            <p:spPr bwMode="auto">
              <a:xfrm>
                <a:off x="3189867" y="1374365"/>
                <a:ext cx="227117" cy="224620"/>
              </a:xfrm>
              <a:custGeom>
                <a:avLst/>
                <a:gdLst>
                  <a:gd name="T0" fmla="*/ 0 w 91"/>
                  <a:gd name="T1" fmla="*/ 82 h 90"/>
                  <a:gd name="T2" fmla="*/ 8 w 91"/>
                  <a:gd name="T3" fmla="*/ 90 h 90"/>
                  <a:gd name="T4" fmla="*/ 91 w 91"/>
                  <a:gd name="T5" fmla="*/ 8 h 90"/>
                  <a:gd name="T6" fmla="*/ 83 w 91"/>
                  <a:gd name="T7" fmla="*/ 0 h 90"/>
                  <a:gd name="T8" fmla="*/ 0 w 91"/>
                  <a:gd name="T9" fmla="*/ 8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90">
                    <a:moveTo>
                      <a:pt x="0" y="82"/>
                    </a:moveTo>
                    <a:lnTo>
                      <a:pt x="8" y="90"/>
                    </a:lnTo>
                    <a:lnTo>
                      <a:pt x="91" y="8"/>
                    </a:lnTo>
                    <a:lnTo>
                      <a:pt x="83" y="0"/>
                    </a:lnTo>
                    <a:lnTo>
                      <a:pt x="0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73" name="Freeform 16"/>
              <p:cNvSpPr>
                <a:spLocks/>
              </p:cNvSpPr>
              <p:nvPr/>
            </p:nvSpPr>
            <p:spPr bwMode="auto">
              <a:xfrm>
                <a:off x="3377051" y="1314466"/>
                <a:ext cx="69882" cy="64890"/>
              </a:xfrm>
              <a:custGeom>
                <a:avLst/>
                <a:gdLst>
                  <a:gd name="T0" fmla="*/ 14 w 21"/>
                  <a:gd name="T1" fmla="*/ 6 h 20"/>
                  <a:gd name="T2" fmla="*/ 0 w 21"/>
                  <a:gd name="T3" fmla="*/ 6 h 20"/>
                  <a:gd name="T4" fmla="*/ 15 w 21"/>
                  <a:gd name="T5" fmla="*/ 20 h 20"/>
                  <a:gd name="T6" fmla="*/ 14 w 21"/>
                  <a:gd name="T7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20">
                    <a:moveTo>
                      <a:pt x="14" y="6"/>
                    </a:moveTo>
                    <a:cubicBezTo>
                      <a:pt x="8" y="0"/>
                      <a:pt x="0" y="6"/>
                      <a:pt x="0" y="6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5" y="20"/>
                      <a:pt x="21" y="13"/>
                      <a:pt x="1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74" name="Freeform 17"/>
              <p:cNvSpPr>
                <a:spLocks/>
              </p:cNvSpPr>
              <p:nvPr/>
            </p:nvSpPr>
            <p:spPr bwMode="auto">
              <a:xfrm>
                <a:off x="2950272" y="1324449"/>
                <a:ext cx="416796" cy="411805"/>
              </a:xfrm>
              <a:custGeom>
                <a:avLst/>
                <a:gdLst>
                  <a:gd name="T0" fmla="*/ 147 w 167"/>
                  <a:gd name="T1" fmla="*/ 145 h 165"/>
                  <a:gd name="T2" fmla="*/ 20 w 167"/>
                  <a:gd name="T3" fmla="*/ 145 h 165"/>
                  <a:gd name="T4" fmla="*/ 20 w 167"/>
                  <a:gd name="T5" fmla="*/ 20 h 165"/>
                  <a:gd name="T6" fmla="*/ 139 w 167"/>
                  <a:gd name="T7" fmla="*/ 20 h 165"/>
                  <a:gd name="T8" fmla="*/ 160 w 167"/>
                  <a:gd name="T9" fmla="*/ 0 h 165"/>
                  <a:gd name="T10" fmla="*/ 0 w 167"/>
                  <a:gd name="T11" fmla="*/ 0 h 165"/>
                  <a:gd name="T12" fmla="*/ 0 w 167"/>
                  <a:gd name="T13" fmla="*/ 165 h 165"/>
                  <a:gd name="T14" fmla="*/ 167 w 167"/>
                  <a:gd name="T15" fmla="*/ 165 h 165"/>
                  <a:gd name="T16" fmla="*/ 167 w 167"/>
                  <a:gd name="T17" fmla="*/ 61 h 165"/>
                  <a:gd name="T18" fmla="*/ 147 w 167"/>
                  <a:gd name="T19" fmla="*/ 81 h 165"/>
                  <a:gd name="T20" fmla="*/ 147 w 167"/>
                  <a:gd name="T21" fmla="*/ 14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7" h="165">
                    <a:moveTo>
                      <a:pt x="147" y="145"/>
                    </a:moveTo>
                    <a:lnTo>
                      <a:pt x="20" y="145"/>
                    </a:lnTo>
                    <a:lnTo>
                      <a:pt x="20" y="20"/>
                    </a:lnTo>
                    <a:lnTo>
                      <a:pt x="139" y="20"/>
                    </a:lnTo>
                    <a:lnTo>
                      <a:pt x="160" y="0"/>
                    </a:lnTo>
                    <a:lnTo>
                      <a:pt x="0" y="0"/>
                    </a:lnTo>
                    <a:lnTo>
                      <a:pt x="0" y="165"/>
                    </a:lnTo>
                    <a:lnTo>
                      <a:pt x="167" y="165"/>
                    </a:lnTo>
                    <a:lnTo>
                      <a:pt x="167" y="61"/>
                    </a:lnTo>
                    <a:lnTo>
                      <a:pt x="147" y="81"/>
                    </a:lnTo>
                    <a:lnTo>
                      <a:pt x="147" y="1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</p:grpSp>
      </p:grpSp>
      <p:sp>
        <p:nvSpPr>
          <p:cNvPr id="75" name="Oval 37"/>
          <p:cNvSpPr>
            <a:spLocks noChangeAspect="1"/>
          </p:cNvSpPr>
          <p:nvPr/>
        </p:nvSpPr>
        <p:spPr>
          <a:xfrm>
            <a:off x="1764583" y="4895665"/>
            <a:ext cx="252455" cy="252452"/>
          </a:xfrm>
          <a:prstGeom prst="ellipse">
            <a:avLst/>
          </a:prstGeom>
          <a:solidFill>
            <a:srgbClr val="5DAD7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6" name="Oval 39"/>
          <p:cNvSpPr>
            <a:spLocks noChangeAspect="1"/>
          </p:cNvSpPr>
          <p:nvPr/>
        </p:nvSpPr>
        <p:spPr>
          <a:xfrm>
            <a:off x="3866850" y="4895665"/>
            <a:ext cx="252455" cy="252452"/>
          </a:xfrm>
          <a:prstGeom prst="ellipse">
            <a:avLst/>
          </a:prstGeom>
          <a:solidFill>
            <a:srgbClr val="98C05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rgbClr val="92D050"/>
              </a:solidFill>
            </a:endParaRPr>
          </a:p>
        </p:txBody>
      </p:sp>
      <p:sp>
        <p:nvSpPr>
          <p:cNvPr id="77" name="Oval 40"/>
          <p:cNvSpPr>
            <a:spLocks noChangeAspect="1"/>
          </p:cNvSpPr>
          <p:nvPr/>
        </p:nvSpPr>
        <p:spPr>
          <a:xfrm>
            <a:off x="5969117" y="4895665"/>
            <a:ext cx="252455" cy="252452"/>
          </a:xfrm>
          <a:prstGeom prst="ellipse">
            <a:avLst/>
          </a:prstGeom>
          <a:solidFill>
            <a:srgbClr val="5DAD7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rgbClr val="FF3F3F"/>
              </a:solidFill>
            </a:endParaRPr>
          </a:p>
        </p:txBody>
      </p:sp>
      <p:sp>
        <p:nvSpPr>
          <p:cNvPr id="78" name="Oval 74"/>
          <p:cNvSpPr>
            <a:spLocks noChangeAspect="1"/>
          </p:cNvSpPr>
          <p:nvPr/>
        </p:nvSpPr>
        <p:spPr>
          <a:xfrm>
            <a:off x="10173651" y="4895665"/>
            <a:ext cx="252455" cy="252452"/>
          </a:xfrm>
          <a:prstGeom prst="ellipse">
            <a:avLst/>
          </a:prstGeom>
          <a:solidFill>
            <a:srgbClr val="5DAD7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rgbClr val="0070C0"/>
              </a:solidFill>
            </a:endParaRPr>
          </a:p>
        </p:txBody>
      </p:sp>
      <p:sp>
        <p:nvSpPr>
          <p:cNvPr id="79" name="Oval 53"/>
          <p:cNvSpPr>
            <a:spLocks noChangeAspect="1"/>
          </p:cNvSpPr>
          <p:nvPr/>
        </p:nvSpPr>
        <p:spPr>
          <a:xfrm>
            <a:off x="8071384" y="4895665"/>
            <a:ext cx="252455" cy="252452"/>
          </a:xfrm>
          <a:prstGeom prst="ellipse">
            <a:avLst/>
          </a:prstGeom>
          <a:solidFill>
            <a:srgbClr val="98C05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rgbClr val="00B0F0"/>
              </a:solidFill>
            </a:endParaRPr>
          </a:p>
        </p:txBody>
      </p:sp>
      <p:sp>
        <p:nvSpPr>
          <p:cNvPr id="80" name="文本框 13"/>
          <p:cNvSpPr txBox="1"/>
          <p:nvPr/>
        </p:nvSpPr>
        <p:spPr>
          <a:xfrm>
            <a:off x="1041269" y="5636835"/>
            <a:ext cx="1699084" cy="77058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在此录入图表的描述说明，在此录入上述图表的描述说明。</a:t>
            </a:r>
          </a:p>
        </p:txBody>
      </p:sp>
      <p:sp>
        <p:nvSpPr>
          <p:cNvPr id="81" name="文本框 13"/>
          <p:cNvSpPr txBox="1"/>
          <p:nvPr/>
        </p:nvSpPr>
        <p:spPr>
          <a:xfrm>
            <a:off x="9428839" y="5636835"/>
            <a:ext cx="1699084" cy="77058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在此录入图表的描述说明，在此录入上述图表的描述说明。</a:t>
            </a:r>
          </a:p>
        </p:txBody>
      </p:sp>
      <p:sp>
        <p:nvSpPr>
          <p:cNvPr id="82" name="文本框 13"/>
          <p:cNvSpPr txBox="1"/>
          <p:nvPr/>
        </p:nvSpPr>
        <p:spPr>
          <a:xfrm>
            <a:off x="7331945" y="5636835"/>
            <a:ext cx="1699084" cy="77058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在此录入图表的描述说明，在此录入上述图表的描述说明。</a:t>
            </a:r>
          </a:p>
        </p:txBody>
      </p:sp>
      <p:sp>
        <p:nvSpPr>
          <p:cNvPr id="83" name="文本框 13"/>
          <p:cNvSpPr txBox="1"/>
          <p:nvPr/>
        </p:nvSpPr>
        <p:spPr>
          <a:xfrm>
            <a:off x="5235053" y="5636835"/>
            <a:ext cx="1699084" cy="77058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在此录入图表的描述说明，在此录入上述图表的描述说明。</a:t>
            </a:r>
          </a:p>
        </p:txBody>
      </p:sp>
      <p:sp>
        <p:nvSpPr>
          <p:cNvPr id="84" name="文本框 13"/>
          <p:cNvSpPr txBox="1"/>
          <p:nvPr/>
        </p:nvSpPr>
        <p:spPr>
          <a:xfrm>
            <a:off x="3138161" y="5636835"/>
            <a:ext cx="1699084" cy="77058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在此录入图表的描述说明，在此录入上述图表的描述说明。</a:t>
            </a:r>
          </a:p>
        </p:txBody>
      </p:sp>
      <p:sp>
        <p:nvSpPr>
          <p:cNvPr id="85" name="矩形 84"/>
          <p:cNvSpPr>
            <a:spLocks noChangeArrowheads="1"/>
          </p:cNvSpPr>
          <p:nvPr/>
        </p:nvSpPr>
        <p:spPr bwMode="auto">
          <a:xfrm>
            <a:off x="1257133" y="1198949"/>
            <a:ext cx="9677735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综合描述说明，在此录入上述图表的描述说明，在此录入上述图表的综合描述说明，在此录入上述图表的综合描述说明。</a:t>
            </a:r>
          </a:p>
        </p:txBody>
      </p:sp>
      <p:sp>
        <p:nvSpPr>
          <p:cNvPr id="86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02625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2000">
        <p14:prism dir="d"/>
      </p:transition>
    </mc:Choice>
    <mc:Fallback>
      <p:transition spd="slow" advTm="2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1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3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3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3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3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3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3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6" dur="4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38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0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1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4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3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3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3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3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3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3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5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1" dur="4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63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5" dur="4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6" dur="4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6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0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3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3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3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3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3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3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8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86" dur="4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88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0" dur="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1" dur="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9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3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3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3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3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3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" dur="3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8" fill="hold">
                                <p:stCondLst>
                                  <p:cond delay="6200"/>
                                </p:stCondLst>
                                <p:childTnLst>
                                  <p:par>
                                    <p:cTn id="10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1" dur="4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113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5" dur="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6" dur="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7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11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0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3" dur="3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4" dur="3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7" dur="3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8" dur="3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1" dur="3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2" dur="3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3" fill="hold">
                                <p:stCondLst>
                                  <p:cond delay="7600"/>
                                </p:stCondLst>
                                <p:childTnLst>
                                  <p:par>
                                    <p:cTn id="13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36" dur="4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  <p:bldP spid="25" grpId="0"/>
          <p:bldP spid="27" grpId="0"/>
          <p:bldP spid="28" grpId="0"/>
          <p:bldP spid="29" grpId="0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75" grpId="0" animBg="1"/>
          <p:bldP spid="76" grpId="0" animBg="1"/>
          <p:bldP spid="77" grpId="0" animBg="1"/>
          <p:bldP spid="78" grpId="0" animBg="1"/>
          <p:bldP spid="79" grpId="0" animBg="1"/>
          <p:bldP spid="80" grpId="0"/>
          <p:bldP spid="81" grpId="0"/>
          <p:bldP spid="82" grpId="0"/>
          <p:bldP spid="83" grpId="0"/>
          <p:bldP spid="84" grpId="0"/>
          <p:bldP spid="85" grpId="0"/>
          <p:bldP spid="8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1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3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3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3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3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3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3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6" dur="4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38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4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3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3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3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3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3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3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5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1" dur="4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6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4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4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6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0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3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3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3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3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3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3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8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86" dur="4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88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9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3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3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3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3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3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" dur="3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8" fill="hold">
                                <p:stCondLst>
                                  <p:cond delay="6200"/>
                                </p:stCondLst>
                                <p:childTnLst>
                                  <p:par>
                                    <p:cTn id="10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1" dur="4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11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5" dur="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6" dur="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7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11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0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3" dur="3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4" dur="3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7" dur="3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8" dur="3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1" dur="3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2" dur="3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3" fill="hold">
                                <p:stCondLst>
                                  <p:cond delay="7600"/>
                                </p:stCondLst>
                                <p:childTnLst>
                                  <p:par>
                                    <p:cTn id="13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36" dur="4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  <p:bldP spid="25" grpId="0"/>
          <p:bldP spid="27" grpId="0"/>
          <p:bldP spid="28" grpId="0"/>
          <p:bldP spid="29" grpId="0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75" grpId="0" animBg="1"/>
          <p:bldP spid="76" grpId="0" animBg="1"/>
          <p:bldP spid="77" grpId="0" animBg="1"/>
          <p:bldP spid="78" grpId="0" animBg="1"/>
          <p:bldP spid="79" grpId="0" animBg="1"/>
          <p:bldP spid="80" grpId="0"/>
          <p:bldP spid="81" grpId="0"/>
          <p:bldP spid="82" grpId="0"/>
          <p:bldP spid="83" grpId="0"/>
          <p:bldP spid="84" grpId="0"/>
          <p:bldP spid="85" grpId="0"/>
          <p:bldP spid="86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Straight Connector 247"/>
          <p:cNvCxnSpPr/>
          <p:nvPr/>
        </p:nvCxnSpPr>
        <p:spPr>
          <a:xfrm>
            <a:off x="1042975" y="5477608"/>
            <a:ext cx="10106051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 74"/>
          <p:cNvGrpSpPr/>
          <p:nvPr/>
        </p:nvGrpSpPr>
        <p:grpSpPr>
          <a:xfrm>
            <a:off x="2178725" y="1739195"/>
            <a:ext cx="1228949" cy="3456420"/>
            <a:chOff x="1634044" y="1304396"/>
            <a:chExt cx="921712" cy="2592315"/>
          </a:xfrm>
        </p:grpSpPr>
        <p:sp>
          <p:nvSpPr>
            <p:cNvPr id="24" name="Rounded Rectangle 38"/>
            <p:cNvSpPr/>
            <p:nvPr/>
          </p:nvSpPr>
          <p:spPr>
            <a:xfrm>
              <a:off x="1634044" y="1304396"/>
              <a:ext cx="921712" cy="2592315"/>
            </a:xfrm>
            <a:prstGeom prst="roundRect">
              <a:avLst>
                <a:gd name="adj" fmla="val 50000"/>
              </a:avLst>
            </a:prstGeom>
            <a:solidFill>
              <a:srgbClr val="98C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5" name="Group 46"/>
            <p:cNvGrpSpPr/>
            <p:nvPr/>
          </p:nvGrpSpPr>
          <p:grpSpPr>
            <a:xfrm>
              <a:off x="1703480" y="3032606"/>
              <a:ext cx="782840" cy="782838"/>
              <a:chOff x="1703480" y="3032606"/>
              <a:chExt cx="782840" cy="782838"/>
            </a:xfrm>
          </p:grpSpPr>
          <p:sp>
            <p:nvSpPr>
              <p:cNvPr id="29" name="Oval 44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 dirty="0">
                  <a:solidFill>
                    <a:schemeClr val="tx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Oval 45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61"/>
            <p:cNvGrpSpPr/>
            <p:nvPr/>
          </p:nvGrpSpPr>
          <p:grpSpPr>
            <a:xfrm>
              <a:off x="1692627" y="1477217"/>
              <a:ext cx="804548" cy="2108390"/>
              <a:chOff x="1692627" y="1477217"/>
              <a:chExt cx="804548" cy="2108390"/>
            </a:xfrm>
          </p:grpSpPr>
          <p:sp>
            <p:nvSpPr>
              <p:cNvPr id="27" name="Text Placeholder 3"/>
              <p:cNvSpPr txBox="1">
                <a:spLocks/>
              </p:cNvSpPr>
              <p:nvPr/>
            </p:nvSpPr>
            <p:spPr>
              <a:xfrm>
                <a:off x="1907297" y="3262442"/>
                <a:ext cx="375205" cy="323165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9170">
                  <a:spcBef>
                    <a:spcPct val="20000"/>
                  </a:spcBef>
                  <a:defRPr/>
                </a:pPr>
                <a:r>
                  <a:rPr lang="zh-CN" altLang="en-US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输入标签</a:t>
                </a:r>
                <a:endParaRPr 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Rectangle 60"/>
              <p:cNvSpPr/>
              <p:nvPr/>
            </p:nvSpPr>
            <p:spPr>
              <a:xfrm>
                <a:off x="1692627" y="1477217"/>
                <a:ext cx="804548" cy="4385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9170">
                  <a:spcBef>
                    <a:spcPct val="20000"/>
                  </a:spcBef>
                  <a:defRPr/>
                </a:pPr>
                <a:r>
                  <a:rPr lang="en-US" sz="3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90%</a:t>
                </a:r>
              </a:p>
            </p:txBody>
          </p:sp>
        </p:grpSp>
      </p:grpSp>
      <p:grpSp>
        <p:nvGrpSpPr>
          <p:cNvPr id="32" name="Group 75"/>
          <p:cNvGrpSpPr/>
          <p:nvPr/>
        </p:nvGrpSpPr>
        <p:grpSpPr>
          <a:xfrm>
            <a:off x="3830125" y="2276860"/>
            <a:ext cx="1228949" cy="2918755"/>
            <a:chOff x="2872594" y="1707645"/>
            <a:chExt cx="921712" cy="2189066"/>
          </a:xfrm>
        </p:grpSpPr>
        <p:sp>
          <p:nvSpPr>
            <p:cNvPr id="39" name="Rounded Rectangle 40"/>
            <p:cNvSpPr/>
            <p:nvPr/>
          </p:nvSpPr>
          <p:spPr>
            <a:xfrm>
              <a:off x="2872594" y="1707645"/>
              <a:ext cx="921712" cy="2189066"/>
            </a:xfrm>
            <a:prstGeom prst="roundRect">
              <a:avLst>
                <a:gd name="adj" fmla="val 50000"/>
              </a:avLst>
            </a:prstGeom>
            <a:solidFill>
              <a:srgbClr val="5DAD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0" name="Group 47"/>
            <p:cNvGrpSpPr/>
            <p:nvPr/>
          </p:nvGrpSpPr>
          <p:grpSpPr>
            <a:xfrm>
              <a:off x="2942030" y="3032606"/>
              <a:ext cx="782840" cy="782838"/>
              <a:chOff x="1703480" y="3032606"/>
              <a:chExt cx="782840" cy="782838"/>
            </a:xfrm>
          </p:grpSpPr>
          <p:sp>
            <p:nvSpPr>
              <p:cNvPr id="45" name="Oval 48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Oval 49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1" name="Group 62"/>
            <p:cNvGrpSpPr/>
            <p:nvPr/>
          </p:nvGrpSpPr>
          <p:grpSpPr>
            <a:xfrm>
              <a:off x="2925892" y="1825998"/>
              <a:ext cx="804548" cy="1759608"/>
              <a:chOff x="1692627" y="1750267"/>
              <a:chExt cx="804548" cy="1759608"/>
            </a:xfrm>
          </p:grpSpPr>
          <p:sp>
            <p:nvSpPr>
              <p:cNvPr id="43" name="Text Placeholder 3"/>
              <p:cNvSpPr txBox="1">
                <a:spLocks/>
              </p:cNvSpPr>
              <p:nvPr/>
            </p:nvSpPr>
            <p:spPr>
              <a:xfrm>
                <a:off x="1911900" y="3186710"/>
                <a:ext cx="381193" cy="323165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9170">
                  <a:spcBef>
                    <a:spcPct val="20000"/>
                  </a:spcBef>
                  <a:defRPr/>
                </a:pPr>
                <a:r>
                  <a:rPr lang="zh-CN" altLang="en-US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输入标签</a:t>
                </a:r>
                <a:endPara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Rectangle 64"/>
              <p:cNvSpPr/>
              <p:nvPr/>
            </p:nvSpPr>
            <p:spPr>
              <a:xfrm>
                <a:off x="1692627" y="1750267"/>
                <a:ext cx="804548" cy="4385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9170">
                  <a:spcBef>
                    <a:spcPct val="20000"/>
                  </a:spcBef>
                  <a:defRPr/>
                </a:pPr>
                <a:r>
                  <a:rPr lang="en-US" sz="3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80%</a:t>
                </a:r>
              </a:p>
            </p:txBody>
          </p:sp>
        </p:grpSp>
      </p:grpSp>
      <p:grpSp>
        <p:nvGrpSpPr>
          <p:cNvPr id="47" name="Group 76"/>
          <p:cNvGrpSpPr/>
          <p:nvPr/>
        </p:nvGrpSpPr>
        <p:grpSpPr>
          <a:xfrm>
            <a:off x="5434725" y="971102"/>
            <a:ext cx="1326003" cy="4224513"/>
            <a:chOff x="4071423" y="728326"/>
            <a:chExt cx="994503" cy="3168385"/>
          </a:xfrm>
        </p:grpSpPr>
        <p:sp>
          <p:nvSpPr>
            <p:cNvPr id="48" name="Rounded Rectangle 41"/>
            <p:cNvSpPr/>
            <p:nvPr/>
          </p:nvSpPr>
          <p:spPr>
            <a:xfrm>
              <a:off x="4106521" y="728326"/>
              <a:ext cx="921712" cy="3168385"/>
            </a:xfrm>
            <a:prstGeom prst="roundRect">
              <a:avLst>
                <a:gd name="adj" fmla="val 50000"/>
              </a:avLst>
            </a:prstGeom>
            <a:solidFill>
              <a:srgbClr val="98C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9" name="Group 50"/>
            <p:cNvGrpSpPr/>
            <p:nvPr/>
          </p:nvGrpSpPr>
          <p:grpSpPr>
            <a:xfrm>
              <a:off x="4175957" y="3032606"/>
              <a:ext cx="782840" cy="782838"/>
              <a:chOff x="1703480" y="3032606"/>
              <a:chExt cx="782840" cy="782838"/>
            </a:xfrm>
          </p:grpSpPr>
          <p:sp>
            <p:nvSpPr>
              <p:cNvPr id="53" name="Oval 51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4" name="Oval 52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 dirty="0">
                  <a:solidFill>
                    <a:srgbClr val="F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0" name="Group 65"/>
            <p:cNvGrpSpPr/>
            <p:nvPr/>
          </p:nvGrpSpPr>
          <p:grpSpPr>
            <a:xfrm>
              <a:off x="4071423" y="958754"/>
              <a:ext cx="994503" cy="2626851"/>
              <a:chOff x="1603186" y="1174197"/>
              <a:chExt cx="994503" cy="2626851"/>
            </a:xfrm>
          </p:grpSpPr>
          <p:sp>
            <p:nvSpPr>
              <p:cNvPr id="51" name="Text Placeholder 3"/>
              <p:cNvSpPr txBox="1">
                <a:spLocks/>
              </p:cNvSpPr>
              <p:nvPr/>
            </p:nvSpPr>
            <p:spPr>
              <a:xfrm>
                <a:off x="1924450" y="3477883"/>
                <a:ext cx="349379" cy="323165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9170">
                  <a:spcBef>
                    <a:spcPct val="20000"/>
                  </a:spcBef>
                  <a:defRPr/>
                </a:pPr>
                <a:r>
                  <a:rPr lang="zh-CN" altLang="en-US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输入标签</a:t>
                </a:r>
                <a:endPara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2" name="Rectangle 67"/>
              <p:cNvSpPr/>
              <p:nvPr/>
            </p:nvSpPr>
            <p:spPr>
              <a:xfrm>
                <a:off x="1603186" y="1174197"/>
                <a:ext cx="994503" cy="4385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9170">
                  <a:spcBef>
                    <a:spcPct val="20000"/>
                  </a:spcBef>
                  <a:defRPr/>
                </a:pPr>
                <a:r>
                  <a:rPr lang="en-US" sz="3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100%</a:t>
                </a:r>
              </a:p>
            </p:txBody>
          </p:sp>
        </p:grpSp>
      </p:grpSp>
      <p:grpSp>
        <p:nvGrpSpPr>
          <p:cNvPr id="55" name="Group 79"/>
          <p:cNvGrpSpPr/>
          <p:nvPr/>
        </p:nvGrpSpPr>
        <p:grpSpPr>
          <a:xfrm>
            <a:off x="8784325" y="1739195"/>
            <a:ext cx="1228949" cy="3456420"/>
            <a:chOff x="6588245" y="1304396"/>
            <a:chExt cx="921712" cy="2592315"/>
          </a:xfrm>
        </p:grpSpPr>
        <p:sp>
          <p:nvSpPr>
            <p:cNvPr id="56" name="Rounded Rectangle 43"/>
            <p:cNvSpPr/>
            <p:nvPr/>
          </p:nvSpPr>
          <p:spPr>
            <a:xfrm>
              <a:off x="6588245" y="1304396"/>
              <a:ext cx="921712" cy="2592315"/>
            </a:xfrm>
            <a:prstGeom prst="roundRect">
              <a:avLst>
                <a:gd name="adj" fmla="val 50000"/>
              </a:avLst>
            </a:prstGeom>
            <a:solidFill>
              <a:srgbClr val="98C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7" name="Group 56"/>
            <p:cNvGrpSpPr/>
            <p:nvPr/>
          </p:nvGrpSpPr>
          <p:grpSpPr>
            <a:xfrm>
              <a:off x="6657681" y="3032606"/>
              <a:ext cx="782840" cy="782838"/>
              <a:chOff x="1703480" y="3032606"/>
              <a:chExt cx="782840" cy="782838"/>
            </a:xfrm>
          </p:grpSpPr>
          <p:sp>
            <p:nvSpPr>
              <p:cNvPr id="61" name="Oval 57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Oval 58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8" name="Group 68"/>
            <p:cNvGrpSpPr/>
            <p:nvPr/>
          </p:nvGrpSpPr>
          <p:grpSpPr>
            <a:xfrm>
              <a:off x="6641543" y="1477217"/>
              <a:ext cx="804548" cy="2108388"/>
              <a:chOff x="1692627" y="1477217"/>
              <a:chExt cx="804548" cy="2108388"/>
            </a:xfrm>
          </p:grpSpPr>
          <p:sp>
            <p:nvSpPr>
              <p:cNvPr id="59" name="Text Placeholder 3"/>
              <p:cNvSpPr txBox="1">
                <a:spLocks/>
              </p:cNvSpPr>
              <p:nvPr/>
            </p:nvSpPr>
            <p:spPr>
              <a:xfrm>
                <a:off x="1950645" y="3262440"/>
                <a:ext cx="299080" cy="323165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9170">
                  <a:spcBef>
                    <a:spcPct val="20000"/>
                  </a:spcBef>
                  <a:defRPr/>
                </a:pPr>
                <a:r>
                  <a:rPr lang="zh-CN" altLang="en-US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输入标签</a:t>
                </a:r>
                <a:endPara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0" name="Rectangle 70"/>
              <p:cNvSpPr/>
              <p:nvPr/>
            </p:nvSpPr>
            <p:spPr>
              <a:xfrm>
                <a:off x="1692627" y="1477217"/>
                <a:ext cx="804548" cy="4385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9170">
                  <a:spcBef>
                    <a:spcPct val="20000"/>
                  </a:spcBef>
                  <a:defRPr/>
                </a:pPr>
                <a:r>
                  <a:rPr lang="en-US" sz="3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90%</a:t>
                </a:r>
              </a:p>
            </p:txBody>
          </p:sp>
        </p:grpSp>
      </p:grpSp>
      <p:grpSp>
        <p:nvGrpSpPr>
          <p:cNvPr id="63" name="Group 78"/>
          <p:cNvGrpSpPr/>
          <p:nvPr/>
        </p:nvGrpSpPr>
        <p:grpSpPr>
          <a:xfrm>
            <a:off x="7132925" y="2507288"/>
            <a:ext cx="1228949" cy="2663083"/>
            <a:chOff x="5349694" y="1880466"/>
            <a:chExt cx="921712" cy="1997312"/>
          </a:xfrm>
        </p:grpSpPr>
        <p:sp>
          <p:nvSpPr>
            <p:cNvPr id="64" name="Rounded Rectangle 42"/>
            <p:cNvSpPr/>
            <p:nvPr/>
          </p:nvSpPr>
          <p:spPr>
            <a:xfrm>
              <a:off x="5349694" y="1880466"/>
              <a:ext cx="921712" cy="1997312"/>
            </a:xfrm>
            <a:prstGeom prst="roundRect">
              <a:avLst>
                <a:gd name="adj" fmla="val 50000"/>
              </a:avLst>
            </a:prstGeom>
            <a:solidFill>
              <a:srgbClr val="5DAD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65" name="Group 77"/>
            <p:cNvGrpSpPr/>
            <p:nvPr/>
          </p:nvGrpSpPr>
          <p:grpSpPr>
            <a:xfrm>
              <a:off x="5406112" y="1960262"/>
              <a:ext cx="804548" cy="1840285"/>
              <a:chOff x="5406112" y="1960262"/>
              <a:chExt cx="804548" cy="1840285"/>
            </a:xfrm>
          </p:grpSpPr>
          <p:grpSp>
            <p:nvGrpSpPr>
              <p:cNvPr id="66" name="Group 53"/>
              <p:cNvGrpSpPr/>
              <p:nvPr/>
            </p:nvGrpSpPr>
            <p:grpSpPr>
              <a:xfrm>
                <a:off x="5419130" y="3017709"/>
                <a:ext cx="782840" cy="782838"/>
                <a:chOff x="1703480" y="3032606"/>
                <a:chExt cx="782840" cy="782838"/>
              </a:xfrm>
            </p:grpSpPr>
            <p:sp>
              <p:nvSpPr>
                <p:cNvPr id="70" name="Oval 54"/>
                <p:cNvSpPr/>
                <p:nvPr/>
              </p:nvSpPr>
              <p:spPr>
                <a:xfrm>
                  <a:off x="1758217" y="3087343"/>
                  <a:ext cx="673367" cy="67336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67" dirty="0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71" name="Oval 55"/>
                <p:cNvSpPr/>
                <p:nvPr/>
              </p:nvSpPr>
              <p:spPr>
                <a:xfrm>
                  <a:off x="1703480" y="3032606"/>
                  <a:ext cx="782840" cy="782838"/>
                </a:xfrm>
                <a:prstGeom prst="ellipse">
                  <a:avLst/>
                </a:prstGeom>
                <a:noFill/>
                <a:ln w="19050">
                  <a:solidFill>
                    <a:schemeClr val="bg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67" dirty="0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67" name="Group 71"/>
              <p:cNvGrpSpPr/>
              <p:nvPr/>
            </p:nvGrpSpPr>
            <p:grpSpPr>
              <a:xfrm>
                <a:off x="5406112" y="1960262"/>
                <a:ext cx="804548" cy="1610449"/>
                <a:chOff x="1692626" y="1865481"/>
                <a:chExt cx="804548" cy="1610449"/>
              </a:xfrm>
            </p:grpSpPr>
            <p:sp>
              <p:nvSpPr>
                <p:cNvPr id="68" name="Text Placeholder 3"/>
                <p:cNvSpPr txBox="1">
                  <a:spLocks/>
                </p:cNvSpPr>
                <p:nvPr/>
              </p:nvSpPr>
              <p:spPr>
                <a:xfrm>
                  <a:off x="1953286" y="3152765"/>
                  <a:ext cx="283226" cy="323165"/>
                </a:xfrm>
                <a:prstGeom prst="rect">
                  <a:avLst/>
                </a:prstGeom>
              </p:spPr>
              <p:txBody>
                <a:bodyPr wrap="square" lIns="0" tIns="0" rIns="0" bIns="0" anchor="ctr" anchorCtr="0">
                  <a:spAutoFit/>
                </a:bodyPr>
                <a:lstStyle>
                  <a:lvl1pPr marL="0" indent="0" algn="ctr">
                    <a:buNone/>
                    <a:defRPr sz="1600" baseline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defRPr>
                  </a:lvl1pPr>
                  <a:lvl2pPr marL="457200" indent="0">
                    <a:buNone/>
                    <a:defRPr sz="1200"/>
                  </a:lvl2pPr>
                  <a:lvl3pPr marL="914400" indent="0">
                    <a:buNone/>
                    <a:defRPr sz="1000"/>
                  </a:lvl3pPr>
                  <a:lvl4pPr marL="1371600" indent="0">
                    <a:buNone/>
                    <a:defRPr sz="900"/>
                  </a:lvl4pPr>
                  <a:lvl5pPr marL="1828800" indent="0">
                    <a:buNone/>
                    <a:defRPr sz="900"/>
                  </a:lvl5pPr>
                  <a:lvl6pPr marL="2286000" indent="0">
                    <a:buNone/>
                    <a:defRPr sz="900"/>
                  </a:lvl6pPr>
                  <a:lvl7pPr marL="2743200" indent="0">
                    <a:buNone/>
                    <a:defRPr sz="900"/>
                  </a:lvl7pPr>
                  <a:lvl8pPr marL="3200400" indent="0">
                    <a:buNone/>
                    <a:defRPr sz="900"/>
                  </a:lvl8pPr>
                  <a:lvl9pPr marL="3657600" indent="0">
                    <a:buNone/>
                    <a:defRPr sz="900"/>
                  </a:lvl9pPr>
                </a:lstStyle>
                <a:p>
                  <a:pPr defTabSz="1219170">
                    <a:spcBef>
                      <a:spcPct val="20000"/>
                    </a:spcBef>
                    <a:defRPr/>
                  </a:pPr>
                  <a:r>
                    <a:rPr lang="zh-CN" altLang="en-US" sz="14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输入标签</a:t>
                  </a:r>
                  <a:endParaRPr lang="en-US" altLang="zh-CN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9" name="Rectangle 73"/>
                <p:cNvSpPr/>
                <p:nvPr/>
              </p:nvSpPr>
              <p:spPr>
                <a:xfrm>
                  <a:off x="1692626" y="1865481"/>
                  <a:ext cx="804548" cy="43858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 defTabSz="1219170">
                    <a:spcBef>
                      <a:spcPct val="20000"/>
                    </a:spcBef>
                    <a:defRPr/>
                  </a:pPr>
                  <a:r>
                    <a:rPr lang="en-US" sz="3200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70%</a:t>
                  </a:r>
                </a:p>
              </p:txBody>
            </p:sp>
          </p:grpSp>
        </p:grpSp>
      </p:grpSp>
      <p:sp>
        <p:nvSpPr>
          <p:cNvPr id="72" name="TextBox 107"/>
          <p:cNvSpPr txBox="1"/>
          <p:nvPr/>
        </p:nvSpPr>
        <p:spPr>
          <a:xfrm>
            <a:off x="1034781" y="5612315"/>
            <a:ext cx="10122441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spcBef>
                <a:spcPct val="0"/>
              </a:spcBef>
              <a:buFont typeface="Arial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ym typeface="微软雅黑" pitchFamily="34" charset="-122"/>
              </a:rPr>
              <a:t>在此录入上述图表的综合描述说明，在此录入上述图表的综合描述说明，在此录入上述图表的综合描述说明。在此录入上述图表的描述说明，在此录入上述图表的综合描述说明，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73" name="文本框 13"/>
          <p:cNvSpPr txBox="1"/>
          <p:nvPr/>
        </p:nvSpPr>
        <p:spPr>
          <a:xfrm>
            <a:off x="2271306" y="2794682"/>
            <a:ext cx="1072669" cy="8125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</a:t>
            </a:r>
          </a:p>
        </p:txBody>
      </p:sp>
      <p:sp>
        <p:nvSpPr>
          <p:cNvPr id="74" name="文本框 13"/>
          <p:cNvSpPr txBox="1"/>
          <p:nvPr/>
        </p:nvSpPr>
        <p:spPr>
          <a:xfrm>
            <a:off x="3908265" y="3192861"/>
            <a:ext cx="1058228" cy="8125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</a:t>
            </a:r>
          </a:p>
        </p:txBody>
      </p:sp>
      <p:sp>
        <p:nvSpPr>
          <p:cNvPr id="75" name="文本框 13"/>
          <p:cNvSpPr txBox="1"/>
          <p:nvPr/>
        </p:nvSpPr>
        <p:spPr>
          <a:xfrm>
            <a:off x="8870594" y="2794682"/>
            <a:ext cx="1072669" cy="8125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</a:t>
            </a:r>
          </a:p>
        </p:txBody>
      </p:sp>
      <p:sp>
        <p:nvSpPr>
          <p:cNvPr id="76" name="文本框 13"/>
          <p:cNvSpPr txBox="1"/>
          <p:nvPr/>
        </p:nvSpPr>
        <p:spPr>
          <a:xfrm>
            <a:off x="7230245" y="3192861"/>
            <a:ext cx="1058228" cy="8125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</a:t>
            </a:r>
          </a:p>
        </p:txBody>
      </p:sp>
      <p:sp>
        <p:nvSpPr>
          <p:cNvPr id="77" name="文本框 13"/>
          <p:cNvSpPr txBox="1"/>
          <p:nvPr/>
        </p:nvSpPr>
        <p:spPr>
          <a:xfrm>
            <a:off x="5562251" y="2055347"/>
            <a:ext cx="1058228" cy="153271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在此录入上述图表的综合描述说明，在此录入上述图表的综合描述说明</a:t>
            </a:r>
          </a:p>
        </p:txBody>
      </p:sp>
      <p:sp>
        <p:nvSpPr>
          <p:cNvPr id="78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60547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2000">
        <p:checker/>
      </p:transition>
    </mc:Choice>
    <mc:Fallback>
      <p:transition spd="slow" advTm="20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18" presetClass="entr" presetSubtype="3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25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73" grpId="0"/>
      <p:bldP spid="74" grpId="0"/>
      <p:bldP spid="75" grpId="0"/>
      <p:bldP spid="76" grpId="0"/>
      <p:bldP spid="77" grpId="0"/>
      <p:bldP spid="7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410890" y="5045192"/>
            <a:ext cx="597494" cy="597494"/>
            <a:chOff x="1622288" y="2631136"/>
            <a:chExt cx="597494" cy="597494"/>
          </a:xfrm>
        </p:grpSpPr>
        <p:sp>
          <p:nvSpPr>
            <p:cNvPr id="21" name="泪滴形 20"/>
            <p:cNvSpPr/>
            <p:nvPr/>
          </p:nvSpPr>
          <p:spPr>
            <a:xfrm rot="5400000">
              <a:off x="1622288" y="2631136"/>
              <a:ext cx="597494" cy="597494"/>
            </a:xfrm>
            <a:prstGeom prst="teardrop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2" name="Freeform 23"/>
            <p:cNvSpPr>
              <a:spLocks/>
            </p:cNvSpPr>
            <p:nvPr/>
          </p:nvSpPr>
          <p:spPr bwMode="auto">
            <a:xfrm>
              <a:off x="1710720" y="2753807"/>
              <a:ext cx="301477" cy="228279"/>
            </a:xfrm>
            <a:custGeom>
              <a:avLst/>
              <a:gdLst>
                <a:gd name="T0" fmla="*/ 15 w 100"/>
                <a:gd name="T1" fmla="*/ 75 h 75"/>
                <a:gd name="T2" fmla="*/ 51 w 100"/>
                <a:gd name="T3" fmla="*/ 17 h 75"/>
                <a:gd name="T4" fmla="*/ 51 w 100"/>
                <a:gd name="T5" fmla="*/ 0 h 75"/>
                <a:gd name="T6" fmla="*/ 100 w 100"/>
                <a:gd name="T7" fmla="*/ 28 h 75"/>
                <a:gd name="T8" fmla="*/ 51 w 100"/>
                <a:gd name="T9" fmla="*/ 61 h 75"/>
                <a:gd name="T10" fmla="*/ 51 w 100"/>
                <a:gd name="T11" fmla="*/ 45 h 75"/>
                <a:gd name="T12" fmla="*/ 51 w 100"/>
                <a:gd name="T13" fmla="*/ 40 h 75"/>
                <a:gd name="T14" fmla="*/ 15 w 100"/>
                <a:gd name="T15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75">
                  <a:moveTo>
                    <a:pt x="15" y="75"/>
                  </a:moveTo>
                  <a:cubicBezTo>
                    <a:pt x="15" y="75"/>
                    <a:pt x="0" y="31"/>
                    <a:pt x="51" y="17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51" y="61"/>
                    <a:pt x="51" y="61"/>
                    <a:pt x="51" y="61"/>
                  </a:cubicBezTo>
                  <a:cubicBezTo>
                    <a:pt x="51" y="45"/>
                    <a:pt x="51" y="45"/>
                    <a:pt x="51" y="45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40"/>
                    <a:pt x="24" y="42"/>
                    <a:pt x="15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3" name="Freeform 27"/>
            <p:cNvSpPr>
              <a:spLocks/>
            </p:cNvSpPr>
            <p:nvPr/>
          </p:nvSpPr>
          <p:spPr bwMode="auto">
            <a:xfrm>
              <a:off x="1858552" y="2906471"/>
              <a:ext cx="301478" cy="229520"/>
            </a:xfrm>
            <a:custGeom>
              <a:avLst/>
              <a:gdLst>
                <a:gd name="T0" fmla="*/ 84 w 100"/>
                <a:gd name="T1" fmla="*/ 0 h 75"/>
                <a:gd name="T2" fmla="*/ 49 w 100"/>
                <a:gd name="T3" fmla="*/ 59 h 75"/>
                <a:gd name="T4" fmla="*/ 49 w 100"/>
                <a:gd name="T5" fmla="*/ 75 h 75"/>
                <a:gd name="T6" fmla="*/ 0 w 100"/>
                <a:gd name="T7" fmla="*/ 48 h 75"/>
                <a:gd name="T8" fmla="*/ 49 w 100"/>
                <a:gd name="T9" fmla="*/ 14 h 75"/>
                <a:gd name="T10" fmla="*/ 49 w 100"/>
                <a:gd name="T11" fmla="*/ 30 h 75"/>
                <a:gd name="T12" fmla="*/ 49 w 100"/>
                <a:gd name="T13" fmla="*/ 35 h 75"/>
                <a:gd name="T14" fmla="*/ 84 w 100"/>
                <a:gd name="T15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75">
                  <a:moveTo>
                    <a:pt x="84" y="0"/>
                  </a:moveTo>
                  <a:cubicBezTo>
                    <a:pt x="84" y="0"/>
                    <a:pt x="100" y="44"/>
                    <a:pt x="49" y="59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49" y="35"/>
                    <a:pt x="76" y="33"/>
                    <a:pt x="8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696303" y="5045192"/>
            <a:ext cx="597494" cy="597494"/>
            <a:chOff x="1622288" y="1296650"/>
            <a:chExt cx="597494" cy="597494"/>
          </a:xfrm>
        </p:grpSpPr>
        <p:sp>
          <p:nvSpPr>
            <p:cNvPr id="25" name="泪滴形 24"/>
            <p:cNvSpPr/>
            <p:nvPr/>
          </p:nvSpPr>
          <p:spPr>
            <a:xfrm rot="5400000">
              <a:off x="1622288" y="1296650"/>
              <a:ext cx="597494" cy="597494"/>
            </a:xfrm>
            <a:prstGeom prst="teardrop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3"/>
            <p:cNvSpPr>
              <a:spLocks noEditPoints="1"/>
            </p:cNvSpPr>
            <p:nvPr/>
          </p:nvSpPr>
          <p:spPr bwMode="auto">
            <a:xfrm>
              <a:off x="1894044" y="1513319"/>
              <a:ext cx="263670" cy="264390"/>
            </a:xfrm>
            <a:custGeom>
              <a:avLst/>
              <a:gdLst>
                <a:gd name="T0" fmla="*/ 9 w 80"/>
                <a:gd name="T1" fmla="*/ 19 h 80"/>
                <a:gd name="T2" fmla="*/ 10 w 80"/>
                <a:gd name="T3" fmla="*/ 26 h 80"/>
                <a:gd name="T4" fmla="*/ 5 w 80"/>
                <a:gd name="T5" fmla="*/ 27 h 80"/>
                <a:gd name="T6" fmla="*/ 0 w 80"/>
                <a:gd name="T7" fmla="*/ 31 h 80"/>
                <a:gd name="T8" fmla="*/ 3 w 80"/>
                <a:gd name="T9" fmla="*/ 37 h 80"/>
                <a:gd name="T10" fmla="*/ 7 w 80"/>
                <a:gd name="T11" fmla="*/ 42 h 80"/>
                <a:gd name="T12" fmla="*/ 3 w 80"/>
                <a:gd name="T13" fmla="*/ 46 h 80"/>
                <a:gd name="T14" fmla="*/ 1 w 80"/>
                <a:gd name="T15" fmla="*/ 52 h 80"/>
                <a:gd name="T16" fmla="*/ 7 w 80"/>
                <a:gd name="T17" fmla="*/ 56 h 80"/>
                <a:gd name="T18" fmla="*/ 11 w 80"/>
                <a:gd name="T19" fmla="*/ 57 h 80"/>
                <a:gd name="T20" fmla="*/ 11 w 80"/>
                <a:gd name="T21" fmla="*/ 63 h 80"/>
                <a:gd name="T22" fmla="*/ 13 w 80"/>
                <a:gd name="T23" fmla="*/ 70 h 80"/>
                <a:gd name="T24" fmla="*/ 19 w 80"/>
                <a:gd name="T25" fmla="*/ 70 h 80"/>
                <a:gd name="T26" fmla="*/ 25 w 80"/>
                <a:gd name="T27" fmla="*/ 70 h 80"/>
                <a:gd name="T28" fmla="*/ 27 w 80"/>
                <a:gd name="T29" fmla="*/ 74 h 80"/>
                <a:gd name="T30" fmla="*/ 31 w 80"/>
                <a:gd name="T31" fmla="*/ 79 h 80"/>
                <a:gd name="T32" fmla="*/ 37 w 80"/>
                <a:gd name="T33" fmla="*/ 76 h 80"/>
                <a:gd name="T34" fmla="*/ 42 w 80"/>
                <a:gd name="T35" fmla="*/ 73 h 80"/>
                <a:gd name="T36" fmla="*/ 46 w 80"/>
                <a:gd name="T37" fmla="*/ 76 h 80"/>
                <a:gd name="T38" fmla="*/ 52 w 80"/>
                <a:gd name="T39" fmla="*/ 78 h 80"/>
                <a:gd name="T40" fmla="*/ 56 w 80"/>
                <a:gd name="T41" fmla="*/ 73 h 80"/>
                <a:gd name="T42" fmla="*/ 58 w 80"/>
                <a:gd name="T43" fmla="*/ 67 h 80"/>
                <a:gd name="T44" fmla="*/ 63 w 80"/>
                <a:gd name="T45" fmla="*/ 68 h 80"/>
                <a:gd name="T46" fmla="*/ 69 w 80"/>
                <a:gd name="T47" fmla="*/ 67 h 80"/>
                <a:gd name="T48" fmla="*/ 70 w 80"/>
                <a:gd name="T49" fmla="*/ 60 h 80"/>
                <a:gd name="T50" fmla="*/ 69 w 80"/>
                <a:gd name="T51" fmla="*/ 54 h 80"/>
                <a:gd name="T52" fmla="*/ 74 w 80"/>
                <a:gd name="T53" fmla="*/ 53 h 80"/>
                <a:gd name="T54" fmla="*/ 79 w 80"/>
                <a:gd name="T55" fmla="*/ 48 h 80"/>
                <a:gd name="T56" fmla="*/ 76 w 80"/>
                <a:gd name="T57" fmla="*/ 42 h 80"/>
                <a:gd name="T58" fmla="*/ 72 w 80"/>
                <a:gd name="T59" fmla="*/ 37 h 80"/>
                <a:gd name="T60" fmla="*/ 76 w 80"/>
                <a:gd name="T61" fmla="*/ 34 h 80"/>
                <a:gd name="T62" fmla="*/ 78 w 80"/>
                <a:gd name="T63" fmla="*/ 27 h 80"/>
                <a:gd name="T64" fmla="*/ 73 w 80"/>
                <a:gd name="T65" fmla="*/ 24 h 80"/>
                <a:gd name="T66" fmla="*/ 67 w 80"/>
                <a:gd name="T67" fmla="*/ 21 h 80"/>
                <a:gd name="T68" fmla="*/ 68 w 80"/>
                <a:gd name="T69" fmla="*/ 16 h 80"/>
                <a:gd name="T70" fmla="*/ 67 w 80"/>
                <a:gd name="T71" fmla="*/ 10 h 80"/>
                <a:gd name="T72" fmla="*/ 60 w 80"/>
                <a:gd name="T73" fmla="*/ 9 h 80"/>
                <a:gd name="T74" fmla="*/ 54 w 80"/>
                <a:gd name="T75" fmla="*/ 10 h 80"/>
                <a:gd name="T76" fmla="*/ 52 w 80"/>
                <a:gd name="T77" fmla="*/ 5 h 80"/>
                <a:gd name="T78" fmla="*/ 48 w 80"/>
                <a:gd name="T79" fmla="*/ 0 h 80"/>
                <a:gd name="T80" fmla="*/ 42 w 80"/>
                <a:gd name="T81" fmla="*/ 3 h 80"/>
                <a:gd name="T82" fmla="*/ 37 w 80"/>
                <a:gd name="T83" fmla="*/ 7 h 80"/>
                <a:gd name="T84" fmla="*/ 33 w 80"/>
                <a:gd name="T85" fmla="*/ 3 h 80"/>
                <a:gd name="T86" fmla="*/ 27 w 80"/>
                <a:gd name="T87" fmla="*/ 1 h 80"/>
                <a:gd name="T88" fmla="*/ 23 w 80"/>
                <a:gd name="T89" fmla="*/ 7 h 80"/>
                <a:gd name="T90" fmla="*/ 21 w 80"/>
                <a:gd name="T91" fmla="*/ 13 h 80"/>
                <a:gd name="T92" fmla="*/ 16 w 80"/>
                <a:gd name="T93" fmla="*/ 11 h 80"/>
                <a:gd name="T94" fmla="*/ 10 w 80"/>
                <a:gd name="T95" fmla="*/ 13 h 80"/>
                <a:gd name="T96" fmla="*/ 9 w 80"/>
                <a:gd name="T97" fmla="*/ 19 h 80"/>
                <a:gd name="T98" fmla="*/ 32 w 80"/>
                <a:gd name="T99" fmla="*/ 18 h 80"/>
                <a:gd name="T100" fmla="*/ 62 w 80"/>
                <a:gd name="T101" fmla="*/ 33 h 80"/>
                <a:gd name="T102" fmla="*/ 47 w 80"/>
                <a:gd name="T103" fmla="*/ 62 h 80"/>
                <a:gd name="T104" fmla="*/ 18 w 80"/>
                <a:gd name="T105" fmla="*/ 47 h 80"/>
                <a:gd name="T106" fmla="*/ 32 w 80"/>
                <a:gd name="T107" fmla="*/ 1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0" h="80">
                  <a:moveTo>
                    <a:pt x="9" y="19"/>
                  </a:moveTo>
                  <a:cubicBezTo>
                    <a:pt x="11" y="21"/>
                    <a:pt x="10" y="25"/>
                    <a:pt x="10" y="26"/>
                  </a:cubicBezTo>
                  <a:cubicBezTo>
                    <a:pt x="9" y="27"/>
                    <a:pt x="7" y="27"/>
                    <a:pt x="5" y="27"/>
                  </a:cubicBezTo>
                  <a:cubicBezTo>
                    <a:pt x="3" y="26"/>
                    <a:pt x="1" y="28"/>
                    <a:pt x="0" y="31"/>
                  </a:cubicBezTo>
                  <a:cubicBezTo>
                    <a:pt x="0" y="34"/>
                    <a:pt x="1" y="37"/>
                    <a:pt x="3" y="37"/>
                  </a:cubicBezTo>
                  <a:cubicBezTo>
                    <a:pt x="5" y="38"/>
                    <a:pt x="7" y="41"/>
                    <a:pt x="7" y="42"/>
                  </a:cubicBezTo>
                  <a:cubicBezTo>
                    <a:pt x="7" y="44"/>
                    <a:pt x="5" y="45"/>
                    <a:pt x="3" y="46"/>
                  </a:cubicBezTo>
                  <a:cubicBezTo>
                    <a:pt x="1" y="47"/>
                    <a:pt x="0" y="49"/>
                    <a:pt x="1" y="52"/>
                  </a:cubicBezTo>
                  <a:cubicBezTo>
                    <a:pt x="2" y="55"/>
                    <a:pt x="4" y="57"/>
                    <a:pt x="7" y="56"/>
                  </a:cubicBezTo>
                  <a:cubicBezTo>
                    <a:pt x="9" y="55"/>
                    <a:pt x="11" y="56"/>
                    <a:pt x="11" y="57"/>
                  </a:cubicBezTo>
                  <a:cubicBezTo>
                    <a:pt x="12" y="58"/>
                    <a:pt x="13" y="62"/>
                    <a:pt x="11" y="63"/>
                  </a:cubicBezTo>
                  <a:cubicBezTo>
                    <a:pt x="10" y="65"/>
                    <a:pt x="10" y="68"/>
                    <a:pt x="13" y="70"/>
                  </a:cubicBezTo>
                  <a:cubicBezTo>
                    <a:pt x="15" y="72"/>
                    <a:pt x="18" y="72"/>
                    <a:pt x="19" y="70"/>
                  </a:cubicBezTo>
                  <a:cubicBezTo>
                    <a:pt x="20" y="69"/>
                    <a:pt x="24" y="69"/>
                    <a:pt x="25" y="70"/>
                  </a:cubicBezTo>
                  <a:cubicBezTo>
                    <a:pt x="27" y="70"/>
                    <a:pt x="27" y="72"/>
                    <a:pt x="27" y="74"/>
                  </a:cubicBezTo>
                  <a:cubicBezTo>
                    <a:pt x="26" y="76"/>
                    <a:pt x="28" y="78"/>
                    <a:pt x="31" y="79"/>
                  </a:cubicBezTo>
                  <a:cubicBezTo>
                    <a:pt x="34" y="80"/>
                    <a:pt x="37" y="79"/>
                    <a:pt x="37" y="76"/>
                  </a:cubicBezTo>
                  <a:cubicBezTo>
                    <a:pt x="37" y="74"/>
                    <a:pt x="41" y="73"/>
                    <a:pt x="42" y="73"/>
                  </a:cubicBezTo>
                  <a:cubicBezTo>
                    <a:pt x="43" y="72"/>
                    <a:pt x="45" y="74"/>
                    <a:pt x="46" y="76"/>
                  </a:cubicBezTo>
                  <a:cubicBezTo>
                    <a:pt x="46" y="78"/>
                    <a:pt x="49" y="79"/>
                    <a:pt x="52" y="78"/>
                  </a:cubicBezTo>
                  <a:cubicBezTo>
                    <a:pt x="55" y="77"/>
                    <a:pt x="56" y="75"/>
                    <a:pt x="56" y="73"/>
                  </a:cubicBezTo>
                  <a:cubicBezTo>
                    <a:pt x="55" y="71"/>
                    <a:pt x="57" y="68"/>
                    <a:pt x="58" y="67"/>
                  </a:cubicBezTo>
                  <a:cubicBezTo>
                    <a:pt x="59" y="66"/>
                    <a:pt x="61" y="67"/>
                    <a:pt x="63" y="68"/>
                  </a:cubicBezTo>
                  <a:cubicBezTo>
                    <a:pt x="65" y="70"/>
                    <a:pt x="67" y="69"/>
                    <a:pt x="69" y="67"/>
                  </a:cubicBezTo>
                  <a:cubicBezTo>
                    <a:pt x="71" y="65"/>
                    <a:pt x="72" y="62"/>
                    <a:pt x="70" y="60"/>
                  </a:cubicBezTo>
                  <a:cubicBezTo>
                    <a:pt x="69" y="59"/>
                    <a:pt x="69" y="55"/>
                    <a:pt x="69" y="54"/>
                  </a:cubicBezTo>
                  <a:cubicBezTo>
                    <a:pt x="70" y="53"/>
                    <a:pt x="72" y="52"/>
                    <a:pt x="74" y="53"/>
                  </a:cubicBezTo>
                  <a:cubicBezTo>
                    <a:pt x="76" y="53"/>
                    <a:pt x="78" y="51"/>
                    <a:pt x="79" y="48"/>
                  </a:cubicBezTo>
                  <a:cubicBezTo>
                    <a:pt x="80" y="45"/>
                    <a:pt x="78" y="43"/>
                    <a:pt x="76" y="42"/>
                  </a:cubicBezTo>
                  <a:cubicBezTo>
                    <a:pt x="74" y="42"/>
                    <a:pt x="72" y="38"/>
                    <a:pt x="72" y="37"/>
                  </a:cubicBezTo>
                  <a:cubicBezTo>
                    <a:pt x="72" y="36"/>
                    <a:pt x="74" y="34"/>
                    <a:pt x="76" y="34"/>
                  </a:cubicBezTo>
                  <a:cubicBezTo>
                    <a:pt x="78" y="33"/>
                    <a:pt x="79" y="30"/>
                    <a:pt x="78" y="27"/>
                  </a:cubicBezTo>
                  <a:cubicBezTo>
                    <a:pt x="77" y="25"/>
                    <a:pt x="75" y="23"/>
                    <a:pt x="73" y="24"/>
                  </a:cubicBezTo>
                  <a:cubicBezTo>
                    <a:pt x="71" y="24"/>
                    <a:pt x="67" y="22"/>
                    <a:pt x="67" y="21"/>
                  </a:cubicBezTo>
                  <a:cubicBezTo>
                    <a:pt x="66" y="20"/>
                    <a:pt x="66" y="18"/>
                    <a:pt x="68" y="16"/>
                  </a:cubicBezTo>
                  <a:cubicBezTo>
                    <a:pt x="69" y="15"/>
                    <a:pt x="69" y="12"/>
                    <a:pt x="67" y="10"/>
                  </a:cubicBezTo>
                  <a:cubicBezTo>
                    <a:pt x="64" y="8"/>
                    <a:pt x="61" y="8"/>
                    <a:pt x="60" y="9"/>
                  </a:cubicBezTo>
                  <a:cubicBezTo>
                    <a:pt x="59" y="11"/>
                    <a:pt x="55" y="10"/>
                    <a:pt x="54" y="10"/>
                  </a:cubicBezTo>
                  <a:cubicBezTo>
                    <a:pt x="52" y="9"/>
                    <a:pt x="52" y="7"/>
                    <a:pt x="52" y="5"/>
                  </a:cubicBezTo>
                  <a:cubicBezTo>
                    <a:pt x="53" y="3"/>
                    <a:pt x="51" y="1"/>
                    <a:pt x="48" y="0"/>
                  </a:cubicBezTo>
                  <a:cubicBezTo>
                    <a:pt x="45" y="0"/>
                    <a:pt x="42" y="1"/>
                    <a:pt x="42" y="3"/>
                  </a:cubicBezTo>
                  <a:cubicBezTo>
                    <a:pt x="42" y="5"/>
                    <a:pt x="38" y="7"/>
                    <a:pt x="37" y="7"/>
                  </a:cubicBezTo>
                  <a:cubicBezTo>
                    <a:pt x="36" y="7"/>
                    <a:pt x="34" y="5"/>
                    <a:pt x="33" y="3"/>
                  </a:cubicBezTo>
                  <a:cubicBezTo>
                    <a:pt x="33" y="1"/>
                    <a:pt x="30" y="1"/>
                    <a:pt x="27" y="1"/>
                  </a:cubicBezTo>
                  <a:cubicBezTo>
                    <a:pt x="24" y="2"/>
                    <a:pt x="23" y="5"/>
                    <a:pt x="23" y="7"/>
                  </a:cubicBezTo>
                  <a:cubicBezTo>
                    <a:pt x="24" y="9"/>
                    <a:pt x="22" y="12"/>
                    <a:pt x="21" y="13"/>
                  </a:cubicBezTo>
                  <a:cubicBezTo>
                    <a:pt x="20" y="13"/>
                    <a:pt x="18" y="13"/>
                    <a:pt x="16" y="11"/>
                  </a:cubicBezTo>
                  <a:cubicBezTo>
                    <a:pt x="15" y="10"/>
                    <a:pt x="12" y="11"/>
                    <a:pt x="10" y="13"/>
                  </a:cubicBezTo>
                  <a:cubicBezTo>
                    <a:pt x="8" y="15"/>
                    <a:pt x="7" y="18"/>
                    <a:pt x="9" y="19"/>
                  </a:cubicBezTo>
                  <a:close/>
                  <a:moveTo>
                    <a:pt x="32" y="18"/>
                  </a:moveTo>
                  <a:cubicBezTo>
                    <a:pt x="45" y="14"/>
                    <a:pt x="58" y="21"/>
                    <a:pt x="62" y="33"/>
                  </a:cubicBezTo>
                  <a:cubicBezTo>
                    <a:pt x="65" y="45"/>
                    <a:pt x="59" y="58"/>
                    <a:pt x="47" y="62"/>
                  </a:cubicBezTo>
                  <a:cubicBezTo>
                    <a:pt x="34" y="66"/>
                    <a:pt x="21" y="59"/>
                    <a:pt x="18" y="47"/>
                  </a:cubicBezTo>
                  <a:cubicBezTo>
                    <a:pt x="14" y="35"/>
                    <a:pt x="20" y="22"/>
                    <a:pt x="32" y="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4"/>
            <p:cNvSpPr>
              <a:spLocks noEditPoints="1"/>
            </p:cNvSpPr>
            <p:nvPr/>
          </p:nvSpPr>
          <p:spPr bwMode="auto">
            <a:xfrm>
              <a:off x="1722435" y="1466772"/>
              <a:ext cx="184065" cy="180971"/>
            </a:xfrm>
            <a:custGeom>
              <a:avLst/>
              <a:gdLst>
                <a:gd name="T0" fmla="*/ 6 w 52"/>
                <a:gd name="T1" fmla="*/ 12 h 51"/>
                <a:gd name="T2" fmla="*/ 7 w 52"/>
                <a:gd name="T3" fmla="*/ 16 h 51"/>
                <a:gd name="T4" fmla="*/ 4 w 52"/>
                <a:gd name="T5" fmla="*/ 17 h 51"/>
                <a:gd name="T6" fmla="*/ 1 w 52"/>
                <a:gd name="T7" fmla="*/ 20 h 51"/>
                <a:gd name="T8" fmla="*/ 3 w 52"/>
                <a:gd name="T9" fmla="*/ 24 h 51"/>
                <a:gd name="T10" fmla="*/ 5 w 52"/>
                <a:gd name="T11" fmla="*/ 27 h 51"/>
                <a:gd name="T12" fmla="*/ 3 w 52"/>
                <a:gd name="T13" fmla="*/ 29 h 51"/>
                <a:gd name="T14" fmla="*/ 1 w 52"/>
                <a:gd name="T15" fmla="*/ 33 h 51"/>
                <a:gd name="T16" fmla="*/ 5 w 52"/>
                <a:gd name="T17" fmla="*/ 36 h 51"/>
                <a:gd name="T18" fmla="*/ 8 w 52"/>
                <a:gd name="T19" fmla="*/ 36 h 51"/>
                <a:gd name="T20" fmla="*/ 8 w 52"/>
                <a:gd name="T21" fmla="*/ 41 h 51"/>
                <a:gd name="T22" fmla="*/ 9 w 52"/>
                <a:gd name="T23" fmla="*/ 45 h 51"/>
                <a:gd name="T24" fmla="*/ 13 w 52"/>
                <a:gd name="T25" fmla="*/ 45 h 51"/>
                <a:gd name="T26" fmla="*/ 17 w 52"/>
                <a:gd name="T27" fmla="*/ 45 h 51"/>
                <a:gd name="T28" fmla="*/ 18 w 52"/>
                <a:gd name="T29" fmla="*/ 48 h 51"/>
                <a:gd name="T30" fmla="*/ 21 w 52"/>
                <a:gd name="T31" fmla="*/ 51 h 51"/>
                <a:gd name="T32" fmla="*/ 25 w 52"/>
                <a:gd name="T33" fmla="*/ 49 h 51"/>
                <a:gd name="T34" fmla="*/ 28 w 52"/>
                <a:gd name="T35" fmla="*/ 47 h 51"/>
                <a:gd name="T36" fmla="*/ 30 w 52"/>
                <a:gd name="T37" fmla="*/ 49 h 51"/>
                <a:gd name="T38" fmla="*/ 34 w 52"/>
                <a:gd name="T39" fmla="*/ 50 h 51"/>
                <a:gd name="T40" fmla="*/ 37 w 52"/>
                <a:gd name="T41" fmla="*/ 47 h 51"/>
                <a:gd name="T42" fmla="*/ 38 w 52"/>
                <a:gd name="T43" fmla="*/ 43 h 51"/>
                <a:gd name="T44" fmla="*/ 41 w 52"/>
                <a:gd name="T45" fmla="*/ 44 h 51"/>
                <a:gd name="T46" fmla="*/ 45 w 52"/>
                <a:gd name="T47" fmla="*/ 43 h 51"/>
                <a:gd name="T48" fmla="*/ 46 w 52"/>
                <a:gd name="T49" fmla="*/ 39 h 51"/>
                <a:gd name="T50" fmla="*/ 45 w 52"/>
                <a:gd name="T51" fmla="*/ 35 h 51"/>
                <a:gd name="T52" fmla="*/ 48 w 52"/>
                <a:gd name="T53" fmla="*/ 34 h 51"/>
                <a:gd name="T54" fmla="*/ 51 w 52"/>
                <a:gd name="T55" fmla="*/ 31 h 51"/>
                <a:gd name="T56" fmla="*/ 50 w 52"/>
                <a:gd name="T57" fmla="*/ 27 h 51"/>
                <a:gd name="T58" fmla="*/ 47 w 52"/>
                <a:gd name="T59" fmla="*/ 24 h 51"/>
                <a:gd name="T60" fmla="*/ 49 w 52"/>
                <a:gd name="T61" fmla="*/ 22 h 51"/>
                <a:gd name="T62" fmla="*/ 51 w 52"/>
                <a:gd name="T63" fmla="*/ 18 h 51"/>
                <a:gd name="T64" fmla="*/ 47 w 52"/>
                <a:gd name="T65" fmla="*/ 15 h 51"/>
                <a:gd name="T66" fmla="*/ 44 w 52"/>
                <a:gd name="T67" fmla="*/ 13 h 51"/>
                <a:gd name="T68" fmla="*/ 44 w 52"/>
                <a:gd name="T69" fmla="*/ 10 h 51"/>
                <a:gd name="T70" fmla="*/ 43 w 52"/>
                <a:gd name="T71" fmla="*/ 6 h 51"/>
                <a:gd name="T72" fmla="*/ 39 w 52"/>
                <a:gd name="T73" fmla="*/ 6 h 51"/>
                <a:gd name="T74" fmla="*/ 35 w 52"/>
                <a:gd name="T75" fmla="*/ 6 h 51"/>
                <a:gd name="T76" fmla="*/ 34 w 52"/>
                <a:gd name="T77" fmla="*/ 3 h 51"/>
                <a:gd name="T78" fmla="*/ 32 w 52"/>
                <a:gd name="T79" fmla="*/ 0 h 51"/>
                <a:gd name="T80" fmla="*/ 28 w 52"/>
                <a:gd name="T81" fmla="*/ 2 h 51"/>
                <a:gd name="T82" fmla="*/ 24 w 52"/>
                <a:gd name="T83" fmla="*/ 4 h 51"/>
                <a:gd name="T84" fmla="*/ 22 w 52"/>
                <a:gd name="T85" fmla="*/ 2 h 51"/>
                <a:gd name="T86" fmla="*/ 18 w 52"/>
                <a:gd name="T87" fmla="*/ 1 h 51"/>
                <a:gd name="T88" fmla="*/ 16 w 52"/>
                <a:gd name="T89" fmla="*/ 4 h 51"/>
                <a:gd name="T90" fmla="*/ 14 w 52"/>
                <a:gd name="T91" fmla="*/ 8 h 51"/>
                <a:gd name="T92" fmla="*/ 11 w 52"/>
                <a:gd name="T93" fmla="*/ 7 h 51"/>
                <a:gd name="T94" fmla="*/ 7 w 52"/>
                <a:gd name="T95" fmla="*/ 8 h 51"/>
                <a:gd name="T96" fmla="*/ 6 w 52"/>
                <a:gd name="T97" fmla="*/ 12 h 51"/>
                <a:gd name="T98" fmla="*/ 22 w 52"/>
                <a:gd name="T99" fmla="*/ 11 h 51"/>
                <a:gd name="T100" fmla="*/ 40 w 52"/>
                <a:gd name="T101" fmla="*/ 21 h 51"/>
                <a:gd name="T102" fmla="*/ 31 w 52"/>
                <a:gd name="T103" fmla="*/ 40 h 51"/>
                <a:gd name="T104" fmla="*/ 12 w 52"/>
                <a:gd name="T105" fmla="*/ 30 h 51"/>
                <a:gd name="T106" fmla="*/ 22 w 52"/>
                <a:gd name="T107" fmla="*/ 1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2" h="51">
                  <a:moveTo>
                    <a:pt x="6" y="12"/>
                  </a:moveTo>
                  <a:cubicBezTo>
                    <a:pt x="7" y="13"/>
                    <a:pt x="7" y="16"/>
                    <a:pt x="7" y="16"/>
                  </a:cubicBezTo>
                  <a:cubicBezTo>
                    <a:pt x="7" y="17"/>
                    <a:pt x="5" y="18"/>
                    <a:pt x="4" y="17"/>
                  </a:cubicBezTo>
                  <a:cubicBezTo>
                    <a:pt x="3" y="17"/>
                    <a:pt x="1" y="18"/>
                    <a:pt x="1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4" y="24"/>
                    <a:pt x="5" y="26"/>
                    <a:pt x="5" y="27"/>
                  </a:cubicBezTo>
                  <a:cubicBezTo>
                    <a:pt x="5" y="28"/>
                    <a:pt x="4" y="29"/>
                    <a:pt x="3" y="29"/>
                  </a:cubicBezTo>
                  <a:cubicBezTo>
                    <a:pt x="1" y="30"/>
                    <a:pt x="1" y="32"/>
                    <a:pt x="1" y="33"/>
                  </a:cubicBezTo>
                  <a:cubicBezTo>
                    <a:pt x="2" y="35"/>
                    <a:pt x="4" y="36"/>
                    <a:pt x="5" y="36"/>
                  </a:cubicBezTo>
                  <a:cubicBezTo>
                    <a:pt x="6" y="36"/>
                    <a:pt x="8" y="36"/>
                    <a:pt x="8" y="36"/>
                  </a:cubicBezTo>
                  <a:cubicBezTo>
                    <a:pt x="8" y="37"/>
                    <a:pt x="9" y="40"/>
                    <a:pt x="8" y="41"/>
                  </a:cubicBezTo>
                  <a:cubicBezTo>
                    <a:pt x="7" y="42"/>
                    <a:pt x="7" y="43"/>
                    <a:pt x="9" y="45"/>
                  </a:cubicBezTo>
                  <a:cubicBezTo>
                    <a:pt x="10" y="46"/>
                    <a:pt x="12" y="46"/>
                    <a:pt x="13" y="45"/>
                  </a:cubicBezTo>
                  <a:cubicBezTo>
                    <a:pt x="14" y="44"/>
                    <a:pt x="16" y="44"/>
                    <a:pt x="17" y="45"/>
                  </a:cubicBezTo>
                  <a:cubicBezTo>
                    <a:pt x="18" y="45"/>
                    <a:pt x="18" y="46"/>
                    <a:pt x="18" y="48"/>
                  </a:cubicBezTo>
                  <a:cubicBezTo>
                    <a:pt x="18" y="49"/>
                    <a:pt x="19" y="50"/>
                    <a:pt x="21" y="51"/>
                  </a:cubicBezTo>
                  <a:cubicBezTo>
                    <a:pt x="22" y="51"/>
                    <a:pt x="24" y="50"/>
                    <a:pt x="25" y="49"/>
                  </a:cubicBezTo>
                  <a:cubicBezTo>
                    <a:pt x="25" y="48"/>
                    <a:pt x="27" y="47"/>
                    <a:pt x="28" y="47"/>
                  </a:cubicBezTo>
                  <a:cubicBezTo>
                    <a:pt x="29" y="47"/>
                    <a:pt x="30" y="48"/>
                    <a:pt x="30" y="49"/>
                  </a:cubicBezTo>
                  <a:cubicBezTo>
                    <a:pt x="30" y="50"/>
                    <a:pt x="32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6" y="45"/>
                    <a:pt x="38" y="43"/>
                    <a:pt x="38" y="43"/>
                  </a:cubicBezTo>
                  <a:cubicBezTo>
                    <a:pt x="39" y="42"/>
                    <a:pt x="40" y="43"/>
                    <a:pt x="41" y="44"/>
                  </a:cubicBezTo>
                  <a:cubicBezTo>
                    <a:pt x="42" y="45"/>
                    <a:pt x="44" y="44"/>
                    <a:pt x="45" y="43"/>
                  </a:cubicBezTo>
                  <a:cubicBezTo>
                    <a:pt x="47" y="42"/>
                    <a:pt x="47" y="40"/>
                    <a:pt x="46" y="39"/>
                  </a:cubicBezTo>
                  <a:cubicBezTo>
                    <a:pt x="45" y="38"/>
                    <a:pt x="45" y="35"/>
                    <a:pt x="45" y="35"/>
                  </a:cubicBezTo>
                  <a:cubicBezTo>
                    <a:pt x="46" y="34"/>
                    <a:pt x="47" y="34"/>
                    <a:pt x="48" y="34"/>
                  </a:cubicBezTo>
                  <a:cubicBezTo>
                    <a:pt x="50" y="34"/>
                    <a:pt x="51" y="33"/>
                    <a:pt x="51" y="31"/>
                  </a:cubicBezTo>
                  <a:cubicBezTo>
                    <a:pt x="52" y="29"/>
                    <a:pt x="51" y="27"/>
                    <a:pt x="50" y="27"/>
                  </a:cubicBezTo>
                  <a:cubicBezTo>
                    <a:pt x="48" y="27"/>
                    <a:pt x="47" y="25"/>
                    <a:pt x="47" y="24"/>
                  </a:cubicBezTo>
                  <a:cubicBezTo>
                    <a:pt x="47" y="23"/>
                    <a:pt x="48" y="22"/>
                    <a:pt x="49" y="22"/>
                  </a:cubicBezTo>
                  <a:cubicBezTo>
                    <a:pt x="51" y="21"/>
                    <a:pt x="51" y="19"/>
                    <a:pt x="51" y="18"/>
                  </a:cubicBezTo>
                  <a:cubicBezTo>
                    <a:pt x="50" y="16"/>
                    <a:pt x="49" y="15"/>
                    <a:pt x="47" y="15"/>
                  </a:cubicBezTo>
                  <a:cubicBezTo>
                    <a:pt x="46" y="16"/>
                    <a:pt x="44" y="14"/>
                    <a:pt x="44" y="13"/>
                  </a:cubicBezTo>
                  <a:cubicBezTo>
                    <a:pt x="43" y="13"/>
                    <a:pt x="43" y="11"/>
                    <a:pt x="44" y="10"/>
                  </a:cubicBezTo>
                  <a:cubicBezTo>
                    <a:pt x="45" y="9"/>
                    <a:pt x="45" y="8"/>
                    <a:pt x="43" y="6"/>
                  </a:cubicBezTo>
                  <a:cubicBezTo>
                    <a:pt x="42" y="5"/>
                    <a:pt x="40" y="5"/>
                    <a:pt x="39" y="6"/>
                  </a:cubicBezTo>
                  <a:cubicBezTo>
                    <a:pt x="38" y="7"/>
                    <a:pt x="36" y="7"/>
                    <a:pt x="35" y="6"/>
                  </a:cubicBezTo>
                  <a:cubicBezTo>
                    <a:pt x="34" y="6"/>
                    <a:pt x="34" y="5"/>
                    <a:pt x="34" y="3"/>
                  </a:cubicBezTo>
                  <a:cubicBezTo>
                    <a:pt x="35" y="2"/>
                    <a:pt x="33" y="1"/>
                    <a:pt x="32" y="0"/>
                  </a:cubicBezTo>
                  <a:cubicBezTo>
                    <a:pt x="30" y="0"/>
                    <a:pt x="28" y="1"/>
                    <a:pt x="28" y="2"/>
                  </a:cubicBezTo>
                  <a:cubicBezTo>
                    <a:pt x="27" y="3"/>
                    <a:pt x="25" y="4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2" y="1"/>
                    <a:pt x="20" y="0"/>
                    <a:pt x="18" y="1"/>
                  </a:cubicBezTo>
                  <a:cubicBezTo>
                    <a:pt x="16" y="1"/>
                    <a:pt x="15" y="3"/>
                    <a:pt x="16" y="4"/>
                  </a:cubicBezTo>
                  <a:cubicBezTo>
                    <a:pt x="16" y="6"/>
                    <a:pt x="15" y="8"/>
                    <a:pt x="14" y="8"/>
                  </a:cubicBezTo>
                  <a:cubicBezTo>
                    <a:pt x="13" y="9"/>
                    <a:pt x="12" y="8"/>
                    <a:pt x="11" y="7"/>
                  </a:cubicBezTo>
                  <a:cubicBezTo>
                    <a:pt x="10" y="6"/>
                    <a:pt x="8" y="7"/>
                    <a:pt x="7" y="8"/>
                  </a:cubicBezTo>
                  <a:cubicBezTo>
                    <a:pt x="6" y="10"/>
                    <a:pt x="5" y="11"/>
                    <a:pt x="6" y="12"/>
                  </a:cubicBezTo>
                  <a:close/>
                  <a:moveTo>
                    <a:pt x="22" y="11"/>
                  </a:moveTo>
                  <a:cubicBezTo>
                    <a:pt x="29" y="9"/>
                    <a:pt x="38" y="13"/>
                    <a:pt x="40" y="21"/>
                  </a:cubicBezTo>
                  <a:cubicBezTo>
                    <a:pt x="43" y="29"/>
                    <a:pt x="38" y="37"/>
                    <a:pt x="31" y="40"/>
                  </a:cubicBezTo>
                  <a:cubicBezTo>
                    <a:pt x="23" y="42"/>
                    <a:pt x="14" y="38"/>
                    <a:pt x="12" y="30"/>
                  </a:cubicBezTo>
                  <a:cubicBezTo>
                    <a:pt x="9" y="22"/>
                    <a:pt x="14" y="14"/>
                    <a:pt x="22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971976" y="5045192"/>
            <a:ext cx="597494" cy="597494"/>
            <a:chOff x="1622288" y="3942436"/>
            <a:chExt cx="597494" cy="597494"/>
          </a:xfrm>
        </p:grpSpPr>
        <p:sp>
          <p:nvSpPr>
            <p:cNvPr id="29" name="泪滴形 28"/>
            <p:cNvSpPr/>
            <p:nvPr/>
          </p:nvSpPr>
          <p:spPr>
            <a:xfrm rot="5400000">
              <a:off x="1622288" y="3942436"/>
              <a:ext cx="597494" cy="597494"/>
            </a:xfrm>
            <a:prstGeom prst="teardrop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0" name="Freeform 31"/>
            <p:cNvSpPr>
              <a:spLocks/>
            </p:cNvSpPr>
            <p:nvPr/>
          </p:nvSpPr>
          <p:spPr bwMode="auto">
            <a:xfrm>
              <a:off x="1755558" y="4126343"/>
              <a:ext cx="339017" cy="258298"/>
            </a:xfrm>
            <a:custGeom>
              <a:avLst/>
              <a:gdLst>
                <a:gd name="T0" fmla="*/ 95 w 95"/>
                <a:gd name="T1" fmla="*/ 17 h 71"/>
                <a:gd name="T2" fmla="*/ 78 w 95"/>
                <a:gd name="T3" fmla="*/ 0 h 71"/>
                <a:gd name="T4" fmla="*/ 59 w 95"/>
                <a:gd name="T5" fmla="*/ 0 h 71"/>
                <a:gd name="T6" fmla="*/ 59 w 95"/>
                <a:gd name="T7" fmla="*/ 12 h 71"/>
                <a:gd name="T8" fmla="*/ 78 w 95"/>
                <a:gd name="T9" fmla="*/ 12 h 71"/>
                <a:gd name="T10" fmla="*/ 83 w 95"/>
                <a:gd name="T11" fmla="*/ 17 h 71"/>
                <a:gd name="T12" fmla="*/ 83 w 95"/>
                <a:gd name="T13" fmla="*/ 54 h 71"/>
                <a:gd name="T14" fmla="*/ 78 w 95"/>
                <a:gd name="T15" fmla="*/ 59 h 71"/>
                <a:gd name="T16" fmla="*/ 17 w 95"/>
                <a:gd name="T17" fmla="*/ 59 h 71"/>
                <a:gd name="T18" fmla="*/ 12 w 95"/>
                <a:gd name="T19" fmla="*/ 54 h 71"/>
                <a:gd name="T20" fmla="*/ 12 w 95"/>
                <a:gd name="T21" fmla="*/ 17 h 71"/>
                <a:gd name="T22" fmla="*/ 17 w 95"/>
                <a:gd name="T23" fmla="*/ 12 h 71"/>
                <a:gd name="T24" fmla="*/ 37 w 95"/>
                <a:gd name="T25" fmla="*/ 12 h 71"/>
                <a:gd name="T26" fmla="*/ 37 w 95"/>
                <a:gd name="T27" fmla="*/ 0 h 71"/>
                <a:gd name="T28" fmla="*/ 17 w 95"/>
                <a:gd name="T29" fmla="*/ 0 h 71"/>
                <a:gd name="T30" fmla="*/ 0 w 95"/>
                <a:gd name="T31" fmla="*/ 17 h 71"/>
                <a:gd name="T32" fmla="*/ 0 w 95"/>
                <a:gd name="T33" fmla="*/ 54 h 71"/>
                <a:gd name="T34" fmla="*/ 17 w 95"/>
                <a:gd name="T35" fmla="*/ 71 h 71"/>
                <a:gd name="T36" fmla="*/ 78 w 95"/>
                <a:gd name="T37" fmla="*/ 71 h 71"/>
                <a:gd name="T38" fmla="*/ 95 w 95"/>
                <a:gd name="T39" fmla="*/ 54 h 71"/>
                <a:gd name="T40" fmla="*/ 95 w 95"/>
                <a:gd name="T41" fmla="*/ 1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5" h="71">
                  <a:moveTo>
                    <a:pt x="95" y="17"/>
                  </a:moveTo>
                  <a:cubicBezTo>
                    <a:pt x="95" y="8"/>
                    <a:pt x="87" y="0"/>
                    <a:pt x="78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81" y="12"/>
                    <a:pt x="83" y="15"/>
                    <a:pt x="83" y="17"/>
                  </a:cubicBezTo>
                  <a:cubicBezTo>
                    <a:pt x="83" y="54"/>
                    <a:pt x="83" y="54"/>
                    <a:pt x="83" y="54"/>
                  </a:cubicBezTo>
                  <a:cubicBezTo>
                    <a:pt x="83" y="57"/>
                    <a:pt x="81" y="59"/>
                    <a:pt x="78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5" y="59"/>
                    <a:pt x="12" y="57"/>
                    <a:pt x="12" y="54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5"/>
                    <a:pt x="15" y="12"/>
                    <a:pt x="1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64"/>
                    <a:pt x="8" y="71"/>
                    <a:pt x="17" y="71"/>
                  </a:cubicBezTo>
                  <a:cubicBezTo>
                    <a:pt x="78" y="71"/>
                    <a:pt x="78" y="71"/>
                    <a:pt x="78" y="71"/>
                  </a:cubicBezTo>
                  <a:cubicBezTo>
                    <a:pt x="87" y="71"/>
                    <a:pt x="95" y="64"/>
                    <a:pt x="95" y="54"/>
                  </a:cubicBezTo>
                  <a:lnTo>
                    <a:pt x="95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1" name="Freeform 35"/>
            <p:cNvSpPr>
              <a:spLocks/>
            </p:cNvSpPr>
            <p:nvPr/>
          </p:nvSpPr>
          <p:spPr bwMode="auto">
            <a:xfrm>
              <a:off x="1843152" y="4112558"/>
              <a:ext cx="163942" cy="275766"/>
            </a:xfrm>
            <a:custGeom>
              <a:avLst/>
              <a:gdLst>
                <a:gd name="T0" fmla="*/ 41 w 45"/>
                <a:gd name="T1" fmla="*/ 43 h 78"/>
                <a:gd name="T2" fmla="*/ 32 w 45"/>
                <a:gd name="T3" fmla="*/ 43 h 78"/>
                <a:gd name="T4" fmla="*/ 32 w 45"/>
                <a:gd name="T5" fmla="*/ 38 h 78"/>
                <a:gd name="T6" fmla="*/ 32 w 45"/>
                <a:gd name="T7" fmla="*/ 25 h 78"/>
                <a:gd name="T8" fmla="*/ 32 w 45"/>
                <a:gd name="T9" fmla="*/ 4 h 78"/>
                <a:gd name="T10" fmla="*/ 28 w 45"/>
                <a:gd name="T11" fmla="*/ 0 h 78"/>
                <a:gd name="T12" fmla="*/ 17 w 45"/>
                <a:gd name="T13" fmla="*/ 0 h 78"/>
                <a:gd name="T14" fmla="*/ 14 w 45"/>
                <a:gd name="T15" fmla="*/ 4 h 78"/>
                <a:gd name="T16" fmla="*/ 14 w 45"/>
                <a:gd name="T17" fmla="*/ 25 h 78"/>
                <a:gd name="T18" fmla="*/ 14 w 45"/>
                <a:gd name="T19" fmla="*/ 38 h 78"/>
                <a:gd name="T20" fmla="*/ 14 w 45"/>
                <a:gd name="T21" fmla="*/ 43 h 78"/>
                <a:gd name="T22" fmla="*/ 5 w 45"/>
                <a:gd name="T23" fmla="*/ 43 h 78"/>
                <a:gd name="T24" fmla="*/ 1 w 45"/>
                <a:gd name="T25" fmla="*/ 46 h 78"/>
                <a:gd name="T26" fmla="*/ 9 w 45"/>
                <a:gd name="T27" fmla="*/ 57 h 78"/>
                <a:gd name="T28" fmla="*/ 13 w 45"/>
                <a:gd name="T29" fmla="*/ 65 h 78"/>
                <a:gd name="T30" fmla="*/ 20 w 45"/>
                <a:gd name="T31" fmla="*/ 76 h 78"/>
                <a:gd name="T32" fmla="*/ 25 w 45"/>
                <a:gd name="T33" fmla="*/ 76 h 78"/>
                <a:gd name="T34" fmla="*/ 32 w 45"/>
                <a:gd name="T35" fmla="*/ 64 h 78"/>
                <a:gd name="T36" fmla="*/ 37 w 45"/>
                <a:gd name="T37" fmla="*/ 57 h 78"/>
                <a:gd name="T38" fmla="*/ 44 w 45"/>
                <a:gd name="T39" fmla="*/ 46 h 78"/>
                <a:gd name="T40" fmla="*/ 41 w 45"/>
                <a:gd name="T41" fmla="*/ 4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78">
                  <a:moveTo>
                    <a:pt x="41" y="43"/>
                  </a:moveTo>
                  <a:cubicBezTo>
                    <a:pt x="32" y="43"/>
                    <a:pt x="32" y="43"/>
                    <a:pt x="32" y="43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2"/>
                    <a:pt x="30" y="0"/>
                    <a:pt x="2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1"/>
                    <a:pt x="14" y="2"/>
                    <a:pt x="14" y="4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2" y="43"/>
                    <a:pt x="0" y="44"/>
                    <a:pt x="1" y="46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10" y="59"/>
                    <a:pt x="12" y="63"/>
                    <a:pt x="13" y="65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2" y="78"/>
                    <a:pt x="24" y="78"/>
                    <a:pt x="25" y="76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3" y="63"/>
                    <a:pt x="36" y="59"/>
                    <a:pt x="37" y="57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5" y="44"/>
                    <a:pt x="44" y="43"/>
                    <a:pt x="41" y="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506431" y="1556140"/>
            <a:ext cx="2603872" cy="3214160"/>
            <a:chOff x="1790707" y="1556140"/>
            <a:chExt cx="2603872" cy="3214160"/>
          </a:xfrm>
        </p:grpSpPr>
        <p:sp>
          <p:nvSpPr>
            <p:cNvPr id="40" name="任意多边形 39"/>
            <p:cNvSpPr/>
            <p:nvPr/>
          </p:nvSpPr>
          <p:spPr>
            <a:xfrm>
              <a:off x="1790707" y="1556140"/>
              <a:ext cx="2603872" cy="3214160"/>
            </a:xfrm>
            <a:custGeom>
              <a:avLst/>
              <a:gdLst>
                <a:gd name="connsiteX0" fmla="*/ 1008594 w 2603872"/>
                <a:gd name="connsiteY0" fmla="*/ 145742 h 3214160"/>
                <a:gd name="connsiteX1" fmla="*/ 946457 w 2603872"/>
                <a:gd name="connsiteY1" fmla="*/ 207879 h 3214160"/>
                <a:gd name="connsiteX2" fmla="*/ 1008594 w 2603872"/>
                <a:gd name="connsiteY2" fmla="*/ 270016 h 3214160"/>
                <a:gd name="connsiteX3" fmla="*/ 1595278 w 2603872"/>
                <a:gd name="connsiteY3" fmla="*/ 270016 h 3214160"/>
                <a:gd name="connsiteX4" fmla="*/ 1657415 w 2603872"/>
                <a:gd name="connsiteY4" fmla="*/ 207879 h 3214160"/>
                <a:gd name="connsiteX5" fmla="*/ 1595278 w 2603872"/>
                <a:gd name="connsiteY5" fmla="*/ 145742 h 3214160"/>
                <a:gd name="connsiteX6" fmla="*/ 0 w 2603872"/>
                <a:gd name="connsiteY6" fmla="*/ 0 h 3214160"/>
                <a:gd name="connsiteX7" fmla="*/ 2603872 w 2603872"/>
                <a:gd name="connsiteY7" fmla="*/ 0 h 3214160"/>
                <a:gd name="connsiteX8" fmla="*/ 2603872 w 2603872"/>
                <a:gd name="connsiteY8" fmla="*/ 3214160 h 3214160"/>
                <a:gd name="connsiteX9" fmla="*/ 0 w 2603872"/>
                <a:gd name="connsiteY9" fmla="*/ 3214160 h 321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03872" h="3214160">
                  <a:moveTo>
                    <a:pt x="1008594" y="145742"/>
                  </a:moveTo>
                  <a:cubicBezTo>
                    <a:pt x="974277" y="145742"/>
                    <a:pt x="946457" y="173562"/>
                    <a:pt x="946457" y="207879"/>
                  </a:cubicBezTo>
                  <a:cubicBezTo>
                    <a:pt x="946457" y="242196"/>
                    <a:pt x="974277" y="270016"/>
                    <a:pt x="1008594" y="270016"/>
                  </a:cubicBezTo>
                  <a:lnTo>
                    <a:pt x="1595278" y="270016"/>
                  </a:lnTo>
                  <a:cubicBezTo>
                    <a:pt x="1629595" y="270016"/>
                    <a:pt x="1657415" y="242196"/>
                    <a:pt x="1657415" y="207879"/>
                  </a:cubicBezTo>
                  <a:cubicBezTo>
                    <a:pt x="1657415" y="173562"/>
                    <a:pt x="1629595" y="145742"/>
                    <a:pt x="1595278" y="145742"/>
                  </a:cubicBezTo>
                  <a:close/>
                  <a:moveTo>
                    <a:pt x="0" y="0"/>
                  </a:moveTo>
                  <a:lnTo>
                    <a:pt x="2603872" y="0"/>
                  </a:lnTo>
                  <a:lnTo>
                    <a:pt x="2603872" y="3214160"/>
                  </a:lnTo>
                  <a:lnTo>
                    <a:pt x="0" y="3214160"/>
                  </a:lnTo>
                  <a:close/>
                </a:path>
              </a:pathLst>
            </a:cu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1944403" y="1967771"/>
              <a:ext cx="2296480" cy="2678687"/>
            </a:xfrm>
            <a:prstGeom prst="rect">
              <a:avLst/>
            </a:prstGeom>
            <a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794064" y="1556140"/>
            <a:ext cx="2603872" cy="3214160"/>
            <a:chOff x="1790707" y="1556140"/>
            <a:chExt cx="2603872" cy="3214160"/>
          </a:xfrm>
        </p:grpSpPr>
        <p:sp>
          <p:nvSpPr>
            <p:cNvPr id="42" name="任意多边形 41"/>
            <p:cNvSpPr/>
            <p:nvPr/>
          </p:nvSpPr>
          <p:spPr>
            <a:xfrm>
              <a:off x="1790707" y="1556140"/>
              <a:ext cx="2603872" cy="3214160"/>
            </a:xfrm>
            <a:custGeom>
              <a:avLst/>
              <a:gdLst>
                <a:gd name="connsiteX0" fmla="*/ 1008594 w 2603872"/>
                <a:gd name="connsiteY0" fmla="*/ 145742 h 3214160"/>
                <a:gd name="connsiteX1" fmla="*/ 946457 w 2603872"/>
                <a:gd name="connsiteY1" fmla="*/ 207879 h 3214160"/>
                <a:gd name="connsiteX2" fmla="*/ 1008594 w 2603872"/>
                <a:gd name="connsiteY2" fmla="*/ 270016 h 3214160"/>
                <a:gd name="connsiteX3" fmla="*/ 1595278 w 2603872"/>
                <a:gd name="connsiteY3" fmla="*/ 270016 h 3214160"/>
                <a:gd name="connsiteX4" fmla="*/ 1657415 w 2603872"/>
                <a:gd name="connsiteY4" fmla="*/ 207879 h 3214160"/>
                <a:gd name="connsiteX5" fmla="*/ 1595278 w 2603872"/>
                <a:gd name="connsiteY5" fmla="*/ 145742 h 3214160"/>
                <a:gd name="connsiteX6" fmla="*/ 0 w 2603872"/>
                <a:gd name="connsiteY6" fmla="*/ 0 h 3214160"/>
                <a:gd name="connsiteX7" fmla="*/ 2603872 w 2603872"/>
                <a:gd name="connsiteY7" fmla="*/ 0 h 3214160"/>
                <a:gd name="connsiteX8" fmla="*/ 2603872 w 2603872"/>
                <a:gd name="connsiteY8" fmla="*/ 3214160 h 3214160"/>
                <a:gd name="connsiteX9" fmla="*/ 0 w 2603872"/>
                <a:gd name="connsiteY9" fmla="*/ 3214160 h 321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03872" h="3214160">
                  <a:moveTo>
                    <a:pt x="1008594" y="145742"/>
                  </a:moveTo>
                  <a:cubicBezTo>
                    <a:pt x="974277" y="145742"/>
                    <a:pt x="946457" y="173562"/>
                    <a:pt x="946457" y="207879"/>
                  </a:cubicBezTo>
                  <a:cubicBezTo>
                    <a:pt x="946457" y="242196"/>
                    <a:pt x="974277" y="270016"/>
                    <a:pt x="1008594" y="270016"/>
                  </a:cubicBezTo>
                  <a:lnTo>
                    <a:pt x="1595278" y="270016"/>
                  </a:lnTo>
                  <a:cubicBezTo>
                    <a:pt x="1629595" y="270016"/>
                    <a:pt x="1657415" y="242196"/>
                    <a:pt x="1657415" y="207879"/>
                  </a:cubicBezTo>
                  <a:cubicBezTo>
                    <a:pt x="1657415" y="173562"/>
                    <a:pt x="1629595" y="145742"/>
                    <a:pt x="1595278" y="145742"/>
                  </a:cubicBezTo>
                  <a:close/>
                  <a:moveTo>
                    <a:pt x="0" y="0"/>
                  </a:moveTo>
                  <a:lnTo>
                    <a:pt x="2603872" y="0"/>
                  </a:lnTo>
                  <a:lnTo>
                    <a:pt x="2603872" y="3214160"/>
                  </a:lnTo>
                  <a:lnTo>
                    <a:pt x="0" y="3214160"/>
                  </a:lnTo>
                  <a:close/>
                </a:path>
              </a:pathLst>
            </a:custGeom>
            <a:solidFill>
              <a:srgbClr val="98C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1944403" y="1967771"/>
              <a:ext cx="2296480" cy="2678687"/>
            </a:xfrm>
            <a:prstGeom prst="rect">
              <a:avLst/>
            </a:prstGeom>
            <a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8081697" y="1556140"/>
            <a:ext cx="2603872" cy="3214160"/>
            <a:chOff x="1790707" y="1556140"/>
            <a:chExt cx="2603872" cy="3214160"/>
          </a:xfrm>
        </p:grpSpPr>
        <p:sp>
          <p:nvSpPr>
            <p:cNvPr id="45" name="任意多边形 44"/>
            <p:cNvSpPr/>
            <p:nvPr/>
          </p:nvSpPr>
          <p:spPr>
            <a:xfrm>
              <a:off x="1790707" y="1556140"/>
              <a:ext cx="2603872" cy="3214160"/>
            </a:xfrm>
            <a:custGeom>
              <a:avLst/>
              <a:gdLst>
                <a:gd name="connsiteX0" fmla="*/ 1008594 w 2603872"/>
                <a:gd name="connsiteY0" fmla="*/ 145742 h 3214160"/>
                <a:gd name="connsiteX1" fmla="*/ 946457 w 2603872"/>
                <a:gd name="connsiteY1" fmla="*/ 207879 h 3214160"/>
                <a:gd name="connsiteX2" fmla="*/ 1008594 w 2603872"/>
                <a:gd name="connsiteY2" fmla="*/ 270016 h 3214160"/>
                <a:gd name="connsiteX3" fmla="*/ 1595278 w 2603872"/>
                <a:gd name="connsiteY3" fmla="*/ 270016 h 3214160"/>
                <a:gd name="connsiteX4" fmla="*/ 1657415 w 2603872"/>
                <a:gd name="connsiteY4" fmla="*/ 207879 h 3214160"/>
                <a:gd name="connsiteX5" fmla="*/ 1595278 w 2603872"/>
                <a:gd name="connsiteY5" fmla="*/ 145742 h 3214160"/>
                <a:gd name="connsiteX6" fmla="*/ 0 w 2603872"/>
                <a:gd name="connsiteY6" fmla="*/ 0 h 3214160"/>
                <a:gd name="connsiteX7" fmla="*/ 2603872 w 2603872"/>
                <a:gd name="connsiteY7" fmla="*/ 0 h 3214160"/>
                <a:gd name="connsiteX8" fmla="*/ 2603872 w 2603872"/>
                <a:gd name="connsiteY8" fmla="*/ 3214160 h 3214160"/>
                <a:gd name="connsiteX9" fmla="*/ 0 w 2603872"/>
                <a:gd name="connsiteY9" fmla="*/ 3214160 h 321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03872" h="3214160">
                  <a:moveTo>
                    <a:pt x="1008594" y="145742"/>
                  </a:moveTo>
                  <a:cubicBezTo>
                    <a:pt x="974277" y="145742"/>
                    <a:pt x="946457" y="173562"/>
                    <a:pt x="946457" y="207879"/>
                  </a:cubicBezTo>
                  <a:cubicBezTo>
                    <a:pt x="946457" y="242196"/>
                    <a:pt x="974277" y="270016"/>
                    <a:pt x="1008594" y="270016"/>
                  </a:cubicBezTo>
                  <a:lnTo>
                    <a:pt x="1595278" y="270016"/>
                  </a:lnTo>
                  <a:cubicBezTo>
                    <a:pt x="1629595" y="270016"/>
                    <a:pt x="1657415" y="242196"/>
                    <a:pt x="1657415" y="207879"/>
                  </a:cubicBezTo>
                  <a:cubicBezTo>
                    <a:pt x="1657415" y="173562"/>
                    <a:pt x="1629595" y="145742"/>
                    <a:pt x="1595278" y="145742"/>
                  </a:cubicBezTo>
                  <a:close/>
                  <a:moveTo>
                    <a:pt x="0" y="0"/>
                  </a:moveTo>
                  <a:lnTo>
                    <a:pt x="2603872" y="0"/>
                  </a:lnTo>
                  <a:lnTo>
                    <a:pt x="2603872" y="3214160"/>
                  </a:lnTo>
                  <a:lnTo>
                    <a:pt x="0" y="3214160"/>
                  </a:lnTo>
                  <a:close/>
                </a:path>
              </a:pathLst>
            </a:cu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944403" y="1967771"/>
              <a:ext cx="2296480" cy="2678687"/>
            </a:xfrm>
            <a:prstGeom prst="rect">
              <a:avLst/>
            </a:prstGeom>
            <a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54" name="矩形 53"/>
          <p:cNvSpPr/>
          <p:nvPr/>
        </p:nvSpPr>
        <p:spPr>
          <a:xfrm>
            <a:off x="2086674" y="497576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矩形 47"/>
          <p:cNvSpPr>
            <a:spLocks noChangeArrowheads="1"/>
          </p:cNvSpPr>
          <p:nvPr/>
        </p:nvSpPr>
        <p:spPr bwMode="auto">
          <a:xfrm>
            <a:off x="2086674" y="5391355"/>
            <a:ext cx="2148494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56" name="矩形 55"/>
          <p:cNvSpPr/>
          <p:nvPr/>
        </p:nvSpPr>
        <p:spPr>
          <a:xfrm>
            <a:off x="5378764" y="497576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矩形 47"/>
          <p:cNvSpPr>
            <a:spLocks noChangeArrowheads="1"/>
          </p:cNvSpPr>
          <p:nvPr/>
        </p:nvSpPr>
        <p:spPr bwMode="auto">
          <a:xfrm>
            <a:off x="5378764" y="5391355"/>
            <a:ext cx="2151182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58" name="矩形 57"/>
          <p:cNvSpPr/>
          <p:nvPr/>
        </p:nvSpPr>
        <p:spPr>
          <a:xfrm>
            <a:off x="8676063" y="497576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矩形 47"/>
          <p:cNvSpPr>
            <a:spLocks noChangeArrowheads="1"/>
          </p:cNvSpPr>
          <p:nvPr/>
        </p:nvSpPr>
        <p:spPr bwMode="auto">
          <a:xfrm>
            <a:off x="8676063" y="5391355"/>
            <a:ext cx="2310384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32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93235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000">
        <p14:switch dir="r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4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4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4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9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4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  <p:bldP spid="56" grpId="0"/>
      <p:bldP spid="57" grpId="0"/>
      <p:bldP spid="58" grpId="0"/>
      <p:bldP spid="59" grpId="0"/>
      <p:bldP spid="3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5"/>
          <p:cNvSpPr>
            <a:spLocks/>
          </p:cNvSpPr>
          <p:nvPr/>
        </p:nvSpPr>
        <p:spPr bwMode="auto">
          <a:xfrm>
            <a:off x="5129505" y="1555505"/>
            <a:ext cx="3024570" cy="3208686"/>
          </a:xfrm>
          <a:custGeom>
            <a:avLst/>
            <a:gdLst>
              <a:gd name="T0" fmla="*/ 453 w 958"/>
              <a:gd name="T1" fmla="*/ 0 h 1016"/>
              <a:gd name="T2" fmla="*/ 215 w 958"/>
              <a:gd name="T3" fmla="*/ 59 h 1016"/>
              <a:gd name="T4" fmla="*/ 304 w 958"/>
              <a:gd name="T5" fmla="*/ 119 h 1016"/>
              <a:gd name="T6" fmla="*/ 486 w 958"/>
              <a:gd name="T7" fmla="*/ 514 h 1016"/>
              <a:gd name="T8" fmla="*/ 410 w 958"/>
              <a:gd name="T9" fmla="*/ 778 h 1016"/>
              <a:gd name="T10" fmla="*/ 0 w 958"/>
              <a:gd name="T11" fmla="*/ 732 h 1016"/>
              <a:gd name="T12" fmla="*/ 209 w 958"/>
              <a:gd name="T13" fmla="*/ 960 h 1016"/>
              <a:gd name="T14" fmla="*/ 454 w 958"/>
              <a:gd name="T15" fmla="*/ 1016 h 1016"/>
              <a:gd name="T16" fmla="*/ 722 w 958"/>
              <a:gd name="T17" fmla="*/ 933 h 1016"/>
              <a:gd name="T18" fmla="*/ 958 w 958"/>
              <a:gd name="T19" fmla="*/ 505 h 1016"/>
              <a:gd name="T20" fmla="*/ 453 w 958"/>
              <a:gd name="T21" fmla="*/ 0 h 1016"/>
              <a:gd name="connsiteX0" fmla="*/ 4729 w 10000"/>
              <a:gd name="connsiteY0" fmla="*/ 0 h 10000"/>
              <a:gd name="connsiteX1" fmla="*/ 2244 w 10000"/>
              <a:gd name="connsiteY1" fmla="*/ 581 h 10000"/>
              <a:gd name="connsiteX2" fmla="*/ 3173 w 10000"/>
              <a:gd name="connsiteY2" fmla="*/ 1171 h 10000"/>
              <a:gd name="connsiteX3" fmla="*/ 5073 w 10000"/>
              <a:gd name="connsiteY3" fmla="*/ 5059 h 10000"/>
              <a:gd name="connsiteX4" fmla="*/ 4280 w 10000"/>
              <a:gd name="connsiteY4" fmla="*/ 7657 h 10000"/>
              <a:gd name="connsiteX5" fmla="*/ 0 w 10000"/>
              <a:gd name="connsiteY5" fmla="*/ 7205 h 10000"/>
              <a:gd name="connsiteX6" fmla="*/ 2182 w 10000"/>
              <a:gd name="connsiteY6" fmla="*/ 9449 h 10000"/>
              <a:gd name="connsiteX7" fmla="*/ 4739 w 10000"/>
              <a:gd name="connsiteY7" fmla="*/ 10000 h 10000"/>
              <a:gd name="connsiteX8" fmla="*/ 7537 w 10000"/>
              <a:gd name="connsiteY8" fmla="*/ 9183 h 10000"/>
              <a:gd name="connsiteX9" fmla="*/ 10000 w 10000"/>
              <a:gd name="connsiteY9" fmla="*/ 4970 h 10000"/>
              <a:gd name="connsiteX10" fmla="*/ 4729 w 10000"/>
              <a:gd name="connsiteY10" fmla="*/ 0 h 10000"/>
              <a:gd name="connsiteX0" fmla="*/ 4729 w 10000"/>
              <a:gd name="connsiteY0" fmla="*/ 0 h 10000"/>
              <a:gd name="connsiteX1" fmla="*/ 2244 w 10000"/>
              <a:gd name="connsiteY1" fmla="*/ 581 h 10000"/>
              <a:gd name="connsiteX2" fmla="*/ 3173 w 10000"/>
              <a:gd name="connsiteY2" fmla="*/ 1171 h 10000"/>
              <a:gd name="connsiteX3" fmla="*/ 5073 w 10000"/>
              <a:gd name="connsiteY3" fmla="*/ 5059 h 10000"/>
              <a:gd name="connsiteX4" fmla="*/ 4280 w 10000"/>
              <a:gd name="connsiteY4" fmla="*/ 7657 h 10000"/>
              <a:gd name="connsiteX5" fmla="*/ 0 w 10000"/>
              <a:gd name="connsiteY5" fmla="*/ 7205 h 10000"/>
              <a:gd name="connsiteX6" fmla="*/ 2182 w 10000"/>
              <a:gd name="connsiteY6" fmla="*/ 9449 h 10000"/>
              <a:gd name="connsiteX7" fmla="*/ 4739 w 10000"/>
              <a:gd name="connsiteY7" fmla="*/ 10000 h 10000"/>
              <a:gd name="connsiteX8" fmla="*/ 7537 w 10000"/>
              <a:gd name="connsiteY8" fmla="*/ 9183 h 10000"/>
              <a:gd name="connsiteX9" fmla="*/ 10000 w 10000"/>
              <a:gd name="connsiteY9" fmla="*/ 4970 h 10000"/>
              <a:gd name="connsiteX10" fmla="*/ 4729 w 10000"/>
              <a:gd name="connsiteY10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000" h="10000">
                <a:moveTo>
                  <a:pt x="4729" y="0"/>
                </a:moveTo>
                <a:cubicBezTo>
                  <a:pt x="3831" y="0"/>
                  <a:pt x="2985" y="217"/>
                  <a:pt x="2244" y="581"/>
                </a:cubicBezTo>
                <a:cubicBezTo>
                  <a:pt x="2578" y="748"/>
                  <a:pt x="2881" y="945"/>
                  <a:pt x="3173" y="1171"/>
                </a:cubicBezTo>
                <a:cubicBezTo>
                  <a:pt x="4342" y="2087"/>
                  <a:pt x="5188" y="3524"/>
                  <a:pt x="5073" y="5059"/>
                </a:cubicBezTo>
                <a:cubicBezTo>
                  <a:pt x="5010" y="5925"/>
                  <a:pt x="5021" y="6663"/>
                  <a:pt x="4280" y="7657"/>
                </a:cubicBezTo>
                <a:cubicBezTo>
                  <a:pt x="1655" y="9788"/>
                  <a:pt x="0" y="7205"/>
                  <a:pt x="0" y="7205"/>
                </a:cubicBezTo>
                <a:cubicBezTo>
                  <a:pt x="282" y="8632"/>
                  <a:pt x="2182" y="9449"/>
                  <a:pt x="2182" y="9449"/>
                </a:cubicBezTo>
                <a:cubicBezTo>
                  <a:pt x="2902" y="9803"/>
                  <a:pt x="3862" y="10000"/>
                  <a:pt x="4739" y="10000"/>
                </a:cubicBezTo>
                <a:cubicBezTo>
                  <a:pt x="5772" y="10000"/>
                  <a:pt x="6722" y="9665"/>
                  <a:pt x="7537" y="9183"/>
                </a:cubicBezTo>
                <a:cubicBezTo>
                  <a:pt x="9019" y="8297"/>
                  <a:pt x="10000" y="6742"/>
                  <a:pt x="10000" y="4970"/>
                </a:cubicBezTo>
                <a:cubicBezTo>
                  <a:pt x="10000" y="2224"/>
                  <a:pt x="7641" y="0"/>
                  <a:pt x="4729" y="0"/>
                </a:cubicBezTo>
                <a:close/>
              </a:path>
            </a:pathLst>
          </a:custGeom>
          <a:solidFill>
            <a:srgbClr val="5DAD71"/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" name="Freeform 26"/>
          <p:cNvSpPr>
            <a:spLocks noEditPoints="1"/>
          </p:cNvSpPr>
          <p:nvPr/>
        </p:nvSpPr>
        <p:spPr bwMode="auto">
          <a:xfrm>
            <a:off x="3483136" y="1568847"/>
            <a:ext cx="3215357" cy="2977874"/>
          </a:xfrm>
          <a:custGeom>
            <a:avLst/>
            <a:gdLst>
              <a:gd name="T0" fmla="*/ 692 w 1018"/>
              <a:gd name="T1" fmla="*/ 395 h 943"/>
              <a:gd name="T2" fmla="*/ 694 w 1018"/>
              <a:gd name="T3" fmla="*/ 397 h 943"/>
              <a:gd name="T4" fmla="*/ 694 w 1018"/>
              <a:gd name="T5" fmla="*/ 397 h 943"/>
              <a:gd name="T6" fmla="*/ 739 w 1018"/>
              <a:gd name="T7" fmla="*/ 393 h 943"/>
              <a:gd name="T8" fmla="*/ 972 w 1018"/>
              <a:gd name="T9" fmla="*/ 627 h 943"/>
              <a:gd name="T10" fmla="*/ 872 w 1018"/>
              <a:gd name="T11" fmla="*/ 818 h 943"/>
              <a:gd name="T12" fmla="*/ 872 w 1018"/>
              <a:gd name="T13" fmla="*/ 818 h 943"/>
              <a:gd name="T14" fmla="*/ 931 w 1018"/>
              <a:gd name="T15" fmla="*/ 774 h 943"/>
              <a:gd name="T16" fmla="*/ 1007 w 1018"/>
              <a:gd name="T17" fmla="*/ 510 h 943"/>
              <a:gd name="T18" fmla="*/ 825 w 1018"/>
              <a:gd name="T19" fmla="*/ 115 h 943"/>
              <a:gd name="T20" fmla="*/ 736 w 1018"/>
              <a:gd name="T21" fmla="*/ 55 h 943"/>
              <a:gd name="T22" fmla="*/ 735 w 1018"/>
              <a:gd name="T23" fmla="*/ 56 h 943"/>
              <a:gd name="T24" fmla="*/ 504 w 1018"/>
              <a:gd name="T25" fmla="*/ 0 h 943"/>
              <a:gd name="T26" fmla="*/ 0 w 1018"/>
              <a:gd name="T27" fmla="*/ 504 h 943"/>
              <a:gd name="T28" fmla="*/ 237 w 1018"/>
              <a:gd name="T29" fmla="*/ 932 h 943"/>
              <a:gd name="T30" fmla="*/ 257 w 1018"/>
              <a:gd name="T31" fmla="*/ 943 h 943"/>
              <a:gd name="T32" fmla="*/ 255 w 1018"/>
              <a:gd name="T33" fmla="*/ 898 h 943"/>
              <a:gd name="T34" fmla="*/ 692 w 1018"/>
              <a:gd name="T35" fmla="*/ 395 h 943"/>
              <a:gd name="T36" fmla="*/ 963 w 1018"/>
              <a:gd name="T37" fmla="*/ 713 h 943"/>
              <a:gd name="T38" fmla="*/ 963 w 1018"/>
              <a:gd name="T39" fmla="*/ 714 h 943"/>
              <a:gd name="T40" fmla="*/ 963 w 1018"/>
              <a:gd name="T41" fmla="*/ 713 h 9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18" h="943">
                <a:moveTo>
                  <a:pt x="692" y="395"/>
                </a:moveTo>
                <a:cubicBezTo>
                  <a:pt x="692" y="395"/>
                  <a:pt x="694" y="397"/>
                  <a:pt x="694" y="397"/>
                </a:cubicBezTo>
                <a:cubicBezTo>
                  <a:pt x="694" y="397"/>
                  <a:pt x="694" y="397"/>
                  <a:pt x="694" y="397"/>
                </a:cubicBezTo>
                <a:cubicBezTo>
                  <a:pt x="708" y="394"/>
                  <a:pt x="723" y="393"/>
                  <a:pt x="739" y="393"/>
                </a:cubicBezTo>
                <a:cubicBezTo>
                  <a:pt x="868" y="393"/>
                  <a:pt x="972" y="498"/>
                  <a:pt x="972" y="627"/>
                </a:cubicBezTo>
                <a:cubicBezTo>
                  <a:pt x="972" y="706"/>
                  <a:pt x="933" y="776"/>
                  <a:pt x="872" y="818"/>
                </a:cubicBezTo>
                <a:cubicBezTo>
                  <a:pt x="872" y="818"/>
                  <a:pt x="872" y="818"/>
                  <a:pt x="872" y="818"/>
                </a:cubicBezTo>
                <a:cubicBezTo>
                  <a:pt x="891" y="806"/>
                  <a:pt x="911" y="792"/>
                  <a:pt x="931" y="774"/>
                </a:cubicBezTo>
                <a:cubicBezTo>
                  <a:pt x="1002" y="673"/>
                  <a:pt x="1001" y="598"/>
                  <a:pt x="1007" y="510"/>
                </a:cubicBezTo>
                <a:cubicBezTo>
                  <a:pt x="1018" y="354"/>
                  <a:pt x="937" y="208"/>
                  <a:pt x="825" y="115"/>
                </a:cubicBezTo>
                <a:cubicBezTo>
                  <a:pt x="797" y="92"/>
                  <a:pt x="768" y="72"/>
                  <a:pt x="736" y="55"/>
                </a:cubicBezTo>
                <a:cubicBezTo>
                  <a:pt x="735" y="56"/>
                  <a:pt x="735" y="56"/>
                  <a:pt x="735" y="56"/>
                </a:cubicBezTo>
                <a:cubicBezTo>
                  <a:pt x="666" y="20"/>
                  <a:pt x="588" y="0"/>
                  <a:pt x="504" y="0"/>
                </a:cubicBezTo>
                <a:cubicBezTo>
                  <a:pt x="226" y="0"/>
                  <a:pt x="0" y="226"/>
                  <a:pt x="0" y="504"/>
                </a:cubicBezTo>
                <a:cubicBezTo>
                  <a:pt x="0" y="685"/>
                  <a:pt x="95" y="843"/>
                  <a:pt x="237" y="932"/>
                </a:cubicBezTo>
                <a:cubicBezTo>
                  <a:pt x="244" y="936"/>
                  <a:pt x="250" y="940"/>
                  <a:pt x="257" y="943"/>
                </a:cubicBezTo>
                <a:cubicBezTo>
                  <a:pt x="256" y="928"/>
                  <a:pt x="255" y="913"/>
                  <a:pt x="255" y="898"/>
                </a:cubicBezTo>
                <a:cubicBezTo>
                  <a:pt x="255" y="643"/>
                  <a:pt x="449" y="433"/>
                  <a:pt x="692" y="395"/>
                </a:cubicBezTo>
                <a:close/>
                <a:moveTo>
                  <a:pt x="963" y="713"/>
                </a:moveTo>
                <a:cubicBezTo>
                  <a:pt x="963" y="714"/>
                  <a:pt x="963" y="714"/>
                  <a:pt x="963" y="714"/>
                </a:cubicBezTo>
                <a:cubicBezTo>
                  <a:pt x="963" y="714"/>
                  <a:pt x="963" y="713"/>
                  <a:pt x="963" y="713"/>
                </a:cubicBezTo>
                <a:close/>
              </a:path>
            </a:pathLst>
          </a:custGeom>
          <a:solidFill>
            <a:srgbClr val="98C052"/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4" name="Freeform 27"/>
          <p:cNvSpPr>
            <a:spLocks/>
          </p:cNvSpPr>
          <p:nvPr/>
        </p:nvSpPr>
        <p:spPr bwMode="auto">
          <a:xfrm>
            <a:off x="4288976" y="2816298"/>
            <a:ext cx="3231693" cy="3199347"/>
          </a:xfrm>
          <a:custGeom>
            <a:avLst/>
            <a:gdLst>
              <a:gd name="T0" fmla="*/ 325 w 1020"/>
              <a:gd name="T1" fmla="*/ 421 h 1013"/>
              <a:gd name="T2" fmla="*/ 249 w 1020"/>
              <a:gd name="T3" fmla="*/ 230 h 1013"/>
              <a:gd name="T4" fmla="*/ 439 w 1020"/>
              <a:gd name="T5" fmla="*/ 2 h 1013"/>
              <a:gd name="T6" fmla="*/ 437 w 1020"/>
              <a:gd name="T7" fmla="*/ 0 h 1013"/>
              <a:gd name="T8" fmla="*/ 0 w 1020"/>
              <a:gd name="T9" fmla="*/ 503 h 1013"/>
              <a:gd name="T10" fmla="*/ 510 w 1020"/>
              <a:gd name="T11" fmla="*/ 1013 h 1013"/>
              <a:gd name="T12" fmla="*/ 1020 w 1020"/>
              <a:gd name="T13" fmla="*/ 503 h 1013"/>
              <a:gd name="T14" fmla="*/ 325 w 1020"/>
              <a:gd name="T15" fmla="*/ 421 h 1013"/>
              <a:gd name="connsiteX0" fmla="*/ 3025 w 10000"/>
              <a:gd name="connsiteY0" fmla="*/ 4286 h 10000"/>
              <a:gd name="connsiteX1" fmla="*/ 2441 w 10000"/>
              <a:gd name="connsiteY1" fmla="*/ 2270 h 10000"/>
              <a:gd name="connsiteX2" fmla="*/ 4304 w 10000"/>
              <a:gd name="connsiteY2" fmla="*/ 20 h 10000"/>
              <a:gd name="connsiteX3" fmla="*/ 4284 w 10000"/>
              <a:gd name="connsiteY3" fmla="*/ 0 h 10000"/>
              <a:gd name="connsiteX4" fmla="*/ 0 w 10000"/>
              <a:gd name="connsiteY4" fmla="*/ 4965 h 10000"/>
              <a:gd name="connsiteX5" fmla="*/ 5000 w 10000"/>
              <a:gd name="connsiteY5" fmla="*/ 10000 h 10000"/>
              <a:gd name="connsiteX6" fmla="*/ 10000 w 10000"/>
              <a:gd name="connsiteY6" fmla="*/ 4965 h 10000"/>
              <a:gd name="connsiteX7" fmla="*/ 3025 w 10000"/>
              <a:gd name="connsiteY7" fmla="*/ 4286 h 10000"/>
              <a:gd name="connsiteX0" fmla="*/ 3025 w 10000"/>
              <a:gd name="connsiteY0" fmla="*/ 4286 h 10000"/>
              <a:gd name="connsiteX1" fmla="*/ 2441 w 10000"/>
              <a:gd name="connsiteY1" fmla="*/ 2270 h 10000"/>
              <a:gd name="connsiteX2" fmla="*/ 4304 w 10000"/>
              <a:gd name="connsiteY2" fmla="*/ 20 h 10000"/>
              <a:gd name="connsiteX3" fmla="*/ 4284 w 10000"/>
              <a:gd name="connsiteY3" fmla="*/ 0 h 10000"/>
              <a:gd name="connsiteX4" fmla="*/ 0 w 10000"/>
              <a:gd name="connsiteY4" fmla="*/ 4965 h 10000"/>
              <a:gd name="connsiteX5" fmla="*/ 5000 w 10000"/>
              <a:gd name="connsiteY5" fmla="*/ 10000 h 10000"/>
              <a:gd name="connsiteX6" fmla="*/ 10000 w 10000"/>
              <a:gd name="connsiteY6" fmla="*/ 4965 h 10000"/>
              <a:gd name="connsiteX7" fmla="*/ 3025 w 10000"/>
              <a:gd name="connsiteY7" fmla="*/ 4286 h 10000"/>
              <a:gd name="connsiteX0" fmla="*/ 3025 w 10000"/>
              <a:gd name="connsiteY0" fmla="*/ 4286 h 10000"/>
              <a:gd name="connsiteX1" fmla="*/ 2572 w 10000"/>
              <a:gd name="connsiteY1" fmla="*/ 3409 h 10000"/>
              <a:gd name="connsiteX2" fmla="*/ 2441 w 10000"/>
              <a:gd name="connsiteY2" fmla="*/ 2270 h 10000"/>
              <a:gd name="connsiteX3" fmla="*/ 4304 w 10000"/>
              <a:gd name="connsiteY3" fmla="*/ 20 h 10000"/>
              <a:gd name="connsiteX4" fmla="*/ 4284 w 10000"/>
              <a:gd name="connsiteY4" fmla="*/ 0 h 10000"/>
              <a:gd name="connsiteX5" fmla="*/ 0 w 10000"/>
              <a:gd name="connsiteY5" fmla="*/ 4965 h 10000"/>
              <a:gd name="connsiteX6" fmla="*/ 5000 w 10000"/>
              <a:gd name="connsiteY6" fmla="*/ 10000 h 10000"/>
              <a:gd name="connsiteX7" fmla="*/ 10000 w 10000"/>
              <a:gd name="connsiteY7" fmla="*/ 4965 h 10000"/>
              <a:gd name="connsiteX8" fmla="*/ 3025 w 10000"/>
              <a:gd name="connsiteY8" fmla="*/ 4286 h 10000"/>
              <a:gd name="connsiteX0" fmla="*/ 5718 w 10000"/>
              <a:gd name="connsiteY0" fmla="*/ 5877 h 10000"/>
              <a:gd name="connsiteX1" fmla="*/ 2572 w 10000"/>
              <a:gd name="connsiteY1" fmla="*/ 3409 h 10000"/>
              <a:gd name="connsiteX2" fmla="*/ 2441 w 10000"/>
              <a:gd name="connsiteY2" fmla="*/ 2270 h 10000"/>
              <a:gd name="connsiteX3" fmla="*/ 4304 w 10000"/>
              <a:gd name="connsiteY3" fmla="*/ 20 h 10000"/>
              <a:gd name="connsiteX4" fmla="*/ 4284 w 10000"/>
              <a:gd name="connsiteY4" fmla="*/ 0 h 10000"/>
              <a:gd name="connsiteX5" fmla="*/ 0 w 10000"/>
              <a:gd name="connsiteY5" fmla="*/ 4965 h 10000"/>
              <a:gd name="connsiteX6" fmla="*/ 5000 w 10000"/>
              <a:gd name="connsiteY6" fmla="*/ 10000 h 10000"/>
              <a:gd name="connsiteX7" fmla="*/ 10000 w 10000"/>
              <a:gd name="connsiteY7" fmla="*/ 4965 h 10000"/>
              <a:gd name="connsiteX8" fmla="*/ 5718 w 10000"/>
              <a:gd name="connsiteY8" fmla="*/ 5877 h 10000"/>
              <a:gd name="connsiteX0" fmla="*/ 5718 w 10000"/>
              <a:gd name="connsiteY0" fmla="*/ 5877 h 10000"/>
              <a:gd name="connsiteX1" fmla="*/ 2572 w 10000"/>
              <a:gd name="connsiteY1" fmla="*/ 3409 h 10000"/>
              <a:gd name="connsiteX2" fmla="*/ 2441 w 10000"/>
              <a:gd name="connsiteY2" fmla="*/ 2270 h 10000"/>
              <a:gd name="connsiteX3" fmla="*/ 4304 w 10000"/>
              <a:gd name="connsiteY3" fmla="*/ 20 h 10000"/>
              <a:gd name="connsiteX4" fmla="*/ 4284 w 10000"/>
              <a:gd name="connsiteY4" fmla="*/ 0 h 10000"/>
              <a:gd name="connsiteX5" fmla="*/ 0 w 10000"/>
              <a:gd name="connsiteY5" fmla="*/ 4965 h 10000"/>
              <a:gd name="connsiteX6" fmla="*/ 5000 w 10000"/>
              <a:gd name="connsiteY6" fmla="*/ 10000 h 10000"/>
              <a:gd name="connsiteX7" fmla="*/ 10000 w 10000"/>
              <a:gd name="connsiteY7" fmla="*/ 4965 h 10000"/>
              <a:gd name="connsiteX8" fmla="*/ 5718 w 10000"/>
              <a:gd name="connsiteY8" fmla="*/ 5877 h 10000"/>
              <a:gd name="connsiteX0" fmla="*/ 5718 w 10000"/>
              <a:gd name="connsiteY0" fmla="*/ 5877 h 10000"/>
              <a:gd name="connsiteX1" fmla="*/ 2572 w 10000"/>
              <a:gd name="connsiteY1" fmla="*/ 3409 h 10000"/>
              <a:gd name="connsiteX2" fmla="*/ 2441 w 10000"/>
              <a:gd name="connsiteY2" fmla="*/ 2270 h 10000"/>
              <a:gd name="connsiteX3" fmla="*/ 4304 w 10000"/>
              <a:gd name="connsiteY3" fmla="*/ 20 h 10000"/>
              <a:gd name="connsiteX4" fmla="*/ 4284 w 10000"/>
              <a:gd name="connsiteY4" fmla="*/ 0 h 10000"/>
              <a:gd name="connsiteX5" fmla="*/ 0 w 10000"/>
              <a:gd name="connsiteY5" fmla="*/ 4965 h 10000"/>
              <a:gd name="connsiteX6" fmla="*/ 5000 w 10000"/>
              <a:gd name="connsiteY6" fmla="*/ 10000 h 10000"/>
              <a:gd name="connsiteX7" fmla="*/ 10000 w 10000"/>
              <a:gd name="connsiteY7" fmla="*/ 4965 h 10000"/>
              <a:gd name="connsiteX8" fmla="*/ 5718 w 10000"/>
              <a:gd name="connsiteY8" fmla="*/ 5877 h 10000"/>
              <a:gd name="connsiteX0" fmla="*/ 5718 w 10030"/>
              <a:gd name="connsiteY0" fmla="*/ 5877 h 10000"/>
              <a:gd name="connsiteX1" fmla="*/ 2572 w 10030"/>
              <a:gd name="connsiteY1" fmla="*/ 3409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877 h 10000"/>
              <a:gd name="connsiteX0" fmla="*/ 5718 w 10030"/>
              <a:gd name="connsiteY0" fmla="*/ 5877 h 10000"/>
              <a:gd name="connsiteX1" fmla="*/ 2572 w 10030"/>
              <a:gd name="connsiteY1" fmla="*/ 3409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877 h 10000"/>
              <a:gd name="connsiteX0" fmla="*/ 5718 w 10030"/>
              <a:gd name="connsiteY0" fmla="*/ 5877 h 10000"/>
              <a:gd name="connsiteX1" fmla="*/ 2572 w 10030"/>
              <a:gd name="connsiteY1" fmla="*/ 3409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877 h 10000"/>
              <a:gd name="connsiteX0" fmla="*/ 5718 w 10030"/>
              <a:gd name="connsiteY0" fmla="*/ 587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877 h 10000"/>
              <a:gd name="connsiteX0" fmla="*/ 5718 w 10030"/>
              <a:gd name="connsiteY0" fmla="*/ 587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877 h 10000"/>
              <a:gd name="connsiteX0" fmla="*/ 5718 w 10030"/>
              <a:gd name="connsiteY0" fmla="*/ 587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877 h 10000"/>
              <a:gd name="connsiteX0" fmla="*/ 5718 w 10030"/>
              <a:gd name="connsiteY0" fmla="*/ 587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877 h 10000"/>
              <a:gd name="connsiteX0" fmla="*/ 5718 w 10030"/>
              <a:gd name="connsiteY0" fmla="*/ 590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907 h 10000"/>
              <a:gd name="connsiteX0" fmla="*/ 5718 w 10030"/>
              <a:gd name="connsiteY0" fmla="*/ 590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907 h 10000"/>
              <a:gd name="connsiteX0" fmla="*/ 5718 w 10030"/>
              <a:gd name="connsiteY0" fmla="*/ 590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907 h 10000"/>
              <a:gd name="connsiteX0" fmla="*/ 5718 w 10030"/>
              <a:gd name="connsiteY0" fmla="*/ 590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907 h 10000"/>
              <a:gd name="connsiteX0" fmla="*/ 5718 w 10030"/>
              <a:gd name="connsiteY0" fmla="*/ 590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907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30" h="10000">
                <a:moveTo>
                  <a:pt x="5718" y="5907"/>
                </a:moveTo>
                <a:cubicBezTo>
                  <a:pt x="3955" y="5310"/>
                  <a:pt x="3378" y="4697"/>
                  <a:pt x="2808" y="3930"/>
                </a:cubicBezTo>
                <a:cubicBezTo>
                  <a:pt x="2711" y="3594"/>
                  <a:pt x="2468" y="3264"/>
                  <a:pt x="2441" y="2270"/>
                </a:cubicBezTo>
                <a:cubicBezTo>
                  <a:pt x="2414" y="1289"/>
                  <a:pt x="3157" y="336"/>
                  <a:pt x="4304" y="20"/>
                </a:cubicBezTo>
                <a:lnTo>
                  <a:pt x="4284" y="0"/>
                </a:lnTo>
                <a:cubicBezTo>
                  <a:pt x="1902" y="375"/>
                  <a:pt x="0" y="2448"/>
                  <a:pt x="0" y="4965"/>
                </a:cubicBezTo>
                <a:cubicBezTo>
                  <a:pt x="0" y="7749"/>
                  <a:pt x="2235" y="10000"/>
                  <a:pt x="5000" y="10000"/>
                </a:cubicBezTo>
                <a:cubicBezTo>
                  <a:pt x="7765" y="10000"/>
                  <a:pt x="10030" y="7794"/>
                  <a:pt x="10030" y="5010"/>
                </a:cubicBezTo>
                <a:cubicBezTo>
                  <a:pt x="10030" y="5010"/>
                  <a:pt x="8299" y="6643"/>
                  <a:pt x="5718" y="5907"/>
                </a:cubicBezTo>
                <a:close/>
              </a:path>
            </a:pathLst>
          </a:custGeom>
          <a:solidFill>
            <a:srgbClr val="51AFAF"/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5" name="Freeform 50"/>
          <p:cNvSpPr>
            <a:spLocks noEditPoints="1"/>
          </p:cNvSpPr>
          <p:nvPr/>
        </p:nvSpPr>
        <p:spPr bwMode="auto">
          <a:xfrm>
            <a:off x="7052620" y="2896873"/>
            <a:ext cx="747328" cy="525950"/>
          </a:xfrm>
          <a:custGeom>
            <a:avLst/>
            <a:gdLst>
              <a:gd name="T0" fmla="*/ 0 w 530"/>
              <a:gd name="T1" fmla="*/ 373 h 373"/>
              <a:gd name="T2" fmla="*/ 530 w 530"/>
              <a:gd name="T3" fmla="*/ 373 h 373"/>
              <a:gd name="T4" fmla="*/ 530 w 530"/>
              <a:gd name="T5" fmla="*/ 0 h 373"/>
              <a:gd name="T6" fmla="*/ 0 w 530"/>
              <a:gd name="T7" fmla="*/ 0 h 373"/>
              <a:gd name="T8" fmla="*/ 0 w 530"/>
              <a:gd name="T9" fmla="*/ 373 h 373"/>
              <a:gd name="T10" fmla="*/ 510 w 530"/>
              <a:gd name="T11" fmla="*/ 36 h 373"/>
              <a:gd name="T12" fmla="*/ 343 w 530"/>
              <a:gd name="T13" fmla="*/ 183 h 373"/>
              <a:gd name="T14" fmla="*/ 510 w 530"/>
              <a:gd name="T15" fmla="*/ 337 h 373"/>
              <a:gd name="T16" fmla="*/ 510 w 530"/>
              <a:gd name="T17" fmla="*/ 354 h 373"/>
              <a:gd name="T18" fmla="*/ 321 w 530"/>
              <a:gd name="T19" fmla="*/ 200 h 373"/>
              <a:gd name="T20" fmla="*/ 264 w 530"/>
              <a:gd name="T21" fmla="*/ 248 h 373"/>
              <a:gd name="T22" fmla="*/ 206 w 530"/>
              <a:gd name="T23" fmla="*/ 200 h 373"/>
              <a:gd name="T24" fmla="*/ 17 w 530"/>
              <a:gd name="T25" fmla="*/ 354 h 373"/>
              <a:gd name="T26" fmla="*/ 17 w 530"/>
              <a:gd name="T27" fmla="*/ 337 h 373"/>
              <a:gd name="T28" fmla="*/ 187 w 530"/>
              <a:gd name="T29" fmla="*/ 183 h 373"/>
              <a:gd name="T30" fmla="*/ 17 w 530"/>
              <a:gd name="T31" fmla="*/ 36 h 373"/>
              <a:gd name="T32" fmla="*/ 17 w 530"/>
              <a:gd name="T33" fmla="*/ 19 h 373"/>
              <a:gd name="T34" fmla="*/ 264 w 530"/>
              <a:gd name="T35" fmla="*/ 195 h 373"/>
              <a:gd name="T36" fmla="*/ 510 w 530"/>
              <a:gd name="T37" fmla="*/ 19 h 373"/>
              <a:gd name="T38" fmla="*/ 510 w 530"/>
              <a:gd name="T39" fmla="*/ 36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30" h="373">
                <a:moveTo>
                  <a:pt x="0" y="373"/>
                </a:moveTo>
                <a:lnTo>
                  <a:pt x="530" y="373"/>
                </a:lnTo>
                <a:lnTo>
                  <a:pt x="530" y="0"/>
                </a:lnTo>
                <a:lnTo>
                  <a:pt x="0" y="0"/>
                </a:lnTo>
                <a:lnTo>
                  <a:pt x="0" y="373"/>
                </a:lnTo>
                <a:close/>
                <a:moveTo>
                  <a:pt x="510" y="36"/>
                </a:moveTo>
                <a:lnTo>
                  <a:pt x="343" y="183"/>
                </a:lnTo>
                <a:lnTo>
                  <a:pt x="510" y="337"/>
                </a:lnTo>
                <a:lnTo>
                  <a:pt x="510" y="354"/>
                </a:lnTo>
                <a:lnTo>
                  <a:pt x="321" y="200"/>
                </a:lnTo>
                <a:lnTo>
                  <a:pt x="264" y="248"/>
                </a:lnTo>
                <a:lnTo>
                  <a:pt x="206" y="200"/>
                </a:lnTo>
                <a:lnTo>
                  <a:pt x="17" y="354"/>
                </a:lnTo>
                <a:lnTo>
                  <a:pt x="17" y="337"/>
                </a:lnTo>
                <a:lnTo>
                  <a:pt x="187" y="183"/>
                </a:lnTo>
                <a:lnTo>
                  <a:pt x="17" y="36"/>
                </a:lnTo>
                <a:lnTo>
                  <a:pt x="17" y="19"/>
                </a:lnTo>
                <a:lnTo>
                  <a:pt x="264" y="195"/>
                </a:lnTo>
                <a:lnTo>
                  <a:pt x="510" y="19"/>
                </a:lnTo>
                <a:lnTo>
                  <a:pt x="510" y="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6" name="Freeform 51"/>
          <p:cNvSpPr>
            <a:spLocks noEditPoints="1"/>
          </p:cNvSpPr>
          <p:nvPr/>
        </p:nvSpPr>
        <p:spPr bwMode="auto">
          <a:xfrm>
            <a:off x="4288976" y="2071162"/>
            <a:ext cx="708543" cy="707220"/>
          </a:xfrm>
          <a:custGeom>
            <a:avLst/>
            <a:gdLst>
              <a:gd name="T0" fmla="*/ 120 w 223"/>
              <a:gd name="T1" fmla="*/ 86 h 223"/>
              <a:gd name="T2" fmla="*/ 120 w 223"/>
              <a:gd name="T3" fmla="*/ 69 h 223"/>
              <a:gd name="T4" fmla="*/ 163 w 223"/>
              <a:gd name="T5" fmla="*/ 69 h 223"/>
              <a:gd name="T6" fmla="*/ 163 w 223"/>
              <a:gd name="T7" fmla="*/ 0 h 223"/>
              <a:gd name="T8" fmla="*/ 60 w 223"/>
              <a:gd name="T9" fmla="*/ 0 h 223"/>
              <a:gd name="T10" fmla="*/ 60 w 223"/>
              <a:gd name="T11" fmla="*/ 69 h 223"/>
              <a:gd name="T12" fmla="*/ 103 w 223"/>
              <a:gd name="T13" fmla="*/ 69 h 223"/>
              <a:gd name="T14" fmla="*/ 103 w 223"/>
              <a:gd name="T15" fmla="*/ 86 h 223"/>
              <a:gd name="T16" fmla="*/ 43 w 223"/>
              <a:gd name="T17" fmla="*/ 86 h 223"/>
              <a:gd name="T18" fmla="*/ 43 w 223"/>
              <a:gd name="T19" fmla="*/ 78 h 223"/>
              <a:gd name="T20" fmla="*/ 18 w 223"/>
              <a:gd name="T21" fmla="*/ 78 h 223"/>
              <a:gd name="T22" fmla="*/ 18 w 223"/>
              <a:gd name="T23" fmla="*/ 86 h 223"/>
              <a:gd name="T24" fmla="*/ 0 w 223"/>
              <a:gd name="T25" fmla="*/ 86 h 223"/>
              <a:gd name="T26" fmla="*/ 0 w 223"/>
              <a:gd name="T27" fmla="*/ 223 h 223"/>
              <a:gd name="T28" fmla="*/ 223 w 223"/>
              <a:gd name="T29" fmla="*/ 223 h 223"/>
              <a:gd name="T30" fmla="*/ 223 w 223"/>
              <a:gd name="T31" fmla="*/ 86 h 223"/>
              <a:gd name="T32" fmla="*/ 120 w 223"/>
              <a:gd name="T33" fmla="*/ 86 h 223"/>
              <a:gd name="T34" fmla="*/ 69 w 223"/>
              <a:gd name="T35" fmla="*/ 9 h 223"/>
              <a:gd name="T36" fmla="*/ 155 w 223"/>
              <a:gd name="T37" fmla="*/ 9 h 223"/>
              <a:gd name="T38" fmla="*/ 155 w 223"/>
              <a:gd name="T39" fmla="*/ 60 h 223"/>
              <a:gd name="T40" fmla="*/ 69 w 223"/>
              <a:gd name="T41" fmla="*/ 60 h 223"/>
              <a:gd name="T42" fmla="*/ 69 w 223"/>
              <a:gd name="T43" fmla="*/ 9 h 223"/>
              <a:gd name="T44" fmla="*/ 112 w 223"/>
              <a:gd name="T45" fmla="*/ 198 h 223"/>
              <a:gd name="T46" fmla="*/ 69 w 223"/>
              <a:gd name="T47" fmla="*/ 155 h 223"/>
              <a:gd name="T48" fmla="*/ 112 w 223"/>
              <a:gd name="T49" fmla="*/ 112 h 223"/>
              <a:gd name="T50" fmla="*/ 155 w 223"/>
              <a:gd name="T51" fmla="*/ 155 h 223"/>
              <a:gd name="T52" fmla="*/ 112 w 223"/>
              <a:gd name="T53" fmla="*/ 198 h 223"/>
              <a:gd name="T54" fmla="*/ 206 w 223"/>
              <a:gd name="T55" fmla="*/ 112 h 223"/>
              <a:gd name="T56" fmla="*/ 180 w 223"/>
              <a:gd name="T57" fmla="*/ 112 h 223"/>
              <a:gd name="T58" fmla="*/ 180 w 223"/>
              <a:gd name="T59" fmla="*/ 103 h 223"/>
              <a:gd name="T60" fmla="*/ 206 w 223"/>
              <a:gd name="T61" fmla="*/ 103 h 223"/>
              <a:gd name="T62" fmla="*/ 206 w 223"/>
              <a:gd name="T63" fmla="*/ 112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23" h="223">
                <a:moveTo>
                  <a:pt x="120" y="86"/>
                </a:moveTo>
                <a:cubicBezTo>
                  <a:pt x="120" y="69"/>
                  <a:pt x="120" y="69"/>
                  <a:pt x="120" y="69"/>
                </a:cubicBezTo>
                <a:cubicBezTo>
                  <a:pt x="163" y="69"/>
                  <a:pt x="163" y="69"/>
                  <a:pt x="163" y="69"/>
                </a:cubicBezTo>
                <a:cubicBezTo>
                  <a:pt x="163" y="0"/>
                  <a:pt x="163" y="0"/>
                  <a:pt x="163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0" y="69"/>
                  <a:pt x="60" y="69"/>
                  <a:pt x="60" y="69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3" y="86"/>
                  <a:pt x="103" y="86"/>
                  <a:pt x="103" y="86"/>
                </a:cubicBezTo>
                <a:cubicBezTo>
                  <a:pt x="43" y="86"/>
                  <a:pt x="43" y="86"/>
                  <a:pt x="43" y="86"/>
                </a:cubicBezTo>
                <a:cubicBezTo>
                  <a:pt x="43" y="78"/>
                  <a:pt x="43" y="78"/>
                  <a:pt x="43" y="78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86"/>
                  <a:pt x="18" y="86"/>
                  <a:pt x="18" y="86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223"/>
                  <a:pt x="0" y="223"/>
                  <a:pt x="0" y="223"/>
                </a:cubicBezTo>
                <a:cubicBezTo>
                  <a:pt x="223" y="223"/>
                  <a:pt x="223" y="223"/>
                  <a:pt x="223" y="223"/>
                </a:cubicBezTo>
                <a:cubicBezTo>
                  <a:pt x="223" y="86"/>
                  <a:pt x="223" y="86"/>
                  <a:pt x="223" y="86"/>
                </a:cubicBezTo>
                <a:cubicBezTo>
                  <a:pt x="120" y="86"/>
                  <a:pt x="120" y="86"/>
                  <a:pt x="120" y="86"/>
                </a:cubicBezTo>
                <a:moveTo>
                  <a:pt x="69" y="9"/>
                </a:moveTo>
                <a:cubicBezTo>
                  <a:pt x="155" y="9"/>
                  <a:pt x="155" y="9"/>
                  <a:pt x="155" y="9"/>
                </a:cubicBezTo>
                <a:cubicBezTo>
                  <a:pt x="155" y="60"/>
                  <a:pt x="155" y="60"/>
                  <a:pt x="155" y="60"/>
                </a:cubicBezTo>
                <a:cubicBezTo>
                  <a:pt x="69" y="60"/>
                  <a:pt x="69" y="60"/>
                  <a:pt x="69" y="60"/>
                </a:cubicBezTo>
                <a:lnTo>
                  <a:pt x="69" y="9"/>
                </a:lnTo>
                <a:close/>
                <a:moveTo>
                  <a:pt x="112" y="198"/>
                </a:moveTo>
                <a:cubicBezTo>
                  <a:pt x="88" y="198"/>
                  <a:pt x="69" y="178"/>
                  <a:pt x="69" y="155"/>
                </a:cubicBezTo>
                <a:cubicBezTo>
                  <a:pt x="69" y="131"/>
                  <a:pt x="88" y="112"/>
                  <a:pt x="112" y="112"/>
                </a:cubicBezTo>
                <a:cubicBezTo>
                  <a:pt x="136" y="112"/>
                  <a:pt x="155" y="131"/>
                  <a:pt x="155" y="155"/>
                </a:cubicBezTo>
                <a:cubicBezTo>
                  <a:pt x="155" y="178"/>
                  <a:pt x="136" y="198"/>
                  <a:pt x="112" y="198"/>
                </a:cubicBezTo>
                <a:moveTo>
                  <a:pt x="206" y="112"/>
                </a:moveTo>
                <a:cubicBezTo>
                  <a:pt x="180" y="112"/>
                  <a:pt x="180" y="112"/>
                  <a:pt x="180" y="112"/>
                </a:cubicBezTo>
                <a:cubicBezTo>
                  <a:pt x="180" y="103"/>
                  <a:pt x="180" y="103"/>
                  <a:pt x="180" y="103"/>
                </a:cubicBezTo>
                <a:cubicBezTo>
                  <a:pt x="206" y="103"/>
                  <a:pt x="206" y="103"/>
                  <a:pt x="206" y="103"/>
                </a:cubicBezTo>
                <a:lnTo>
                  <a:pt x="206" y="1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7" name="Group 52"/>
          <p:cNvGrpSpPr/>
          <p:nvPr/>
        </p:nvGrpSpPr>
        <p:grpSpPr>
          <a:xfrm flipH="1">
            <a:off x="5141100" y="4764191"/>
            <a:ext cx="898644" cy="911405"/>
            <a:chOff x="1909763" y="950913"/>
            <a:chExt cx="782637" cy="793750"/>
          </a:xfrm>
          <a:solidFill>
            <a:schemeClr val="bg1"/>
          </a:solidFill>
        </p:grpSpPr>
        <p:sp>
          <p:nvSpPr>
            <p:cNvPr id="8" name="Freeform 59"/>
            <p:cNvSpPr>
              <a:spLocks noEditPoints="1"/>
            </p:cNvSpPr>
            <p:nvPr/>
          </p:nvSpPr>
          <p:spPr bwMode="auto">
            <a:xfrm>
              <a:off x="1909763" y="1204913"/>
              <a:ext cx="539750" cy="539750"/>
            </a:xfrm>
            <a:custGeom>
              <a:avLst/>
              <a:gdLst>
                <a:gd name="T0" fmla="*/ 0 w 340"/>
                <a:gd name="T1" fmla="*/ 340 h 340"/>
                <a:gd name="T2" fmla="*/ 340 w 340"/>
                <a:gd name="T3" fmla="*/ 340 h 340"/>
                <a:gd name="T4" fmla="*/ 340 w 340"/>
                <a:gd name="T5" fmla="*/ 0 h 340"/>
                <a:gd name="T6" fmla="*/ 0 w 340"/>
                <a:gd name="T7" fmla="*/ 0 h 340"/>
                <a:gd name="T8" fmla="*/ 0 w 340"/>
                <a:gd name="T9" fmla="*/ 340 h 340"/>
                <a:gd name="T10" fmla="*/ 304 w 340"/>
                <a:gd name="T11" fmla="*/ 251 h 340"/>
                <a:gd name="T12" fmla="*/ 35 w 340"/>
                <a:gd name="T13" fmla="*/ 251 h 340"/>
                <a:gd name="T14" fmla="*/ 35 w 340"/>
                <a:gd name="T15" fmla="*/ 36 h 340"/>
                <a:gd name="T16" fmla="*/ 304 w 340"/>
                <a:gd name="T17" fmla="*/ 36 h 340"/>
                <a:gd name="T18" fmla="*/ 304 w 340"/>
                <a:gd name="T19" fmla="*/ 251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0" h="340">
                  <a:moveTo>
                    <a:pt x="0" y="340"/>
                  </a:moveTo>
                  <a:lnTo>
                    <a:pt x="340" y="340"/>
                  </a:lnTo>
                  <a:lnTo>
                    <a:pt x="340" y="0"/>
                  </a:lnTo>
                  <a:lnTo>
                    <a:pt x="0" y="0"/>
                  </a:lnTo>
                  <a:lnTo>
                    <a:pt x="0" y="340"/>
                  </a:lnTo>
                  <a:close/>
                  <a:moveTo>
                    <a:pt x="304" y="251"/>
                  </a:moveTo>
                  <a:lnTo>
                    <a:pt x="35" y="251"/>
                  </a:lnTo>
                  <a:lnTo>
                    <a:pt x="35" y="36"/>
                  </a:lnTo>
                  <a:lnTo>
                    <a:pt x="304" y="36"/>
                  </a:lnTo>
                  <a:lnTo>
                    <a:pt x="304" y="2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60"/>
            <p:cNvSpPr>
              <a:spLocks/>
            </p:cNvSpPr>
            <p:nvPr/>
          </p:nvSpPr>
          <p:spPr bwMode="auto">
            <a:xfrm>
              <a:off x="2060575" y="950913"/>
              <a:ext cx="631825" cy="569913"/>
            </a:xfrm>
            <a:custGeom>
              <a:avLst/>
              <a:gdLst>
                <a:gd name="T0" fmla="*/ 334 w 398"/>
                <a:gd name="T1" fmla="*/ 0 h 359"/>
                <a:gd name="T2" fmla="*/ 0 w 398"/>
                <a:gd name="T3" fmla="*/ 64 h 359"/>
                <a:gd name="T4" fmla="*/ 15 w 398"/>
                <a:gd name="T5" fmla="*/ 143 h 359"/>
                <a:gd name="T6" fmla="*/ 51 w 398"/>
                <a:gd name="T7" fmla="*/ 143 h 359"/>
                <a:gd name="T8" fmla="*/ 41 w 398"/>
                <a:gd name="T9" fmla="*/ 93 h 359"/>
                <a:gd name="T10" fmla="*/ 305 w 398"/>
                <a:gd name="T11" fmla="*/ 40 h 359"/>
                <a:gd name="T12" fmla="*/ 346 w 398"/>
                <a:gd name="T13" fmla="*/ 251 h 359"/>
                <a:gd name="T14" fmla="*/ 262 w 398"/>
                <a:gd name="T15" fmla="*/ 268 h 359"/>
                <a:gd name="T16" fmla="*/ 262 w 398"/>
                <a:gd name="T17" fmla="*/ 359 h 359"/>
                <a:gd name="T18" fmla="*/ 398 w 398"/>
                <a:gd name="T19" fmla="*/ 332 h 359"/>
                <a:gd name="T20" fmla="*/ 334 w 398"/>
                <a:gd name="T21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8" h="359">
                  <a:moveTo>
                    <a:pt x="334" y="0"/>
                  </a:moveTo>
                  <a:lnTo>
                    <a:pt x="0" y="64"/>
                  </a:lnTo>
                  <a:lnTo>
                    <a:pt x="15" y="143"/>
                  </a:lnTo>
                  <a:lnTo>
                    <a:pt x="51" y="143"/>
                  </a:lnTo>
                  <a:lnTo>
                    <a:pt x="41" y="93"/>
                  </a:lnTo>
                  <a:lnTo>
                    <a:pt x="305" y="40"/>
                  </a:lnTo>
                  <a:lnTo>
                    <a:pt x="346" y="251"/>
                  </a:lnTo>
                  <a:lnTo>
                    <a:pt x="262" y="268"/>
                  </a:lnTo>
                  <a:lnTo>
                    <a:pt x="262" y="359"/>
                  </a:lnTo>
                  <a:lnTo>
                    <a:pt x="398" y="332"/>
                  </a:lnTo>
                  <a:lnTo>
                    <a:pt x="3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0" name="肘形接點 23"/>
          <p:cNvSpPr>
            <a:spLocks noChangeShapeType="1"/>
          </p:cNvSpPr>
          <p:nvPr/>
        </p:nvSpPr>
        <p:spPr bwMode="auto">
          <a:xfrm rot="16200000" flipV="1">
            <a:off x="2362821" y="1000361"/>
            <a:ext cx="626447" cy="2732562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" fmla="*/ 0 w 626447"/>
              <a:gd name="connsiteY0" fmla="*/ 0 h 2732562"/>
              <a:gd name="connsiteX1" fmla="*/ 626447 w 626447"/>
              <a:gd name="connsiteY1" fmla="*/ 464024 h 2732562"/>
              <a:gd name="connsiteX2" fmla="*/ 626447 w 626447"/>
              <a:gd name="connsiteY2" fmla="*/ 2732562 h 2732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6447" h="2732562" fill="none">
                <a:moveTo>
                  <a:pt x="0" y="0"/>
                </a:moveTo>
                <a:lnTo>
                  <a:pt x="626447" y="464024"/>
                </a:lnTo>
                <a:lnTo>
                  <a:pt x="626447" y="2732562"/>
                </a:lnTo>
              </a:path>
            </a:pathLst>
          </a:custGeom>
          <a:noFill/>
          <a:ln w="19050" cap="flat" cmpd="sng">
            <a:solidFill>
              <a:schemeClr val="tx1">
                <a:lumMod val="50000"/>
                <a:lumOff val="50000"/>
              </a:schemeClr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487282" y="1555505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8487282" y="1943803"/>
            <a:ext cx="2454152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20" name="肘形接點 23"/>
          <p:cNvSpPr>
            <a:spLocks noChangeShapeType="1"/>
          </p:cNvSpPr>
          <p:nvPr/>
        </p:nvSpPr>
        <p:spPr bwMode="auto">
          <a:xfrm rot="5400000" flipH="1" flipV="1">
            <a:off x="8525618" y="307374"/>
            <a:ext cx="1018064" cy="3216732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" fmla="*/ 0 w 626447"/>
              <a:gd name="connsiteY0" fmla="*/ 0 h 2732562"/>
              <a:gd name="connsiteX1" fmla="*/ 626447 w 626447"/>
              <a:gd name="connsiteY1" fmla="*/ 464024 h 2732562"/>
              <a:gd name="connsiteX2" fmla="*/ 626447 w 626447"/>
              <a:gd name="connsiteY2" fmla="*/ 2732562 h 2732562"/>
              <a:gd name="connsiteX0" fmla="*/ 0 w 628992"/>
              <a:gd name="connsiteY0" fmla="*/ 0 h 2732562"/>
              <a:gd name="connsiteX1" fmla="*/ 628992 w 628992"/>
              <a:gd name="connsiteY1" fmla="*/ 842968 h 2732562"/>
              <a:gd name="connsiteX2" fmla="*/ 626447 w 628992"/>
              <a:gd name="connsiteY2" fmla="*/ 2732562 h 2732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8992" h="2732562" fill="none">
                <a:moveTo>
                  <a:pt x="0" y="0"/>
                </a:moveTo>
                <a:lnTo>
                  <a:pt x="628992" y="842968"/>
                </a:lnTo>
                <a:cubicBezTo>
                  <a:pt x="628992" y="1599147"/>
                  <a:pt x="626447" y="1976383"/>
                  <a:pt x="626447" y="2732562"/>
                </a:cubicBezTo>
              </a:path>
            </a:pathLst>
          </a:custGeom>
          <a:noFill/>
          <a:ln w="19050" cap="flat" cmpd="sng">
            <a:solidFill>
              <a:schemeClr val="tx1">
                <a:lumMod val="50000"/>
                <a:lumOff val="50000"/>
              </a:schemeClr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201094" y="5297105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47"/>
          <p:cNvSpPr>
            <a:spLocks noChangeArrowheads="1"/>
          </p:cNvSpPr>
          <p:nvPr/>
        </p:nvSpPr>
        <p:spPr bwMode="auto">
          <a:xfrm>
            <a:off x="7201094" y="5685403"/>
            <a:ext cx="3441922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23" name="肘形接點 23"/>
          <p:cNvSpPr>
            <a:spLocks noChangeShapeType="1"/>
          </p:cNvSpPr>
          <p:nvPr/>
        </p:nvSpPr>
        <p:spPr bwMode="auto">
          <a:xfrm rot="16200000" flipH="1">
            <a:off x="8075591" y="3894033"/>
            <a:ext cx="785863" cy="4348989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" fmla="*/ 0 w 626447"/>
              <a:gd name="connsiteY0" fmla="*/ 0 h 2732562"/>
              <a:gd name="connsiteX1" fmla="*/ 626447 w 626447"/>
              <a:gd name="connsiteY1" fmla="*/ 464024 h 2732562"/>
              <a:gd name="connsiteX2" fmla="*/ 626447 w 626447"/>
              <a:gd name="connsiteY2" fmla="*/ 2732562 h 2732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6447" h="2732562" fill="none">
                <a:moveTo>
                  <a:pt x="0" y="0"/>
                </a:moveTo>
                <a:lnTo>
                  <a:pt x="626447" y="464024"/>
                </a:lnTo>
                <a:lnTo>
                  <a:pt x="626447" y="2732562"/>
                </a:lnTo>
              </a:path>
            </a:pathLst>
          </a:custGeom>
          <a:noFill/>
          <a:ln w="19050" cap="flat" cmpd="sng">
            <a:solidFill>
              <a:schemeClr val="tx1">
                <a:lumMod val="50000"/>
                <a:lumOff val="50000"/>
              </a:schemeClr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058843" y="224659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 47"/>
          <p:cNvSpPr>
            <a:spLocks noChangeArrowheads="1"/>
          </p:cNvSpPr>
          <p:nvPr/>
        </p:nvSpPr>
        <p:spPr bwMode="auto">
          <a:xfrm>
            <a:off x="917853" y="2634896"/>
            <a:ext cx="2454152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27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4058640"/>
      </p:ext>
    </p:extLst>
  </p:cSld>
  <p:clrMapOvr>
    <a:masterClrMapping/>
  </p:clrMapOvr>
  <p:transition spd="slow" advTm="2000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4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4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4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900"/>
                            </p:stCondLst>
                            <p:childTnLst>
                              <p:par>
                                <p:cTn id="5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3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8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10" grpId="0" animBg="1"/>
      <p:bldP spid="18" grpId="0"/>
      <p:bldP spid="19" grpId="0"/>
      <p:bldP spid="20" grpId="0" animBg="1"/>
      <p:bldP spid="21" grpId="0"/>
      <p:bldP spid="22" grpId="0"/>
      <p:bldP spid="23" grpId="0" animBg="1"/>
      <p:bldP spid="24" grpId="0"/>
      <p:bldP spid="25" grpId="0"/>
      <p:bldP spid="2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367600" y="1784092"/>
            <a:ext cx="3755477" cy="3755477"/>
            <a:chOff x="5258944" y="977070"/>
            <a:chExt cx="5044439" cy="5044439"/>
          </a:xfrm>
          <a:noFill/>
        </p:grpSpPr>
        <p:sp>
          <p:nvSpPr>
            <p:cNvPr id="17" name="正五边形 16"/>
            <p:cNvSpPr/>
            <p:nvPr/>
          </p:nvSpPr>
          <p:spPr>
            <a:xfrm rot="2880000"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rgbClr val="51AFA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8" name="正五边形 17"/>
            <p:cNvSpPr/>
            <p:nvPr/>
          </p:nvSpPr>
          <p:spPr>
            <a:xfrm rot="1440000"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rgbClr val="51AFA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" name="正五边形 18"/>
            <p:cNvSpPr/>
            <p:nvPr/>
          </p:nvSpPr>
          <p:spPr>
            <a:xfrm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rgbClr val="51AFA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>
              <a:spLocks noChangeAspect="1"/>
            </p:cNvSpPr>
            <p:nvPr/>
          </p:nvSpPr>
          <p:spPr>
            <a:xfrm>
              <a:off x="5639163" y="1617404"/>
              <a:ext cx="4284000" cy="4284000"/>
            </a:xfrm>
            <a:prstGeom prst="ellipse">
              <a:avLst/>
            </a:prstGeom>
            <a:grpFill/>
            <a:ln w="38100">
              <a:solidFill>
                <a:srgbClr val="51AFA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142348" y="1784092"/>
            <a:ext cx="3755477" cy="3755477"/>
            <a:chOff x="5258944" y="977070"/>
            <a:chExt cx="5044439" cy="5044439"/>
          </a:xfrm>
          <a:noFill/>
        </p:grpSpPr>
        <p:sp>
          <p:nvSpPr>
            <p:cNvPr id="34" name="正五边形 33"/>
            <p:cNvSpPr/>
            <p:nvPr/>
          </p:nvSpPr>
          <p:spPr>
            <a:xfrm rot="2880000"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rgbClr val="98C0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5" name="正五边形 34"/>
            <p:cNvSpPr/>
            <p:nvPr/>
          </p:nvSpPr>
          <p:spPr>
            <a:xfrm rot="1440000"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rgbClr val="98C0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6" name="正五边形 35"/>
            <p:cNvSpPr/>
            <p:nvPr/>
          </p:nvSpPr>
          <p:spPr>
            <a:xfrm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rgbClr val="98C0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7" name="椭圆 36"/>
            <p:cNvSpPr>
              <a:spLocks noChangeAspect="1"/>
            </p:cNvSpPr>
            <p:nvPr/>
          </p:nvSpPr>
          <p:spPr>
            <a:xfrm>
              <a:off x="5639163" y="1617404"/>
              <a:ext cx="4284000" cy="4284000"/>
            </a:xfrm>
            <a:prstGeom prst="ellipse">
              <a:avLst/>
            </a:prstGeom>
            <a:grpFill/>
            <a:ln w="38100">
              <a:solidFill>
                <a:srgbClr val="98C0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5036251" y="3263179"/>
            <a:ext cx="219292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VS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262648" y="2997817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47"/>
          <p:cNvSpPr>
            <a:spLocks noChangeArrowheads="1"/>
          </p:cNvSpPr>
          <p:nvPr/>
        </p:nvSpPr>
        <p:spPr bwMode="auto">
          <a:xfrm>
            <a:off x="2037041" y="3635698"/>
            <a:ext cx="2328630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28" name="矩形 27"/>
          <p:cNvSpPr/>
          <p:nvPr/>
        </p:nvSpPr>
        <p:spPr>
          <a:xfrm>
            <a:off x="8033467" y="2997817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矩形 47"/>
          <p:cNvSpPr>
            <a:spLocks noChangeArrowheads="1"/>
          </p:cNvSpPr>
          <p:nvPr/>
        </p:nvSpPr>
        <p:spPr bwMode="auto">
          <a:xfrm>
            <a:off x="7807860" y="3635698"/>
            <a:ext cx="2328630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21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086420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Tm="2000">
        <p15:prstTrans prst="airplane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3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4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26" grpId="0"/>
      <p:bldP spid="27" grpId="0"/>
      <p:bldP spid="28" grpId="0"/>
      <p:bldP spid="39" grpId="0"/>
      <p:bldP spid="2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六边形 40"/>
          <p:cNvSpPr/>
          <p:nvPr/>
        </p:nvSpPr>
        <p:spPr>
          <a:xfrm>
            <a:off x="4508519" y="1080463"/>
            <a:ext cx="1724083" cy="1486279"/>
          </a:xfrm>
          <a:prstGeom prst="hexagon">
            <a:avLst/>
          </a:prstGeom>
          <a:solidFill>
            <a:srgbClr val="FEC3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42" name="六边形 41"/>
          <p:cNvSpPr/>
          <p:nvPr/>
        </p:nvSpPr>
        <p:spPr>
          <a:xfrm>
            <a:off x="5955026" y="1883349"/>
            <a:ext cx="1724083" cy="1486279"/>
          </a:xfrm>
          <a:prstGeom prst="hexagon">
            <a:avLst/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43" name="六边形 42"/>
          <p:cNvSpPr/>
          <p:nvPr/>
        </p:nvSpPr>
        <p:spPr>
          <a:xfrm>
            <a:off x="4508519" y="2665102"/>
            <a:ext cx="1724083" cy="1486279"/>
          </a:xfrm>
          <a:prstGeom prst="hexagon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44" name="六边形 43"/>
          <p:cNvSpPr/>
          <p:nvPr/>
        </p:nvSpPr>
        <p:spPr>
          <a:xfrm>
            <a:off x="7396842" y="2686395"/>
            <a:ext cx="1724083" cy="1486279"/>
          </a:xfrm>
          <a:prstGeom prst="hexagon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45" name="六边形 44"/>
          <p:cNvSpPr/>
          <p:nvPr/>
        </p:nvSpPr>
        <p:spPr>
          <a:xfrm>
            <a:off x="5955026" y="3457404"/>
            <a:ext cx="1724083" cy="1486279"/>
          </a:xfrm>
          <a:prstGeom prst="hexagon">
            <a:avLst/>
          </a:prstGeom>
          <a:solidFill>
            <a:srgbClr val="51AF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46" name="六边形 45"/>
          <p:cNvSpPr/>
          <p:nvPr/>
        </p:nvSpPr>
        <p:spPr>
          <a:xfrm>
            <a:off x="8841003" y="1886924"/>
            <a:ext cx="1724083" cy="1486279"/>
          </a:xfrm>
          <a:prstGeom prst="hexagon">
            <a:avLst/>
          </a:prstGeom>
          <a:solidFill>
            <a:srgbClr val="51AF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47" name="六边形 46"/>
          <p:cNvSpPr/>
          <p:nvPr/>
        </p:nvSpPr>
        <p:spPr>
          <a:xfrm>
            <a:off x="3064355" y="1886924"/>
            <a:ext cx="1724083" cy="1486279"/>
          </a:xfrm>
          <a:prstGeom prst="hexagon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1"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48" name="六边形 47"/>
          <p:cNvSpPr/>
          <p:nvPr/>
        </p:nvSpPr>
        <p:spPr>
          <a:xfrm>
            <a:off x="7396842" y="4249741"/>
            <a:ext cx="1724083" cy="1486279"/>
          </a:xfrm>
          <a:prstGeom prst="hexagon">
            <a:avLst/>
          </a:prstGeom>
          <a:solidFill>
            <a:srgbClr val="FEC3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49" name="六边形 48"/>
          <p:cNvSpPr/>
          <p:nvPr/>
        </p:nvSpPr>
        <p:spPr>
          <a:xfrm>
            <a:off x="8841003" y="3444977"/>
            <a:ext cx="1724083" cy="1486279"/>
          </a:xfrm>
          <a:prstGeom prst="hexagon">
            <a:avLst/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50" name="六边形 49"/>
          <p:cNvSpPr/>
          <p:nvPr/>
        </p:nvSpPr>
        <p:spPr>
          <a:xfrm>
            <a:off x="3064355" y="3444977"/>
            <a:ext cx="1724083" cy="1486279"/>
          </a:xfrm>
          <a:prstGeom prst="hexagon">
            <a:avLst/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51" name="六边形 50"/>
          <p:cNvSpPr/>
          <p:nvPr/>
        </p:nvSpPr>
        <p:spPr>
          <a:xfrm>
            <a:off x="1620193" y="2686395"/>
            <a:ext cx="1724083" cy="1486279"/>
          </a:xfrm>
          <a:prstGeom prst="hexagon">
            <a:avLst/>
          </a:prstGeom>
          <a:solidFill>
            <a:srgbClr val="51AF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53" name="TextBox 40"/>
          <p:cNvSpPr txBox="1"/>
          <p:nvPr/>
        </p:nvSpPr>
        <p:spPr>
          <a:xfrm>
            <a:off x="1448557" y="5850422"/>
            <a:ext cx="9294887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spcBef>
                <a:spcPct val="0"/>
              </a:spcBef>
              <a:buFont typeface="Arial" charset="0"/>
              <a:buNone/>
              <a:defRPr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您的内容打在这里，或者通过复制您的文本后，在此框中选择粘贴，并选择只保留文字。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在此录入上述图表的综合描述说明，在此录入上述图表的综合描述说明，在此录入上述图表的综合描述说明。</a:t>
            </a:r>
          </a:p>
          <a:p>
            <a:pPr>
              <a:lnSpc>
                <a:spcPct val="120000"/>
              </a:lnSpc>
            </a:pP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4" name="六边形 53"/>
          <p:cNvSpPr/>
          <p:nvPr/>
        </p:nvSpPr>
        <p:spPr>
          <a:xfrm>
            <a:off x="4508519" y="4249741"/>
            <a:ext cx="1724083" cy="1486279"/>
          </a:xfrm>
          <a:prstGeom prst="hexagon">
            <a:avLst/>
          </a:prstGeom>
          <a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17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279130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Tm="2000">
        <p15:prstTrans prst="pageCurlDouble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6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3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1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23" presetClass="entr" presetSubtype="52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3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1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3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1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6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3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1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6" presetClass="emp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3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1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6" presetClass="emp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3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1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2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6" presetClass="emph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3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1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2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3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1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2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3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1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2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6" presetClass="emph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3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1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23" presetClass="entr" presetSubtype="52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6" presetClass="emph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3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7" dur="1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2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6" presetClass="emph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3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6" dur="15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100"/>
                            </p:stCondLst>
                            <p:childTnLst>
                              <p:par>
                                <p:cTn id="1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3" grpId="0"/>
      <p:bldP spid="54" grpId="0" animBg="1"/>
      <p:bldP spid="54" grpId="1" animBg="1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1"/>
          <p:cNvSpPr/>
          <p:nvPr/>
        </p:nvSpPr>
        <p:spPr>
          <a:xfrm>
            <a:off x="1239145" y="3836041"/>
            <a:ext cx="3085531" cy="1828463"/>
          </a:xfrm>
          <a:prstGeom prst="rect">
            <a:avLst/>
          </a:prstGeom>
          <a:solidFill>
            <a:srgbClr val="5DAD71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28" name="Rectangle 2"/>
          <p:cNvSpPr/>
          <p:nvPr/>
        </p:nvSpPr>
        <p:spPr>
          <a:xfrm>
            <a:off x="4537288" y="3839362"/>
            <a:ext cx="3085531" cy="1828463"/>
          </a:xfrm>
          <a:prstGeom prst="rect">
            <a:avLst/>
          </a:prstGeom>
          <a:solidFill>
            <a:srgbClr val="98C052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29" name="Rectangle 3"/>
          <p:cNvSpPr/>
          <p:nvPr/>
        </p:nvSpPr>
        <p:spPr>
          <a:xfrm>
            <a:off x="7867323" y="3831390"/>
            <a:ext cx="3085531" cy="1828463"/>
          </a:xfrm>
          <a:prstGeom prst="rect">
            <a:avLst/>
          </a:prstGeom>
          <a:solidFill>
            <a:srgbClr val="5DAD71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cxnSp>
        <p:nvCxnSpPr>
          <p:cNvPr id="31" name="Straight Connector 6"/>
          <p:cNvCxnSpPr/>
          <p:nvPr/>
        </p:nvCxnSpPr>
        <p:spPr>
          <a:xfrm>
            <a:off x="1239145" y="3233213"/>
            <a:ext cx="9713709" cy="0"/>
          </a:xfrm>
          <a:prstGeom prst="line">
            <a:avLst/>
          </a:prstGeom>
          <a:ln w="41275" cmpd="dbl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47"/>
          <p:cNvSpPr>
            <a:spLocks noChangeArrowheads="1"/>
          </p:cNvSpPr>
          <p:nvPr/>
        </p:nvSpPr>
        <p:spPr bwMode="auto">
          <a:xfrm>
            <a:off x="1239146" y="1836960"/>
            <a:ext cx="9713709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综合描述说明，在此录入上述图表的综合描述说明，在此录入上述图表的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18" name="矩形 17"/>
          <p:cNvSpPr/>
          <p:nvPr/>
        </p:nvSpPr>
        <p:spPr>
          <a:xfrm>
            <a:off x="2125329" y="393621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1565912" y="4351808"/>
            <a:ext cx="2431996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20" name="矩形 19"/>
          <p:cNvSpPr/>
          <p:nvPr/>
        </p:nvSpPr>
        <p:spPr>
          <a:xfrm>
            <a:off x="5423472" y="393621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47"/>
          <p:cNvSpPr>
            <a:spLocks noChangeArrowheads="1"/>
          </p:cNvSpPr>
          <p:nvPr/>
        </p:nvSpPr>
        <p:spPr bwMode="auto">
          <a:xfrm>
            <a:off x="4864055" y="4351808"/>
            <a:ext cx="2431996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22" name="矩形 21"/>
          <p:cNvSpPr/>
          <p:nvPr/>
        </p:nvSpPr>
        <p:spPr>
          <a:xfrm>
            <a:off x="8753507" y="393621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47"/>
          <p:cNvSpPr>
            <a:spLocks noChangeArrowheads="1"/>
          </p:cNvSpPr>
          <p:nvPr/>
        </p:nvSpPr>
        <p:spPr bwMode="auto">
          <a:xfrm>
            <a:off x="8194090" y="4351808"/>
            <a:ext cx="2431996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3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7674736"/>
      </p:ext>
    </p:extLst>
  </p:cSld>
  <p:clrMapOvr>
    <a:masterClrMapping/>
  </p:clrMapOvr>
  <p:transition spd="slow" advTm="2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250"/>
                            </p:stCondLst>
                            <p:childTnLst>
                              <p:par>
                                <p:cTn id="34" presetID="14" presetClass="entr" presetSubtype="1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17" grpId="0"/>
      <p:bldP spid="18" grpId="0"/>
      <p:bldP spid="19" grpId="0"/>
      <p:bldP spid="20" grpId="0"/>
      <p:bldP spid="21" grpId="0"/>
      <p:bldP spid="22" grpId="0"/>
      <p:bldP spid="23" grpId="0"/>
      <p:bldP spid="3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4911768" y="1576758"/>
            <a:ext cx="6253537" cy="1003334"/>
            <a:chOff x="4911768" y="1576758"/>
            <a:chExt cx="6253537" cy="1003334"/>
          </a:xfrm>
        </p:grpSpPr>
        <p:sp>
          <p:nvSpPr>
            <p:cNvPr id="50" name="矩形 49"/>
            <p:cNvSpPr/>
            <p:nvPr/>
          </p:nvSpPr>
          <p:spPr>
            <a:xfrm>
              <a:off x="4911769" y="1576758"/>
              <a:ext cx="2408441" cy="430879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1" name="矩形 47"/>
            <p:cNvSpPr>
              <a:spLocks noChangeArrowheads="1"/>
            </p:cNvSpPr>
            <p:nvPr/>
          </p:nvSpPr>
          <p:spPr bwMode="auto">
            <a:xfrm>
              <a:off x="4911768" y="2013791"/>
              <a:ext cx="6253537" cy="566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在此录入上述图表的综合描述说明，在此录入上述图表的综合描述说明，在此录入上述图表的综合描述说明，在此录入上述图表的综合描述说明。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911768" y="2853252"/>
            <a:ext cx="6253537" cy="1003334"/>
            <a:chOff x="4911768" y="2853252"/>
            <a:chExt cx="6253537" cy="1003334"/>
          </a:xfrm>
        </p:grpSpPr>
        <p:sp>
          <p:nvSpPr>
            <p:cNvPr id="52" name="矩形 51"/>
            <p:cNvSpPr/>
            <p:nvPr/>
          </p:nvSpPr>
          <p:spPr>
            <a:xfrm>
              <a:off x="4911769" y="2853252"/>
              <a:ext cx="2408441" cy="430879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3" name="矩形 47"/>
            <p:cNvSpPr>
              <a:spLocks noChangeArrowheads="1"/>
            </p:cNvSpPr>
            <p:nvPr/>
          </p:nvSpPr>
          <p:spPr bwMode="auto">
            <a:xfrm>
              <a:off x="4911768" y="3290285"/>
              <a:ext cx="6253537" cy="566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在此录入上述图表的综合描述说明，在此录入上述图表的综合描述说明，在此录入上述图表的综合描述说明，在此录入上述图表的综合描述说明。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911768" y="4129746"/>
            <a:ext cx="6253537" cy="1003334"/>
            <a:chOff x="4911768" y="4129746"/>
            <a:chExt cx="6253537" cy="1003334"/>
          </a:xfrm>
        </p:grpSpPr>
        <p:sp>
          <p:nvSpPr>
            <p:cNvPr id="54" name="矩形 53"/>
            <p:cNvSpPr/>
            <p:nvPr/>
          </p:nvSpPr>
          <p:spPr>
            <a:xfrm>
              <a:off x="4911769" y="4129746"/>
              <a:ext cx="2408441" cy="430879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5" name="矩形 47"/>
            <p:cNvSpPr>
              <a:spLocks noChangeArrowheads="1"/>
            </p:cNvSpPr>
            <p:nvPr/>
          </p:nvSpPr>
          <p:spPr bwMode="auto">
            <a:xfrm>
              <a:off x="4911768" y="4566779"/>
              <a:ext cx="6253537" cy="566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在此录入上述图表的综合描述说明，在此录入上述图表的综合描述说明，在此录入上述图表的综合描述说明。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911768" y="5406241"/>
            <a:ext cx="6253537" cy="1003334"/>
            <a:chOff x="4911768" y="5406241"/>
            <a:chExt cx="6253537" cy="1003334"/>
          </a:xfrm>
        </p:grpSpPr>
        <p:sp>
          <p:nvSpPr>
            <p:cNvPr id="56" name="矩形 55"/>
            <p:cNvSpPr/>
            <p:nvPr/>
          </p:nvSpPr>
          <p:spPr>
            <a:xfrm>
              <a:off x="4911769" y="5406241"/>
              <a:ext cx="2408441" cy="430879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7" name="矩形 47"/>
            <p:cNvSpPr>
              <a:spLocks noChangeArrowheads="1"/>
            </p:cNvSpPr>
            <p:nvPr/>
          </p:nvSpPr>
          <p:spPr bwMode="auto">
            <a:xfrm>
              <a:off x="4911768" y="5843274"/>
              <a:ext cx="6253537" cy="566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在此录入上述图表的综合描述说明，在此录入上述图表的综合描述说明，在此录入上述图表的综合描述说明，在此录入上述图表的综合描述说明。</a:t>
              </a:r>
            </a:p>
          </p:txBody>
        </p:sp>
      </p:grpSp>
      <p:sp>
        <p:nvSpPr>
          <p:cNvPr id="9" name="Oval 25"/>
          <p:cNvSpPr/>
          <p:nvPr/>
        </p:nvSpPr>
        <p:spPr>
          <a:xfrm>
            <a:off x="4427724" y="1898084"/>
            <a:ext cx="192723" cy="1927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rgbClr val="98C0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/>
          </a:p>
        </p:txBody>
      </p:sp>
      <p:sp>
        <p:nvSpPr>
          <p:cNvPr id="17" name="Oval 35"/>
          <p:cNvSpPr/>
          <p:nvPr/>
        </p:nvSpPr>
        <p:spPr>
          <a:xfrm>
            <a:off x="4427724" y="3178240"/>
            <a:ext cx="192723" cy="1927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rgbClr val="51AFA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/>
          </a:p>
        </p:txBody>
      </p:sp>
      <p:sp>
        <p:nvSpPr>
          <p:cNvPr id="22" name="Oval 51"/>
          <p:cNvSpPr/>
          <p:nvPr/>
        </p:nvSpPr>
        <p:spPr>
          <a:xfrm>
            <a:off x="4427724" y="4458395"/>
            <a:ext cx="192723" cy="1927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rgbClr val="98C0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/>
          </a:p>
        </p:txBody>
      </p:sp>
      <p:sp>
        <p:nvSpPr>
          <p:cNvPr id="27" name="Oval 64"/>
          <p:cNvSpPr/>
          <p:nvPr/>
        </p:nvSpPr>
        <p:spPr>
          <a:xfrm>
            <a:off x="4427724" y="5738551"/>
            <a:ext cx="192723" cy="1927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rgbClr val="51AFA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/>
          </a:p>
        </p:txBody>
      </p:sp>
      <p:grpSp>
        <p:nvGrpSpPr>
          <p:cNvPr id="2" name="组合 1"/>
          <p:cNvGrpSpPr/>
          <p:nvPr/>
        </p:nvGrpSpPr>
        <p:grpSpPr>
          <a:xfrm>
            <a:off x="1329315" y="1508768"/>
            <a:ext cx="3098410" cy="971355"/>
            <a:chOff x="1361399" y="1508768"/>
            <a:chExt cx="3098410" cy="971355"/>
          </a:xfrm>
        </p:grpSpPr>
        <p:grpSp>
          <p:nvGrpSpPr>
            <p:cNvPr id="5" name="Group 30"/>
            <p:cNvGrpSpPr/>
            <p:nvPr/>
          </p:nvGrpSpPr>
          <p:grpSpPr>
            <a:xfrm>
              <a:off x="1361399" y="1508768"/>
              <a:ext cx="3098410" cy="971355"/>
              <a:chOff x="1231550" y="1255634"/>
              <a:chExt cx="2430618" cy="762001"/>
            </a:xfrm>
          </p:grpSpPr>
          <p:sp>
            <p:nvSpPr>
              <p:cNvPr id="6" name="Flowchart: Off-page Connector 22"/>
              <p:cNvSpPr/>
              <p:nvPr/>
            </p:nvSpPr>
            <p:spPr>
              <a:xfrm rot="16200000">
                <a:off x="1829116" y="830137"/>
                <a:ext cx="762000" cy="1612995"/>
              </a:xfrm>
              <a:prstGeom prst="flowChartOffpageConnector">
                <a:avLst/>
              </a:prstGeom>
              <a:solidFill>
                <a:srgbClr val="98C05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endParaRPr lang="en-US" sz="5867" dirty="0"/>
              </a:p>
            </p:txBody>
          </p:sp>
          <p:sp>
            <p:nvSpPr>
              <p:cNvPr id="7" name="Round Same Side Corner Rectangle 23"/>
              <p:cNvSpPr/>
              <p:nvPr/>
            </p:nvSpPr>
            <p:spPr>
              <a:xfrm rot="16200000">
                <a:off x="1080978" y="1406206"/>
                <a:ext cx="762001" cy="460857"/>
              </a:xfrm>
              <a:prstGeom prst="round2Same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800" dirty="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01</a:t>
                </a:r>
              </a:p>
            </p:txBody>
          </p:sp>
          <p:cxnSp>
            <p:nvCxnSpPr>
              <p:cNvPr id="8" name="Straight Connector 24"/>
              <p:cNvCxnSpPr>
                <a:endCxn id="9" idx="2"/>
              </p:cNvCxnSpPr>
              <p:nvPr/>
            </p:nvCxnSpPr>
            <p:spPr>
              <a:xfrm flipV="1">
                <a:off x="2991445" y="1636635"/>
                <a:ext cx="670723" cy="2"/>
              </a:xfrm>
              <a:prstGeom prst="line">
                <a:avLst/>
              </a:prstGeom>
              <a:ln w="19050">
                <a:solidFill>
                  <a:srgbClr val="98C052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7" name="Freeform 35"/>
            <p:cNvSpPr>
              <a:spLocks noChangeAspect="1" noEditPoints="1"/>
            </p:cNvSpPr>
            <p:nvPr/>
          </p:nvSpPr>
          <p:spPr bwMode="auto">
            <a:xfrm>
              <a:off x="2269724" y="1753520"/>
              <a:ext cx="783774" cy="457201"/>
            </a:xfrm>
            <a:custGeom>
              <a:avLst/>
              <a:gdLst>
                <a:gd name="T0" fmla="*/ 135 w 157"/>
                <a:gd name="T1" fmla="*/ 46 h 106"/>
                <a:gd name="T2" fmla="*/ 136 w 157"/>
                <a:gd name="T3" fmla="*/ 37 h 106"/>
                <a:gd name="T4" fmla="*/ 99 w 157"/>
                <a:gd name="T5" fmla="*/ 0 h 106"/>
                <a:gd name="T6" fmla="*/ 73 w 157"/>
                <a:gd name="T7" fmla="*/ 18 h 106"/>
                <a:gd name="T8" fmla="*/ 45 w 157"/>
                <a:gd name="T9" fmla="*/ 8 h 106"/>
                <a:gd name="T10" fmla="*/ 19 w 157"/>
                <a:gd name="T11" fmla="*/ 39 h 106"/>
                <a:gd name="T12" fmla="*/ 20 w 157"/>
                <a:gd name="T13" fmla="*/ 47 h 106"/>
                <a:gd name="T14" fmla="*/ 0 w 157"/>
                <a:gd name="T15" fmla="*/ 75 h 106"/>
                <a:gd name="T16" fmla="*/ 31 w 157"/>
                <a:gd name="T17" fmla="*/ 106 h 106"/>
                <a:gd name="T18" fmla="*/ 126 w 157"/>
                <a:gd name="T19" fmla="*/ 106 h 106"/>
                <a:gd name="T20" fmla="*/ 157 w 157"/>
                <a:gd name="T21" fmla="*/ 75 h 106"/>
                <a:gd name="T22" fmla="*/ 135 w 157"/>
                <a:gd name="T23" fmla="*/ 46 h 106"/>
                <a:gd name="T24" fmla="*/ 120 w 157"/>
                <a:gd name="T25" fmla="*/ 100 h 106"/>
                <a:gd name="T26" fmla="*/ 79 w 157"/>
                <a:gd name="T27" fmla="*/ 100 h 106"/>
                <a:gd name="T28" fmla="*/ 103 w 157"/>
                <a:gd name="T29" fmla="*/ 75 h 106"/>
                <a:gd name="T30" fmla="*/ 102 w 157"/>
                <a:gd name="T31" fmla="*/ 72 h 106"/>
                <a:gd name="T32" fmla="*/ 92 w 157"/>
                <a:gd name="T33" fmla="*/ 72 h 106"/>
                <a:gd name="T34" fmla="*/ 92 w 157"/>
                <a:gd name="T35" fmla="*/ 68 h 106"/>
                <a:gd name="T36" fmla="*/ 92 w 157"/>
                <a:gd name="T37" fmla="*/ 37 h 106"/>
                <a:gd name="T38" fmla="*/ 90 w 157"/>
                <a:gd name="T39" fmla="*/ 35 h 106"/>
                <a:gd name="T40" fmla="*/ 64 w 157"/>
                <a:gd name="T41" fmla="*/ 35 h 106"/>
                <a:gd name="T42" fmla="*/ 62 w 157"/>
                <a:gd name="T43" fmla="*/ 37 h 106"/>
                <a:gd name="T44" fmla="*/ 62 w 157"/>
                <a:gd name="T45" fmla="*/ 68 h 106"/>
                <a:gd name="T46" fmla="*/ 62 w 157"/>
                <a:gd name="T47" fmla="*/ 73 h 106"/>
                <a:gd name="T48" fmla="*/ 51 w 157"/>
                <a:gd name="T49" fmla="*/ 73 h 106"/>
                <a:gd name="T50" fmla="*/ 50 w 157"/>
                <a:gd name="T51" fmla="*/ 76 h 106"/>
                <a:gd name="T52" fmla="*/ 75 w 157"/>
                <a:gd name="T53" fmla="*/ 100 h 106"/>
                <a:gd name="T54" fmla="*/ 38 w 157"/>
                <a:gd name="T55" fmla="*/ 100 h 106"/>
                <a:gd name="T56" fmla="*/ 11 w 157"/>
                <a:gd name="T57" fmla="*/ 74 h 106"/>
                <a:gd name="T58" fmla="*/ 29 w 157"/>
                <a:gd name="T59" fmla="*/ 50 h 106"/>
                <a:gd name="T60" fmla="*/ 28 w 157"/>
                <a:gd name="T61" fmla="*/ 44 h 106"/>
                <a:gd name="T62" fmla="*/ 50 w 157"/>
                <a:gd name="T63" fmla="*/ 17 h 106"/>
                <a:gd name="T64" fmla="*/ 74 w 157"/>
                <a:gd name="T65" fmla="*/ 29 h 106"/>
                <a:gd name="T66" fmla="*/ 97 w 157"/>
                <a:gd name="T67" fmla="*/ 10 h 106"/>
                <a:gd name="T68" fmla="*/ 128 w 157"/>
                <a:gd name="T69" fmla="*/ 42 h 106"/>
                <a:gd name="T70" fmla="*/ 127 w 157"/>
                <a:gd name="T71" fmla="*/ 49 h 106"/>
                <a:gd name="T72" fmla="*/ 147 w 157"/>
                <a:gd name="T73" fmla="*/ 74 h 106"/>
                <a:gd name="T74" fmla="*/ 120 w 157"/>
                <a:gd name="T75" fmla="*/ 10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7" h="106">
                  <a:moveTo>
                    <a:pt x="135" y="46"/>
                  </a:moveTo>
                  <a:cubicBezTo>
                    <a:pt x="136" y="43"/>
                    <a:pt x="136" y="40"/>
                    <a:pt x="136" y="37"/>
                  </a:cubicBezTo>
                  <a:cubicBezTo>
                    <a:pt x="136" y="16"/>
                    <a:pt x="120" y="0"/>
                    <a:pt x="99" y="0"/>
                  </a:cubicBezTo>
                  <a:cubicBezTo>
                    <a:pt x="76" y="0"/>
                    <a:pt x="73" y="18"/>
                    <a:pt x="73" y="18"/>
                  </a:cubicBezTo>
                  <a:cubicBezTo>
                    <a:pt x="73" y="18"/>
                    <a:pt x="63" y="6"/>
                    <a:pt x="45" y="8"/>
                  </a:cubicBezTo>
                  <a:cubicBezTo>
                    <a:pt x="30" y="11"/>
                    <a:pt x="19" y="25"/>
                    <a:pt x="19" y="39"/>
                  </a:cubicBezTo>
                  <a:cubicBezTo>
                    <a:pt x="19" y="42"/>
                    <a:pt x="20" y="44"/>
                    <a:pt x="20" y="47"/>
                  </a:cubicBezTo>
                  <a:cubicBezTo>
                    <a:pt x="9" y="51"/>
                    <a:pt x="0" y="62"/>
                    <a:pt x="0" y="75"/>
                  </a:cubicBezTo>
                  <a:cubicBezTo>
                    <a:pt x="0" y="92"/>
                    <a:pt x="14" y="106"/>
                    <a:pt x="31" y="106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43" y="106"/>
                    <a:pt x="157" y="92"/>
                    <a:pt x="157" y="75"/>
                  </a:cubicBezTo>
                  <a:cubicBezTo>
                    <a:pt x="157" y="62"/>
                    <a:pt x="148" y="50"/>
                    <a:pt x="135" y="46"/>
                  </a:cubicBezTo>
                  <a:close/>
                  <a:moveTo>
                    <a:pt x="120" y="100"/>
                  </a:moveTo>
                  <a:cubicBezTo>
                    <a:pt x="79" y="100"/>
                    <a:pt x="79" y="100"/>
                    <a:pt x="79" y="100"/>
                  </a:cubicBezTo>
                  <a:cubicBezTo>
                    <a:pt x="82" y="97"/>
                    <a:pt x="103" y="75"/>
                    <a:pt x="103" y="75"/>
                  </a:cubicBezTo>
                  <a:cubicBezTo>
                    <a:pt x="103" y="75"/>
                    <a:pt x="106" y="72"/>
                    <a:pt x="102" y="72"/>
                  </a:cubicBezTo>
                  <a:cubicBezTo>
                    <a:pt x="98" y="72"/>
                    <a:pt x="92" y="72"/>
                    <a:pt x="92" y="72"/>
                  </a:cubicBezTo>
                  <a:cubicBezTo>
                    <a:pt x="92" y="72"/>
                    <a:pt x="92" y="70"/>
                    <a:pt x="92" y="68"/>
                  </a:cubicBezTo>
                  <a:cubicBezTo>
                    <a:pt x="92" y="59"/>
                    <a:pt x="92" y="43"/>
                    <a:pt x="92" y="37"/>
                  </a:cubicBezTo>
                  <a:cubicBezTo>
                    <a:pt x="92" y="37"/>
                    <a:pt x="92" y="35"/>
                    <a:pt x="90" y="35"/>
                  </a:cubicBezTo>
                  <a:cubicBezTo>
                    <a:pt x="88" y="35"/>
                    <a:pt x="67" y="35"/>
                    <a:pt x="64" y="35"/>
                  </a:cubicBezTo>
                  <a:cubicBezTo>
                    <a:pt x="61" y="35"/>
                    <a:pt x="62" y="37"/>
                    <a:pt x="62" y="37"/>
                  </a:cubicBezTo>
                  <a:cubicBezTo>
                    <a:pt x="62" y="44"/>
                    <a:pt x="62" y="59"/>
                    <a:pt x="62" y="68"/>
                  </a:cubicBezTo>
                  <a:cubicBezTo>
                    <a:pt x="62" y="71"/>
                    <a:pt x="62" y="73"/>
                    <a:pt x="62" y="73"/>
                  </a:cubicBezTo>
                  <a:cubicBezTo>
                    <a:pt x="62" y="73"/>
                    <a:pt x="54" y="73"/>
                    <a:pt x="51" y="73"/>
                  </a:cubicBezTo>
                  <a:cubicBezTo>
                    <a:pt x="47" y="73"/>
                    <a:pt x="50" y="76"/>
                    <a:pt x="50" y="76"/>
                  </a:cubicBezTo>
                  <a:cubicBezTo>
                    <a:pt x="75" y="100"/>
                    <a:pt x="75" y="100"/>
                    <a:pt x="75" y="100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23" y="100"/>
                    <a:pt x="11" y="88"/>
                    <a:pt x="11" y="74"/>
                  </a:cubicBezTo>
                  <a:cubicBezTo>
                    <a:pt x="11" y="63"/>
                    <a:pt x="18" y="53"/>
                    <a:pt x="29" y="50"/>
                  </a:cubicBezTo>
                  <a:cubicBezTo>
                    <a:pt x="28" y="48"/>
                    <a:pt x="28" y="46"/>
                    <a:pt x="28" y="44"/>
                  </a:cubicBezTo>
                  <a:cubicBezTo>
                    <a:pt x="28" y="31"/>
                    <a:pt x="37" y="19"/>
                    <a:pt x="50" y="17"/>
                  </a:cubicBezTo>
                  <a:cubicBezTo>
                    <a:pt x="65" y="15"/>
                    <a:pt x="74" y="29"/>
                    <a:pt x="74" y="29"/>
                  </a:cubicBezTo>
                  <a:cubicBezTo>
                    <a:pt x="74" y="29"/>
                    <a:pt x="77" y="10"/>
                    <a:pt x="97" y="10"/>
                  </a:cubicBezTo>
                  <a:cubicBezTo>
                    <a:pt x="115" y="10"/>
                    <a:pt x="128" y="24"/>
                    <a:pt x="128" y="42"/>
                  </a:cubicBezTo>
                  <a:cubicBezTo>
                    <a:pt x="128" y="44"/>
                    <a:pt x="127" y="47"/>
                    <a:pt x="127" y="49"/>
                  </a:cubicBezTo>
                  <a:cubicBezTo>
                    <a:pt x="138" y="53"/>
                    <a:pt x="147" y="62"/>
                    <a:pt x="147" y="74"/>
                  </a:cubicBezTo>
                  <a:cubicBezTo>
                    <a:pt x="147" y="88"/>
                    <a:pt x="135" y="100"/>
                    <a:pt x="120" y="1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326759" y="4069078"/>
            <a:ext cx="3100964" cy="971356"/>
            <a:chOff x="1358843" y="4069078"/>
            <a:chExt cx="3100964" cy="971356"/>
          </a:xfrm>
        </p:grpSpPr>
        <p:grpSp>
          <p:nvGrpSpPr>
            <p:cNvPr id="18" name="Group 40"/>
            <p:cNvGrpSpPr/>
            <p:nvPr/>
          </p:nvGrpSpPr>
          <p:grpSpPr>
            <a:xfrm>
              <a:off x="1358843" y="4069078"/>
              <a:ext cx="3100964" cy="971356"/>
              <a:chOff x="1229546" y="1255634"/>
              <a:chExt cx="2432622" cy="762002"/>
            </a:xfrm>
          </p:grpSpPr>
          <p:sp>
            <p:nvSpPr>
              <p:cNvPr id="19" name="Flowchart: Off-page Connector 47"/>
              <p:cNvSpPr/>
              <p:nvPr/>
            </p:nvSpPr>
            <p:spPr>
              <a:xfrm rot="16200000">
                <a:off x="1829116" y="830138"/>
                <a:ext cx="762000" cy="1612995"/>
              </a:xfrm>
              <a:prstGeom prst="flowChartOffpageConnector">
                <a:avLst/>
              </a:prstGeom>
              <a:solidFill>
                <a:srgbClr val="98C05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endParaRPr lang="en-US" sz="3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0" name="Round Same Side Corner Rectangle 49"/>
              <p:cNvSpPr/>
              <p:nvPr/>
            </p:nvSpPr>
            <p:spPr>
              <a:xfrm rot="16200000">
                <a:off x="1078974" y="1406206"/>
                <a:ext cx="762001" cy="460857"/>
              </a:xfrm>
              <a:prstGeom prst="round2Same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800" dirty="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03</a:t>
                </a:r>
              </a:p>
            </p:txBody>
          </p:sp>
          <p:cxnSp>
            <p:nvCxnSpPr>
              <p:cNvPr id="21" name="Straight Connector 50"/>
              <p:cNvCxnSpPr>
                <a:endCxn id="22" idx="2"/>
              </p:cNvCxnSpPr>
              <p:nvPr/>
            </p:nvCxnSpPr>
            <p:spPr>
              <a:xfrm>
                <a:off x="2991444" y="1636635"/>
                <a:ext cx="670724" cy="1"/>
              </a:xfrm>
              <a:prstGeom prst="line">
                <a:avLst/>
              </a:prstGeom>
              <a:ln w="19050">
                <a:solidFill>
                  <a:srgbClr val="98C052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8" name="Freeform 61"/>
            <p:cNvSpPr>
              <a:spLocks/>
            </p:cNvSpPr>
            <p:nvPr/>
          </p:nvSpPr>
          <p:spPr bwMode="auto">
            <a:xfrm>
              <a:off x="2382417" y="4264823"/>
              <a:ext cx="558388" cy="579867"/>
            </a:xfrm>
            <a:custGeom>
              <a:avLst/>
              <a:gdLst>
                <a:gd name="T0" fmla="*/ 99 w 137"/>
                <a:gd name="T1" fmla="*/ 57 h 142"/>
                <a:gd name="T2" fmla="*/ 137 w 137"/>
                <a:gd name="T3" fmla="*/ 57 h 142"/>
                <a:gd name="T4" fmla="*/ 76 w 137"/>
                <a:gd name="T5" fmla="*/ 4 h 142"/>
                <a:gd name="T6" fmla="*/ 69 w 137"/>
                <a:gd name="T7" fmla="*/ 0 h 142"/>
                <a:gd name="T8" fmla="*/ 62 w 137"/>
                <a:gd name="T9" fmla="*/ 4 h 142"/>
                <a:gd name="T10" fmla="*/ 0 w 137"/>
                <a:gd name="T11" fmla="*/ 57 h 142"/>
                <a:gd name="T12" fmla="*/ 39 w 137"/>
                <a:gd name="T13" fmla="*/ 57 h 142"/>
                <a:gd name="T14" fmla="*/ 62 w 137"/>
                <a:gd name="T15" fmla="*/ 4 h 142"/>
                <a:gd name="T16" fmla="*/ 62 w 137"/>
                <a:gd name="T17" fmla="*/ 5 h 142"/>
                <a:gd name="T18" fmla="*/ 43 w 137"/>
                <a:gd name="T19" fmla="*/ 57 h 142"/>
                <a:gd name="T20" fmla="*/ 64 w 137"/>
                <a:gd name="T21" fmla="*/ 57 h 142"/>
                <a:gd name="T22" fmla="*/ 64 w 137"/>
                <a:gd name="T23" fmla="*/ 122 h 142"/>
                <a:gd name="T24" fmla="*/ 64 w 137"/>
                <a:gd name="T25" fmla="*/ 125 h 142"/>
                <a:gd name="T26" fmla="*/ 64 w 137"/>
                <a:gd name="T27" fmla="*/ 130 h 142"/>
                <a:gd name="T28" fmla="*/ 76 w 137"/>
                <a:gd name="T29" fmla="*/ 142 h 142"/>
                <a:gd name="T30" fmla="*/ 87 w 137"/>
                <a:gd name="T31" fmla="*/ 130 h 142"/>
                <a:gd name="T32" fmla="*/ 87 w 137"/>
                <a:gd name="T33" fmla="*/ 125 h 142"/>
                <a:gd name="T34" fmla="*/ 79 w 137"/>
                <a:gd name="T35" fmla="*/ 125 h 142"/>
                <a:gd name="T36" fmla="*/ 79 w 137"/>
                <a:gd name="T37" fmla="*/ 127 h 142"/>
                <a:gd name="T38" fmla="*/ 79 w 137"/>
                <a:gd name="T39" fmla="*/ 129 h 142"/>
                <a:gd name="T40" fmla="*/ 76 w 137"/>
                <a:gd name="T41" fmla="*/ 133 h 142"/>
                <a:gd name="T42" fmla="*/ 72 w 137"/>
                <a:gd name="T43" fmla="*/ 129 h 142"/>
                <a:gd name="T44" fmla="*/ 72 w 137"/>
                <a:gd name="T45" fmla="*/ 127 h 142"/>
                <a:gd name="T46" fmla="*/ 72 w 137"/>
                <a:gd name="T47" fmla="*/ 125 h 142"/>
                <a:gd name="T48" fmla="*/ 72 w 137"/>
                <a:gd name="T49" fmla="*/ 111 h 142"/>
                <a:gd name="T50" fmla="*/ 72 w 137"/>
                <a:gd name="T51" fmla="*/ 57 h 142"/>
                <a:gd name="T52" fmla="*/ 94 w 137"/>
                <a:gd name="T53" fmla="*/ 57 h 142"/>
                <a:gd name="T54" fmla="*/ 76 w 137"/>
                <a:gd name="T55" fmla="*/ 5 h 142"/>
                <a:gd name="T56" fmla="*/ 76 w 137"/>
                <a:gd name="T57" fmla="*/ 4 h 142"/>
                <a:gd name="T58" fmla="*/ 99 w 137"/>
                <a:gd name="T59" fmla="*/ 57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7" h="142">
                  <a:moveTo>
                    <a:pt x="99" y="57"/>
                  </a:moveTo>
                  <a:cubicBezTo>
                    <a:pt x="137" y="57"/>
                    <a:pt x="137" y="57"/>
                    <a:pt x="137" y="57"/>
                  </a:cubicBezTo>
                  <a:cubicBezTo>
                    <a:pt x="130" y="28"/>
                    <a:pt x="105" y="7"/>
                    <a:pt x="76" y="4"/>
                  </a:cubicBezTo>
                  <a:cubicBezTo>
                    <a:pt x="74" y="1"/>
                    <a:pt x="72" y="0"/>
                    <a:pt x="69" y="0"/>
                  </a:cubicBezTo>
                  <a:cubicBezTo>
                    <a:pt x="66" y="0"/>
                    <a:pt x="64" y="1"/>
                    <a:pt x="62" y="4"/>
                  </a:cubicBezTo>
                  <a:cubicBezTo>
                    <a:pt x="32" y="6"/>
                    <a:pt x="7" y="28"/>
                    <a:pt x="0" y="57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24"/>
                    <a:pt x="58" y="7"/>
                    <a:pt x="62" y="4"/>
                  </a:cubicBezTo>
                  <a:cubicBezTo>
                    <a:pt x="62" y="4"/>
                    <a:pt x="62" y="5"/>
                    <a:pt x="62" y="5"/>
                  </a:cubicBezTo>
                  <a:cubicBezTo>
                    <a:pt x="41" y="31"/>
                    <a:pt x="43" y="57"/>
                    <a:pt x="43" y="57"/>
                  </a:cubicBezTo>
                  <a:cubicBezTo>
                    <a:pt x="64" y="57"/>
                    <a:pt x="64" y="57"/>
                    <a:pt x="64" y="57"/>
                  </a:cubicBezTo>
                  <a:cubicBezTo>
                    <a:pt x="64" y="122"/>
                    <a:pt x="64" y="122"/>
                    <a:pt x="64" y="122"/>
                  </a:cubicBezTo>
                  <a:cubicBezTo>
                    <a:pt x="64" y="125"/>
                    <a:pt x="64" y="125"/>
                    <a:pt x="64" y="125"/>
                  </a:cubicBezTo>
                  <a:cubicBezTo>
                    <a:pt x="64" y="130"/>
                    <a:pt x="64" y="130"/>
                    <a:pt x="64" y="130"/>
                  </a:cubicBezTo>
                  <a:cubicBezTo>
                    <a:pt x="64" y="136"/>
                    <a:pt x="69" y="142"/>
                    <a:pt x="76" y="142"/>
                  </a:cubicBezTo>
                  <a:cubicBezTo>
                    <a:pt x="82" y="142"/>
                    <a:pt x="87" y="136"/>
                    <a:pt x="87" y="130"/>
                  </a:cubicBezTo>
                  <a:cubicBezTo>
                    <a:pt x="87" y="125"/>
                    <a:pt x="87" y="125"/>
                    <a:pt x="87" y="125"/>
                  </a:cubicBezTo>
                  <a:cubicBezTo>
                    <a:pt x="79" y="125"/>
                    <a:pt x="79" y="125"/>
                    <a:pt x="79" y="125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79" y="131"/>
                    <a:pt x="78" y="133"/>
                    <a:pt x="76" y="133"/>
                  </a:cubicBezTo>
                  <a:cubicBezTo>
                    <a:pt x="74" y="133"/>
                    <a:pt x="72" y="131"/>
                    <a:pt x="72" y="129"/>
                  </a:cubicBezTo>
                  <a:cubicBezTo>
                    <a:pt x="72" y="127"/>
                    <a:pt x="72" y="127"/>
                    <a:pt x="72" y="127"/>
                  </a:cubicBezTo>
                  <a:cubicBezTo>
                    <a:pt x="72" y="125"/>
                    <a:pt x="72" y="125"/>
                    <a:pt x="72" y="125"/>
                  </a:cubicBezTo>
                  <a:cubicBezTo>
                    <a:pt x="72" y="111"/>
                    <a:pt x="72" y="111"/>
                    <a:pt x="72" y="111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7" y="31"/>
                    <a:pt x="76" y="5"/>
                  </a:cubicBezTo>
                  <a:cubicBezTo>
                    <a:pt x="76" y="5"/>
                    <a:pt x="76" y="4"/>
                    <a:pt x="76" y="4"/>
                  </a:cubicBezTo>
                  <a:cubicBezTo>
                    <a:pt x="80" y="7"/>
                    <a:pt x="99" y="24"/>
                    <a:pt x="99" y="5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Impact" panose="020B080603090205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329315" y="2788923"/>
            <a:ext cx="3098408" cy="971356"/>
            <a:chOff x="1361399" y="2788923"/>
            <a:chExt cx="3098408" cy="971356"/>
          </a:xfrm>
        </p:grpSpPr>
        <p:grpSp>
          <p:nvGrpSpPr>
            <p:cNvPr id="13" name="Group 31"/>
            <p:cNvGrpSpPr/>
            <p:nvPr/>
          </p:nvGrpSpPr>
          <p:grpSpPr>
            <a:xfrm>
              <a:off x="1361399" y="2788923"/>
              <a:ext cx="3098408" cy="971356"/>
              <a:chOff x="1231549" y="1255634"/>
              <a:chExt cx="2430616" cy="762002"/>
            </a:xfrm>
          </p:grpSpPr>
          <p:sp>
            <p:nvSpPr>
              <p:cNvPr id="14" name="Flowchart: Off-page Connector 32"/>
              <p:cNvSpPr/>
              <p:nvPr/>
            </p:nvSpPr>
            <p:spPr>
              <a:xfrm rot="16200000">
                <a:off x="1829116" y="830138"/>
                <a:ext cx="762000" cy="1612995"/>
              </a:xfrm>
              <a:prstGeom prst="flowChartOffpageConnector">
                <a:avLst/>
              </a:prstGeom>
              <a:solidFill>
                <a:srgbClr val="51AF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endParaRPr lang="en-US" sz="3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5" name="Round Same Side Corner Rectangle 33"/>
              <p:cNvSpPr/>
              <p:nvPr/>
            </p:nvSpPr>
            <p:spPr>
              <a:xfrm rot="16200000">
                <a:off x="1080977" y="1406206"/>
                <a:ext cx="762001" cy="460857"/>
              </a:xfrm>
              <a:prstGeom prst="round2Same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800" dirty="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02</a:t>
                </a:r>
              </a:p>
            </p:txBody>
          </p:sp>
          <p:cxnSp>
            <p:nvCxnSpPr>
              <p:cNvPr id="16" name="Straight Connector 34"/>
              <p:cNvCxnSpPr>
                <a:endCxn id="17" idx="2"/>
              </p:cNvCxnSpPr>
              <p:nvPr/>
            </p:nvCxnSpPr>
            <p:spPr>
              <a:xfrm>
                <a:off x="2991446" y="1636635"/>
                <a:ext cx="670719" cy="1"/>
              </a:xfrm>
              <a:prstGeom prst="line">
                <a:avLst/>
              </a:prstGeom>
              <a:ln w="19050">
                <a:solidFill>
                  <a:srgbClr val="51AFAF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5" name="Freeform 5"/>
            <p:cNvSpPr>
              <a:spLocks noEditPoints="1"/>
            </p:cNvSpPr>
            <p:nvPr/>
          </p:nvSpPr>
          <p:spPr bwMode="auto">
            <a:xfrm>
              <a:off x="2351352" y="3055525"/>
              <a:ext cx="620518" cy="438152"/>
            </a:xfrm>
            <a:custGeom>
              <a:avLst/>
              <a:gdLst>
                <a:gd name="T0" fmla="*/ 218 w 219"/>
                <a:gd name="T1" fmla="*/ 117 h 154"/>
                <a:gd name="T2" fmla="*/ 219 w 219"/>
                <a:gd name="T3" fmla="*/ 118 h 154"/>
                <a:gd name="T4" fmla="*/ 218 w 219"/>
                <a:gd name="T5" fmla="*/ 119 h 154"/>
                <a:gd name="T6" fmla="*/ 174 w 219"/>
                <a:gd name="T7" fmla="*/ 153 h 154"/>
                <a:gd name="T8" fmla="*/ 172 w 219"/>
                <a:gd name="T9" fmla="*/ 153 h 154"/>
                <a:gd name="T10" fmla="*/ 171 w 219"/>
                <a:gd name="T11" fmla="*/ 151 h 154"/>
                <a:gd name="T12" fmla="*/ 179 w 219"/>
                <a:gd name="T13" fmla="*/ 133 h 154"/>
                <a:gd name="T14" fmla="*/ 113 w 219"/>
                <a:gd name="T15" fmla="*/ 106 h 154"/>
                <a:gd name="T16" fmla="*/ 126 w 219"/>
                <a:gd name="T17" fmla="*/ 89 h 154"/>
                <a:gd name="T18" fmla="*/ 131 w 219"/>
                <a:gd name="T19" fmla="*/ 82 h 154"/>
                <a:gd name="T20" fmla="*/ 179 w 219"/>
                <a:gd name="T21" fmla="*/ 103 h 154"/>
                <a:gd name="T22" fmla="*/ 171 w 219"/>
                <a:gd name="T23" fmla="*/ 85 h 154"/>
                <a:gd name="T24" fmla="*/ 172 w 219"/>
                <a:gd name="T25" fmla="*/ 83 h 154"/>
                <a:gd name="T26" fmla="*/ 173 w 219"/>
                <a:gd name="T27" fmla="*/ 82 h 154"/>
                <a:gd name="T28" fmla="*/ 174 w 219"/>
                <a:gd name="T29" fmla="*/ 83 h 154"/>
                <a:gd name="T30" fmla="*/ 218 w 219"/>
                <a:gd name="T31" fmla="*/ 117 h 154"/>
                <a:gd name="T32" fmla="*/ 45 w 219"/>
                <a:gd name="T33" fmla="*/ 71 h 154"/>
                <a:gd name="T34" fmla="*/ 46 w 219"/>
                <a:gd name="T35" fmla="*/ 71 h 154"/>
                <a:gd name="T36" fmla="*/ 47 w 219"/>
                <a:gd name="T37" fmla="*/ 71 h 154"/>
                <a:gd name="T38" fmla="*/ 47 w 219"/>
                <a:gd name="T39" fmla="*/ 69 h 154"/>
                <a:gd name="T40" fmla="*/ 40 w 219"/>
                <a:gd name="T41" fmla="*/ 50 h 154"/>
                <a:gd name="T42" fmla="*/ 87 w 219"/>
                <a:gd name="T43" fmla="*/ 72 h 154"/>
                <a:gd name="T44" fmla="*/ 93 w 219"/>
                <a:gd name="T45" fmla="*/ 65 h 154"/>
                <a:gd name="T46" fmla="*/ 106 w 219"/>
                <a:gd name="T47" fmla="*/ 49 h 154"/>
                <a:gd name="T48" fmla="*/ 40 w 219"/>
                <a:gd name="T49" fmla="*/ 21 h 154"/>
                <a:gd name="T50" fmla="*/ 47 w 219"/>
                <a:gd name="T51" fmla="*/ 2 h 154"/>
                <a:gd name="T52" fmla="*/ 47 w 219"/>
                <a:gd name="T53" fmla="*/ 0 h 154"/>
                <a:gd name="T54" fmla="*/ 45 w 219"/>
                <a:gd name="T55" fmla="*/ 0 h 154"/>
                <a:gd name="T56" fmla="*/ 0 w 219"/>
                <a:gd name="T57" fmla="*/ 34 h 154"/>
                <a:gd name="T58" fmla="*/ 0 w 219"/>
                <a:gd name="T59" fmla="*/ 35 h 154"/>
                <a:gd name="T60" fmla="*/ 0 w 219"/>
                <a:gd name="T61" fmla="*/ 37 h 154"/>
                <a:gd name="T62" fmla="*/ 45 w 219"/>
                <a:gd name="T63" fmla="*/ 71 h 154"/>
                <a:gd name="T64" fmla="*/ 121 w 219"/>
                <a:gd name="T65" fmla="*/ 86 h 154"/>
                <a:gd name="T66" fmla="*/ 179 w 219"/>
                <a:gd name="T67" fmla="*/ 50 h 154"/>
                <a:gd name="T68" fmla="*/ 171 w 219"/>
                <a:gd name="T69" fmla="*/ 69 h 154"/>
                <a:gd name="T70" fmla="*/ 172 w 219"/>
                <a:gd name="T71" fmla="*/ 71 h 154"/>
                <a:gd name="T72" fmla="*/ 173 w 219"/>
                <a:gd name="T73" fmla="*/ 71 h 154"/>
                <a:gd name="T74" fmla="*/ 174 w 219"/>
                <a:gd name="T75" fmla="*/ 71 h 154"/>
                <a:gd name="T76" fmla="*/ 218 w 219"/>
                <a:gd name="T77" fmla="*/ 37 h 154"/>
                <a:gd name="T78" fmla="*/ 219 w 219"/>
                <a:gd name="T79" fmla="*/ 35 h 154"/>
                <a:gd name="T80" fmla="*/ 218 w 219"/>
                <a:gd name="T81" fmla="*/ 34 h 154"/>
                <a:gd name="T82" fmla="*/ 174 w 219"/>
                <a:gd name="T83" fmla="*/ 0 h 154"/>
                <a:gd name="T84" fmla="*/ 172 w 219"/>
                <a:gd name="T85" fmla="*/ 0 h 154"/>
                <a:gd name="T86" fmla="*/ 171 w 219"/>
                <a:gd name="T87" fmla="*/ 2 h 154"/>
                <a:gd name="T88" fmla="*/ 179 w 219"/>
                <a:gd name="T89" fmla="*/ 21 h 154"/>
                <a:gd name="T90" fmla="*/ 97 w 219"/>
                <a:gd name="T91" fmla="*/ 69 h 154"/>
                <a:gd name="T92" fmla="*/ 40 w 219"/>
                <a:gd name="T93" fmla="*/ 103 h 154"/>
                <a:gd name="T94" fmla="*/ 47 w 219"/>
                <a:gd name="T95" fmla="*/ 85 h 154"/>
                <a:gd name="T96" fmla="*/ 47 w 219"/>
                <a:gd name="T97" fmla="*/ 83 h 154"/>
                <a:gd name="T98" fmla="*/ 46 w 219"/>
                <a:gd name="T99" fmla="*/ 82 h 154"/>
                <a:gd name="T100" fmla="*/ 45 w 219"/>
                <a:gd name="T101" fmla="*/ 83 h 154"/>
                <a:gd name="T102" fmla="*/ 0 w 219"/>
                <a:gd name="T103" fmla="*/ 117 h 154"/>
                <a:gd name="T104" fmla="*/ 0 w 219"/>
                <a:gd name="T105" fmla="*/ 118 h 154"/>
                <a:gd name="T106" fmla="*/ 0 w 219"/>
                <a:gd name="T107" fmla="*/ 119 h 154"/>
                <a:gd name="T108" fmla="*/ 45 w 219"/>
                <a:gd name="T109" fmla="*/ 153 h 154"/>
                <a:gd name="T110" fmla="*/ 47 w 219"/>
                <a:gd name="T111" fmla="*/ 153 h 154"/>
                <a:gd name="T112" fmla="*/ 47 w 219"/>
                <a:gd name="T113" fmla="*/ 151 h 154"/>
                <a:gd name="T114" fmla="*/ 40 w 219"/>
                <a:gd name="T115" fmla="*/ 133 h 154"/>
                <a:gd name="T116" fmla="*/ 121 w 219"/>
                <a:gd name="T117" fmla="*/ 86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19" h="154">
                  <a:moveTo>
                    <a:pt x="218" y="117"/>
                  </a:moveTo>
                  <a:cubicBezTo>
                    <a:pt x="219" y="117"/>
                    <a:pt x="219" y="117"/>
                    <a:pt x="219" y="118"/>
                  </a:cubicBezTo>
                  <a:cubicBezTo>
                    <a:pt x="219" y="119"/>
                    <a:pt x="219" y="119"/>
                    <a:pt x="218" y="119"/>
                  </a:cubicBezTo>
                  <a:cubicBezTo>
                    <a:pt x="174" y="153"/>
                    <a:pt x="174" y="153"/>
                    <a:pt x="174" y="153"/>
                  </a:cubicBezTo>
                  <a:cubicBezTo>
                    <a:pt x="174" y="154"/>
                    <a:pt x="173" y="154"/>
                    <a:pt x="172" y="153"/>
                  </a:cubicBezTo>
                  <a:cubicBezTo>
                    <a:pt x="171" y="153"/>
                    <a:pt x="171" y="152"/>
                    <a:pt x="171" y="151"/>
                  </a:cubicBezTo>
                  <a:cubicBezTo>
                    <a:pt x="179" y="133"/>
                    <a:pt x="179" y="133"/>
                    <a:pt x="179" y="133"/>
                  </a:cubicBezTo>
                  <a:cubicBezTo>
                    <a:pt x="145" y="131"/>
                    <a:pt x="126" y="119"/>
                    <a:pt x="113" y="106"/>
                  </a:cubicBezTo>
                  <a:cubicBezTo>
                    <a:pt x="118" y="100"/>
                    <a:pt x="122" y="94"/>
                    <a:pt x="126" y="89"/>
                  </a:cubicBezTo>
                  <a:cubicBezTo>
                    <a:pt x="128" y="86"/>
                    <a:pt x="130" y="84"/>
                    <a:pt x="131" y="82"/>
                  </a:cubicBezTo>
                  <a:cubicBezTo>
                    <a:pt x="141" y="93"/>
                    <a:pt x="154" y="102"/>
                    <a:pt x="179" y="103"/>
                  </a:cubicBezTo>
                  <a:cubicBezTo>
                    <a:pt x="171" y="85"/>
                    <a:pt x="171" y="85"/>
                    <a:pt x="171" y="85"/>
                  </a:cubicBezTo>
                  <a:cubicBezTo>
                    <a:pt x="171" y="84"/>
                    <a:pt x="171" y="83"/>
                    <a:pt x="172" y="83"/>
                  </a:cubicBezTo>
                  <a:cubicBezTo>
                    <a:pt x="172" y="82"/>
                    <a:pt x="173" y="82"/>
                    <a:pt x="173" y="82"/>
                  </a:cubicBezTo>
                  <a:cubicBezTo>
                    <a:pt x="173" y="82"/>
                    <a:pt x="174" y="82"/>
                    <a:pt x="174" y="83"/>
                  </a:cubicBezTo>
                  <a:lnTo>
                    <a:pt x="218" y="117"/>
                  </a:lnTo>
                  <a:close/>
                  <a:moveTo>
                    <a:pt x="45" y="71"/>
                  </a:moveTo>
                  <a:cubicBezTo>
                    <a:pt x="45" y="71"/>
                    <a:pt x="45" y="71"/>
                    <a:pt x="46" y="71"/>
                  </a:cubicBezTo>
                  <a:cubicBezTo>
                    <a:pt x="46" y="71"/>
                    <a:pt x="46" y="71"/>
                    <a:pt x="47" y="71"/>
                  </a:cubicBezTo>
                  <a:cubicBezTo>
                    <a:pt x="47" y="70"/>
                    <a:pt x="48" y="69"/>
                    <a:pt x="47" y="69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65" y="52"/>
                    <a:pt x="77" y="61"/>
                    <a:pt x="87" y="72"/>
                  </a:cubicBezTo>
                  <a:cubicBezTo>
                    <a:pt x="89" y="70"/>
                    <a:pt x="91" y="68"/>
                    <a:pt x="93" y="65"/>
                  </a:cubicBezTo>
                  <a:cubicBezTo>
                    <a:pt x="96" y="60"/>
                    <a:pt x="101" y="54"/>
                    <a:pt x="106" y="49"/>
                  </a:cubicBezTo>
                  <a:cubicBezTo>
                    <a:pt x="92" y="35"/>
                    <a:pt x="73" y="23"/>
                    <a:pt x="40" y="21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8" y="1"/>
                    <a:pt x="47" y="1"/>
                    <a:pt x="47" y="0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5"/>
                    <a:pt x="0" y="35"/>
                  </a:cubicBezTo>
                  <a:cubicBezTo>
                    <a:pt x="0" y="36"/>
                    <a:pt x="0" y="36"/>
                    <a:pt x="0" y="37"/>
                  </a:cubicBezTo>
                  <a:lnTo>
                    <a:pt x="45" y="71"/>
                  </a:lnTo>
                  <a:close/>
                  <a:moveTo>
                    <a:pt x="121" y="86"/>
                  </a:moveTo>
                  <a:cubicBezTo>
                    <a:pt x="134" y="67"/>
                    <a:pt x="145" y="53"/>
                    <a:pt x="179" y="50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71" y="69"/>
                    <a:pt x="171" y="70"/>
                    <a:pt x="172" y="71"/>
                  </a:cubicBezTo>
                  <a:cubicBezTo>
                    <a:pt x="172" y="71"/>
                    <a:pt x="173" y="71"/>
                    <a:pt x="173" y="71"/>
                  </a:cubicBezTo>
                  <a:cubicBezTo>
                    <a:pt x="173" y="71"/>
                    <a:pt x="174" y="71"/>
                    <a:pt x="174" y="71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9" y="36"/>
                    <a:pt x="219" y="36"/>
                    <a:pt x="219" y="35"/>
                  </a:cubicBezTo>
                  <a:cubicBezTo>
                    <a:pt x="219" y="35"/>
                    <a:pt x="219" y="34"/>
                    <a:pt x="218" y="34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0"/>
                    <a:pt x="173" y="0"/>
                    <a:pt x="172" y="0"/>
                  </a:cubicBezTo>
                  <a:cubicBezTo>
                    <a:pt x="171" y="1"/>
                    <a:pt x="171" y="1"/>
                    <a:pt x="171" y="2"/>
                  </a:cubicBezTo>
                  <a:cubicBezTo>
                    <a:pt x="179" y="21"/>
                    <a:pt x="179" y="21"/>
                    <a:pt x="179" y="21"/>
                  </a:cubicBezTo>
                  <a:cubicBezTo>
                    <a:pt x="130" y="23"/>
                    <a:pt x="112" y="48"/>
                    <a:pt x="97" y="69"/>
                  </a:cubicBezTo>
                  <a:cubicBezTo>
                    <a:pt x="84" y="87"/>
                    <a:pt x="74" y="101"/>
                    <a:pt x="40" y="103"/>
                  </a:cubicBezTo>
                  <a:cubicBezTo>
                    <a:pt x="47" y="85"/>
                    <a:pt x="47" y="85"/>
                    <a:pt x="47" y="85"/>
                  </a:cubicBezTo>
                  <a:cubicBezTo>
                    <a:pt x="48" y="84"/>
                    <a:pt x="47" y="83"/>
                    <a:pt x="47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5" y="82"/>
                    <a:pt x="45" y="82"/>
                    <a:pt x="45" y="83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7"/>
                    <a:pt x="0" y="117"/>
                    <a:pt x="0" y="118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45" y="153"/>
                    <a:pt x="45" y="153"/>
                    <a:pt x="45" y="153"/>
                  </a:cubicBezTo>
                  <a:cubicBezTo>
                    <a:pt x="45" y="154"/>
                    <a:pt x="46" y="154"/>
                    <a:pt x="47" y="153"/>
                  </a:cubicBezTo>
                  <a:cubicBezTo>
                    <a:pt x="47" y="153"/>
                    <a:pt x="48" y="152"/>
                    <a:pt x="47" y="151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89" y="131"/>
                    <a:pt x="107" y="106"/>
                    <a:pt x="121" y="8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1800">
                <a:latin typeface="Impact" panose="020B0806030902050204" pitchFamily="34" charset="0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326760" y="5349234"/>
            <a:ext cx="3100963" cy="971356"/>
            <a:chOff x="1358844" y="5349234"/>
            <a:chExt cx="3100963" cy="971356"/>
          </a:xfrm>
        </p:grpSpPr>
        <p:grpSp>
          <p:nvGrpSpPr>
            <p:cNvPr id="23" name="Group 56"/>
            <p:cNvGrpSpPr/>
            <p:nvPr/>
          </p:nvGrpSpPr>
          <p:grpSpPr>
            <a:xfrm>
              <a:off x="1358844" y="5349234"/>
              <a:ext cx="3100963" cy="971356"/>
              <a:chOff x="1229545" y="1255634"/>
              <a:chExt cx="2432620" cy="762002"/>
            </a:xfrm>
          </p:grpSpPr>
          <p:sp>
            <p:nvSpPr>
              <p:cNvPr id="24" name="Flowchart: Off-page Connector 59"/>
              <p:cNvSpPr/>
              <p:nvPr/>
            </p:nvSpPr>
            <p:spPr>
              <a:xfrm rot="16200000">
                <a:off x="1829116" y="830138"/>
                <a:ext cx="762000" cy="1612995"/>
              </a:xfrm>
              <a:prstGeom prst="flowChartOffpageConnector">
                <a:avLst/>
              </a:prstGeom>
              <a:solidFill>
                <a:srgbClr val="51AF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endParaRPr lang="en-US" sz="3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5" name="Round Same Side Corner Rectangle 61"/>
              <p:cNvSpPr/>
              <p:nvPr/>
            </p:nvSpPr>
            <p:spPr>
              <a:xfrm rot="16200000">
                <a:off x="1078973" y="1406206"/>
                <a:ext cx="762001" cy="460857"/>
              </a:xfrm>
              <a:prstGeom prst="round2Same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800" dirty="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04</a:t>
                </a:r>
              </a:p>
            </p:txBody>
          </p:sp>
          <p:cxnSp>
            <p:nvCxnSpPr>
              <p:cNvPr id="26" name="Straight Connector 63"/>
              <p:cNvCxnSpPr>
                <a:endCxn id="27" idx="2"/>
              </p:cNvCxnSpPr>
              <p:nvPr/>
            </p:nvCxnSpPr>
            <p:spPr>
              <a:xfrm>
                <a:off x="2991446" y="1636635"/>
                <a:ext cx="670719" cy="1"/>
              </a:xfrm>
              <a:prstGeom prst="line">
                <a:avLst/>
              </a:prstGeom>
              <a:ln w="19050">
                <a:solidFill>
                  <a:srgbClr val="51AFAF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6" name="Group 50"/>
            <p:cNvGrpSpPr/>
            <p:nvPr/>
          </p:nvGrpSpPr>
          <p:grpSpPr>
            <a:xfrm>
              <a:off x="2365810" y="5540420"/>
              <a:ext cx="591603" cy="588985"/>
              <a:chOff x="6350" y="-3175"/>
              <a:chExt cx="717550" cy="714376"/>
            </a:xfrm>
            <a:solidFill>
              <a:schemeClr val="bg1"/>
            </a:solidFill>
          </p:grpSpPr>
          <p:sp>
            <p:nvSpPr>
              <p:cNvPr id="47" name="Freeform 18"/>
              <p:cNvSpPr>
                <a:spLocks/>
              </p:cNvSpPr>
              <p:nvPr/>
            </p:nvSpPr>
            <p:spPr bwMode="auto">
              <a:xfrm>
                <a:off x="438150" y="430213"/>
                <a:ext cx="285750" cy="280988"/>
              </a:xfrm>
              <a:custGeom>
                <a:avLst/>
                <a:gdLst>
                  <a:gd name="T0" fmla="*/ 68 w 75"/>
                  <a:gd name="T1" fmla="*/ 42 h 74"/>
                  <a:gd name="T2" fmla="*/ 25 w 75"/>
                  <a:gd name="T3" fmla="*/ 0 h 74"/>
                  <a:gd name="T4" fmla="*/ 0 w 75"/>
                  <a:gd name="T5" fmla="*/ 24 h 74"/>
                  <a:gd name="T6" fmla="*/ 43 w 75"/>
                  <a:gd name="T7" fmla="*/ 67 h 74"/>
                  <a:gd name="T8" fmla="*/ 68 w 75"/>
                  <a:gd name="T9" fmla="*/ 67 h 74"/>
                  <a:gd name="T10" fmla="*/ 68 w 75"/>
                  <a:gd name="T11" fmla="*/ 4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74">
                    <a:moveTo>
                      <a:pt x="68" y="42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9" y="10"/>
                      <a:pt x="10" y="18"/>
                      <a:pt x="0" y="24"/>
                    </a:cubicBezTo>
                    <a:cubicBezTo>
                      <a:pt x="43" y="67"/>
                      <a:pt x="43" y="67"/>
                      <a:pt x="43" y="67"/>
                    </a:cubicBezTo>
                    <a:cubicBezTo>
                      <a:pt x="50" y="74"/>
                      <a:pt x="61" y="74"/>
                      <a:pt x="68" y="67"/>
                    </a:cubicBezTo>
                    <a:cubicBezTo>
                      <a:pt x="75" y="60"/>
                      <a:pt x="75" y="49"/>
                      <a:pt x="68" y="4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Impact" panose="020B0806030902050204" pitchFamily="34" charset="0"/>
                </a:endParaRPr>
              </a:p>
            </p:txBody>
          </p:sp>
          <p:sp>
            <p:nvSpPr>
              <p:cNvPr id="48" name="Freeform 19"/>
              <p:cNvSpPr>
                <a:spLocks noEditPoints="1"/>
              </p:cNvSpPr>
              <p:nvPr/>
            </p:nvSpPr>
            <p:spPr bwMode="auto">
              <a:xfrm>
                <a:off x="6350" y="-3175"/>
                <a:ext cx="530225" cy="531813"/>
              </a:xfrm>
              <a:custGeom>
                <a:avLst/>
                <a:gdLst>
                  <a:gd name="T0" fmla="*/ 139 w 139"/>
                  <a:gd name="T1" fmla="*/ 70 h 140"/>
                  <a:gd name="T2" fmla="*/ 70 w 139"/>
                  <a:gd name="T3" fmla="*/ 0 h 140"/>
                  <a:gd name="T4" fmla="*/ 0 w 139"/>
                  <a:gd name="T5" fmla="*/ 70 h 140"/>
                  <a:gd name="T6" fmla="*/ 70 w 139"/>
                  <a:gd name="T7" fmla="*/ 140 h 140"/>
                  <a:gd name="T8" fmla="*/ 139 w 139"/>
                  <a:gd name="T9" fmla="*/ 70 h 140"/>
                  <a:gd name="T10" fmla="*/ 70 w 139"/>
                  <a:gd name="T11" fmla="*/ 122 h 140"/>
                  <a:gd name="T12" fmla="*/ 17 w 139"/>
                  <a:gd name="T13" fmla="*/ 70 h 140"/>
                  <a:gd name="T14" fmla="*/ 70 w 139"/>
                  <a:gd name="T15" fmla="*/ 17 h 140"/>
                  <a:gd name="T16" fmla="*/ 122 w 139"/>
                  <a:gd name="T17" fmla="*/ 70 h 140"/>
                  <a:gd name="T18" fmla="*/ 70 w 139"/>
                  <a:gd name="T19" fmla="*/ 122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9" h="140">
                    <a:moveTo>
                      <a:pt x="139" y="70"/>
                    </a:moveTo>
                    <a:cubicBezTo>
                      <a:pt x="139" y="31"/>
                      <a:pt x="108" y="0"/>
                      <a:pt x="70" y="0"/>
                    </a:cubicBezTo>
                    <a:cubicBezTo>
                      <a:pt x="31" y="0"/>
                      <a:pt x="0" y="31"/>
                      <a:pt x="0" y="70"/>
                    </a:cubicBezTo>
                    <a:cubicBezTo>
                      <a:pt x="0" y="108"/>
                      <a:pt x="31" y="140"/>
                      <a:pt x="70" y="140"/>
                    </a:cubicBezTo>
                    <a:cubicBezTo>
                      <a:pt x="108" y="140"/>
                      <a:pt x="139" y="108"/>
                      <a:pt x="139" y="70"/>
                    </a:cubicBezTo>
                    <a:moveTo>
                      <a:pt x="70" y="122"/>
                    </a:moveTo>
                    <a:cubicBezTo>
                      <a:pt x="41" y="122"/>
                      <a:pt x="17" y="99"/>
                      <a:pt x="17" y="70"/>
                    </a:cubicBezTo>
                    <a:cubicBezTo>
                      <a:pt x="17" y="41"/>
                      <a:pt x="41" y="17"/>
                      <a:pt x="70" y="17"/>
                    </a:cubicBezTo>
                    <a:cubicBezTo>
                      <a:pt x="98" y="17"/>
                      <a:pt x="122" y="41"/>
                      <a:pt x="122" y="70"/>
                    </a:cubicBezTo>
                    <a:cubicBezTo>
                      <a:pt x="122" y="99"/>
                      <a:pt x="98" y="122"/>
                      <a:pt x="70" y="1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Impact" panose="020B0806030902050204" pitchFamily="34" charset="0"/>
                </a:endParaRPr>
              </a:p>
            </p:txBody>
          </p:sp>
          <p:sp>
            <p:nvSpPr>
              <p:cNvPr id="49" name="Freeform 20"/>
              <p:cNvSpPr>
                <a:spLocks/>
              </p:cNvSpPr>
              <p:nvPr/>
            </p:nvSpPr>
            <p:spPr bwMode="auto">
              <a:xfrm>
                <a:off x="117475" y="106363"/>
                <a:ext cx="157163" cy="155575"/>
              </a:xfrm>
              <a:custGeom>
                <a:avLst/>
                <a:gdLst>
                  <a:gd name="T0" fmla="*/ 0 w 41"/>
                  <a:gd name="T1" fmla="*/ 41 h 41"/>
                  <a:gd name="T2" fmla="*/ 12 w 41"/>
                  <a:gd name="T3" fmla="*/ 41 h 41"/>
                  <a:gd name="T4" fmla="*/ 41 w 41"/>
                  <a:gd name="T5" fmla="*/ 12 h 41"/>
                  <a:gd name="T6" fmla="*/ 41 w 41"/>
                  <a:gd name="T7" fmla="*/ 0 h 41"/>
                  <a:gd name="T8" fmla="*/ 0 w 41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0" y="41"/>
                    </a:move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25"/>
                      <a:pt x="25" y="12"/>
                      <a:pt x="41" y="1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Impact" panose="020B0806030902050204" pitchFamily="34" charset="0"/>
                </a:endParaRPr>
              </a:p>
            </p:txBody>
          </p:sp>
        </p:grpSp>
      </p:grpSp>
      <p:sp>
        <p:nvSpPr>
          <p:cNvPr id="60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1112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prism dir="r" isInverted="1"/>
      </p:transition>
    </mc:Choice>
    <mc:Fallback>
      <p:transition spd="slow" advTm="2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accel="50000" fill="hold" nodeType="afterEffect" p14:presetBounceEnd="37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500">
                                          <p:cBhvr additive="base">
                                            <p:cTn id="11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500">
                                          <p:cBhvr additive="base">
                                            <p:cTn id="12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4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19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" presetClass="entr" presetSubtype="8" accel="50000" fill="hold" nodeType="afterEffect" p14:presetBounceEnd="37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500">
                                          <p:cBhvr additive="base">
                                            <p:cTn id="26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500">
                                          <p:cBhvr additive="base">
                                            <p:cTn id="27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29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34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9" presetID="2" presetClass="entr" presetSubtype="8" accel="50000" fill="hold" nodeType="afterEffect" p14:presetBounceEnd="37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500">
                                          <p:cBhvr additive="base">
                                            <p:cTn id="41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500">
                                          <p:cBhvr additive="base">
                                            <p:cTn id="42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44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49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4" presetID="2" presetClass="entr" presetSubtype="8" accel="50000" fill="hold" nodeType="afterEffect" p14:presetBounceEnd="37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500">
                                          <p:cBhvr additive="base">
                                            <p:cTn id="56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500">
                                          <p:cBhvr additive="base">
                                            <p:cTn id="57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59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5900"/>
                                </p:stCondLst>
                                <p:childTnLst>
                                  <p:par>
                                    <p:cTn id="64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7" grpId="0" animBg="1"/>
          <p:bldP spid="22" grpId="0" animBg="1"/>
          <p:bldP spid="27" grpId="0" animBg="1"/>
          <p:bldP spid="6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4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19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29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34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9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44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49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4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59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5900"/>
                                </p:stCondLst>
                                <p:childTnLst>
                                  <p:par>
                                    <p:cTn id="64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7" grpId="0" animBg="1"/>
          <p:bldP spid="22" grpId="0" animBg="1"/>
          <p:bldP spid="27" grpId="0" animBg="1"/>
          <p:bldP spid="60" grpId="0"/>
        </p:bldLst>
      </p:timing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空心弧 2"/>
          <p:cNvSpPr/>
          <p:nvPr/>
        </p:nvSpPr>
        <p:spPr>
          <a:xfrm rot="5400000">
            <a:off x="4268892" y="1869745"/>
            <a:ext cx="1781052" cy="1781052"/>
          </a:xfrm>
          <a:prstGeom prst="blockArc">
            <a:avLst>
              <a:gd name="adj1" fmla="val 10800000"/>
              <a:gd name="adj2" fmla="val 95469"/>
              <a:gd name="adj3" fmla="val 23519"/>
            </a:avLst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89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4" name="空心弧 23"/>
          <p:cNvSpPr/>
          <p:nvPr/>
        </p:nvSpPr>
        <p:spPr>
          <a:xfrm rot="5400000">
            <a:off x="4268892" y="3664445"/>
            <a:ext cx="1781052" cy="1781052"/>
          </a:xfrm>
          <a:prstGeom prst="blockArc">
            <a:avLst>
              <a:gd name="adj1" fmla="val 10800000"/>
              <a:gd name="adj2" fmla="val 95469"/>
              <a:gd name="adj3" fmla="val 23519"/>
            </a:avLst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89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5" name="空心弧 24"/>
          <p:cNvSpPr/>
          <p:nvPr/>
        </p:nvSpPr>
        <p:spPr>
          <a:xfrm rot="16200000" flipH="1">
            <a:off x="6142057" y="1869745"/>
            <a:ext cx="1781052" cy="1781052"/>
          </a:xfrm>
          <a:prstGeom prst="blockArc">
            <a:avLst>
              <a:gd name="adj1" fmla="val 10800000"/>
              <a:gd name="adj2" fmla="val 95469"/>
              <a:gd name="adj3" fmla="val 23519"/>
            </a:avLst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89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6" name="空心弧 25"/>
          <p:cNvSpPr/>
          <p:nvPr/>
        </p:nvSpPr>
        <p:spPr>
          <a:xfrm rot="16200000" flipH="1">
            <a:off x="6142057" y="3664445"/>
            <a:ext cx="1781052" cy="1781052"/>
          </a:xfrm>
          <a:prstGeom prst="blockArc">
            <a:avLst>
              <a:gd name="adj1" fmla="val 10800000"/>
              <a:gd name="adj2" fmla="val 95469"/>
              <a:gd name="adj3" fmla="val 23519"/>
            </a:avLst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89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445787" y="2057518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445787" y="2509244"/>
            <a:ext cx="3704435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在此录入图表的综合描述说明，在此录入图表的综合描述说明，在此录入图表的综合描述说明。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7445787" y="3940909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445787" y="4392635"/>
            <a:ext cx="3704435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在此录入图表的综合描述说明，在此录入图表的综合描述说明，在此录入图表的综合描述说明。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2659117" y="2057518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62159" y="2509244"/>
            <a:ext cx="3704435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在此录入图表的综合描述说明，在此录入图表的综合描述说明，在此录入图表的综合描述说明。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2659117" y="3940909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962159" y="4392635"/>
            <a:ext cx="3704435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在此录入图表的综合描述说明，在此录入图表的综合描述说明，在此录入图表的综合描述说明。</a:t>
            </a:r>
          </a:p>
        </p:txBody>
      </p:sp>
      <p:sp>
        <p:nvSpPr>
          <p:cNvPr id="20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130618" y="1328097"/>
            <a:ext cx="1930765" cy="4717863"/>
            <a:chOff x="5341575" y="1164321"/>
            <a:chExt cx="1930765" cy="5160464"/>
          </a:xfrm>
          <a:gradFill>
            <a:gsLst>
              <a:gs pos="0">
                <a:schemeClr val="tx1">
                  <a:lumMod val="75000"/>
                  <a:lumOff val="25000"/>
                  <a:alpha val="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75000"/>
                  <a:lumOff val="25000"/>
                  <a:alpha val="0"/>
                </a:schemeClr>
              </a:gs>
            </a:gsLst>
            <a:lin ang="5400000" scaled="1"/>
          </a:gradFill>
        </p:grpSpPr>
        <p:sp>
          <p:nvSpPr>
            <p:cNvPr id="2" name="矩形 1"/>
            <p:cNvSpPr/>
            <p:nvPr/>
          </p:nvSpPr>
          <p:spPr>
            <a:xfrm>
              <a:off x="7243540" y="1189262"/>
              <a:ext cx="28800" cy="5135523"/>
            </a:xfrm>
            <a:prstGeom prst="rect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schemeClr val="tx1">
                  <a:lumMod val="95000"/>
                  <a:lumOff val="5000"/>
                  <a:alpha val="6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5341575" y="1164321"/>
              <a:ext cx="28800" cy="5135523"/>
            </a:xfrm>
            <a:prstGeom prst="rect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schemeClr val="tx1">
                  <a:lumMod val="95000"/>
                  <a:lumOff val="5000"/>
                  <a:alpha val="6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356117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000">
        <p14:switch dir="r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250"/>
                            </p:stCondLst>
                            <p:childTnLst>
                              <p:par>
                                <p:cTn id="3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25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750"/>
                            </p:stCondLst>
                            <p:childTnLst>
                              <p:par>
                                <p:cTn id="6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4" grpId="0" animBg="1"/>
      <p:bldP spid="25" grpId="0" animBg="1"/>
      <p:bldP spid="26" grpId="0" animBg="1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2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 23"/>
          <p:cNvSpPr>
            <a:spLocks noChangeArrowheads="1"/>
          </p:cNvSpPr>
          <p:nvPr/>
        </p:nvSpPr>
        <p:spPr bwMode="auto">
          <a:xfrm>
            <a:off x="5944328" y="5937595"/>
            <a:ext cx="385233" cy="920405"/>
          </a:xfrm>
          <a:custGeom>
            <a:avLst/>
            <a:gdLst>
              <a:gd name="T0" fmla="*/ 96678 w 288032"/>
              <a:gd name="T1" fmla="*/ 0 h 553620"/>
              <a:gd name="T2" fmla="*/ 194042 w 288032"/>
              <a:gd name="T3" fmla="*/ 0 h 553620"/>
              <a:gd name="T4" fmla="*/ 290720 w 288032"/>
              <a:gd name="T5" fmla="*/ 554875 h 553620"/>
              <a:gd name="T6" fmla="*/ 0 w 288032"/>
              <a:gd name="T7" fmla="*/ 554875 h 553620"/>
              <a:gd name="T8" fmla="*/ 0 60000 65536"/>
              <a:gd name="T9" fmla="*/ 0 60000 65536"/>
              <a:gd name="T10" fmla="*/ 0 60000 65536"/>
              <a:gd name="T11" fmla="*/ 0 60000 65536"/>
              <a:gd name="T12" fmla="*/ 0 w 288032"/>
              <a:gd name="T13" fmla="*/ 0 h 553620"/>
              <a:gd name="T14" fmla="*/ 288032 w 288032"/>
              <a:gd name="T15" fmla="*/ 553620 h 55362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88032" h="553620">
                <a:moveTo>
                  <a:pt x="95784" y="0"/>
                </a:moveTo>
                <a:lnTo>
                  <a:pt x="192248" y="0"/>
                </a:lnTo>
                <a:lnTo>
                  <a:pt x="288032" y="553620"/>
                </a:lnTo>
                <a:lnTo>
                  <a:pt x="0" y="553620"/>
                </a:lnTo>
                <a:lnTo>
                  <a:pt x="9578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anchor="ctr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17" name="Group 6"/>
          <p:cNvGrpSpPr>
            <a:grpSpLocks/>
          </p:cNvGrpSpPr>
          <p:nvPr/>
        </p:nvGrpSpPr>
        <p:grpSpPr bwMode="auto">
          <a:xfrm rot="-744809">
            <a:off x="1816828" y="5518495"/>
            <a:ext cx="8640233" cy="385233"/>
            <a:chOff x="0" y="0"/>
            <a:chExt cx="6480000" cy="288000"/>
          </a:xfrm>
        </p:grpSpPr>
        <p:sp>
          <p:nvSpPr>
            <p:cNvPr id="18" name="矩形 7"/>
            <p:cNvSpPr>
              <a:spLocks noChangeArrowheads="1"/>
            </p:cNvSpPr>
            <p:nvPr/>
          </p:nvSpPr>
          <p:spPr bwMode="auto">
            <a:xfrm>
              <a:off x="0" y="71992"/>
              <a:ext cx="6480000" cy="14401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2400">
                <a:solidFill>
                  <a:srgbClr val="FFFFFF"/>
                </a:solidFill>
                <a:sym typeface="微软雅黑" pitchFamily="34" charset="-122"/>
              </a:endParaRPr>
            </a:p>
          </p:txBody>
        </p:sp>
        <p:sp>
          <p:nvSpPr>
            <p:cNvPr id="19" name="椭圆 8"/>
            <p:cNvSpPr>
              <a:spLocks noChangeArrowheads="1"/>
            </p:cNvSpPr>
            <p:nvPr/>
          </p:nvSpPr>
          <p:spPr bwMode="auto">
            <a:xfrm>
              <a:off x="3095984" y="0"/>
              <a:ext cx="288000" cy="288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38100">
              <a:solidFill>
                <a:srgbClr val="F8EAE1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2400">
                <a:solidFill>
                  <a:srgbClr val="FFFFFF"/>
                </a:solidFill>
                <a:sym typeface="微软雅黑" pitchFamily="34" charset="-122"/>
              </a:endParaRPr>
            </a:p>
          </p:txBody>
        </p:sp>
      </p:grpSp>
      <p:sp>
        <p:nvSpPr>
          <p:cNvPr id="20" name="TextBox 15"/>
          <p:cNvSpPr>
            <a:spLocks noChangeArrowheads="1"/>
          </p:cNvSpPr>
          <p:nvPr/>
        </p:nvSpPr>
        <p:spPr bwMode="auto">
          <a:xfrm rot="-709074">
            <a:off x="1644660" y="5380277"/>
            <a:ext cx="203132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4800" b="1" dirty="0">
                <a:solidFill>
                  <a:srgbClr val="98C052"/>
                </a:solidFill>
                <a:sym typeface="Impact" pitchFamily="34" charset="0"/>
              </a:rPr>
              <a:t>关键字</a:t>
            </a:r>
          </a:p>
        </p:txBody>
      </p:sp>
      <p:sp>
        <p:nvSpPr>
          <p:cNvPr id="21" name="TextBox 45"/>
          <p:cNvSpPr>
            <a:spLocks noChangeArrowheads="1"/>
          </p:cNvSpPr>
          <p:nvPr/>
        </p:nvSpPr>
        <p:spPr bwMode="auto">
          <a:xfrm rot="-709074">
            <a:off x="8323801" y="3959994"/>
            <a:ext cx="203132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4800" b="1" dirty="0">
                <a:solidFill>
                  <a:srgbClr val="51AFAF"/>
                </a:solidFill>
                <a:sym typeface="Impact" pitchFamily="34" charset="0"/>
              </a:rPr>
              <a:t>关键字</a:t>
            </a:r>
          </a:p>
        </p:txBody>
      </p:sp>
      <p:grpSp>
        <p:nvGrpSpPr>
          <p:cNvPr id="22" name="Group 11"/>
          <p:cNvGrpSpPr>
            <a:grpSpLocks/>
          </p:cNvGrpSpPr>
          <p:nvPr/>
        </p:nvGrpSpPr>
        <p:grpSpPr bwMode="auto">
          <a:xfrm>
            <a:off x="1490861" y="2575290"/>
            <a:ext cx="3458633" cy="1955806"/>
            <a:chOff x="0" y="-174063"/>
            <a:chExt cx="2594714" cy="1467327"/>
          </a:xfrm>
        </p:grpSpPr>
        <p:sp>
          <p:nvSpPr>
            <p:cNvPr id="23" name="矩形 46"/>
            <p:cNvSpPr>
              <a:spLocks noChangeArrowheads="1"/>
            </p:cNvSpPr>
            <p:nvPr/>
          </p:nvSpPr>
          <p:spPr bwMode="auto">
            <a:xfrm>
              <a:off x="0" y="-174063"/>
              <a:ext cx="1904560" cy="3155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zh-CN" altLang="en-US" sz="2133" b="1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添加主题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endParaRPr>
            </a:p>
          </p:txBody>
        </p:sp>
        <p:sp>
          <p:nvSpPr>
            <p:cNvPr id="24" name="矩形 47"/>
            <p:cNvSpPr>
              <a:spLocks noChangeArrowheads="1"/>
            </p:cNvSpPr>
            <p:nvPr/>
          </p:nvSpPr>
          <p:spPr bwMode="auto">
            <a:xfrm>
              <a:off x="0" y="90611"/>
              <a:ext cx="2594714" cy="9929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eaLnBrk="1" hangingPunct="1">
                <a:lnSpc>
                  <a:spcPts val="2400"/>
                </a:lnSpc>
                <a:spcBef>
                  <a:spcPct val="0"/>
                </a:spcBef>
                <a:buNone/>
              </a:pPr>
              <a:r>
                <a:rPr lang="zh-CN" altLang="en-US" sz="1467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在此录入上述图片的描述说明，在此录入上述图片的描述说明，在此录入上述图片的描述说明，在此录入上述图片的描述说明。</a:t>
              </a:r>
            </a:p>
          </p:txBody>
        </p:sp>
        <p:sp>
          <p:nvSpPr>
            <p:cNvPr id="25" name="等腰三角形 1"/>
            <p:cNvSpPr>
              <a:spLocks noChangeAspect="1" noChangeArrowheads="1"/>
            </p:cNvSpPr>
            <p:nvPr/>
          </p:nvSpPr>
          <p:spPr bwMode="auto">
            <a:xfrm flipV="1">
              <a:off x="862280" y="1138091"/>
              <a:ext cx="180000" cy="155173"/>
            </a:xfrm>
            <a:prstGeom prst="triangle">
              <a:avLst>
                <a:gd name="adj" fmla="val 50000"/>
              </a:avLst>
            </a:prstGeom>
            <a:solidFill>
              <a:srgbClr val="98C0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2400">
                <a:solidFill>
                  <a:srgbClr val="FF3BBE"/>
                </a:solidFill>
                <a:sym typeface="微软雅黑" pitchFamily="34" charset="-122"/>
              </a:endParaRPr>
            </a:p>
          </p:txBody>
        </p:sp>
      </p:grpSp>
      <p:grpSp>
        <p:nvGrpSpPr>
          <p:cNvPr id="26" name="Group 15"/>
          <p:cNvGrpSpPr>
            <a:grpSpLocks/>
          </p:cNvGrpSpPr>
          <p:nvPr/>
        </p:nvGrpSpPr>
        <p:grpSpPr bwMode="auto">
          <a:xfrm>
            <a:off x="7862028" y="1492855"/>
            <a:ext cx="3458633" cy="1684866"/>
            <a:chOff x="0" y="0"/>
            <a:chExt cx="2594714" cy="1263610"/>
          </a:xfrm>
        </p:grpSpPr>
        <p:sp>
          <p:nvSpPr>
            <p:cNvPr id="27" name="矩形 48"/>
            <p:cNvSpPr>
              <a:spLocks noChangeArrowheads="1"/>
            </p:cNvSpPr>
            <p:nvPr/>
          </p:nvSpPr>
          <p:spPr bwMode="auto">
            <a:xfrm>
              <a:off x="0" y="0"/>
              <a:ext cx="1904560" cy="315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zh-CN" altLang="en-US" sz="2133" b="1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添加主题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endParaRPr>
            </a:p>
          </p:txBody>
        </p:sp>
        <p:sp>
          <p:nvSpPr>
            <p:cNvPr id="28" name="矩形 49"/>
            <p:cNvSpPr>
              <a:spLocks noChangeArrowheads="1"/>
            </p:cNvSpPr>
            <p:nvPr/>
          </p:nvSpPr>
          <p:spPr bwMode="auto">
            <a:xfrm>
              <a:off x="0" y="264679"/>
              <a:ext cx="2594714" cy="761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eaLnBrk="1" hangingPunct="1">
                <a:lnSpc>
                  <a:spcPts val="2400"/>
                </a:lnSpc>
                <a:spcBef>
                  <a:spcPct val="0"/>
                </a:spcBef>
                <a:buNone/>
              </a:pPr>
              <a:r>
                <a:rPr lang="zh-CN" altLang="en-US" sz="1467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在此录入上述图片的描述说明，在此录入上述图片的描述说明，在此录入上述图片的描述说明。</a:t>
              </a:r>
            </a:p>
          </p:txBody>
        </p:sp>
        <p:sp>
          <p:nvSpPr>
            <p:cNvPr id="29" name="等腰三角形 18"/>
            <p:cNvSpPr>
              <a:spLocks noChangeAspect="1" noChangeArrowheads="1"/>
            </p:cNvSpPr>
            <p:nvPr/>
          </p:nvSpPr>
          <p:spPr bwMode="auto">
            <a:xfrm flipV="1">
              <a:off x="862280" y="1108437"/>
              <a:ext cx="180000" cy="155173"/>
            </a:xfrm>
            <a:prstGeom prst="triangle">
              <a:avLst>
                <a:gd name="adj" fmla="val 50000"/>
              </a:avLst>
            </a:prstGeom>
            <a:solidFill>
              <a:srgbClr val="51AF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240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endParaRPr>
            </a:p>
          </p:txBody>
        </p:sp>
      </p:grpSp>
      <p:sp>
        <p:nvSpPr>
          <p:cNvPr id="30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5199813"/>
      </p:ext>
    </p:extLst>
  </p:cSld>
  <p:clrMapOvr>
    <a:masterClrMapping/>
  </p:clrMapOvr>
  <p:transition spd="slow" advTm="2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path" presetSubtype="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169 -0.22963 L 8.33333E-7 4.44444E-6 " pathEditMode="relative" rAng="0" ptsTypes="AA">
                                      <p:cBhvr>
                                        <p:cTn id="29" dur="75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" y="11481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42" presetClass="path" presetSubtype="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4.375E-6 -1.11111E-6 L 4.375E-6 0.16134 " pathEditMode="relative" rAng="0" ptsTypes="AA">
                                      <p:cBhvr>
                                        <p:cTn id="3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056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8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1440000">
                                      <p:cBhvr>
                                        <p:cTn id="3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Rot by="-1440000">
                                      <p:cBhvr>
                                        <p:cTn id="3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75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0" grpId="0"/>
      <p:bldP spid="20" grpId="1"/>
      <p:bldP spid="21" grpId="0"/>
      <p:bldP spid="21" grpId="1"/>
      <p:bldP spid="3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502624" y="1728773"/>
            <a:ext cx="2431518" cy="425800"/>
          </a:xfrm>
          <a:prstGeom prst="rect">
            <a:avLst/>
          </a:prstGeom>
        </p:spPr>
        <p:txBody>
          <a:bodyPr wrap="none" lIns="86401" tIns="43201" rIns="86401" bIns="43201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47"/>
          <p:cNvSpPr>
            <a:spLocks noChangeArrowheads="1"/>
          </p:cNvSpPr>
          <p:nvPr/>
        </p:nvSpPr>
        <p:spPr bwMode="auto">
          <a:xfrm>
            <a:off x="5152065" y="2246039"/>
            <a:ext cx="5111051" cy="12716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401" tIns="43201" rIns="86401" bIns="43201">
            <a:spAutoFit/>
          </a:bodyPr>
          <a:lstStyle/>
          <a:p>
            <a:pPr marL="360000" indent="-360000">
              <a:lnSpc>
                <a:spcPct val="130000"/>
              </a:lnSpc>
              <a:spcBef>
                <a:spcPct val="0"/>
              </a:spcBef>
              <a:spcAft>
                <a:spcPts val="533"/>
              </a:spcAft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在此录入上述图表的综合描述说明，在此录入上述图表的详细描述说明，在此录入上述图表的详细描述说明。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marL="360000" indent="-360000">
              <a:lnSpc>
                <a:spcPct val="130000"/>
              </a:lnSpc>
              <a:spcBef>
                <a:spcPct val="0"/>
              </a:spcBef>
              <a:spcAft>
                <a:spcPts val="533"/>
              </a:spcAft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在此录入上述图表的详细描述说明，在此录入图表的描述说明。</a:t>
            </a:r>
          </a:p>
        </p:txBody>
      </p:sp>
      <p:sp>
        <p:nvSpPr>
          <p:cNvPr id="4" name="矩形 3"/>
          <p:cNvSpPr/>
          <p:nvPr/>
        </p:nvSpPr>
        <p:spPr>
          <a:xfrm>
            <a:off x="5502624" y="3932242"/>
            <a:ext cx="2431518" cy="425800"/>
          </a:xfrm>
          <a:prstGeom prst="rect">
            <a:avLst/>
          </a:prstGeom>
        </p:spPr>
        <p:txBody>
          <a:bodyPr wrap="none" lIns="86401" tIns="43201" rIns="86401" bIns="43201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7"/>
          <p:cNvSpPr>
            <a:spLocks noChangeArrowheads="1"/>
          </p:cNvSpPr>
          <p:nvPr/>
        </p:nvSpPr>
        <p:spPr bwMode="auto">
          <a:xfrm>
            <a:off x="5152065" y="4478592"/>
            <a:ext cx="5111051" cy="12716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401" tIns="43201" rIns="86401" bIns="43201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marL="360000" indent="-360000">
              <a:lnSpc>
                <a:spcPct val="130000"/>
              </a:lnSpc>
              <a:spcBef>
                <a:spcPct val="0"/>
              </a:spcBef>
              <a:spcAft>
                <a:spcPts val="533"/>
              </a:spcAft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在此录入上述图表的综合描述说明，在此录入上述图表的详细描述说明，在此录入上述图表的详细描述说明。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  <a:p>
            <a:pPr marL="360000" indent="-360000">
              <a:lnSpc>
                <a:spcPct val="130000"/>
              </a:lnSpc>
              <a:spcBef>
                <a:spcPct val="0"/>
              </a:spcBef>
              <a:spcAft>
                <a:spcPts val="533"/>
              </a:spcAft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在此录入上述图表的详细描述说明，在此录入图表的综合描述说明，在此录入上述图表的详细描述说明。</a:t>
            </a:r>
          </a:p>
        </p:txBody>
      </p:sp>
      <p:sp>
        <p:nvSpPr>
          <p:cNvPr id="10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1937442" y="3955464"/>
            <a:ext cx="2572754" cy="1866150"/>
          </a:xfrm>
          <a:custGeom>
            <a:avLst/>
            <a:gdLst>
              <a:gd name="connsiteX0" fmla="*/ 2572754 w 2572754"/>
              <a:gd name="connsiteY0" fmla="*/ 0 h 1866150"/>
              <a:gd name="connsiteX1" fmla="*/ 2572753 w 2572754"/>
              <a:gd name="connsiteY1" fmla="*/ 1866150 h 1866150"/>
              <a:gd name="connsiteX2" fmla="*/ 0 w 2572754"/>
              <a:gd name="connsiteY2" fmla="*/ 1866150 h 1866150"/>
              <a:gd name="connsiteX3" fmla="*/ 0 w 2572754"/>
              <a:gd name="connsiteY3" fmla="*/ 749362 h 1866150"/>
              <a:gd name="connsiteX4" fmla="*/ 639210 w 2572754"/>
              <a:gd name="connsiteY4" fmla="*/ 1302456 h 1866150"/>
              <a:gd name="connsiteX5" fmla="*/ 639210 w 2572754"/>
              <a:gd name="connsiteY5" fmla="*/ 1302455 h 1866150"/>
              <a:gd name="connsiteX6" fmla="*/ 640655 w 2572754"/>
              <a:gd name="connsiteY6" fmla="*/ 1303705 h 1866150"/>
              <a:gd name="connsiteX7" fmla="*/ 1185891 w 2572754"/>
              <a:gd name="connsiteY7" fmla="*/ 673578 h 1866150"/>
              <a:gd name="connsiteX8" fmla="*/ 1971194 w 2572754"/>
              <a:gd name="connsiteY8" fmla="*/ 1353086 h 1866150"/>
              <a:gd name="connsiteX9" fmla="*/ 1896757 w 2572754"/>
              <a:gd name="connsiteY9" fmla="*/ 1439111 h 1866150"/>
              <a:gd name="connsiteX10" fmla="*/ 2227134 w 2572754"/>
              <a:gd name="connsiteY10" fmla="*/ 1473735 h 1866150"/>
              <a:gd name="connsiteX11" fmla="*/ 2145394 w 2572754"/>
              <a:gd name="connsiteY11" fmla="*/ 1151763 h 1866150"/>
              <a:gd name="connsiteX12" fmla="*/ 2070957 w 2572754"/>
              <a:gd name="connsiteY12" fmla="*/ 1237790 h 1866150"/>
              <a:gd name="connsiteX13" fmla="*/ 1170357 w 2572754"/>
              <a:gd name="connsiteY13" fmla="*/ 458518 h 1866150"/>
              <a:gd name="connsiteX14" fmla="*/ 629457 w 2572754"/>
              <a:gd name="connsiteY14" fmla="*/ 1083633 h 1866150"/>
              <a:gd name="connsiteX15" fmla="*/ 0 w 2572754"/>
              <a:gd name="connsiteY15" fmla="*/ 538976 h 1866150"/>
              <a:gd name="connsiteX16" fmla="*/ 0 w 2572754"/>
              <a:gd name="connsiteY16" fmla="*/ 1 h 1866150"/>
              <a:gd name="connsiteX17" fmla="*/ 2572754 w 2572754"/>
              <a:gd name="connsiteY17" fmla="*/ 0 h 186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572754" h="1866150">
                <a:moveTo>
                  <a:pt x="2572754" y="0"/>
                </a:moveTo>
                <a:lnTo>
                  <a:pt x="2572753" y="1866150"/>
                </a:lnTo>
                <a:lnTo>
                  <a:pt x="0" y="1866150"/>
                </a:lnTo>
                <a:lnTo>
                  <a:pt x="0" y="749362"/>
                </a:lnTo>
                <a:lnTo>
                  <a:pt x="639210" y="1302456"/>
                </a:lnTo>
                <a:lnTo>
                  <a:pt x="639210" y="1302455"/>
                </a:lnTo>
                <a:lnTo>
                  <a:pt x="640655" y="1303705"/>
                </a:lnTo>
                <a:lnTo>
                  <a:pt x="1185891" y="673578"/>
                </a:lnTo>
                <a:lnTo>
                  <a:pt x="1971194" y="1353086"/>
                </a:lnTo>
                <a:lnTo>
                  <a:pt x="1896757" y="1439111"/>
                </a:lnTo>
                <a:lnTo>
                  <a:pt x="2227134" y="1473735"/>
                </a:lnTo>
                <a:lnTo>
                  <a:pt x="2145394" y="1151763"/>
                </a:lnTo>
                <a:lnTo>
                  <a:pt x="2070957" y="1237790"/>
                </a:lnTo>
                <a:lnTo>
                  <a:pt x="1170357" y="458518"/>
                </a:lnTo>
                <a:lnTo>
                  <a:pt x="629457" y="1083633"/>
                </a:lnTo>
                <a:lnTo>
                  <a:pt x="0" y="538976"/>
                </a:lnTo>
                <a:lnTo>
                  <a:pt x="0" y="1"/>
                </a:lnTo>
                <a:lnTo>
                  <a:pt x="2572754" y="0"/>
                </a:lnTo>
                <a:close/>
              </a:path>
            </a:pathLst>
          </a:custGeom>
          <a:solidFill>
            <a:srgbClr val="51AF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89">
              <a:ea typeface="微软雅黑" panose="020B0503020204020204" pitchFamily="34" charset="-122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1937442" y="1709364"/>
            <a:ext cx="2572754" cy="1866149"/>
          </a:xfrm>
          <a:custGeom>
            <a:avLst/>
            <a:gdLst>
              <a:gd name="connsiteX0" fmla="*/ 1 w 2572754"/>
              <a:gd name="connsiteY0" fmla="*/ 0 h 1866149"/>
              <a:gd name="connsiteX1" fmla="*/ 2572754 w 2572754"/>
              <a:gd name="connsiteY1" fmla="*/ 0 h 1866149"/>
              <a:gd name="connsiteX2" fmla="*/ 2572754 w 2572754"/>
              <a:gd name="connsiteY2" fmla="*/ 1866148 h 1866149"/>
              <a:gd name="connsiteX3" fmla="*/ 1 w 2572754"/>
              <a:gd name="connsiteY3" fmla="*/ 1866149 h 1866149"/>
              <a:gd name="connsiteX4" fmla="*/ 0 w 2572754"/>
              <a:gd name="connsiteY4" fmla="*/ 1345973 h 1866149"/>
              <a:gd name="connsiteX5" fmla="*/ 8467 w 2572754"/>
              <a:gd name="connsiteY5" fmla="*/ 1355758 h 1866149"/>
              <a:gd name="connsiteX6" fmla="*/ 734017 w 2572754"/>
              <a:gd name="connsiteY6" fmla="*/ 727953 h 1866149"/>
              <a:gd name="connsiteX7" fmla="*/ 1274918 w 2572754"/>
              <a:gd name="connsiteY7" fmla="*/ 1353069 h 1866149"/>
              <a:gd name="connsiteX8" fmla="*/ 2175518 w 2572754"/>
              <a:gd name="connsiteY8" fmla="*/ 573796 h 1866149"/>
              <a:gd name="connsiteX9" fmla="*/ 2249956 w 2572754"/>
              <a:gd name="connsiteY9" fmla="*/ 659823 h 1866149"/>
              <a:gd name="connsiteX10" fmla="*/ 2331696 w 2572754"/>
              <a:gd name="connsiteY10" fmla="*/ 337849 h 1866149"/>
              <a:gd name="connsiteX11" fmla="*/ 2001317 w 2572754"/>
              <a:gd name="connsiteY11" fmla="*/ 372474 h 1866149"/>
              <a:gd name="connsiteX12" fmla="*/ 2075754 w 2572754"/>
              <a:gd name="connsiteY12" fmla="*/ 458500 h 1866149"/>
              <a:gd name="connsiteX13" fmla="*/ 1290452 w 2572754"/>
              <a:gd name="connsiteY13" fmla="*/ 1138007 h 1866149"/>
              <a:gd name="connsiteX14" fmla="*/ 745215 w 2572754"/>
              <a:gd name="connsiteY14" fmla="*/ 507881 h 1866149"/>
              <a:gd name="connsiteX15" fmla="*/ 743772 w 2572754"/>
              <a:gd name="connsiteY15" fmla="*/ 509130 h 1866149"/>
              <a:gd name="connsiteX16" fmla="*/ 743770 w 2572754"/>
              <a:gd name="connsiteY16" fmla="*/ 509128 h 1866149"/>
              <a:gd name="connsiteX17" fmla="*/ 0 w 2572754"/>
              <a:gd name="connsiteY17" fmla="*/ 1152698 h 1866149"/>
              <a:gd name="connsiteX18" fmla="*/ 1 w 2572754"/>
              <a:gd name="connsiteY18" fmla="*/ 0 h 1866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572754" h="1866149">
                <a:moveTo>
                  <a:pt x="1" y="0"/>
                </a:moveTo>
                <a:lnTo>
                  <a:pt x="2572754" y="0"/>
                </a:lnTo>
                <a:lnTo>
                  <a:pt x="2572754" y="1866148"/>
                </a:lnTo>
                <a:lnTo>
                  <a:pt x="1" y="1866149"/>
                </a:lnTo>
                <a:lnTo>
                  <a:pt x="0" y="1345973"/>
                </a:lnTo>
                <a:lnTo>
                  <a:pt x="8467" y="1355758"/>
                </a:lnTo>
                <a:lnTo>
                  <a:pt x="734017" y="727953"/>
                </a:lnTo>
                <a:lnTo>
                  <a:pt x="1274918" y="1353069"/>
                </a:lnTo>
                <a:lnTo>
                  <a:pt x="2175518" y="573796"/>
                </a:lnTo>
                <a:lnTo>
                  <a:pt x="2249956" y="659823"/>
                </a:lnTo>
                <a:lnTo>
                  <a:pt x="2331696" y="337849"/>
                </a:lnTo>
                <a:lnTo>
                  <a:pt x="2001317" y="372474"/>
                </a:lnTo>
                <a:lnTo>
                  <a:pt x="2075754" y="458500"/>
                </a:lnTo>
                <a:lnTo>
                  <a:pt x="1290452" y="1138007"/>
                </a:lnTo>
                <a:lnTo>
                  <a:pt x="745215" y="507881"/>
                </a:lnTo>
                <a:lnTo>
                  <a:pt x="743772" y="509130"/>
                </a:lnTo>
                <a:lnTo>
                  <a:pt x="743770" y="509128"/>
                </a:lnTo>
                <a:lnTo>
                  <a:pt x="0" y="1152698"/>
                </a:lnTo>
                <a:lnTo>
                  <a:pt x="1" y="0"/>
                </a:lnTo>
                <a:close/>
              </a:path>
            </a:pathLst>
          </a:cu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89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446597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000">
        <p14:flip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10" grpId="0"/>
      <p:bldP spid="17" grpId="0" animBg="1"/>
      <p:bldP spid="1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33"/>
          <p:cNvSpPr>
            <a:spLocks/>
          </p:cNvSpPr>
          <p:nvPr/>
        </p:nvSpPr>
        <p:spPr bwMode="auto">
          <a:xfrm rot="20192702" flipH="1">
            <a:off x="7697827" y="795840"/>
            <a:ext cx="915453" cy="759925"/>
          </a:xfrm>
          <a:custGeom>
            <a:avLst/>
            <a:gdLst>
              <a:gd name="T0" fmla="*/ 167 w 196"/>
              <a:gd name="T1" fmla="*/ 142 h 163"/>
              <a:gd name="T2" fmla="*/ 170 w 196"/>
              <a:gd name="T3" fmla="*/ 48 h 163"/>
              <a:gd name="T4" fmla="*/ 167 w 196"/>
              <a:gd name="T5" fmla="*/ 57 h 163"/>
              <a:gd name="T6" fmla="*/ 75 w 196"/>
              <a:gd name="T7" fmla="*/ 3 h 163"/>
              <a:gd name="T8" fmla="*/ 0 w 196"/>
              <a:gd name="T9" fmla="*/ 26 h 163"/>
              <a:gd name="T10" fmla="*/ 20 w 196"/>
              <a:gd name="T11" fmla="*/ 60 h 163"/>
              <a:gd name="T12" fmla="*/ 77 w 196"/>
              <a:gd name="T13" fmla="*/ 124 h 163"/>
              <a:gd name="T14" fmla="*/ 119 w 196"/>
              <a:gd name="T15" fmla="*/ 134 h 163"/>
              <a:gd name="T16" fmla="*/ 102 w 196"/>
              <a:gd name="T17" fmla="*/ 139 h 163"/>
              <a:gd name="T18" fmla="*/ 161 w 196"/>
              <a:gd name="T19" fmla="*/ 163 h 163"/>
              <a:gd name="T20" fmla="*/ 81 w 196"/>
              <a:gd name="T21" fmla="*/ 35 h 163"/>
              <a:gd name="T22" fmla="*/ 167 w 196"/>
              <a:gd name="T23" fmla="*/ 142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6" h="163">
                <a:moveTo>
                  <a:pt x="167" y="142"/>
                </a:moveTo>
                <a:cubicBezTo>
                  <a:pt x="167" y="142"/>
                  <a:pt x="196" y="98"/>
                  <a:pt x="170" y="48"/>
                </a:cubicBezTo>
                <a:cubicBezTo>
                  <a:pt x="167" y="57"/>
                  <a:pt x="167" y="57"/>
                  <a:pt x="167" y="57"/>
                </a:cubicBezTo>
                <a:cubicBezTo>
                  <a:pt x="167" y="57"/>
                  <a:pt x="152" y="0"/>
                  <a:pt x="75" y="3"/>
                </a:cubicBezTo>
                <a:cubicBezTo>
                  <a:pt x="21" y="6"/>
                  <a:pt x="0" y="26"/>
                  <a:pt x="0" y="26"/>
                </a:cubicBezTo>
                <a:cubicBezTo>
                  <a:pt x="0" y="26"/>
                  <a:pt x="19" y="23"/>
                  <a:pt x="20" y="60"/>
                </a:cubicBezTo>
                <a:cubicBezTo>
                  <a:pt x="21" y="81"/>
                  <a:pt x="43" y="116"/>
                  <a:pt x="77" y="124"/>
                </a:cubicBezTo>
                <a:cubicBezTo>
                  <a:pt x="111" y="131"/>
                  <a:pt x="119" y="134"/>
                  <a:pt x="119" y="134"/>
                </a:cubicBez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59" y="140"/>
                  <a:pt x="161" y="163"/>
                </a:cubicBezTo>
                <a:cubicBezTo>
                  <a:pt x="161" y="163"/>
                  <a:pt x="157" y="56"/>
                  <a:pt x="81" y="35"/>
                </a:cubicBezTo>
                <a:cubicBezTo>
                  <a:pt x="81" y="35"/>
                  <a:pt x="153" y="45"/>
                  <a:pt x="167" y="142"/>
                </a:cubicBezTo>
                <a:close/>
              </a:path>
            </a:pathLst>
          </a:custGeom>
          <a:solidFill>
            <a:srgbClr val="98C0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" name="Freeform 36"/>
          <p:cNvSpPr>
            <a:spLocks/>
          </p:cNvSpPr>
          <p:nvPr/>
        </p:nvSpPr>
        <p:spPr bwMode="auto">
          <a:xfrm rot="1695130">
            <a:off x="9273187" y="1636908"/>
            <a:ext cx="432992" cy="555713"/>
          </a:xfrm>
          <a:custGeom>
            <a:avLst/>
            <a:gdLst>
              <a:gd name="T0" fmla="*/ 4 w 79"/>
              <a:gd name="T1" fmla="*/ 55 h 101"/>
              <a:gd name="T2" fmla="*/ 37 w 79"/>
              <a:gd name="T3" fmla="*/ 10 h 101"/>
              <a:gd name="T4" fmla="*/ 77 w 79"/>
              <a:gd name="T5" fmla="*/ 5 h 101"/>
              <a:gd name="T6" fmla="*/ 75 w 79"/>
              <a:gd name="T7" fmla="*/ 25 h 101"/>
              <a:gd name="T8" fmla="*/ 61 w 79"/>
              <a:gd name="T9" fmla="*/ 67 h 101"/>
              <a:gd name="T10" fmla="*/ 43 w 79"/>
              <a:gd name="T11" fmla="*/ 81 h 101"/>
              <a:gd name="T12" fmla="*/ 52 w 79"/>
              <a:gd name="T13" fmla="*/ 80 h 101"/>
              <a:gd name="T14" fmla="*/ 30 w 79"/>
              <a:gd name="T15" fmla="*/ 101 h 101"/>
              <a:gd name="T16" fmla="*/ 27 w 79"/>
              <a:gd name="T17" fmla="*/ 87 h 101"/>
              <a:gd name="T18" fmla="*/ 48 w 79"/>
              <a:gd name="T19" fmla="*/ 20 h 101"/>
              <a:gd name="T20" fmla="*/ 18 w 79"/>
              <a:gd name="T21" fmla="*/ 91 h 101"/>
              <a:gd name="T22" fmla="*/ 1 w 79"/>
              <a:gd name="T23" fmla="*/ 51 h 101"/>
              <a:gd name="T24" fmla="*/ 4 w 79"/>
              <a:gd name="T25" fmla="*/ 5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" h="101">
                <a:moveTo>
                  <a:pt x="4" y="55"/>
                </a:moveTo>
                <a:cubicBezTo>
                  <a:pt x="4" y="55"/>
                  <a:pt x="0" y="25"/>
                  <a:pt x="37" y="10"/>
                </a:cubicBezTo>
                <a:cubicBezTo>
                  <a:pt x="63" y="0"/>
                  <a:pt x="77" y="5"/>
                  <a:pt x="77" y="5"/>
                </a:cubicBezTo>
                <a:cubicBezTo>
                  <a:pt x="77" y="5"/>
                  <a:pt x="67" y="7"/>
                  <a:pt x="75" y="25"/>
                </a:cubicBezTo>
                <a:cubicBezTo>
                  <a:pt x="79" y="35"/>
                  <a:pt x="76" y="57"/>
                  <a:pt x="61" y="67"/>
                </a:cubicBezTo>
                <a:cubicBezTo>
                  <a:pt x="47" y="78"/>
                  <a:pt x="43" y="81"/>
                  <a:pt x="43" y="81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29" y="91"/>
                  <a:pt x="30" y="101"/>
                </a:cubicBezTo>
                <a:cubicBezTo>
                  <a:pt x="28" y="97"/>
                  <a:pt x="28" y="92"/>
                  <a:pt x="27" y="87"/>
                </a:cubicBezTo>
                <a:cubicBezTo>
                  <a:pt x="24" y="59"/>
                  <a:pt x="33" y="34"/>
                  <a:pt x="48" y="20"/>
                </a:cubicBezTo>
                <a:cubicBezTo>
                  <a:pt x="30" y="31"/>
                  <a:pt x="14" y="52"/>
                  <a:pt x="18" y="91"/>
                </a:cubicBezTo>
                <a:cubicBezTo>
                  <a:pt x="11" y="85"/>
                  <a:pt x="0" y="71"/>
                  <a:pt x="1" y="51"/>
                </a:cubicBezTo>
                <a:lnTo>
                  <a:pt x="4" y="55"/>
                </a:lnTo>
                <a:close/>
              </a:path>
            </a:pathLst>
          </a:custGeom>
          <a:solidFill>
            <a:srgbClr val="51AFA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4" name="Freeform 30"/>
          <p:cNvSpPr>
            <a:spLocks/>
          </p:cNvSpPr>
          <p:nvPr/>
        </p:nvSpPr>
        <p:spPr bwMode="auto">
          <a:xfrm rot="19798984">
            <a:off x="7773616" y="994011"/>
            <a:ext cx="1582507" cy="1189591"/>
          </a:xfrm>
          <a:custGeom>
            <a:avLst/>
            <a:gdLst>
              <a:gd name="T0" fmla="*/ 9 w 246"/>
              <a:gd name="T1" fmla="*/ 121 h 185"/>
              <a:gd name="T2" fmla="*/ 73 w 246"/>
              <a:gd name="T3" fmla="*/ 31 h 185"/>
              <a:gd name="T4" fmla="*/ 69 w 246"/>
              <a:gd name="T5" fmla="*/ 42 h 185"/>
              <a:gd name="T6" fmla="*/ 192 w 246"/>
              <a:gd name="T7" fmla="*/ 58 h 185"/>
              <a:gd name="T8" fmla="*/ 246 w 246"/>
              <a:gd name="T9" fmla="*/ 133 h 185"/>
              <a:gd name="T10" fmla="*/ 203 w 246"/>
              <a:gd name="T11" fmla="*/ 150 h 185"/>
              <a:gd name="T12" fmla="*/ 105 w 246"/>
              <a:gd name="T13" fmla="*/ 168 h 185"/>
              <a:gd name="T14" fmla="*/ 59 w 246"/>
              <a:gd name="T15" fmla="*/ 147 h 185"/>
              <a:gd name="T16" fmla="*/ 71 w 246"/>
              <a:gd name="T17" fmla="*/ 164 h 185"/>
              <a:gd name="T18" fmla="*/ 0 w 246"/>
              <a:gd name="T19" fmla="*/ 145 h 185"/>
              <a:gd name="T20" fmla="*/ 165 w 246"/>
              <a:gd name="T21" fmla="*/ 83 h 185"/>
              <a:gd name="T22" fmla="*/ 9 w 246"/>
              <a:gd name="T23" fmla="*/ 121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6" h="185">
                <a:moveTo>
                  <a:pt x="9" y="121"/>
                </a:moveTo>
                <a:cubicBezTo>
                  <a:pt x="9" y="121"/>
                  <a:pt x="14" y="59"/>
                  <a:pt x="73" y="31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2"/>
                  <a:pt x="124" y="0"/>
                  <a:pt x="192" y="58"/>
                </a:cubicBezTo>
                <a:cubicBezTo>
                  <a:pt x="241" y="99"/>
                  <a:pt x="246" y="133"/>
                  <a:pt x="246" y="133"/>
                </a:cubicBezTo>
                <a:cubicBezTo>
                  <a:pt x="246" y="133"/>
                  <a:pt x="230" y="116"/>
                  <a:pt x="203" y="150"/>
                </a:cubicBezTo>
                <a:cubicBezTo>
                  <a:pt x="187" y="169"/>
                  <a:pt x="142" y="185"/>
                  <a:pt x="105" y="168"/>
                </a:cubicBezTo>
                <a:cubicBezTo>
                  <a:pt x="68" y="151"/>
                  <a:pt x="59" y="147"/>
                  <a:pt x="59" y="147"/>
                </a:cubicBezTo>
                <a:cubicBezTo>
                  <a:pt x="71" y="164"/>
                  <a:pt x="71" y="164"/>
                  <a:pt x="71" y="164"/>
                </a:cubicBezTo>
                <a:cubicBezTo>
                  <a:pt x="71" y="164"/>
                  <a:pt x="17" y="124"/>
                  <a:pt x="0" y="145"/>
                </a:cubicBezTo>
                <a:cubicBezTo>
                  <a:pt x="0" y="145"/>
                  <a:pt x="79" y="49"/>
                  <a:pt x="165" y="83"/>
                </a:cubicBezTo>
                <a:cubicBezTo>
                  <a:pt x="165" y="83"/>
                  <a:pt x="91" y="41"/>
                  <a:pt x="9" y="121"/>
                </a:cubicBezTo>
                <a:close/>
              </a:path>
            </a:pathLst>
          </a:custGeom>
          <a:solidFill>
            <a:srgbClr val="E5C79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5" name="Freeform 36"/>
          <p:cNvSpPr>
            <a:spLocks/>
          </p:cNvSpPr>
          <p:nvPr/>
        </p:nvSpPr>
        <p:spPr bwMode="auto">
          <a:xfrm rot="20742510">
            <a:off x="7421299" y="1633653"/>
            <a:ext cx="432992" cy="555713"/>
          </a:xfrm>
          <a:custGeom>
            <a:avLst/>
            <a:gdLst>
              <a:gd name="T0" fmla="*/ 4 w 79"/>
              <a:gd name="T1" fmla="*/ 55 h 101"/>
              <a:gd name="T2" fmla="*/ 37 w 79"/>
              <a:gd name="T3" fmla="*/ 10 h 101"/>
              <a:gd name="T4" fmla="*/ 77 w 79"/>
              <a:gd name="T5" fmla="*/ 5 h 101"/>
              <a:gd name="T6" fmla="*/ 75 w 79"/>
              <a:gd name="T7" fmla="*/ 25 h 101"/>
              <a:gd name="T8" fmla="*/ 61 w 79"/>
              <a:gd name="T9" fmla="*/ 67 h 101"/>
              <a:gd name="T10" fmla="*/ 43 w 79"/>
              <a:gd name="T11" fmla="*/ 81 h 101"/>
              <a:gd name="T12" fmla="*/ 52 w 79"/>
              <a:gd name="T13" fmla="*/ 80 h 101"/>
              <a:gd name="T14" fmla="*/ 30 w 79"/>
              <a:gd name="T15" fmla="*/ 101 h 101"/>
              <a:gd name="T16" fmla="*/ 27 w 79"/>
              <a:gd name="T17" fmla="*/ 87 h 101"/>
              <a:gd name="T18" fmla="*/ 48 w 79"/>
              <a:gd name="T19" fmla="*/ 20 h 101"/>
              <a:gd name="T20" fmla="*/ 18 w 79"/>
              <a:gd name="T21" fmla="*/ 91 h 101"/>
              <a:gd name="T22" fmla="*/ 1 w 79"/>
              <a:gd name="T23" fmla="*/ 51 h 101"/>
              <a:gd name="T24" fmla="*/ 4 w 79"/>
              <a:gd name="T25" fmla="*/ 5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" h="101">
                <a:moveTo>
                  <a:pt x="4" y="55"/>
                </a:moveTo>
                <a:cubicBezTo>
                  <a:pt x="4" y="55"/>
                  <a:pt x="0" y="25"/>
                  <a:pt x="37" y="10"/>
                </a:cubicBezTo>
                <a:cubicBezTo>
                  <a:pt x="63" y="0"/>
                  <a:pt x="77" y="5"/>
                  <a:pt x="77" y="5"/>
                </a:cubicBezTo>
                <a:cubicBezTo>
                  <a:pt x="77" y="5"/>
                  <a:pt x="67" y="7"/>
                  <a:pt x="75" y="25"/>
                </a:cubicBezTo>
                <a:cubicBezTo>
                  <a:pt x="79" y="35"/>
                  <a:pt x="76" y="57"/>
                  <a:pt x="61" y="67"/>
                </a:cubicBezTo>
                <a:cubicBezTo>
                  <a:pt x="47" y="78"/>
                  <a:pt x="43" y="81"/>
                  <a:pt x="43" y="81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29" y="91"/>
                  <a:pt x="30" y="101"/>
                </a:cubicBezTo>
                <a:cubicBezTo>
                  <a:pt x="28" y="97"/>
                  <a:pt x="28" y="92"/>
                  <a:pt x="27" y="87"/>
                </a:cubicBezTo>
                <a:cubicBezTo>
                  <a:pt x="24" y="59"/>
                  <a:pt x="33" y="34"/>
                  <a:pt x="48" y="20"/>
                </a:cubicBezTo>
                <a:cubicBezTo>
                  <a:pt x="30" y="31"/>
                  <a:pt x="14" y="52"/>
                  <a:pt x="18" y="91"/>
                </a:cubicBezTo>
                <a:cubicBezTo>
                  <a:pt x="11" y="85"/>
                  <a:pt x="0" y="71"/>
                  <a:pt x="1" y="51"/>
                </a:cubicBezTo>
                <a:lnTo>
                  <a:pt x="4" y="55"/>
                </a:lnTo>
                <a:close/>
              </a:path>
            </a:pathLst>
          </a:custGeom>
          <a:solidFill>
            <a:srgbClr val="98C0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6" name="Freeform 30"/>
          <p:cNvSpPr>
            <a:spLocks/>
          </p:cNvSpPr>
          <p:nvPr/>
        </p:nvSpPr>
        <p:spPr bwMode="auto">
          <a:xfrm rot="1801016" flipH="1">
            <a:off x="7046482" y="3364673"/>
            <a:ext cx="1029348" cy="773774"/>
          </a:xfrm>
          <a:custGeom>
            <a:avLst/>
            <a:gdLst>
              <a:gd name="T0" fmla="*/ 9 w 246"/>
              <a:gd name="T1" fmla="*/ 121 h 185"/>
              <a:gd name="T2" fmla="*/ 73 w 246"/>
              <a:gd name="T3" fmla="*/ 31 h 185"/>
              <a:gd name="T4" fmla="*/ 69 w 246"/>
              <a:gd name="T5" fmla="*/ 42 h 185"/>
              <a:gd name="T6" fmla="*/ 192 w 246"/>
              <a:gd name="T7" fmla="*/ 58 h 185"/>
              <a:gd name="T8" fmla="*/ 246 w 246"/>
              <a:gd name="T9" fmla="*/ 133 h 185"/>
              <a:gd name="T10" fmla="*/ 203 w 246"/>
              <a:gd name="T11" fmla="*/ 150 h 185"/>
              <a:gd name="T12" fmla="*/ 105 w 246"/>
              <a:gd name="T13" fmla="*/ 168 h 185"/>
              <a:gd name="T14" fmla="*/ 59 w 246"/>
              <a:gd name="T15" fmla="*/ 147 h 185"/>
              <a:gd name="T16" fmla="*/ 71 w 246"/>
              <a:gd name="T17" fmla="*/ 164 h 185"/>
              <a:gd name="T18" fmla="*/ 0 w 246"/>
              <a:gd name="T19" fmla="*/ 145 h 185"/>
              <a:gd name="T20" fmla="*/ 165 w 246"/>
              <a:gd name="T21" fmla="*/ 83 h 185"/>
              <a:gd name="T22" fmla="*/ 9 w 246"/>
              <a:gd name="T23" fmla="*/ 121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6" h="185">
                <a:moveTo>
                  <a:pt x="9" y="121"/>
                </a:moveTo>
                <a:cubicBezTo>
                  <a:pt x="9" y="121"/>
                  <a:pt x="14" y="59"/>
                  <a:pt x="73" y="31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2"/>
                  <a:pt x="124" y="0"/>
                  <a:pt x="192" y="58"/>
                </a:cubicBezTo>
                <a:cubicBezTo>
                  <a:pt x="241" y="99"/>
                  <a:pt x="246" y="133"/>
                  <a:pt x="246" y="133"/>
                </a:cubicBezTo>
                <a:cubicBezTo>
                  <a:pt x="246" y="133"/>
                  <a:pt x="230" y="116"/>
                  <a:pt x="203" y="150"/>
                </a:cubicBezTo>
                <a:cubicBezTo>
                  <a:pt x="187" y="169"/>
                  <a:pt x="142" y="185"/>
                  <a:pt x="105" y="168"/>
                </a:cubicBezTo>
                <a:cubicBezTo>
                  <a:pt x="68" y="151"/>
                  <a:pt x="59" y="147"/>
                  <a:pt x="59" y="147"/>
                </a:cubicBezTo>
                <a:cubicBezTo>
                  <a:pt x="71" y="164"/>
                  <a:pt x="71" y="164"/>
                  <a:pt x="71" y="164"/>
                </a:cubicBezTo>
                <a:cubicBezTo>
                  <a:pt x="71" y="164"/>
                  <a:pt x="17" y="124"/>
                  <a:pt x="0" y="145"/>
                </a:cubicBezTo>
                <a:cubicBezTo>
                  <a:pt x="0" y="145"/>
                  <a:pt x="79" y="49"/>
                  <a:pt x="165" y="83"/>
                </a:cubicBezTo>
                <a:cubicBezTo>
                  <a:pt x="165" y="83"/>
                  <a:pt x="91" y="41"/>
                  <a:pt x="9" y="121"/>
                </a:cubicBezTo>
                <a:close/>
              </a:path>
            </a:pathLst>
          </a:custGeom>
          <a:solidFill>
            <a:srgbClr val="AA7F5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7" name="Freeform 29"/>
          <p:cNvSpPr>
            <a:spLocks/>
          </p:cNvSpPr>
          <p:nvPr/>
        </p:nvSpPr>
        <p:spPr bwMode="auto">
          <a:xfrm>
            <a:off x="7939845" y="2568796"/>
            <a:ext cx="1622968" cy="1105194"/>
          </a:xfrm>
          <a:custGeom>
            <a:avLst/>
            <a:gdLst>
              <a:gd name="T0" fmla="*/ 129 w 226"/>
              <a:gd name="T1" fmla="*/ 12 h 154"/>
              <a:gd name="T2" fmla="*/ 7 w 226"/>
              <a:gd name="T3" fmla="*/ 154 h 154"/>
              <a:gd name="T4" fmla="*/ 0 w 226"/>
              <a:gd name="T5" fmla="*/ 142 h 154"/>
              <a:gd name="T6" fmla="*/ 120 w 226"/>
              <a:gd name="T7" fmla="*/ 8 h 154"/>
              <a:gd name="T8" fmla="*/ 226 w 226"/>
              <a:gd name="T9" fmla="*/ 19 h 154"/>
              <a:gd name="T10" fmla="*/ 129 w 226"/>
              <a:gd name="T11" fmla="*/ 12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6" h="154">
                <a:moveTo>
                  <a:pt x="129" y="12"/>
                </a:moveTo>
                <a:cubicBezTo>
                  <a:pt x="55" y="28"/>
                  <a:pt x="4" y="90"/>
                  <a:pt x="7" y="154"/>
                </a:cubicBezTo>
                <a:cubicBezTo>
                  <a:pt x="4" y="151"/>
                  <a:pt x="3" y="145"/>
                  <a:pt x="0" y="142"/>
                </a:cubicBezTo>
                <a:cubicBezTo>
                  <a:pt x="0" y="80"/>
                  <a:pt x="48" y="24"/>
                  <a:pt x="120" y="8"/>
                </a:cubicBezTo>
                <a:cubicBezTo>
                  <a:pt x="157" y="0"/>
                  <a:pt x="195" y="5"/>
                  <a:pt x="226" y="19"/>
                </a:cubicBezTo>
                <a:cubicBezTo>
                  <a:pt x="197" y="8"/>
                  <a:pt x="163" y="5"/>
                  <a:pt x="129" y="1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8" name="Freeform 31"/>
          <p:cNvSpPr>
            <a:spLocks/>
          </p:cNvSpPr>
          <p:nvPr/>
        </p:nvSpPr>
        <p:spPr bwMode="auto">
          <a:xfrm>
            <a:off x="7104138" y="1527190"/>
            <a:ext cx="151396" cy="581362"/>
          </a:xfrm>
          <a:custGeom>
            <a:avLst/>
            <a:gdLst>
              <a:gd name="T0" fmla="*/ 12 w 21"/>
              <a:gd name="T1" fmla="*/ 80 h 81"/>
              <a:gd name="T2" fmla="*/ 3 w 21"/>
              <a:gd name="T3" fmla="*/ 81 h 81"/>
              <a:gd name="T4" fmla="*/ 3 w 21"/>
              <a:gd name="T5" fmla="*/ 32 h 81"/>
              <a:gd name="T6" fmla="*/ 5 w 21"/>
              <a:gd name="T7" fmla="*/ 0 h 81"/>
              <a:gd name="T8" fmla="*/ 14 w 21"/>
              <a:gd name="T9" fmla="*/ 28 h 81"/>
              <a:gd name="T10" fmla="*/ 12 w 21"/>
              <a:gd name="T11" fmla="*/ 8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" h="81">
                <a:moveTo>
                  <a:pt x="12" y="80"/>
                </a:moveTo>
                <a:cubicBezTo>
                  <a:pt x="9" y="81"/>
                  <a:pt x="6" y="81"/>
                  <a:pt x="3" y="81"/>
                </a:cubicBezTo>
                <a:cubicBezTo>
                  <a:pt x="3" y="55"/>
                  <a:pt x="3" y="36"/>
                  <a:pt x="3" y="32"/>
                </a:cubicBezTo>
                <a:cubicBezTo>
                  <a:pt x="0" y="8"/>
                  <a:pt x="1" y="0"/>
                  <a:pt x="5" y="0"/>
                </a:cubicBezTo>
                <a:cubicBezTo>
                  <a:pt x="9" y="0"/>
                  <a:pt x="21" y="3"/>
                  <a:pt x="14" y="28"/>
                </a:cubicBezTo>
                <a:cubicBezTo>
                  <a:pt x="13" y="33"/>
                  <a:pt x="12" y="52"/>
                  <a:pt x="12" y="8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9" name="Freeform 24"/>
          <p:cNvSpPr>
            <a:spLocks/>
          </p:cNvSpPr>
          <p:nvPr/>
        </p:nvSpPr>
        <p:spPr bwMode="auto">
          <a:xfrm>
            <a:off x="6643893" y="3380280"/>
            <a:ext cx="214982" cy="2131659"/>
          </a:xfrm>
          <a:custGeom>
            <a:avLst/>
            <a:gdLst>
              <a:gd name="T0" fmla="*/ 21 w 30"/>
              <a:gd name="T1" fmla="*/ 297 h 297"/>
              <a:gd name="T2" fmla="*/ 29 w 30"/>
              <a:gd name="T3" fmla="*/ 290 h 297"/>
              <a:gd name="T4" fmla="*/ 29 w 30"/>
              <a:gd name="T5" fmla="*/ 13 h 297"/>
              <a:gd name="T6" fmla="*/ 21 w 30"/>
              <a:gd name="T7" fmla="*/ 2 h 297"/>
              <a:gd name="T8" fmla="*/ 22 w 30"/>
              <a:gd name="T9" fmla="*/ 7 h 297"/>
              <a:gd name="T10" fmla="*/ 14 w 30"/>
              <a:gd name="T11" fmla="*/ 290 h 297"/>
              <a:gd name="T12" fmla="*/ 21 w 30"/>
              <a:gd name="T13" fmla="*/ 297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297">
                <a:moveTo>
                  <a:pt x="21" y="297"/>
                </a:moveTo>
                <a:cubicBezTo>
                  <a:pt x="25" y="297"/>
                  <a:pt x="29" y="294"/>
                  <a:pt x="29" y="290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9"/>
                  <a:pt x="25" y="2"/>
                  <a:pt x="21" y="2"/>
                </a:cubicBezTo>
                <a:cubicBezTo>
                  <a:pt x="17" y="2"/>
                  <a:pt x="0" y="0"/>
                  <a:pt x="22" y="7"/>
                </a:cubicBezTo>
                <a:cubicBezTo>
                  <a:pt x="30" y="9"/>
                  <a:pt x="14" y="290"/>
                  <a:pt x="14" y="290"/>
                </a:cubicBezTo>
                <a:cubicBezTo>
                  <a:pt x="14" y="294"/>
                  <a:pt x="17" y="297"/>
                  <a:pt x="21" y="297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0" name="Freeform 25"/>
          <p:cNvSpPr>
            <a:spLocks/>
          </p:cNvSpPr>
          <p:nvPr/>
        </p:nvSpPr>
        <p:spPr bwMode="auto">
          <a:xfrm>
            <a:off x="8248694" y="3789049"/>
            <a:ext cx="184702" cy="1722890"/>
          </a:xfrm>
          <a:custGeom>
            <a:avLst/>
            <a:gdLst>
              <a:gd name="T0" fmla="*/ 8 w 26"/>
              <a:gd name="T1" fmla="*/ 240 h 240"/>
              <a:gd name="T2" fmla="*/ 16 w 26"/>
              <a:gd name="T3" fmla="*/ 233 h 240"/>
              <a:gd name="T4" fmla="*/ 17 w 26"/>
              <a:gd name="T5" fmla="*/ 34 h 240"/>
              <a:gd name="T6" fmla="*/ 12 w 26"/>
              <a:gd name="T7" fmla="*/ 33 h 240"/>
              <a:gd name="T8" fmla="*/ 1 w 26"/>
              <a:gd name="T9" fmla="*/ 233 h 240"/>
              <a:gd name="T10" fmla="*/ 8 w 26"/>
              <a:gd name="T11" fmla="*/ 24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" h="240">
                <a:moveTo>
                  <a:pt x="8" y="240"/>
                </a:moveTo>
                <a:cubicBezTo>
                  <a:pt x="12" y="240"/>
                  <a:pt x="16" y="237"/>
                  <a:pt x="16" y="233"/>
                </a:cubicBezTo>
                <a:cubicBezTo>
                  <a:pt x="16" y="233"/>
                  <a:pt x="8" y="68"/>
                  <a:pt x="17" y="34"/>
                </a:cubicBezTo>
                <a:cubicBezTo>
                  <a:pt x="26" y="0"/>
                  <a:pt x="15" y="30"/>
                  <a:pt x="12" y="33"/>
                </a:cubicBezTo>
                <a:cubicBezTo>
                  <a:pt x="0" y="53"/>
                  <a:pt x="1" y="233"/>
                  <a:pt x="1" y="233"/>
                </a:cubicBezTo>
                <a:cubicBezTo>
                  <a:pt x="1" y="237"/>
                  <a:pt x="4" y="240"/>
                  <a:pt x="8" y="24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1" name="Freeform 26"/>
          <p:cNvSpPr>
            <a:spLocks/>
          </p:cNvSpPr>
          <p:nvPr/>
        </p:nvSpPr>
        <p:spPr bwMode="auto">
          <a:xfrm>
            <a:off x="7894425" y="3307610"/>
            <a:ext cx="145340" cy="1886398"/>
          </a:xfrm>
          <a:custGeom>
            <a:avLst/>
            <a:gdLst>
              <a:gd name="T0" fmla="*/ 9 w 20"/>
              <a:gd name="T1" fmla="*/ 263 h 263"/>
              <a:gd name="T2" fmla="*/ 17 w 20"/>
              <a:gd name="T3" fmla="*/ 256 h 263"/>
              <a:gd name="T4" fmla="*/ 17 w 20"/>
              <a:gd name="T5" fmla="*/ 19 h 263"/>
              <a:gd name="T6" fmla="*/ 9 w 20"/>
              <a:gd name="T7" fmla="*/ 12 h 263"/>
              <a:gd name="T8" fmla="*/ 2 w 20"/>
              <a:gd name="T9" fmla="*/ 256 h 263"/>
              <a:gd name="T10" fmla="*/ 9 w 20"/>
              <a:gd name="T11" fmla="*/ 263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" h="263">
                <a:moveTo>
                  <a:pt x="9" y="263"/>
                </a:moveTo>
                <a:cubicBezTo>
                  <a:pt x="13" y="263"/>
                  <a:pt x="17" y="260"/>
                  <a:pt x="17" y="256"/>
                </a:cubicBezTo>
                <a:cubicBezTo>
                  <a:pt x="17" y="256"/>
                  <a:pt x="8" y="67"/>
                  <a:pt x="17" y="19"/>
                </a:cubicBezTo>
                <a:cubicBezTo>
                  <a:pt x="20" y="0"/>
                  <a:pt x="12" y="9"/>
                  <a:pt x="9" y="12"/>
                </a:cubicBezTo>
                <a:cubicBezTo>
                  <a:pt x="0" y="22"/>
                  <a:pt x="2" y="256"/>
                  <a:pt x="2" y="256"/>
                </a:cubicBezTo>
                <a:cubicBezTo>
                  <a:pt x="2" y="260"/>
                  <a:pt x="5" y="263"/>
                  <a:pt x="9" y="263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2" name="Freeform 27"/>
          <p:cNvSpPr>
            <a:spLocks noEditPoints="1"/>
          </p:cNvSpPr>
          <p:nvPr/>
        </p:nvSpPr>
        <p:spPr bwMode="auto">
          <a:xfrm>
            <a:off x="6737758" y="5042771"/>
            <a:ext cx="1625995" cy="1398901"/>
          </a:xfrm>
          <a:custGeom>
            <a:avLst/>
            <a:gdLst>
              <a:gd name="T0" fmla="*/ 2 w 226"/>
              <a:gd name="T1" fmla="*/ 61 h 195"/>
              <a:gd name="T2" fmla="*/ 56 w 226"/>
              <a:gd name="T3" fmla="*/ 128 h 195"/>
              <a:gd name="T4" fmla="*/ 56 w 226"/>
              <a:gd name="T5" fmla="*/ 128 h 195"/>
              <a:gd name="T6" fmla="*/ 108 w 226"/>
              <a:gd name="T7" fmla="*/ 192 h 195"/>
              <a:gd name="T8" fmla="*/ 113 w 226"/>
              <a:gd name="T9" fmla="*/ 195 h 195"/>
              <a:gd name="T10" fmla="*/ 119 w 226"/>
              <a:gd name="T11" fmla="*/ 192 h 195"/>
              <a:gd name="T12" fmla="*/ 171 w 226"/>
              <a:gd name="T13" fmla="*/ 128 h 195"/>
              <a:gd name="T14" fmla="*/ 171 w 226"/>
              <a:gd name="T15" fmla="*/ 128 h 195"/>
              <a:gd name="T16" fmla="*/ 224 w 226"/>
              <a:gd name="T17" fmla="*/ 61 h 195"/>
              <a:gd name="T18" fmla="*/ 225 w 226"/>
              <a:gd name="T19" fmla="*/ 54 h 195"/>
              <a:gd name="T20" fmla="*/ 219 w 226"/>
              <a:gd name="T21" fmla="*/ 49 h 195"/>
              <a:gd name="T22" fmla="*/ 178 w 226"/>
              <a:gd name="T23" fmla="*/ 7 h 195"/>
              <a:gd name="T24" fmla="*/ 177 w 226"/>
              <a:gd name="T25" fmla="*/ 5 h 195"/>
              <a:gd name="T26" fmla="*/ 169 w 226"/>
              <a:gd name="T27" fmla="*/ 1 h 195"/>
              <a:gd name="T28" fmla="*/ 166 w 226"/>
              <a:gd name="T29" fmla="*/ 2 h 195"/>
              <a:gd name="T30" fmla="*/ 163 w 226"/>
              <a:gd name="T31" fmla="*/ 7 h 195"/>
              <a:gd name="T32" fmla="*/ 113 w 226"/>
              <a:gd name="T33" fmla="*/ 50 h 195"/>
              <a:gd name="T34" fmla="*/ 64 w 226"/>
              <a:gd name="T35" fmla="*/ 7 h 195"/>
              <a:gd name="T36" fmla="*/ 56 w 226"/>
              <a:gd name="T37" fmla="*/ 1 h 195"/>
              <a:gd name="T38" fmla="*/ 56 w 226"/>
              <a:gd name="T39" fmla="*/ 1 h 195"/>
              <a:gd name="T40" fmla="*/ 53 w 226"/>
              <a:gd name="T41" fmla="*/ 2 h 195"/>
              <a:gd name="T42" fmla="*/ 50 w 226"/>
              <a:gd name="T43" fmla="*/ 5 h 195"/>
              <a:gd name="T44" fmla="*/ 49 w 226"/>
              <a:gd name="T45" fmla="*/ 7 h 195"/>
              <a:gd name="T46" fmla="*/ 7 w 226"/>
              <a:gd name="T47" fmla="*/ 49 h 195"/>
              <a:gd name="T48" fmla="*/ 1 w 226"/>
              <a:gd name="T49" fmla="*/ 54 h 195"/>
              <a:gd name="T50" fmla="*/ 2 w 226"/>
              <a:gd name="T51" fmla="*/ 61 h 195"/>
              <a:gd name="T52" fmla="*/ 75 w 226"/>
              <a:gd name="T53" fmla="*/ 128 h 195"/>
              <a:gd name="T54" fmla="*/ 152 w 226"/>
              <a:gd name="T55" fmla="*/ 128 h 195"/>
              <a:gd name="T56" fmla="*/ 113 w 226"/>
              <a:gd name="T57" fmla="*/ 175 h 195"/>
              <a:gd name="T58" fmla="*/ 75 w 226"/>
              <a:gd name="T59" fmla="*/ 128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26" h="195">
                <a:moveTo>
                  <a:pt x="2" y="61"/>
                </a:moveTo>
                <a:cubicBezTo>
                  <a:pt x="56" y="128"/>
                  <a:pt x="56" y="128"/>
                  <a:pt x="56" y="128"/>
                </a:cubicBezTo>
                <a:cubicBezTo>
                  <a:pt x="56" y="128"/>
                  <a:pt x="56" y="128"/>
                  <a:pt x="56" y="128"/>
                </a:cubicBezTo>
                <a:cubicBezTo>
                  <a:pt x="108" y="192"/>
                  <a:pt x="108" y="192"/>
                  <a:pt x="108" y="192"/>
                </a:cubicBezTo>
                <a:cubicBezTo>
                  <a:pt x="109" y="194"/>
                  <a:pt x="111" y="195"/>
                  <a:pt x="113" y="195"/>
                </a:cubicBezTo>
                <a:cubicBezTo>
                  <a:pt x="116" y="195"/>
                  <a:pt x="118" y="194"/>
                  <a:pt x="119" y="192"/>
                </a:cubicBezTo>
                <a:cubicBezTo>
                  <a:pt x="171" y="128"/>
                  <a:pt x="171" y="128"/>
                  <a:pt x="171" y="128"/>
                </a:cubicBezTo>
                <a:cubicBezTo>
                  <a:pt x="171" y="128"/>
                  <a:pt x="171" y="128"/>
                  <a:pt x="171" y="128"/>
                </a:cubicBezTo>
                <a:cubicBezTo>
                  <a:pt x="224" y="61"/>
                  <a:pt x="224" y="61"/>
                  <a:pt x="224" y="61"/>
                </a:cubicBezTo>
                <a:cubicBezTo>
                  <a:pt x="226" y="59"/>
                  <a:pt x="226" y="56"/>
                  <a:pt x="225" y="54"/>
                </a:cubicBezTo>
                <a:cubicBezTo>
                  <a:pt x="224" y="51"/>
                  <a:pt x="222" y="50"/>
                  <a:pt x="219" y="49"/>
                </a:cubicBezTo>
                <a:cubicBezTo>
                  <a:pt x="198" y="46"/>
                  <a:pt x="180" y="29"/>
                  <a:pt x="178" y="7"/>
                </a:cubicBezTo>
                <a:cubicBezTo>
                  <a:pt x="178" y="6"/>
                  <a:pt x="177" y="5"/>
                  <a:pt x="177" y="5"/>
                </a:cubicBezTo>
                <a:cubicBezTo>
                  <a:pt x="175" y="2"/>
                  <a:pt x="172" y="0"/>
                  <a:pt x="169" y="1"/>
                </a:cubicBezTo>
                <a:cubicBezTo>
                  <a:pt x="168" y="1"/>
                  <a:pt x="167" y="1"/>
                  <a:pt x="166" y="2"/>
                </a:cubicBezTo>
                <a:cubicBezTo>
                  <a:pt x="164" y="3"/>
                  <a:pt x="163" y="5"/>
                  <a:pt x="163" y="7"/>
                </a:cubicBezTo>
                <a:cubicBezTo>
                  <a:pt x="160" y="31"/>
                  <a:pt x="138" y="50"/>
                  <a:pt x="113" y="50"/>
                </a:cubicBezTo>
                <a:cubicBezTo>
                  <a:pt x="88" y="50"/>
                  <a:pt x="67" y="31"/>
                  <a:pt x="64" y="7"/>
                </a:cubicBezTo>
                <a:cubicBezTo>
                  <a:pt x="63" y="3"/>
                  <a:pt x="60" y="1"/>
                  <a:pt x="56" y="1"/>
                </a:cubicBezTo>
                <a:cubicBezTo>
                  <a:pt x="56" y="1"/>
                  <a:pt x="56" y="1"/>
                  <a:pt x="56" y="1"/>
                </a:cubicBezTo>
                <a:cubicBezTo>
                  <a:pt x="55" y="1"/>
                  <a:pt x="54" y="1"/>
                  <a:pt x="53" y="2"/>
                </a:cubicBezTo>
                <a:cubicBezTo>
                  <a:pt x="51" y="2"/>
                  <a:pt x="50" y="3"/>
                  <a:pt x="50" y="5"/>
                </a:cubicBezTo>
                <a:cubicBezTo>
                  <a:pt x="49" y="5"/>
                  <a:pt x="49" y="6"/>
                  <a:pt x="49" y="7"/>
                </a:cubicBezTo>
                <a:cubicBezTo>
                  <a:pt x="46" y="29"/>
                  <a:pt x="29" y="46"/>
                  <a:pt x="7" y="49"/>
                </a:cubicBezTo>
                <a:cubicBezTo>
                  <a:pt x="4" y="50"/>
                  <a:pt x="2" y="51"/>
                  <a:pt x="1" y="54"/>
                </a:cubicBezTo>
                <a:cubicBezTo>
                  <a:pt x="0" y="56"/>
                  <a:pt x="1" y="59"/>
                  <a:pt x="2" y="61"/>
                </a:cubicBezTo>
                <a:close/>
                <a:moveTo>
                  <a:pt x="75" y="128"/>
                </a:moveTo>
                <a:cubicBezTo>
                  <a:pt x="101" y="123"/>
                  <a:pt x="126" y="123"/>
                  <a:pt x="152" y="128"/>
                </a:cubicBezTo>
                <a:cubicBezTo>
                  <a:pt x="113" y="175"/>
                  <a:pt x="113" y="175"/>
                  <a:pt x="113" y="175"/>
                </a:cubicBezTo>
                <a:lnTo>
                  <a:pt x="75" y="128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3" name="Freeform 28"/>
          <p:cNvSpPr>
            <a:spLocks/>
          </p:cNvSpPr>
          <p:nvPr/>
        </p:nvSpPr>
        <p:spPr bwMode="auto">
          <a:xfrm>
            <a:off x="5142139" y="1913810"/>
            <a:ext cx="1810603" cy="1666314"/>
          </a:xfrm>
          <a:custGeom>
            <a:avLst/>
            <a:gdLst>
              <a:gd name="T0" fmla="*/ 105 w 164"/>
              <a:gd name="T1" fmla="*/ 85 h 151"/>
              <a:gd name="T2" fmla="*/ 149 w 164"/>
              <a:gd name="T3" fmla="*/ 140 h 151"/>
              <a:gd name="T4" fmla="*/ 60 w 164"/>
              <a:gd name="T5" fmla="*/ 126 h 151"/>
              <a:gd name="T6" fmla="*/ 33 w 164"/>
              <a:gd name="T7" fmla="*/ 0 h 151"/>
              <a:gd name="T8" fmla="*/ 126 w 164"/>
              <a:gd name="T9" fmla="*/ 54 h 151"/>
              <a:gd name="T10" fmla="*/ 164 w 164"/>
              <a:gd name="T11" fmla="*/ 127 h 151"/>
              <a:gd name="T12" fmla="*/ 105 w 164"/>
              <a:gd name="T13" fmla="*/ 85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4" h="151">
                <a:moveTo>
                  <a:pt x="105" y="85"/>
                </a:moveTo>
                <a:cubicBezTo>
                  <a:pt x="105" y="85"/>
                  <a:pt x="156" y="110"/>
                  <a:pt x="149" y="140"/>
                </a:cubicBezTo>
                <a:cubicBezTo>
                  <a:pt x="134" y="131"/>
                  <a:pt x="88" y="151"/>
                  <a:pt x="60" y="126"/>
                </a:cubicBezTo>
                <a:cubicBezTo>
                  <a:pt x="0" y="69"/>
                  <a:pt x="33" y="0"/>
                  <a:pt x="33" y="0"/>
                </a:cubicBezTo>
                <a:cubicBezTo>
                  <a:pt x="39" y="49"/>
                  <a:pt x="90" y="22"/>
                  <a:pt x="126" y="54"/>
                </a:cubicBezTo>
                <a:cubicBezTo>
                  <a:pt x="159" y="83"/>
                  <a:pt x="162" y="111"/>
                  <a:pt x="164" y="127"/>
                </a:cubicBezTo>
                <a:cubicBezTo>
                  <a:pt x="162" y="121"/>
                  <a:pt x="142" y="91"/>
                  <a:pt x="105" y="85"/>
                </a:cubicBezTo>
                <a:close/>
              </a:path>
            </a:pathLst>
          </a:custGeom>
          <a:solidFill>
            <a:srgbClr val="98C0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4" name="Freeform 30"/>
          <p:cNvSpPr>
            <a:spLocks/>
          </p:cNvSpPr>
          <p:nvPr/>
        </p:nvSpPr>
        <p:spPr bwMode="auto">
          <a:xfrm>
            <a:off x="8160883" y="1957155"/>
            <a:ext cx="1768308" cy="1329260"/>
          </a:xfrm>
          <a:custGeom>
            <a:avLst/>
            <a:gdLst>
              <a:gd name="T0" fmla="*/ 9 w 246"/>
              <a:gd name="T1" fmla="*/ 121 h 185"/>
              <a:gd name="T2" fmla="*/ 73 w 246"/>
              <a:gd name="T3" fmla="*/ 31 h 185"/>
              <a:gd name="T4" fmla="*/ 69 w 246"/>
              <a:gd name="T5" fmla="*/ 42 h 185"/>
              <a:gd name="T6" fmla="*/ 192 w 246"/>
              <a:gd name="T7" fmla="*/ 58 h 185"/>
              <a:gd name="T8" fmla="*/ 246 w 246"/>
              <a:gd name="T9" fmla="*/ 133 h 185"/>
              <a:gd name="T10" fmla="*/ 203 w 246"/>
              <a:gd name="T11" fmla="*/ 150 h 185"/>
              <a:gd name="T12" fmla="*/ 105 w 246"/>
              <a:gd name="T13" fmla="*/ 168 h 185"/>
              <a:gd name="T14" fmla="*/ 59 w 246"/>
              <a:gd name="T15" fmla="*/ 147 h 185"/>
              <a:gd name="T16" fmla="*/ 71 w 246"/>
              <a:gd name="T17" fmla="*/ 164 h 185"/>
              <a:gd name="T18" fmla="*/ 0 w 246"/>
              <a:gd name="T19" fmla="*/ 145 h 185"/>
              <a:gd name="T20" fmla="*/ 165 w 246"/>
              <a:gd name="T21" fmla="*/ 83 h 185"/>
              <a:gd name="T22" fmla="*/ 9 w 246"/>
              <a:gd name="T23" fmla="*/ 121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6" h="185">
                <a:moveTo>
                  <a:pt x="9" y="121"/>
                </a:moveTo>
                <a:cubicBezTo>
                  <a:pt x="9" y="121"/>
                  <a:pt x="14" y="59"/>
                  <a:pt x="73" y="31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2"/>
                  <a:pt x="124" y="0"/>
                  <a:pt x="192" y="58"/>
                </a:cubicBezTo>
                <a:cubicBezTo>
                  <a:pt x="241" y="99"/>
                  <a:pt x="246" y="133"/>
                  <a:pt x="246" y="133"/>
                </a:cubicBezTo>
                <a:cubicBezTo>
                  <a:pt x="246" y="133"/>
                  <a:pt x="230" y="116"/>
                  <a:pt x="203" y="150"/>
                </a:cubicBezTo>
                <a:cubicBezTo>
                  <a:pt x="187" y="169"/>
                  <a:pt x="142" y="185"/>
                  <a:pt x="105" y="168"/>
                </a:cubicBezTo>
                <a:cubicBezTo>
                  <a:pt x="68" y="151"/>
                  <a:pt x="59" y="147"/>
                  <a:pt x="59" y="147"/>
                </a:cubicBezTo>
                <a:cubicBezTo>
                  <a:pt x="71" y="164"/>
                  <a:pt x="71" y="164"/>
                  <a:pt x="71" y="164"/>
                </a:cubicBezTo>
                <a:cubicBezTo>
                  <a:pt x="71" y="164"/>
                  <a:pt x="17" y="124"/>
                  <a:pt x="0" y="145"/>
                </a:cubicBezTo>
                <a:cubicBezTo>
                  <a:pt x="0" y="145"/>
                  <a:pt x="79" y="49"/>
                  <a:pt x="165" y="83"/>
                </a:cubicBezTo>
                <a:cubicBezTo>
                  <a:pt x="165" y="83"/>
                  <a:pt x="91" y="41"/>
                  <a:pt x="9" y="121"/>
                </a:cubicBezTo>
                <a:close/>
              </a:path>
            </a:pathLst>
          </a:custGeom>
          <a:solidFill>
            <a:srgbClr val="98C05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5" name="Freeform 32"/>
          <p:cNvSpPr>
            <a:spLocks/>
          </p:cNvSpPr>
          <p:nvPr/>
        </p:nvSpPr>
        <p:spPr bwMode="auto">
          <a:xfrm>
            <a:off x="7088997" y="3041152"/>
            <a:ext cx="109005" cy="2152856"/>
          </a:xfrm>
          <a:custGeom>
            <a:avLst/>
            <a:gdLst>
              <a:gd name="T0" fmla="*/ 13 w 15"/>
              <a:gd name="T1" fmla="*/ 4 h 300"/>
              <a:gd name="T2" fmla="*/ 15 w 15"/>
              <a:gd name="T3" fmla="*/ 293 h 300"/>
              <a:gd name="T4" fmla="*/ 7 w 15"/>
              <a:gd name="T5" fmla="*/ 300 h 300"/>
              <a:gd name="T6" fmla="*/ 0 w 15"/>
              <a:gd name="T7" fmla="*/ 293 h 300"/>
              <a:gd name="T8" fmla="*/ 4 w 15"/>
              <a:gd name="T9" fmla="*/ 0 h 300"/>
              <a:gd name="T10" fmla="*/ 13 w 15"/>
              <a:gd name="T11" fmla="*/ 4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" h="300">
                <a:moveTo>
                  <a:pt x="13" y="4"/>
                </a:moveTo>
                <a:cubicBezTo>
                  <a:pt x="13" y="137"/>
                  <a:pt x="15" y="293"/>
                  <a:pt x="15" y="293"/>
                </a:cubicBezTo>
                <a:cubicBezTo>
                  <a:pt x="15" y="297"/>
                  <a:pt x="11" y="300"/>
                  <a:pt x="7" y="300"/>
                </a:cubicBezTo>
                <a:cubicBezTo>
                  <a:pt x="3" y="300"/>
                  <a:pt x="0" y="297"/>
                  <a:pt x="0" y="293"/>
                </a:cubicBezTo>
                <a:cubicBezTo>
                  <a:pt x="0" y="293"/>
                  <a:pt x="3" y="134"/>
                  <a:pt x="4" y="0"/>
                </a:cubicBezTo>
                <a:cubicBezTo>
                  <a:pt x="7" y="2"/>
                  <a:pt x="10" y="3"/>
                  <a:pt x="13" y="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6" name="Freeform 33"/>
          <p:cNvSpPr>
            <a:spLocks/>
          </p:cNvSpPr>
          <p:nvPr/>
        </p:nvSpPr>
        <p:spPr bwMode="auto">
          <a:xfrm>
            <a:off x="7052132" y="2410879"/>
            <a:ext cx="1087553" cy="902787"/>
          </a:xfrm>
          <a:custGeom>
            <a:avLst/>
            <a:gdLst>
              <a:gd name="T0" fmla="*/ 167 w 196"/>
              <a:gd name="T1" fmla="*/ 142 h 163"/>
              <a:gd name="T2" fmla="*/ 170 w 196"/>
              <a:gd name="T3" fmla="*/ 48 h 163"/>
              <a:gd name="T4" fmla="*/ 167 w 196"/>
              <a:gd name="T5" fmla="*/ 57 h 163"/>
              <a:gd name="T6" fmla="*/ 75 w 196"/>
              <a:gd name="T7" fmla="*/ 3 h 163"/>
              <a:gd name="T8" fmla="*/ 0 w 196"/>
              <a:gd name="T9" fmla="*/ 26 h 163"/>
              <a:gd name="T10" fmla="*/ 20 w 196"/>
              <a:gd name="T11" fmla="*/ 60 h 163"/>
              <a:gd name="T12" fmla="*/ 77 w 196"/>
              <a:gd name="T13" fmla="*/ 124 h 163"/>
              <a:gd name="T14" fmla="*/ 119 w 196"/>
              <a:gd name="T15" fmla="*/ 134 h 163"/>
              <a:gd name="T16" fmla="*/ 102 w 196"/>
              <a:gd name="T17" fmla="*/ 139 h 163"/>
              <a:gd name="T18" fmla="*/ 161 w 196"/>
              <a:gd name="T19" fmla="*/ 163 h 163"/>
              <a:gd name="T20" fmla="*/ 81 w 196"/>
              <a:gd name="T21" fmla="*/ 35 h 163"/>
              <a:gd name="T22" fmla="*/ 167 w 196"/>
              <a:gd name="T23" fmla="*/ 142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6" h="163">
                <a:moveTo>
                  <a:pt x="167" y="142"/>
                </a:moveTo>
                <a:cubicBezTo>
                  <a:pt x="167" y="142"/>
                  <a:pt x="196" y="98"/>
                  <a:pt x="170" y="48"/>
                </a:cubicBezTo>
                <a:cubicBezTo>
                  <a:pt x="167" y="57"/>
                  <a:pt x="167" y="57"/>
                  <a:pt x="167" y="57"/>
                </a:cubicBezTo>
                <a:cubicBezTo>
                  <a:pt x="167" y="57"/>
                  <a:pt x="152" y="0"/>
                  <a:pt x="75" y="3"/>
                </a:cubicBezTo>
                <a:cubicBezTo>
                  <a:pt x="21" y="6"/>
                  <a:pt x="0" y="26"/>
                  <a:pt x="0" y="26"/>
                </a:cubicBezTo>
                <a:cubicBezTo>
                  <a:pt x="0" y="26"/>
                  <a:pt x="19" y="23"/>
                  <a:pt x="20" y="60"/>
                </a:cubicBezTo>
                <a:cubicBezTo>
                  <a:pt x="21" y="81"/>
                  <a:pt x="43" y="116"/>
                  <a:pt x="77" y="124"/>
                </a:cubicBezTo>
                <a:cubicBezTo>
                  <a:pt x="111" y="131"/>
                  <a:pt x="119" y="134"/>
                  <a:pt x="119" y="134"/>
                </a:cubicBez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59" y="140"/>
                  <a:pt x="161" y="163"/>
                </a:cubicBezTo>
                <a:cubicBezTo>
                  <a:pt x="161" y="163"/>
                  <a:pt x="157" y="56"/>
                  <a:pt x="81" y="35"/>
                </a:cubicBezTo>
                <a:cubicBezTo>
                  <a:pt x="81" y="35"/>
                  <a:pt x="153" y="45"/>
                  <a:pt x="167" y="142"/>
                </a:cubicBezTo>
                <a:close/>
              </a:path>
            </a:pathLst>
          </a:custGeom>
          <a:solidFill>
            <a:srgbClr val="E5C79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7" name="Freeform 34"/>
          <p:cNvSpPr>
            <a:spLocks/>
          </p:cNvSpPr>
          <p:nvPr/>
        </p:nvSpPr>
        <p:spPr bwMode="auto">
          <a:xfrm>
            <a:off x="6249107" y="1615592"/>
            <a:ext cx="560165" cy="747898"/>
          </a:xfrm>
          <a:custGeom>
            <a:avLst/>
            <a:gdLst>
              <a:gd name="T0" fmla="*/ 23 w 78"/>
              <a:gd name="T1" fmla="*/ 85 h 104"/>
              <a:gd name="T2" fmla="*/ 18 w 78"/>
              <a:gd name="T3" fmla="*/ 31 h 104"/>
              <a:gd name="T4" fmla="*/ 45 w 78"/>
              <a:gd name="T5" fmla="*/ 0 h 104"/>
              <a:gd name="T6" fmla="*/ 57 w 78"/>
              <a:gd name="T7" fmla="*/ 17 h 104"/>
              <a:gd name="T8" fmla="*/ 75 w 78"/>
              <a:gd name="T9" fmla="*/ 57 h 104"/>
              <a:gd name="T10" fmla="*/ 70 w 78"/>
              <a:gd name="T11" fmla="*/ 79 h 104"/>
              <a:gd name="T12" fmla="*/ 76 w 78"/>
              <a:gd name="T13" fmla="*/ 72 h 104"/>
              <a:gd name="T14" fmla="*/ 73 w 78"/>
              <a:gd name="T15" fmla="*/ 104 h 104"/>
              <a:gd name="T16" fmla="*/ 62 w 78"/>
              <a:gd name="T17" fmla="*/ 95 h 104"/>
              <a:gd name="T18" fmla="*/ 33 w 78"/>
              <a:gd name="T19" fmla="*/ 30 h 104"/>
              <a:gd name="T20" fmla="*/ 57 w 78"/>
              <a:gd name="T21" fmla="*/ 104 h 104"/>
              <a:gd name="T22" fmla="*/ 19 w 78"/>
              <a:gd name="T23" fmla="*/ 85 h 104"/>
              <a:gd name="T24" fmla="*/ 23 w 78"/>
              <a:gd name="T25" fmla="*/ 85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8" h="104">
                <a:moveTo>
                  <a:pt x="23" y="85"/>
                </a:moveTo>
                <a:cubicBezTo>
                  <a:pt x="23" y="85"/>
                  <a:pt x="0" y="66"/>
                  <a:pt x="18" y="31"/>
                </a:cubicBezTo>
                <a:cubicBezTo>
                  <a:pt x="31" y="5"/>
                  <a:pt x="45" y="0"/>
                  <a:pt x="45" y="0"/>
                </a:cubicBezTo>
                <a:cubicBezTo>
                  <a:pt x="45" y="0"/>
                  <a:pt x="40" y="8"/>
                  <a:pt x="57" y="17"/>
                </a:cubicBezTo>
                <a:cubicBezTo>
                  <a:pt x="67" y="22"/>
                  <a:pt x="78" y="40"/>
                  <a:pt x="75" y="57"/>
                </a:cubicBezTo>
                <a:cubicBezTo>
                  <a:pt x="71" y="75"/>
                  <a:pt x="70" y="79"/>
                  <a:pt x="70" y="79"/>
                </a:cubicBezTo>
                <a:cubicBezTo>
                  <a:pt x="76" y="72"/>
                  <a:pt x="76" y="72"/>
                  <a:pt x="76" y="72"/>
                </a:cubicBezTo>
                <a:cubicBezTo>
                  <a:pt x="76" y="72"/>
                  <a:pt x="66" y="96"/>
                  <a:pt x="73" y="104"/>
                </a:cubicBezTo>
                <a:cubicBezTo>
                  <a:pt x="69" y="101"/>
                  <a:pt x="66" y="98"/>
                  <a:pt x="62" y="95"/>
                </a:cubicBezTo>
                <a:cubicBezTo>
                  <a:pt x="41" y="76"/>
                  <a:pt x="31" y="51"/>
                  <a:pt x="33" y="30"/>
                </a:cubicBezTo>
                <a:cubicBezTo>
                  <a:pt x="27" y="50"/>
                  <a:pt x="29" y="77"/>
                  <a:pt x="57" y="104"/>
                </a:cubicBezTo>
                <a:cubicBezTo>
                  <a:pt x="48" y="104"/>
                  <a:pt x="31" y="101"/>
                  <a:pt x="19" y="85"/>
                </a:cubicBezTo>
                <a:lnTo>
                  <a:pt x="23" y="85"/>
                </a:lnTo>
                <a:close/>
              </a:path>
            </a:pathLst>
          </a:custGeom>
          <a:solidFill>
            <a:srgbClr val="51AFA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8" name="Freeform 35"/>
          <p:cNvSpPr>
            <a:spLocks/>
          </p:cNvSpPr>
          <p:nvPr/>
        </p:nvSpPr>
        <p:spPr bwMode="auto">
          <a:xfrm>
            <a:off x="8269888" y="3558927"/>
            <a:ext cx="669170" cy="638893"/>
          </a:xfrm>
          <a:custGeom>
            <a:avLst/>
            <a:gdLst>
              <a:gd name="T0" fmla="*/ 9 w 93"/>
              <a:gd name="T1" fmla="*/ 37 h 89"/>
              <a:gd name="T2" fmla="*/ 52 w 93"/>
              <a:gd name="T3" fmla="*/ 3 h 89"/>
              <a:gd name="T4" fmla="*/ 93 w 93"/>
              <a:gd name="T5" fmla="*/ 9 h 89"/>
              <a:gd name="T6" fmla="*/ 85 w 93"/>
              <a:gd name="T7" fmla="*/ 28 h 89"/>
              <a:gd name="T8" fmla="*/ 60 w 93"/>
              <a:gd name="T9" fmla="*/ 65 h 89"/>
              <a:gd name="T10" fmla="*/ 40 w 93"/>
              <a:gd name="T11" fmla="*/ 73 h 89"/>
              <a:gd name="T12" fmla="*/ 49 w 93"/>
              <a:gd name="T13" fmla="*/ 74 h 89"/>
              <a:gd name="T14" fmla="*/ 21 w 93"/>
              <a:gd name="T15" fmla="*/ 89 h 89"/>
              <a:gd name="T16" fmla="*/ 22 w 93"/>
              <a:gd name="T17" fmla="*/ 74 h 89"/>
              <a:gd name="T18" fmla="*/ 60 w 93"/>
              <a:gd name="T19" fmla="*/ 15 h 89"/>
              <a:gd name="T20" fmla="*/ 12 w 93"/>
              <a:gd name="T21" fmla="*/ 76 h 89"/>
              <a:gd name="T22" fmla="*/ 7 w 93"/>
              <a:gd name="T23" fmla="*/ 33 h 89"/>
              <a:gd name="T24" fmla="*/ 9 w 93"/>
              <a:gd name="T25" fmla="*/ 37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3" h="89">
                <a:moveTo>
                  <a:pt x="9" y="37"/>
                </a:moveTo>
                <a:cubicBezTo>
                  <a:pt x="9" y="37"/>
                  <a:pt x="13" y="7"/>
                  <a:pt x="52" y="3"/>
                </a:cubicBezTo>
                <a:cubicBezTo>
                  <a:pt x="80" y="0"/>
                  <a:pt x="93" y="9"/>
                  <a:pt x="93" y="9"/>
                </a:cubicBezTo>
                <a:cubicBezTo>
                  <a:pt x="93" y="9"/>
                  <a:pt x="83" y="9"/>
                  <a:pt x="85" y="28"/>
                </a:cubicBezTo>
                <a:cubicBezTo>
                  <a:pt x="86" y="39"/>
                  <a:pt x="77" y="58"/>
                  <a:pt x="60" y="65"/>
                </a:cubicBezTo>
                <a:cubicBezTo>
                  <a:pt x="44" y="71"/>
                  <a:pt x="40" y="73"/>
                  <a:pt x="40" y="73"/>
                </a:cubicBezTo>
                <a:cubicBezTo>
                  <a:pt x="49" y="74"/>
                  <a:pt x="49" y="74"/>
                  <a:pt x="49" y="74"/>
                </a:cubicBezTo>
                <a:cubicBezTo>
                  <a:pt x="49" y="74"/>
                  <a:pt x="23" y="78"/>
                  <a:pt x="21" y="89"/>
                </a:cubicBezTo>
                <a:cubicBezTo>
                  <a:pt x="21" y="84"/>
                  <a:pt x="21" y="79"/>
                  <a:pt x="22" y="74"/>
                </a:cubicBezTo>
                <a:cubicBezTo>
                  <a:pt x="27" y="47"/>
                  <a:pt x="42" y="25"/>
                  <a:pt x="60" y="15"/>
                </a:cubicBezTo>
                <a:cubicBezTo>
                  <a:pt x="41" y="21"/>
                  <a:pt x="19" y="37"/>
                  <a:pt x="12" y="76"/>
                </a:cubicBezTo>
                <a:cubicBezTo>
                  <a:pt x="7" y="68"/>
                  <a:pt x="0" y="52"/>
                  <a:pt x="7" y="33"/>
                </a:cubicBezTo>
                <a:lnTo>
                  <a:pt x="9" y="37"/>
                </a:lnTo>
                <a:close/>
              </a:path>
            </a:pathLst>
          </a:custGeom>
          <a:solidFill>
            <a:srgbClr val="51AFA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9" name="Freeform 36"/>
          <p:cNvSpPr>
            <a:spLocks/>
          </p:cNvSpPr>
          <p:nvPr/>
        </p:nvSpPr>
        <p:spPr bwMode="auto">
          <a:xfrm>
            <a:off x="6824389" y="1889312"/>
            <a:ext cx="566221" cy="726702"/>
          </a:xfrm>
          <a:custGeom>
            <a:avLst/>
            <a:gdLst>
              <a:gd name="T0" fmla="*/ 4 w 79"/>
              <a:gd name="T1" fmla="*/ 55 h 101"/>
              <a:gd name="T2" fmla="*/ 37 w 79"/>
              <a:gd name="T3" fmla="*/ 10 h 101"/>
              <a:gd name="T4" fmla="*/ 77 w 79"/>
              <a:gd name="T5" fmla="*/ 5 h 101"/>
              <a:gd name="T6" fmla="*/ 75 w 79"/>
              <a:gd name="T7" fmla="*/ 25 h 101"/>
              <a:gd name="T8" fmla="*/ 61 w 79"/>
              <a:gd name="T9" fmla="*/ 67 h 101"/>
              <a:gd name="T10" fmla="*/ 43 w 79"/>
              <a:gd name="T11" fmla="*/ 81 h 101"/>
              <a:gd name="T12" fmla="*/ 52 w 79"/>
              <a:gd name="T13" fmla="*/ 80 h 101"/>
              <a:gd name="T14" fmla="*/ 30 w 79"/>
              <a:gd name="T15" fmla="*/ 101 h 101"/>
              <a:gd name="T16" fmla="*/ 27 w 79"/>
              <a:gd name="T17" fmla="*/ 87 h 101"/>
              <a:gd name="T18" fmla="*/ 48 w 79"/>
              <a:gd name="T19" fmla="*/ 20 h 101"/>
              <a:gd name="T20" fmla="*/ 18 w 79"/>
              <a:gd name="T21" fmla="*/ 91 h 101"/>
              <a:gd name="T22" fmla="*/ 1 w 79"/>
              <a:gd name="T23" fmla="*/ 51 h 101"/>
              <a:gd name="T24" fmla="*/ 4 w 79"/>
              <a:gd name="T25" fmla="*/ 5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" h="101">
                <a:moveTo>
                  <a:pt x="4" y="55"/>
                </a:moveTo>
                <a:cubicBezTo>
                  <a:pt x="4" y="55"/>
                  <a:pt x="0" y="25"/>
                  <a:pt x="37" y="10"/>
                </a:cubicBezTo>
                <a:cubicBezTo>
                  <a:pt x="63" y="0"/>
                  <a:pt x="77" y="5"/>
                  <a:pt x="77" y="5"/>
                </a:cubicBezTo>
                <a:cubicBezTo>
                  <a:pt x="77" y="5"/>
                  <a:pt x="67" y="7"/>
                  <a:pt x="75" y="25"/>
                </a:cubicBezTo>
                <a:cubicBezTo>
                  <a:pt x="79" y="35"/>
                  <a:pt x="76" y="57"/>
                  <a:pt x="61" y="67"/>
                </a:cubicBezTo>
                <a:cubicBezTo>
                  <a:pt x="47" y="78"/>
                  <a:pt x="43" y="81"/>
                  <a:pt x="43" y="81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29" y="91"/>
                  <a:pt x="30" y="101"/>
                </a:cubicBezTo>
                <a:cubicBezTo>
                  <a:pt x="28" y="97"/>
                  <a:pt x="28" y="92"/>
                  <a:pt x="27" y="87"/>
                </a:cubicBezTo>
                <a:cubicBezTo>
                  <a:pt x="24" y="59"/>
                  <a:pt x="33" y="34"/>
                  <a:pt x="48" y="20"/>
                </a:cubicBezTo>
                <a:cubicBezTo>
                  <a:pt x="30" y="31"/>
                  <a:pt x="14" y="52"/>
                  <a:pt x="18" y="91"/>
                </a:cubicBezTo>
                <a:cubicBezTo>
                  <a:pt x="11" y="85"/>
                  <a:pt x="0" y="71"/>
                  <a:pt x="1" y="51"/>
                </a:cubicBezTo>
                <a:lnTo>
                  <a:pt x="4" y="55"/>
                </a:lnTo>
                <a:close/>
              </a:path>
            </a:pathLst>
          </a:custGeom>
          <a:solidFill>
            <a:srgbClr val="AA7F5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0" name="Freeform 37"/>
          <p:cNvSpPr>
            <a:spLocks/>
          </p:cNvSpPr>
          <p:nvPr/>
        </p:nvSpPr>
        <p:spPr bwMode="auto">
          <a:xfrm>
            <a:off x="6752899" y="873158"/>
            <a:ext cx="796343" cy="1041606"/>
          </a:xfrm>
          <a:custGeom>
            <a:avLst/>
            <a:gdLst>
              <a:gd name="T0" fmla="*/ 15 w 111"/>
              <a:gd name="T1" fmla="*/ 90 h 145"/>
              <a:gd name="T2" fmla="*/ 45 w 111"/>
              <a:gd name="T3" fmla="*/ 21 h 145"/>
              <a:gd name="T4" fmla="*/ 98 w 111"/>
              <a:gd name="T5" fmla="*/ 2 h 145"/>
              <a:gd name="T6" fmla="*/ 101 w 111"/>
              <a:gd name="T7" fmla="*/ 31 h 145"/>
              <a:gd name="T8" fmla="*/ 94 w 111"/>
              <a:gd name="T9" fmla="*/ 91 h 145"/>
              <a:gd name="T10" fmla="*/ 74 w 111"/>
              <a:gd name="T11" fmla="*/ 114 h 145"/>
              <a:gd name="T12" fmla="*/ 86 w 111"/>
              <a:gd name="T13" fmla="*/ 110 h 145"/>
              <a:gd name="T14" fmla="*/ 61 w 111"/>
              <a:gd name="T15" fmla="*/ 145 h 145"/>
              <a:gd name="T16" fmla="*/ 54 w 111"/>
              <a:gd name="T17" fmla="*/ 126 h 145"/>
              <a:gd name="T18" fmla="*/ 63 w 111"/>
              <a:gd name="T19" fmla="*/ 30 h 145"/>
              <a:gd name="T20" fmla="*/ 42 w 111"/>
              <a:gd name="T21" fmla="*/ 134 h 145"/>
              <a:gd name="T22" fmla="*/ 9 w 111"/>
              <a:gd name="T23" fmla="*/ 86 h 145"/>
              <a:gd name="T24" fmla="*/ 15 w 111"/>
              <a:gd name="T25" fmla="*/ 9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1" h="145">
                <a:moveTo>
                  <a:pt x="15" y="90"/>
                </a:moveTo>
                <a:cubicBezTo>
                  <a:pt x="15" y="90"/>
                  <a:pt x="0" y="50"/>
                  <a:pt x="45" y="21"/>
                </a:cubicBezTo>
                <a:cubicBezTo>
                  <a:pt x="78" y="0"/>
                  <a:pt x="98" y="2"/>
                  <a:pt x="98" y="2"/>
                </a:cubicBezTo>
                <a:cubicBezTo>
                  <a:pt x="98" y="2"/>
                  <a:pt x="86" y="9"/>
                  <a:pt x="101" y="31"/>
                </a:cubicBezTo>
                <a:cubicBezTo>
                  <a:pt x="109" y="43"/>
                  <a:pt x="111" y="72"/>
                  <a:pt x="94" y="91"/>
                </a:cubicBezTo>
                <a:cubicBezTo>
                  <a:pt x="78" y="109"/>
                  <a:pt x="74" y="114"/>
                  <a:pt x="74" y="114"/>
                </a:cubicBezTo>
                <a:cubicBezTo>
                  <a:pt x="86" y="110"/>
                  <a:pt x="86" y="110"/>
                  <a:pt x="86" y="110"/>
                </a:cubicBezTo>
                <a:cubicBezTo>
                  <a:pt x="86" y="110"/>
                  <a:pt x="58" y="131"/>
                  <a:pt x="61" y="145"/>
                </a:cubicBezTo>
                <a:cubicBezTo>
                  <a:pt x="59" y="139"/>
                  <a:pt x="56" y="133"/>
                  <a:pt x="54" y="126"/>
                </a:cubicBezTo>
                <a:cubicBezTo>
                  <a:pt x="42" y="90"/>
                  <a:pt x="47" y="53"/>
                  <a:pt x="63" y="30"/>
                </a:cubicBezTo>
                <a:cubicBezTo>
                  <a:pt x="43" y="50"/>
                  <a:pt x="27" y="84"/>
                  <a:pt x="42" y="134"/>
                </a:cubicBezTo>
                <a:cubicBezTo>
                  <a:pt x="32" y="128"/>
                  <a:pt x="14" y="113"/>
                  <a:pt x="9" y="86"/>
                </a:cubicBezTo>
                <a:lnTo>
                  <a:pt x="15" y="90"/>
                </a:lnTo>
                <a:close/>
              </a:path>
            </a:pathLst>
          </a:custGeom>
          <a:solidFill>
            <a:srgbClr val="E5C79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1" name="Freeform 33"/>
          <p:cNvSpPr>
            <a:spLocks/>
          </p:cNvSpPr>
          <p:nvPr/>
        </p:nvSpPr>
        <p:spPr bwMode="auto">
          <a:xfrm>
            <a:off x="5400801" y="1466999"/>
            <a:ext cx="801592" cy="665408"/>
          </a:xfrm>
          <a:custGeom>
            <a:avLst/>
            <a:gdLst>
              <a:gd name="T0" fmla="*/ 167 w 196"/>
              <a:gd name="T1" fmla="*/ 142 h 163"/>
              <a:gd name="T2" fmla="*/ 170 w 196"/>
              <a:gd name="T3" fmla="*/ 48 h 163"/>
              <a:gd name="T4" fmla="*/ 167 w 196"/>
              <a:gd name="T5" fmla="*/ 57 h 163"/>
              <a:gd name="T6" fmla="*/ 75 w 196"/>
              <a:gd name="T7" fmla="*/ 3 h 163"/>
              <a:gd name="T8" fmla="*/ 0 w 196"/>
              <a:gd name="T9" fmla="*/ 26 h 163"/>
              <a:gd name="T10" fmla="*/ 20 w 196"/>
              <a:gd name="T11" fmla="*/ 60 h 163"/>
              <a:gd name="T12" fmla="*/ 77 w 196"/>
              <a:gd name="T13" fmla="*/ 124 h 163"/>
              <a:gd name="T14" fmla="*/ 119 w 196"/>
              <a:gd name="T15" fmla="*/ 134 h 163"/>
              <a:gd name="T16" fmla="*/ 102 w 196"/>
              <a:gd name="T17" fmla="*/ 139 h 163"/>
              <a:gd name="T18" fmla="*/ 161 w 196"/>
              <a:gd name="T19" fmla="*/ 163 h 163"/>
              <a:gd name="T20" fmla="*/ 81 w 196"/>
              <a:gd name="T21" fmla="*/ 35 h 163"/>
              <a:gd name="T22" fmla="*/ 167 w 196"/>
              <a:gd name="T23" fmla="*/ 142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6" h="163">
                <a:moveTo>
                  <a:pt x="167" y="142"/>
                </a:moveTo>
                <a:cubicBezTo>
                  <a:pt x="167" y="142"/>
                  <a:pt x="196" y="98"/>
                  <a:pt x="170" y="48"/>
                </a:cubicBezTo>
                <a:cubicBezTo>
                  <a:pt x="167" y="57"/>
                  <a:pt x="167" y="57"/>
                  <a:pt x="167" y="57"/>
                </a:cubicBezTo>
                <a:cubicBezTo>
                  <a:pt x="167" y="57"/>
                  <a:pt x="152" y="0"/>
                  <a:pt x="75" y="3"/>
                </a:cubicBezTo>
                <a:cubicBezTo>
                  <a:pt x="21" y="6"/>
                  <a:pt x="0" y="26"/>
                  <a:pt x="0" y="26"/>
                </a:cubicBezTo>
                <a:cubicBezTo>
                  <a:pt x="0" y="26"/>
                  <a:pt x="19" y="23"/>
                  <a:pt x="20" y="60"/>
                </a:cubicBezTo>
                <a:cubicBezTo>
                  <a:pt x="21" y="81"/>
                  <a:pt x="43" y="116"/>
                  <a:pt x="77" y="124"/>
                </a:cubicBezTo>
                <a:cubicBezTo>
                  <a:pt x="111" y="131"/>
                  <a:pt x="119" y="134"/>
                  <a:pt x="119" y="134"/>
                </a:cubicBez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59" y="140"/>
                  <a:pt x="161" y="163"/>
                </a:cubicBezTo>
                <a:cubicBezTo>
                  <a:pt x="161" y="163"/>
                  <a:pt x="157" y="56"/>
                  <a:pt x="81" y="35"/>
                </a:cubicBezTo>
                <a:cubicBezTo>
                  <a:pt x="81" y="35"/>
                  <a:pt x="153" y="45"/>
                  <a:pt x="167" y="142"/>
                </a:cubicBezTo>
                <a:close/>
              </a:path>
            </a:pathLst>
          </a:custGeom>
          <a:solidFill>
            <a:srgbClr val="E5C79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cxnSp>
        <p:nvCxnSpPr>
          <p:cNvPr id="27" name="Straight Connector 66"/>
          <p:cNvCxnSpPr/>
          <p:nvPr/>
        </p:nvCxnSpPr>
        <p:spPr>
          <a:xfrm>
            <a:off x="8039765" y="5902967"/>
            <a:ext cx="2232297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67"/>
          <p:cNvCxnSpPr/>
          <p:nvPr/>
        </p:nvCxnSpPr>
        <p:spPr>
          <a:xfrm flipH="1">
            <a:off x="4479138" y="4620237"/>
            <a:ext cx="1834016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70"/>
          <p:cNvCxnSpPr/>
          <p:nvPr/>
        </p:nvCxnSpPr>
        <p:spPr>
          <a:xfrm flipV="1">
            <a:off x="6313153" y="3455069"/>
            <a:ext cx="0" cy="1162979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73"/>
          <p:cNvCxnSpPr/>
          <p:nvPr/>
        </p:nvCxnSpPr>
        <p:spPr>
          <a:xfrm>
            <a:off x="9366373" y="3225789"/>
            <a:ext cx="2330740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/>
        </p:nvSpPr>
        <p:spPr>
          <a:xfrm>
            <a:off x="921615" y="3164768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矩形 47"/>
          <p:cNvSpPr>
            <a:spLocks noChangeArrowheads="1"/>
          </p:cNvSpPr>
          <p:nvPr/>
        </p:nvSpPr>
        <p:spPr bwMode="auto">
          <a:xfrm>
            <a:off x="921614" y="3717766"/>
            <a:ext cx="2815681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在此录入上述图表的综合描述说明，在此录入上述图表的综合描述说明，在此录入上述图表的综合描述说明。在此录入上述图表的综合描述说明。</a:t>
            </a:r>
          </a:p>
        </p:txBody>
      </p:sp>
      <p:sp>
        <p:nvSpPr>
          <p:cNvPr id="39" name="矩形 46"/>
          <p:cNvSpPr>
            <a:spLocks noChangeArrowheads="1"/>
          </p:cNvSpPr>
          <p:nvPr/>
        </p:nvSpPr>
        <p:spPr bwMode="auto">
          <a:xfrm>
            <a:off x="4410859" y="3404567"/>
            <a:ext cx="175089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添加主题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</a:endParaRPr>
          </a:p>
        </p:txBody>
      </p:sp>
      <p:sp>
        <p:nvSpPr>
          <p:cNvPr id="40" name="矩形 47"/>
          <p:cNvSpPr>
            <a:spLocks noChangeArrowheads="1"/>
          </p:cNvSpPr>
          <p:nvPr/>
        </p:nvSpPr>
        <p:spPr bwMode="auto">
          <a:xfrm>
            <a:off x="4454566" y="3784648"/>
            <a:ext cx="1707191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在此录入上述图片的描述说明，在此录入上述图片的描述说明。</a:t>
            </a:r>
          </a:p>
        </p:txBody>
      </p:sp>
      <p:sp>
        <p:nvSpPr>
          <p:cNvPr id="41" name="矩形 46"/>
          <p:cNvSpPr>
            <a:spLocks noChangeArrowheads="1"/>
          </p:cNvSpPr>
          <p:nvPr/>
        </p:nvSpPr>
        <p:spPr bwMode="auto">
          <a:xfrm>
            <a:off x="8564871" y="4657524"/>
            <a:ext cx="253869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添加主题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</a:endParaRPr>
          </a:p>
        </p:txBody>
      </p:sp>
      <p:sp>
        <p:nvSpPr>
          <p:cNvPr id="42" name="矩形 47"/>
          <p:cNvSpPr>
            <a:spLocks noChangeArrowheads="1"/>
          </p:cNvSpPr>
          <p:nvPr/>
        </p:nvSpPr>
        <p:spPr bwMode="auto">
          <a:xfrm>
            <a:off x="8564871" y="5037605"/>
            <a:ext cx="1707191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在此录入上述图片的描述说明，在此录入上述图片的描述说明。</a:t>
            </a:r>
          </a:p>
        </p:txBody>
      </p:sp>
      <p:sp>
        <p:nvSpPr>
          <p:cNvPr id="43" name="矩形 46"/>
          <p:cNvSpPr>
            <a:spLocks noChangeArrowheads="1"/>
          </p:cNvSpPr>
          <p:nvPr/>
        </p:nvSpPr>
        <p:spPr bwMode="auto">
          <a:xfrm>
            <a:off x="10003570" y="1963380"/>
            <a:ext cx="170719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添加主题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</a:endParaRPr>
          </a:p>
        </p:txBody>
      </p:sp>
      <p:sp>
        <p:nvSpPr>
          <p:cNvPr id="44" name="矩形 47"/>
          <p:cNvSpPr>
            <a:spLocks noChangeArrowheads="1"/>
          </p:cNvSpPr>
          <p:nvPr/>
        </p:nvSpPr>
        <p:spPr bwMode="auto">
          <a:xfrm>
            <a:off x="10003570" y="2343461"/>
            <a:ext cx="1707191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在此录入上述图片的描述说明，在此录入上述图片的描述说明。</a:t>
            </a:r>
          </a:p>
        </p:txBody>
      </p:sp>
      <p:sp>
        <p:nvSpPr>
          <p:cNvPr id="36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06461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000">
        <p14:switch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6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1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6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10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6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100"/>
                            </p:stCondLst>
                            <p:childTnLst>
                              <p:par>
                                <p:cTn id="90" presetID="2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8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300"/>
                            </p:stCondLst>
                            <p:childTnLst>
                              <p:par>
                                <p:cTn id="101" presetID="22" presetClass="entr" presetSubtype="1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000"/>
                            </p:stCondLst>
                            <p:childTnLst>
                              <p:par>
                                <p:cTn id="10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7500"/>
                            </p:stCondLst>
                            <p:childTnLst>
                              <p:par>
                                <p:cTn id="10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8000"/>
                            </p:stCondLst>
                            <p:childTnLst>
                              <p:par>
                                <p:cTn id="11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3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Rectangle 2"/>
          <p:cNvSpPr/>
          <p:nvPr/>
        </p:nvSpPr>
        <p:spPr>
          <a:xfrm>
            <a:off x="1117600" y="2400715"/>
            <a:ext cx="4978400" cy="1930400"/>
          </a:xfrm>
          <a:prstGeom prst="rect">
            <a:avLst/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2" name="Rectangle 3"/>
          <p:cNvSpPr/>
          <p:nvPr/>
        </p:nvSpPr>
        <p:spPr>
          <a:xfrm>
            <a:off x="1117600" y="4331115"/>
            <a:ext cx="4978400" cy="1930400"/>
          </a:xfrm>
          <a:prstGeom prst="rect">
            <a:avLst/>
          </a:prstGeom>
          <a:solidFill>
            <a:srgbClr val="51AF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3" name="Rectangle 4"/>
          <p:cNvSpPr/>
          <p:nvPr/>
        </p:nvSpPr>
        <p:spPr>
          <a:xfrm>
            <a:off x="6096000" y="2400715"/>
            <a:ext cx="4978400" cy="1930400"/>
          </a:xfrm>
          <a:prstGeom prst="rect">
            <a:avLst/>
          </a:prstGeom>
          <a:solidFill>
            <a:srgbClr val="51AF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4" name="Rectangle 5"/>
          <p:cNvSpPr/>
          <p:nvPr/>
        </p:nvSpPr>
        <p:spPr>
          <a:xfrm>
            <a:off x="6096000" y="4331115"/>
            <a:ext cx="4978400" cy="1930400"/>
          </a:xfrm>
          <a:prstGeom prst="rect">
            <a:avLst/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5" name="Oval 6"/>
          <p:cNvSpPr/>
          <p:nvPr/>
        </p:nvSpPr>
        <p:spPr>
          <a:xfrm>
            <a:off x="5689600" y="3944815"/>
            <a:ext cx="768192" cy="7726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733">
              <a:solidFill>
                <a:schemeClr val="bg1"/>
              </a:solidFill>
            </a:endParaRPr>
          </a:p>
        </p:txBody>
      </p:sp>
      <p:grpSp>
        <p:nvGrpSpPr>
          <p:cNvPr id="140" name="Group 13"/>
          <p:cNvGrpSpPr/>
          <p:nvPr/>
        </p:nvGrpSpPr>
        <p:grpSpPr>
          <a:xfrm>
            <a:off x="10058400" y="2935573"/>
            <a:ext cx="711200" cy="860687"/>
            <a:chOff x="427038" y="3595610"/>
            <a:chExt cx="391838" cy="474198"/>
          </a:xfrm>
          <a:solidFill>
            <a:schemeClr val="bg1"/>
          </a:solidFill>
        </p:grpSpPr>
        <p:sp>
          <p:nvSpPr>
            <p:cNvPr id="141" name="Freeform 89"/>
            <p:cNvSpPr>
              <a:spLocks/>
            </p:cNvSpPr>
            <p:nvPr/>
          </p:nvSpPr>
          <p:spPr bwMode="auto">
            <a:xfrm>
              <a:off x="486937" y="3655509"/>
              <a:ext cx="272041" cy="257066"/>
            </a:xfrm>
            <a:custGeom>
              <a:avLst/>
              <a:gdLst>
                <a:gd name="T0" fmla="*/ 57 w 82"/>
                <a:gd name="T1" fmla="*/ 67 h 78"/>
                <a:gd name="T2" fmla="*/ 57 w 82"/>
                <a:gd name="T3" fmla="*/ 78 h 78"/>
                <a:gd name="T4" fmla="*/ 82 w 82"/>
                <a:gd name="T5" fmla="*/ 40 h 78"/>
                <a:gd name="T6" fmla="*/ 41 w 82"/>
                <a:gd name="T7" fmla="*/ 0 h 78"/>
                <a:gd name="T8" fmla="*/ 0 w 82"/>
                <a:gd name="T9" fmla="*/ 40 h 78"/>
                <a:gd name="T10" fmla="*/ 25 w 82"/>
                <a:gd name="T11" fmla="*/ 78 h 78"/>
                <a:gd name="T12" fmla="*/ 25 w 82"/>
                <a:gd name="T13" fmla="*/ 67 h 78"/>
                <a:gd name="T14" fmla="*/ 10 w 82"/>
                <a:gd name="T15" fmla="*/ 40 h 78"/>
                <a:gd name="T16" fmla="*/ 41 w 82"/>
                <a:gd name="T17" fmla="*/ 10 h 78"/>
                <a:gd name="T18" fmla="*/ 72 w 82"/>
                <a:gd name="T19" fmla="*/ 40 h 78"/>
                <a:gd name="T20" fmla="*/ 57 w 82"/>
                <a:gd name="T21" fmla="*/ 6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" h="78">
                  <a:moveTo>
                    <a:pt x="57" y="67"/>
                  </a:moveTo>
                  <a:cubicBezTo>
                    <a:pt x="57" y="78"/>
                    <a:pt x="57" y="78"/>
                    <a:pt x="57" y="78"/>
                  </a:cubicBezTo>
                  <a:cubicBezTo>
                    <a:pt x="71" y="72"/>
                    <a:pt x="82" y="57"/>
                    <a:pt x="82" y="40"/>
                  </a:cubicBezTo>
                  <a:cubicBezTo>
                    <a:pt x="82" y="18"/>
                    <a:pt x="63" y="0"/>
                    <a:pt x="41" y="0"/>
                  </a:cubicBezTo>
                  <a:cubicBezTo>
                    <a:pt x="19" y="0"/>
                    <a:pt x="0" y="18"/>
                    <a:pt x="0" y="40"/>
                  </a:cubicBezTo>
                  <a:cubicBezTo>
                    <a:pt x="0" y="57"/>
                    <a:pt x="10" y="72"/>
                    <a:pt x="25" y="78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16" y="61"/>
                    <a:pt x="10" y="52"/>
                    <a:pt x="10" y="40"/>
                  </a:cubicBezTo>
                  <a:cubicBezTo>
                    <a:pt x="10" y="23"/>
                    <a:pt x="24" y="10"/>
                    <a:pt x="41" y="10"/>
                  </a:cubicBezTo>
                  <a:cubicBezTo>
                    <a:pt x="58" y="10"/>
                    <a:pt x="72" y="23"/>
                    <a:pt x="72" y="40"/>
                  </a:cubicBezTo>
                  <a:cubicBezTo>
                    <a:pt x="72" y="52"/>
                    <a:pt x="66" y="62"/>
                    <a:pt x="57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42" name="Freeform 90"/>
            <p:cNvSpPr>
              <a:spLocks/>
            </p:cNvSpPr>
            <p:nvPr/>
          </p:nvSpPr>
          <p:spPr bwMode="auto">
            <a:xfrm>
              <a:off x="427038" y="3595610"/>
              <a:ext cx="391838" cy="381855"/>
            </a:xfrm>
            <a:custGeom>
              <a:avLst/>
              <a:gdLst>
                <a:gd name="T0" fmla="*/ 59 w 118"/>
                <a:gd name="T1" fmla="*/ 0 h 115"/>
                <a:gd name="T2" fmla="*/ 0 w 118"/>
                <a:gd name="T3" fmla="*/ 58 h 115"/>
                <a:gd name="T4" fmla="*/ 43 w 118"/>
                <a:gd name="T5" fmla="*/ 115 h 115"/>
                <a:gd name="T6" fmla="*/ 43 w 118"/>
                <a:gd name="T7" fmla="*/ 107 h 115"/>
                <a:gd name="T8" fmla="*/ 8 w 118"/>
                <a:gd name="T9" fmla="*/ 58 h 115"/>
                <a:gd name="T10" fmla="*/ 59 w 118"/>
                <a:gd name="T11" fmla="*/ 8 h 115"/>
                <a:gd name="T12" fmla="*/ 110 w 118"/>
                <a:gd name="T13" fmla="*/ 58 h 115"/>
                <a:gd name="T14" fmla="*/ 75 w 118"/>
                <a:gd name="T15" fmla="*/ 107 h 115"/>
                <a:gd name="T16" fmla="*/ 75 w 118"/>
                <a:gd name="T17" fmla="*/ 115 h 115"/>
                <a:gd name="T18" fmla="*/ 118 w 118"/>
                <a:gd name="T19" fmla="*/ 58 h 115"/>
                <a:gd name="T20" fmla="*/ 59 w 118"/>
                <a:gd name="T2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" h="115">
                  <a:moveTo>
                    <a:pt x="59" y="0"/>
                  </a:moveTo>
                  <a:cubicBezTo>
                    <a:pt x="26" y="0"/>
                    <a:pt x="0" y="26"/>
                    <a:pt x="0" y="58"/>
                  </a:cubicBezTo>
                  <a:cubicBezTo>
                    <a:pt x="0" y="85"/>
                    <a:pt x="18" y="108"/>
                    <a:pt x="43" y="115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23" y="100"/>
                    <a:pt x="8" y="81"/>
                    <a:pt x="8" y="58"/>
                  </a:cubicBezTo>
                  <a:cubicBezTo>
                    <a:pt x="8" y="30"/>
                    <a:pt x="31" y="8"/>
                    <a:pt x="59" y="8"/>
                  </a:cubicBezTo>
                  <a:cubicBezTo>
                    <a:pt x="87" y="8"/>
                    <a:pt x="110" y="30"/>
                    <a:pt x="110" y="58"/>
                  </a:cubicBezTo>
                  <a:cubicBezTo>
                    <a:pt x="110" y="81"/>
                    <a:pt x="95" y="100"/>
                    <a:pt x="75" y="107"/>
                  </a:cubicBezTo>
                  <a:cubicBezTo>
                    <a:pt x="75" y="115"/>
                    <a:pt x="75" y="115"/>
                    <a:pt x="75" y="115"/>
                  </a:cubicBezTo>
                  <a:cubicBezTo>
                    <a:pt x="100" y="108"/>
                    <a:pt x="118" y="86"/>
                    <a:pt x="118" y="58"/>
                  </a:cubicBezTo>
                  <a:cubicBezTo>
                    <a:pt x="118" y="26"/>
                    <a:pt x="92" y="0"/>
                    <a:pt x="5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43" name="Freeform 91"/>
            <p:cNvSpPr>
              <a:spLocks/>
            </p:cNvSpPr>
            <p:nvPr/>
          </p:nvSpPr>
          <p:spPr bwMode="auto">
            <a:xfrm>
              <a:off x="566802" y="3750348"/>
              <a:ext cx="119797" cy="319460"/>
            </a:xfrm>
            <a:custGeom>
              <a:avLst/>
              <a:gdLst>
                <a:gd name="T0" fmla="*/ 24 w 36"/>
                <a:gd name="T1" fmla="*/ 82 h 96"/>
                <a:gd name="T2" fmla="*/ 24 w 36"/>
                <a:gd name="T3" fmla="*/ 21 h 96"/>
                <a:gd name="T4" fmla="*/ 29 w 36"/>
                <a:gd name="T5" fmla="*/ 12 h 96"/>
                <a:gd name="T6" fmla="*/ 17 w 36"/>
                <a:gd name="T7" fmla="*/ 0 h 96"/>
                <a:gd name="T8" fmla="*/ 5 w 36"/>
                <a:gd name="T9" fmla="*/ 12 h 96"/>
                <a:gd name="T10" fmla="*/ 10 w 36"/>
                <a:gd name="T11" fmla="*/ 21 h 96"/>
                <a:gd name="T12" fmla="*/ 10 w 36"/>
                <a:gd name="T13" fmla="*/ 21 h 96"/>
                <a:gd name="T14" fmla="*/ 10 w 36"/>
                <a:gd name="T15" fmla="*/ 82 h 96"/>
                <a:gd name="T16" fmla="*/ 0 w 36"/>
                <a:gd name="T17" fmla="*/ 96 h 96"/>
                <a:gd name="T18" fmla="*/ 36 w 36"/>
                <a:gd name="T19" fmla="*/ 96 h 96"/>
                <a:gd name="T20" fmla="*/ 24 w 36"/>
                <a:gd name="T21" fmla="*/ 8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96">
                  <a:moveTo>
                    <a:pt x="24" y="82"/>
                  </a:moveTo>
                  <a:cubicBezTo>
                    <a:pt x="24" y="79"/>
                    <a:pt x="24" y="22"/>
                    <a:pt x="24" y="21"/>
                  </a:cubicBezTo>
                  <a:cubicBezTo>
                    <a:pt x="27" y="19"/>
                    <a:pt x="29" y="16"/>
                    <a:pt x="29" y="12"/>
                  </a:cubicBezTo>
                  <a:cubicBezTo>
                    <a:pt x="29" y="5"/>
                    <a:pt x="24" y="0"/>
                    <a:pt x="17" y="0"/>
                  </a:cubicBezTo>
                  <a:cubicBezTo>
                    <a:pt x="10" y="0"/>
                    <a:pt x="5" y="5"/>
                    <a:pt x="5" y="12"/>
                  </a:cubicBezTo>
                  <a:cubicBezTo>
                    <a:pt x="5" y="16"/>
                    <a:pt x="7" y="19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78"/>
                    <a:pt x="10" y="82"/>
                  </a:cubicBezTo>
                  <a:cubicBezTo>
                    <a:pt x="10" y="92"/>
                    <a:pt x="0" y="96"/>
                    <a:pt x="0" y="96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36" y="96"/>
                    <a:pt x="24" y="92"/>
                    <a:pt x="24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144" name="Group 17"/>
          <p:cNvGrpSpPr/>
          <p:nvPr/>
        </p:nvGrpSpPr>
        <p:grpSpPr>
          <a:xfrm>
            <a:off x="10012061" y="4870582"/>
            <a:ext cx="786632" cy="851467"/>
            <a:chOff x="1847137" y="4256991"/>
            <a:chExt cx="454232" cy="491670"/>
          </a:xfrm>
          <a:solidFill>
            <a:schemeClr val="bg1"/>
          </a:solidFill>
        </p:grpSpPr>
        <p:sp>
          <p:nvSpPr>
            <p:cNvPr id="145" name="Freeform 101"/>
            <p:cNvSpPr>
              <a:spLocks noEditPoints="1"/>
            </p:cNvSpPr>
            <p:nvPr/>
          </p:nvSpPr>
          <p:spPr bwMode="auto">
            <a:xfrm>
              <a:off x="1847137" y="4256991"/>
              <a:ext cx="454232" cy="491670"/>
            </a:xfrm>
            <a:custGeom>
              <a:avLst/>
              <a:gdLst>
                <a:gd name="T0" fmla="*/ 134 w 137"/>
                <a:gd name="T1" fmla="*/ 71 h 148"/>
                <a:gd name="T2" fmla="*/ 126 w 137"/>
                <a:gd name="T3" fmla="*/ 38 h 148"/>
                <a:gd name="T4" fmla="*/ 133 w 137"/>
                <a:gd name="T5" fmla="*/ 36 h 148"/>
                <a:gd name="T6" fmla="*/ 126 w 137"/>
                <a:gd name="T7" fmla="*/ 12 h 148"/>
                <a:gd name="T8" fmla="*/ 102 w 137"/>
                <a:gd name="T9" fmla="*/ 5 h 148"/>
                <a:gd name="T10" fmla="*/ 99 w 137"/>
                <a:gd name="T11" fmla="*/ 12 h 148"/>
                <a:gd name="T12" fmla="*/ 67 w 137"/>
                <a:gd name="T13" fmla="*/ 4 h 148"/>
                <a:gd name="T14" fmla="*/ 38 w 137"/>
                <a:gd name="T15" fmla="*/ 11 h 148"/>
                <a:gd name="T16" fmla="*/ 36 w 137"/>
                <a:gd name="T17" fmla="*/ 5 h 148"/>
                <a:gd name="T18" fmla="*/ 12 w 137"/>
                <a:gd name="T19" fmla="*/ 12 h 148"/>
                <a:gd name="T20" fmla="*/ 5 w 137"/>
                <a:gd name="T21" fmla="*/ 36 h 148"/>
                <a:gd name="T22" fmla="*/ 9 w 137"/>
                <a:gd name="T23" fmla="*/ 38 h 148"/>
                <a:gd name="T24" fmla="*/ 0 w 137"/>
                <a:gd name="T25" fmla="*/ 71 h 148"/>
                <a:gd name="T26" fmla="*/ 27 w 137"/>
                <a:gd name="T27" fmla="*/ 125 h 148"/>
                <a:gd name="T28" fmla="*/ 13 w 137"/>
                <a:gd name="T29" fmla="*/ 140 h 148"/>
                <a:gd name="T30" fmla="*/ 21 w 137"/>
                <a:gd name="T31" fmla="*/ 148 h 148"/>
                <a:gd name="T32" fmla="*/ 37 w 137"/>
                <a:gd name="T33" fmla="*/ 132 h 148"/>
                <a:gd name="T34" fmla="*/ 67 w 137"/>
                <a:gd name="T35" fmla="*/ 139 h 148"/>
                <a:gd name="T36" fmla="*/ 97 w 137"/>
                <a:gd name="T37" fmla="*/ 132 h 148"/>
                <a:gd name="T38" fmla="*/ 113 w 137"/>
                <a:gd name="T39" fmla="*/ 148 h 148"/>
                <a:gd name="T40" fmla="*/ 121 w 137"/>
                <a:gd name="T41" fmla="*/ 140 h 148"/>
                <a:gd name="T42" fmla="*/ 107 w 137"/>
                <a:gd name="T43" fmla="*/ 125 h 148"/>
                <a:gd name="T44" fmla="*/ 134 w 137"/>
                <a:gd name="T45" fmla="*/ 71 h 148"/>
                <a:gd name="T46" fmla="*/ 11 w 137"/>
                <a:gd name="T47" fmla="*/ 74 h 148"/>
                <a:gd name="T48" fmla="*/ 20 w 137"/>
                <a:gd name="T49" fmla="*/ 74 h 148"/>
                <a:gd name="T50" fmla="*/ 23 w 137"/>
                <a:gd name="T51" fmla="*/ 71 h 148"/>
                <a:gd name="T52" fmla="*/ 20 w 137"/>
                <a:gd name="T53" fmla="*/ 69 h 148"/>
                <a:gd name="T54" fmla="*/ 11 w 137"/>
                <a:gd name="T55" fmla="*/ 69 h 148"/>
                <a:gd name="T56" fmla="*/ 64 w 137"/>
                <a:gd name="T57" fmla="*/ 15 h 148"/>
                <a:gd name="T58" fmla="*/ 64 w 137"/>
                <a:gd name="T59" fmla="*/ 15 h 148"/>
                <a:gd name="T60" fmla="*/ 64 w 137"/>
                <a:gd name="T61" fmla="*/ 26 h 148"/>
                <a:gd name="T62" fmla="*/ 67 w 137"/>
                <a:gd name="T63" fmla="*/ 29 h 148"/>
                <a:gd name="T64" fmla="*/ 70 w 137"/>
                <a:gd name="T65" fmla="*/ 26 h 148"/>
                <a:gd name="T66" fmla="*/ 70 w 137"/>
                <a:gd name="T67" fmla="*/ 15 h 148"/>
                <a:gd name="T68" fmla="*/ 70 w 137"/>
                <a:gd name="T69" fmla="*/ 15 h 148"/>
                <a:gd name="T70" fmla="*/ 123 w 137"/>
                <a:gd name="T71" fmla="*/ 69 h 148"/>
                <a:gd name="T72" fmla="*/ 114 w 137"/>
                <a:gd name="T73" fmla="*/ 69 h 148"/>
                <a:gd name="T74" fmla="*/ 111 w 137"/>
                <a:gd name="T75" fmla="*/ 71 h 148"/>
                <a:gd name="T76" fmla="*/ 114 w 137"/>
                <a:gd name="T77" fmla="*/ 74 h 148"/>
                <a:gd name="T78" fmla="*/ 123 w 137"/>
                <a:gd name="T79" fmla="*/ 74 h 148"/>
                <a:gd name="T80" fmla="*/ 70 w 137"/>
                <a:gd name="T81" fmla="*/ 128 h 148"/>
                <a:gd name="T82" fmla="*/ 70 w 137"/>
                <a:gd name="T83" fmla="*/ 118 h 148"/>
                <a:gd name="T84" fmla="*/ 67 w 137"/>
                <a:gd name="T85" fmla="*/ 115 h 148"/>
                <a:gd name="T86" fmla="*/ 64 w 137"/>
                <a:gd name="T87" fmla="*/ 118 h 148"/>
                <a:gd name="T88" fmla="*/ 64 w 137"/>
                <a:gd name="T89" fmla="*/ 128 h 148"/>
                <a:gd name="T90" fmla="*/ 11 w 137"/>
                <a:gd name="T91" fmla="*/ 7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7" h="148">
                  <a:moveTo>
                    <a:pt x="134" y="71"/>
                  </a:moveTo>
                  <a:cubicBezTo>
                    <a:pt x="134" y="59"/>
                    <a:pt x="131" y="48"/>
                    <a:pt x="126" y="38"/>
                  </a:cubicBezTo>
                  <a:cubicBezTo>
                    <a:pt x="128" y="38"/>
                    <a:pt x="131" y="38"/>
                    <a:pt x="133" y="36"/>
                  </a:cubicBezTo>
                  <a:cubicBezTo>
                    <a:pt x="137" y="31"/>
                    <a:pt x="134" y="20"/>
                    <a:pt x="126" y="12"/>
                  </a:cubicBezTo>
                  <a:cubicBezTo>
                    <a:pt x="117" y="3"/>
                    <a:pt x="107" y="0"/>
                    <a:pt x="102" y="5"/>
                  </a:cubicBezTo>
                  <a:cubicBezTo>
                    <a:pt x="100" y="7"/>
                    <a:pt x="99" y="9"/>
                    <a:pt x="99" y="12"/>
                  </a:cubicBezTo>
                  <a:cubicBezTo>
                    <a:pt x="90" y="7"/>
                    <a:pt x="79" y="4"/>
                    <a:pt x="67" y="4"/>
                  </a:cubicBezTo>
                  <a:cubicBezTo>
                    <a:pt x="57" y="4"/>
                    <a:pt x="47" y="6"/>
                    <a:pt x="38" y="11"/>
                  </a:cubicBezTo>
                  <a:cubicBezTo>
                    <a:pt x="38" y="8"/>
                    <a:pt x="37" y="7"/>
                    <a:pt x="36" y="5"/>
                  </a:cubicBezTo>
                  <a:cubicBezTo>
                    <a:pt x="31" y="0"/>
                    <a:pt x="20" y="3"/>
                    <a:pt x="12" y="12"/>
                  </a:cubicBezTo>
                  <a:cubicBezTo>
                    <a:pt x="3" y="20"/>
                    <a:pt x="0" y="31"/>
                    <a:pt x="5" y="36"/>
                  </a:cubicBezTo>
                  <a:cubicBezTo>
                    <a:pt x="6" y="37"/>
                    <a:pt x="7" y="37"/>
                    <a:pt x="9" y="38"/>
                  </a:cubicBezTo>
                  <a:cubicBezTo>
                    <a:pt x="3" y="48"/>
                    <a:pt x="0" y="59"/>
                    <a:pt x="0" y="71"/>
                  </a:cubicBezTo>
                  <a:cubicBezTo>
                    <a:pt x="0" y="94"/>
                    <a:pt x="10" y="113"/>
                    <a:pt x="27" y="125"/>
                  </a:cubicBezTo>
                  <a:cubicBezTo>
                    <a:pt x="13" y="140"/>
                    <a:pt x="13" y="140"/>
                    <a:pt x="13" y="140"/>
                  </a:cubicBezTo>
                  <a:cubicBezTo>
                    <a:pt x="21" y="148"/>
                    <a:pt x="21" y="148"/>
                    <a:pt x="21" y="148"/>
                  </a:cubicBezTo>
                  <a:cubicBezTo>
                    <a:pt x="37" y="132"/>
                    <a:pt x="37" y="132"/>
                    <a:pt x="37" y="132"/>
                  </a:cubicBezTo>
                  <a:cubicBezTo>
                    <a:pt x="46" y="136"/>
                    <a:pt x="56" y="139"/>
                    <a:pt x="67" y="139"/>
                  </a:cubicBezTo>
                  <a:cubicBezTo>
                    <a:pt x="78" y="139"/>
                    <a:pt x="88" y="136"/>
                    <a:pt x="97" y="132"/>
                  </a:cubicBezTo>
                  <a:cubicBezTo>
                    <a:pt x="113" y="148"/>
                    <a:pt x="113" y="148"/>
                    <a:pt x="113" y="148"/>
                  </a:cubicBezTo>
                  <a:cubicBezTo>
                    <a:pt x="121" y="140"/>
                    <a:pt x="121" y="140"/>
                    <a:pt x="121" y="140"/>
                  </a:cubicBezTo>
                  <a:cubicBezTo>
                    <a:pt x="107" y="125"/>
                    <a:pt x="107" y="125"/>
                    <a:pt x="107" y="125"/>
                  </a:cubicBezTo>
                  <a:cubicBezTo>
                    <a:pt x="124" y="113"/>
                    <a:pt x="134" y="94"/>
                    <a:pt x="134" y="71"/>
                  </a:cubicBezTo>
                  <a:close/>
                  <a:moveTo>
                    <a:pt x="11" y="74"/>
                  </a:moveTo>
                  <a:cubicBezTo>
                    <a:pt x="20" y="74"/>
                    <a:pt x="20" y="74"/>
                    <a:pt x="20" y="74"/>
                  </a:cubicBezTo>
                  <a:cubicBezTo>
                    <a:pt x="22" y="74"/>
                    <a:pt x="23" y="73"/>
                    <a:pt x="23" y="71"/>
                  </a:cubicBezTo>
                  <a:cubicBezTo>
                    <a:pt x="23" y="70"/>
                    <a:pt x="22" y="69"/>
                    <a:pt x="20" y="69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12" y="40"/>
                    <a:pt x="35" y="17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4" y="27"/>
                    <a:pt x="65" y="29"/>
                    <a:pt x="67" y="29"/>
                  </a:cubicBezTo>
                  <a:cubicBezTo>
                    <a:pt x="69" y="29"/>
                    <a:pt x="70" y="27"/>
                    <a:pt x="70" y="26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99" y="17"/>
                    <a:pt x="122" y="40"/>
                    <a:pt x="123" y="69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12" y="69"/>
                    <a:pt x="111" y="70"/>
                    <a:pt x="111" y="71"/>
                  </a:cubicBezTo>
                  <a:cubicBezTo>
                    <a:pt x="111" y="73"/>
                    <a:pt x="112" y="74"/>
                    <a:pt x="114" y="74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2" y="103"/>
                    <a:pt x="99" y="126"/>
                    <a:pt x="70" y="128"/>
                  </a:cubicBezTo>
                  <a:cubicBezTo>
                    <a:pt x="70" y="118"/>
                    <a:pt x="70" y="118"/>
                    <a:pt x="70" y="118"/>
                  </a:cubicBezTo>
                  <a:cubicBezTo>
                    <a:pt x="70" y="116"/>
                    <a:pt x="69" y="115"/>
                    <a:pt x="67" y="115"/>
                  </a:cubicBezTo>
                  <a:cubicBezTo>
                    <a:pt x="65" y="115"/>
                    <a:pt x="64" y="116"/>
                    <a:pt x="64" y="118"/>
                  </a:cubicBezTo>
                  <a:cubicBezTo>
                    <a:pt x="64" y="128"/>
                    <a:pt x="64" y="128"/>
                    <a:pt x="64" y="128"/>
                  </a:cubicBezTo>
                  <a:cubicBezTo>
                    <a:pt x="35" y="126"/>
                    <a:pt x="12" y="103"/>
                    <a:pt x="11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46" name="Freeform 102"/>
            <p:cNvSpPr>
              <a:spLocks/>
            </p:cNvSpPr>
            <p:nvPr/>
          </p:nvSpPr>
          <p:spPr bwMode="auto">
            <a:xfrm>
              <a:off x="2059279" y="4371797"/>
              <a:ext cx="142260" cy="129781"/>
            </a:xfrm>
            <a:custGeom>
              <a:avLst/>
              <a:gdLst>
                <a:gd name="T0" fmla="*/ 3 w 43"/>
                <a:gd name="T1" fmla="*/ 39 h 39"/>
                <a:gd name="T2" fmla="*/ 3 w 43"/>
                <a:gd name="T3" fmla="*/ 39 h 39"/>
                <a:gd name="T4" fmla="*/ 40 w 43"/>
                <a:gd name="T5" fmla="*/ 39 h 39"/>
                <a:gd name="T6" fmla="*/ 43 w 43"/>
                <a:gd name="T7" fmla="*/ 36 h 39"/>
                <a:gd name="T8" fmla="*/ 40 w 43"/>
                <a:gd name="T9" fmla="*/ 34 h 39"/>
                <a:gd name="T10" fmla="*/ 6 w 43"/>
                <a:gd name="T11" fmla="*/ 34 h 39"/>
                <a:gd name="T12" fmla="*/ 6 w 43"/>
                <a:gd name="T13" fmla="*/ 3 h 39"/>
                <a:gd name="T14" fmla="*/ 3 w 43"/>
                <a:gd name="T15" fmla="*/ 0 h 39"/>
                <a:gd name="T16" fmla="*/ 0 w 43"/>
                <a:gd name="T17" fmla="*/ 3 h 39"/>
                <a:gd name="T18" fmla="*/ 0 w 43"/>
                <a:gd name="T19" fmla="*/ 36 h 39"/>
                <a:gd name="T20" fmla="*/ 3 w 43"/>
                <a:gd name="T2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39">
                  <a:moveTo>
                    <a:pt x="3" y="39"/>
                  </a:moveTo>
                  <a:cubicBezTo>
                    <a:pt x="3" y="39"/>
                    <a:pt x="3" y="39"/>
                    <a:pt x="3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1" y="39"/>
                    <a:pt x="43" y="38"/>
                    <a:pt x="43" y="36"/>
                  </a:cubicBezTo>
                  <a:cubicBezTo>
                    <a:pt x="43" y="35"/>
                    <a:pt x="41" y="34"/>
                    <a:pt x="40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"/>
                    <a:pt x="5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8"/>
                    <a:pt x="1" y="39"/>
                    <a:pt x="3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sp>
        <p:nvSpPr>
          <p:cNvPr id="147" name="Freeform 103"/>
          <p:cNvSpPr>
            <a:spLocks noEditPoints="1"/>
          </p:cNvSpPr>
          <p:nvPr/>
        </p:nvSpPr>
        <p:spPr bwMode="auto">
          <a:xfrm>
            <a:off x="1412763" y="2977186"/>
            <a:ext cx="787895" cy="777459"/>
          </a:xfrm>
          <a:custGeom>
            <a:avLst/>
            <a:gdLst>
              <a:gd name="T0" fmla="*/ 14 w 113"/>
              <a:gd name="T1" fmla="*/ 13 h 112"/>
              <a:gd name="T2" fmla="*/ 14 w 113"/>
              <a:gd name="T3" fmla="*/ 63 h 112"/>
              <a:gd name="T4" fmla="*/ 49 w 113"/>
              <a:gd name="T5" fmla="*/ 71 h 112"/>
              <a:gd name="T6" fmla="*/ 60 w 113"/>
              <a:gd name="T7" fmla="*/ 82 h 112"/>
              <a:gd name="T8" fmla="*/ 75 w 113"/>
              <a:gd name="T9" fmla="*/ 79 h 112"/>
              <a:gd name="T10" fmla="*/ 75 w 113"/>
              <a:gd name="T11" fmla="*/ 93 h 112"/>
              <a:gd name="T12" fmla="*/ 78 w 113"/>
              <a:gd name="T13" fmla="*/ 97 h 112"/>
              <a:gd name="T14" fmla="*/ 92 w 113"/>
              <a:gd name="T15" fmla="*/ 97 h 112"/>
              <a:gd name="T16" fmla="*/ 91 w 113"/>
              <a:gd name="T17" fmla="*/ 112 h 112"/>
              <a:gd name="T18" fmla="*/ 113 w 113"/>
              <a:gd name="T19" fmla="*/ 112 h 112"/>
              <a:gd name="T20" fmla="*/ 113 w 113"/>
              <a:gd name="T21" fmla="*/ 91 h 112"/>
              <a:gd name="T22" fmla="*/ 71 w 113"/>
              <a:gd name="T23" fmla="*/ 49 h 112"/>
              <a:gd name="T24" fmla="*/ 63 w 113"/>
              <a:gd name="T25" fmla="*/ 13 h 112"/>
              <a:gd name="T26" fmla="*/ 14 w 113"/>
              <a:gd name="T27" fmla="*/ 13 h 112"/>
              <a:gd name="T28" fmla="*/ 17 w 113"/>
              <a:gd name="T29" fmla="*/ 53 h 112"/>
              <a:gd name="T30" fmla="*/ 20 w 113"/>
              <a:gd name="T31" fmla="*/ 20 h 112"/>
              <a:gd name="T32" fmla="*/ 53 w 113"/>
              <a:gd name="T33" fmla="*/ 17 h 112"/>
              <a:gd name="T34" fmla="*/ 17 w 113"/>
              <a:gd name="T35" fmla="*/ 53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3" h="112">
                <a:moveTo>
                  <a:pt x="14" y="13"/>
                </a:moveTo>
                <a:cubicBezTo>
                  <a:pt x="0" y="27"/>
                  <a:pt x="0" y="49"/>
                  <a:pt x="14" y="63"/>
                </a:cubicBezTo>
                <a:cubicBezTo>
                  <a:pt x="23" y="72"/>
                  <a:pt x="37" y="75"/>
                  <a:pt x="49" y="71"/>
                </a:cubicBezTo>
                <a:cubicBezTo>
                  <a:pt x="60" y="82"/>
                  <a:pt x="60" y="82"/>
                  <a:pt x="60" y="82"/>
                </a:cubicBezTo>
                <a:cubicBezTo>
                  <a:pt x="60" y="82"/>
                  <a:pt x="70" y="74"/>
                  <a:pt x="75" y="79"/>
                </a:cubicBezTo>
                <a:cubicBezTo>
                  <a:pt x="79" y="83"/>
                  <a:pt x="76" y="89"/>
                  <a:pt x="75" y="93"/>
                </a:cubicBezTo>
                <a:cubicBezTo>
                  <a:pt x="74" y="95"/>
                  <a:pt x="73" y="99"/>
                  <a:pt x="78" y="97"/>
                </a:cubicBezTo>
                <a:cubicBezTo>
                  <a:pt x="81" y="96"/>
                  <a:pt x="88" y="92"/>
                  <a:pt x="92" y="97"/>
                </a:cubicBezTo>
                <a:cubicBezTo>
                  <a:pt x="97" y="102"/>
                  <a:pt x="91" y="112"/>
                  <a:pt x="91" y="112"/>
                </a:cubicBezTo>
                <a:cubicBezTo>
                  <a:pt x="113" y="112"/>
                  <a:pt x="113" y="112"/>
                  <a:pt x="113" y="112"/>
                </a:cubicBezTo>
                <a:cubicBezTo>
                  <a:pt x="113" y="91"/>
                  <a:pt x="113" y="91"/>
                  <a:pt x="113" y="91"/>
                </a:cubicBezTo>
                <a:cubicBezTo>
                  <a:pt x="71" y="49"/>
                  <a:pt x="71" y="49"/>
                  <a:pt x="71" y="49"/>
                </a:cubicBezTo>
                <a:cubicBezTo>
                  <a:pt x="75" y="37"/>
                  <a:pt x="72" y="23"/>
                  <a:pt x="63" y="13"/>
                </a:cubicBezTo>
                <a:cubicBezTo>
                  <a:pt x="49" y="0"/>
                  <a:pt x="27" y="0"/>
                  <a:pt x="14" y="13"/>
                </a:cubicBezTo>
                <a:close/>
                <a:moveTo>
                  <a:pt x="17" y="53"/>
                </a:moveTo>
                <a:cubicBezTo>
                  <a:pt x="11" y="43"/>
                  <a:pt x="12" y="29"/>
                  <a:pt x="20" y="20"/>
                </a:cubicBezTo>
                <a:cubicBezTo>
                  <a:pt x="29" y="12"/>
                  <a:pt x="43" y="11"/>
                  <a:pt x="53" y="17"/>
                </a:cubicBezTo>
                <a:lnTo>
                  <a:pt x="17" y="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grpSp>
        <p:nvGrpSpPr>
          <p:cNvPr id="148" name="Group 21"/>
          <p:cNvGrpSpPr/>
          <p:nvPr/>
        </p:nvGrpSpPr>
        <p:grpSpPr>
          <a:xfrm>
            <a:off x="1422561" y="4847908"/>
            <a:ext cx="866419" cy="896817"/>
            <a:chOff x="1163293" y="4009909"/>
            <a:chExt cx="426779" cy="441753"/>
          </a:xfrm>
          <a:solidFill>
            <a:schemeClr val="bg1"/>
          </a:solidFill>
        </p:grpSpPr>
        <p:sp>
          <p:nvSpPr>
            <p:cNvPr id="149" name="Freeform 129"/>
            <p:cNvSpPr>
              <a:spLocks/>
            </p:cNvSpPr>
            <p:nvPr/>
          </p:nvSpPr>
          <p:spPr bwMode="auto">
            <a:xfrm>
              <a:off x="1163293" y="4192101"/>
              <a:ext cx="426779" cy="157235"/>
            </a:xfrm>
            <a:custGeom>
              <a:avLst/>
              <a:gdLst>
                <a:gd name="T0" fmla="*/ 86 w 171"/>
                <a:gd name="T1" fmla="*/ 36 h 63"/>
                <a:gd name="T2" fmla="*/ 24 w 171"/>
                <a:gd name="T3" fmla="*/ 0 h 63"/>
                <a:gd name="T4" fmla="*/ 0 w 171"/>
                <a:gd name="T5" fmla="*/ 15 h 63"/>
                <a:gd name="T6" fmla="*/ 86 w 171"/>
                <a:gd name="T7" fmla="*/ 63 h 63"/>
                <a:gd name="T8" fmla="*/ 171 w 171"/>
                <a:gd name="T9" fmla="*/ 15 h 63"/>
                <a:gd name="T10" fmla="*/ 147 w 171"/>
                <a:gd name="T11" fmla="*/ 0 h 63"/>
                <a:gd name="T12" fmla="*/ 86 w 171"/>
                <a:gd name="T13" fmla="*/ 3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63">
                  <a:moveTo>
                    <a:pt x="86" y="36"/>
                  </a:moveTo>
                  <a:lnTo>
                    <a:pt x="24" y="0"/>
                  </a:lnTo>
                  <a:lnTo>
                    <a:pt x="0" y="15"/>
                  </a:lnTo>
                  <a:lnTo>
                    <a:pt x="86" y="63"/>
                  </a:lnTo>
                  <a:lnTo>
                    <a:pt x="171" y="15"/>
                  </a:lnTo>
                  <a:lnTo>
                    <a:pt x="147" y="0"/>
                  </a:lnTo>
                  <a:lnTo>
                    <a:pt x="86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50" name="Freeform 130"/>
            <p:cNvSpPr>
              <a:spLocks/>
            </p:cNvSpPr>
            <p:nvPr/>
          </p:nvSpPr>
          <p:spPr bwMode="auto">
            <a:xfrm>
              <a:off x="1163293" y="4296924"/>
              <a:ext cx="426779" cy="154738"/>
            </a:xfrm>
            <a:custGeom>
              <a:avLst/>
              <a:gdLst>
                <a:gd name="T0" fmla="*/ 86 w 171"/>
                <a:gd name="T1" fmla="*/ 34 h 62"/>
                <a:gd name="T2" fmla="*/ 24 w 171"/>
                <a:gd name="T3" fmla="*/ 0 h 62"/>
                <a:gd name="T4" fmla="*/ 0 w 171"/>
                <a:gd name="T5" fmla="*/ 13 h 62"/>
                <a:gd name="T6" fmla="*/ 86 w 171"/>
                <a:gd name="T7" fmla="*/ 62 h 62"/>
                <a:gd name="T8" fmla="*/ 171 w 171"/>
                <a:gd name="T9" fmla="*/ 13 h 62"/>
                <a:gd name="T10" fmla="*/ 147 w 171"/>
                <a:gd name="T11" fmla="*/ 0 h 62"/>
                <a:gd name="T12" fmla="*/ 86 w 171"/>
                <a:gd name="T13" fmla="*/ 3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62">
                  <a:moveTo>
                    <a:pt x="86" y="34"/>
                  </a:moveTo>
                  <a:lnTo>
                    <a:pt x="24" y="0"/>
                  </a:lnTo>
                  <a:lnTo>
                    <a:pt x="0" y="13"/>
                  </a:lnTo>
                  <a:lnTo>
                    <a:pt x="86" y="62"/>
                  </a:lnTo>
                  <a:lnTo>
                    <a:pt x="171" y="13"/>
                  </a:lnTo>
                  <a:lnTo>
                    <a:pt x="147" y="0"/>
                  </a:lnTo>
                  <a:lnTo>
                    <a:pt x="86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51" name="Freeform 131"/>
            <p:cNvSpPr>
              <a:spLocks/>
            </p:cNvSpPr>
            <p:nvPr/>
          </p:nvSpPr>
          <p:spPr bwMode="auto">
            <a:xfrm>
              <a:off x="1163293" y="4009909"/>
              <a:ext cx="426779" cy="242092"/>
            </a:xfrm>
            <a:custGeom>
              <a:avLst/>
              <a:gdLst>
                <a:gd name="T0" fmla="*/ 171 w 171"/>
                <a:gd name="T1" fmla="*/ 48 h 97"/>
                <a:gd name="T2" fmla="*/ 86 w 171"/>
                <a:gd name="T3" fmla="*/ 0 h 97"/>
                <a:gd name="T4" fmla="*/ 0 w 171"/>
                <a:gd name="T5" fmla="*/ 48 h 97"/>
                <a:gd name="T6" fmla="*/ 86 w 171"/>
                <a:gd name="T7" fmla="*/ 97 h 97"/>
                <a:gd name="T8" fmla="*/ 171 w 171"/>
                <a:gd name="T9" fmla="*/ 4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97">
                  <a:moveTo>
                    <a:pt x="171" y="48"/>
                  </a:moveTo>
                  <a:lnTo>
                    <a:pt x="86" y="0"/>
                  </a:lnTo>
                  <a:lnTo>
                    <a:pt x="0" y="48"/>
                  </a:lnTo>
                  <a:lnTo>
                    <a:pt x="86" y="97"/>
                  </a:lnTo>
                  <a:lnTo>
                    <a:pt x="171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sp>
        <p:nvSpPr>
          <p:cNvPr id="152" name="矩形 151"/>
          <p:cNvSpPr/>
          <p:nvPr/>
        </p:nvSpPr>
        <p:spPr>
          <a:xfrm>
            <a:off x="2614182" y="2722653"/>
            <a:ext cx="2408441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3" name="矩形 47"/>
          <p:cNvSpPr>
            <a:spLocks noChangeArrowheads="1"/>
          </p:cNvSpPr>
          <p:nvPr/>
        </p:nvSpPr>
        <p:spPr bwMode="auto">
          <a:xfrm>
            <a:off x="2614182" y="3241683"/>
            <a:ext cx="3068293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154" name="矩形 153"/>
          <p:cNvSpPr/>
          <p:nvPr/>
        </p:nvSpPr>
        <p:spPr>
          <a:xfrm>
            <a:off x="7218295" y="2722653"/>
            <a:ext cx="2408441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5" name="矩形 47"/>
          <p:cNvSpPr>
            <a:spLocks noChangeArrowheads="1"/>
          </p:cNvSpPr>
          <p:nvPr/>
        </p:nvSpPr>
        <p:spPr bwMode="auto">
          <a:xfrm>
            <a:off x="6558443" y="3241683"/>
            <a:ext cx="3068293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156" name="矩形 155"/>
          <p:cNvSpPr/>
          <p:nvPr/>
        </p:nvSpPr>
        <p:spPr>
          <a:xfrm>
            <a:off x="2614182" y="4641479"/>
            <a:ext cx="2408441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7" name="矩形 47"/>
          <p:cNvSpPr>
            <a:spLocks noChangeArrowheads="1"/>
          </p:cNvSpPr>
          <p:nvPr/>
        </p:nvSpPr>
        <p:spPr bwMode="auto">
          <a:xfrm>
            <a:off x="2614182" y="5160509"/>
            <a:ext cx="3068293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158" name="矩形 157"/>
          <p:cNvSpPr/>
          <p:nvPr/>
        </p:nvSpPr>
        <p:spPr>
          <a:xfrm>
            <a:off x="7218295" y="4641479"/>
            <a:ext cx="2408441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9" name="矩形 47"/>
          <p:cNvSpPr>
            <a:spLocks noChangeArrowheads="1"/>
          </p:cNvSpPr>
          <p:nvPr/>
        </p:nvSpPr>
        <p:spPr bwMode="auto">
          <a:xfrm>
            <a:off x="6558443" y="5160509"/>
            <a:ext cx="3068293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160" name="TextBox 107"/>
          <p:cNvSpPr txBox="1"/>
          <p:nvPr/>
        </p:nvSpPr>
        <p:spPr>
          <a:xfrm>
            <a:off x="1034781" y="1344584"/>
            <a:ext cx="10122441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spcBef>
                <a:spcPct val="0"/>
              </a:spcBef>
              <a:buFont typeface="Arial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。在此录入上述图表的描述说明，在此录入上述图表的综合描述说明，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32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8191534"/>
      </p:ext>
    </p:extLst>
  </p:cSld>
  <p:clrMapOvr>
    <a:masterClrMapping/>
  </p:clrMapOvr>
  <p:transition spd="slow" advTm="2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250"/>
                            </p:stCondLst>
                            <p:childTnLst>
                              <p:par>
                                <p:cTn id="5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750"/>
                            </p:stCondLst>
                            <p:childTnLst>
                              <p:par>
                                <p:cTn id="6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250"/>
                            </p:stCondLst>
                            <p:childTnLst>
                              <p:par>
                                <p:cTn id="7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750"/>
                            </p:stCondLst>
                            <p:childTnLst>
                              <p:par>
                                <p:cTn id="8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" grpId="0" animBg="1"/>
      <p:bldP spid="132" grpId="0" animBg="1"/>
      <p:bldP spid="133" grpId="0" animBg="1"/>
      <p:bldP spid="134" grpId="0" animBg="1"/>
      <p:bldP spid="135" grpId="0" animBg="1"/>
      <p:bldP spid="147" grpId="0" animBg="1"/>
      <p:bldP spid="152" grpId="0"/>
      <p:bldP spid="153" grpId="0"/>
      <p:bldP spid="154" grpId="0"/>
      <p:bldP spid="155" grpId="0"/>
      <p:bldP spid="156" grpId="0"/>
      <p:bldP spid="157" grpId="0"/>
      <p:bldP spid="158" grpId="0"/>
      <p:bldP spid="159" grpId="0"/>
      <p:bldP spid="160" grpId="0"/>
      <p:bldP spid="3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248210" y="1880315"/>
            <a:ext cx="1599292" cy="1599292"/>
          </a:xfrm>
          <a:prstGeom prst="ellipse">
            <a:avLst/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89" dirty="0">
              <a:ea typeface="微软雅黑" panose="020B0503020204020204" pitchFamily="34" charset="-122"/>
            </a:endParaRPr>
          </a:p>
        </p:txBody>
      </p:sp>
      <p:sp>
        <p:nvSpPr>
          <p:cNvPr id="15" name="TextBox 38"/>
          <p:cNvSpPr txBox="1"/>
          <p:nvPr/>
        </p:nvSpPr>
        <p:spPr>
          <a:xfrm>
            <a:off x="2747132" y="2141352"/>
            <a:ext cx="601447" cy="58477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方正大黑简体" pitchFamily="2" charset="-122"/>
                <a:ea typeface="方正大黑简体" pitchFamily="2" charset="-122"/>
              </a:defRPr>
            </a:lvl1pPr>
          </a:lstStyle>
          <a:p>
            <a:pPr algn="ctr"/>
            <a:r>
              <a:rPr lang="en-US" altLang="zh-CN" sz="3200" dirty="0">
                <a:solidFill>
                  <a:schemeClr val="bg1"/>
                </a:solidFill>
                <a:latin typeface="+mn-lt"/>
                <a:ea typeface="微软雅黑" pitchFamily="34" charset="-122"/>
              </a:rPr>
              <a:t>01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2790191" y="3826145"/>
            <a:ext cx="517976" cy="517976"/>
            <a:chOff x="598385" y="1247400"/>
            <a:chExt cx="517976" cy="517976"/>
          </a:xfrm>
        </p:grpSpPr>
        <p:sp>
          <p:nvSpPr>
            <p:cNvPr id="17" name="椭圆 16"/>
            <p:cNvSpPr/>
            <p:nvPr/>
          </p:nvSpPr>
          <p:spPr>
            <a:xfrm>
              <a:off x="598385" y="1247400"/>
              <a:ext cx="517976" cy="517976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8" name="Freeform 6"/>
            <p:cNvSpPr>
              <a:spLocks/>
            </p:cNvSpPr>
            <p:nvPr/>
          </p:nvSpPr>
          <p:spPr bwMode="auto">
            <a:xfrm>
              <a:off x="746122" y="1403023"/>
              <a:ext cx="227944" cy="240007"/>
            </a:xfrm>
            <a:custGeom>
              <a:avLst/>
              <a:gdLst>
                <a:gd name="T0" fmla="*/ 0 w 548"/>
                <a:gd name="T1" fmla="*/ 189 h 577"/>
                <a:gd name="T2" fmla="*/ 0 w 548"/>
                <a:gd name="T3" fmla="*/ 562 h 577"/>
                <a:gd name="T4" fmla="*/ 178 w 548"/>
                <a:gd name="T5" fmla="*/ 577 h 577"/>
                <a:gd name="T6" fmla="*/ 180 w 548"/>
                <a:gd name="T7" fmla="*/ 340 h 577"/>
                <a:gd name="T8" fmla="*/ 355 w 548"/>
                <a:gd name="T9" fmla="*/ 343 h 577"/>
                <a:gd name="T10" fmla="*/ 357 w 548"/>
                <a:gd name="T11" fmla="*/ 577 h 577"/>
                <a:gd name="T12" fmla="*/ 548 w 548"/>
                <a:gd name="T13" fmla="*/ 562 h 577"/>
                <a:gd name="T14" fmla="*/ 548 w 548"/>
                <a:gd name="T15" fmla="*/ 173 h 577"/>
                <a:gd name="T16" fmla="*/ 272 w 548"/>
                <a:gd name="T17" fmla="*/ 0 h 577"/>
                <a:gd name="T18" fmla="*/ 0 w 548"/>
                <a:gd name="T19" fmla="*/ 189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8" h="577">
                  <a:moveTo>
                    <a:pt x="0" y="189"/>
                  </a:moveTo>
                  <a:lnTo>
                    <a:pt x="0" y="562"/>
                  </a:lnTo>
                  <a:lnTo>
                    <a:pt x="178" y="577"/>
                  </a:lnTo>
                  <a:lnTo>
                    <a:pt x="180" y="340"/>
                  </a:lnTo>
                  <a:lnTo>
                    <a:pt x="355" y="343"/>
                  </a:lnTo>
                  <a:lnTo>
                    <a:pt x="357" y="577"/>
                  </a:lnTo>
                  <a:lnTo>
                    <a:pt x="548" y="562"/>
                  </a:lnTo>
                  <a:lnTo>
                    <a:pt x="548" y="173"/>
                  </a:lnTo>
                  <a:lnTo>
                    <a:pt x="272" y="0"/>
                  </a:lnTo>
                  <a:lnTo>
                    <a:pt x="0" y="18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9" name="Freeform 7"/>
            <p:cNvSpPr>
              <a:spLocks/>
            </p:cNvSpPr>
            <p:nvPr/>
          </p:nvSpPr>
          <p:spPr bwMode="auto">
            <a:xfrm>
              <a:off x="709102" y="1369746"/>
              <a:ext cx="305312" cy="117716"/>
            </a:xfrm>
            <a:custGeom>
              <a:avLst/>
              <a:gdLst>
                <a:gd name="T0" fmla="*/ 304 w 311"/>
                <a:gd name="T1" fmla="*/ 87 h 120"/>
                <a:gd name="T2" fmla="*/ 157 w 311"/>
                <a:gd name="T3" fmla="*/ 2 h 120"/>
                <a:gd name="T4" fmla="*/ 153 w 311"/>
                <a:gd name="T5" fmla="*/ 0 h 120"/>
                <a:gd name="T6" fmla="*/ 146 w 311"/>
                <a:gd name="T7" fmla="*/ 2 h 120"/>
                <a:gd name="T8" fmla="*/ 6 w 311"/>
                <a:gd name="T9" fmla="*/ 100 h 120"/>
                <a:gd name="T10" fmla="*/ 4 w 311"/>
                <a:gd name="T11" fmla="*/ 114 h 120"/>
                <a:gd name="T12" fmla="*/ 18 w 311"/>
                <a:gd name="T13" fmla="*/ 117 h 120"/>
                <a:gd name="T14" fmla="*/ 152 w 311"/>
                <a:gd name="T15" fmla="*/ 22 h 120"/>
                <a:gd name="T16" fmla="*/ 294 w 311"/>
                <a:gd name="T17" fmla="*/ 105 h 120"/>
                <a:gd name="T18" fmla="*/ 308 w 311"/>
                <a:gd name="T19" fmla="*/ 101 h 120"/>
                <a:gd name="T20" fmla="*/ 304 w 311"/>
                <a:gd name="T21" fmla="*/ 87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1" h="120">
                  <a:moveTo>
                    <a:pt x="304" y="87"/>
                  </a:moveTo>
                  <a:cubicBezTo>
                    <a:pt x="157" y="2"/>
                    <a:pt x="157" y="2"/>
                    <a:pt x="157" y="2"/>
                  </a:cubicBezTo>
                  <a:cubicBezTo>
                    <a:pt x="156" y="1"/>
                    <a:pt x="154" y="0"/>
                    <a:pt x="153" y="0"/>
                  </a:cubicBezTo>
                  <a:cubicBezTo>
                    <a:pt x="150" y="0"/>
                    <a:pt x="148" y="1"/>
                    <a:pt x="146" y="2"/>
                  </a:cubicBezTo>
                  <a:cubicBezTo>
                    <a:pt x="6" y="100"/>
                    <a:pt x="6" y="100"/>
                    <a:pt x="6" y="100"/>
                  </a:cubicBezTo>
                  <a:cubicBezTo>
                    <a:pt x="2" y="103"/>
                    <a:pt x="0" y="109"/>
                    <a:pt x="4" y="114"/>
                  </a:cubicBezTo>
                  <a:cubicBezTo>
                    <a:pt x="7" y="119"/>
                    <a:pt x="13" y="120"/>
                    <a:pt x="18" y="117"/>
                  </a:cubicBezTo>
                  <a:cubicBezTo>
                    <a:pt x="152" y="22"/>
                    <a:pt x="152" y="22"/>
                    <a:pt x="152" y="22"/>
                  </a:cubicBezTo>
                  <a:cubicBezTo>
                    <a:pt x="294" y="105"/>
                    <a:pt x="294" y="105"/>
                    <a:pt x="294" y="105"/>
                  </a:cubicBezTo>
                  <a:cubicBezTo>
                    <a:pt x="299" y="108"/>
                    <a:pt x="305" y="106"/>
                    <a:pt x="308" y="101"/>
                  </a:cubicBezTo>
                  <a:cubicBezTo>
                    <a:pt x="311" y="97"/>
                    <a:pt x="309" y="90"/>
                    <a:pt x="304" y="8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椭圆 20"/>
          <p:cNvSpPr/>
          <p:nvPr/>
        </p:nvSpPr>
        <p:spPr>
          <a:xfrm>
            <a:off x="5309596" y="1880315"/>
            <a:ext cx="1599292" cy="1599292"/>
          </a:xfrm>
          <a:prstGeom prst="ellipse">
            <a:avLst/>
          </a:prstGeom>
          <a:solidFill>
            <a:srgbClr val="51AFAF"/>
          </a:solidFill>
          <a:ln w="12700">
            <a:noFill/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4" name="TextBox 48"/>
          <p:cNvSpPr txBox="1"/>
          <p:nvPr/>
        </p:nvSpPr>
        <p:spPr>
          <a:xfrm>
            <a:off x="5808519" y="2141352"/>
            <a:ext cx="601447" cy="58477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bg1"/>
                </a:solidFill>
                <a:ea typeface="微软雅黑" pitchFamily="34" charset="-122"/>
              </a:defRPr>
            </a:lvl1pPr>
          </a:lstStyle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26" name="椭圆 25"/>
          <p:cNvSpPr/>
          <p:nvPr/>
        </p:nvSpPr>
        <p:spPr>
          <a:xfrm>
            <a:off x="8370982" y="1880315"/>
            <a:ext cx="1599292" cy="1599292"/>
          </a:xfrm>
          <a:prstGeom prst="ellipse">
            <a:avLst/>
          </a:prstGeom>
          <a:solidFill>
            <a:srgbClr val="98C052"/>
          </a:solidFill>
          <a:ln w="12700">
            <a:noFill/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9" name="TextBox 53"/>
          <p:cNvSpPr txBox="1"/>
          <p:nvPr/>
        </p:nvSpPr>
        <p:spPr>
          <a:xfrm>
            <a:off x="8869905" y="2141352"/>
            <a:ext cx="601447" cy="58477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bg1"/>
                </a:solidFill>
                <a:ea typeface="微软雅黑" pitchFamily="34" charset="-122"/>
              </a:defRPr>
            </a:lvl1pPr>
          </a:lstStyle>
          <a:p>
            <a:r>
              <a:rPr lang="en-US" altLang="zh-CN" dirty="0"/>
              <a:t>03</a:t>
            </a:r>
            <a:endParaRPr lang="zh-CN" altLang="en-US" dirty="0"/>
          </a:p>
        </p:txBody>
      </p:sp>
      <p:grpSp>
        <p:nvGrpSpPr>
          <p:cNvPr id="30" name="组合 29"/>
          <p:cNvGrpSpPr/>
          <p:nvPr/>
        </p:nvGrpSpPr>
        <p:grpSpPr>
          <a:xfrm>
            <a:off x="5850916" y="3826145"/>
            <a:ext cx="517976" cy="517976"/>
            <a:chOff x="5218110" y="2699335"/>
            <a:chExt cx="517976" cy="517976"/>
          </a:xfrm>
        </p:grpSpPr>
        <p:sp>
          <p:nvSpPr>
            <p:cNvPr id="31" name="椭圆 30"/>
            <p:cNvSpPr/>
            <p:nvPr/>
          </p:nvSpPr>
          <p:spPr>
            <a:xfrm>
              <a:off x="5218110" y="2699335"/>
              <a:ext cx="517976" cy="517976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2"/>
            <p:cNvSpPr>
              <a:spLocks/>
            </p:cNvSpPr>
            <p:nvPr/>
          </p:nvSpPr>
          <p:spPr bwMode="auto">
            <a:xfrm>
              <a:off x="5364675" y="2874996"/>
              <a:ext cx="232742" cy="113878"/>
            </a:xfrm>
            <a:custGeom>
              <a:avLst/>
              <a:gdLst>
                <a:gd name="T0" fmla="*/ 103 w 237"/>
                <a:gd name="T1" fmla="*/ 99 h 116"/>
                <a:gd name="T2" fmla="*/ 134 w 237"/>
                <a:gd name="T3" fmla="*/ 95 h 116"/>
                <a:gd name="T4" fmla="*/ 226 w 237"/>
                <a:gd name="T5" fmla="*/ 12 h 116"/>
                <a:gd name="T6" fmla="*/ 219 w 237"/>
                <a:gd name="T7" fmla="*/ 0 h 116"/>
                <a:gd name="T8" fmla="*/ 13 w 237"/>
                <a:gd name="T9" fmla="*/ 0 h 116"/>
                <a:gd name="T10" fmla="*/ 6 w 237"/>
                <a:gd name="T11" fmla="*/ 10 h 116"/>
                <a:gd name="T12" fmla="*/ 103 w 237"/>
                <a:gd name="T13" fmla="*/ 9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7" h="116">
                  <a:moveTo>
                    <a:pt x="103" y="99"/>
                  </a:moveTo>
                  <a:cubicBezTo>
                    <a:pt x="103" y="99"/>
                    <a:pt x="115" y="116"/>
                    <a:pt x="134" y="95"/>
                  </a:cubicBezTo>
                  <a:cubicBezTo>
                    <a:pt x="226" y="12"/>
                    <a:pt x="226" y="12"/>
                    <a:pt x="226" y="12"/>
                  </a:cubicBezTo>
                  <a:cubicBezTo>
                    <a:pt x="226" y="12"/>
                    <a:pt x="237" y="1"/>
                    <a:pt x="219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0" y="1"/>
                    <a:pt x="6" y="10"/>
                  </a:cubicBezTo>
                  <a:lnTo>
                    <a:pt x="103" y="9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3"/>
            <p:cNvSpPr>
              <a:spLocks/>
            </p:cNvSpPr>
            <p:nvPr/>
          </p:nvSpPr>
          <p:spPr bwMode="auto">
            <a:xfrm>
              <a:off x="5515126" y="2893699"/>
              <a:ext cx="81460" cy="149205"/>
            </a:xfrm>
            <a:custGeom>
              <a:avLst/>
              <a:gdLst>
                <a:gd name="T0" fmla="*/ 82 w 83"/>
                <a:gd name="T1" fmla="*/ 132 h 152"/>
                <a:gd name="T2" fmla="*/ 82 w 83"/>
                <a:gd name="T3" fmla="*/ 17 h 152"/>
                <a:gd name="T4" fmla="*/ 70 w 83"/>
                <a:gd name="T5" fmla="*/ 12 h 152"/>
                <a:gd name="T6" fmla="*/ 6 w 83"/>
                <a:gd name="T7" fmla="*/ 74 h 152"/>
                <a:gd name="T8" fmla="*/ 10 w 83"/>
                <a:gd name="T9" fmla="*/ 84 h 152"/>
                <a:gd name="T10" fmla="*/ 67 w 83"/>
                <a:gd name="T11" fmla="*/ 137 h 152"/>
                <a:gd name="T12" fmla="*/ 82 w 83"/>
                <a:gd name="T13" fmla="*/ 13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152">
                  <a:moveTo>
                    <a:pt x="82" y="132"/>
                  </a:moveTo>
                  <a:cubicBezTo>
                    <a:pt x="82" y="17"/>
                    <a:pt x="82" y="17"/>
                    <a:pt x="82" y="17"/>
                  </a:cubicBezTo>
                  <a:cubicBezTo>
                    <a:pt x="80" y="0"/>
                    <a:pt x="70" y="12"/>
                    <a:pt x="70" y="12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0" y="80"/>
                    <a:pt x="10" y="84"/>
                    <a:pt x="10" y="84"/>
                  </a:cubicBezTo>
                  <a:cubicBezTo>
                    <a:pt x="67" y="137"/>
                    <a:pt x="67" y="137"/>
                    <a:pt x="67" y="137"/>
                  </a:cubicBezTo>
                  <a:cubicBezTo>
                    <a:pt x="83" y="152"/>
                    <a:pt x="82" y="132"/>
                    <a:pt x="82" y="13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4" name="Freeform 14"/>
            <p:cNvSpPr>
              <a:spLocks/>
            </p:cNvSpPr>
            <p:nvPr/>
          </p:nvSpPr>
          <p:spPr bwMode="auto">
            <a:xfrm>
              <a:off x="5362597" y="2980977"/>
              <a:ext cx="229832" cy="76473"/>
            </a:xfrm>
            <a:custGeom>
              <a:avLst/>
              <a:gdLst>
                <a:gd name="T0" fmla="*/ 224 w 234"/>
                <a:gd name="T1" fmla="*/ 66 h 78"/>
                <a:gd name="T2" fmla="*/ 144 w 234"/>
                <a:gd name="T3" fmla="*/ 0 h 78"/>
                <a:gd name="T4" fmla="*/ 117 w 234"/>
                <a:gd name="T5" fmla="*/ 13 h 78"/>
                <a:gd name="T6" fmla="*/ 90 w 234"/>
                <a:gd name="T7" fmla="*/ 0 h 78"/>
                <a:gd name="T8" fmla="*/ 10 w 234"/>
                <a:gd name="T9" fmla="*/ 66 h 78"/>
                <a:gd name="T10" fmla="*/ 13 w 234"/>
                <a:gd name="T11" fmla="*/ 78 h 78"/>
                <a:gd name="T12" fmla="*/ 117 w 234"/>
                <a:gd name="T13" fmla="*/ 78 h 78"/>
                <a:gd name="T14" fmla="*/ 118 w 234"/>
                <a:gd name="T15" fmla="*/ 78 h 78"/>
                <a:gd name="T16" fmla="*/ 221 w 234"/>
                <a:gd name="T17" fmla="*/ 78 h 78"/>
                <a:gd name="T18" fmla="*/ 224 w 234"/>
                <a:gd name="T19" fmla="*/ 6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" h="78">
                  <a:moveTo>
                    <a:pt x="224" y="66"/>
                  </a:moveTo>
                  <a:cubicBezTo>
                    <a:pt x="144" y="0"/>
                    <a:pt x="144" y="0"/>
                    <a:pt x="144" y="0"/>
                  </a:cubicBezTo>
                  <a:cubicBezTo>
                    <a:pt x="144" y="0"/>
                    <a:pt x="132" y="12"/>
                    <a:pt x="117" y="13"/>
                  </a:cubicBezTo>
                  <a:cubicBezTo>
                    <a:pt x="102" y="12"/>
                    <a:pt x="90" y="0"/>
                    <a:pt x="90" y="0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0" y="73"/>
                    <a:pt x="13" y="78"/>
                    <a:pt x="13" y="78"/>
                  </a:cubicBezTo>
                  <a:cubicBezTo>
                    <a:pt x="117" y="78"/>
                    <a:pt x="117" y="78"/>
                    <a:pt x="117" y="78"/>
                  </a:cubicBezTo>
                  <a:cubicBezTo>
                    <a:pt x="118" y="78"/>
                    <a:pt x="118" y="78"/>
                    <a:pt x="118" y="78"/>
                  </a:cubicBezTo>
                  <a:cubicBezTo>
                    <a:pt x="221" y="78"/>
                    <a:pt x="221" y="78"/>
                    <a:pt x="221" y="78"/>
                  </a:cubicBezTo>
                  <a:cubicBezTo>
                    <a:pt x="221" y="78"/>
                    <a:pt x="234" y="73"/>
                    <a:pt x="224" y="6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5" name="Freeform 15"/>
            <p:cNvSpPr>
              <a:spLocks/>
            </p:cNvSpPr>
            <p:nvPr/>
          </p:nvSpPr>
          <p:spPr bwMode="auto">
            <a:xfrm>
              <a:off x="5356779" y="2896608"/>
              <a:ext cx="88525" cy="143386"/>
            </a:xfrm>
            <a:custGeom>
              <a:avLst/>
              <a:gdLst>
                <a:gd name="T0" fmla="*/ 1 w 90"/>
                <a:gd name="T1" fmla="*/ 127 h 146"/>
                <a:gd name="T2" fmla="*/ 1 w 90"/>
                <a:gd name="T3" fmla="*/ 17 h 146"/>
                <a:gd name="T4" fmla="*/ 14 w 90"/>
                <a:gd name="T5" fmla="*/ 11 h 146"/>
                <a:gd name="T6" fmla="*/ 84 w 90"/>
                <a:gd name="T7" fmla="*/ 71 h 146"/>
                <a:gd name="T8" fmla="*/ 79 w 90"/>
                <a:gd name="T9" fmla="*/ 81 h 146"/>
                <a:gd name="T10" fmla="*/ 17 w 90"/>
                <a:gd name="T11" fmla="*/ 131 h 146"/>
                <a:gd name="T12" fmla="*/ 1 w 90"/>
                <a:gd name="T13" fmla="*/ 127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146">
                  <a:moveTo>
                    <a:pt x="1" y="127"/>
                  </a:moveTo>
                  <a:cubicBezTo>
                    <a:pt x="1" y="17"/>
                    <a:pt x="1" y="17"/>
                    <a:pt x="1" y="17"/>
                  </a:cubicBezTo>
                  <a:cubicBezTo>
                    <a:pt x="4" y="0"/>
                    <a:pt x="14" y="11"/>
                    <a:pt x="14" y="11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90" y="76"/>
                    <a:pt x="79" y="81"/>
                    <a:pt x="79" y="81"/>
                  </a:cubicBezTo>
                  <a:cubicBezTo>
                    <a:pt x="17" y="131"/>
                    <a:pt x="17" y="131"/>
                    <a:pt x="17" y="131"/>
                  </a:cubicBezTo>
                  <a:cubicBezTo>
                    <a:pt x="0" y="146"/>
                    <a:pt x="1" y="127"/>
                    <a:pt x="1" y="12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8911640" y="3826145"/>
            <a:ext cx="517976" cy="517976"/>
            <a:chOff x="5227635" y="3563865"/>
            <a:chExt cx="517976" cy="517976"/>
          </a:xfrm>
        </p:grpSpPr>
        <p:sp>
          <p:nvSpPr>
            <p:cNvPr id="37" name="椭圆 36"/>
            <p:cNvSpPr/>
            <p:nvPr/>
          </p:nvSpPr>
          <p:spPr>
            <a:xfrm>
              <a:off x="5227635" y="3563865"/>
              <a:ext cx="517976" cy="517976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8" name="Freeform 20"/>
            <p:cNvSpPr>
              <a:spLocks/>
            </p:cNvSpPr>
            <p:nvPr/>
          </p:nvSpPr>
          <p:spPr bwMode="auto">
            <a:xfrm>
              <a:off x="5486631" y="3705211"/>
              <a:ext cx="133623" cy="133623"/>
            </a:xfrm>
            <a:custGeom>
              <a:avLst/>
              <a:gdLst>
                <a:gd name="T0" fmla="*/ 31 w 111"/>
                <a:gd name="T1" fmla="*/ 108 h 111"/>
                <a:gd name="T2" fmla="*/ 42 w 111"/>
                <a:gd name="T3" fmla="*/ 96 h 111"/>
                <a:gd name="T4" fmla="*/ 54 w 111"/>
                <a:gd name="T5" fmla="*/ 85 h 111"/>
                <a:gd name="T6" fmla="*/ 58 w 111"/>
                <a:gd name="T7" fmla="*/ 83 h 111"/>
                <a:gd name="T8" fmla="*/ 71 w 111"/>
                <a:gd name="T9" fmla="*/ 70 h 111"/>
                <a:gd name="T10" fmla="*/ 82 w 111"/>
                <a:gd name="T11" fmla="*/ 58 h 111"/>
                <a:gd name="T12" fmla="*/ 53 w 111"/>
                <a:gd name="T13" fmla="*/ 29 h 111"/>
                <a:gd name="T14" fmla="*/ 41 w 111"/>
                <a:gd name="T15" fmla="*/ 40 h 111"/>
                <a:gd name="T16" fmla="*/ 28 w 111"/>
                <a:gd name="T17" fmla="*/ 52 h 111"/>
                <a:gd name="T18" fmla="*/ 26 w 111"/>
                <a:gd name="T19" fmla="*/ 57 h 111"/>
                <a:gd name="T20" fmla="*/ 14 w 111"/>
                <a:gd name="T21" fmla="*/ 69 h 111"/>
                <a:gd name="T22" fmla="*/ 2 w 111"/>
                <a:gd name="T23" fmla="*/ 80 h 111"/>
                <a:gd name="T24" fmla="*/ 0 w 111"/>
                <a:gd name="T25" fmla="*/ 62 h 111"/>
                <a:gd name="T26" fmla="*/ 22 w 111"/>
                <a:gd name="T27" fmla="*/ 24 h 111"/>
                <a:gd name="T28" fmla="*/ 67 w 111"/>
                <a:gd name="T29" fmla="*/ 2 h 111"/>
                <a:gd name="T30" fmla="*/ 109 w 111"/>
                <a:gd name="T31" fmla="*/ 50 h 111"/>
                <a:gd name="T32" fmla="*/ 87 w 111"/>
                <a:gd name="T33" fmla="*/ 88 h 111"/>
                <a:gd name="T34" fmla="*/ 49 w 111"/>
                <a:gd name="T35" fmla="*/ 110 h 111"/>
                <a:gd name="T36" fmla="*/ 31 w 111"/>
                <a:gd name="T37" fmla="*/ 10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1" h="111">
                  <a:moveTo>
                    <a:pt x="31" y="108"/>
                  </a:moveTo>
                  <a:cubicBezTo>
                    <a:pt x="34" y="104"/>
                    <a:pt x="38" y="100"/>
                    <a:pt x="42" y="96"/>
                  </a:cubicBezTo>
                  <a:cubicBezTo>
                    <a:pt x="46" y="93"/>
                    <a:pt x="49" y="88"/>
                    <a:pt x="54" y="85"/>
                  </a:cubicBezTo>
                  <a:cubicBezTo>
                    <a:pt x="55" y="84"/>
                    <a:pt x="57" y="84"/>
                    <a:pt x="58" y="83"/>
                  </a:cubicBezTo>
                  <a:cubicBezTo>
                    <a:pt x="62" y="80"/>
                    <a:pt x="66" y="75"/>
                    <a:pt x="71" y="70"/>
                  </a:cubicBezTo>
                  <a:cubicBezTo>
                    <a:pt x="75" y="66"/>
                    <a:pt x="80" y="62"/>
                    <a:pt x="82" y="58"/>
                  </a:cubicBezTo>
                  <a:cubicBezTo>
                    <a:pt x="93" y="39"/>
                    <a:pt x="73" y="18"/>
                    <a:pt x="53" y="29"/>
                  </a:cubicBezTo>
                  <a:cubicBezTo>
                    <a:pt x="49" y="31"/>
                    <a:pt x="45" y="36"/>
                    <a:pt x="41" y="40"/>
                  </a:cubicBezTo>
                  <a:cubicBezTo>
                    <a:pt x="37" y="44"/>
                    <a:pt x="31" y="49"/>
                    <a:pt x="28" y="52"/>
                  </a:cubicBezTo>
                  <a:cubicBezTo>
                    <a:pt x="27" y="54"/>
                    <a:pt x="27" y="56"/>
                    <a:pt x="26" y="57"/>
                  </a:cubicBezTo>
                  <a:cubicBezTo>
                    <a:pt x="23" y="62"/>
                    <a:pt x="18" y="65"/>
                    <a:pt x="14" y="69"/>
                  </a:cubicBezTo>
                  <a:cubicBezTo>
                    <a:pt x="10" y="73"/>
                    <a:pt x="7" y="77"/>
                    <a:pt x="2" y="80"/>
                  </a:cubicBezTo>
                  <a:cubicBezTo>
                    <a:pt x="1" y="74"/>
                    <a:pt x="0" y="70"/>
                    <a:pt x="0" y="62"/>
                  </a:cubicBezTo>
                  <a:cubicBezTo>
                    <a:pt x="2" y="45"/>
                    <a:pt x="12" y="35"/>
                    <a:pt x="22" y="24"/>
                  </a:cubicBezTo>
                  <a:cubicBezTo>
                    <a:pt x="34" y="12"/>
                    <a:pt x="45" y="0"/>
                    <a:pt x="67" y="2"/>
                  </a:cubicBezTo>
                  <a:cubicBezTo>
                    <a:pt x="90" y="3"/>
                    <a:pt x="111" y="22"/>
                    <a:pt x="109" y="50"/>
                  </a:cubicBezTo>
                  <a:cubicBezTo>
                    <a:pt x="108" y="68"/>
                    <a:pt x="98" y="77"/>
                    <a:pt x="87" y="88"/>
                  </a:cubicBezTo>
                  <a:cubicBezTo>
                    <a:pt x="76" y="98"/>
                    <a:pt x="67" y="109"/>
                    <a:pt x="49" y="110"/>
                  </a:cubicBezTo>
                  <a:cubicBezTo>
                    <a:pt x="42" y="111"/>
                    <a:pt x="37" y="110"/>
                    <a:pt x="31" y="1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9" name="Freeform 21"/>
            <p:cNvSpPr>
              <a:spLocks/>
            </p:cNvSpPr>
            <p:nvPr/>
          </p:nvSpPr>
          <p:spPr bwMode="auto">
            <a:xfrm>
              <a:off x="5439710" y="3776102"/>
              <a:ext cx="109653" cy="109653"/>
            </a:xfrm>
            <a:custGeom>
              <a:avLst/>
              <a:gdLst>
                <a:gd name="T0" fmla="*/ 75 w 91"/>
                <a:gd name="T1" fmla="*/ 2 h 91"/>
                <a:gd name="T2" fmla="*/ 90 w 91"/>
                <a:gd name="T3" fmla="*/ 15 h 91"/>
                <a:gd name="T4" fmla="*/ 72 w 91"/>
                <a:gd name="T5" fmla="*/ 36 h 91"/>
                <a:gd name="T6" fmla="*/ 34 w 91"/>
                <a:gd name="T7" fmla="*/ 74 h 91"/>
                <a:gd name="T8" fmla="*/ 12 w 91"/>
                <a:gd name="T9" fmla="*/ 91 h 91"/>
                <a:gd name="T10" fmla="*/ 0 w 91"/>
                <a:gd name="T11" fmla="*/ 79 h 91"/>
                <a:gd name="T12" fmla="*/ 7 w 91"/>
                <a:gd name="T13" fmla="*/ 67 h 91"/>
                <a:gd name="T14" fmla="*/ 64 w 91"/>
                <a:gd name="T15" fmla="*/ 10 h 91"/>
                <a:gd name="T16" fmla="*/ 75 w 91"/>
                <a:gd name="T17" fmla="*/ 2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91">
                  <a:moveTo>
                    <a:pt x="75" y="2"/>
                  </a:moveTo>
                  <a:cubicBezTo>
                    <a:pt x="84" y="0"/>
                    <a:pt x="91" y="6"/>
                    <a:pt x="90" y="15"/>
                  </a:cubicBezTo>
                  <a:cubicBezTo>
                    <a:pt x="89" y="22"/>
                    <a:pt x="77" y="31"/>
                    <a:pt x="72" y="36"/>
                  </a:cubicBezTo>
                  <a:cubicBezTo>
                    <a:pt x="58" y="49"/>
                    <a:pt x="47" y="60"/>
                    <a:pt x="34" y="74"/>
                  </a:cubicBezTo>
                  <a:cubicBezTo>
                    <a:pt x="28" y="79"/>
                    <a:pt x="21" y="90"/>
                    <a:pt x="12" y="91"/>
                  </a:cubicBezTo>
                  <a:cubicBezTo>
                    <a:pt x="6" y="91"/>
                    <a:pt x="0" y="86"/>
                    <a:pt x="0" y="79"/>
                  </a:cubicBezTo>
                  <a:cubicBezTo>
                    <a:pt x="0" y="74"/>
                    <a:pt x="3" y="70"/>
                    <a:pt x="7" y="67"/>
                  </a:cubicBezTo>
                  <a:cubicBezTo>
                    <a:pt x="26" y="47"/>
                    <a:pt x="45" y="29"/>
                    <a:pt x="64" y="10"/>
                  </a:cubicBezTo>
                  <a:cubicBezTo>
                    <a:pt x="67" y="7"/>
                    <a:pt x="70" y="2"/>
                    <a:pt x="75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0" name="Freeform 22"/>
            <p:cNvSpPr>
              <a:spLocks/>
            </p:cNvSpPr>
            <p:nvPr/>
          </p:nvSpPr>
          <p:spPr bwMode="auto">
            <a:xfrm>
              <a:off x="5367288" y="3824554"/>
              <a:ext cx="133623" cy="133623"/>
            </a:xfrm>
            <a:custGeom>
              <a:avLst/>
              <a:gdLst>
                <a:gd name="T0" fmla="*/ 80 w 111"/>
                <a:gd name="T1" fmla="*/ 2 h 111"/>
                <a:gd name="T2" fmla="*/ 78 w 111"/>
                <a:gd name="T3" fmla="*/ 5 h 111"/>
                <a:gd name="T4" fmla="*/ 57 w 111"/>
                <a:gd name="T5" fmla="*/ 26 h 111"/>
                <a:gd name="T6" fmla="*/ 40 w 111"/>
                <a:gd name="T7" fmla="*/ 41 h 111"/>
                <a:gd name="T8" fmla="*/ 26 w 111"/>
                <a:gd name="T9" fmla="*/ 64 h 111"/>
                <a:gd name="T10" fmla="*/ 56 w 111"/>
                <a:gd name="T11" fmla="*/ 83 h 111"/>
                <a:gd name="T12" fmla="*/ 70 w 111"/>
                <a:gd name="T13" fmla="*/ 71 h 111"/>
                <a:gd name="T14" fmla="*/ 82 w 111"/>
                <a:gd name="T15" fmla="*/ 59 h 111"/>
                <a:gd name="T16" fmla="*/ 85 w 111"/>
                <a:gd name="T17" fmla="*/ 53 h 111"/>
                <a:gd name="T18" fmla="*/ 97 w 111"/>
                <a:gd name="T19" fmla="*/ 42 h 111"/>
                <a:gd name="T20" fmla="*/ 108 w 111"/>
                <a:gd name="T21" fmla="*/ 31 h 111"/>
                <a:gd name="T22" fmla="*/ 111 w 111"/>
                <a:gd name="T23" fmla="*/ 45 h 111"/>
                <a:gd name="T24" fmla="*/ 89 w 111"/>
                <a:gd name="T25" fmla="*/ 85 h 111"/>
                <a:gd name="T26" fmla="*/ 42 w 111"/>
                <a:gd name="T27" fmla="*/ 109 h 111"/>
                <a:gd name="T28" fmla="*/ 2 w 111"/>
                <a:gd name="T29" fmla="*/ 68 h 111"/>
                <a:gd name="T30" fmla="*/ 25 w 111"/>
                <a:gd name="T31" fmla="*/ 22 h 111"/>
                <a:gd name="T32" fmla="*/ 64 w 111"/>
                <a:gd name="T33" fmla="*/ 0 h 111"/>
                <a:gd name="T34" fmla="*/ 80 w 111"/>
                <a:gd name="T35" fmla="*/ 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1" h="111">
                  <a:moveTo>
                    <a:pt x="80" y="2"/>
                  </a:moveTo>
                  <a:cubicBezTo>
                    <a:pt x="80" y="4"/>
                    <a:pt x="78" y="4"/>
                    <a:pt x="78" y="5"/>
                  </a:cubicBezTo>
                  <a:cubicBezTo>
                    <a:pt x="71" y="12"/>
                    <a:pt x="64" y="19"/>
                    <a:pt x="57" y="26"/>
                  </a:cubicBezTo>
                  <a:cubicBezTo>
                    <a:pt x="51" y="29"/>
                    <a:pt x="46" y="35"/>
                    <a:pt x="40" y="41"/>
                  </a:cubicBezTo>
                  <a:cubicBezTo>
                    <a:pt x="34" y="47"/>
                    <a:pt x="26" y="52"/>
                    <a:pt x="26" y="64"/>
                  </a:cubicBezTo>
                  <a:cubicBezTo>
                    <a:pt x="26" y="79"/>
                    <a:pt x="41" y="90"/>
                    <a:pt x="56" y="83"/>
                  </a:cubicBezTo>
                  <a:cubicBezTo>
                    <a:pt x="61" y="81"/>
                    <a:pt x="65" y="76"/>
                    <a:pt x="70" y="71"/>
                  </a:cubicBezTo>
                  <a:cubicBezTo>
                    <a:pt x="74" y="67"/>
                    <a:pt x="79" y="63"/>
                    <a:pt x="82" y="59"/>
                  </a:cubicBezTo>
                  <a:cubicBezTo>
                    <a:pt x="83" y="57"/>
                    <a:pt x="84" y="55"/>
                    <a:pt x="85" y="53"/>
                  </a:cubicBezTo>
                  <a:cubicBezTo>
                    <a:pt x="88" y="49"/>
                    <a:pt x="93" y="45"/>
                    <a:pt x="97" y="42"/>
                  </a:cubicBezTo>
                  <a:cubicBezTo>
                    <a:pt x="101" y="38"/>
                    <a:pt x="104" y="34"/>
                    <a:pt x="108" y="31"/>
                  </a:cubicBezTo>
                  <a:cubicBezTo>
                    <a:pt x="110" y="36"/>
                    <a:pt x="111" y="40"/>
                    <a:pt x="111" y="45"/>
                  </a:cubicBezTo>
                  <a:cubicBezTo>
                    <a:pt x="111" y="65"/>
                    <a:pt x="100" y="74"/>
                    <a:pt x="89" y="85"/>
                  </a:cubicBezTo>
                  <a:cubicBezTo>
                    <a:pt x="77" y="97"/>
                    <a:pt x="67" y="111"/>
                    <a:pt x="42" y="109"/>
                  </a:cubicBezTo>
                  <a:cubicBezTo>
                    <a:pt x="21" y="107"/>
                    <a:pt x="4" y="90"/>
                    <a:pt x="2" y="68"/>
                  </a:cubicBezTo>
                  <a:cubicBezTo>
                    <a:pt x="0" y="44"/>
                    <a:pt x="13" y="34"/>
                    <a:pt x="25" y="22"/>
                  </a:cubicBezTo>
                  <a:cubicBezTo>
                    <a:pt x="36" y="11"/>
                    <a:pt x="45" y="1"/>
                    <a:pt x="64" y="0"/>
                  </a:cubicBezTo>
                  <a:cubicBezTo>
                    <a:pt x="70" y="0"/>
                    <a:pt x="75" y="1"/>
                    <a:pt x="80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47" name="矩形 46"/>
          <p:cNvSpPr/>
          <p:nvPr/>
        </p:nvSpPr>
        <p:spPr>
          <a:xfrm>
            <a:off x="2374918" y="455133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1823044" y="5035834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49" name="矩形 48"/>
          <p:cNvSpPr/>
          <p:nvPr/>
        </p:nvSpPr>
        <p:spPr>
          <a:xfrm>
            <a:off x="5491351" y="455133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矩形 49"/>
          <p:cNvSpPr>
            <a:spLocks noChangeArrowheads="1"/>
          </p:cNvSpPr>
          <p:nvPr/>
        </p:nvSpPr>
        <p:spPr bwMode="auto">
          <a:xfrm>
            <a:off x="4939477" y="5035834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51" name="矩形 50"/>
          <p:cNvSpPr/>
          <p:nvPr/>
        </p:nvSpPr>
        <p:spPr>
          <a:xfrm>
            <a:off x="8576787" y="455133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矩形 51"/>
          <p:cNvSpPr>
            <a:spLocks noChangeArrowheads="1"/>
          </p:cNvSpPr>
          <p:nvPr/>
        </p:nvSpPr>
        <p:spPr bwMode="auto">
          <a:xfrm>
            <a:off x="8024913" y="5035834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570801" y="2702757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5632188" y="2702757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8756314" y="2702757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</a:p>
        </p:txBody>
      </p:sp>
      <p:sp>
        <p:nvSpPr>
          <p:cNvPr id="41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17383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2000">
        <p14:ripple/>
      </p:transition>
    </mc:Choice>
    <mc:Fallback>
      <p:transition spd="slow" advTm="2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5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0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7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0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3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7" dur="4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0" dur="4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62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4" dur="4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7" dur="4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69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1" dur="4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4" dur="4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5" grpId="0"/>
          <p:bldP spid="21" grpId="0" animBg="1"/>
          <p:bldP spid="24" grpId="0"/>
          <p:bldP spid="26" grpId="0" animBg="1"/>
          <p:bldP spid="29" grpId="0"/>
          <p:bldP spid="47" grpId="0"/>
          <p:bldP spid="48" grpId="0"/>
          <p:bldP spid="49" grpId="0"/>
          <p:bldP spid="50" grpId="0"/>
          <p:bldP spid="51" grpId="0"/>
          <p:bldP spid="52" grpId="0"/>
          <p:bldP spid="3" grpId="0"/>
          <p:bldP spid="42" grpId="0"/>
          <p:bldP spid="43" grpId="0"/>
          <p:bldP spid="4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7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0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3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7" dur="4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0" dur="4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62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4" dur="4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7" dur="4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69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1" dur="4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4" dur="4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5" grpId="0"/>
          <p:bldP spid="21" grpId="0" animBg="1"/>
          <p:bldP spid="24" grpId="0"/>
          <p:bldP spid="26" grpId="0" animBg="1"/>
          <p:bldP spid="29" grpId="0"/>
          <p:bldP spid="47" grpId="0"/>
          <p:bldP spid="48" grpId="0"/>
          <p:bldP spid="49" grpId="0"/>
          <p:bldP spid="50" grpId="0"/>
          <p:bldP spid="51" grpId="0"/>
          <p:bldP spid="52" grpId="0"/>
          <p:bldP spid="3" grpId="0"/>
          <p:bldP spid="42" grpId="0"/>
          <p:bldP spid="43" grpId="0"/>
          <p:bldP spid="41" grpId="0"/>
        </p:bldLst>
      </p:timing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5"/>
          <p:cNvGrpSpPr>
            <a:grpSpLocks/>
          </p:cNvGrpSpPr>
          <p:nvPr/>
        </p:nvGrpSpPr>
        <p:grpSpPr bwMode="auto">
          <a:xfrm>
            <a:off x="1955979" y="3799101"/>
            <a:ext cx="1269412" cy="1271501"/>
            <a:chOff x="0" y="0"/>
            <a:chExt cx="1080120" cy="1080120"/>
          </a:xfrm>
        </p:grpSpPr>
        <p:grpSp>
          <p:nvGrpSpPr>
            <p:cNvPr id="43" name="Group 6"/>
            <p:cNvGrpSpPr>
              <a:grpSpLocks/>
            </p:cNvGrpSpPr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45" name="椭圆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  <p:sp>
            <p:nvSpPr>
              <p:cNvPr id="46" name="椭圆 5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51AFAF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</p:grpSp>
        <p:sp>
          <p:nvSpPr>
            <p:cNvPr id="44" name="文本框 10"/>
            <p:cNvSpPr>
              <a:spLocks noChangeArrowheads="1"/>
            </p:cNvSpPr>
            <p:nvPr/>
          </p:nvSpPr>
          <p:spPr bwMode="auto">
            <a:xfrm>
              <a:off x="153829" y="365759"/>
              <a:ext cx="766822" cy="322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zh-CN" altLang="en-US" sz="1867" b="1" dirty="0">
                  <a:solidFill>
                    <a:schemeClr val="bg1">
                      <a:lumMod val="95000"/>
                    </a:schemeClr>
                  </a:solidFill>
                  <a:sym typeface="微软雅黑" pitchFamily="34" charset="-122"/>
                </a:rPr>
                <a:t>关键词</a:t>
              </a:r>
            </a:p>
          </p:txBody>
        </p:sp>
      </p:grpSp>
      <p:grpSp>
        <p:nvGrpSpPr>
          <p:cNvPr id="47" name="Group 10"/>
          <p:cNvGrpSpPr>
            <a:grpSpLocks/>
          </p:cNvGrpSpPr>
          <p:nvPr/>
        </p:nvGrpSpPr>
        <p:grpSpPr bwMode="auto">
          <a:xfrm>
            <a:off x="3266462" y="2107500"/>
            <a:ext cx="1741708" cy="1742012"/>
            <a:chOff x="0" y="0"/>
            <a:chExt cx="1080120" cy="1080120"/>
          </a:xfrm>
        </p:grpSpPr>
        <p:grpSp>
          <p:nvGrpSpPr>
            <p:cNvPr id="48" name="Group 11"/>
            <p:cNvGrpSpPr>
              <a:grpSpLocks/>
            </p:cNvGrpSpPr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50" name="椭圆 2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  <p:sp>
            <p:nvSpPr>
              <p:cNvPr id="51" name="椭圆 28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5DAD71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</p:grpSp>
        <p:sp>
          <p:nvSpPr>
            <p:cNvPr id="49" name="文本框 26"/>
            <p:cNvSpPr>
              <a:spLocks noChangeArrowheads="1"/>
            </p:cNvSpPr>
            <p:nvPr/>
          </p:nvSpPr>
          <p:spPr bwMode="auto">
            <a:xfrm>
              <a:off x="227815" y="400115"/>
              <a:ext cx="624495" cy="2607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zh-CN" altLang="en-US" sz="2133" b="1" dirty="0">
                  <a:solidFill>
                    <a:schemeClr val="bg1">
                      <a:lumMod val="95000"/>
                    </a:schemeClr>
                  </a:solidFill>
                  <a:sym typeface="微软雅黑" pitchFamily="34" charset="-122"/>
                </a:rPr>
                <a:t>关键词</a:t>
              </a:r>
            </a:p>
          </p:txBody>
        </p:sp>
      </p:grpSp>
      <p:grpSp>
        <p:nvGrpSpPr>
          <p:cNvPr id="52" name="Group 15"/>
          <p:cNvGrpSpPr>
            <a:grpSpLocks/>
          </p:cNvGrpSpPr>
          <p:nvPr/>
        </p:nvGrpSpPr>
        <p:grpSpPr bwMode="auto">
          <a:xfrm>
            <a:off x="5571937" y="3799101"/>
            <a:ext cx="1560631" cy="1560903"/>
            <a:chOff x="0" y="0"/>
            <a:chExt cx="1080120" cy="1080120"/>
          </a:xfrm>
        </p:grpSpPr>
        <p:grpSp>
          <p:nvGrpSpPr>
            <p:cNvPr id="53" name="Group 16"/>
            <p:cNvGrpSpPr>
              <a:grpSpLocks/>
            </p:cNvGrpSpPr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55" name="椭圆 3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  <p:sp>
            <p:nvSpPr>
              <p:cNvPr id="56" name="椭圆 33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5DAD71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</p:grpSp>
        <p:sp>
          <p:nvSpPr>
            <p:cNvPr id="54" name="文本框 31"/>
            <p:cNvSpPr>
              <a:spLocks noChangeArrowheads="1"/>
            </p:cNvSpPr>
            <p:nvPr/>
          </p:nvSpPr>
          <p:spPr bwMode="auto">
            <a:xfrm>
              <a:off x="191584" y="398075"/>
              <a:ext cx="696954" cy="291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zh-CN" altLang="en-US" sz="2133" b="1" dirty="0">
                  <a:solidFill>
                    <a:schemeClr val="bg1"/>
                  </a:solidFill>
                  <a:sym typeface="微软雅黑" pitchFamily="34" charset="-122"/>
                </a:rPr>
                <a:t>关键词</a:t>
              </a:r>
            </a:p>
          </p:txBody>
        </p:sp>
      </p:grpSp>
      <p:grpSp>
        <p:nvGrpSpPr>
          <p:cNvPr id="57" name="Group 20"/>
          <p:cNvGrpSpPr>
            <a:grpSpLocks/>
          </p:cNvGrpSpPr>
          <p:nvPr/>
        </p:nvGrpSpPr>
        <p:grpSpPr bwMode="auto">
          <a:xfrm>
            <a:off x="7399517" y="1345718"/>
            <a:ext cx="2286808" cy="2287208"/>
            <a:chOff x="0" y="0"/>
            <a:chExt cx="1080120" cy="1080120"/>
          </a:xfrm>
        </p:grpSpPr>
        <p:grpSp>
          <p:nvGrpSpPr>
            <p:cNvPr id="58" name="Group 21"/>
            <p:cNvGrpSpPr>
              <a:grpSpLocks/>
            </p:cNvGrpSpPr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60" name="椭圆 3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  <p:sp>
            <p:nvSpPr>
              <p:cNvPr id="61" name="椭圆 39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51AFAF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</p:grpSp>
        <p:sp>
          <p:nvSpPr>
            <p:cNvPr id="59" name="文本框 37"/>
            <p:cNvSpPr>
              <a:spLocks noChangeArrowheads="1"/>
            </p:cNvSpPr>
            <p:nvPr/>
          </p:nvSpPr>
          <p:spPr bwMode="auto">
            <a:xfrm>
              <a:off x="254541" y="414093"/>
              <a:ext cx="571036" cy="2374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zh-CN" altLang="en-US" sz="2667" b="1" dirty="0">
                  <a:solidFill>
                    <a:schemeClr val="bg1">
                      <a:lumMod val="95000"/>
                    </a:schemeClr>
                  </a:solidFill>
                  <a:sym typeface="微软雅黑" pitchFamily="34" charset="-122"/>
                </a:rPr>
                <a:t>关键词</a:t>
              </a:r>
            </a:p>
          </p:txBody>
        </p:sp>
      </p:grpSp>
      <p:cxnSp>
        <p:nvCxnSpPr>
          <p:cNvPr id="62" name="直接连接符 13"/>
          <p:cNvCxnSpPr>
            <a:cxnSpLocks noChangeShapeType="1"/>
            <a:stCxn id="45" idx="7"/>
            <a:endCxn id="50" idx="3"/>
          </p:cNvCxnSpPr>
          <p:nvPr/>
        </p:nvCxnSpPr>
        <p:spPr bwMode="auto">
          <a:xfrm flipV="1">
            <a:off x="3039490" y="3594399"/>
            <a:ext cx="482037" cy="390907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3" name="直接连接符 17"/>
          <p:cNvCxnSpPr>
            <a:cxnSpLocks noChangeShapeType="1"/>
            <a:endCxn id="55" idx="1"/>
          </p:cNvCxnSpPr>
          <p:nvPr/>
        </p:nvCxnSpPr>
        <p:spPr bwMode="auto">
          <a:xfrm>
            <a:off x="4892055" y="3373401"/>
            <a:ext cx="908431" cy="654289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4" name="直接连接符 20"/>
          <p:cNvCxnSpPr>
            <a:cxnSpLocks noChangeShapeType="1"/>
            <a:stCxn id="55" idx="7"/>
            <a:endCxn id="60" idx="3"/>
          </p:cNvCxnSpPr>
          <p:nvPr/>
        </p:nvCxnSpPr>
        <p:spPr bwMode="auto">
          <a:xfrm flipV="1">
            <a:off x="6902954" y="3296846"/>
            <a:ext cx="830717" cy="731907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5" name="直接连接符 23"/>
          <p:cNvCxnSpPr>
            <a:cxnSpLocks noChangeShapeType="1"/>
            <a:stCxn id="74" idx="5"/>
            <a:endCxn id="45" idx="1"/>
          </p:cNvCxnSpPr>
          <p:nvPr/>
        </p:nvCxnSpPr>
        <p:spPr bwMode="auto">
          <a:xfrm>
            <a:off x="1742458" y="3700529"/>
            <a:ext cx="399422" cy="284779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6" name="直接连接符 43"/>
          <p:cNvCxnSpPr>
            <a:cxnSpLocks noChangeShapeType="1"/>
            <a:stCxn id="75" idx="7"/>
            <a:endCxn id="55" idx="3"/>
          </p:cNvCxnSpPr>
          <p:nvPr/>
        </p:nvCxnSpPr>
        <p:spPr bwMode="auto">
          <a:xfrm flipV="1">
            <a:off x="5398458" y="5131415"/>
            <a:ext cx="402028" cy="370724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7" name="直接连接符 72"/>
          <p:cNvCxnSpPr>
            <a:cxnSpLocks noChangeShapeType="1"/>
            <a:stCxn id="60" idx="6"/>
            <a:endCxn id="76" idx="1"/>
          </p:cNvCxnSpPr>
          <p:nvPr/>
        </p:nvCxnSpPr>
        <p:spPr bwMode="auto">
          <a:xfrm>
            <a:off x="9686325" y="2489322"/>
            <a:ext cx="558374" cy="374768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8" name="矩形 76"/>
          <p:cNvSpPr>
            <a:spLocks noChangeArrowheads="1"/>
          </p:cNvSpPr>
          <p:nvPr/>
        </p:nvSpPr>
        <p:spPr bwMode="auto">
          <a:xfrm>
            <a:off x="1628194" y="5081804"/>
            <a:ext cx="1821980" cy="352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527" tIns="53764" rIns="107527" bIns="53764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ts val="1881"/>
              </a:lnSpc>
              <a:spcBef>
                <a:spcPct val="0"/>
              </a:spcBef>
              <a:buNone/>
            </a:pPr>
            <a:r>
              <a:rPr lang="zh-CN" altLang="en-US" sz="1333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点击添加描述总结</a:t>
            </a:r>
            <a:r>
              <a:rPr lang="en-US" altLang="zh-CN" sz="1333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 </a:t>
            </a:r>
            <a:endParaRPr lang="zh-CN" altLang="en-US" sz="1333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69" name="矩形 80"/>
          <p:cNvSpPr>
            <a:spLocks noChangeArrowheads="1"/>
          </p:cNvSpPr>
          <p:nvPr/>
        </p:nvSpPr>
        <p:spPr bwMode="auto">
          <a:xfrm>
            <a:off x="3209357" y="3884987"/>
            <a:ext cx="1821980" cy="33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527" tIns="53764" rIns="107527" bIns="53764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ts val="1881"/>
              </a:lnSpc>
              <a:spcBef>
                <a:spcPct val="0"/>
              </a:spcBef>
              <a:buNone/>
            </a:pPr>
            <a:r>
              <a:rPr lang="zh-CN" altLang="en-US" sz="1333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点击添加描述总结</a:t>
            </a:r>
            <a:r>
              <a:rPr lang="en-US" altLang="zh-CN" sz="1333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 </a:t>
            </a:r>
            <a:endParaRPr lang="zh-CN" altLang="en-US" sz="1333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70" name="矩形 81"/>
          <p:cNvSpPr>
            <a:spLocks noChangeArrowheads="1"/>
          </p:cNvSpPr>
          <p:nvPr/>
        </p:nvSpPr>
        <p:spPr bwMode="auto">
          <a:xfrm>
            <a:off x="5481233" y="5406680"/>
            <a:ext cx="1821980" cy="33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527" tIns="53764" rIns="107527" bIns="53764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ts val="1881"/>
              </a:lnSpc>
              <a:spcBef>
                <a:spcPct val="0"/>
              </a:spcBef>
              <a:buNone/>
            </a:pPr>
            <a:r>
              <a:rPr lang="zh-CN" altLang="en-US" sz="1333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点击添加描述总结</a:t>
            </a:r>
            <a:r>
              <a:rPr lang="en-US" altLang="zh-CN" sz="1333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 </a:t>
            </a:r>
            <a:endParaRPr lang="zh-CN" altLang="en-US" sz="1333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71" name="矩形 82"/>
          <p:cNvSpPr>
            <a:spLocks noChangeArrowheads="1"/>
          </p:cNvSpPr>
          <p:nvPr/>
        </p:nvSpPr>
        <p:spPr bwMode="auto">
          <a:xfrm>
            <a:off x="7659767" y="3662802"/>
            <a:ext cx="1821980" cy="352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527" tIns="53764" rIns="107527" bIns="53764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ts val="1881"/>
              </a:lnSpc>
              <a:spcBef>
                <a:spcPct val="0"/>
              </a:spcBef>
              <a:buNone/>
            </a:pPr>
            <a:r>
              <a:rPr lang="zh-CN" altLang="en-US" sz="1333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点击添加描述总结</a:t>
            </a:r>
          </a:p>
        </p:txBody>
      </p:sp>
      <p:sp>
        <p:nvSpPr>
          <p:cNvPr id="72" name="矩形 85"/>
          <p:cNvSpPr>
            <a:spLocks noChangeArrowheads="1"/>
          </p:cNvSpPr>
          <p:nvPr/>
        </p:nvSpPr>
        <p:spPr bwMode="auto">
          <a:xfrm>
            <a:off x="7919040" y="4442127"/>
            <a:ext cx="3097721" cy="454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5208" tIns="57603" rIns="115208" bIns="57603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200" b="1" dirty="0">
                <a:solidFill>
                  <a:srgbClr val="51AFAF"/>
                </a:solidFill>
                <a:sym typeface="微软雅黑" pitchFamily="34" charset="-122"/>
              </a:rPr>
              <a:t>添加主要观点</a:t>
            </a:r>
            <a:endParaRPr lang="zh-CN" altLang="en-US" sz="2200" dirty="0">
              <a:solidFill>
                <a:srgbClr val="51AFAF"/>
              </a:solidFill>
              <a:latin typeface="Arial" charset="0"/>
            </a:endParaRPr>
          </a:p>
        </p:txBody>
      </p:sp>
      <p:sp>
        <p:nvSpPr>
          <p:cNvPr id="73" name="文本框 13"/>
          <p:cNvSpPr txBox="1"/>
          <p:nvPr/>
        </p:nvSpPr>
        <p:spPr>
          <a:xfrm>
            <a:off x="7410719" y="4917021"/>
            <a:ext cx="3654168" cy="1384986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74" name="椭圆 56"/>
          <p:cNvSpPr>
            <a:spLocks noChangeArrowheads="1"/>
          </p:cNvSpPr>
          <p:nvPr/>
        </p:nvSpPr>
        <p:spPr bwMode="auto">
          <a:xfrm rot="21019161">
            <a:off x="1278026" y="3296846"/>
            <a:ext cx="511499" cy="511588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lIns="107527" tIns="53764" rIns="107527" bIns="53764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133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75" name="椭圆 58"/>
          <p:cNvSpPr>
            <a:spLocks noChangeArrowheads="1"/>
          </p:cNvSpPr>
          <p:nvPr/>
        </p:nvSpPr>
        <p:spPr bwMode="auto">
          <a:xfrm>
            <a:off x="4837581" y="5405617"/>
            <a:ext cx="657108" cy="65909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lIns="107527" tIns="53764" rIns="107527" bIns="53764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133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76" name="椭圆 70"/>
          <p:cNvSpPr>
            <a:spLocks noChangeArrowheads="1"/>
          </p:cNvSpPr>
          <p:nvPr/>
        </p:nvSpPr>
        <p:spPr bwMode="auto">
          <a:xfrm>
            <a:off x="10133432" y="2752803"/>
            <a:ext cx="759781" cy="759913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lIns="107527" tIns="53764" rIns="107527" bIns="53764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133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3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67609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000">
        <p14:switch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5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6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4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3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35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1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4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5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6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4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2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4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4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65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4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3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75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4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150"/>
                            </p:stCondLst>
                            <p:childTnLst>
                              <p:par>
                                <p:cTn id="7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2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250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400"/>
                            </p:stCondLst>
                            <p:childTnLst>
                              <p:par>
                                <p:cTn id="8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  <p:bldP spid="69" grpId="0"/>
      <p:bldP spid="70" grpId="0"/>
      <p:bldP spid="71" grpId="0"/>
      <p:bldP spid="72" grpId="0"/>
      <p:bldP spid="73" grpId="0"/>
      <p:bldP spid="74" grpId="0" animBg="1"/>
      <p:bldP spid="75" grpId="0" animBg="1"/>
      <p:bldP spid="76" grpId="0" animBg="1"/>
      <p:bldP spid="3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3375004"/>
            <a:ext cx="6738599" cy="367427"/>
          </a:xfrm>
          <a:prstGeom prst="rect">
            <a:avLst/>
          </a:prstGeom>
          <a:solidFill>
            <a:schemeClr val="bg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3"/>
          <p:cNvSpPr txBox="1"/>
          <p:nvPr/>
        </p:nvSpPr>
        <p:spPr>
          <a:xfrm>
            <a:off x="6225105" y="1996939"/>
            <a:ext cx="1158633" cy="1421920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3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</a:t>
            </a:r>
          </a:p>
          <a:p>
            <a:pPr algn="ctr">
              <a:lnSpc>
                <a:spcPct val="90000"/>
              </a:lnSpc>
            </a:pPr>
            <a:r>
              <a:rPr lang="en-US" altLang="zh-CN" sz="6000" dirty="0">
                <a:solidFill>
                  <a:srgbClr val="98C05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6000" dirty="0">
              <a:solidFill>
                <a:srgbClr val="98C05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619843" y="1429322"/>
            <a:ext cx="2313111" cy="2313111"/>
            <a:chOff x="6864437" y="1751529"/>
            <a:chExt cx="1970470" cy="19704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1" name="任意多边形 20"/>
            <p:cNvSpPr/>
            <p:nvPr/>
          </p:nvSpPr>
          <p:spPr>
            <a:xfrm>
              <a:off x="6864437" y="1751529"/>
              <a:ext cx="1970470" cy="1523844"/>
            </a:xfrm>
            <a:custGeom>
              <a:avLst/>
              <a:gdLst>
                <a:gd name="connsiteX0" fmla="*/ 985235 w 1970470"/>
                <a:gd name="connsiteY0" fmla="*/ 0 h 1523844"/>
                <a:gd name="connsiteX1" fmla="*/ 1970470 w 1970470"/>
                <a:gd name="connsiteY1" fmla="*/ 985235 h 1523844"/>
                <a:gd name="connsiteX2" fmla="*/ 1851557 w 1970470"/>
                <a:gd name="connsiteY2" fmla="*/ 1454856 h 1523844"/>
                <a:gd name="connsiteX3" fmla="*/ 1809646 w 1970470"/>
                <a:gd name="connsiteY3" fmla="*/ 1523844 h 1523844"/>
                <a:gd name="connsiteX4" fmla="*/ 1380307 w 1970470"/>
                <a:gd name="connsiteY4" fmla="*/ 1523844 h 1523844"/>
                <a:gd name="connsiteX5" fmla="*/ 1458954 w 1970470"/>
                <a:gd name="connsiteY5" fmla="*/ 1458954 h 1523844"/>
                <a:gd name="connsiteX6" fmla="*/ 1655175 w 1970470"/>
                <a:gd name="connsiteY6" fmla="*/ 985235 h 1523844"/>
                <a:gd name="connsiteX7" fmla="*/ 985235 w 1970470"/>
                <a:gd name="connsiteY7" fmla="*/ 315295 h 1523844"/>
                <a:gd name="connsiteX8" fmla="*/ 315295 w 1970470"/>
                <a:gd name="connsiteY8" fmla="*/ 985235 h 1523844"/>
                <a:gd name="connsiteX9" fmla="*/ 511516 w 1970470"/>
                <a:gd name="connsiteY9" fmla="*/ 1458954 h 1523844"/>
                <a:gd name="connsiteX10" fmla="*/ 590163 w 1970470"/>
                <a:gd name="connsiteY10" fmla="*/ 1523844 h 1523844"/>
                <a:gd name="connsiteX11" fmla="*/ 160824 w 1970470"/>
                <a:gd name="connsiteY11" fmla="*/ 1523844 h 1523844"/>
                <a:gd name="connsiteX12" fmla="*/ 118913 w 1970470"/>
                <a:gd name="connsiteY12" fmla="*/ 1454856 h 1523844"/>
                <a:gd name="connsiteX13" fmla="*/ 0 w 1970470"/>
                <a:gd name="connsiteY13" fmla="*/ 985235 h 1523844"/>
                <a:gd name="connsiteX14" fmla="*/ 985235 w 1970470"/>
                <a:gd name="connsiteY14" fmla="*/ 0 h 152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70470" h="1523844">
                  <a:moveTo>
                    <a:pt x="985235" y="0"/>
                  </a:moveTo>
                  <a:cubicBezTo>
                    <a:pt x="1529365" y="0"/>
                    <a:pt x="1970470" y="441105"/>
                    <a:pt x="1970470" y="985235"/>
                  </a:cubicBezTo>
                  <a:cubicBezTo>
                    <a:pt x="1970470" y="1155276"/>
                    <a:pt x="1927393" y="1315255"/>
                    <a:pt x="1851557" y="1454856"/>
                  </a:cubicBezTo>
                  <a:lnTo>
                    <a:pt x="1809646" y="1523844"/>
                  </a:lnTo>
                  <a:lnTo>
                    <a:pt x="1380307" y="1523844"/>
                  </a:lnTo>
                  <a:lnTo>
                    <a:pt x="1458954" y="1458954"/>
                  </a:lnTo>
                  <a:cubicBezTo>
                    <a:pt x="1580189" y="1337719"/>
                    <a:pt x="1655175" y="1170234"/>
                    <a:pt x="1655175" y="985235"/>
                  </a:cubicBezTo>
                  <a:cubicBezTo>
                    <a:pt x="1655175" y="615237"/>
                    <a:pt x="1355233" y="315295"/>
                    <a:pt x="985235" y="315295"/>
                  </a:cubicBezTo>
                  <a:cubicBezTo>
                    <a:pt x="615237" y="315295"/>
                    <a:pt x="315295" y="615237"/>
                    <a:pt x="315295" y="985235"/>
                  </a:cubicBezTo>
                  <a:cubicBezTo>
                    <a:pt x="315295" y="1170234"/>
                    <a:pt x="390281" y="1337719"/>
                    <a:pt x="511516" y="1458954"/>
                  </a:cubicBezTo>
                  <a:lnTo>
                    <a:pt x="590163" y="1523844"/>
                  </a:lnTo>
                  <a:lnTo>
                    <a:pt x="160824" y="1523844"/>
                  </a:lnTo>
                  <a:lnTo>
                    <a:pt x="118913" y="1454856"/>
                  </a:lnTo>
                  <a:cubicBezTo>
                    <a:pt x="43077" y="1315255"/>
                    <a:pt x="0" y="1155276"/>
                    <a:pt x="0" y="985235"/>
                  </a:cubicBezTo>
                  <a:cubicBezTo>
                    <a:pt x="0" y="441105"/>
                    <a:pt x="441105" y="0"/>
                    <a:pt x="985235" y="0"/>
                  </a:cubicBezTo>
                  <a:close/>
                </a:path>
              </a:pathLst>
            </a:custGeom>
            <a:solidFill>
              <a:srgbClr val="98C0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7025261" y="3275373"/>
              <a:ext cx="1648822" cy="446626"/>
            </a:xfrm>
            <a:custGeom>
              <a:avLst/>
              <a:gdLst>
                <a:gd name="connsiteX0" fmla="*/ 0 w 1648822"/>
                <a:gd name="connsiteY0" fmla="*/ 0 h 446626"/>
                <a:gd name="connsiteX1" fmla="*/ 429339 w 1648822"/>
                <a:gd name="connsiteY1" fmla="*/ 0 h 446626"/>
                <a:gd name="connsiteX2" fmla="*/ 449841 w 1648822"/>
                <a:gd name="connsiteY2" fmla="*/ 16916 h 446626"/>
                <a:gd name="connsiteX3" fmla="*/ 824411 w 1648822"/>
                <a:gd name="connsiteY3" fmla="*/ 131331 h 446626"/>
                <a:gd name="connsiteX4" fmla="*/ 1198981 w 1648822"/>
                <a:gd name="connsiteY4" fmla="*/ 16916 h 446626"/>
                <a:gd name="connsiteX5" fmla="*/ 1219483 w 1648822"/>
                <a:gd name="connsiteY5" fmla="*/ 0 h 446626"/>
                <a:gd name="connsiteX6" fmla="*/ 1648822 w 1648822"/>
                <a:gd name="connsiteY6" fmla="*/ 0 h 446626"/>
                <a:gd name="connsiteX7" fmla="*/ 1641383 w 1648822"/>
                <a:gd name="connsiteY7" fmla="*/ 12245 h 446626"/>
                <a:gd name="connsiteX8" fmla="*/ 824411 w 1648822"/>
                <a:gd name="connsiteY8" fmla="*/ 446626 h 446626"/>
                <a:gd name="connsiteX9" fmla="*/ 7439 w 1648822"/>
                <a:gd name="connsiteY9" fmla="*/ 12245 h 446626"/>
                <a:gd name="connsiteX10" fmla="*/ 0 w 1648822"/>
                <a:gd name="connsiteY10" fmla="*/ 0 h 446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822" h="446626">
                  <a:moveTo>
                    <a:pt x="0" y="0"/>
                  </a:moveTo>
                  <a:lnTo>
                    <a:pt x="429339" y="0"/>
                  </a:lnTo>
                  <a:lnTo>
                    <a:pt x="449841" y="16916"/>
                  </a:lnTo>
                  <a:cubicBezTo>
                    <a:pt x="556764" y="89152"/>
                    <a:pt x="685662" y="131331"/>
                    <a:pt x="824411" y="131331"/>
                  </a:cubicBezTo>
                  <a:cubicBezTo>
                    <a:pt x="963160" y="131331"/>
                    <a:pt x="1092058" y="89152"/>
                    <a:pt x="1198981" y="16916"/>
                  </a:cubicBezTo>
                  <a:lnTo>
                    <a:pt x="1219483" y="0"/>
                  </a:lnTo>
                  <a:lnTo>
                    <a:pt x="1648822" y="0"/>
                  </a:lnTo>
                  <a:lnTo>
                    <a:pt x="1641383" y="12245"/>
                  </a:lnTo>
                  <a:cubicBezTo>
                    <a:pt x="1464329" y="274319"/>
                    <a:pt x="1164492" y="446626"/>
                    <a:pt x="824411" y="446626"/>
                  </a:cubicBezTo>
                  <a:cubicBezTo>
                    <a:pt x="484330" y="446626"/>
                    <a:pt x="184493" y="274319"/>
                    <a:pt x="7439" y="122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 flipV="1">
            <a:off x="0" y="4078417"/>
            <a:ext cx="4596196" cy="369600"/>
          </a:xfrm>
          <a:prstGeom prst="rect">
            <a:avLst/>
          </a:prstGeom>
          <a:solidFill>
            <a:schemeClr val="bg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16"/>
          <p:cNvSpPr txBox="1"/>
          <p:nvPr/>
        </p:nvSpPr>
        <p:spPr>
          <a:xfrm>
            <a:off x="4027945" y="4628891"/>
            <a:ext cx="1158633" cy="1421920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3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</a:t>
            </a:r>
          </a:p>
          <a:p>
            <a:pPr algn="ctr">
              <a:lnSpc>
                <a:spcPct val="90000"/>
              </a:lnSpc>
            </a:pPr>
            <a:r>
              <a:rPr lang="en-US" altLang="zh-CN" sz="6000" dirty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6000" dirty="0">
              <a:solidFill>
                <a:srgbClr val="51AFA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 flipV="1">
            <a:off x="3454765" y="4078419"/>
            <a:ext cx="2313111" cy="2313111"/>
            <a:chOff x="6864437" y="1751529"/>
            <a:chExt cx="1970470" cy="19704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6" name="任意多边形 25"/>
            <p:cNvSpPr/>
            <p:nvPr/>
          </p:nvSpPr>
          <p:spPr>
            <a:xfrm>
              <a:off x="6864437" y="1751529"/>
              <a:ext cx="1970470" cy="1523844"/>
            </a:xfrm>
            <a:custGeom>
              <a:avLst/>
              <a:gdLst>
                <a:gd name="connsiteX0" fmla="*/ 985235 w 1970470"/>
                <a:gd name="connsiteY0" fmla="*/ 0 h 1523844"/>
                <a:gd name="connsiteX1" fmla="*/ 1970470 w 1970470"/>
                <a:gd name="connsiteY1" fmla="*/ 985235 h 1523844"/>
                <a:gd name="connsiteX2" fmla="*/ 1851557 w 1970470"/>
                <a:gd name="connsiteY2" fmla="*/ 1454856 h 1523844"/>
                <a:gd name="connsiteX3" fmla="*/ 1809646 w 1970470"/>
                <a:gd name="connsiteY3" fmla="*/ 1523844 h 1523844"/>
                <a:gd name="connsiteX4" fmla="*/ 1380307 w 1970470"/>
                <a:gd name="connsiteY4" fmla="*/ 1523844 h 1523844"/>
                <a:gd name="connsiteX5" fmla="*/ 1458954 w 1970470"/>
                <a:gd name="connsiteY5" fmla="*/ 1458954 h 1523844"/>
                <a:gd name="connsiteX6" fmla="*/ 1655175 w 1970470"/>
                <a:gd name="connsiteY6" fmla="*/ 985235 h 1523844"/>
                <a:gd name="connsiteX7" fmla="*/ 985235 w 1970470"/>
                <a:gd name="connsiteY7" fmla="*/ 315295 h 1523844"/>
                <a:gd name="connsiteX8" fmla="*/ 315295 w 1970470"/>
                <a:gd name="connsiteY8" fmla="*/ 985235 h 1523844"/>
                <a:gd name="connsiteX9" fmla="*/ 511516 w 1970470"/>
                <a:gd name="connsiteY9" fmla="*/ 1458954 h 1523844"/>
                <a:gd name="connsiteX10" fmla="*/ 590163 w 1970470"/>
                <a:gd name="connsiteY10" fmla="*/ 1523844 h 1523844"/>
                <a:gd name="connsiteX11" fmla="*/ 160824 w 1970470"/>
                <a:gd name="connsiteY11" fmla="*/ 1523844 h 1523844"/>
                <a:gd name="connsiteX12" fmla="*/ 118913 w 1970470"/>
                <a:gd name="connsiteY12" fmla="*/ 1454856 h 1523844"/>
                <a:gd name="connsiteX13" fmla="*/ 0 w 1970470"/>
                <a:gd name="connsiteY13" fmla="*/ 985235 h 1523844"/>
                <a:gd name="connsiteX14" fmla="*/ 985235 w 1970470"/>
                <a:gd name="connsiteY14" fmla="*/ 0 h 152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70470" h="1523844">
                  <a:moveTo>
                    <a:pt x="985235" y="0"/>
                  </a:moveTo>
                  <a:cubicBezTo>
                    <a:pt x="1529365" y="0"/>
                    <a:pt x="1970470" y="441105"/>
                    <a:pt x="1970470" y="985235"/>
                  </a:cubicBezTo>
                  <a:cubicBezTo>
                    <a:pt x="1970470" y="1155276"/>
                    <a:pt x="1927393" y="1315255"/>
                    <a:pt x="1851557" y="1454856"/>
                  </a:cubicBezTo>
                  <a:lnTo>
                    <a:pt x="1809646" y="1523844"/>
                  </a:lnTo>
                  <a:lnTo>
                    <a:pt x="1380307" y="1523844"/>
                  </a:lnTo>
                  <a:lnTo>
                    <a:pt x="1458954" y="1458954"/>
                  </a:lnTo>
                  <a:cubicBezTo>
                    <a:pt x="1580189" y="1337719"/>
                    <a:pt x="1655175" y="1170234"/>
                    <a:pt x="1655175" y="985235"/>
                  </a:cubicBezTo>
                  <a:cubicBezTo>
                    <a:pt x="1655175" y="615237"/>
                    <a:pt x="1355233" y="315295"/>
                    <a:pt x="985235" y="315295"/>
                  </a:cubicBezTo>
                  <a:cubicBezTo>
                    <a:pt x="615237" y="315295"/>
                    <a:pt x="315295" y="615237"/>
                    <a:pt x="315295" y="985235"/>
                  </a:cubicBezTo>
                  <a:cubicBezTo>
                    <a:pt x="315295" y="1170234"/>
                    <a:pt x="390281" y="1337719"/>
                    <a:pt x="511516" y="1458954"/>
                  </a:cubicBezTo>
                  <a:lnTo>
                    <a:pt x="590163" y="1523844"/>
                  </a:lnTo>
                  <a:lnTo>
                    <a:pt x="160824" y="1523844"/>
                  </a:lnTo>
                  <a:lnTo>
                    <a:pt x="118913" y="1454856"/>
                  </a:lnTo>
                  <a:cubicBezTo>
                    <a:pt x="43077" y="1315255"/>
                    <a:pt x="0" y="1155276"/>
                    <a:pt x="0" y="985235"/>
                  </a:cubicBezTo>
                  <a:cubicBezTo>
                    <a:pt x="0" y="441105"/>
                    <a:pt x="441105" y="0"/>
                    <a:pt x="985235" y="0"/>
                  </a:cubicBezTo>
                  <a:close/>
                </a:path>
              </a:pathLst>
            </a:cu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7025261" y="3275373"/>
              <a:ext cx="1648822" cy="446626"/>
            </a:xfrm>
            <a:custGeom>
              <a:avLst/>
              <a:gdLst>
                <a:gd name="connsiteX0" fmla="*/ 0 w 1648822"/>
                <a:gd name="connsiteY0" fmla="*/ 0 h 446626"/>
                <a:gd name="connsiteX1" fmla="*/ 429339 w 1648822"/>
                <a:gd name="connsiteY1" fmla="*/ 0 h 446626"/>
                <a:gd name="connsiteX2" fmla="*/ 449841 w 1648822"/>
                <a:gd name="connsiteY2" fmla="*/ 16916 h 446626"/>
                <a:gd name="connsiteX3" fmla="*/ 824411 w 1648822"/>
                <a:gd name="connsiteY3" fmla="*/ 131331 h 446626"/>
                <a:gd name="connsiteX4" fmla="*/ 1198981 w 1648822"/>
                <a:gd name="connsiteY4" fmla="*/ 16916 h 446626"/>
                <a:gd name="connsiteX5" fmla="*/ 1219483 w 1648822"/>
                <a:gd name="connsiteY5" fmla="*/ 0 h 446626"/>
                <a:gd name="connsiteX6" fmla="*/ 1648822 w 1648822"/>
                <a:gd name="connsiteY6" fmla="*/ 0 h 446626"/>
                <a:gd name="connsiteX7" fmla="*/ 1641383 w 1648822"/>
                <a:gd name="connsiteY7" fmla="*/ 12245 h 446626"/>
                <a:gd name="connsiteX8" fmla="*/ 824411 w 1648822"/>
                <a:gd name="connsiteY8" fmla="*/ 446626 h 446626"/>
                <a:gd name="connsiteX9" fmla="*/ 7439 w 1648822"/>
                <a:gd name="connsiteY9" fmla="*/ 12245 h 446626"/>
                <a:gd name="connsiteX10" fmla="*/ 0 w 1648822"/>
                <a:gd name="connsiteY10" fmla="*/ 0 h 446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822" h="446626">
                  <a:moveTo>
                    <a:pt x="0" y="0"/>
                  </a:moveTo>
                  <a:lnTo>
                    <a:pt x="429339" y="0"/>
                  </a:lnTo>
                  <a:lnTo>
                    <a:pt x="449841" y="16916"/>
                  </a:lnTo>
                  <a:cubicBezTo>
                    <a:pt x="556764" y="89152"/>
                    <a:pt x="685662" y="131331"/>
                    <a:pt x="824411" y="131331"/>
                  </a:cubicBezTo>
                  <a:cubicBezTo>
                    <a:pt x="963160" y="131331"/>
                    <a:pt x="1092058" y="89152"/>
                    <a:pt x="1198981" y="16916"/>
                  </a:cubicBezTo>
                  <a:lnTo>
                    <a:pt x="1219483" y="0"/>
                  </a:lnTo>
                  <a:lnTo>
                    <a:pt x="1648822" y="0"/>
                  </a:lnTo>
                  <a:lnTo>
                    <a:pt x="1641383" y="12245"/>
                  </a:lnTo>
                  <a:cubicBezTo>
                    <a:pt x="1464329" y="274319"/>
                    <a:pt x="1164492" y="446626"/>
                    <a:pt x="824411" y="446626"/>
                  </a:cubicBezTo>
                  <a:cubicBezTo>
                    <a:pt x="484330" y="446626"/>
                    <a:pt x="184493" y="274319"/>
                    <a:pt x="7439" y="122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 flipV="1">
            <a:off x="6990445" y="4078417"/>
            <a:ext cx="5201555" cy="369600"/>
          </a:xfrm>
          <a:prstGeom prst="rect">
            <a:avLst/>
          </a:prstGeom>
          <a:solidFill>
            <a:schemeClr val="bg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24"/>
          <p:cNvSpPr txBox="1"/>
          <p:nvPr/>
        </p:nvSpPr>
        <p:spPr>
          <a:xfrm>
            <a:off x="6519441" y="4644933"/>
            <a:ext cx="1158633" cy="1421920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3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</a:t>
            </a:r>
          </a:p>
          <a:p>
            <a:pPr algn="ctr">
              <a:lnSpc>
                <a:spcPct val="90000"/>
              </a:lnSpc>
            </a:pPr>
            <a:r>
              <a:rPr lang="en-US" altLang="zh-CN" sz="6000" dirty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6000" dirty="0">
              <a:solidFill>
                <a:srgbClr val="51AFA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 flipV="1">
            <a:off x="5899060" y="4078419"/>
            <a:ext cx="2313111" cy="2313111"/>
            <a:chOff x="6864437" y="1751529"/>
            <a:chExt cx="1970470" cy="19704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3" name="任意多边形 32"/>
            <p:cNvSpPr/>
            <p:nvPr/>
          </p:nvSpPr>
          <p:spPr>
            <a:xfrm>
              <a:off x="6864437" y="1751529"/>
              <a:ext cx="1970470" cy="1523844"/>
            </a:xfrm>
            <a:custGeom>
              <a:avLst/>
              <a:gdLst>
                <a:gd name="connsiteX0" fmla="*/ 985235 w 1970470"/>
                <a:gd name="connsiteY0" fmla="*/ 0 h 1523844"/>
                <a:gd name="connsiteX1" fmla="*/ 1970470 w 1970470"/>
                <a:gd name="connsiteY1" fmla="*/ 985235 h 1523844"/>
                <a:gd name="connsiteX2" fmla="*/ 1851557 w 1970470"/>
                <a:gd name="connsiteY2" fmla="*/ 1454856 h 1523844"/>
                <a:gd name="connsiteX3" fmla="*/ 1809646 w 1970470"/>
                <a:gd name="connsiteY3" fmla="*/ 1523844 h 1523844"/>
                <a:gd name="connsiteX4" fmla="*/ 1380307 w 1970470"/>
                <a:gd name="connsiteY4" fmla="*/ 1523844 h 1523844"/>
                <a:gd name="connsiteX5" fmla="*/ 1458954 w 1970470"/>
                <a:gd name="connsiteY5" fmla="*/ 1458954 h 1523844"/>
                <a:gd name="connsiteX6" fmla="*/ 1655175 w 1970470"/>
                <a:gd name="connsiteY6" fmla="*/ 985235 h 1523844"/>
                <a:gd name="connsiteX7" fmla="*/ 985235 w 1970470"/>
                <a:gd name="connsiteY7" fmla="*/ 315295 h 1523844"/>
                <a:gd name="connsiteX8" fmla="*/ 315295 w 1970470"/>
                <a:gd name="connsiteY8" fmla="*/ 985235 h 1523844"/>
                <a:gd name="connsiteX9" fmla="*/ 511516 w 1970470"/>
                <a:gd name="connsiteY9" fmla="*/ 1458954 h 1523844"/>
                <a:gd name="connsiteX10" fmla="*/ 590163 w 1970470"/>
                <a:gd name="connsiteY10" fmla="*/ 1523844 h 1523844"/>
                <a:gd name="connsiteX11" fmla="*/ 160824 w 1970470"/>
                <a:gd name="connsiteY11" fmla="*/ 1523844 h 1523844"/>
                <a:gd name="connsiteX12" fmla="*/ 118913 w 1970470"/>
                <a:gd name="connsiteY12" fmla="*/ 1454856 h 1523844"/>
                <a:gd name="connsiteX13" fmla="*/ 0 w 1970470"/>
                <a:gd name="connsiteY13" fmla="*/ 985235 h 1523844"/>
                <a:gd name="connsiteX14" fmla="*/ 985235 w 1970470"/>
                <a:gd name="connsiteY14" fmla="*/ 0 h 152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70470" h="1523844">
                  <a:moveTo>
                    <a:pt x="985235" y="0"/>
                  </a:moveTo>
                  <a:cubicBezTo>
                    <a:pt x="1529365" y="0"/>
                    <a:pt x="1970470" y="441105"/>
                    <a:pt x="1970470" y="985235"/>
                  </a:cubicBezTo>
                  <a:cubicBezTo>
                    <a:pt x="1970470" y="1155276"/>
                    <a:pt x="1927393" y="1315255"/>
                    <a:pt x="1851557" y="1454856"/>
                  </a:cubicBezTo>
                  <a:lnTo>
                    <a:pt x="1809646" y="1523844"/>
                  </a:lnTo>
                  <a:lnTo>
                    <a:pt x="1380307" y="1523844"/>
                  </a:lnTo>
                  <a:lnTo>
                    <a:pt x="1458954" y="1458954"/>
                  </a:lnTo>
                  <a:cubicBezTo>
                    <a:pt x="1580189" y="1337719"/>
                    <a:pt x="1655175" y="1170234"/>
                    <a:pt x="1655175" y="985235"/>
                  </a:cubicBezTo>
                  <a:cubicBezTo>
                    <a:pt x="1655175" y="615237"/>
                    <a:pt x="1355233" y="315295"/>
                    <a:pt x="985235" y="315295"/>
                  </a:cubicBezTo>
                  <a:cubicBezTo>
                    <a:pt x="615237" y="315295"/>
                    <a:pt x="315295" y="615237"/>
                    <a:pt x="315295" y="985235"/>
                  </a:cubicBezTo>
                  <a:cubicBezTo>
                    <a:pt x="315295" y="1170234"/>
                    <a:pt x="390281" y="1337719"/>
                    <a:pt x="511516" y="1458954"/>
                  </a:cubicBezTo>
                  <a:lnTo>
                    <a:pt x="590163" y="1523844"/>
                  </a:lnTo>
                  <a:lnTo>
                    <a:pt x="160824" y="1523844"/>
                  </a:lnTo>
                  <a:lnTo>
                    <a:pt x="118913" y="1454856"/>
                  </a:lnTo>
                  <a:cubicBezTo>
                    <a:pt x="43077" y="1315255"/>
                    <a:pt x="0" y="1155276"/>
                    <a:pt x="0" y="985235"/>
                  </a:cubicBezTo>
                  <a:cubicBezTo>
                    <a:pt x="0" y="441105"/>
                    <a:pt x="441105" y="0"/>
                    <a:pt x="985235" y="0"/>
                  </a:cubicBezTo>
                  <a:close/>
                </a:path>
              </a:pathLst>
            </a:cu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7025261" y="3275373"/>
              <a:ext cx="1648822" cy="446626"/>
            </a:xfrm>
            <a:custGeom>
              <a:avLst/>
              <a:gdLst>
                <a:gd name="connsiteX0" fmla="*/ 0 w 1648822"/>
                <a:gd name="connsiteY0" fmla="*/ 0 h 446626"/>
                <a:gd name="connsiteX1" fmla="*/ 429339 w 1648822"/>
                <a:gd name="connsiteY1" fmla="*/ 0 h 446626"/>
                <a:gd name="connsiteX2" fmla="*/ 449841 w 1648822"/>
                <a:gd name="connsiteY2" fmla="*/ 16916 h 446626"/>
                <a:gd name="connsiteX3" fmla="*/ 824411 w 1648822"/>
                <a:gd name="connsiteY3" fmla="*/ 131331 h 446626"/>
                <a:gd name="connsiteX4" fmla="*/ 1198981 w 1648822"/>
                <a:gd name="connsiteY4" fmla="*/ 16916 h 446626"/>
                <a:gd name="connsiteX5" fmla="*/ 1219483 w 1648822"/>
                <a:gd name="connsiteY5" fmla="*/ 0 h 446626"/>
                <a:gd name="connsiteX6" fmla="*/ 1648822 w 1648822"/>
                <a:gd name="connsiteY6" fmla="*/ 0 h 446626"/>
                <a:gd name="connsiteX7" fmla="*/ 1641383 w 1648822"/>
                <a:gd name="connsiteY7" fmla="*/ 12245 h 446626"/>
                <a:gd name="connsiteX8" fmla="*/ 824411 w 1648822"/>
                <a:gd name="connsiteY8" fmla="*/ 446626 h 446626"/>
                <a:gd name="connsiteX9" fmla="*/ 7439 w 1648822"/>
                <a:gd name="connsiteY9" fmla="*/ 12245 h 446626"/>
                <a:gd name="connsiteX10" fmla="*/ 0 w 1648822"/>
                <a:gd name="connsiteY10" fmla="*/ 0 h 446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822" h="446626">
                  <a:moveTo>
                    <a:pt x="0" y="0"/>
                  </a:moveTo>
                  <a:lnTo>
                    <a:pt x="429339" y="0"/>
                  </a:lnTo>
                  <a:lnTo>
                    <a:pt x="449841" y="16916"/>
                  </a:lnTo>
                  <a:cubicBezTo>
                    <a:pt x="556764" y="89152"/>
                    <a:pt x="685662" y="131331"/>
                    <a:pt x="824411" y="131331"/>
                  </a:cubicBezTo>
                  <a:cubicBezTo>
                    <a:pt x="963160" y="131331"/>
                    <a:pt x="1092058" y="89152"/>
                    <a:pt x="1198981" y="16916"/>
                  </a:cubicBezTo>
                  <a:lnTo>
                    <a:pt x="1219483" y="0"/>
                  </a:lnTo>
                  <a:lnTo>
                    <a:pt x="1648822" y="0"/>
                  </a:lnTo>
                  <a:lnTo>
                    <a:pt x="1641383" y="12245"/>
                  </a:lnTo>
                  <a:cubicBezTo>
                    <a:pt x="1464329" y="274319"/>
                    <a:pt x="1164492" y="446626"/>
                    <a:pt x="824411" y="446626"/>
                  </a:cubicBezTo>
                  <a:cubicBezTo>
                    <a:pt x="484330" y="446626"/>
                    <a:pt x="184493" y="274319"/>
                    <a:pt x="7439" y="122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5" name="TextBox 59"/>
          <p:cNvSpPr txBox="1">
            <a:spLocks noChangeArrowheads="1"/>
          </p:cNvSpPr>
          <p:nvPr/>
        </p:nvSpPr>
        <p:spPr bwMode="auto">
          <a:xfrm flipH="1">
            <a:off x="2640523" y="1874542"/>
            <a:ext cx="2588687" cy="40010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点击此处输入内容</a:t>
            </a:r>
            <a:endParaRPr lang="en-US" altLang="ko-KR" sz="20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1351882" y="2247365"/>
            <a:ext cx="3970298" cy="814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8" name="TextBox 59"/>
          <p:cNvSpPr txBox="1">
            <a:spLocks noChangeArrowheads="1"/>
          </p:cNvSpPr>
          <p:nvPr/>
        </p:nvSpPr>
        <p:spPr bwMode="auto">
          <a:xfrm flipH="1">
            <a:off x="8238563" y="4602706"/>
            <a:ext cx="2588687" cy="40010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点击此处输入内容</a:t>
            </a:r>
            <a:endParaRPr lang="en-US" altLang="ko-KR" sz="20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矩形 17"/>
          <p:cNvSpPr>
            <a:spLocks noChangeArrowheads="1"/>
          </p:cNvSpPr>
          <p:nvPr/>
        </p:nvSpPr>
        <p:spPr bwMode="auto">
          <a:xfrm>
            <a:off x="8438769" y="4988772"/>
            <a:ext cx="2587621" cy="1074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0" name="TextBox 59"/>
          <p:cNvSpPr txBox="1">
            <a:spLocks noChangeArrowheads="1"/>
          </p:cNvSpPr>
          <p:nvPr/>
        </p:nvSpPr>
        <p:spPr bwMode="auto">
          <a:xfrm flipH="1">
            <a:off x="990699" y="4572205"/>
            <a:ext cx="2588687" cy="40010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点击输入内容</a:t>
            </a:r>
            <a:endParaRPr lang="en-US" altLang="ko-KR" sz="20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矩形 17"/>
          <p:cNvSpPr>
            <a:spLocks noChangeArrowheads="1"/>
          </p:cNvSpPr>
          <p:nvPr/>
        </p:nvSpPr>
        <p:spPr bwMode="auto">
          <a:xfrm>
            <a:off x="1351882" y="4958272"/>
            <a:ext cx="1860244" cy="1074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88617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>
        <p14:ferris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200"/>
                            </p:stCondLst>
                            <p:childTnLst>
                              <p:par>
                                <p:cTn id="3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/>
      <p:bldP spid="23" grpId="0" animBg="1"/>
      <p:bldP spid="24" grpId="0"/>
      <p:bldP spid="28" grpId="0" animBg="1"/>
      <p:bldP spid="31" grpId="0"/>
      <p:bldP spid="35" grpId="0"/>
      <p:bldP spid="37" grpId="0"/>
      <p:bldP spid="38" grpId="0"/>
      <p:bldP spid="39" grpId="0"/>
      <p:bldP spid="40" grpId="0"/>
      <p:bldP spid="41" grpId="0"/>
      <p:bldP spid="29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Freeform 29"/>
          <p:cNvSpPr>
            <a:spLocks/>
          </p:cNvSpPr>
          <p:nvPr/>
        </p:nvSpPr>
        <p:spPr bwMode="auto">
          <a:xfrm>
            <a:off x="9133419" y="5046104"/>
            <a:ext cx="143933" cy="211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8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68">
                <a:moveTo>
                  <a:pt x="0" y="0"/>
                </a:moveTo>
                <a:lnTo>
                  <a:pt x="68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556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1" name="Group 134"/>
          <p:cNvGrpSpPr/>
          <p:nvPr/>
        </p:nvGrpSpPr>
        <p:grpSpPr>
          <a:xfrm>
            <a:off x="5051036" y="3090370"/>
            <a:ext cx="2089928" cy="3231617"/>
            <a:chOff x="3606801" y="1272140"/>
            <a:chExt cx="1920875" cy="2970213"/>
          </a:xfrm>
        </p:grpSpPr>
        <p:sp>
          <p:nvSpPr>
            <p:cNvPr id="70" name="Freeform 37"/>
            <p:cNvSpPr>
              <a:spLocks/>
            </p:cNvSpPr>
            <p:nvPr/>
          </p:nvSpPr>
          <p:spPr bwMode="auto">
            <a:xfrm>
              <a:off x="4586288" y="1272140"/>
              <a:ext cx="885825" cy="628650"/>
            </a:xfrm>
            <a:custGeom>
              <a:avLst/>
              <a:gdLst/>
              <a:ahLst/>
              <a:cxnLst>
                <a:cxn ang="0">
                  <a:pos x="626" y="266"/>
                </a:cxn>
                <a:cxn ang="0">
                  <a:pos x="839" y="594"/>
                </a:cxn>
                <a:cxn ang="0">
                  <a:pos x="0" y="594"/>
                </a:cxn>
                <a:cxn ang="0">
                  <a:pos x="0" y="0"/>
                </a:cxn>
                <a:cxn ang="0">
                  <a:pos x="626" y="266"/>
                </a:cxn>
              </a:cxnLst>
              <a:rect l="0" t="0" r="r" b="b"/>
              <a:pathLst>
                <a:path w="839" h="594">
                  <a:moveTo>
                    <a:pt x="626" y="266"/>
                  </a:moveTo>
                  <a:cubicBezTo>
                    <a:pt x="724" y="364"/>
                    <a:pt x="795" y="473"/>
                    <a:pt x="839" y="594"/>
                  </a:cubicBezTo>
                  <a:cubicBezTo>
                    <a:pt x="0" y="594"/>
                    <a:pt x="0" y="594"/>
                    <a:pt x="0" y="59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4" y="4"/>
                    <a:pt x="452" y="92"/>
                    <a:pt x="626" y="266"/>
                  </a:cubicBezTo>
                  <a:close/>
                </a:path>
              </a:pathLst>
            </a:custGeom>
            <a:solidFill>
              <a:srgbClr val="98C05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71" name="Group 104"/>
            <p:cNvGrpSpPr/>
            <p:nvPr/>
          </p:nvGrpSpPr>
          <p:grpSpPr>
            <a:xfrm>
              <a:off x="4089401" y="3400978"/>
              <a:ext cx="963612" cy="841375"/>
              <a:chOff x="4089401" y="2825751"/>
              <a:chExt cx="963612" cy="841375"/>
            </a:xfrm>
            <a:solidFill>
              <a:schemeClr val="tx1">
                <a:lumMod val="65000"/>
                <a:lumOff val="35000"/>
              </a:schemeClr>
            </a:solidFill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grpSpPr>
          <p:sp>
            <p:nvSpPr>
              <p:cNvPr id="88" name="Freeform 36"/>
              <p:cNvSpPr>
                <a:spLocks/>
              </p:cNvSpPr>
              <p:nvPr/>
            </p:nvSpPr>
            <p:spPr bwMode="auto">
              <a:xfrm>
                <a:off x="4203701" y="3382963"/>
                <a:ext cx="736600" cy="284163"/>
              </a:xfrm>
              <a:custGeom>
                <a:avLst/>
                <a:gdLst/>
                <a:ahLst/>
                <a:cxnLst>
                  <a:cxn ang="0">
                    <a:pos x="682" y="13"/>
                  </a:cxn>
                  <a:cxn ang="0">
                    <a:pos x="696" y="47"/>
                  </a:cxn>
                  <a:cxn ang="0">
                    <a:pos x="682" y="80"/>
                  </a:cxn>
                  <a:cxn ang="0">
                    <a:pos x="649" y="94"/>
                  </a:cxn>
                  <a:cxn ang="0">
                    <a:pos x="596" y="94"/>
                  </a:cxn>
                  <a:cxn ang="0">
                    <a:pos x="446" y="194"/>
                  </a:cxn>
                  <a:cxn ang="0">
                    <a:pos x="410" y="213"/>
                  </a:cxn>
                  <a:cxn ang="0">
                    <a:pos x="411" y="221"/>
                  </a:cxn>
                  <a:cxn ang="0">
                    <a:pos x="411" y="249"/>
                  </a:cxn>
                  <a:cxn ang="0">
                    <a:pos x="349" y="268"/>
                  </a:cxn>
                  <a:cxn ang="0">
                    <a:pos x="285" y="249"/>
                  </a:cxn>
                  <a:cxn ang="0">
                    <a:pos x="285" y="221"/>
                  </a:cxn>
                  <a:cxn ang="0">
                    <a:pos x="286" y="212"/>
                  </a:cxn>
                  <a:cxn ang="0">
                    <a:pos x="245" y="194"/>
                  </a:cxn>
                  <a:cxn ang="0">
                    <a:pos x="89" y="94"/>
                  </a:cxn>
                  <a:cxn ang="0">
                    <a:pos x="47" y="94"/>
                  </a:cxn>
                  <a:cxn ang="0">
                    <a:pos x="14" y="80"/>
                  </a:cxn>
                  <a:cxn ang="0">
                    <a:pos x="0" y="47"/>
                  </a:cxn>
                  <a:cxn ang="0">
                    <a:pos x="14" y="13"/>
                  </a:cxn>
                  <a:cxn ang="0">
                    <a:pos x="47" y="0"/>
                  </a:cxn>
                  <a:cxn ang="0">
                    <a:pos x="649" y="0"/>
                  </a:cxn>
                  <a:cxn ang="0">
                    <a:pos x="682" y="13"/>
                  </a:cxn>
                </a:cxnLst>
                <a:rect l="0" t="0" r="r" b="b"/>
                <a:pathLst>
                  <a:path w="696" h="268">
                    <a:moveTo>
                      <a:pt x="682" y="13"/>
                    </a:moveTo>
                    <a:cubicBezTo>
                      <a:pt x="691" y="23"/>
                      <a:pt x="696" y="34"/>
                      <a:pt x="696" y="47"/>
                    </a:cubicBezTo>
                    <a:cubicBezTo>
                      <a:pt x="696" y="60"/>
                      <a:pt x="691" y="71"/>
                      <a:pt x="682" y="80"/>
                    </a:cubicBezTo>
                    <a:cubicBezTo>
                      <a:pt x="673" y="89"/>
                      <a:pt x="662" y="94"/>
                      <a:pt x="649" y="94"/>
                    </a:cubicBezTo>
                    <a:cubicBezTo>
                      <a:pt x="596" y="94"/>
                      <a:pt x="596" y="94"/>
                      <a:pt x="596" y="94"/>
                    </a:cubicBezTo>
                    <a:cubicBezTo>
                      <a:pt x="555" y="128"/>
                      <a:pt x="505" y="161"/>
                      <a:pt x="446" y="194"/>
                    </a:cubicBezTo>
                    <a:cubicBezTo>
                      <a:pt x="434" y="200"/>
                      <a:pt x="423" y="206"/>
                      <a:pt x="410" y="213"/>
                    </a:cubicBezTo>
                    <a:cubicBezTo>
                      <a:pt x="411" y="215"/>
                      <a:pt x="411" y="218"/>
                      <a:pt x="411" y="221"/>
                    </a:cubicBezTo>
                    <a:cubicBezTo>
                      <a:pt x="411" y="249"/>
                      <a:pt x="411" y="249"/>
                      <a:pt x="411" y="249"/>
                    </a:cubicBezTo>
                    <a:cubicBezTo>
                      <a:pt x="390" y="262"/>
                      <a:pt x="370" y="268"/>
                      <a:pt x="349" y="268"/>
                    </a:cubicBezTo>
                    <a:cubicBezTo>
                      <a:pt x="328" y="268"/>
                      <a:pt x="306" y="262"/>
                      <a:pt x="285" y="249"/>
                    </a:cubicBezTo>
                    <a:cubicBezTo>
                      <a:pt x="285" y="221"/>
                      <a:pt x="285" y="221"/>
                      <a:pt x="285" y="221"/>
                    </a:cubicBezTo>
                    <a:cubicBezTo>
                      <a:pt x="285" y="218"/>
                      <a:pt x="285" y="215"/>
                      <a:pt x="286" y="212"/>
                    </a:cubicBezTo>
                    <a:cubicBezTo>
                      <a:pt x="272" y="206"/>
                      <a:pt x="258" y="200"/>
                      <a:pt x="245" y="194"/>
                    </a:cubicBezTo>
                    <a:cubicBezTo>
                      <a:pt x="189" y="166"/>
                      <a:pt x="137" y="133"/>
                      <a:pt x="89" y="94"/>
                    </a:cubicBezTo>
                    <a:cubicBezTo>
                      <a:pt x="47" y="94"/>
                      <a:pt x="47" y="94"/>
                      <a:pt x="47" y="94"/>
                    </a:cubicBezTo>
                    <a:cubicBezTo>
                      <a:pt x="34" y="94"/>
                      <a:pt x="23" y="89"/>
                      <a:pt x="14" y="80"/>
                    </a:cubicBezTo>
                    <a:cubicBezTo>
                      <a:pt x="5" y="71"/>
                      <a:pt x="0" y="60"/>
                      <a:pt x="0" y="47"/>
                    </a:cubicBezTo>
                    <a:cubicBezTo>
                      <a:pt x="0" y="34"/>
                      <a:pt x="5" y="23"/>
                      <a:pt x="14" y="13"/>
                    </a:cubicBezTo>
                    <a:cubicBezTo>
                      <a:pt x="23" y="4"/>
                      <a:pt x="34" y="0"/>
                      <a:pt x="47" y="0"/>
                    </a:cubicBezTo>
                    <a:cubicBezTo>
                      <a:pt x="649" y="0"/>
                      <a:pt x="649" y="0"/>
                      <a:pt x="649" y="0"/>
                    </a:cubicBezTo>
                    <a:cubicBezTo>
                      <a:pt x="662" y="0"/>
                      <a:pt x="673" y="4"/>
                      <a:pt x="682" y="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9" name="Freeform 38"/>
              <p:cNvSpPr>
                <a:spLocks noEditPoints="1"/>
              </p:cNvSpPr>
              <p:nvPr/>
            </p:nvSpPr>
            <p:spPr bwMode="auto">
              <a:xfrm>
                <a:off x="4089401" y="2825751"/>
                <a:ext cx="496888" cy="500063"/>
              </a:xfrm>
              <a:custGeom>
                <a:avLst/>
                <a:gdLst/>
                <a:ahLst/>
                <a:cxnLst>
                  <a:cxn ang="0">
                    <a:pos x="471" y="0"/>
                  </a:cxn>
                  <a:cxn ang="0">
                    <a:pos x="471" y="126"/>
                  </a:cxn>
                  <a:cxn ang="0">
                    <a:pos x="64" y="126"/>
                  </a:cxn>
                  <a:cxn ang="0">
                    <a:pos x="19" y="107"/>
                  </a:cxn>
                  <a:cxn ang="0">
                    <a:pos x="1" y="63"/>
                  </a:cxn>
                  <a:cxn ang="0">
                    <a:pos x="19" y="18"/>
                  </a:cxn>
                  <a:cxn ang="0">
                    <a:pos x="64" y="0"/>
                  </a:cxn>
                  <a:cxn ang="0">
                    <a:pos x="471" y="0"/>
                  </a:cxn>
                  <a:cxn ang="0">
                    <a:pos x="471" y="175"/>
                  </a:cxn>
                  <a:cxn ang="0">
                    <a:pos x="471" y="301"/>
                  </a:cxn>
                  <a:cxn ang="0">
                    <a:pos x="63" y="301"/>
                  </a:cxn>
                  <a:cxn ang="0">
                    <a:pos x="18" y="282"/>
                  </a:cxn>
                  <a:cxn ang="0">
                    <a:pos x="0" y="238"/>
                  </a:cxn>
                  <a:cxn ang="0">
                    <a:pos x="0" y="237"/>
                  </a:cxn>
                  <a:cxn ang="0">
                    <a:pos x="18" y="193"/>
                  </a:cxn>
                  <a:cxn ang="0">
                    <a:pos x="63" y="175"/>
                  </a:cxn>
                  <a:cxn ang="0">
                    <a:pos x="471" y="175"/>
                  </a:cxn>
                  <a:cxn ang="0">
                    <a:pos x="471" y="347"/>
                  </a:cxn>
                  <a:cxn ang="0">
                    <a:pos x="471" y="473"/>
                  </a:cxn>
                  <a:cxn ang="0">
                    <a:pos x="64" y="473"/>
                  </a:cxn>
                  <a:cxn ang="0">
                    <a:pos x="20" y="455"/>
                  </a:cxn>
                  <a:cxn ang="0">
                    <a:pos x="1" y="410"/>
                  </a:cxn>
                  <a:cxn ang="0">
                    <a:pos x="20" y="365"/>
                  </a:cxn>
                  <a:cxn ang="0">
                    <a:pos x="64" y="347"/>
                  </a:cxn>
                  <a:cxn ang="0">
                    <a:pos x="471" y="347"/>
                  </a:cxn>
                </a:cxnLst>
                <a:rect l="0" t="0" r="r" b="b"/>
                <a:pathLst>
                  <a:path w="471" h="473">
                    <a:moveTo>
                      <a:pt x="471" y="0"/>
                    </a:moveTo>
                    <a:cubicBezTo>
                      <a:pt x="471" y="126"/>
                      <a:pt x="471" y="126"/>
                      <a:pt x="471" y="126"/>
                    </a:cubicBezTo>
                    <a:cubicBezTo>
                      <a:pt x="64" y="126"/>
                      <a:pt x="64" y="126"/>
                      <a:pt x="64" y="126"/>
                    </a:cubicBezTo>
                    <a:cubicBezTo>
                      <a:pt x="46" y="126"/>
                      <a:pt x="32" y="120"/>
                      <a:pt x="19" y="107"/>
                    </a:cubicBezTo>
                    <a:cubicBezTo>
                      <a:pt x="7" y="95"/>
                      <a:pt x="1" y="80"/>
                      <a:pt x="1" y="63"/>
                    </a:cubicBezTo>
                    <a:cubicBezTo>
                      <a:pt x="1" y="45"/>
                      <a:pt x="7" y="30"/>
                      <a:pt x="19" y="18"/>
                    </a:cubicBezTo>
                    <a:cubicBezTo>
                      <a:pt x="32" y="6"/>
                      <a:pt x="46" y="0"/>
                      <a:pt x="64" y="0"/>
                    </a:cubicBezTo>
                    <a:lnTo>
                      <a:pt x="471" y="0"/>
                    </a:lnTo>
                    <a:close/>
                    <a:moveTo>
                      <a:pt x="471" y="175"/>
                    </a:moveTo>
                    <a:cubicBezTo>
                      <a:pt x="471" y="301"/>
                      <a:pt x="471" y="301"/>
                      <a:pt x="471" y="301"/>
                    </a:cubicBezTo>
                    <a:cubicBezTo>
                      <a:pt x="63" y="301"/>
                      <a:pt x="63" y="301"/>
                      <a:pt x="63" y="301"/>
                    </a:cubicBezTo>
                    <a:cubicBezTo>
                      <a:pt x="46" y="301"/>
                      <a:pt x="31" y="295"/>
                      <a:pt x="18" y="282"/>
                    </a:cubicBezTo>
                    <a:cubicBezTo>
                      <a:pt x="6" y="270"/>
                      <a:pt x="0" y="255"/>
                      <a:pt x="0" y="238"/>
                    </a:cubicBezTo>
                    <a:cubicBezTo>
                      <a:pt x="0" y="237"/>
                      <a:pt x="0" y="237"/>
                      <a:pt x="0" y="237"/>
                    </a:cubicBezTo>
                    <a:cubicBezTo>
                      <a:pt x="0" y="220"/>
                      <a:pt x="6" y="206"/>
                      <a:pt x="18" y="193"/>
                    </a:cubicBezTo>
                    <a:cubicBezTo>
                      <a:pt x="31" y="181"/>
                      <a:pt x="46" y="175"/>
                      <a:pt x="63" y="175"/>
                    </a:cubicBezTo>
                    <a:lnTo>
                      <a:pt x="471" y="175"/>
                    </a:lnTo>
                    <a:close/>
                    <a:moveTo>
                      <a:pt x="471" y="347"/>
                    </a:moveTo>
                    <a:cubicBezTo>
                      <a:pt x="471" y="473"/>
                      <a:pt x="471" y="473"/>
                      <a:pt x="471" y="473"/>
                    </a:cubicBezTo>
                    <a:cubicBezTo>
                      <a:pt x="64" y="473"/>
                      <a:pt x="64" y="473"/>
                      <a:pt x="64" y="473"/>
                    </a:cubicBezTo>
                    <a:cubicBezTo>
                      <a:pt x="47" y="473"/>
                      <a:pt x="32" y="467"/>
                      <a:pt x="20" y="455"/>
                    </a:cubicBezTo>
                    <a:cubicBezTo>
                      <a:pt x="7" y="442"/>
                      <a:pt x="1" y="428"/>
                      <a:pt x="1" y="410"/>
                    </a:cubicBezTo>
                    <a:cubicBezTo>
                      <a:pt x="1" y="393"/>
                      <a:pt x="7" y="378"/>
                      <a:pt x="20" y="365"/>
                    </a:cubicBezTo>
                    <a:cubicBezTo>
                      <a:pt x="32" y="353"/>
                      <a:pt x="47" y="347"/>
                      <a:pt x="64" y="347"/>
                    </a:cubicBezTo>
                    <a:lnTo>
                      <a:pt x="471" y="34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0" name="Freeform 39"/>
              <p:cNvSpPr>
                <a:spLocks noEditPoints="1"/>
              </p:cNvSpPr>
              <p:nvPr/>
            </p:nvSpPr>
            <p:spPr bwMode="auto">
              <a:xfrm>
                <a:off x="4586288" y="2825751"/>
                <a:ext cx="466725" cy="500063"/>
              </a:xfrm>
              <a:custGeom>
                <a:avLst/>
                <a:gdLst/>
                <a:ahLst/>
                <a:cxnLst>
                  <a:cxn ang="0">
                    <a:pos x="0" y="473"/>
                  </a:cxn>
                  <a:cxn ang="0">
                    <a:pos x="0" y="347"/>
                  </a:cxn>
                  <a:cxn ang="0">
                    <a:pos x="378" y="347"/>
                  </a:cxn>
                  <a:cxn ang="0">
                    <a:pos x="422" y="365"/>
                  </a:cxn>
                  <a:cxn ang="0">
                    <a:pos x="441" y="410"/>
                  </a:cxn>
                  <a:cxn ang="0">
                    <a:pos x="422" y="455"/>
                  </a:cxn>
                  <a:cxn ang="0">
                    <a:pos x="378" y="473"/>
                  </a:cxn>
                  <a:cxn ang="0">
                    <a:pos x="0" y="473"/>
                  </a:cxn>
                  <a:cxn ang="0">
                    <a:pos x="0" y="175"/>
                  </a:cxn>
                  <a:cxn ang="0">
                    <a:pos x="376" y="175"/>
                  </a:cxn>
                  <a:cxn ang="0">
                    <a:pos x="421" y="193"/>
                  </a:cxn>
                  <a:cxn ang="0">
                    <a:pos x="440" y="237"/>
                  </a:cxn>
                  <a:cxn ang="0">
                    <a:pos x="440" y="238"/>
                  </a:cxn>
                  <a:cxn ang="0">
                    <a:pos x="421" y="282"/>
                  </a:cxn>
                  <a:cxn ang="0">
                    <a:pos x="376" y="301"/>
                  </a:cxn>
                  <a:cxn ang="0">
                    <a:pos x="0" y="301"/>
                  </a:cxn>
                  <a:cxn ang="0">
                    <a:pos x="0" y="175"/>
                  </a:cxn>
                  <a:cxn ang="0">
                    <a:pos x="0" y="0"/>
                  </a:cxn>
                  <a:cxn ang="0">
                    <a:pos x="377" y="0"/>
                  </a:cxn>
                  <a:cxn ang="0">
                    <a:pos x="422" y="18"/>
                  </a:cxn>
                  <a:cxn ang="0">
                    <a:pos x="440" y="63"/>
                  </a:cxn>
                  <a:cxn ang="0">
                    <a:pos x="422" y="107"/>
                  </a:cxn>
                  <a:cxn ang="0">
                    <a:pos x="377" y="126"/>
                  </a:cxn>
                  <a:cxn ang="0">
                    <a:pos x="0" y="126"/>
                  </a:cxn>
                  <a:cxn ang="0">
                    <a:pos x="0" y="0"/>
                  </a:cxn>
                </a:cxnLst>
                <a:rect l="0" t="0" r="r" b="b"/>
                <a:pathLst>
                  <a:path w="441" h="473">
                    <a:moveTo>
                      <a:pt x="0" y="473"/>
                    </a:moveTo>
                    <a:cubicBezTo>
                      <a:pt x="0" y="347"/>
                      <a:pt x="0" y="347"/>
                      <a:pt x="0" y="347"/>
                    </a:cubicBezTo>
                    <a:cubicBezTo>
                      <a:pt x="378" y="347"/>
                      <a:pt x="378" y="347"/>
                      <a:pt x="378" y="347"/>
                    </a:cubicBezTo>
                    <a:cubicBezTo>
                      <a:pt x="395" y="347"/>
                      <a:pt x="410" y="353"/>
                      <a:pt x="422" y="365"/>
                    </a:cubicBezTo>
                    <a:cubicBezTo>
                      <a:pt x="434" y="378"/>
                      <a:pt x="441" y="393"/>
                      <a:pt x="441" y="410"/>
                    </a:cubicBezTo>
                    <a:cubicBezTo>
                      <a:pt x="441" y="428"/>
                      <a:pt x="434" y="442"/>
                      <a:pt x="422" y="455"/>
                    </a:cubicBezTo>
                    <a:cubicBezTo>
                      <a:pt x="410" y="467"/>
                      <a:pt x="395" y="473"/>
                      <a:pt x="378" y="473"/>
                    </a:cubicBezTo>
                    <a:lnTo>
                      <a:pt x="0" y="473"/>
                    </a:lnTo>
                    <a:close/>
                    <a:moveTo>
                      <a:pt x="0" y="175"/>
                    </a:moveTo>
                    <a:cubicBezTo>
                      <a:pt x="376" y="175"/>
                      <a:pt x="376" y="175"/>
                      <a:pt x="376" y="175"/>
                    </a:cubicBezTo>
                    <a:cubicBezTo>
                      <a:pt x="394" y="175"/>
                      <a:pt x="409" y="181"/>
                      <a:pt x="421" y="193"/>
                    </a:cubicBezTo>
                    <a:cubicBezTo>
                      <a:pt x="433" y="206"/>
                      <a:pt x="440" y="220"/>
                      <a:pt x="440" y="237"/>
                    </a:cubicBezTo>
                    <a:cubicBezTo>
                      <a:pt x="440" y="238"/>
                      <a:pt x="440" y="238"/>
                      <a:pt x="440" y="238"/>
                    </a:cubicBezTo>
                    <a:cubicBezTo>
                      <a:pt x="440" y="255"/>
                      <a:pt x="433" y="270"/>
                      <a:pt x="421" y="282"/>
                    </a:cubicBezTo>
                    <a:cubicBezTo>
                      <a:pt x="409" y="295"/>
                      <a:pt x="394" y="301"/>
                      <a:pt x="376" y="301"/>
                    </a:cubicBezTo>
                    <a:cubicBezTo>
                      <a:pt x="0" y="301"/>
                      <a:pt x="0" y="301"/>
                      <a:pt x="0" y="301"/>
                    </a:cubicBezTo>
                    <a:lnTo>
                      <a:pt x="0" y="175"/>
                    </a:lnTo>
                    <a:close/>
                    <a:moveTo>
                      <a:pt x="0" y="0"/>
                    </a:moveTo>
                    <a:cubicBezTo>
                      <a:pt x="377" y="0"/>
                      <a:pt x="377" y="0"/>
                      <a:pt x="377" y="0"/>
                    </a:cubicBezTo>
                    <a:cubicBezTo>
                      <a:pt x="395" y="0"/>
                      <a:pt x="409" y="6"/>
                      <a:pt x="422" y="18"/>
                    </a:cubicBezTo>
                    <a:cubicBezTo>
                      <a:pt x="434" y="30"/>
                      <a:pt x="440" y="45"/>
                      <a:pt x="440" y="63"/>
                    </a:cubicBezTo>
                    <a:cubicBezTo>
                      <a:pt x="440" y="80"/>
                      <a:pt x="434" y="95"/>
                      <a:pt x="422" y="107"/>
                    </a:cubicBezTo>
                    <a:cubicBezTo>
                      <a:pt x="409" y="120"/>
                      <a:pt x="395" y="126"/>
                      <a:pt x="377" y="126"/>
                    </a:cubicBezTo>
                    <a:cubicBezTo>
                      <a:pt x="0" y="126"/>
                      <a:pt x="0" y="126"/>
                      <a:pt x="0" y="12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3" name="Freeform 40"/>
            <p:cNvSpPr>
              <a:spLocks/>
            </p:cNvSpPr>
            <p:nvPr/>
          </p:nvSpPr>
          <p:spPr bwMode="auto">
            <a:xfrm>
              <a:off x="3662363" y="1272140"/>
              <a:ext cx="923925" cy="628650"/>
            </a:xfrm>
            <a:custGeom>
              <a:avLst/>
              <a:gdLst/>
              <a:ahLst/>
              <a:cxnLst>
                <a:cxn ang="0">
                  <a:pos x="856" y="0"/>
                </a:cxn>
                <a:cxn ang="0">
                  <a:pos x="873" y="0"/>
                </a:cxn>
                <a:cxn ang="0">
                  <a:pos x="873" y="594"/>
                </a:cxn>
                <a:cxn ang="0">
                  <a:pos x="0" y="594"/>
                </a:cxn>
                <a:cxn ang="0">
                  <a:pos x="213" y="266"/>
                </a:cxn>
                <a:cxn ang="0">
                  <a:pos x="856" y="0"/>
                </a:cxn>
              </a:cxnLst>
              <a:rect l="0" t="0" r="r" b="b"/>
              <a:pathLst>
                <a:path w="873" h="594">
                  <a:moveTo>
                    <a:pt x="856" y="0"/>
                  </a:moveTo>
                  <a:cubicBezTo>
                    <a:pt x="862" y="0"/>
                    <a:pt x="868" y="0"/>
                    <a:pt x="873" y="0"/>
                  </a:cubicBezTo>
                  <a:cubicBezTo>
                    <a:pt x="873" y="594"/>
                    <a:pt x="873" y="594"/>
                    <a:pt x="873" y="594"/>
                  </a:cubicBezTo>
                  <a:cubicBezTo>
                    <a:pt x="0" y="594"/>
                    <a:pt x="0" y="594"/>
                    <a:pt x="0" y="594"/>
                  </a:cubicBezTo>
                  <a:cubicBezTo>
                    <a:pt x="44" y="473"/>
                    <a:pt x="115" y="364"/>
                    <a:pt x="213" y="266"/>
                  </a:cubicBezTo>
                  <a:cubicBezTo>
                    <a:pt x="391" y="88"/>
                    <a:pt x="605" y="0"/>
                    <a:pt x="856" y="0"/>
                  </a:cubicBezTo>
                  <a:close/>
                </a:path>
              </a:pathLst>
            </a:custGeom>
            <a:solidFill>
              <a:srgbClr val="7CA03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Freeform 41"/>
            <p:cNvSpPr>
              <a:spLocks/>
            </p:cNvSpPr>
            <p:nvPr/>
          </p:nvSpPr>
          <p:spPr bwMode="auto">
            <a:xfrm>
              <a:off x="4586288" y="1984928"/>
              <a:ext cx="941388" cy="639763"/>
            </a:xfrm>
            <a:custGeom>
              <a:avLst/>
              <a:gdLst/>
              <a:ahLst/>
              <a:cxnLst>
                <a:cxn ang="0">
                  <a:pos x="0" y="606"/>
                </a:cxn>
                <a:cxn ang="0">
                  <a:pos x="0" y="0"/>
                </a:cxn>
                <a:cxn ang="0">
                  <a:pos x="864" y="0"/>
                </a:cxn>
                <a:cxn ang="0">
                  <a:pos x="892" y="235"/>
                </a:cxn>
                <a:cxn ang="0">
                  <a:pos x="816" y="606"/>
                </a:cxn>
                <a:cxn ang="0">
                  <a:pos x="0" y="606"/>
                </a:cxn>
              </a:cxnLst>
              <a:rect l="0" t="0" r="r" b="b"/>
              <a:pathLst>
                <a:path w="892" h="606">
                  <a:moveTo>
                    <a:pt x="0" y="60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64" y="0"/>
                    <a:pt x="864" y="0"/>
                    <a:pt x="864" y="0"/>
                  </a:cubicBezTo>
                  <a:cubicBezTo>
                    <a:pt x="883" y="74"/>
                    <a:pt x="892" y="153"/>
                    <a:pt x="892" y="235"/>
                  </a:cubicBezTo>
                  <a:cubicBezTo>
                    <a:pt x="892" y="369"/>
                    <a:pt x="867" y="493"/>
                    <a:pt x="816" y="606"/>
                  </a:cubicBezTo>
                  <a:lnTo>
                    <a:pt x="0" y="606"/>
                  </a:lnTo>
                  <a:close/>
                </a:path>
              </a:pathLst>
            </a:custGeom>
            <a:solidFill>
              <a:srgbClr val="98C05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Freeform 42"/>
            <p:cNvSpPr>
              <a:spLocks/>
            </p:cNvSpPr>
            <p:nvPr/>
          </p:nvSpPr>
          <p:spPr bwMode="auto">
            <a:xfrm>
              <a:off x="3606801" y="1984928"/>
              <a:ext cx="979488" cy="639763"/>
            </a:xfrm>
            <a:custGeom>
              <a:avLst/>
              <a:gdLst/>
              <a:ahLst/>
              <a:cxnLst>
                <a:cxn ang="0">
                  <a:pos x="926" y="606"/>
                </a:cxn>
                <a:cxn ang="0">
                  <a:pos x="76" y="606"/>
                </a:cxn>
                <a:cxn ang="0">
                  <a:pos x="0" y="235"/>
                </a:cxn>
                <a:cxn ang="0">
                  <a:pos x="29" y="0"/>
                </a:cxn>
                <a:cxn ang="0">
                  <a:pos x="926" y="0"/>
                </a:cxn>
                <a:cxn ang="0">
                  <a:pos x="926" y="606"/>
                </a:cxn>
              </a:cxnLst>
              <a:rect l="0" t="0" r="r" b="b"/>
              <a:pathLst>
                <a:path w="926" h="606">
                  <a:moveTo>
                    <a:pt x="926" y="606"/>
                  </a:moveTo>
                  <a:cubicBezTo>
                    <a:pt x="76" y="606"/>
                    <a:pt x="76" y="606"/>
                    <a:pt x="76" y="606"/>
                  </a:cubicBezTo>
                  <a:cubicBezTo>
                    <a:pt x="25" y="493"/>
                    <a:pt x="0" y="369"/>
                    <a:pt x="0" y="235"/>
                  </a:cubicBezTo>
                  <a:cubicBezTo>
                    <a:pt x="0" y="153"/>
                    <a:pt x="10" y="74"/>
                    <a:pt x="29" y="0"/>
                  </a:cubicBezTo>
                  <a:cubicBezTo>
                    <a:pt x="926" y="0"/>
                    <a:pt x="926" y="0"/>
                    <a:pt x="926" y="0"/>
                  </a:cubicBezTo>
                  <a:lnTo>
                    <a:pt x="926" y="606"/>
                  </a:lnTo>
                  <a:close/>
                </a:path>
              </a:pathLst>
            </a:custGeom>
            <a:solidFill>
              <a:srgbClr val="7CA03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Freeform 43"/>
            <p:cNvSpPr>
              <a:spLocks/>
            </p:cNvSpPr>
            <p:nvPr/>
          </p:nvSpPr>
          <p:spPr bwMode="auto">
            <a:xfrm>
              <a:off x="3730626" y="2710415"/>
              <a:ext cx="855663" cy="641350"/>
            </a:xfrm>
            <a:custGeom>
              <a:avLst/>
              <a:gdLst/>
              <a:ahLst/>
              <a:cxnLst>
                <a:cxn ang="0">
                  <a:pos x="809" y="0"/>
                </a:cxn>
                <a:cxn ang="0">
                  <a:pos x="809" y="607"/>
                </a:cxn>
                <a:cxn ang="0">
                  <a:pos x="339" y="607"/>
                </a:cxn>
                <a:cxn ang="0">
                  <a:pos x="339" y="607"/>
                </a:cxn>
                <a:cxn ang="0">
                  <a:pos x="91" y="129"/>
                </a:cxn>
                <a:cxn ang="0">
                  <a:pos x="84" y="120"/>
                </a:cxn>
                <a:cxn ang="0">
                  <a:pos x="0" y="0"/>
                </a:cxn>
                <a:cxn ang="0">
                  <a:pos x="809" y="0"/>
                </a:cxn>
              </a:cxnLst>
              <a:rect l="0" t="0" r="r" b="b"/>
              <a:pathLst>
                <a:path w="809" h="607">
                  <a:moveTo>
                    <a:pt x="809" y="0"/>
                  </a:moveTo>
                  <a:cubicBezTo>
                    <a:pt x="809" y="607"/>
                    <a:pt x="809" y="607"/>
                    <a:pt x="809" y="607"/>
                  </a:cubicBezTo>
                  <a:cubicBezTo>
                    <a:pt x="339" y="607"/>
                    <a:pt x="339" y="607"/>
                    <a:pt x="339" y="607"/>
                  </a:cubicBezTo>
                  <a:cubicBezTo>
                    <a:pt x="339" y="607"/>
                    <a:pt x="339" y="607"/>
                    <a:pt x="339" y="607"/>
                  </a:cubicBezTo>
                  <a:cubicBezTo>
                    <a:pt x="336" y="488"/>
                    <a:pt x="253" y="329"/>
                    <a:pt x="91" y="129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52" y="82"/>
                    <a:pt x="24" y="42"/>
                    <a:pt x="0" y="0"/>
                  </a:cubicBezTo>
                  <a:lnTo>
                    <a:pt x="809" y="0"/>
                  </a:lnTo>
                  <a:close/>
                </a:path>
              </a:pathLst>
            </a:custGeom>
            <a:solidFill>
              <a:srgbClr val="7CA03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Freeform 44"/>
            <p:cNvSpPr>
              <a:spLocks/>
            </p:cNvSpPr>
            <p:nvPr/>
          </p:nvSpPr>
          <p:spPr bwMode="auto">
            <a:xfrm>
              <a:off x="4586288" y="2710415"/>
              <a:ext cx="819150" cy="641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75" y="0"/>
                </a:cxn>
                <a:cxn ang="0">
                  <a:pos x="683" y="130"/>
                </a:cxn>
                <a:cxn ang="0">
                  <a:pos x="677" y="136"/>
                </a:cxn>
                <a:cxn ang="0">
                  <a:pos x="545" y="319"/>
                </a:cxn>
                <a:cxn ang="0">
                  <a:pos x="435" y="607"/>
                </a:cxn>
                <a:cxn ang="0">
                  <a:pos x="435" y="607"/>
                </a:cxn>
                <a:cxn ang="0">
                  <a:pos x="0" y="607"/>
                </a:cxn>
                <a:cxn ang="0">
                  <a:pos x="0" y="0"/>
                </a:cxn>
              </a:cxnLst>
              <a:rect l="0" t="0" r="r" b="b"/>
              <a:pathLst>
                <a:path w="775" h="607">
                  <a:moveTo>
                    <a:pt x="0" y="0"/>
                  </a:moveTo>
                  <a:cubicBezTo>
                    <a:pt x="775" y="0"/>
                    <a:pt x="775" y="0"/>
                    <a:pt x="775" y="0"/>
                  </a:cubicBezTo>
                  <a:cubicBezTo>
                    <a:pt x="748" y="45"/>
                    <a:pt x="718" y="88"/>
                    <a:pt x="683" y="130"/>
                  </a:cubicBezTo>
                  <a:cubicBezTo>
                    <a:pt x="681" y="132"/>
                    <a:pt x="679" y="134"/>
                    <a:pt x="677" y="136"/>
                  </a:cubicBezTo>
                  <a:cubicBezTo>
                    <a:pt x="624" y="202"/>
                    <a:pt x="580" y="263"/>
                    <a:pt x="545" y="319"/>
                  </a:cubicBezTo>
                  <a:cubicBezTo>
                    <a:pt x="473" y="433"/>
                    <a:pt x="437" y="529"/>
                    <a:pt x="435" y="607"/>
                  </a:cubicBezTo>
                  <a:cubicBezTo>
                    <a:pt x="435" y="607"/>
                    <a:pt x="435" y="607"/>
                    <a:pt x="435" y="607"/>
                  </a:cubicBezTo>
                  <a:cubicBezTo>
                    <a:pt x="0" y="607"/>
                    <a:pt x="0" y="607"/>
                    <a:pt x="0" y="60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98C05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1" name="Oval 108"/>
          <p:cNvSpPr/>
          <p:nvPr/>
        </p:nvSpPr>
        <p:spPr>
          <a:xfrm>
            <a:off x="4163095" y="4112076"/>
            <a:ext cx="720000" cy="720000"/>
          </a:xfrm>
          <a:prstGeom prst="ellipse">
            <a:avLst/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Oval 121"/>
          <p:cNvSpPr/>
          <p:nvPr/>
        </p:nvSpPr>
        <p:spPr>
          <a:xfrm>
            <a:off x="7308907" y="4112076"/>
            <a:ext cx="720000" cy="720000"/>
          </a:xfrm>
          <a:prstGeom prst="ellipse">
            <a:avLst/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5" name="Oval 48"/>
          <p:cNvSpPr/>
          <p:nvPr/>
        </p:nvSpPr>
        <p:spPr>
          <a:xfrm>
            <a:off x="4858390" y="2506251"/>
            <a:ext cx="720000" cy="720000"/>
          </a:xfrm>
          <a:prstGeom prst="ellipse">
            <a:avLst/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21920" rtlCol="0" anchor="ctr"/>
          <a:lstStyle/>
          <a:p>
            <a:pPr algn="ctr"/>
            <a:endParaRPr lang="en-US" sz="3556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7" name="Oval 50"/>
          <p:cNvSpPr/>
          <p:nvPr/>
        </p:nvSpPr>
        <p:spPr>
          <a:xfrm>
            <a:off x="6613612" y="2506251"/>
            <a:ext cx="720000" cy="720000"/>
          </a:xfrm>
          <a:prstGeom prst="ellipse">
            <a:avLst/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767086" y="2245467"/>
            <a:ext cx="720000" cy="720000"/>
            <a:chOff x="5767086" y="2245467"/>
            <a:chExt cx="720000" cy="720000"/>
          </a:xfrm>
        </p:grpSpPr>
        <p:sp>
          <p:nvSpPr>
            <p:cNvPr id="106" name="Oval 49"/>
            <p:cNvSpPr/>
            <p:nvPr/>
          </p:nvSpPr>
          <p:spPr>
            <a:xfrm>
              <a:off x="5767086" y="2245467"/>
              <a:ext cx="720000" cy="720000"/>
            </a:xfrm>
            <a:prstGeom prst="ellipse">
              <a:avLst/>
            </a:pr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14" name="组合 113"/>
            <p:cNvGrpSpPr>
              <a:grpSpLocks noChangeAspect="1"/>
            </p:cNvGrpSpPr>
            <p:nvPr/>
          </p:nvGrpSpPr>
          <p:grpSpPr>
            <a:xfrm>
              <a:off x="5947523" y="2389675"/>
              <a:ext cx="359127" cy="431584"/>
              <a:chOff x="5072479" y="2378340"/>
              <a:chExt cx="239649" cy="288000"/>
            </a:xfrm>
            <a:solidFill>
              <a:schemeClr val="bg1">
                <a:lumMod val="95000"/>
              </a:schemeClr>
            </a:solidFill>
          </p:grpSpPr>
          <p:sp>
            <p:nvSpPr>
              <p:cNvPr id="115" name="Freeform 846"/>
              <p:cNvSpPr>
                <a:spLocks/>
              </p:cNvSpPr>
              <p:nvPr/>
            </p:nvSpPr>
            <p:spPr bwMode="auto">
              <a:xfrm>
                <a:off x="5072479" y="2432997"/>
                <a:ext cx="239649" cy="233343"/>
              </a:xfrm>
              <a:custGeom>
                <a:avLst/>
                <a:gdLst>
                  <a:gd name="T0" fmla="*/ 29 w 48"/>
                  <a:gd name="T1" fmla="*/ 0 h 47"/>
                  <a:gd name="T2" fmla="*/ 29 w 48"/>
                  <a:gd name="T3" fmla="*/ 7 h 47"/>
                  <a:gd name="T4" fmla="*/ 41 w 48"/>
                  <a:gd name="T5" fmla="*/ 23 h 47"/>
                  <a:gd name="T6" fmla="*/ 24 w 48"/>
                  <a:gd name="T7" fmla="*/ 41 h 47"/>
                  <a:gd name="T8" fmla="*/ 6 w 48"/>
                  <a:gd name="T9" fmla="*/ 23 h 47"/>
                  <a:gd name="T10" fmla="*/ 18 w 48"/>
                  <a:gd name="T11" fmla="*/ 7 h 47"/>
                  <a:gd name="T12" fmla="*/ 18 w 48"/>
                  <a:gd name="T13" fmla="*/ 0 h 47"/>
                  <a:gd name="T14" fmla="*/ 0 w 48"/>
                  <a:gd name="T15" fmla="*/ 23 h 47"/>
                  <a:gd name="T16" fmla="*/ 24 w 48"/>
                  <a:gd name="T17" fmla="*/ 47 h 47"/>
                  <a:gd name="T18" fmla="*/ 48 w 48"/>
                  <a:gd name="T19" fmla="*/ 23 h 47"/>
                  <a:gd name="T20" fmla="*/ 29 w 48"/>
                  <a:gd name="T2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47">
                    <a:moveTo>
                      <a:pt x="29" y="0"/>
                    </a:moveTo>
                    <a:cubicBezTo>
                      <a:pt x="29" y="7"/>
                      <a:pt x="29" y="7"/>
                      <a:pt x="29" y="7"/>
                    </a:cubicBezTo>
                    <a:cubicBezTo>
                      <a:pt x="36" y="9"/>
                      <a:pt x="41" y="16"/>
                      <a:pt x="41" y="23"/>
                    </a:cubicBezTo>
                    <a:cubicBezTo>
                      <a:pt x="41" y="33"/>
                      <a:pt x="33" y="41"/>
                      <a:pt x="24" y="41"/>
                    </a:cubicBezTo>
                    <a:cubicBezTo>
                      <a:pt x="14" y="41"/>
                      <a:pt x="6" y="33"/>
                      <a:pt x="6" y="23"/>
                    </a:cubicBezTo>
                    <a:cubicBezTo>
                      <a:pt x="6" y="16"/>
                      <a:pt x="11" y="9"/>
                      <a:pt x="18" y="7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7" y="2"/>
                      <a:pt x="0" y="12"/>
                      <a:pt x="0" y="23"/>
                    </a:cubicBezTo>
                    <a:cubicBezTo>
                      <a:pt x="0" y="37"/>
                      <a:pt x="10" y="47"/>
                      <a:pt x="24" y="47"/>
                    </a:cubicBezTo>
                    <a:cubicBezTo>
                      <a:pt x="37" y="47"/>
                      <a:pt x="48" y="37"/>
                      <a:pt x="48" y="23"/>
                    </a:cubicBezTo>
                    <a:cubicBezTo>
                      <a:pt x="48" y="12"/>
                      <a:pt x="40" y="2"/>
                      <a:pt x="2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16" name="Freeform 847"/>
              <p:cNvSpPr>
                <a:spLocks/>
              </p:cNvSpPr>
              <p:nvPr/>
            </p:nvSpPr>
            <p:spPr bwMode="auto">
              <a:xfrm>
                <a:off x="5167078" y="2378340"/>
                <a:ext cx="44147" cy="138744"/>
              </a:xfrm>
              <a:custGeom>
                <a:avLst/>
                <a:gdLst>
                  <a:gd name="T0" fmla="*/ 7 w 9"/>
                  <a:gd name="T1" fmla="*/ 0 h 28"/>
                  <a:gd name="T2" fmla="*/ 2 w 9"/>
                  <a:gd name="T3" fmla="*/ 0 h 28"/>
                  <a:gd name="T4" fmla="*/ 0 w 9"/>
                  <a:gd name="T5" fmla="*/ 2 h 28"/>
                  <a:gd name="T6" fmla="*/ 0 w 9"/>
                  <a:gd name="T7" fmla="*/ 10 h 28"/>
                  <a:gd name="T8" fmla="*/ 0 w 9"/>
                  <a:gd name="T9" fmla="*/ 16 h 28"/>
                  <a:gd name="T10" fmla="*/ 0 w 9"/>
                  <a:gd name="T11" fmla="*/ 26 h 28"/>
                  <a:gd name="T12" fmla="*/ 2 w 9"/>
                  <a:gd name="T13" fmla="*/ 28 h 28"/>
                  <a:gd name="T14" fmla="*/ 7 w 9"/>
                  <a:gd name="T15" fmla="*/ 28 h 28"/>
                  <a:gd name="T16" fmla="*/ 9 w 9"/>
                  <a:gd name="T17" fmla="*/ 26 h 28"/>
                  <a:gd name="T18" fmla="*/ 9 w 9"/>
                  <a:gd name="T19" fmla="*/ 16 h 28"/>
                  <a:gd name="T20" fmla="*/ 9 w 9"/>
                  <a:gd name="T21" fmla="*/ 10 h 28"/>
                  <a:gd name="T22" fmla="*/ 9 w 9"/>
                  <a:gd name="T23" fmla="*/ 2 h 28"/>
                  <a:gd name="T24" fmla="*/ 7 w 9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28">
                    <a:moveTo>
                      <a:pt x="7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7"/>
                      <a:pt x="1" y="28"/>
                      <a:pt x="2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" y="28"/>
                      <a:pt x="9" y="27"/>
                      <a:pt x="9" y="2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4485089" y="4969620"/>
            <a:ext cx="720000" cy="720000"/>
            <a:chOff x="4485089" y="4969620"/>
            <a:chExt cx="720000" cy="720000"/>
          </a:xfrm>
        </p:grpSpPr>
        <p:sp>
          <p:nvSpPr>
            <p:cNvPr id="95" name="Oval 113"/>
            <p:cNvSpPr/>
            <p:nvPr/>
          </p:nvSpPr>
          <p:spPr>
            <a:xfrm>
              <a:off x="4485089" y="4969620"/>
              <a:ext cx="720000" cy="720000"/>
            </a:xfrm>
            <a:prstGeom prst="ellipse">
              <a:avLst/>
            </a:pr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0" name="Freeform 110"/>
            <p:cNvSpPr>
              <a:spLocks noChangeAspect="1" noEditPoints="1"/>
            </p:cNvSpPr>
            <p:nvPr/>
          </p:nvSpPr>
          <p:spPr bwMode="auto">
            <a:xfrm>
              <a:off x="4657978" y="5126442"/>
              <a:ext cx="392872" cy="347925"/>
            </a:xfrm>
            <a:custGeom>
              <a:avLst/>
              <a:gdLst>
                <a:gd name="T0" fmla="*/ 55 w 100"/>
                <a:gd name="T1" fmla="*/ 4 h 88"/>
                <a:gd name="T2" fmla="*/ 76 w 100"/>
                <a:gd name="T3" fmla="*/ 41 h 88"/>
                <a:gd name="T4" fmla="*/ 76 w 100"/>
                <a:gd name="T5" fmla="*/ 41 h 88"/>
                <a:gd name="T6" fmla="*/ 98 w 100"/>
                <a:gd name="T7" fmla="*/ 79 h 88"/>
                <a:gd name="T8" fmla="*/ 96 w 100"/>
                <a:gd name="T9" fmla="*/ 87 h 88"/>
                <a:gd name="T10" fmla="*/ 92 w 100"/>
                <a:gd name="T11" fmla="*/ 88 h 88"/>
                <a:gd name="T12" fmla="*/ 92 w 100"/>
                <a:gd name="T13" fmla="*/ 88 h 88"/>
                <a:gd name="T14" fmla="*/ 49 w 100"/>
                <a:gd name="T15" fmla="*/ 88 h 88"/>
                <a:gd name="T16" fmla="*/ 7 w 100"/>
                <a:gd name="T17" fmla="*/ 88 h 88"/>
                <a:gd name="T18" fmla="*/ 0 w 100"/>
                <a:gd name="T19" fmla="*/ 82 h 88"/>
                <a:gd name="T20" fmla="*/ 1 w 100"/>
                <a:gd name="T21" fmla="*/ 78 h 88"/>
                <a:gd name="T22" fmla="*/ 23 w 100"/>
                <a:gd name="T23" fmla="*/ 41 h 88"/>
                <a:gd name="T24" fmla="*/ 23 w 100"/>
                <a:gd name="T25" fmla="*/ 41 h 88"/>
                <a:gd name="T26" fmla="*/ 44 w 100"/>
                <a:gd name="T27" fmla="*/ 4 h 88"/>
                <a:gd name="T28" fmla="*/ 53 w 100"/>
                <a:gd name="T29" fmla="*/ 2 h 88"/>
                <a:gd name="T30" fmla="*/ 55 w 100"/>
                <a:gd name="T31" fmla="*/ 4 h 88"/>
                <a:gd name="T32" fmla="*/ 44 w 100"/>
                <a:gd name="T33" fmla="*/ 34 h 88"/>
                <a:gd name="T34" fmla="*/ 44 w 100"/>
                <a:gd name="T35" fmla="*/ 37 h 88"/>
                <a:gd name="T36" fmla="*/ 46 w 100"/>
                <a:gd name="T37" fmla="*/ 62 h 88"/>
                <a:gd name="T38" fmla="*/ 52 w 100"/>
                <a:gd name="T39" fmla="*/ 62 h 88"/>
                <a:gd name="T40" fmla="*/ 54 w 100"/>
                <a:gd name="T41" fmla="*/ 37 h 88"/>
                <a:gd name="T42" fmla="*/ 54 w 100"/>
                <a:gd name="T43" fmla="*/ 34 h 88"/>
                <a:gd name="T44" fmla="*/ 44 w 100"/>
                <a:gd name="T45" fmla="*/ 34 h 88"/>
                <a:gd name="T46" fmla="*/ 49 w 100"/>
                <a:gd name="T47" fmla="*/ 72 h 88"/>
                <a:gd name="T48" fmla="*/ 53 w 100"/>
                <a:gd name="T49" fmla="*/ 69 h 88"/>
                <a:gd name="T50" fmla="*/ 49 w 100"/>
                <a:gd name="T51" fmla="*/ 65 h 88"/>
                <a:gd name="T52" fmla="*/ 45 w 100"/>
                <a:gd name="T53" fmla="*/ 69 h 88"/>
                <a:gd name="T54" fmla="*/ 49 w 100"/>
                <a:gd name="T55" fmla="*/ 72 h 88"/>
                <a:gd name="T56" fmla="*/ 65 w 100"/>
                <a:gd name="T57" fmla="*/ 48 h 88"/>
                <a:gd name="T58" fmla="*/ 49 w 100"/>
                <a:gd name="T59" fmla="*/ 20 h 88"/>
                <a:gd name="T60" fmla="*/ 34 w 100"/>
                <a:gd name="T61" fmla="*/ 47 h 88"/>
                <a:gd name="T62" fmla="*/ 33 w 100"/>
                <a:gd name="T63" fmla="*/ 48 h 88"/>
                <a:gd name="T64" fmla="*/ 17 w 100"/>
                <a:gd name="T65" fmla="*/ 75 h 88"/>
                <a:gd name="T66" fmla="*/ 49 w 100"/>
                <a:gd name="T67" fmla="*/ 75 h 88"/>
                <a:gd name="T68" fmla="*/ 81 w 100"/>
                <a:gd name="T69" fmla="*/ 75 h 88"/>
                <a:gd name="T70" fmla="*/ 65 w 100"/>
                <a:gd name="T71" fmla="*/ 48 h 88"/>
                <a:gd name="T72" fmla="*/ 65 w 100"/>
                <a:gd name="T73" fmla="*/ 4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88">
                  <a:moveTo>
                    <a:pt x="55" y="4"/>
                  </a:moveTo>
                  <a:cubicBezTo>
                    <a:pt x="76" y="41"/>
                    <a:pt x="76" y="41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100" y="82"/>
                    <a:pt x="99" y="85"/>
                    <a:pt x="96" y="87"/>
                  </a:cubicBezTo>
                  <a:cubicBezTo>
                    <a:pt x="95" y="88"/>
                    <a:pt x="93" y="88"/>
                    <a:pt x="92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3" y="88"/>
                    <a:pt x="0" y="85"/>
                    <a:pt x="0" y="82"/>
                  </a:cubicBezTo>
                  <a:cubicBezTo>
                    <a:pt x="0" y="80"/>
                    <a:pt x="1" y="79"/>
                    <a:pt x="1" y="78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6" y="1"/>
                    <a:pt x="50" y="0"/>
                    <a:pt x="53" y="2"/>
                  </a:cubicBezTo>
                  <a:cubicBezTo>
                    <a:pt x="54" y="3"/>
                    <a:pt x="54" y="3"/>
                    <a:pt x="55" y="4"/>
                  </a:cubicBezTo>
                  <a:close/>
                  <a:moveTo>
                    <a:pt x="44" y="34"/>
                  </a:moveTo>
                  <a:cubicBezTo>
                    <a:pt x="44" y="37"/>
                    <a:pt x="44" y="37"/>
                    <a:pt x="44" y="37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44" y="34"/>
                    <a:pt x="44" y="34"/>
                    <a:pt x="44" y="34"/>
                  </a:cubicBezTo>
                  <a:close/>
                  <a:moveTo>
                    <a:pt x="49" y="72"/>
                  </a:moveTo>
                  <a:cubicBezTo>
                    <a:pt x="52" y="72"/>
                    <a:pt x="53" y="71"/>
                    <a:pt x="53" y="69"/>
                  </a:cubicBezTo>
                  <a:cubicBezTo>
                    <a:pt x="53" y="66"/>
                    <a:pt x="51" y="65"/>
                    <a:pt x="49" y="65"/>
                  </a:cubicBezTo>
                  <a:cubicBezTo>
                    <a:pt x="47" y="65"/>
                    <a:pt x="45" y="66"/>
                    <a:pt x="45" y="69"/>
                  </a:cubicBezTo>
                  <a:cubicBezTo>
                    <a:pt x="45" y="71"/>
                    <a:pt x="47" y="72"/>
                    <a:pt x="49" y="72"/>
                  </a:cubicBezTo>
                  <a:close/>
                  <a:moveTo>
                    <a:pt x="65" y="48"/>
                  </a:moveTo>
                  <a:cubicBezTo>
                    <a:pt x="49" y="20"/>
                    <a:pt x="49" y="20"/>
                    <a:pt x="49" y="20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8"/>
                    <a:pt x="34" y="48"/>
                    <a:pt x="33" y="48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8"/>
                    <a:pt x="65" y="48"/>
                    <a:pt x="65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986912" y="4969620"/>
            <a:ext cx="720000" cy="720000"/>
            <a:chOff x="6986912" y="4969620"/>
            <a:chExt cx="720000" cy="720000"/>
          </a:xfrm>
        </p:grpSpPr>
        <p:sp>
          <p:nvSpPr>
            <p:cNvPr id="104" name="Oval 131"/>
            <p:cNvSpPr/>
            <p:nvPr/>
          </p:nvSpPr>
          <p:spPr>
            <a:xfrm>
              <a:off x="6986912" y="4969620"/>
              <a:ext cx="720000" cy="720000"/>
            </a:xfrm>
            <a:prstGeom prst="ellipse">
              <a:avLst/>
            </a:pr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4" name="Freeform 168"/>
            <p:cNvSpPr>
              <a:spLocks noChangeAspect="1" noEditPoints="1"/>
            </p:cNvSpPr>
            <p:nvPr/>
          </p:nvSpPr>
          <p:spPr bwMode="auto">
            <a:xfrm>
              <a:off x="7168555" y="5174825"/>
              <a:ext cx="368170" cy="315339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223862" y="3221300"/>
            <a:ext cx="720000" cy="720000"/>
            <a:chOff x="4223862" y="3221300"/>
            <a:chExt cx="720000" cy="720000"/>
          </a:xfrm>
        </p:grpSpPr>
        <p:sp>
          <p:nvSpPr>
            <p:cNvPr id="49" name="Oval 98"/>
            <p:cNvSpPr/>
            <p:nvPr/>
          </p:nvSpPr>
          <p:spPr>
            <a:xfrm>
              <a:off x="4223862" y="3221300"/>
              <a:ext cx="720000" cy="720000"/>
            </a:xfrm>
            <a:prstGeom prst="ellipse">
              <a:avLst/>
            </a:pr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8" name="Freeform 203"/>
            <p:cNvSpPr>
              <a:spLocks noChangeAspect="1" noEditPoints="1"/>
            </p:cNvSpPr>
            <p:nvPr/>
          </p:nvSpPr>
          <p:spPr bwMode="auto">
            <a:xfrm>
              <a:off x="4417145" y="3385867"/>
              <a:ext cx="362620" cy="347650"/>
            </a:xfrm>
            <a:custGeom>
              <a:avLst/>
              <a:gdLst>
                <a:gd name="T0" fmla="*/ 88 w 218"/>
                <a:gd name="T1" fmla="*/ 43 h 209"/>
                <a:gd name="T2" fmla="*/ 36 w 218"/>
                <a:gd name="T3" fmla="*/ 43 h 209"/>
                <a:gd name="T4" fmla="*/ 26 w 218"/>
                <a:gd name="T5" fmla="*/ 57 h 209"/>
                <a:gd name="T6" fmla="*/ 36 w 218"/>
                <a:gd name="T7" fmla="*/ 71 h 209"/>
                <a:gd name="T8" fmla="*/ 88 w 218"/>
                <a:gd name="T9" fmla="*/ 71 h 209"/>
                <a:gd name="T10" fmla="*/ 88 w 218"/>
                <a:gd name="T11" fmla="*/ 43 h 209"/>
                <a:gd name="T12" fmla="*/ 88 w 218"/>
                <a:gd name="T13" fmla="*/ 43 h 209"/>
                <a:gd name="T14" fmla="*/ 126 w 218"/>
                <a:gd name="T15" fmla="*/ 71 h 209"/>
                <a:gd name="T16" fmla="*/ 187 w 218"/>
                <a:gd name="T17" fmla="*/ 71 h 209"/>
                <a:gd name="T18" fmla="*/ 194 w 218"/>
                <a:gd name="T19" fmla="*/ 71 h 209"/>
                <a:gd name="T20" fmla="*/ 197 w 218"/>
                <a:gd name="T21" fmla="*/ 76 h 209"/>
                <a:gd name="T22" fmla="*/ 213 w 218"/>
                <a:gd name="T23" fmla="*/ 102 h 209"/>
                <a:gd name="T24" fmla="*/ 218 w 218"/>
                <a:gd name="T25" fmla="*/ 109 h 209"/>
                <a:gd name="T26" fmla="*/ 213 w 218"/>
                <a:gd name="T27" fmla="*/ 114 h 209"/>
                <a:gd name="T28" fmla="*/ 197 w 218"/>
                <a:gd name="T29" fmla="*/ 140 h 209"/>
                <a:gd name="T30" fmla="*/ 194 w 218"/>
                <a:gd name="T31" fmla="*/ 147 h 209"/>
                <a:gd name="T32" fmla="*/ 187 w 218"/>
                <a:gd name="T33" fmla="*/ 147 h 209"/>
                <a:gd name="T34" fmla="*/ 126 w 218"/>
                <a:gd name="T35" fmla="*/ 147 h 209"/>
                <a:gd name="T36" fmla="*/ 126 w 218"/>
                <a:gd name="T37" fmla="*/ 180 h 209"/>
                <a:gd name="T38" fmla="*/ 180 w 218"/>
                <a:gd name="T39" fmla="*/ 180 h 209"/>
                <a:gd name="T40" fmla="*/ 180 w 218"/>
                <a:gd name="T41" fmla="*/ 209 h 209"/>
                <a:gd name="T42" fmla="*/ 40 w 218"/>
                <a:gd name="T43" fmla="*/ 209 h 209"/>
                <a:gd name="T44" fmla="*/ 40 w 218"/>
                <a:gd name="T45" fmla="*/ 180 h 209"/>
                <a:gd name="T46" fmla="*/ 90 w 218"/>
                <a:gd name="T47" fmla="*/ 180 h 209"/>
                <a:gd name="T48" fmla="*/ 90 w 218"/>
                <a:gd name="T49" fmla="*/ 95 h 209"/>
                <a:gd name="T50" fmla="*/ 29 w 218"/>
                <a:gd name="T51" fmla="*/ 95 h 209"/>
                <a:gd name="T52" fmla="*/ 22 w 218"/>
                <a:gd name="T53" fmla="*/ 95 h 209"/>
                <a:gd name="T54" fmla="*/ 19 w 218"/>
                <a:gd name="T55" fmla="*/ 88 h 209"/>
                <a:gd name="T56" fmla="*/ 3 w 218"/>
                <a:gd name="T57" fmla="*/ 62 h 209"/>
                <a:gd name="T58" fmla="*/ 0 w 218"/>
                <a:gd name="T59" fmla="*/ 57 h 209"/>
                <a:gd name="T60" fmla="*/ 3 w 218"/>
                <a:gd name="T61" fmla="*/ 50 h 209"/>
                <a:gd name="T62" fmla="*/ 19 w 218"/>
                <a:gd name="T63" fmla="*/ 24 h 209"/>
                <a:gd name="T64" fmla="*/ 22 w 218"/>
                <a:gd name="T65" fmla="*/ 19 h 209"/>
                <a:gd name="T66" fmla="*/ 29 w 218"/>
                <a:gd name="T67" fmla="*/ 19 h 209"/>
                <a:gd name="T68" fmla="*/ 90 w 218"/>
                <a:gd name="T69" fmla="*/ 19 h 209"/>
                <a:gd name="T70" fmla="*/ 90 w 218"/>
                <a:gd name="T71" fmla="*/ 15 h 209"/>
                <a:gd name="T72" fmla="*/ 109 w 218"/>
                <a:gd name="T73" fmla="*/ 0 h 209"/>
                <a:gd name="T74" fmla="*/ 126 w 218"/>
                <a:gd name="T75" fmla="*/ 15 h 209"/>
                <a:gd name="T76" fmla="*/ 126 w 218"/>
                <a:gd name="T77" fmla="*/ 71 h 209"/>
                <a:gd name="T78" fmla="*/ 126 w 218"/>
                <a:gd name="T79" fmla="*/ 71 h 209"/>
                <a:gd name="T80" fmla="*/ 182 w 218"/>
                <a:gd name="T81" fmla="*/ 93 h 209"/>
                <a:gd name="T82" fmla="*/ 128 w 218"/>
                <a:gd name="T83" fmla="*/ 93 h 209"/>
                <a:gd name="T84" fmla="*/ 128 w 218"/>
                <a:gd name="T85" fmla="*/ 123 h 209"/>
                <a:gd name="T86" fmla="*/ 182 w 218"/>
                <a:gd name="T87" fmla="*/ 123 h 209"/>
                <a:gd name="T88" fmla="*/ 192 w 218"/>
                <a:gd name="T89" fmla="*/ 109 h 209"/>
                <a:gd name="T90" fmla="*/ 182 w 218"/>
                <a:gd name="T91" fmla="*/ 93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8" h="209">
                  <a:moveTo>
                    <a:pt x="88" y="43"/>
                  </a:moveTo>
                  <a:lnTo>
                    <a:pt x="36" y="43"/>
                  </a:lnTo>
                  <a:lnTo>
                    <a:pt x="26" y="57"/>
                  </a:lnTo>
                  <a:lnTo>
                    <a:pt x="36" y="71"/>
                  </a:lnTo>
                  <a:lnTo>
                    <a:pt x="88" y="71"/>
                  </a:lnTo>
                  <a:lnTo>
                    <a:pt x="88" y="43"/>
                  </a:lnTo>
                  <a:lnTo>
                    <a:pt x="88" y="43"/>
                  </a:lnTo>
                  <a:close/>
                  <a:moveTo>
                    <a:pt x="126" y="71"/>
                  </a:moveTo>
                  <a:lnTo>
                    <a:pt x="187" y="71"/>
                  </a:lnTo>
                  <a:lnTo>
                    <a:pt x="194" y="71"/>
                  </a:lnTo>
                  <a:lnTo>
                    <a:pt x="197" y="76"/>
                  </a:lnTo>
                  <a:lnTo>
                    <a:pt x="213" y="102"/>
                  </a:lnTo>
                  <a:lnTo>
                    <a:pt x="218" y="109"/>
                  </a:lnTo>
                  <a:lnTo>
                    <a:pt x="213" y="114"/>
                  </a:lnTo>
                  <a:lnTo>
                    <a:pt x="197" y="140"/>
                  </a:lnTo>
                  <a:lnTo>
                    <a:pt x="194" y="147"/>
                  </a:lnTo>
                  <a:lnTo>
                    <a:pt x="187" y="147"/>
                  </a:lnTo>
                  <a:lnTo>
                    <a:pt x="126" y="147"/>
                  </a:lnTo>
                  <a:lnTo>
                    <a:pt x="126" y="180"/>
                  </a:lnTo>
                  <a:lnTo>
                    <a:pt x="180" y="180"/>
                  </a:lnTo>
                  <a:lnTo>
                    <a:pt x="180" y="209"/>
                  </a:lnTo>
                  <a:lnTo>
                    <a:pt x="40" y="209"/>
                  </a:lnTo>
                  <a:lnTo>
                    <a:pt x="40" y="180"/>
                  </a:lnTo>
                  <a:lnTo>
                    <a:pt x="90" y="180"/>
                  </a:lnTo>
                  <a:lnTo>
                    <a:pt x="90" y="95"/>
                  </a:lnTo>
                  <a:lnTo>
                    <a:pt x="29" y="95"/>
                  </a:lnTo>
                  <a:lnTo>
                    <a:pt x="22" y="95"/>
                  </a:lnTo>
                  <a:lnTo>
                    <a:pt x="19" y="88"/>
                  </a:lnTo>
                  <a:lnTo>
                    <a:pt x="3" y="62"/>
                  </a:lnTo>
                  <a:lnTo>
                    <a:pt x="0" y="57"/>
                  </a:lnTo>
                  <a:lnTo>
                    <a:pt x="3" y="50"/>
                  </a:lnTo>
                  <a:lnTo>
                    <a:pt x="19" y="24"/>
                  </a:lnTo>
                  <a:lnTo>
                    <a:pt x="22" y="19"/>
                  </a:lnTo>
                  <a:lnTo>
                    <a:pt x="29" y="19"/>
                  </a:lnTo>
                  <a:lnTo>
                    <a:pt x="90" y="19"/>
                  </a:lnTo>
                  <a:lnTo>
                    <a:pt x="90" y="15"/>
                  </a:lnTo>
                  <a:lnTo>
                    <a:pt x="109" y="0"/>
                  </a:lnTo>
                  <a:lnTo>
                    <a:pt x="126" y="15"/>
                  </a:lnTo>
                  <a:lnTo>
                    <a:pt x="126" y="71"/>
                  </a:lnTo>
                  <a:lnTo>
                    <a:pt x="126" y="71"/>
                  </a:lnTo>
                  <a:close/>
                  <a:moveTo>
                    <a:pt x="182" y="93"/>
                  </a:moveTo>
                  <a:lnTo>
                    <a:pt x="128" y="93"/>
                  </a:lnTo>
                  <a:lnTo>
                    <a:pt x="128" y="123"/>
                  </a:lnTo>
                  <a:lnTo>
                    <a:pt x="182" y="123"/>
                  </a:lnTo>
                  <a:lnTo>
                    <a:pt x="192" y="109"/>
                  </a:lnTo>
                  <a:lnTo>
                    <a:pt x="182" y="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248140" y="3221300"/>
            <a:ext cx="720000" cy="720000"/>
            <a:chOff x="7248140" y="3221300"/>
            <a:chExt cx="720000" cy="720000"/>
          </a:xfrm>
        </p:grpSpPr>
        <p:sp>
          <p:nvSpPr>
            <p:cNvPr id="99" name="Oval 117"/>
            <p:cNvSpPr/>
            <p:nvPr/>
          </p:nvSpPr>
          <p:spPr>
            <a:xfrm>
              <a:off x="7248140" y="3221300"/>
              <a:ext cx="720000" cy="720000"/>
            </a:xfrm>
            <a:prstGeom prst="ellipse">
              <a:avLst/>
            </a:prstGeom>
            <a:solidFill>
              <a:srgbClr val="51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31" name="Group 92"/>
            <p:cNvGrpSpPr/>
            <p:nvPr/>
          </p:nvGrpSpPr>
          <p:grpSpPr>
            <a:xfrm>
              <a:off x="7402081" y="3457484"/>
              <a:ext cx="436183" cy="271696"/>
              <a:chOff x="5172076" y="1938338"/>
              <a:chExt cx="471488" cy="293688"/>
            </a:xfrm>
            <a:solidFill>
              <a:schemeClr val="bg1">
                <a:lumMod val="95000"/>
              </a:schemeClr>
            </a:solidFill>
          </p:grpSpPr>
          <p:sp>
            <p:nvSpPr>
              <p:cNvPr id="132" name="Freeform 8"/>
              <p:cNvSpPr>
                <a:spLocks noEditPoints="1"/>
              </p:cNvSpPr>
              <p:nvPr/>
            </p:nvSpPr>
            <p:spPr bwMode="auto">
              <a:xfrm>
                <a:off x="5172076" y="1938338"/>
                <a:ext cx="471488" cy="293688"/>
              </a:xfrm>
              <a:custGeom>
                <a:avLst/>
                <a:gdLst>
                  <a:gd name="T0" fmla="*/ 113 w 125"/>
                  <a:gd name="T1" fmla="*/ 18 h 78"/>
                  <a:gd name="T2" fmla="*/ 113 w 125"/>
                  <a:gd name="T3" fmla="*/ 0 h 78"/>
                  <a:gd name="T4" fmla="*/ 0 w 125"/>
                  <a:gd name="T5" fmla="*/ 0 h 78"/>
                  <a:gd name="T6" fmla="*/ 0 w 125"/>
                  <a:gd name="T7" fmla="*/ 78 h 78"/>
                  <a:gd name="T8" fmla="*/ 113 w 125"/>
                  <a:gd name="T9" fmla="*/ 78 h 78"/>
                  <a:gd name="T10" fmla="*/ 113 w 125"/>
                  <a:gd name="T11" fmla="*/ 60 h 78"/>
                  <a:gd name="T12" fmla="*/ 125 w 125"/>
                  <a:gd name="T13" fmla="*/ 54 h 78"/>
                  <a:gd name="T14" fmla="*/ 125 w 125"/>
                  <a:gd name="T15" fmla="*/ 26 h 78"/>
                  <a:gd name="T16" fmla="*/ 113 w 125"/>
                  <a:gd name="T17" fmla="*/ 18 h 78"/>
                  <a:gd name="T18" fmla="*/ 104 w 125"/>
                  <a:gd name="T19" fmla="*/ 69 h 78"/>
                  <a:gd name="T20" fmla="*/ 10 w 125"/>
                  <a:gd name="T21" fmla="*/ 69 h 78"/>
                  <a:gd name="T22" fmla="*/ 10 w 125"/>
                  <a:gd name="T23" fmla="*/ 10 h 78"/>
                  <a:gd name="T24" fmla="*/ 104 w 125"/>
                  <a:gd name="T25" fmla="*/ 10 h 78"/>
                  <a:gd name="T26" fmla="*/ 104 w 125"/>
                  <a:gd name="T27" fmla="*/ 69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5" h="78">
                    <a:moveTo>
                      <a:pt x="113" y="18"/>
                    </a:moveTo>
                    <a:cubicBezTo>
                      <a:pt x="113" y="0"/>
                      <a:pt x="113" y="0"/>
                      <a:pt x="1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3" y="78"/>
                      <a:pt x="113" y="78"/>
                      <a:pt x="113" y="78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7" y="60"/>
                      <a:pt x="125" y="61"/>
                      <a:pt x="125" y="54"/>
                    </a:cubicBezTo>
                    <a:cubicBezTo>
                      <a:pt x="125" y="26"/>
                      <a:pt x="125" y="26"/>
                      <a:pt x="125" y="26"/>
                    </a:cubicBezTo>
                    <a:cubicBezTo>
                      <a:pt x="125" y="17"/>
                      <a:pt x="116" y="18"/>
                      <a:pt x="113" y="18"/>
                    </a:cubicBezTo>
                    <a:close/>
                    <a:moveTo>
                      <a:pt x="104" y="69"/>
                    </a:moveTo>
                    <a:cubicBezTo>
                      <a:pt x="10" y="69"/>
                      <a:pt x="10" y="69"/>
                      <a:pt x="10" y="6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4" y="10"/>
                      <a:pt x="104" y="10"/>
                      <a:pt x="104" y="10"/>
                    </a:cubicBezTo>
                    <a:lnTo>
                      <a:pt x="104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3" name="Rectangle 9"/>
              <p:cNvSpPr>
                <a:spLocks noChangeArrowheads="1"/>
              </p:cNvSpPr>
              <p:nvPr/>
            </p:nvSpPr>
            <p:spPr bwMode="auto">
              <a:xfrm>
                <a:off x="5235576" y="2001838"/>
                <a:ext cx="90488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4" name="Rectangle 10"/>
              <p:cNvSpPr>
                <a:spLocks noChangeArrowheads="1"/>
              </p:cNvSpPr>
              <p:nvPr/>
            </p:nvSpPr>
            <p:spPr bwMode="auto">
              <a:xfrm>
                <a:off x="5341938" y="2001838"/>
                <a:ext cx="85725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35" name="矩形 134"/>
          <p:cNvSpPr/>
          <p:nvPr/>
        </p:nvSpPr>
        <p:spPr>
          <a:xfrm>
            <a:off x="8178986" y="3021249"/>
            <a:ext cx="172353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6" name="矩形 47"/>
          <p:cNvSpPr>
            <a:spLocks noChangeArrowheads="1"/>
          </p:cNvSpPr>
          <p:nvPr/>
        </p:nvSpPr>
        <p:spPr bwMode="auto">
          <a:xfrm>
            <a:off x="8178986" y="3388686"/>
            <a:ext cx="3043118" cy="803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在此录入图表的综合描述说明，在此录入图表的描述说明，在此录入上述图表的描述说明。</a:t>
            </a:r>
          </a:p>
        </p:txBody>
      </p:sp>
      <p:sp>
        <p:nvSpPr>
          <p:cNvPr id="137" name="矩形 136"/>
          <p:cNvSpPr/>
          <p:nvPr/>
        </p:nvSpPr>
        <p:spPr>
          <a:xfrm>
            <a:off x="2595164" y="4910221"/>
            <a:ext cx="172353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8" name="矩形 47"/>
          <p:cNvSpPr>
            <a:spLocks noChangeArrowheads="1"/>
          </p:cNvSpPr>
          <p:nvPr/>
        </p:nvSpPr>
        <p:spPr bwMode="auto">
          <a:xfrm>
            <a:off x="1275577" y="5277658"/>
            <a:ext cx="3043118" cy="803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在此录入图表的描述说明，在此录入上述图表的描述说明，在此录入上述图表的描述说明。</a:t>
            </a:r>
          </a:p>
        </p:txBody>
      </p:sp>
      <p:sp>
        <p:nvSpPr>
          <p:cNvPr id="139" name="矩形 138"/>
          <p:cNvSpPr/>
          <p:nvPr/>
        </p:nvSpPr>
        <p:spPr>
          <a:xfrm>
            <a:off x="7900571" y="4910221"/>
            <a:ext cx="172353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0" name="矩形 47"/>
          <p:cNvSpPr>
            <a:spLocks noChangeArrowheads="1"/>
          </p:cNvSpPr>
          <p:nvPr/>
        </p:nvSpPr>
        <p:spPr bwMode="auto">
          <a:xfrm>
            <a:off x="7903372" y="5277658"/>
            <a:ext cx="3069428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在此录入图表的综合描述说明，在此录入图表的综合描述说明。</a:t>
            </a:r>
          </a:p>
        </p:txBody>
      </p:sp>
      <p:sp>
        <p:nvSpPr>
          <p:cNvPr id="141" name="矩形 140"/>
          <p:cNvSpPr/>
          <p:nvPr/>
        </p:nvSpPr>
        <p:spPr>
          <a:xfrm>
            <a:off x="2349635" y="3101459"/>
            <a:ext cx="172353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2" name="矩形 47"/>
          <p:cNvSpPr>
            <a:spLocks noChangeArrowheads="1"/>
          </p:cNvSpPr>
          <p:nvPr/>
        </p:nvSpPr>
        <p:spPr bwMode="auto">
          <a:xfrm>
            <a:off x="946484" y="3468896"/>
            <a:ext cx="3126682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在此录入图表的综合描述说明，在此录入图表的综合描述说明。</a:t>
            </a:r>
          </a:p>
        </p:txBody>
      </p:sp>
      <p:sp>
        <p:nvSpPr>
          <p:cNvPr id="143" name="矩形 142"/>
          <p:cNvSpPr/>
          <p:nvPr/>
        </p:nvSpPr>
        <p:spPr>
          <a:xfrm>
            <a:off x="5234235" y="1130447"/>
            <a:ext cx="172353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4" name="矩形 47"/>
          <p:cNvSpPr>
            <a:spLocks noChangeArrowheads="1"/>
          </p:cNvSpPr>
          <p:nvPr/>
        </p:nvSpPr>
        <p:spPr bwMode="auto">
          <a:xfrm>
            <a:off x="4399152" y="1497884"/>
            <a:ext cx="3393697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在此录入上述图表的综合描述说明，在此录入图表的综合描述说明。</a:t>
            </a:r>
          </a:p>
        </p:txBody>
      </p:sp>
      <p:sp>
        <p:nvSpPr>
          <p:cNvPr id="54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56085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000">
        <p14:switch dir="l"/>
      </p:transition>
    </mc:Choice>
    <mc:Fallback>
      <p:transition spd="slow" advTm="2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3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9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3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9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8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0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1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6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12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1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350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4" dur="35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350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8" dur="35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6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350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3" dur="35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350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7" dur="35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69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350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2" dur="35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350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6" dur="35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7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350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1" dur="35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350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35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87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350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0" dur="35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350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4" dur="35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1" grpId="0" animBg="1"/>
          <p:bldP spid="100" grpId="0" animBg="1"/>
          <p:bldP spid="105" grpId="0" animBg="1"/>
          <p:bldP spid="107" grpId="0" animBg="1"/>
          <p:bldP spid="135" grpId="0"/>
          <p:bldP spid="136" grpId="0"/>
          <p:bldP spid="137" grpId="0"/>
          <p:bldP spid="138" grpId="0"/>
          <p:bldP spid="139" grpId="0"/>
          <p:bldP spid="140" grpId="0"/>
          <p:bldP spid="141" grpId="0"/>
          <p:bldP spid="142" grpId="0"/>
          <p:bldP spid="143" grpId="0"/>
          <p:bldP spid="144" grpId="0"/>
          <p:bldP spid="5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3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1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350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4" dur="35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350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8" dur="35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6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350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3" dur="35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350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7" dur="35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69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350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2" dur="35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350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6" dur="35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7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350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1" dur="35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350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35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87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350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0" dur="35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350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4" dur="35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1" grpId="0" animBg="1"/>
          <p:bldP spid="100" grpId="0" animBg="1"/>
          <p:bldP spid="105" grpId="0" animBg="1"/>
          <p:bldP spid="107" grpId="0" animBg="1"/>
          <p:bldP spid="135" grpId="0"/>
          <p:bldP spid="136" grpId="0"/>
          <p:bldP spid="137" grpId="0"/>
          <p:bldP spid="138" grpId="0"/>
          <p:bldP spid="139" grpId="0"/>
          <p:bldP spid="140" grpId="0"/>
          <p:bldP spid="141" grpId="0"/>
          <p:bldP spid="142" grpId="0"/>
          <p:bldP spid="143" grpId="0"/>
          <p:bldP spid="144" grpId="0"/>
          <p:bldP spid="54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Block Arc 38"/>
          <p:cNvSpPr/>
          <p:nvPr/>
        </p:nvSpPr>
        <p:spPr>
          <a:xfrm>
            <a:off x="6866791" y="2429912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36" name="Block Arc 37"/>
          <p:cNvSpPr/>
          <p:nvPr/>
        </p:nvSpPr>
        <p:spPr>
          <a:xfrm rot="10800000">
            <a:off x="4987260" y="2427030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37" name="Block Arc 36"/>
          <p:cNvSpPr/>
          <p:nvPr/>
        </p:nvSpPr>
        <p:spPr>
          <a:xfrm>
            <a:off x="3109826" y="2446846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38" name="TextBox 107"/>
          <p:cNvSpPr txBox="1"/>
          <p:nvPr/>
        </p:nvSpPr>
        <p:spPr>
          <a:xfrm>
            <a:off x="1034781" y="5850941"/>
            <a:ext cx="10122441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spcBef>
                <a:spcPct val="0"/>
              </a:spcBef>
              <a:buFont typeface="Arial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。在此录入上述图表的描述说明，在此录入上述图表的综合描述说明，在此录入上述图表的综合描述说明。</a:t>
            </a:r>
          </a:p>
        </p:txBody>
      </p:sp>
      <p:cxnSp>
        <p:nvCxnSpPr>
          <p:cNvPr id="39" name="Straight Connector 108"/>
          <p:cNvCxnSpPr/>
          <p:nvPr/>
        </p:nvCxnSpPr>
        <p:spPr>
          <a:xfrm>
            <a:off x="1042975" y="5758830"/>
            <a:ext cx="10106051" cy="0"/>
          </a:xfrm>
          <a:prstGeom prst="line">
            <a:avLst/>
          </a:prstGeom>
          <a:ln w="19050">
            <a:solidFill>
              <a:srgbClr val="519315"/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Block Arc 51"/>
          <p:cNvSpPr/>
          <p:nvPr/>
        </p:nvSpPr>
        <p:spPr>
          <a:xfrm>
            <a:off x="1229243" y="2429912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42" name="Block Arc 53"/>
          <p:cNvSpPr/>
          <p:nvPr/>
        </p:nvSpPr>
        <p:spPr>
          <a:xfrm>
            <a:off x="4987260" y="2429912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43" name="Block Arc 55"/>
          <p:cNvSpPr/>
          <p:nvPr/>
        </p:nvSpPr>
        <p:spPr>
          <a:xfrm>
            <a:off x="8745276" y="2429912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98C0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44" name="Freeform 62"/>
          <p:cNvSpPr/>
          <p:nvPr/>
        </p:nvSpPr>
        <p:spPr>
          <a:xfrm>
            <a:off x="1703321" y="2916755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530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dirty="0">
                <a:solidFill>
                  <a:srgbClr val="98C05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sz="2000" b="1" dirty="0">
              <a:solidFill>
                <a:srgbClr val="98C05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Freeform 63"/>
          <p:cNvSpPr/>
          <p:nvPr/>
        </p:nvSpPr>
        <p:spPr>
          <a:xfrm>
            <a:off x="3583341" y="2916755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530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dirty="0">
                <a:solidFill>
                  <a:srgbClr val="5DAD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altLang="zh-CN" sz="2000" b="1" dirty="0">
              <a:solidFill>
                <a:srgbClr val="5DAD7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Freeform 64"/>
          <p:cNvSpPr/>
          <p:nvPr/>
        </p:nvSpPr>
        <p:spPr>
          <a:xfrm>
            <a:off x="5463361" y="2916755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530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dirty="0">
                <a:solidFill>
                  <a:srgbClr val="98C05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altLang="zh-CN" sz="2000" b="1" dirty="0">
              <a:solidFill>
                <a:srgbClr val="98C05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Freeform 65"/>
          <p:cNvSpPr/>
          <p:nvPr/>
        </p:nvSpPr>
        <p:spPr>
          <a:xfrm>
            <a:off x="7343381" y="2916755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530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dirty="0">
                <a:solidFill>
                  <a:srgbClr val="5DAD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altLang="zh-CN" sz="2000" b="1" dirty="0">
              <a:solidFill>
                <a:srgbClr val="5DAD7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Freeform 66"/>
          <p:cNvSpPr/>
          <p:nvPr/>
        </p:nvSpPr>
        <p:spPr>
          <a:xfrm>
            <a:off x="9223403" y="2916755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530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dirty="0">
                <a:solidFill>
                  <a:srgbClr val="98C05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altLang="zh-CN" sz="2000" b="1" dirty="0">
              <a:solidFill>
                <a:srgbClr val="98C05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Block Arc 35"/>
          <p:cNvSpPr/>
          <p:nvPr/>
        </p:nvSpPr>
        <p:spPr>
          <a:xfrm rot="10800000">
            <a:off x="1229242" y="2427028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50" name="Block Arc 52"/>
          <p:cNvSpPr/>
          <p:nvPr/>
        </p:nvSpPr>
        <p:spPr>
          <a:xfrm rot="10800000">
            <a:off x="3109828" y="2427030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51" name="Block Arc 39"/>
          <p:cNvSpPr/>
          <p:nvPr/>
        </p:nvSpPr>
        <p:spPr>
          <a:xfrm rot="10800000">
            <a:off x="8745276" y="2427030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52" name="Block Arc 54"/>
          <p:cNvSpPr/>
          <p:nvPr/>
        </p:nvSpPr>
        <p:spPr>
          <a:xfrm rot="10800000">
            <a:off x="6866793" y="2427030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5DAD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686552" y="141853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矩形 47"/>
          <p:cNvSpPr>
            <a:spLocks noChangeArrowheads="1"/>
          </p:cNvSpPr>
          <p:nvPr/>
        </p:nvSpPr>
        <p:spPr bwMode="auto">
          <a:xfrm>
            <a:off x="1361651" y="1806835"/>
            <a:ext cx="1962964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在此录入上述图表的综合描述说明。</a:t>
            </a:r>
          </a:p>
        </p:txBody>
      </p:sp>
      <p:sp>
        <p:nvSpPr>
          <p:cNvPr id="55" name="矩形 54"/>
          <p:cNvSpPr/>
          <p:nvPr/>
        </p:nvSpPr>
        <p:spPr>
          <a:xfrm>
            <a:off x="5439468" y="141853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矩形 47"/>
          <p:cNvSpPr>
            <a:spLocks noChangeArrowheads="1"/>
          </p:cNvSpPr>
          <p:nvPr/>
        </p:nvSpPr>
        <p:spPr bwMode="auto">
          <a:xfrm>
            <a:off x="5114567" y="1806835"/>
            <a:ext cx="1962964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在此录入上述图表的综合描述说明。</a:t>
            </a:r>
          </a:p>
        </p:txBody>
      </p:sp>
      <p:sp>
        <p:nvSpPr>
          <p:cNvPr id="57" name="矩形 56"/>
          <p:cNvSpPr/>
          <p:nvPr/>
        </p:nvSpPr>
        <p:spPr>
          <a:xfrm>
            <a:off x="9192287" y="141853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矩形 47"/>
          <p:cNvSpPr>
            <a:spLocks noChangeArrowheads="1"/>
          </p:cNvSpPr>
          <p:nvPr/>
        </p:nvSpPr>
        <p:spPr bwMode="auto">
          <a:xfrm>
            <a:off x="8867386" y="1806835"/>
            <a:ext cx="1962964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在此录入上述图表的综合描述说明。</a:t>
            </a:r>
          </a:p>
        </p:txBody>
      </p:sp>
      <p:sp>
        <p:nvSpPr>
          <p:cNvPr id="59" name="矩形 58"/>
          <p:cNvSpPr/>
          <p:nvPr/>
        </p:nvSpPr>
        <p:spPr>
          <a:xfrm>
            <a:off x="3562036" y="468214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矩形 47"/>
          <p:cNvSpPr>
            <a:spLocks noChangeArrowheads="1"/>
          </p:cNvSpPr>
          <p:nvPr/>
        </p:nvSpPr>
        <p:spPr bwMode="auto">
          <a:xfrm>
            <a:off x="3237135" y="5070444"/>
            <a:ext cx="1962964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在此录入上述图表的综合描述说明。</a:t>
            </a:r>
          </a:p>
        </p:txBody>
      </p:sp>
      <p:sp>
        <p:nvSpPr>
          <p:cNvPr id="61" name="矩形 60"/>
          <p:cNvSpPr/>
          <p:nvPr/>
        </p:nvSpPr>
        <p:spPr>
          <a:xfrm>
            <a:off x="7314953" y="468214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矩形 47"/>
          <p:cNvSpPr>
            <a:spLocks noChangeArrowheads="1"/>
          </p:cNvSpPr>
          <p:nvPr/>
        </p:nvSpPr>
        <p:spPr bwMode="auto">
          <a:xfrm>
            <a:off x="6990052" y="5070444"/>
            <a:ext cx="1962964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在此录入上述图表的综合描述说明。</a:t>
            </a:r>
          </a:p>
        </p:txBody>
      </p:sp>
      <p:sp>
        <p:nvSpPr>
          <p:cNvPr id="31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47941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2000">
        <p15:prstTrans prst="prestige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4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4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4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1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4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9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3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7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1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4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000"/>
                            </p:stCondLst>
                            <p:childTnLst>
                              <p:par>
                                <p:cTn id="6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000"/>
                            </p:stCondLst>
                            <p:childTnLst>
                              <p:par>
                                <p:cTn id="8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500"/>
                            </p:stCondLst>
                            <p:childTnLst>
                              <p:par>
                                <p:cTn id="8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000"/>
                            </p:stCondLst>
                            <p:childTnLst>
                              <p:par>
                                <p:cTn id="9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500"/>
                            </p:stCondLst>
                            <p:childTnLst>
                              <p:par>
                                <p:cTn id="10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9000"/>
                            </p:stCondLst>
                            <p:childTnLst>
                              <p:par>
                                <p:cTn id="10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9500"/>
                            </p:stCondLst>
                            <p:childTnLst>
                              <p:par>
                                <p:cTn id="11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8" grpId="0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31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188507"/>
              </p:ext>
            </p:extLst>
          </p:nvPr>
        </p:nvGraphicFramePr>
        <p:xfrm>
          <a:off x="1700665" y="1939165"/>
          <a:ext cx="8790669" cy="37339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422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4246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67799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67799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67799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solidFill>
                            <a:schemeClr val="bg1"/>
                          </a:solidFill>
                          <a:latin typeface="+mn-lt"/>
                          <a:ea typeface="Arial Unicode MS" pitchFamily="34" charset="-122"/>
                          <a:cs typeface="Arial Unicode MS" pitchFamily="34" charset="-122"/>
                        </a:rPr>
                        <a:t>时间</a:t>
                      </a:r>
                    </a:p>
                  </a:txBody>
                  <a:tcPr marL="90224" marR="90224" marT="45112" marB="45112"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1AFA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标题</a:t>
                      </a: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1AFA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内容</a:t>
                      </a:r>
                      <a:r>
                        <a:rPr lang="en-US" altLang="zh-CN" sz="18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A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1AFA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内容</a:t>
                      </a:r>
                      <a:r>
                        <a:rPr lang="en-US" altLang="zh-CN" sz="18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B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1AFA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内容</a:t>
                      </a:r>
                      <a:r>
                        <a:rPr lang="en-US" altLang="zh-CN" sz="18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C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1AFA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Arial Unicode MS" pitchFamily="34" charset="-122"/>
                          <a:cs typeface="Arial Unicode MS" pitchFamily="34" charset="-122"/>
                        </a:rPr>
                        <a:t>1</a:t>
                      </a:r>
                      <a:endParaRPr lang="zh-CN" altLang="en-US" sz="1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0224" marR="90224" marT="45112" marB="45112"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</a:pPr>
                      <a:r>
                        <a:rPr lang="zh-CN" altLang="en-US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在此录入上述图表的描述说明</a:t>
                      </a:r>
                      <a:endParaRPr lang="en-US" altLang="zh-CN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Arial Unicode MS" pitchFamily="34" charset="-122"/>
                          <a:cs typeface="Arial Unicode MS" pitchFamily="34" charset="-122"/>
                        </a:rPr>
                        <a:t>2</a:t>
                      </a:r>
                      <a:endParaRPr lang="zh-CN" altLang="en-US" sz="1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0224" marR="90224" marT="45112" marB="45112"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A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</a:pPr>
                      <a:r>
                        <a:rPr lang="zh-CN" altLang="en-US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在此录入上述图表的描述说明</a:t>
                      </a:r>
                      <a:endParaRPr lang="en-US" altLang="zh-CN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A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A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A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A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Arial Unicode MS" pitchFamily="34" charset="-122"/>
                          <a:cs typeface="Arial Unicode MS" pitchFamily="34" charset="-122"/>
                        </a:rPr>
                        <a:t>3</a:t>
                      </a:r>
                      <a:endParaRPr lang="zh-CN" altLang="en-US" sz="1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0224" marR="90224" marT="45112" marB="45112"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</a:pPr>
                      <a:r>
                        <a:rPr lang="zh-CN" altLang="en-US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在此录入上述图表的描述说明</a:t>
                      </a:r>
                      <a:endParaRPr lang="en-US" altLang="zh-CN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2233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4</a:t>
                      </a:r>
                      <a:endParaRPr lang="zh-CN" altLang="en-US" sz="16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A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微软雅黑" pitchFamily="34" charset="-122"/>
                        </a:rPr>
                        <a:t>在此录入上述图表的描述说明</a:t>
                      </a:r>
                      <a:endParaRPr lang="en-US" altLang="zh-CN" sz="14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A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A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A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A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Arial Unicode MS" pitchFamily="34" charset="-122"/>
                          <a:cs typeface="Arial Unicode MS" pitchFamily="34" charset="-122"/>
                        </a:rPr>
                        <a:t>5</a:t>
                      </a:r>
                      <a:endParaRPr lang="zh-CN" altLang="en-US" sz="1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0224" marR="90224" marT="45112" marB="45112"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</a:pPr>
                      <a:r>
                        <a:rPr lang="zh-CN" altLang="en-US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在此录入上述图表的描述说明</a:t>
                      </a:r>
                      <a:endParaRPr lang="en-US" altLang="zh-CN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5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079090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2000">
        <p15:prstTrans prst="drape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4046401" y="3909519"/>
            <a:ext cx="409919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适用教学课件</a:t>
            </a:r>
            <a:r>
              <a:rPr lang="en-US" altLang="zh-CN" sz="1600" dirty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dirty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儿童教育</a:t>
            </a:r>
            <a:r>
              <a:rPr lang="en-US" altLang="zh-CN" sz="1600" dirty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dirty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绿色卡通</a:t>
            </a:r>
            <a:r>
              <a:rPr lang="en-US" altLang="zh-CN" sz="1600" dirty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/PPT</a:t>
            </a:r>
            <a:r>
              <a:rPr lang="zh-CN" altLang="en-US" sz="1600" dirty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</a:p>
        </p:txBody>
      </p:sp>
      <p:sp>
        <p:nvSpPr>
          <p:cNvPr id="14" name="矩形 13"/>
          <p:cNvSpPr/>
          <p:nvPr/>
        </p:nvSpPr>
        <p:spPr>
          <a:xfrm>
            <a:off x="3746639" y="2404389"/>
            <a:ext cx="4698723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8800" b="1" dirty="0">
                <a:solidFill>
                  <a:srgbClr val="98C05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  <a:r>
              <a:rPr lang="zh-CN" altLang="en-US" sz="8800" b="1" dirty="0">
                <a:solidFill>
                  <a:srgbClr val="5DAD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  <a:r>
              <a:rPr lang="zh-CN" altLang="en-US" sz="8800" b="1" dirty="0">
                <a:solidFill>
                  <a:srgbClr val="98C05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欣</a:t>
            </a:r>
            <a:r>
              <a:rPr lang="zh-CN" altLang="en-US" sz="8800" b="1" dirty="0">
                <a:solidFill>
                  <a:srgbClr val="5DAD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赏</a:t>
            </a:r>
            <a:endParaRPr lang="en-US" altLang="zh-CN" sz="8800" b="1" dirty="0">
              <a:solidFill>
                <a:srgbClr val="5DAD7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云形 14"/>
          <p:cNvSpPr/>
          <p:nvPr/>
        </p:nvSpPr>
        <p:spPr>
          <a:xfrm>
            <a:off x="7138259" y="4519956"/>
            <a:ext cx="1507958" cy="1018415"/>
          </a:xfrm>
          <a:prstGeom prst="cloud">
            <a:avLst/>
          </a:prstGeom>
          <a:solidFill>
            <a:schemeClr val="bg1">
              <a:alpha val="50000"/>
            </a:schemeClr>
          </a:solidFill>
          <a:ln>
            <a:solidFill>
              <a:srgbClr val="569A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 rot="20892243">
            <a:off x="7286944" y="4746035"/>
            <a:ext cx="12105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569A0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三年级语文</a:t>
            </a:r>
            <a:endParaRPr lang="en-US" altLang="zh-CN" sz="1600" b="1" dirty="0">
              <a:solidFill>
                <a:srgbClr val="569A0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600" b="1" dirty="0">
                <a:solidFill>
                  <a:srgbClr val="569A0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丁丁老师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614715" flipH="1">
            <a:off x="8321091" y="1875265"/>
            <a:ext cx="681208" cy="674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72825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2000">
        <p15:prstTrans prst="fracture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2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200"/>
                            </p:stCondLst>
                            <p:childTnLst>
                              <p:par>
                                <p:cTn id="1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700"/>
                            </p:stCondLst>
                            <p:childTnLst>
                              <p:par>
                                <p:cTn id="16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2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/>
      <p:bldP spid="15" grpId="0" animBg="1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81"/>
          <p:cNvGrpSpPr/>
          <p:nvPr/>
        </p:nvGrpSpPr>
        <p:grpSpPr>
          <a:xfrm>
            <a:off x="8016236" y="4394564"/>
            <a:ext cx="980017" cy="1134533"/>
            <a:chOff x="5028984" y="2913471"/>
            <a:chExt cx="735013" cy="850900"/>
          </a:xfrm>
        </p:grpSpPr>
        <p:sp>
          <p:nvSpPr>
            <p:cNvPr id="38" name="Rectangle 6"/>
            <p:cNvSpPr>
              <a:spLocks noChangeArrowheads="1"/>
            </p:cNvSpPr>
            <p:nvPr/>
          </p:nvSpPr>
          <p:spPr bwMode="auto">
            <a:xfrm>
              <a:off x="5451259" y="3251609"/>
              <a:ext cx="50800" cy="5127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Oval 7"/>
            <p:cNvSpPr>
              <a:spLocks noChangeArrowheads="1"/>
            </p:cNvSpPr>
            <p:nvPr/>
          </p:nvSpPr>
          <p:spPr bwMode="auto">
            <a:xfrm>
              <a:off x="5198847" y="3107146"/>
              <a:ext cx="565150" cy="566737"/>
            </a:xfrm>
            <a:prstGeom prst="ellipse">
              <a:avLst/>
            </a:prstGeom>
            <a:solidFill>
              <a:srgbClr val="98C05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Rectangle 13"/>
            <p:cNvSpPr>
              <a:spLocks noChangeArrowheads="1"/>
            </p:cNvSpPr>
            <p:nvPr/>
          </p:nvSpPr>
          <p:spPr bwMode="auto">
            <a:xfrm>
              <a:off x="5208372" y="3251609"/>
              <a:ext cx="38100" cy="5127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Oval 14"/>
            <p:cNvSpPr>
              <a:spLocks noChangeArrowheads="1"/>
            </p:cNvSpPr>
            <p:nvPr/>
          </p:nvSpPr>
          <p:spPr bwMode="auto">
            <a:xfrm>
              <a:off x="5028984" y="2913471"/>
              <a:ext cx="406400" cy="636587"/>
            </a:xfrm>
            <a:prstGeom prst="ellipse">
              <a:avLst/>
            </a:prstGeom>
            <a:solidFill>
              <a:srgbClr val="5DAD7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8" name="Group 78"/>
          <p:cNvGrpSpPr/>
          <p:nvPr/>
        </p:nvGrpSpPr>
        <p:grpSpPr>
          <a:xfrm>
            <a:off x="3280415" y="4335905"/>
            <a:ext cx="895352" cy="1270000"/>
            <a:chOff x="2050833" y="2869478"/>
            <a:chExt cx="671514" cy="952500"/>
          </a:xfrm>
        </p:grpSpPr>
        <p:sp>
          <p:nvSpPr>
            <p:cNvPr id="49" name="Rectangle 10"/>
            <p:cNvSpPr>
              <a:spLocks noChangeArrowheads="1"/>
            </p:cNvSpPr>
            <p:nvPr/>
          </p:nvSpPr>
          <p:spPr bwMode="auto">
            <a:xfrm>
              <a:off x="2242922" y="3667991"/>
              <a:ext cx="50800" cy="153987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Rectangle 11"/>
            <p:cNvSpPr>
              <a:spLocks noChangeArrowheads="1"/>
            </p:cNvSpPr>
            <p:nvPr/>
          </p:nvSpPr>
          <p:spPr bwMode="auto">
            <a:xfrm>
              <a:off x="2498509" y="3251609"/>
              <a:ext cx="50800" cy="5127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Oval 12"/>
            <p:cNvSpPr>
              <a:spLocks noChangeArrowheads="1"/>
            </p:cNvSpPr>
            <p:nvPr/>
          </p:nvSpPr>
          <p:spPr bwMode="auto">
            <a:xfrm>
              <a:off x="2312772" y="2949984"/>
              <a:ext cx="409575" cy="635000"/>
            </a:xfrm>
            <a:prstGeom prst="ellipse">
              <a:avLst/>
            </a:prstGeom>
            <a:solidFill>
              <a:srgbClr val="98C05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Oval 20"/>
            <p:cNvSpPr>
              <a:spLocks noChangeArrowheads="1"/>
            </p:cNvSpPr>
            <p:nvPr/>
          </p:nvSpPr>
          <p:spPr bwMode="auto">
            <a:xfrm>
              <a:off x="2050833" y="2869478"/>
              <a:ext cx="436566" cy="830262"/>
            </a:xfrm>
            <a:prstGeom prst="ellipse">
              <a:avLst/>
            </a:prstGeom>
            <a:solidFill>
              <a:srgbClr val="5DAD7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3" name="Group 77"/>
          <p:cNvGrpSpPr/>
          <p:nvPr/>
        </p:nvGrpSpPr>
        <p:grpSpPr>
          <a:xfrm>
            <a:off x="1655329" y="4565724"/>
            <a:ext cx="984251" cy="1193800"/>
            <a:chOff x="942759" y="2869021"/>
            <a:chExt cx="738188" cy="895350"/>
          </a:xfrm>
        </p:grpSpPr>
        <p:sp>
          <p:nvSpPr>
            <p:cNvPr id="54" name="Rectangle 8"/>
            <p:cNvSpPr>
              <a:spLocks noChangeArrowheads="1"/>
            </p:cNvSpPr>
            <p:nvPr/>
          </p:nvSpPr>
          <p:spPr bwMode="auto">
            <a:xfrm>
              <a:off x="1182472" y="3251609"/>
              <a:ext cx="50800" cy="5127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Rectangle 9"/>
            <p:cNvSpPr>
              <a:spLocks noChangeArrowheads="1"/>
            </p:cNvSpPr>
            <p:nvPr/>
          </p:nvSpPr>
          <p:spPr bwMode="auto">
            <a:xfrm>
              <a:off x="1450759" y="3384237"/>
              <a:ext cx="38100" cy="346075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Oval 17"/>
            <p:cNvSpPr>
              <a:spLocks noChangeArrowheads="1"/>
            </p:cNvSpPr>
            <p:nvPr/>
          </p:nvSpPr>
          <p:spPr bwMode="auto">
            <a:xfrm>
              <a:off x="942759" y="2869021"/>
              <a:ext cx="520700" cy="523875"/>
            </a:xfrm>
            <a:prstGeom prst="ellipse">
              <a:avLst/>
            </a:prstGeom>
            <a:solidFill>
              <a:srgbClr val="98C05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Oval 29"/>
            <p:cNvSpPr>
              <a:spLocks noChangeArrowheads="1"/>
            </p:cNvSpPr>
            <p:nvPr/>
          </p:nvSpPr>
          <p:spPr bwMode="auto">
            <a:xfrm>
              <a:off x="1271372" y="3073087"/>
              <a:ext cx="409575" cy="409575"/>
            </a:xfrm>
            <a:prstGeom prst="ellipse">
              <a:avLst/>
            </a:prstGeom>
            <a:solidFill>
              <a:srgbClr val="5DAD7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8" name="Group 82"/>
          <p:cNvGrpSpPr/>
          <p:nvPr/>
        </p:nvGrpSpPr>
        <p:grpSpPr>
          <a:xfrm>
            <a:off x="9345372" y="4878992"/>
            <a:ext cx="898333" cy="880533"/>
            <a:chOff x="6224853" y="3161578"/>
            <a:chExt cx="673750" cy="660400"/>
          </a:xfrm>
        </p:grpSpPr>
        <p:sp>
          <p:nvSpPr>
            <p:cNvPr id="59" name="Rectangle 24"/>
            <p:cNvSpPr>
              <a:spLocks noChangeArrowheads="1"/>
            </p:cNvSpPr>
            <p:nvPr/>
          </p:nvSpPr>
          <p:spPr bwMode="auto">
            <a:xfrm>
              <a:off x="6397891" y="3327809"/>
              <a:ext cx="50800" cy="4365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Oval 25"/>
            <p:cNvSpPr>
              <a:spLocks noChangeArrowheads="1"/>
            </p:cNvSpPr>
            <p:nvPr/>
          </p:nvSpPr>
          <p:spPr bwMode="auto">
            <a:xfrm>
              <a:off x="6224853" y="3254784"/>
              <a:ext cx="406400" cy="409575"/>
            </a:xfrm>
            <a:prstGeom prst="ellipse">
              <a:avLst/>
            </a:prstGeom>
            <a:solidFill>
              <a:srgbClr val="5DAD7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Rectangle 30"/>
            <p:cNvSpPr>
              <a:spLocks noChangeArrowheads="1"/>
            </p:cNvSpPr>
            <p:nvPr/>
          </p:nvSpPr>
          <p:spPr bwMode="auto">
            <a:xfrm>
              <a:off x="6633490" y="3475903"/>
              <a:ext cx="38100" cy="346075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Oval 31"/>
            <p:cNvSpPr>
              <a:spLocks noChangeArrowheads="1"/>
            </p:cNvSpPr>
            <p:nvPr/>
          </p:nvSpPr>
          <p:spPr bwMode="auto">
            <a:xfrm>
              <a:off x="6412828" y="3161578"/>
              <a:ext cx="485775" cy="484187"/>
            </a:xfrm>
            <a:prstGeom prst="ellipse">
              <a:avLst/>
            </a:prstGeom>
            <a:solidFill>
              <a:srgbClr val="98C05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5" name="Freeform 5"/>
          <p:cNvSpPr>
            <a:spLocks/>
          </p:cNvSpPr>
          <p:nvPr/>
        </p:nvSpPr>
        <p:spPr bwMode="auto">
          <a:xfrm>
            <a:off x="5173139" y="2464518"/>
            <a:ext cx="1845725" cy="3371817"/>
          </a:xfrm>
          <a:custGeom>
            <a:avLst/>
            <a:gdLst/>
            <a:ahLst/>
            <a:cxnLst>
              <a:cxn ang="0">
                <a:pos x="173" y="908"/>
              </a:cxn>
              <a:cxn ang="0">
                <a:pos x="187" y="613"/>
              </a:cxn>
              <a:cxn ang="0">
                <a:pos x="0" y="357"/>
              </a:cxn>
              <a:cxn ang="0">
                <a:pos x="0" y="357"/>
              </a:cxn>
              <a:cxn ang="0">
                <a:pos x="203" y="547"/>
              </a:cxn>
              <a:cxn ang="0">
                <a:pos x="230" y="0"/>
              </a:cxn>
              <a:cxn ang="0">
                <a:pos x="255" y="237"/>
              </a:cxn>
              <a:cxn ang="0">
                <a:pos x="271" y="439"/>
              </a:cxn>
              <a:cxn ang="0">
                <a:pos x="496" y="295"/>
              </a:cxn>
              <a:cxn ang="0">
                <a:pos x="496" y="295"/>
              </a:cxn>
              <a:cxn ang="0">
                <a:pos x="291" y="500"/>
              </a:cxn>
              <a:cxn ang="0">
                <a:pos x="282" y="660"/>
              </a:cxn>
              <a:cxn ang="0">
                <a:pos x="307" y="905"/>
              </a:cxn>
              <a:cxn ang="0">
                <a:pos x="173" y="908"/>
              </a:cxn>
            </a:cxnLst>
            <a:rect l="0" t="0" r="r" b="b"/>
            <a:pathLst>
              <a:path w="496" h="908">
                <a:moveTo>
                  <a:pt x="173" y="908"/>
                </a:moveTo>
                <a:cubicBezTo>
                  <a:pt x="173" y="908"/>
                  <a:pt x="208" y="680"/>
                  <a:pt x="187" y="613"/>
                </a:cubicBezTo>
                <a:cubicBezTo>
                  <a:pt x="0" y="357"/>
                  <a:pt x="0" y="357"/>
                  <a:pt x="0" y="357"/>
                </a:cubicBezTo>
                <a:cubicBezTo>
                  <a:pt x="0" y="357"/>
                  <a:pt x="0" y="357"/>
                  <a:pt x="0" y="357"/>
                </a:cubicBezTo>
                <a:cubicBezTo>
                  <a:pt x="203" y="547"/>
                  <a:pt x="203" y="547"/>
                  <a:pt x="203" y="547"/>
                </a:cubicBezTo>
                <a:cubicBezTo>
                  <a:pt x="230" y="0"/>
                  <a:pt x="230" y="0"/>
                  <a:pt x="230" y="0"/>
                </a:cubicBezTo>
                <a:cubicBezTo>
                  <a:pt x="255" y="237"/>
                  <a:pt x="255" y="237"/>
                  <a:pt x="255" y="237"/>
                </a:cubicBezTo>
                <a:cubicBezTo>
                  <a:pt x="271" y="439"/>
                  <a:pt x="271" y="439"/>
                  <a:pt x="271" y="439"/>
                </a:cubicBezTo>
                <a:cubicBezTo>
                  <a:pt x="496" y="295"/>
                  <a:pt x="496" y="295"/>
                  <a:pt x="496" y="295"/>
                </a:cubicBezTo>
                <a:cubicBezTo>
                  <a:pt x="496" y="295"/>
                  <a:pt x="496" y="295"/>
                  <a:pt x="496" y="295"/>
                </a:cubicBezTo>
                <a:cubicBezTo>
                  <a:pt x="291" y="500"/>
                  <a:pt x="291" y="500"/>
                  <a:pt x="291" y="500"/>
                </a:cubicBezTo>
                <a:cubicBezTo>
                  <a:pt x="291" y="500"/>
                  <a:pt x="268" y="500"/>
                  <a:pt x="282" y="660"/>
                </a:cubicBezTo>
                <a:cubicBezTo>
                  <a:pt x="295" y="819"/>
                  <a:pt x="307" y="905"/>
                  <a:pt x="307" y="905"/>
                </a:cubicBezTo>
                <a:lnTo>
                  <a:pt x="173" y="908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556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9" name="任意多边形 98"/>
          <p:cNvSpPr>
            <a:spLocks/>
          </p:cNvSpPr>
          <p:nvPr/>
        </p:nvSpPr>
        <p:spPr bwMode="auto">
          <a:xfrm>
            <a:off x="0" y="5413676"/>
            <a:ext cx="12192000" cy="1444324"/>
          </a:xfrm>
          <a:custGeom>
            <a:avLst/>
            <a:gdLst>
              <a:gd name="connsiteX0" fmla="*/ 6099175 w 12192000"/>
              <a:gd name="connsiteY0" fmla="*/ 0 h 1444324"/>
              <a:gd name="connsiteX1" fmla="*/ 10707688 w 12192000"/>
              <a:gd name="connsiteY1" fmla="*/ 362504 h 1444324"/>
              <a:gd name="connsiteX2" fmla="*/ 12192000 w 12192000"/>
              <a:gd name="connsiteY2" fmla="*/ 788446 h 1444324"/>
              <a:gd name="connsiteX3" fmla="*/ 12192000 w 12192000"/>
              <a:gd name="connsiteY3" fmla="*/ 1397156 h 1444324"/>
              <a:gd name="connsiteX4" fmla="*/ 12192000 w 12192000"/>
              <a:gd name="connsiteY4" fmla="*/ 1444324 h 1444324"/>
              <a:gd name="connsiteX5" fmla="*/ 0 w 12192000"/>
              <a:gd name="connsiteY5" fmla="*/ 1444324 h 1444324"/>
              <a:gd name="connsiteX6" fmla="*/ 0 w 12192000"/>
              <a:gd name="connsiteY6" fmla="*/ 1391752 h 1444324"/>
              <a:gd name="connsiteX7" fmla="*/ 0 w 12192000"/>
              <a:gd name="connsiteY7" fmla="*/ 792977 h 1444324"/>
              <a:gd name="connsiteX8" fmla="*/ 1492250 w 12192000"/>
              <a:gd name="connsiteY8" fmla="*/ 362504 h 1444324"/>
              <a:gd name="connsiteX9" fmla="*/ 6099175 w 12192000"/>
              <a:gd name="connsiteY9" fmla="*/ 0 h 1444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444324">
                <a:moveTo>
                  <a:pt x="6099175" y="0"/>
                </a:moveTo>
                <a:cubicBezTo>
                  <a:pt x="7899400" y="0"/>
                  <a:pt x="9434512" y="121212"/>
                  <a:pt x="10707688" y="362504"/>
                </a:cubicBezTo>
                <a:cubicBezTo>
                  <a:pt x="11379200" y="490513"/>
                  <a:pt x="11874500" y="633249"/>
                  <a:pt x="12192000" y="788446"/>
                </a:cubicBezTo>
                <a:cubicBezTo>
                  <a:pt x="12192000" y="1070236"/>
                  <a:pt x="12192000" y="1263967"/>
                  <a:pt x="12192000" y="1397156"/>
                </a:cubicBezTo>
                <a:lnTo>
                  <a:pt x="12192000" y="1444324"/>
                </a:lnTo>
                <a:lnTo>
                  <a:pt x="0" y="1444324"/>
                </a:lnTo>
                <a:lnTo>
                  <a:pt x="0" y="1391752"/>
                </a:lnTo>
                <a:cubicBezTo>
                  <a:pt x="0" y="792977"/>
                  <a:pt x="0" y="792977"/>
                  <a:pt x="0" y="792977"/>
                </a:cubicBezTo>
                <a:cubicBezTo>
                  <a:pt x="315913" y="635515"/>
                  <a:pt x="812800" y="491646"/>
                  <a:pt x="1492250" y="362504"/>
                </a:cubicBezTo>
                <a:cubicBezTo>
                  <a:pt x="2763838" y="121212"/>
                  <a:pt x="4300538" y="0"/>
                  <a:pt x="6099175" y="0"/>
                </a:cubicBezTo>
                <a:close/>
              </a:path>
            </a:pathLst>
          </a:custGeom>
          <a:solidFill>
            <a:srgbClr val="51AFA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3556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TextBox 9"/>
          <p:cNvSpPr txBox="1"/>
          <p:nvPr/>
        </p:nvSpPr>
        <p:spPr>
          <a:xfrm>
            <a:off x="1034780" y="5819149"/>
            <a:ext cx="10122441" cy="5863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Font typeface="Arial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在此录入图表的综合描述说明。在此录入上述图表的综合描述说明，在此录入上述图表</a:t>
            </a:r>
            <a:endParaRPr lang="en-US" altLang="zh-CN" dirty="0">
              <a:solidFill>
                <a:schemeClr val="bg1">
                  <a:lumMod val="95000"/>
                </a:schemeClr>
              </a:solidFill>
              <a:sym typeface="微软雅黑" pitchFamily="34" charset="-122"/>
            </a:endParaRPr>
          </a:p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88" name="文本框 87"/>
          <p:cNvSpPr txBox="1"/>
          <p:nvPr/>
        </p:nvSpPr>
        <p:spPr>
          <a:xfrm>
            <a:off x="7978822" y="1899452"/>
            <a:ext cx="3033063" cy="100780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zh-CN"/>
            </a:defPPr>
            <a:lvl1pPr indent="0" algn="r">
              <a:lnSpc>
                <a:spcPct val="113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6pPr>
            <a:lvl7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7pPr>
            <a:lvl8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8pPr>
            <a:lvl9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9pPr>
          </a:lstStyle>
          <a:p>
            <a:pPr algn="l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89" name="文本框 88"/>
          <p:cNvSpPr txBox="1"/>
          <p:nvPr/>
        </p:nvSpPr>
        <p:spPr>
          <a:xfrm>
            <a:off x="7985369" y="1547065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90" name="文本框 89"/>
          <p:cNvSpPr txBox="1"/>
          <p:nvPr/>
        </p:nvSpPr>
        <p:spPr>
          <a:xfrm>
            <a:off x="8002585" y="3367855"/>
            <a:ext cx="3033063" cy="70515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zh-CN"/>
            </a:defPPr>
            <a:lvl1pPr indent="0" algn="r">
              <a:lnSpc>
                <a:spcPct val="113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6pPr>
            <a:lvl7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7pPr>
            <a:lvl8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8pPr>
            <a:lvl9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9pPr>
          </a:lstStyle>
          <a:p>
            <a:pPr algn="l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91" name="文本框 90"/>
          <p:cNvSpPr txBox="1"/>
          <p:nvPr/>
        </p:nvSpPr>
        <p:spPr>
          <a:xfrm>
            <a:off x="7996252" y="3015468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92" name="文本框 91"/>
          <p:cNvSpPr txBox="1"/>
          <p:nvPr/>
        </p:nvSpPr>
        <p:spPr>
          <a:xfrm>
            <a:off x="1018741" y="3367855"/>
            <a:ext cx="3194604" cy="70515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indent="0">
              <a:lnSpc>
                <a:spcPct val="15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6pPr>
            <a:lvl7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7pPr>
            <a:lvl8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8pPr>
            <a:lvl9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9pPr>
          </a:lstStyle>
          <a:p>
            <a:pPr algn="r">
              <a:lnSpc>
                <a:spcPct val="113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93" name="文本框 92"/>
          <p:cNvSpPr txBox="1"/>
          <p:nvPr/>
        </p:nvSpPr>
        <p:spPr>
          <a:xfrm>
            <a:off x="3002756" y="3015468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94" name="文本框 93"/>
          <p:cNvSpPr txBox="1"/>
          <p:nvPr/>
        </p:nvSpPr>
        <p:spPr>
          <a:xfrm>
            <a:off x="1018741" y="1899452"/>
            <a:ext cx="3194604" cy="116373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indent="0">
              <a:lnSpc>
                <a:spcPct val="15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6pPr>
            <a:lvl7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7pPr>
            <a:lvl8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8pPr>
            <a:lvl9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9pPr>
          </a:lstStyle>
          <a:p>
            <a:pPr algn="r">
              <a:lnSpc>
                <a:spcPct val="113000"/>
              </a:lnSpc>
              <a:spcBef>
                <a:spcPts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  <a:p>
            <a:pPr algn="r">
              <a:lnSpc>
                <a:spcPct val="113000"/>
              </a:lnSpc>
              <a:spcBef>
                <a:spcPts val="0"/>
              </a:spcBef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3002756" y="1547065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6710476" y="1888212"/>
            <a:ext cx="1113973" cy="1113971"/>
            <a:chOff x="6710476" y="1888212"/>
            <a:chExt cx="1113973" cy="1113971"/>
          </a:xfrm>
          <a:solidFill>
            <a:srgbClr val="98C052"/>
          </a:solidFill>
        </p:grpSpPr>
        <p:sp>
          <p:nvSpPr>
            <p:cNvPr id="63" name="Oval 13"/>
            <p:cNvSpPr/>
            <p:nvPr/>
          </p:nvSpPr>
          <p:spPr>
            <a:xfrm>
              <a:off x="6710476" y="1888212"/>
              <a:ext cx="1113973" cy="111397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98C052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15" name="Group 55"/>
            <p:cNvGrpSpPr/>
            <p:nvPr/>
          </p:nvGrpSpPr>
          <p:grpSpPr>
            <a:xfrm>
              <a:off x="7004202" y="2137989"/>
              <a:ext cx="526521" cy="518164"/>
              <a:chOff x="1587575" y="2265358"/>
              <a:chExt cx="314468" cy="309477"/>
            </a:xfrm>
            <a:grpFill/>
          </p:grpSpPr>
          <p:sp>
            <p:nvSpPr>
              <p:cNvPr id="116" name="Freeform 59"/>
              <p:cNvSpPr>
                <a:spLocks noEditPoints="1"/>
              </p:cNvSpPr>
              <p:nvPr/>
            </p:nvSpPr>
            <p:spPr bwMode="auto">
              <a:xfrm>
                <a:off x="1587575" y="2265358"/>
                <a:ext cx="314468" cy="309477"/>
              </a:xfrm>
              <a:custGeom>
                <a:avLst/>
                <a:gdLst>
                  <a:gd name="T0" fmla="*/ 82 w 95"/>
                  <a:gd name="T1" fmla="*/ 57 h 93"/>
                  <a:gd name="T2" fmla="*/ 95 w 95"/>
                  <a:gd name="T3" fmla="*/ 51 h 93"/>
                  <a:gd name="T4" fmla="*/ 95 w 95"/>
                  <a:gd name="T5" fmla="*/ 41 h 93"/>
                  <a:gd name="T6" fmla="*/ 82 w 95"/>
                  <a:gd name="T7" fmla="*/ 36 h 93"/>
                  <a:gd name="T8" fmla="*/ 80 w 95"/>
                  <a:gd name="T9" fmla="*/ 30 h 93"/>
                  <a:gd name="T10" fmla="*/ 85 w 95"/>
                  <a:gd name="T11" fmla="*/ 17 h 93"/>
                  <a:gd name="T12" fmla="*/ 77 w 95"/>
                  <a:gd name="T13" fmla="*/ 10 h 93"/>
                  <a:gd name="T14" fmla="*/ 64 w 95"/>
                  <a:gd name="T15" fmla="*/ 15 h 93"/>
                  <a:gd name="T16" fmla="*/ 59 w 95"/>
                  <a:gd name="T17" fmla="*/ 13 h 93"/>
                  <a:gd name="T18" fmla="*/ 53 w 95"/>
                  <a:gd name="T19" fmla="*/ 0 h 93"/>
                  <a:gd name="T20" fmla="*/ 42 w 95"/>
                  <a:gd name="T21" fmla="*/ 0 h 93"/>
                  <a:gd name="T22" fmla="*/ 37 w 95"/>
                  <a:gd name="T23" fmla="*/ 13 h 93"/>
                  <a:gd name="T24" fmla="*/ 31 w 95"/>
                  <a:gd name="T25" fmla="*/ 15 h 93"/>
                  <a:gd name="T26" fmla="*/ 18 w 95"/>
                  <a:gd name="T27" fmla="*/ 10 h 93"/>
                  <a:gd name="T28" fmla="*/ 10 w 95"/>
                  <a:gd name="T29" fmla="*/ 17 h 93"/>
                  <a:gd name="T30" fmla="*/ 16 w 95"/>
                  <a:gd name="T31" fmla="*/ 30 h 93"/>
                  <a:gd name="T32" fmla="*/ 13 w 95"/>
                  <a:gd name="T33" fmla="*/ 36 h 93"/>
                  <a:gd name="T34" fmla="*/ 0 w 95"/>
                  <a:gd name="T35" fmla="*/ 41 h 93"/>
                  <a:gd name="T36" fmla="*/ 0 w 95"/>
                  <a:gd name="T37" fmla="*/ 52 h 93"/>
                  <a:gd name="T38" fmla="*/ 13 w 95"/>
                  <a:gd name="T39" fmla="*/ 57 h 93"/>
                  <a:gd name="T40" fmla="*/ 16 w 95"/>
                  <a:gd name="T41" fmla="*/ 63 h 93"/>
                  <a:gd name="T42" fmla="*/ 11 w 95"/>
                  <a:gd name="T43" fmla="*/ 76 h 93"/>
                  <a:gd name="T44" fmla="*/ 18 w 95"/>
                  <a:gd name="T45" fmla="*/ 83 h 93"/>
                  <a:gd name="T46" fmla="*/ 31 w 95"/>
                  <a:gd name="T47" fmla="*/ 78 h 93"/>
                  <a:gd name="T48" fmla="*/ 37 w 95"/>
                  <a:gd name="T49" fmla="*/ 80 h 93"/>
                  <a:gd name="T50" fmla="*/ 43 w 95"/>
                  <a:gd name="T51" fmla="*/ 93 h 93"/>
                  <a:gd name="T52" fmla="*/ 53 w 95"/>
                  <a:gd name="T53" fmla="*/ 93 h 93"/>
                  <a:gd name="T54" fmla="*/ 59 w 95"/>
                  <a:gd name="T55" fmla="*/ 80 h 93"/>
                  <a:gd name="T56" fmla="*/ 64 w 95"/>
                  <a:gd name="T57" fmla="*/ 78 h 93"/>
                  <a:gd name="T58" fmla="*/ 78 w 95"/>
                  <a:gd name="T59" fmla="*/ 83 h 93"/>
                  <a:gd name="T60" fmla="*/ 85 w 95"/>
                  <a:gd name="T61" fmla="*/ 75 h 93"/>
                  <a:gd name="T62" fmla="*/ 80 w 95"/>
                  <a:gd name="T63" fmla="*/ 63 h 93"/>
                  <a:gd name="T64" fmla="*/ 82 w 95"/>
                  <a:gd name="T65" fmla="*/ 57 h 93"/>
                  <a:gd name="T66" fmla="*/ 48 w 95"/>
                  <a:gd name="T67" fmla="*/ 61 h 93"/>
                  <a:gd name="T68" fmla="*/ 33 w 95"/>
                  <a:gd name="T69" fmla="*/ 46 h 93"/>
                  <a:gd name="T70" fmla="*/ 48 w 95"/>
                  <a:gd name="T71" fmla="*/ 32 h 93"/>
                  <a:gd name="T72" fmla="*/ 63 w 95"/>
                  <a:gd name="T73" fmla="*/ 46 h 93"/>
                  <a:gd name="T74" fmla="*/ 48 w 95"/>
                  <a:gd name="T75" fmla="*/ 61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5" h="93">
                    <a:moveTo>
                      <a:pt x="82" y="57"/>
                    </a:moveTo>
                    <a:cubicBezTo>
                      <a:pt x="82" y="57"/>
                      <a:pt x="95" y="52"/>
                      <a:pt x="95" y="51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95" y="40"/>
                      <a:pt x="82" y="36"/>
                      <a:pt x="82" y="36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80" y="30"/>
                      <a:pt x="85" y="17"/>
                      <a:pt x="85" y="17"/>
                    </a:cubicBezTo>
                    <a:cubicBezTo>
                      <a:pt x="77" y="10"/>
                      <a:pt x="77" y="10"/>
                      <a:pt x="77" y="10"/>
                    </a:cubicBezTo>
                    <a:cubicBezTo>
                      <a:pt x="77" y="9"/>
                      <a:pt x="64" y="15"/>
                      <a:pt x="64" y="15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59" y="13"/>
                      <a:pt x="53" y="0"/>
                      <a:pt x="53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37" y="13"/>
                      <a:pt x="37" y="13"/>
                    </a:cubicBezTo>
                    <a:cubicBezTo>
                      <a:pt x="31" y="15"/>
                      <a:pt x="31" y="15"/>
                      <a:pt x="31" y="15"/>
                    </a:cubicBezTo>
                    <a:cubicBezTo>
                      <a:pt x="31" y="15"/>
                      <a:pt x="18" y="10"/>
                      <a:pt x="18" y="10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8"/>
                      <a:pt x="16" y="30"/>
                      <a:pt x="16" y="30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0" y="41"/>
                      <a:pt x="0" y="41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2"/>
                      <a:pt x="13" y="57"/>
                      <a:pt x="13" y="57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16" y="63"/>
                      <a:pt x="10" y="75"/>
                      <a:pt x="11" y="76"/>
                    </a:cubicBezTo>
                    <a:cubicBezTo>
                      <a:pt x="18" y="83"/>
                      <a:pt x="18" y="83"/>
                      <a:pt x="18" y="83"/>
                    </a:cubicBezTo>
                    <a:cubicBezTo>
                      <a:pt x="19" y="84"/>
                      <a:pt x="31" y="78"/>
                      <a:pt x="31" y="78"/>
                    </a:cubicBezTo>
                    <a:cubicBezTo>
                      <a:pt x="37" y="80"/>
                      <a:pt x="37" y="80"/>
                      <a:pt x="37" y="80"/>
                    </a:cubicBezTo>
                    <a:cubicBezTo>
                      <a:pt x="37" y="80"/>
                      <a:pt x="42" y="93"/>
                      <a:pt x="43" y="93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4" y="93"/>
                      <a:pt x="59" y="80"/>
                      <a:pt x="59" y="80"/>
                    </a:cubicBezTo>
                    <a:cubicBezTo>
                      <a:pt x="64" y="78"/>
                      <a:pt x="64" y="78"/>
                      <a:pt x="64" y="78"/>
                    </a:cubicBezTo>
                    <a:cubicBezTo>
                      <a:pt x="64" y="78"/>
                      <a:pt x="77" y="83"/>
                      <a:pt x="78" y="83"/>
                    </a:cubicBezTo>
                    <a:cubicBezTo>
                      <a:pt x="85" y="75"/>
                      <a:pt x="85" y="75"/>
                      <a:pt x="85" y="75"/>
                    </a:cubicBezTo>
                    <a:cubicBezTo>
                      <a:pt x="86" y="75"/>
                      <a:pt x="80" y="63"/>
                      <a:pt x="80" y="63"/>
                    </a:cubicBezTo>
                    <a:lnTo>
                      <a:pt x="82" y="57"/>
                    </a:lnTo>
                    <a:close/>
                    <a:moveTo>
                      <a:pt x="48" y="61"/>
                    </a:moveTo>
                    <a:cubicBezTo>
                      <a:pt x="39" y="61"/>
                      <a:pt x="33" y="55"/>
                      <a:pt x="33" y="46"/>
                    </a:cubicBezTo>
                    <a:cubicBezTo>
                      <a:pt x="33" y="38"/>
                      <a:pt x="39" y="32"/>
                      <a:pt x="48" y="32"/>
                    </a:cubicBezTo>
                    <a:cubicBezTo>
                      <a:pt x="56" y="32"/>
                      <a:pt x="63" y="38"/>
                      <a:pt x="63" y="46"/>
                    </a:cubicBezTo>
                    <a:cubicBezTo>
                      <a:pt x="63" y="55"/>
                      <a:pt x="56" y="61"/>
                      <a:pt x="48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7" name="Oval 60"/>
              <p:cNvSpPr>
                <a:spLocks noChangeArrowheads="1"/>
              </p:cNvSpPr>
              <p:nvPr/>
            </p:nvSpPr>
            <p:spPr bwMode="auto">
              <a:xfrm>
                <a:off x="1712364" y="2387652"/>
                <a:ext cx="64890" cy="6239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4367552" y="1888212"/>
            <a:ext cx="1113973" cy="1113971"/>
            <a:chOff x="4367552" y="1888212"/>
            <a:chExt cx="1113973" cy="1113971"/>
          </a:xfrm>
          <a:solidFill>
            <a:srgbClr val="98C052"/>
          </a:solidFill>
        </p:grpSpPr>
        <p:sp>
          <p:nvSpPr>
            <p:cNvPr id="64" name="Oval 14"/>
            <p:cNvSpPr/>
            <p:nvPr/>
          </p:nvSpPr>
          <p:spPr>
            <a:xfrm>
              <a:off x="4367552" y="1888212"/>
              <a:ext cx="1113973" cy="111397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98C052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2" name="Freeform 62"/>
            <p:cNvSpPr>
              <a:spLocks noEditPoints="1"/>
            </p:cNvSpPr>
            <p:nvPr/>
          </p:nvSpPr>
          <p:spPr bwMode="auto">
            <a:xfrm>
              <a:off x="4764643" y="2181656"/>
              <a:ext cx="319790" cy="430830"/>
            </a:xfrm>
            <a:custGeom>
              <a:avLst/>
              <a:gdLst>
                <a:gd name="T0" fmla="*/ 108 w 108"/>
                <a:gd name="T1" fmla="*/ 145 h 145"/>
                <a:gd name="T2" fmla="*/ 0 w 108"/>
                <a:gd name="T3" fmla="*/ 145 h 145"/>
                <a:gd name="T4" fmla="*/ 0 w 108"/>
                <a:gd name="T5" fmla="*/ 136 h 145"/>
                <a:gd name="T6" fmla="*/ 13 w 108"/>
                <a:gd name="T7" fmla="*/ 125 h 145"/>
                <a:gd name="T8" fmla="*/ 96 w 108"/>
                <a:gd name="T9" fmla="*/ 125 h 145"/>
                <a:gd name="T10" fmla="*/ 108 w 108"/>
                <a:gd name="T11" fmla="*/ 135 h 145"/>
                <a:gd name="T12" fmla="*/ 108 w 108"/>
                <a:gd name="T13" fmla="*/ 145 h 145"/>
                <a:gd name="T14" fmla="*/ 16 w 108"/>
                <a:gd name="T15" fmla="*/ 116 h 145"/>
                <a:gd name="T16" fmla="*/ 24 w 108"/>
                <a:gd name="T17" fmla="*/ 91 h 145"/>
                <a:gd name="T18" fmla="*/ 85 w 108"/>
                <a:gd name="T19" fmla="*/ 91 h 145"/>
                <a:gd name="T20" fmla="*/ 92 w 108"/>
                <a:gd name="T21" fmla="*/ 116 h 145"/>
                <a:gd name="T22" fmla="*/ 16 w 108"/>
                <a:gd name="T23" fmla="*/ 116 h 145"/>
                <a:gd name="T24" fmla="*/ 28 w 108"/>
                <a:gd name="T25" fmla="*/ 76 h 145"/>
                <a:gd name="T26" fmla="*/ 36 w 108"/>
                <a:gd name="T27" fmla="*/ 51 h 145"/>
                <a:gd name="T28" fmla="*/ 72 w 108"/>
                <a:gd name="T29" fmla="*/ 51 h 145"/>
                <a:gd name="T30" fmla="*/ 80 w 108"/>
                <a:gd name="T31" fmla="*/ 76 h 145"/>
                <a:gd name="T32" fmla="*/ 28 w 108"/>
                <a:gd name="T33" fmla="*/ 76 h 145"/>
                <a:gd name="T34" fmla="*/ 48 w 108"/>
                <a:gd name="T35" fmla="*/ 12 h 145"/>
                <a:gd name="T36" fmla="*/ 60 w 108"/>
                <a:gd name="T37" fmla="*/ 12 h 145"/>
                <a:gd name="T38" fmla="*/ 67 w 108"/>
                <a:gd name="T39" fmla="*/ 37 h 145"/>
                <a:gd name="T40" fmla="*/ 41 w 108"/>
                <a:gd name="T41" fmla="*/ 37 h 145"/>
                <a:gd name="T42" fmla="*/ 48 w 108"/>
                <a:gd name="T43" fmla="*/ 1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8" h="145">
                  <a:moveTo>
                    <a:pt x="108" y="145"/>
                  </a:moveTo>
                  <a:cubicBezTo>
                    <a:pt x="0" y="145"/>
                    <a:pt x="0" y="145"/>
                    <a:pt x="0" y="145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96" y="125"/>
                    <a:pt x="96" y="125"/>
                    <a:pt x="96" y="125"/>
                  </a:cubicBezTo>
                  <a:cubicBezTo>
                    <a:pt x="108" y="135"/>
                    <a:pt x="108" y="135"/>
                    <a:pt x="108" y="135"/>
                  </a:cubicBezTo>
                  <a:lnTo>
                    <a:pt x="108" y="145"/>
                  </a:lnTo>
                  <a:close/>
                  <a:moveTo>
                    <a:pt x="16" y="116"/>
                  </a:moveTo>
                  <a:cubicBezTo>
                    <a:pt x="24" y="91"/>
                    <a:pt x="24" y="91"/>
                    <a:pt x="24" y="91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92" y="116"/>
                    <a:pt x="92" y="116"/>
                    <a:pt x="92" y="116"/>
                  </a:cubicBezTo>
                  <a:lnTo>
                    <a:pt x="16" y="116"/>
                  </a:lnTo>
                  <a:close/>
                  <a:moveTo>
                    <a:pt x="28" y="76"/>
                  </a:moveTo>
                  <a:cubicBezTo>
                    <a:pt x="36" y="51"/>
                    <a:pt x="36" y="51"/>
                    <a:pt x="36" y="51"/>
                  </a:cubicBezTo>
                  <a:cubicBezTo>
                    <a:pt x="72" y="51"/>
                    <a:pt x="72" y="51"/>
                    <a:pt x="72" y="51"/>
                  </a:cubicBezTo>
                  <a:cubicBezTo>
                    <a:pt x="80" y="76"/>
                    <a:pt x="80" y="76"/>
                    <a:pt x="80" y="76"/>
                  </a:cubicBezTo>
                  <a:lnTo>
                    <a:pt x="28" y="76"/>
                  </a:lnTo>
                  <a:close/>
                  <a:moveTo>
                    <a:pt x="48" y="12"/>
                  </a:moveTo>
                  <a:cubicBezTo>
                    <a:pt x="48" y="12"/>
                    <a:pt x="54" y="0"/>
                    <a:pt x="60" y="12"/>
                  </a:cubicBezTo>
                  <a:cubicBezTo>
                    <a:pt x="67" y="37"/>
                    <a:pt x="67" y="37"/>
                    <a:pt x="67" y="37"/>
                  </a:cubicBezTo>
                  <a:cubicBezTo>
                    <a:pt x="41" y="37"/>
                    <a:pt x="41" y="37"/>
                    <a:pt x="41" y="37"/>
                  </a:cubicBezTo>
                  <a:lnTo>
                    <a:pt x="48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153237" y="1371135"/>
            <a:ext cx="1788893" cy="1788891"/>
            <a:chOff x="5173139" y="1322888"/>
            <a:chExt cx="1788893" cy="1788891"/>
          </a:xfrm>
          <a:solidFill>
            <a:srgbClr val="5DAD71"/>
          </a:solidFill>
        </p:grpSpPr>
        <p:sp>
          <p:nvSpPr>
            <p:cNvPr id="69" name="Oval 11"/>
            <p:cNvSpPr/>
            <p:nvPr/>
          </p:nvSpPr>
          <p:spPr>
            <a:xfrm>
              <a:off x="5173139" y="1322888"/>
              <a:ext cx="1788893" cy="1788891"/>
            </a:xfrm>
            <a:prstGeom prst="ellipse">
              <a:avLst/>
            </a:prstGeom>
            <a:solidFill>
              <a:schemeClr val="bg1"/>
            </a:solidFill>
            <a:ln w="38100" cmpd="sng">
              <a:solidFill>
                <a:srgbClr val="5DAD7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67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03" name="Group 47"/>
            <p:cNvGrpSpPr/>
            <p:nvPr/>
          </p:nvGrpSpPr>
          <p:grpSpPr>
            <a:xfrm>
              <a:off x="5744854" y="1812677"/>
              <a:ext cx="645463" cy="809312"/>
              <a:chOff x="5106627" y="2260366"/>
              <a:chExt cx="324452" cy="406813"/>
            </a:xfrm>
            <a:grpFill/>
          </p:grpSpPr>
          <p:sp>
            <p:nvSpPr>
              <p:cNvPr id="104" name="Freeform 80"/>
              <p:cNvSpPr>
                <a:spLocks/>
              </p:cNvSpPr>
              <p:nvPr/>
            </p:nvSpPr>
            <p:spPr bwMode="auto">
              <a:xfrm>
                <a:off x="5106627" y="2430079"/>
                <a:ext cx="324452" cy="134772"/>
              </a:xfrm>
              <a:custGeom>
                <a:avLst/>
                <a:gdLst>
                  <a:gd name="T0" fmla="*/ 49 w 98"/>
                  <a:gd name="T1" fmla="*/ 16 h 40"/>
                  <a:gd name="T2" fmla="*/ 2 w 98"/>
                  <a:gd name="T3" fmla="*/ 0 h 40"/>
                  <a:gd name="T4" fmla="*/ 0 w 98"/>
                  <a:gd name="T5" fmla="*/ 5 h 40"/>
                  <a:gd name="T6" fmla="*/ 0 w 98"/>
                  <a:gd name="T7" fmla="*/ 20 h 40"/>
                  <a:gd name="T8" fmla="*/ 49 w 98"/>
                  <a:gd name="T9" fmla="*/ 40 h 40"/>
                  <a:gd name="T10" fmla="*/ 98 w 98"/>
                  <a:gd name="T11" fmla="*/ 20 h 40"/>
                  <a:gd name="T12" fmla="*/ 98 w 98"/>
                  <a:gd name="T13" fmla="*/ 5 h 40"/>
                  <a:gd name="T14" fmla="*/ 96 w 98"/>
                  <a:gd name="T15" fmla="*/ 0 h 40"/>
                  <a:gd name="T16" fmla="*/ 49 w 98"/>
                  <a:gd name="T17" fmla="*/ 1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0">
                    <a:moveTo>
                      <a:pt x="49" y="16"/>
                    </a:moveTo>
                    <a:cubicBezTo>
                      <a:pt x="26" y="16"/>
                      <a:pt x="7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ubicBezTo>
                      <a:pt x="91" y="9"/>
                      <a:pt x="72" y="16"/>
                      <a:pt x="49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5" name="Freeform 81"/>
              <p:cNvSpPr>
                <a:spLocks/>
              </p:cNvSpPr>
              <p:nvPr/>
            </p:nvSpPr>
            <p:spPr bwMode="auto">
              <a:xfrm>
                <a:off x="5106627" y="2534902"/>
                <a:ext cx="324452" cy="132277"/>
              </a:xfrm>
              <a:custGeom>
                <a:avLst/>
                <a:gdLst>
                  <a:gd name="T0" fmla="*/ 49 w 98"/>
                  <a:gd name="T1" fmla="*/ 15 h 40"/>
                  <a:gd name="T2" fmla="*/ 2 w 98"/>
                  <a:gd name="T3" fmla="*/ 0 h 40"/>
                  <a:gd name="T4" fmla="*/ 0 w 98"/>
                  <a:gd name="T5" fmla="*/ 4 h 40"/>
                  <a:gd name="T6" fmla="*/ 0 w 98"/>
                  <a:gd name="T7" fmla="*/ 19 h 40"/>
                  <a:gd name="T8" fmla="*/ 49 w 98"/>
                  <a:gd name="T9" fmla="*/ 40 h 40"/>
                  <a:gd name="T10" fmla="*/ 98 w 98"/>
                  <a:gd name="T11" fmla="*/ 19 h 40"/>
                  <a:gd name="T12" fmla="*/ 98 w 98"/>
                  <a:gd name="T13" fmla="*/ 4 h 40"/>
                  <a:gd name="T14" fmla="*/ 96 w 98"/>
                  <a:gd name="T15" fmla="*/ 0 h 40"/>
                  <a:gd name="T16" fmla="*/ 49 w 98"/>
                  <a:gd name="T17" fmla="*/ 1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0">
                    <a:moveTo>
                      <a:pt x="49" y="15"/>
                    </a:moveTo>
                    <a:cubicBezTo>
                      <a:pt x="26" y="15"/>
                      <a:pt x="7" y="9"/>
                      <a:pt x="2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19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8" y="3"/>
                      <a:pt x="97" y="1"/>
                      <a:pt x="96" y="0"/>
                    </a:cubicBezTo>
                    <a:cubicBezTo>
                      <a:pt x="91" y="9"/>
                      <a:pt x="72" y="15"/>
                      <a:pt x="49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6" name="Freeform 82"/>
              <p:cNvSpPr>
                <a:spLocks/>
              </p:cNvSpPr>
              <p:nvPr/>
            </p:nvSpPr>
            <p:spPr bwMode="auto">
              <a:xfrm>
                <a:off x="5106627" y="2330248"/>
                <a:ext cx="324452" cy="137269"/>
              </a:xfrm>
              <a:custGeom>
                <a:avLst/>
                <a:gdLst>
                  <a:gd name="T0" fmla="*/ 96 w 98"/>
                  <a:gd name="T1" fmla="*/ 0 h 41"/>
                  <a:gd name="T2" fmla="*/ 49 w 98"/>
                  <a:gd name="T3" fmla="*/ 15 h 41"/>
                  <a:gd name="T4" fmla="*/ 2 w 98"/>
                  <a:gd name="T5" fmla="*/ 0 h 41"/>
                  <a:gd name="T6" fmla="*/ 0 w 98"/>
                  <a:gd name="T7" fmla="*/ 5 h 41"/>
                  <a:gd name="T8" fmla="*/ 0 w 98"/>
                  <a:gd name="T9" fmla="*/ 20 h 41"/>
                  <a:gd name="T10" fmla="*/ 49 w 98"/>
                  <a:gd name="T11" fmla="*/ 41 h 41"/>
                  <a:gd name="T12" fmla="*/ 98 w 98"/>
                  <a:gd name="T13" fmla="*/ 20 h 41"/>
                  <a:gd name="T14" fmla="*/ 98 w 98"/>
                  <a:gd name="T15" fmla="*/ 5 h 41"/>
                  <a:gd name="T16" fmla="*/ 96 w 98"/>
                  <a:gd name="T1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1">
                    <a:moveTo>
                      <a:pt x="96" y="0"/>
                    </a:moveTo>
                    <a:cubicBezTo>
                      <a:pt x="95" y="9"/>
                      <a:pt x="75" y="15"/>
                      <a:pt x="49" y="15"/>
                    </a:cubicBezTo>
                    <a:cubicBezTo>
                      <a:pt x="24" y="15"/>
                      <a:pt x="3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1"/>
                      <a:pt x="49" y="41"/>
                    </a:cubicBezTo>
                    <a:cubicBezTo>
                      <a:pt x="76" y="41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7" name="Oval 83"/>
              <p:cNvSpPr>
                <a:spLocks noChangeArrowheads="1"/>
              </p:cNvSpPr>
              <p:nvPr/>
            </p:nvSpPr>
            <p:spPr bwMode="auto">
              <a:xfrm>
                <a:off x="5111618" y="2260366"/>
                <a:ext cx="316965" cy="1073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6339023" y="2756378"/>
            <a:ext cx="1459644" cy="1459644"/>
            <a:chOff x="6339023" y="2756378"/>
            <a:chExt cx="1459644" cy="1459644"/>
          </a:xfrm>
          <a:solidFill>
            <a:srgbClr val="98C052"/>
          </a:solidFill>
        </p:grpSpPr>
        <p:sp>
          <p:nvSpPr>
            <p:cNvPr id="70" name="Oval 12"/>
            <p:cNvSpPr/>
            <p:nvPr/>
          </p:nvSpPr>
          <p:spPr>
            <a:xfrm>
              <a:off x="6339023" y="2756378"/>
              <a:ext cx="1459644" cy="1459644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98C052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121920" rtlCol="0" anchor="ctr"/>
            <a:lstStyle/>
            <a:p>
              <a:pPr algn="ctr"/>
              <a:endParaRPr lang="en-US" sz="4267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26" name="Group 101"/>
            <p:cNvGrpSpPr/>
            <p:nvPr/>
          </p:nvGrpSpPr>
          <p:grpSpPr>
            <a:xfrm>
              <a:off x="6726845" y="3144200"/>
              <a:ext cx="684000" cy="684000"/>
              <a:chOff x="6352022" y="2360197"/>
              <a:chExt cx="406813" cy="406813"/>
            </a:xfrm>
            <a:grpFill/>
          </p:grpSpPr>
          <p:sp>
            <p:nvSpPr>
              <p:cNvPr id="127" name="Freeform 39"/>
              <p:cNvSpPr>
                <a:spLocks noEditPoints="1"/>
              </p:cNvSpPr>
              <p:nvPr/>
            </p:nvSpPr>
            <p:spPr bwMode="auto">
              <a:xfrm>
                <a:off x="6352022" y="2360197"/>
                <a:ext cx="406813" cy="406813"/>
              </a:xfrm>
              <a:custGeom>
                <a:avLst/>
                <a:gdLst>
                  <a:gd name="T0" fmla="*/ 61 w 122"/>
                  <a:gd name="T1" fmla="*/ 0 h 122"/>
                  <a:gd name="T2" fmla="*/ 0 w 122"/>
                  <a:gd name="T3" fmla="*/ 61 h 122"/>
                  <a:gd name="T4" fmla="*/ 61 w 122"/>
                  <a:gd name="T5" fmla="*/ 122 h 122"/>
                  <a:gd name="T6" fmla="*/ 122 w 122"/>
                  <a:gd name="T7" fmla="*/ 61 h 122"/>
                  <a:gd name="T8" fmla="*/ 61 w 122"/>
                  <a:gd name="T9" fmla="*/ 0 h 122"/>
                  <a:gd name="T10" fmla="*/ 65 w 122"/>
                  <a:gd name="T11" fmla="*/ 109 h 122"/>
                  <a:gd name="T12" fmla="*/ 65 w 122"/>
                  <a:gd name="T13" fmla="*/ 102 h 122"/>
                  <a:gd name="T14" fmla="*/ 58 w 122"/>
                  <a:gd name="T15" fmla="*/ 102 h 122"/>
                  <a:gd name="T16" fmla="*/ 58 w 122"/>
                  <a:gd name="T17" fmla="*/ 109 h 122"/>
                  <a:gd name="T18" fmla="*/ 30 w 122"/>
                  <a:gd name="T19" fmla="*/ 97 h 122"/>
                  <a:gd name="T20" fmla="*/ 29 w 122"/>
                  <a:gd name="T21" fmla="*/ 97 h 122"/>
                  <a:gd name="T22" fmla="*/ 27 w 122"/>
                  <a:gd name="T23" fmla="*/ 95 h 122"/>
                  <a:gd name="T24" fmla="*/ 25 w 122"/>
                  <a:gd name="T25" fmla="*/ 93 h 122"/>
                  <a:gd name="T26" fmla="*/ 25 w 122"/>
                  <a:gd name="T27" fmla="*/ 92 h 122"/>
                  <a:gd name="T28" fmla="*/ 13 w 122"/>
                  <a:gd name="T29" fmla="*/ 64 h 122"/>
                  <a:gd name="T30" fmla="*/ 20 w 122"/>
                  <a:gd name="T31" fmla="*/ 64 h 122"/>
                  <a:gd name="T32" fmla="*/ 20 w 122"/>
                  <a:gd name="T33" fmla="*/ 57 h 122"/>
                  <a:gd name="T34" fmla="*/ 13 w 122"/>
                  <a:gd name="T35" fmla="*/ 57 h 122"/>
                  <a:gd name="T36" fmla="*/ 58 w 122"/>
                  <a:gd name="T37" fmla="*/ 13 h 122"/>
                  <a:gd name="T38" fmla="*/ 58 w 122"/>
                  <a:gd name="T39" fmla="*/ 20 h 122"/>
                  <a:gd name="T40" fmla="*/ 65 w 122"/>
                  <a:gd name="T41" fmla="*/ 20 h 122"/>
                  <a:gd name="T42" fmla="*/ 65 w 122"/>
                  <a:gd name="T43" fmla="*/ 13 h 122"/>
                  <a:gd name="T44" fmla="*/ 83 w 122"/>
                  <a:gd name="T45" fmla="*/ 18 h 122"/>
                  <a:gd name="T46" fmla="*/ 83 w 122"/>
                  <a:gd name="T47" fmla="*/ 18 h 122"/>
                  <a:gd name="T48" fmla="*/ 87 w 122"/>
                  <a:gd name="T49" fmla="*/ 20 h 122"/>
                  <a:gd name="T50" fmla="*/ 88 w 122"/>
                  <a:gd name="T51" fmla="*/ 21 h 122"/>
                  <a:gd name="T52" fmla="*/ 90 w 122"/>
                  <a:gd name="T53" fmla="*/ 23 h 122"/>
                  <a:gd name="T54" fmla="*/ 91 w 122"/>
                  <a:gd name="T55" fmla="*/ 24 h 122"/>
                  <a:gd name="T56" fmla="*/ 94 w 122"/>
                  <a:gd name="T57" fmla="*/ 25 h 122"/>
                  <a:gd name="T58" fmla="*/ 95 w 122"/>
                  <a:gd name="T59" fmla="*/ 27 h 122"/>
                  <a:gd name="T60" fmla="*/ 97 w 122"/>
                  <a:gd name="T61" fmla="*/ 28 h 122"/>
                  <a:gd name="T62" fmla="*/ 98 w 122"/>
                  <a:gd name="T63" fmla="*/ 31 h 122"/>
                  <a:gd name="T64" fmla="*/ 99 w 122"/>
                  <a:gd name="T65" fmla="*/ 32 h 122"/>
                  <a:gd name="T66" fmla="*/ 101 w 122"/>
                  <a:gd name="T67" fmla="*/ 34 h 122"/>
                  <a:gd name="T68" fmla="*/ 102 w 122"/>
                  <a:gd name="T69" fmla="*/ 35 h 122"/>
                  <a:gd name="T70" fmla="*/ 104 w 122"/>
                  <a:gd name="T71" fmla="*/ 39 h 122"/>
                  <a:gd name="T72" fmla="*/ 104 w 122"/>
                  <a:gd name="T73" fmla="*/ 39 h 122"/>
                  <a:gd name="T74" fmla="*/ 109 w 122"/>
                  <a:gd name="T75" fmla="*/ 57 h 122"/>
                  <a:gd name="T76" fmla="*/ 102 w 122"/>
                  <a:gd name="T77" fmla="*/ 57 h 122"/>
                  <a:gd name="T78" fmla="*/ 102 w 122"/>
                  <a:gd name="T79" fmla="*/ 64 h 122"/>
                  <a:gd name="T80" fmla="*/ 109 w 122"/>
                  <a:gd name="T81" fmla="*/ 64 h 122"/>
                  <a:gd name="T82" fmla="*/ 65 w 122"/>
                  <a:gd name="T83" fmla="*/ 109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2" h="122">
                    <a:moveTo>
                      <a:pt x="61" y="0"/>
                    </a:moveTo>
                    <a:cubicBezTo>
                      <a:pt x="27" y="0"/>
                      <a:pt x="0" y="27"/>
                      <a:pt x="0" y="61"/>
                    </a:cubicBezTo>
                    <a:cubicBezTo>
                      <a:pt x="0" y="95"/>
                      <a:pt x="27" y="122"/>
                      <a:pt x="61" y="122"/>
                    </a:cubicBezTo>
                    <a:cubicBezTo>
                      <a:pt x="95" y="122"/>
                      <a:pt x="122" y="95"/>
                      <a:pt x="122" y="61"/>
                    </a:cubicBezTo>
                    <a:cubicBezTo>
                      <a:pt x="122" y="27"/>
                      <a:pt x="95" y="0"/>
                      <a:pt x="61" y="0"/>
                    </a:cubicBezTo>
                    <a:close/>
                    <a:moveTo>
                      <a:pt x="65" y="109"/>
                    </a:moveTo>
                    <a:cubicBezTo>
                      <a:pt x="65" y="102"/>
                      <a:pt x="65" y="102"/>
                      <a:pt x="65" y="102"/>
                    </a:cubicBezTo>
                    <a:cubicBezTo>
                      <a:pt x="58" y="102"/>
                      <a:pt x="58" y="102"/>
                      <a:pt x="58" y="102"/>
                    </a:cubicBezTo>
                    <a:cubicBezTo>
                      <a:pt x="58" y="109"/>
                      <a:pt x="58" y="109"/>
                      <a:pt x="58" y="109"/>
                    </a:cubicBezTo>
                    <a:cubicBezTo>
                      <a:pt x="47" y="108"/>
                      <a:pt x="37" y="104"/>
                      <a:pt x="30" y="97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28" y="96"/>
                      <a:pt x="28" y="95"/>
                      <a:pt x="27" y="95"/>
                    </a:cubicBezTo>
                    <a:cubicBezTo>
                      <a:pt x="27" y="94"/>
                      <a:pt x="26" y="94"/>
                      <a:pt x="25" y="93"/>
                    </a:cubicBezTo>
                    <a:cubicBezTo>
                      <a:pt x="25" y="93"/>
                      <a:pt x="25" y="93"/>
                      <a:pt x="25" y="92"/>
                    </a:cubicBezTo>
                    <a:cubicBezTo>
                      <a:pt x="18" y="85"/>
                      <a:pt x="14" y="75"/>
                      <a:pt x="13" y="64"/>
                    </a:cubicBezTo>
                    <a:cubicBezTo>
                      <a:pt x="20" y="64"/>
                      <a:pt x="20" y="64"/>
                      <a:pt x="20" y="64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5" y="34"/>
                      <a:pt x="34" y="15"/>
                      <a:pt x="58" y="13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65" y="20"/>
                      <a:pt x="65" y="20"/>
                      <a:pt x="65" y="20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71" y="14"/>
                      <a:pt x="77" y="15"/>
                      <a:pt x="83" y="18"/>
                    </a:cubicBezTo>
                    <a:cubicBezTo>
                      <a:pt x="83" y="18"/>
                      <a:pt x="83" y="18"/>
                      <a:pt x="83" y="18"/>
                    </a:cubicBezTo>
                    <a:cubicBezTo>
                      <a:pt x="84" y="19"/>
                      <a:pt x="86" y="20"/>
                      <a:pt x="87" y="20"/>
                    </a:cubicBezTo>
                    <a:cubicBezTo>
                      <a:pt x="87" y="20"/>
                      <a:pt x="87" y="21"/>
                      <a:pt x="88" y="21"/>
                    </a:cubicBezTo>
                    <a:cubicBezTo>
                      <a:pt x="88" y="21"/>
                      <a:pt x="89" y="22"/>
                      <a:pt x="90" y="23"/>
                    </a:cubicBezTo>
                    <a:cubicBezTo>
                      <a:pt x="91" y="23"/>
                      <a:pt x="91" y="23"/>
                      <a:pt x="91" y="24"/>
                    </a:cubicBezTo>
                    <a:cubicBezTo>
                      <a:pt x="92" y="24"/>
                      <a:pt x="93" y="25"/>
                      <a:pt x="94" y="25"/>
                    </a:cubicBezTo>
                    <a:cubicBezTo>
                      <a:pt x="94" y="26"/>
                      <a:pt x="95" y="26"/>
                      <a:pt x="95" y="27"/>
                    </a:cubicBezTo>
                    <a:cubicBezTo>
                      <a:pt x="96" y="27"/>
                      <a:pt x="96" y="28"/>
                      <a:pt x="97" y="28"/>
                    </a:cubicBezTo>
                    <a:cubicBezTo>
                      <a:pt x="97" y="29"/>
                      <a:pt x="98" y="30"/>
                      <a:pt x="98" y="31"/>
                    </a:cubicBezTo>
                    <a:cubicBezTo>
                      <a:pt x="99" y="31"/>
                      <a:pt x="99" y="31"/>
                      <a:pt x="99" y="32"/>
                    </a:cubicBezTo>
                    <a:cubicBezTo>
                      <a:pt x="100" y="33"/>
                      <a:pt x="101" y="34"/>
                      <a:pt x="101" y="34"/>
                    </a:cubicBezTo>
                    <a:cubicBezTo>
                      <a:pt x="101" y="35"/>
                      <a:pt x="102" y="35"/>
                      <a:pt x="102" y="35"/>
                    </a:cubicBezTo>
                    <a:cubicBezTo>
                      <a:pt x="102" y="36"/>
                      <a:pt x="103" y="37"/>
                      <a:pt x="104" y="39"/>
                    </a:cubicBezTo>
                    <a:cubicBezTo>
                      <a:pt x="104" y="39"/>
                      <a:pt x="104" y="39"/>
                      <a:pt x="104" y="39"/>
                    </a:cubicBezTo>
                    <a:cubicBezTo>
                      <a:pt x="107" y="45"/>
                      <a:pt x="108" y="51"/>
                      <a:pt x="109" y="57"/>
                    </a:cubicBezTo>
                    <a:cubicBezTo>
                      <a:pt x="102" y="57"/>
                      <a:pt x="102" y="57"/>
                      <a:pt x="102" y="57"/>
                    </a:cubicBezTo>
                    <a:cubicBezTo>
                      <a:pt x="102" y="64"/>
                      <a:pt x="102" y="64"/>
                      <a:pt x="102" y="64"/>
                    </a:cubicBezTo>
                    <a:cubicBezTo>
                      <a:pt x="109" y="64"/>
                      <a:pt x="109" y="64"/>
                      <a:pt x="109" y="64"/>
                    </a:cubicBezTo>
                    <a:cubicBezTo>
                      <a:pt x="107" y="88"/>
                      <a:pt x="88" y="107"/>
                      <a:pt x="65" y="1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8" name="Freeform 40"/>
              <p:cNvSpPr>
                <a:spLocks noEditPoints="1"/>
              </p:cNvSpPr>
              <p:nvPr/>
            </p:nvSpPr>
            <p:spPr bwMode="auto">
              <a:xfrm>
                <a:off x="6506761" y="2460029"/>
                <a:ext cx="119797" cy="177201"/>
              </a:xfrm>
              <a:custGeom>
                <a:avLst/>
                <a:gdLst>
                  <a:gd name="T0" fmla="*/ 8 w 36"/>
                  <a:gd name="T1" fmla="*/ 29 h 53"/>
                  <a:gd name="T2" fmla="*/ 8 w 36"/>
                  <a:gd name="T3" fmla="*/ 29 h 53"/>
                  <a:gd name="T4" fmla="*/ 0 w 36"/>
                  <a:gd name="T5" fmla="*/ 53 h 53"/>
                  <a:gd name="T6" fmla="*/ 19 w 36"/>
                  <a:gd name="T7" fmla="*/ 36 h 53"/>
                  <a:gd name="T8" fmla="*/ 19 w 36"/>
                  <a:gd name="T9" fmla="*/ 36 h 53"/>
                  <a:gd name="T10" fmla="*/ 22 w 36"/>
                  <a:gd name="T11" fmla="*/ 33 h 53"/>
                  <a:gd name="T12" fmla="*/ 36 w 36"/>
                  <a:gd name="T13" fmla="*/ 0 h 53"/>
                  <a:gd name="T14" fmla="*/ 11 w 36"/>
                  <a:gd name="T15" fmla="*/ 25 h 53"/>
                  <a:gd name="T16" fmla="*/ 8 w 36"/>
                  <a:gd name="T17" fmla="*/ 29 h 53"/>
                  <a:gd name="T18" fmla="*/ 15 w 36"/>
                  <a:gd name="T19" fmla="*/ 28 h 53"/>
                  <a:gd name="T20" fmla="*/ 18 w 36"/>
                  <a:gd name="T21" fmla="*/ 31 h 53"/>
                  <a:gd name="T22" fmla="*/ 15 w 36"/>
                  <a:gd name="T23" fmla="*/ 34 h 53"/>
                  <a:gd name="T24" fmla="*/ 12 w 36"/>
                  <a:gd name="T25" fmla="*/ 31 h 53"/>
                  <a:gd name="T26" fmla="*/ 15 w 36"/>
                  <a:gd name="T27" fmla="*/ 2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" h="53">
                    <a:moveTo>
                      <a:pt x="8" y="29"/>
                    </a:moveTo>
                    <a:cubicBezTo>
                      <a:pt x="8" y="29"/>
                      <a:pt x="8" y="29"/>
                      <a:pt x="8" y="29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21" y="35"/>
                      <a:pt x="22" y="33"/>
                      <a:pt x="22" y="33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0" y="26"/>
                      <a:pt x="9" y="28"/>
                      <a:pt x="8" y="29"/>
                    </a:cubicBezTo>
                    <a:close/>
                    <a:moveTo>
                      <a:pt x="15" y="28"/>
                    </a:moveTo>
                    <a:cubicBezTo>
                      <a:pt x="17" y="28"/>
                      <a:pt x="18" y="29"/>
                      <a:pt x="18" y="31"/>
                    </a:cubicBezTo>
                    <a:cubicBezTo>
                      <a:pt x="18" y="33"/>
                      <a:pt x="17" y="34"/>
                      <a:pt x="15" y="34"/>
                    </a:cubicBezTo>
                    <a:cubicBezTo>
                      <a:pt x="13" y="34"/>
                      <a:pt x="12" y="33"/>
                      <a:pt x="12" y="31"/>
                    </a:cubicBezTo>
                    <a:cubicBezTo>
                      <a:pt x="12" y="29"/>
                      <a:pt x="13" y="28"/>
                      <a:pt x="15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9" name="Oval 41"/>
              <p:cNvSpPr>
                <a:spLocks noChangeArrowheads="1"/>
              </p:cNvSpPr>
              <p:nvPr/>
            </p:nvSpPr>
            <p:spPr bwMode="auto">
              <a:xfrm>
                <a:off x="6551685" y="2557365"/>
                <a:ext cx="9983" cy="998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4379103" y="2756378"/>
            <a:ext cx="1459644" cy="1459644"/>
            <a:chOff x="4379103" y="2756378"/>
            <a:chExt cx="1459644" cy="1459644"/>
          </a:xfrm>
          <a:solidFill>
            <a:srgbClr val="98C052"/>
          </a:solidFill>
        </p:grpSpPr>
        <p:sp>
          <p:nvSpPr>
            <p:cNvPr id="71" name="Oval 15"/>
            <p:cNvSpPr/>
            <p:nvPr/>
          </p:nvSpPr>
          <p:spPr>
            <a:xfrm>
              <a:off x="4379103" y="2756378"/>
              <a:ext cx="1459644" cy="1459644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98C052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67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10" name="Group 52"/>
            <p:cNvGrpSpPr/>
            <p:nvPr/>
          </p:nvGrpSpPr>
          <p:grpSpPr>
            <a:xfrm>
              <a:off x="4883442" y="3199655"/>
              <a:ext cx="488611" cy="635193"/>
              <a:chOff x="6421904" y="4798576"/>
              <a:chExt cx="299494" cy="389342"/>
            </a:xfrm>
            <a:grpFill/>
          </p:grpSpPr>
          <p:sp>
            <p:nvSpPr>
              <p:cNvPr id="111" name="Freeform 170"/>
              <p:cNvSpPr>
                <a:spLocks/>
              </p:cNvSpPr>
              <p:nvPr/>
            </p:nvSpPr>
            <p:spPr bwMode="auto">
              <a:xfrm>
                <a:off x="6421904" y="4910886"/>
                <a:ext cx="299494" cy="277032"/>
              </a:xfrm>
              <a:custGeom>
                <a:avLst/>
                <a:gdLst>
                  <a:gd name="T0" fmla="*/ 45 w 90"/>
                  <a:gd name="T1" fmla="*/ 83 h 83"/>
                  <a:gd name="T2" fmla="*/ 90 w 90"/>
                  <a:gd name="T3" fmla="*/ 0 h 83"/>
                  <a:gd name="T4" fmla="*/ 0 w 90"/>
                  <a:gd name="T5" fmla="*/ 0 h 83"/>
                  <a:gd name="T6" fmla="*/ 45 w 90"/>
                  <a:gd name="T7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83">
                    <a:moveTo>
                      <a:pt x="45" y="83"/>
                    </a:moveTo>
                    <a:cubicBezTo>
                      <a:pt x="90" y="59"/>
                      <a:pt x="90" y="0"/>
                      <a:pt x="9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59"/>
                      <a:pt x="45" y="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2" name="Freeform 171"/>
              <p:cNvSpPr>
                <a:spLocks/>
              </p:cNvSpPr>
              <p:nvPr/>
            </p:nvSpPr>
            <p:spPr bwMode="auto">
              <a:xfrm>
                <a:off x="6421904" y="4798576"/>
                <a:ext cx="299494" cy="94840"/>
              </a:xfrm>
              <a:custGeom>
                <a:avLst/>
                <a:gdLst>
                  <a:gd name="T0" fmla="*/ 84 w 90"/>
                  <a:gd name="T1" fmla="*/ 0 h 29"/>
                  <a:gd name="T2" fmla="*/ 68 w 90"/>
                  <a:gd name="T3" fmla="*/ 16 h 29"/>
                  <a:gd name="T4" fmla="*/ 52 w 90"/>
                  <a:gd name="T5" fmla="*/ 0 h 29"/>
                  <a:gd name="T6" fmla="*/ 39 w 90"/>
                  <a:gd name="T7" fmla="*/ 0 h 29"/>
                  <a:gd name="T8" fmla="*/ 23 w 90"/>
                  <a:gd name="T9" fmla="*/ 16 h 29"/>
                  <a:gd name="T10" fmla="*/ 7 w 90"/>
                  <a:gd name="T11" fmla="*/ 0 h 29"/>
                  <a:gd name="T12" fmla="*/ 0 w 90"/>
                  <a:gd name="T13" fmla="*/ 0 h 29"/>
                  <a:gd name="T14" fmla="*/ 0 w 90"/>
                  <a:gd name="T15" fmla="*/ 29 h 29"/>
                  <a:gd name="T16" fmla="*/ 90 w 90"/>
                  <a:gd name="T17" fmla="*/ 29 h 29"/>
                  <a:gd name="T18" fmla="*/ 90 w 90"/>
                  <a:gd name="T19" fmla="*/ 0 h 29"/>
                  <a:gd name="T20" fmla="*/ 84 w 90"/>
                  <a:gd name="T2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0" h="29">
                    <a:moveTo>
                      <a:pt x="84" y="0"/>
                    </a:moveTo>
                    <a:cubicBezTo>
                      <a:pt x="84" y="9"/>
                      <a:pt x="77" y="16"/>
                      <a:pt x="68" y="16"/>
                    </a:cubicBezTo>
                    <a:cubicBezTo>
                      <a:pt x="59" y="16"/>
                      <a:pt x="52" y="9"/>
                      <a:pt x="52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9"/>
                      <a:pt x="32" y="16"/>
                      <a:pt x="23" y="16"/>
                    </a:cubicBezTo>
                    <a:cubicBezTo>
                      <a:pt x="14" y="16"/>
                      <a:pt x="7" y="9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90" y="29"/>
                      <a:pt x="90" y="29"/>
                      <a:pt x="90" y="29"/>
                    </a:cubicBezTo>
                    <a:cubicBezTo>
                      <a:pt x="90" y="0"/>
                      <a:pt x="90" y="0"/>
                      <a:pt x="90" y="0"/>
                    </a:cubicBezTo>
                    <a:lnTo>
                      <a:pt x="8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72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641799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Tm="2000">
        <p15:prstTrans prst="peelOff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1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750"/>
                            </p:stCondLst>
                            <p:childTnLst>
                              <p:par>
                                <p:cTn id="7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250"/>
                            </p:stCondLst>
                            <p:childTnLst>
                              <p:par>
                                <p:cTn id="8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75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99" grpId="0" animBg="1"/>
      <p:bldP spid="67" grpId="0"/>
      <p:bldP spid="88" grpId="0"/>
      <p:bldP spid="89" grpId="0"/>
      <p:bldP spid="90" grpId="0"/>
      <p:bldP spid="91" grpId="0"/>
      <p:bldP spid="92" grpId="0"/>
      <p:bldP spid="93" grpId="0"/>
      <p:bldP spid="94" grpId="0"/>
      <p:bldP spid="95" grpId="0"/>
      <p:bldP spid="7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Rectangle 5"/>
          <p:cNvSpPr/>
          <p:nvPr/>
        </p:nvSpPr>
        <p:spPr>
          <a:xfrm>
            <a:off x="5948262" y="2346036"/>
            <a:ext cx="295476" cy="4511964"/>
          </a:xfrm>
          <a:prstGeom prst="rect">
            <a:avLst/>
          </a:prstGeom>
          <a:solidFill>
            <a:srgbClr val="98C052">
              <a:alpha val="25000"/>
            </a:srgbClr>
          </a:solidFill>
          <a:ln>
            <a:solidFill>
              <a:srgbClr val="519315">
                <a:alpha val="2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1" name="Group 44"/>
          <p:cNvGrpSpPr/>
          <p:nvPr/>
        </p:nvGrpSpPr>
        <p:grpSpPr>
          <a:xfrm>
            <a:off x="6045200" y="2436309"/>
            <a:ext cx="101600" cy="1410333"/>
            <a:chOff x="2955636" y="2798618"/>
            <a:chExt cx="101600" cy="1410333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82" name="Straight Connector 9"/>
            <p:cNvCxnSpPr/>
            <p:nvPr/>
          </p:nvCxnSpPr>
          <p:spPr>
            <a:xfrm>
              <a:off x="2955636" y="2798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11"/>
            <p:cNvCxnSpPr/>
            <p:nvPr/>
          </p:nvCxnSpPr>
          <p:spPr>
            <a:xfrm>
              <a:off x="2955636" y="284479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14"/>
            <p:cNvCxnSpPr/>
            <p:nvPr/>
          </p:nvCxnSpPr>
          <p:spPr>
            <a:xfrm>
              <a:off x="2955636" y="2890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15"/>
            <p:cNvCxnSpPr/>
            <p:nvPr/>
          </p:nvCxnSpPr>
          <p:spPr>
            <a:xfrm>
              <a:off x="2955636" y="293713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16"/>
            <p:cNvCxnSpPr/>
            <p:nvPr/>
          </p:nvCxnSpPr>
          <p:spPr>
            <a:xfrm>
              <a:off x="2955636" y="2977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17"/>
            <p:cNvCxnSpPr/>
            <p:nvPr/>
          </p:nvCxnSpPr>
          <p:spPr>
            <a:xfrm>
              <a:off x="2955636" y="3023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18"/>
            <p:cNvCxnSpPr/>
            <p:nvPr/>
          </p:nvCxnSpPr>
          <p:spPr>
            <a:xfrm>
              <a:off x="2955636" y="306966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19"/>
            <p:cNvCxnSpPr/>
            <p:nvPr/>
          </p:nvCxnSpPr>
          <p:spPr>
            <a:xfrm>
              <a:off x="2955636" y="311584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20"/>
            <p:cNvCxnSpPr/>
            <p:nvPr/>
          </p:nvCxnSpPr>
          <p:spPr>
            <a:xfrm>
              <a:off x="2955636" y="316199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21"/>
            <p:cNvCxnSpPr/>
            <p:nvPr/>
          </p:nvCxnSpPr>
          <p:spPr>
            <a:xfrm>
              <a:off x="2955636" y="320817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22"/>
            <p:cNvCxnSpPr/>
            <p:nvPr/>
          </p:nvCxnSpPr>
          <p:spPr>
            <a:xfrm>
              <a:off x="2955636" y="3254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23"/>
            <p:cNvCxnSpPr/>
            <p:nvPr/>
          </p:nvCxnSpPr>
          <p:spPr>
            <a:xfrm>
              <a:off x="2955636" y="3300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24"/>
            <p:cNvCxnSpPr/>
            <p:nvPr/>
          </p:nvCxnSpPr>
          <p:spPr>
            <a:xfrm>
              <a:off x="2955636" y="334070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25"/>
            <p:cNvCxnSpPr/>
            <p:nvPr/>
          </p:nvCxnSpPr>
          <p:spPr>
            <a:xfrm>
              <a:off x="2955636" y="338688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26"/>
            <p:cNvCxnSpPr/>
            <p:nvPr/>
          </p:nvCxnSpPr>
          <p:spPr>
            <a:xfrm>
              <a:off x="2955636" y="343303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27"/>
            <p:cNvCxnSpPr/>
            <p:nvPr/>
          </p:nvCxnSpPr>
          <p:spPr>
            <a:xfrm>
              <a:off x="2955636" y="347921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28"/>
            <p:cNvCxnSpPr/>
            <p:nvPr/>
          </p:nvCxnSpPr>
          <p:spPr>
            <a:xfrm>
              <a:off x="2955636" y="352835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29"/>
            <p:cNvCxnSpPr/>
            <p:nvPr/>
          </p:nvCxnSpPr>
          <p:spPr>
            <a:xfrm>
              <a:off x="2955636" y="357453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30"/>
            <p:cNvCxnSpPr/>
            <p:nvPr/>
          </p:nvCxnSpPr>
          <p:spPr>
            <a:xfrm>
              <a:off x="2955636" y="362068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31"/>
            <p:cNvCxnSpPr/>
            <p:nvPr/>
          </p:nvCxnSpPr>
          <p:spPr>
            <a:xfrm>
              <a:off x="2955636" y="366686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32"/>
            <p:cNvCxnSpPr/>
            <p:nvPr/>
          </p:nvCxnSpPr>
          <p:spPr>
            <a:xfrm>
              <a:off x="2955636" y="3707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33"/>
            <p:cNvCxnSpPr/>
            <p:nvPr/>
          </p:nvCxnSpPr>
          <p:spPr>
            <a:xfrm>
              <a:off x="2955636" y="3753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34"/>
            <p:cNvCxnSpPr/>
            <p:nvPr/>
          </p:nvCxnSpPr>
          <p:spPr>
            <a:xfrm>
              <a:off x="2955636" y="379939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35"/>
            <p:cNvCxnSpPr/>
            <p:nvPr/>
          </p:nvCxnSpPr>
          <p:spPr>
            <a:xfrm>
              <a:off x="2955636" y="384557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36"/>
            <p:cNvCxnSpPr/>
            <p:nvPr/>
          </p:nvCxnSpPr>
          <p:spPr>
            <a:xfrm>
              <a:off x="2955636" y="389172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37"/>
            <p:cNvCxnSpPr/>
            <p:nvPr/>
          </p:nvCxnSpPr>
          <p:spPr>
            <a:xfrm>
              <a:off x="2955636" y="393790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38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39"/>
            <p:cNvCxnSpPr/>
            <p:nvPr/>
          </p:nvCxnSpPr>
          <p:spPr>
            <a:xfrm>
              <a:off x="2955636" y="4030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40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41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42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43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5" name="TextBox 45"/>
          <p:cNvSpPr txBox="1"/>
          <p:nvPr/>
        </p:nvSpPr>
        <p:spPr>
          <a:xfrm>
            <a:off x="5884053" y="3866922"/>
            <a:ext cx="441147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2014</a:t>
            </a:r>
          </a:p>
        </p:txBody>
      </p:sp>
      <p:sp>
        <p:nvSpPr>
          <p:cNvPr id="116" name="Oval 113"/>
          <p:cNvSpPr/>
          <p:nvPr/>
        </p:nvSpPr>
        <p:spPr>
          <a:xfrm>
            <a:off x="5785691" y="1819052"/>
            <a:ext cx="620617" cy="620617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79375">
            <a:solidFill>
              <a:srgbClr val="98C052">
                <a:alpha val="2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7" name="TextBox 4"/>
          <p:cNvSpPr txBox="1"/>
          <p:nvPr/>
        </p:nvSpPr>
        <p:spPr>
          <a:xfrm>
            <a:off x="5763216" y="1997721"/>
            <a:ext cx="66556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TODAY</a:t>
            </a:r>
          </a:p>
        </p:txBody>
      </p:sp>
      <p:sp>
        <p:nvSpPr>
          <p:cNvPr id="118" name="Rectangle 116"/>
          <p:cNvSpPr/>
          <p:nvPr/>
        </p:nvSpPr>
        <p:spPr>
          <a:xfrm rot="2700000">
            <a:off x="6210407" y="2798914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9" name="Rectangle 117"/>
          <p:cNvSpPr/>
          <p:nvPr/>
        </p:nvSpPr>
        <p:spPr>
          <a:xfrm rot="2700000">
            <a:off x="5909883" y="3295238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6" name="Rectangle 124"/>
          <p:cNvSpPr/>
          <p:nvPr/>
        </p:nvSpPr>
        <p:spPr>
          <a:xfrm rot="2700000">
            <a:off x="5909883" y="5026284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30" name="Group 165"/>
          <p:cNvGrpSpPr/>
          <p:nvPr/>
        </p:nvGrpSpPr>
        <p:grpSpPr>
          <a:xfrm>
            <a:off x="6045200" y="4158222"/>
            <a:ext cx="101600" cy="2870192"/>
            <a:chOff x="6045200" y="4158222"/>
            <a:chExt cx="101600" cy="2870192"/>
          </a:xfrm>
        </p:grpSpPr>
        <p:grpSp>
          <p:nvGrpSpPr>
            <p:cNvPr id="131" name="Group 47"/>
            <p:cNvGrpSpPr/>
            <p:nvPr/>
          </p:nvGrpSpPr>
          <p:grpSpPr>
            <a:xfrm>
              <a:off x="6045200" y="4158222"/>
              <a:ext cx="101600" cy="1410333"/>
              <a:chOff x="2955636" y="2798618"/>
              <a:chExt cx="101600" cy="1410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165" name="Straight Connector 48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6" name="Straight Connector 49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7" name="Straight Connector 50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" name="Straight Connector 51"/>
              <p:cNvCxnSpPr/>
              <p:nvPr/>
            </p:nvCxnSpPr>
            <p:spPr>
              <a:xfrm>
                <a:off x="2955636" y="293713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" name="Straight Connector 52"/>
              <p:cNvCxnSpPr/>
              <p:nvPr/>
            </p:nvCxnSpPr>
            <p:spPr>
              <a:xfrm>
                <a:off x="2955636" y="2977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0" name="Straight Connector 53"/>
              <p:cNvCxnSpPr/>
              <p:nvPr/>
            </p:nvCxnSpPr>
            <p:spPr>
              <a:xfrm>
                <a:off x="2955636" y="3023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1" name="Straight Connector 54"/>
              <p:cNvCxnSpPr/>
              <p:nvPr/>
            </p:nvCxnSpPr>
            <p:spPr>
              <a:xfrm>
                <a:off x="2955636" y="306966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2" name="Straight Connector 55"/>
              <p:cNvCxnSpPr/>
              <p:nvPr/>
            </p:nvCxnSpPr>
            <p:spPr>
              <a:xfrm>
                <a:off x="2955636" y="311584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Straight Connector 56"/>
              <p:cNvCxnSpPr/>
              <p:nvPr/>
            </p:nvCxnSpPr>
            <p:spPr>
              <a:xfrm>
                <a:off x="2955636" y="316199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4" name="Straight Connector 57"/>
              <p:cNvCxnSpPr/>
              <p:nvPr/>
            </p:nvCxnSpPr>
            <p:spPr>
              <a:xfrm>
                <a:off x="2955636" y="320817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Straight Connector 58"/>
              <p:cNvCxnSpPr/>
              <p:nvPr/>
            </p:nvCxnSpPr>
            <p:spPr>
              <a:xfrm>
                <a:off x="2955636" y="3254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6" name="Straight Connector 59"/>
              <p:cNvCxnSpPr/>
              <p:nvPr/>
            </p:nvCxnSpPr>
            <p:spPr>
              <a:xfrm>
                <a:off x="2955636" y="3300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Straight Connector 60"/>
              <p:cNvCxnSpPr/>
              <p:nvPr/>
            </p:nvCxnSpPr>
            <p:spPr>
              <a:xfrm>
                <a:off x="2955636" y="334070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8" name="Straight Connector 61"/>
              <p:cNvCxnSpPr/>
              <p:nvPr/>
            </p:nvCxnSpPr>
            <p:spPr>
              <a:xfrm>
                <a:off x="2955636" y="338688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9" name="Straight Connector 62"/>
              <p:cNvCxnSpPr/>
              <p:nvPr/>
            </p:nvCxnSpPr>
            <p:spPr>
              <a:xfrm>
                <a:off x="2955636" y="343303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0" name="Straight Connector 63"/>
              <p:cNvCxnSpPr/>
              <p:nvPr/>
            </p:nvCxnSpPr>
            <p:spPr>
              <a:xfrm>
                <a:off x="2955636" y="347921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1" name="Straight Connector 64"/>
              <p:cNvCxnSpPr/>
              <p:nvPr/>
            </p:nvCxnSpPr>
            <p:spPr>
              <a:xfrm>
                <a:off x="2955636" y="352835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2" name="Straight Connector 65"/>
              <p:cNvCxnSpPr/>
              <p:nvPr/>
            </p:nvCxnSpPr>
            <p:spPr>
              <a:xfrm>
                <a:off x="2955636" y="357453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3" name="Straight Connector 66"/>
              <p:cNvCxnSpPr/>
              <p:nvPr/>
            </p:nvCxnSpPr>
            <p:spPr>
              <a:xfrm>
                <a:off x="2955636" y="362068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4" name="Straight Connector 67"/>
              <p:cNvCxnSpPr/>
              <p:nvPr/>
            </p:nvCxnSpPr>
            <p:spPr>
              <a:xfrm>
                <a:off x="2955636" y="366686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5" name="Straight Connector 68"/>
              <p:cNvCxnSpPr/>
              <p:nvPr/>
            </p:nvCxnSpPr>
            <p:spPr>
              <a:xfrm>
                <a:off x="2955636" y="3707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6" name="Straight Connector 69"/>
              <p:cNvCxnSpPr/>
              <p:nvPr/>
            </p:nvCxnSpPr>
            <p:spPr>
              <a:xfrm>
                <a:off x="2955636" y="3753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7" name="Straight Connector 70"/>
              <p:cNvCxnSpPr/>
              <p:nvPr/>
            </p:nvCxnSpPr>
            <p:spPr>
              <a:xfrm>
                <a:off x="2955636" y="379939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8" name="Straight Connector 71"/>
              <p:cNvCxnSpPr/>
              <p:nvPr/>
            </p:nvCxnSpPr>
            <p:spPr>
              <a:xfrm>
                <a:off x="2955636" y="384557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" name="Straight Connector 72"/>
              <p:cNvCxnSpPr/>
              <p:nvPr/>
            </p:nvCxnSpPr>
            <p:spPr>
              <a:xfrm>
                <a:off x="2955636" y="389172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0" name="Straight Connector 73"/>
              <p:cNvCxnSpPr/>
              <p:nvPr/>
            </p:nvCxnSpPr>
            <p:spPr>
              <a:xfrm>
                <a:off x="2955636" y="393790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1" name="Straight Connector 74"/>
              <p:cNvCxnSpPr/>
              <p:nvPr/>
            </p:nvCxnSpPr>
            <p:spPr>
              <a:xfrm>
                <a:off x="2955636" y="3984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2" name="Straight Connector 75"/>
              <p:cNvCxnSpPr/>
              <p:nvPr/>
            </p:nvCxnSpPr>
            <p:spPr>
              <a:xfrm>
                <a:off x="2955636" y="4030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3" name="Straight Connector 76"/>
              <p:cNvCxnSpPr/>
              <p:nvPr/>
            </p:nvCxnSpPr>
            <p:spPr>
              <a:xfrm>
                <a:off x="2955636" y="407043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4" name="Straight Connector 77"/>
              <p:cNvCxnSpPr/>
              <p:nvPr/>
            </p:nvCxnSpPr>
            <p:spPr>
              <a:xfrm>
                <a:off x="2955636" y="4116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" name="Straight Connector 78"/>
              <p:cNvCxnSpPr/>
              <p:nvPr/>
            </p:nvCxnSpPr>
            <p:spPr>
              <a:xfrm>
                <a:off x="2955636" y="416277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6" name="Straight Connector 79"/>
              <p:cNvCxnSpPr/>
              <p:nvPr/>
            </p:nvCxnSpPr>
            <p:spPr>
              <a:xfrm>
                <a:off x="2955636" y="4208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2" name="Group 128"/>
            <p:cNvGrpSpPr/>
            <p:nvPr/>
          </p:nvGrpSpPr>
          <p:grpSpPr>
            <a:xfrm>
              <a:off x="6045200" y="5618081"/>
              <a:ext cx="101600" cy="1410333"/>
              <a:chOff x="2955636" y="2798618"/>
              <a:chExt cx="101600" cy="1410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133" name="Straight Connector 129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Straight Connector 130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Straight Connector 131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Straight Connector 132"/>
              <p:cNvCxnSpPr/>
              <p:nvPr/>
            </p:nvCxnSpPr>
            <p:spPr>
              <a:xfrm>
                <a:off x="2955636" y="293713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Straight Connector 133"/>
              <p:cNvCxnSpPr/>
              <p:nvPr/>
            </p:nvCxnSpPr>
            <p:spPr>
              <a:xfrm>
                <a:off x="2955636" y="2977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Straight Connector 134"/>
              <p:cNvCxnSpPr/>
              <p:nvPr/>
            </p:nvCxnSpPr>
            <p:spPr>
              <a:xfrm>
                <a:off x="2955636" y="3023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Straight Connector 135"/>
              <p:cNvCxnSpPr/>
              <p:nvPr/>
            </p:nvCxnSpPr>
            <p:spPr>
              <a:xfrm>
                <a:off x="2955636" y="306966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Straight Connector 136"/>
              <p:cNvCxnSpPr/>
              <p:nvPr/>
            </p:nvCxnSpPr>
            <p:spPr>
              <a:xfrm>
                <a:off x="2955636" y="311584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Straight Connector 137"/>
              <p:cNvCxnSpPr/>
              <p:nvPr/>
            </p:nvCxnSpPr>
            <p:spPr>
              <a:xfrm>
                <a:off x="2955636" y="316199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Straight Connector 138"/>
              <p:cNvCxnSpPr/>
              <p:nvPr/>
            </p:nvCxnSpPr>
            <p:spPr>
              <a:xfrm>
                <a:off x="2955636" y="320817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Straight Connector 139"/>
              <p:cNvCxnSpPr/>
              <p:nvPr/>
            </p:nvCxnSpPr>
            <p:spPr>
              <a:xfrm>
                <a:off x="2955636" y="3254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Straight Connector 140"/>
              <p:cNvCxnSpPr/>
              <p:nvPr/>
            </p:nvCxnSpPr>
            <p:spPr>
              <a:xfrm>
                <a:off x="2955636" y="3300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Straight Connector 141"/>
              <p:cNvCxnSpPr/>
              <p:nvPr/>
            </p:nvCxnSpPr>
            <p:spPr>
              <a:xfrm>
                <a:off x="2955636" y="334070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Straight Connector 142"/>
              <p:cNvCxnSpPr/>
              <p:nvPr/>
            </p:nvCxnSpPr>
            <p:spPr>
              <a:xfrm>
                <a:off x="2955636" y="338688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Straight Connector 143"/>
              <p:cNvCxnSpPr/>
              <p:nvPr/>
            </p:nvCxnSpPr>
            <p:spPr>
              <a:xfrm>
                <a:off x="2955636" y="343303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Straight Connector 144"/>
              <p:cNvCxnSpPr/>
              <p:nvPr/>
            </p:nvCxnSpPr>
            <p:spPr>
              <a:xfrm>
                <a:off x="2955636" y="347921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Straight Connector 145"/>
              <p:cNvCxnSpPr/>
              <p:nvPr/>
            </p:nvCxnSpPr>
            <p:spPr>
              <a:xfrm>
                <a:off x="2955636" y="352835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Straight Connector 146"/>
              <p:cNvCxnSpPr/>
              <p:nvPr/>
            </p:nvCxnSpPr>
            <p:spPr>
              <a:xfrm>
                <a:off x="2955636" y="357453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Straight Connector 147"/>
              <p:cNvCxnSpPr/>
              <p:nvPr/>
            </p:nvCxnSpPr>
            <p:spPr>
              <a:xfrm>
                <a:off x="2955636" y="362068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Straight Connector 148"/>
              <p:cNvCxnSpPr/>
              <p:nvPr/>
            </p:nvCxnSpPr>
            <p:spPr>
              <a:xfrm>
                <a:off x="2955636" y="366686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Straight Connector 149"/>
              <p:cNvCxnSpPr/>
              <p:nvPr/>
            </p:nvCxnSpPr>
            <p:spPr>
              <a:xfrm>
                <a:off x="2955636" y="3707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Straight Connector 150"/>
              <p:cNvCxnSpPr/>
              <p:nvPr/>
            </p:nvCxnSpPr>
            <p:spPr>
              <a:xfrm>
                <a:off x="2955636" y="3753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5" name="Straight Connector 151"/>
              <p:cNvCxnSpPr/>
              <p:nvPr/>
            </p:nvCxnSpPr>
            <p:spPr>
              <a:xfrm>
                <a:off x="2955636" y="379939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6" name="Straight Connector 152"/>
              <p:cNvCxnSpPr/>
              <p:nvPr/>
            </p:nvCxnSpPr>
            <p:spPr>
              <a:xfrm>
                <a:off x="2955636" y="384557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Straight Connector 153"/>
              <p:cNvCxnSpPr/>
              <p:nvPr/>
            </p:nvCxnSpPr>
            <p:spPr>
              <a:xfrm>
                <a:off x="2955636" y="389172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Straight Connector 154"/>
              <p:cNvCxnSpPr/>
              <p:nvPr/>
            </p:nvCxnSpPr>
            <p:spPr>
              <a:xfrm>
                <a:off x="2955636" y="393790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Straight Connector 155"/>
              <p:cNvCxnSpPr/>
              <p:nvPr/>
            </p:nvCxnSpPr>
            <p:spPr>
              <a:xfrm>
                <a:off x="2955636" y="3984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Straight Connector 156"/>
              <p:cNvCxnSpPr/>
              <p:nvPr/>
            </p:nvCxnSpPr>
            <p:spPr>
              <a:xfrm>
                <a:off x="2955636" y="4030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Straight Connector 157"/>
              <p:cNvCxnSpPr/>
              <p:nvPr/>
            </p:nvCxnSpPr>
            <p:spPr>
              <a:xfrm>
                <a:off x="2955636" y="407043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2" name="Straight Connector 158"/>
              <p:cNvCxnSpPr/>
              <p:nvPr/>
            </p:nvCxnSpPr>
            <p:spPr>
              <a:xfrm>
                <a:off x="2955636" y="4116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" name="Straight Connector 159"/>
              <p:cNvCxnSpPr/>
              <p:nvPr/>
            </p:nvCxnSpPr>
            <p:spPr>
              <a:xfrm>
                <a:off x="2955636" y="416277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4" name="Straight Connector 160"/>
              <p:cNvCxnSpPr/>
              <p:nvPr/>
            </p:nvCxnSpPr>
            <p:spPr>
              <a:xfrm>
                <a:off x="2955636" y="4208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97" name="Rectangle 161"/>
          <p:cNvSpPr/>
          <p:nvPr/>
        </p:nvSpPr>
        <p:spPr>
          <a:xfrm rot="2700000">
            <a:off x="6210407" y="5744455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4" name="椭圆 203"/>
          <p:cNvSpPr/>
          <p:nvPr/>
        </p:nvSpPr>
        <p:spPr>
          <a:xfrm>
            <a:off x="6842303" y="2168767"/>
            <a:ext cx="1561196" cy="1561196"/>
          </a:xfrm>
          <a:prstGeom prst="ellipse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rgbClr val="51AFA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5" name="椭圆 204"/>
          <p:cNvSpPr/>
          <p:nvPr/>
        </p:nvSpPr>
        <p:spPr>
          <a:xfrm>
            <a:off x="4145074" y="2734540"/>
            <a:ext cx="1234167" cy="1234167"/>
          </a:xfrm>
          <a:prstGeom prst="ellipse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rgbClr val="5DAD7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6" name="椭圆 205"/>
          <p:cNvSpPr/>
          <p:nvPr/>
        </p:nvSpPr>
        <p:spPr>
          <a:xfrm>
            <a:off x="6842303" y="5163226"/>
            <a:ext cx="1234167" cy="1234167"/>
          </a:xfrm>
          <a:prstGeom prst="ellipse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rgbClr val="98C05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7" name="椭圆 206"/>
          <p:cNvSpPr/>
          <p:nvPr/>
        </p:nvSpPr>
        <p:spPr>
          <a:xfrm>
            <a:off x="1203175" y="4336933"/>
            <a:ext cx="1869416" cy="1869416"/>
          </a:xfrm>
          <a:prstGeom prst="ellipse">
            <a:avLst/>
          </a:prstGeom>
          <a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rgbClr val="51AFA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8" name="矩形 207"/>
          <p:cNvSpPr/>
          <p:nvPr/>
        </p:nvSpPr>
        <p:spPr>
          <a:xfrm>
            <a:off x="2637584" y="265567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9" name="矩形 47"/>
          <p:cNvSpPr>
            <a:spLocks noChangeArrowheads="1"/>
          </p:cNvSpPr>
          <p:nvPr/>
        </p:nvSpPr>
        <p:spPr bwMode="auto">
          <a:xfrm>
            <a:off x="1326768" y="3060461"/>
            <a:ext cx="262397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在此录入上述图表的综合描述说明，在此录入上述图表的描述说明。</a:t>
            </a:r>
          </a:p>
        </p:txBody>
      </p:sp>
      <p:sp>
        <p:nvSpPr>
          <p:cNvPr id="210" name="矩形 209"/>
          <p:cNvSpPr/>
          <p:nvPr/>
        </p:nvSpPr>
        <p:spPr>
          <a:xfrm>
            <a:off x="3213645" y="467080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1" name="矩形 47"/>
          <p:cNvSpPr>
            <a:spLocks noChangeArrowheads="1"/>
          </p:cNvSpPr>
          <p:nvPr/>
        </p:nvSpPr>
        <p:spPr bwMode="auto">
          <a:xfrm>
            <a:off x="3213645" y="5075598"/>
            <a:ext cx="253485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在此录入上述图表的综合描述说明，在此录入上述图表的描述说明。</a:t>
            </a:r>
          </a:p>
        </p:txBody>
      </p:sp>
      <p:sp>
        <p:nvSpPr>
          <p:cNvPr id="212" name="矩形 211"/>
          <p:cNvSpPr/>
          <p:nvPr/>
        </p:nvSpPr>
        <p:spPr>
          <a:xfrm>
            <a:off x="8567952" y="229825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3" name="矩形 47"/>
          <p:cNvSpPr>
            <a:spLocks noChangeArrowheads="1"/>
          </p:cNvSpPr>
          <p:nvPr/>
        </p:nvSpPr>
        <p:spPr bwMode="auto">
          <a:xfrm>
            <a:off x="8567952" y="2703041"/>
            <a:ext cx="253485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在此录入上述图表的综合描述说明，在此录入上述图表的描述说明。</a:t>
            </a:r>
          </a:p>
        </p:txBody>
      </p:sp>
      <p:sp>
        <p:nvSpPr>
          <p:cNvPr id="214" name="矩形 213"/>
          <p:cNvSpPr/>
          <p:nvPr/>
        </p:nvSpPr>
        <p:spPr>
          <a:xfrm>
            <a:off x="8264361" y="5132250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" name="矩形 47"/>
          <p:cNvSpPr>
            <a:spLocks noChangeArrowheads="1"/>
          </p:cNvSpPr>
          <p:nvPr/>
        </p:nvSpPr>
        <p:spPr bwMode="auto">
          <a:xfrm>
            <a:off x="8264361" y="5537040"/>
            <a:ext cx="253485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在此录入上述图表的综合描述说明，在此录入上述图表的描述说明。</a:t>
            </a:r>
          </a:p>
        </p:txBody>
      </p:sp>
      <p:sp>
        <p:nvSpPr>
          <p:cNvPr id="124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98292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>
        <p14:ferris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750"/>
                            </p:stCondLst>
                            <p:childTnLst>
                              <p:par>
                                <p:cTn id="41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3" dur="10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5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25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8" dur="75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250"/>
                            </p:stCondLst>
                            <p:childTnLst>
                              <p:par>
                                <p:cTn id="6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35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75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3" dur="10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0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35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5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750"/>
                            </p:stCondLst>
                            <p:childTnLst>
                              <p:par>
                                <p:cTn id="86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8" dur="75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5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35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animBg="1"/>
      <p:bldP spid="115" grpId="0"/>
      <p:bldP spid="116" grpId="0" animBg="1"/>
      <p:bldP spid="117" grpId="0"/>
      <p:bldP spid="118" grpId="0" animBg="1"/>
      <p:bldP spid="119" grpId="0" animBg="1"/>
      <p:bldP spid="126" grpId="0" animBg="1"/>
      <p:bldP spid="197" grpId="0" animBg="1"/>
      <p:bldP spid="204" grpId="0" animBg="1"/>
      <p:bldP spid="205" grpId="0" animBg="1"/>
      <p:bldP spid="206" grpId="0" animBg="1"/>
      <p:bldP spid="207" grpId="0" animBg="1"/>
      <p:bldP spid="208" grpId="0"/>
      <p:bldP spid="209" grpId="0"/>
      <p:bldP spid="210" grpId="0"/>
      <p:bldP spid="211" grpId="0"/>
      <p:bldP spid="212" grpId="0"/>
      <p:bldP spid="213" grpId="0"/>
      <p:bldP spid="214" grpId="0"/>
      <p:bldP spid="215" grpId="0"/>
      <p:bldP spid="1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/>
          <p:nvPr/>
        </p:nvSpPr>
        <p:spPr>
          <a:xfrm>
            <a:off x="5948262" y="-30846"/>
            <a:ext cx="295476" cy="6888845"/>
          </a:xfrm>
          <a:prstGeom prst="rect">
            <a:avLst/>
          </a:prstGeom>
          <a:solidFill>
            <a:srgbClr val="98C052">
              <a:alpha val="25000"/>
            </a:srgbClr>
          </a:solidFill>
          <a:ln>
            <a:solidFill>
              <a:srgbClr val="519315">
                <a:alpha val="2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Group 44"/>
          <p:cNvGrpSpPr/>
          <p:nvPr/>
        </p:nvGrpSpPr>
        <p:grpSpPr>
          <a:xfrm>
            <a:off x="6045200" y="-56561"/>
            <a:ext cx="101600" cy="224891"/>
            <a:chOff x="2955636" y="3984060"/>
            <a:chExt cx="101600" cy="224891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4" name="Straight Connector 38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0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41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42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43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extBox 45"/>
          <p:cNvSpPr txBox="1"/>
          <p:nvPr/>
        </p:nvSpPr>
        <p:spPr>
          <a:xfrm>
            <a:off x="5884053" y="188610"/>
            <a:ext cx="441147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2013</a:t>
            </a:r>
          </a:p>
        </p:txBody>
      </p:sp>
      <p:sp>
        <p:nvSpPr>
          <p:cNvPr id="10" name="Rectangle 116"/>
          <p:cNvSpPr/>
          <p:nvPr/>
        </p:nvSpPr>
        <p:spPr>
          <a:xfrm rot="2700000">
            <a:off x="6210407" y="1685762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17"/>
          <p:cNvSpPr/>
          <p:nvPr/>
        </p:nvSpPr>
        <p:spPr>
          <a:xfrm rot="2700000">
            <a:off x="5909883" y="828083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24"/>
          <p:cNvSpPr/>
          <p:nvPr/>
        </p:nvSpPr>
        <p:spPr>
          <a:xfrm rot="2700000">
            <a:off x="5909883" y="2559129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3" name="Group 1"/>
          <p:cNvGrpSpPr/>
          <p:nvPr/>
        </p:nvGrpSpPr>
        <p:grpSpPr>
          <a:xfrm>
            <a:off x="6045200" y="479910"/>
            <a:ext cx="101600" cy="2870192"/>
            <a:chOff x="6045200" y="479910"/>
            <a:chExt cx="101600" cy="2870192"/>
          </a:xfrm>
        </p:grpSpPr>
        <p:grpSp>
          <p:nvGrpSpPr>
            <p:cNvPr id="14" name="Group 47"/>
            <p:cNvGrpSpPr/>
            <p:nvPr/>
          </p:nvGrpSpPr>
          <p:grpSpPr>
            <a:xfrm>
              <a:off x="6045200" y="479910"/>
              <a:ext cx="101600" cy="1410333"/>
              <a:chOff x="2955636" y="2798618"/>
              <a:chExt cx="101600" cy="1410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48" name="Straight Connector 48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Connector 49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50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1"/>
              <p:cNvCxnSpPr/>
              <p:nvPr/>
            </p:nvCxnSpPr>
            <p:spPr>
              <a:xfrm>
                <a:off x="2955636" y="293713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2"/>
              <p:cNvCxnSpPr/>
              <p:nvPr/>
            </p:nvCxnSpPr>
            <p:spPr>
              <a:xfrm>
                <a:off x="2955636" y="2977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53"/>
              <p:cNvCxnSpPr/>
              <p:nvPr/>
            </p:nvCxnSpPr>
            <p:spPr>
              <a:xfrm>
                <a:off x="2955636" y="3023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54"/>
              <p:cNvCxnSpPr/>
              <p:nvPr/>
            </p:nvCxnSpPr>
            <p:spPr>
              <a:xfrm>
                <a:off x="2955636" y="306966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55"/>
              <p:cNvCxnSpPr/>
              <p:nvPr/>
            </p:nvCxnSpPr>
            <p:spPr>
              <a:xfrm>
                <a:off x="2955636" y="311584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56"/>
              <p:cNvCxnSpPr/>
              <p:nvPr/>
            </p:nvCxnSpPr>
            <p:spPr>
              <a:xfrm>
                <a:off x="2955636" y="316199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7"/>
              <p:cNvCxnSpPr/>
              <p:nvPr/>
            </p:nvCxnSpPr>
            <p:spPr>
              <a:xfrm>
                <a:off x="2955636" y="320817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58"/>
              <p:cNvCxnSpPr/>
              <p:nvPr/>
            </p:nvCxnSpPr>
            <p:spPr>
              <a:xfrm>
                <a:off x="2955636" y="3254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59"/>
              <p:cNvCxnSpPr/>
              <p:nvPr/>
            </p:nvCxnSpPr>
            <p:spPr>
              <a:xfrm>
                <a:off x="2955636" y="3300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Straight Connector 60"/>
              <p:cNvCxnSpPr/>
              <p:nvPr/>
            </p:nvCxnSpPr>
            <p:spPr>
              <a:xfrm>
                <a:off x="2955636" y="334070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Straight Connector 61"/>
              <p:cNvCxnSpPr/>
              <p:nvPr/>
            </p:nvCxnSpPr>
            <p:spPr>
              <a:xfrm>
                <a:off x="2955636" y="338688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Straight Connector 62"/>
              <p:cNvCxnSpPr/>
              <p:nvPr/>
            </p:nvCxnSpPr>
            <p:spPr>
              <a:xfrm>
                <a:off x="2955636" y="343303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Straight Connector 63"/>
              <p:cNvCxnSpPr/>
              <p:nvPr/>
            </p:nvCxnSpPr>
            <p:spPr>
              <a:xfrm>
                <a:off x="2955636" y="347921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Straight Connector 64"/>
              <p:cNvCxnSpPr/>
              <p:nvPr/>
            </p:nvCxnSpPr>
            <p:spPr>
              <a:xfrm>
                <a:off x="2955636" y="352835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Straight Connector 65"/>
              <p:cNvCxnSpPr/>
              <p:nvPr/>
            </p:nvCxnSpPr>
            <p:spPr>
              <a:xfrm>
                <a:off x="2955636" y="357453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Straight Connector 66"/>
              <p:cNvCxnSpPr/>
              <p:nvPr/>
            </p:nvCxnSpPr>
            <p:spPr>
              <a:xfrm>
                <a:off x="2955636" y="362068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Straight Connector 67"/>
              <p:cNvCxnSpPr/>
              <p:nvPr/>
            </p:nvCxnSpPr>
            <p:spPr>
              <a:xfrm>
                <a:off x="2955636" y="366686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Straight Connector 68"/>
              <p:cNvCxnSpPr/>
              <p:nvPr/>
            </p:nvCxnSpPr>
            <p:spPr>
              <a:xfrm>
                <a:off x="2955636" y="3707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Straight Connector 69"/>
              <p:cNvCxnSpPr/>
              <p:nvPr/>
            </p:nvCxnSpPr>
            <p:spPr>
              <a:xfrm>
                <a:off x="2955636" y="3753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Straight Connector 70"/>
              <p:cNvCxnSpPr/>
              <p:nvPr/>
            </p:nvCxnSpPr>
            <p:spPr>
              <a:xfrm>
                <a:off x="2955636" y="379939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Straight Connector 71"/>
              <p:cNvCxnSpPr/>
              <p:nvPr/>
            </p:nvCxnSpPr>
            <p:spPr>
              <a:xfrm>
                <a:off x="2955636" y="384557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Straight Connector 72"/>
              <p:cNvCxnSpPr/>
              <p:nvPr/>
            </p:nvCxnSpPr>
            <p:spPr>
              <a:xfrm>
                <a:off x="2955636" y="389172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Connector 73"/>
              <p:cNvCxnSpPr/>
              <p:nvPr/>
            </p:nvCxnSpPr>
            <p:spPr>
              <a:xfrm>
                <a:off x="2955636" y="393790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4"/>
              <p:cNvCxnSpPr/>
              <p:nvPr/>
            </p:nvCxnSpPr>
            <p:spPr>
              <a:xfrm>
                <a:off x="2955636" y="3984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Straight Connector 75"/>
              <p:cNvCxnSpPr/>
              <p:nvPr/>
            </p:nvCxnSpPr>
            <p:spPr>
              <a:xfrm>
                <a:off x="2955636" y="4030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Straight Connector 76"/>
              <p:cNvCxnSpPr/>
              <p:nvPr/>
            </p:nvCxnSpPr>
            <p:spPr>
              <a:xfrm>
                <a:off x="2955636" y="407043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77"/>
              <p:cNvCxnSpPr/>
              <p:nvPr/>
            </p:nvCxnSpPr>
            <p:spPr>
              <a:xfrm>
                <a:off x="2955636" y="4116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8"/>
              <p:cNvCxnSpPr/>
              <p:nvPr/>
            </p:nvCxnSpPr>
            <p:spPr>
              <a:xfrm>
                <a:off x="2955636" y="416277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9"/>
              <p:cNvCxnSpPr/>
              <p:nvPr/>
            </p:nvCxnSpPr>
            <p:spPr>
              <a:xfrm>
                <a:off x="2955636" y="4208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Group 128"/>
            <p:cNvGrpSpPr/>
            <p:nvPr/>
          </p:nvGrpSpPr>
          <p:grpSpPr>
            <a:xfrm>
              <a:off x="6045200" y="1939769"/>
              <a:ext cx="101600" cy="1410333"/>
              <a:chOff x="2955636" y="2798618"/>
              <a:chExt cx="101600" cy="1410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16" name="Straight Connector 129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30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31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32"/>
              <p:cNvCxnSpPr/>
              <p:nvPr/>
            </p:nvCxnSpPr>
            <p:spPr>
              <a:xfrm>
                <a:off x="2955636" y="293713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33"/>
              <p:cNvCxnSpPr/>
              <p:nvPr/>
            </p:nvCxnSpPr>
            <p:spPr>
              <a:xfrm>
                <a:off x="2955636" y="2977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134"/>
              <p:cNvCxnSpPr/>
              <p:nvPr/>
            </p:nvCxnSpPr>
            <p:spPr>
              <a:xfrm>
                <a:off x="2955636" y="3023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135"/>
              <p:cNvCxnSpPr/>
              <p:nvPr/>
            </p:nvCxnSpPr>
            <p:spPr>
              <a:xfrm>
                <a:off x="2955636" y="306966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136"/>
              <p:cNvCxnSpPr/>
              <p:nvPr/>
            </p:nvCxnSpPr>
            <p:spPr>
              <a:xfrm>
                <a:off x="2955636" y="311584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137"/>
              <p:cNvCxnSpPr/>
              <p:nvPr/>
            </p:nvCxnSpPr>
            <p:spPr>
              <a:xfrm>
                <a:off x="2955636" y="316199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138"/>
              <p:cNvCxnSpPr/>
              <p:nvPr/>
            </p:nvCxnSpPr>
            <p:spPr>
              <a:xfrm>
                <a:off x="2955636" y="320817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139"/>
              <p:cNvCxnSpPr/>
              <p:nvPr/>
            </p:nvCxnSpPr>
            <p:spPr>
              <a:xfrm>
                <a:off x="2955636" y="3254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140"/>
              <p:cNvCxnSpPr/>
              <p:nvPr/>
            </p:nvCxnSpPr>
            <p:spPr>
              <a:xfrm>
                <a:off x="2955636" y="3300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141"/>
              <p:cNvCxnSpPr/>
              <p:nvPr/>
            </p:nvCxnSpPr>
            <p:spPr>
              <a:xfrm>
                <a:off x="2955636" y="334070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142"/>
              <p:cNvCxnSpPr/>
              <p:nvPr/>
            </p:nvCxnSpPr>
            <p:spPr>
              <a:xfrm>
                <a:off x="2955636" y="338688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143"/>
              <p:cNvCxnSpPr/>
              <p:nvPr/>
            </p:nvCxnSpPr>
            <p:spPr>
              <a:xfrm>
                <a:off x="2955636" y="343303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144"/>
              <p:cNvCxnSpPr/>
              <p:nvPr/>
            </p:nvCxnSpPr>
            <p:spPr>
              <a:xfrm>
                <a:off x="2955636" y="347921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145"/>
              <p:cNvCxnSpPr/>
              <p:nvPr/>
            </p:nvCxnSpPr>
            <p:spPr>
              <a:xfrm>
                <a:off x="2955636" y="352835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146"/>
              <p:cNvCxnSpPr/>
              <p:nvPr/>
            </p:nvCxnSpPr>
            <p:spPr>
              <a:xfrm>
                <a:off x="2955636" y="357453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147"/>
              <p:cNvCxnSpPr/>
              <p:nvPr/>
            </p:nvCxnSpPr>
            <p:spPr>
              <a:xfrm>
                <a:off x="2955636" y="362068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148"/>
              <p:cNvCxnSpPr/>
              <p:nvPr/>
            </p:nvCxnSpPr>
            <p:spPr>
              <a:xfrm>
                <a:off x="2955636" y="366686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149"/>
              <p:cNvCxnSpPr/>
              <p:nvPr/>
            </p:nvCxnSpPr>
            <p:spPr>
              <a:xfrm>
                <a:off x="2955636" y="3707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150"/>
              <p:cNvCxnSpPr/>
              <p:nvPr/>
            </p:nvCxnSpPr>
            <p:spPr>
              <a:xfrm>
                <a:off x="2955636" y="3753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151"/>
              <p:cNvCxnSpPr/>
              <p:nvPr/>
            </p:nvCxnSpPr>
            <p:spPr>
              <a:xfrm>
                <a:off x="2955636" y="379939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152"/>
              <p:cNvCxnSpPr/>
              <p:nvPr/>
            </p:nvCxnSpPr>
            <p:spPr>
              <a:xfrm>
                <a:off x="2955636" y="384557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153"/>
              <p:cNvCxnSpPr/>
              <p:nvPr/>
            </p:nvCxnSpPr>
            <p:spPr>
              <a:xfrm>
                <a:off x="2955636" y="389172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154"/>
              <p:cNvCxnSpPr/>
              <p:nvPr/>
            </p:nvCxnSpPr>
            <p:spPr>
              <a:xfrm>
                <a:off x="2955636" y="393790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155"/>
              <p:cNvCxnSpPr/>
              <p:nvPr/>
            </p:nvCxnSpPr>
            <p:spPr>
              <a:xfrm>
                <a:off x="2955636" y="3984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156"/>
              <p:cNvCxnSpPr/>
              <p:nvPr/>
            </p:nvCxnSpPr>
            <p:spPr>
              <a:xfrm>
                <a:off x="2955636" y="4030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157"/>
              <p:cNvCxnSpPr/>
              <p:nvPr/>
            </p:nvCxnSpPr>
            <p:spPr>
              <a:xfrm>
                <a:off x="2955636" y="407043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158"/>
              <p:cNvCxnSpPr/>
              <p:nvPr/>
            </p:nvCxnSpPr>
            <p:spPr>
              <a:xfrm>
                <a:off x="2955636" y="4116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159"/>
              <p:cNvCxnSpPr/>
              <p:nvPr/>
            </p:nvCxnSpPr>
            <p:spPr>
              <a:xfrm>
                <a:off x="2955636" y="416277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160"/>
              <p:cNvCxnSpPr/>
              <p:nvPr/>
            </p:nvCxnSpPr>
            <p:spPr>
              <a:xfrm>
                <a:off x="2955636" y="4208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0" name="Rectangle 161"/>
          <p:cNvSpPr/>
          <p:nvPr/>
        </p:nvSpPr>
        <p:spPr>
          <a:xfrm rot="2700000">
            <a:off x="6210407" y="3933666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1" name="TextBox 165"/>
          <p:cNvSpPr txBox="1"/>
          <p:nvPr/>
        </p:nvSpPr>
        <p:spPr>
          <a:xfrm>
            <a:off x="5884053" y="3356008"/>
            <a:ext cx="441147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2012</a:t>
            </a:r>
          </a:p>
        </p:txBody>
      </p:sp>
      <p:grpSp>
        <p:nvGrpSpPr>
          <p:cNvPr id="82" name="Group 166"/>
          <p:cNvGrpSpPr/>
          <p:nvPr/>
        </p:nvGrpSpPr>
        <p:grpSpPr>
          <a:xfrm>
            <a:off x="6045200" y="3619709"/>
            <a:ext cx="101600" cy="1410333"/>
            <a:chOff x="2955636" y="2798618"/>
            <a:chExt cx="101600" cy="1410333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83" name="Straight Connector 167"/>
            <p:cNvCxnSpPr/>
            <p:nvPr/>
          </p:nvCxnSpPr>
          <p:spPr>
            <a:xfrm>
              <a:off x="2955636" y="2798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168"/>
            <p:cNvCxnSpPr/>
            <p:nvPr/>
          </p:nvCxnSpPr>
          <p:spPr>
            <a:xfrm>
              <a:off x="2955636" y="284479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169"/>
            <p:cNvCxnSpPr/>
            <p:nvPr/>
          </p:nvCxnSpPr>
          <p:spPr>
            <a:xfrm>
              <a:off x="2955636" y="2890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170"/>
            <p:cNvCxnSpPr/>
            <p:nvPr/>
          </p:nvCxnSpPr>
          <p:spPr>
            <a:xfrm>
              <a:off x="2955636" y="293713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171"/>
            <p:cNvCxnSpPr/>
            <p:nvPr/>
          </p:nvCxnSpPr>
          <p:spPr>
            <a:xfrm>
              <a:off x="2955636" y="2977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172"/>
            <p:cNvCxnSpPr/>
            <p:nvPr/>
          </p:nvCxnSpPr>
          <p:spPr>
            <a:xfrm>
              <a:off x="2955636" y="3023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173"/>
            <p:cNvCxnSpPr/>
            <p:nvPr/>
          </p:nvCxnSpPr>
          <p:spPr>
            <a:xfrm>
              <a:off x="2955636" y="306966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174"/>
            <p:cNvCxnSpPr/>
            <p:nvPr/>
          </p:nvCxnSpPr>
          <p:spPr>
            <a:xfrm>
              <a:off x="2955636" y="311584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175"/>
            <p:cNvCxnSpPr/>
            <p:nvPr/>
          </p:nvCxnSpPr>
          <p:spPr>
            <a:xfrm>
              <a:off x="2955636" y="316199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176"/>
            <p:cNvCxnSpPr/>
            <p:nvPr/>
          </p:nvCxnSpPr>
          <p:spPr>
            <a:xfrm>
              <a:off x="2955636" y="320817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177"/>
            <p:cNvCxnSpPr/>
            <p:nvPr/>
          </p:nvCxnSpPr>
          <p:spPr>
            <a:xfrm>
              <a:off x="2955636" y="3254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178"/>
            <p:cNvCxnSpPr/>
            <p:nvPr/>
          </p:nvCxnSpPr>
          <p:spPr>
            <a:xfrm>
              <a:off x="2955636" y="3300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179"/>
            <p:cNvCxnSpPr/>
            <p:nvPr/>
          </p:nvCxnSpPr>
          <p:spPr>
            <a:xfrm>
              <a:off x="2955636" y="334070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180"/>
            <p:cNvCxnSpPr/>
            <p:nvPr/>
          </p:nvCxnSpPr>
          <p:spPr>
            <a:xfrm>
              <a:off x="2955636" y="338688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181"/>
            <p:cNvCxnSpPr/>
            <p:nvPr/>
          </p:nvCxnSpPr>
          <p:spPr>
            <a:xfrm>
              <a:off x="2955636" y="343303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182"/>
            <p:cNvCxnSpPr/>
            <p:nvPr/>
          </p:nvCxnSpPr>
          <p:spPr>
            <a:xfrm>
              <a:off x="2955636" y="347921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183"/>
            <p:cNvCxnSpPr/>
            <p:nvPr/>
          </p:nvCxnSpPr>
          <p:spPr>
            <a:xfrm>
              <a:off x="2955636" y="352835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184"/>
            <p:cNvCxnSpPr/>
            <p:nvPr/>
          </p:nvCxnSpPr>
          <p:spPr>
            <a:xfrm>
              <a:off x="2955636" y="357453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85"/>
            <p:cNvCxnSpPr/>
            <p:nvPr/>
          </p:nvCxnSpPr>
          <p:spPr>
            <a:xfrm>
              <a:off x="2955636" y="362068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86"/>
            <p:cNvCxnSpPr/>
            <p:nvPr/>
          </p:nvCxnSpPr>
          <p:spPr>
            <a:xfrm>
              <a:off x="2955636" y="366686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87"/>
            <p:cNvCxnSpPr/>
            <p:nvPr/>
          </p:nvCxnSpPr>
          <p:spPr>
            <a:xfrm>
              <a:off x="2955636" y="3707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88"/>
            <p:cNvCxnSpPr/>
            <p:nvPr/>
          </p:nvCxnSpPr>
          <p:spPr>
            <a:xfrm>
              <a:off x="2955636" y="3753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89"/>
            <p:cNvCxnSpPr/>
            <p:nvPr/>
          </p:nvCxnSpPr>
          <p:spPr>
            <a:xfrm>
              <a:off x="2955636" y="379939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90"/>
            <p:cNvCxnSpPr/>
            <p:nvPr/>
          </p:nvCxnSpPr>
          <p:spPr>
            <a:xfrm>
              <a:off x="2955636" y="384557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91"/>
            <p:cNvCxnSpPr/>
            <p:nvPr/>
          </p:nvCxnSpPr>
          <p:spPr>
            <a:xfrm>
              <a:off x="2955636" y="389172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92"/>
            <p:cNvCxnSpPr/>
            <p:nvPr/>
          </p:nvCxnSpPr>
          <p:spPr>
            <a:xfrm>
              <a:off x="2955636" y="393790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93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94"/>
            <p:cNvCxnSpPr/>
            <p:nvPr/>
          </p:nvCxnSpPr>
          <p:spPr>
            <a:xfrm>
              <a:off x="2955636" y="4030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95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96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97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98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5" name="TextBox 199"/>
          <p:cNvSpPr txBox="1"/>
          <p:nvPr/>
        </p:nvSpPr>
        <p:spPr>
          <a:xfrm>
            <a:off x="5884053" y="5049488"/>
            <a:ext cx="441147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2011</a:t>
            </a:r>
          </a:p>
        </p:txBody>
      </p:sp>
      <p:grpSp>
        <p:nvGrpSpPr>
          <p:cNvPr id="116" name="Group 233"/>
          <p:cNvGrpSpPr/>
          <p:nvPr/>
        </p:nvGrpSpPr>
        <p:grpSpPr>
          <a:xfrm>
            <a:off x="6045200" y="5311129"/>
            <a:ext cx="101600" cy="1552192"/>
            <a:chOff x="6045200" y="479910"/>
            <a:chExt cx="101600" cy="1552192"/>
          </a:xfrm>
        </p:grpSpPr>
        <p:grpSp>
          <p:nvGrpSpPr>
            <p:cNvPr id="117" name="Group 234"/>
            <p:cNvGrpSpPr/>
            <p:nvPr/>
          </p:nvGrpSpPr>
          <p:grpSpPr>
            <a:xfrm>
              <a:off x="6045200" y="479910"/>
              <a:ext cx="101600" cy="1410333"/>
              <a:chOff x="2955636" y="2798618"/>
              <a:chExt cx="101600" cy="1410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122" name="Straight Connector 268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Straight Connector 269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Straight Connector 270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Straight Connector 271"/>
              <p:cNvCxnSpPr/>
              <p:nvPr/>
            </p:nvCxnSpPr>
            <p:spPr>
              <a:xfrm>
                <a:off x="2955636" y="293713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Straight Connector 272"/>
              <p:cNvCxnSpPr/>
              <p:nvPr/>
            </p:nvCxnSpPr>
            <p:spPr>
              <a:xfrm>
                <a:off x="2955636" y="2977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Straight Connector 273"/>
              <p:cNvCxnSpPr/>
              <p:nvPr/>
            </p:nvCxnSpPr>
            <p:spPr>
              <a:xfrm>
                <a:off x="2955636" y="3023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Straight Connector 274"/>
              <p:cNvCxnSpPr/>
              <p:nvPr/>
            </p:nvCxnSpPr>
            <p:spPr>
              <a:xfrm>
                <a:off x="2955636" y="306966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Straight Connector 275"/>
              <p:cNvCxnSpPr/>
              <p:nvPr/>
            </p:nvCxnSpPr>
            <p:spPr>
              <a:xfrm>
                <a:off x="2955636" y="311584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Straight Connector 276"/>
              <p:cNvCxnSpPr/>
              <p:nvPr/>
            </p:nvCxnSpPr>
            <p:spPr>
              <a:xfrm>
                <a:off x="2955636" y="316199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Straight Connector 277"/>
              <p:cNvCxnSpPr/>
              <p:nvPr/>
            </p:nvCxnSpPr>
            <p:spPr>
              <a:xfrm>
                <a:off x="2955636" y="320817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Straight Connector 278"/>
              <p:cNvCxnSpPr/>
              <p:nvPr/>
            </p:nvCxnSpPr>
            <p:spPr>
              <a:xfrm>
                <a:off x="2955636" y="3254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Straight Connector 279"/>
              <p:cNvCxnSpPr/>
              <p:nvPr/>
            </p:nvCxnSpPr>
            <p:spPr>
              <a:xfrm>
                <a:off x="2955636" y="3300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Straight Connector 280"/>
              <p:cNvCxnSpPr/>
              <p:nvPr/>
            </p:nvCxnSpPr>
            <p:spPr>
              <a:xfrm>
                <a:off x="2955636" y="334070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Straight Connector 281"/>
              <p:cNvCxnSpPr/>
              <p:nvPr/>
            </p:nvCxnSpPr>
            <p:spPr>
              <a:xfrm>
                <a:off x="2955636" y="338688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Straight Connector 282"/>
              <p:cNvCxnSpPr/>
              <p:nvPr/>
            </p:nvCxnSpPr>
            <p:spPr>
              <a:xfrm>
                <a:off x="2955636" y="343303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Straight Connector 283"/>
              <p:cNvCxnSpPr/>
              <p:nvPr/>
            </p:nvCxnSpPr>
            <p:spPr>
              <a:xfrm>
                <a:off x="2955636" y="347921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Straight Connector 284"/>
              <p:cNvCxnSpPr/>
              <p:nvPr/>
            </p:nvCxnSpPr>
            <p:spPr>
              <a:xfrm>
                <a:off x="2955636" y="352835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Straight Connector 285"/>
              <p:cNvCxnSpPr/>
              <p:nvPr/>
            </p:nvCxnSpPr>
            <p:spPr>
              <a:xfrm>
                <a:off x="2955636" y="357453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Straight Connector 286"/>
              <p:cNvCxnSpPr/>
              <p:nvPr/>
            </p:nvCxnSpPr>
            <p:spPr>
              <a:xfrm>
                <a:off x="2955636" y="362068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Straight Connector 287"/>
              <p:cNvCxnSpPr/>
              <p:nvPr/>
            </p:nvCxnSpPr>
            <p:spPr>
              <a:xfrm>
                <a:off x="2955636" y="366686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Straight Connector 288"/>
              <p:cNvCxnSpPr/>
              <p:nvPr/>
            </p:nvCxnSpPr>
            <p:spPr>
              <a:xfrm>
                <a:off x="2955636" y="3707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Straight Connector 289"/>
              <p:cNvCxnSpPr/>
              <p:nvPr/>
            </p:nvCxnSpPr>
            <p:spPr>
              <a:xfrm>
                <a:off x="2955636" y="3753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Straight Connector 290"/>
              <p:cNvCxnSpPr/>
              <p:nvPr/>
            </p:nvCxnSpPr>
            <p:spPr>
              <a:xfrm>
                <a:off x="2955636" y="379939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Straight Connector 291"/>
              <p:cNvCxnSpPr/>
              <p:nvPr/>
            </p:nvCxnSpPr>
            <p:spPr>
              <a:xfrm>
                <a:off x="2955636" y="384557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Straight Connector 292"/>
              <p:cNvCxnSpPr/>
              <p:nvPr/>
            </p:nvCxnSpPr>
            <p:spPr>
              <a:xfrm>
                <a:off x="2955636" y="389172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Straight Connector 293"/>
              <p:cNvCxnSpPr/>
              <p:nvPr/>
            </p:nvCxnSpPr>
            <p:spPr>
              <a:xfrm>
                <a:off x="2955636" y="393790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Straight Connector 294"/>
              <p:cNvCxnSpPr/>
              <p:nvPr/>
            </p:nvCxnSpPr>
            <p:spPr>
              <a:xfrm>
                <a:off x="2955636" y="3984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Straight Connector 295"/>
              <p:cNvCxnSpPr/>
              <p:nvPr/>
            </p:nvCxnSpPr>
            <p:spPr>
              <a:xfrm>
                <a:off x="2955636" y="4030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Straight Connector 296"/>
              <p:cNvCxnSpPr/>
              <p:nvPr/>
            </p:nvCxnSpPr>
            <p:spPr>
              <a:xfrm>
                <a:off x="2955636" y="407043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Straight Connector 297"/>
              <p:cNvCxnSpPr/>
              <p:nvPr/>
            </p:nvCxnSpPr>
            <p:spPr>
              <a:xfrm>
                <a:off x="2955636" y="4116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Straight Connector 298"/>
              <p:cNvCxnSpPr/>
              <p:nvPr/>
            </p:nvCxnSpPr>
            <p:spPr>
              <a:xfrm>
                <a:off x="2955636" y="416277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Straight Connector 299"/>
              <p:cNvCxnSpPr/>
              <p:nvPr/>
            </p:nvCxnSpPr>
            <p:spPr>
              <a:xfrm>
                <a:off x="2955636" y="4208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8" name="Group 235"/>
            <p:cNvGrpSpPr/>
            <p:nvPr/>
          </p:nvGrpSpPr>
          <p:grpSpPr>
            <a:xfrm>
              <a:off x="6045200" y="1939769"/>
              <a:ext cx="101600" cy="92333"/>
              <a:chOff x="2955636" y="2798618"/>
              <a:chExt cx="101600" cy="92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119" name="Straight Connector 236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Straight Connector 237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Straight Connector 238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54" name="Rectangle 300"/>
          <p:cNvSpPr/>
          <p:nvPr/>
        </p:nvSpPr>
        <p:spPr>
          <a:xfrm rot="2700000">
            <a:off x="5909883" y="4659070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5" name="Rectangle 301"/>
          <p:cNvSpPr/>
          <p:nvPr/>
        </p:nvSpPr>
        <p:spPr>
          <a:xfrm rot="2700000">
            <a:off x="6210407" y="5841051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5" name="椭圆 184"/>
          <p:cNvSpPr/>
          <p:nvPr/>
        </p:nvSpPr>
        <p:spPr>
          <a:xfrm>
            <a:off x="6504360" y="966159"/>
            <a:ext cx="1561878" cy="1561878"/>
          </a:xfrm>
          <a:prstGeom prst="ellipse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rgbClr val="98C05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6" name="椭圆 185"/>
          <p:cNvSpPr/>
          <p:nvPr/>
        </p:nvSpPr>
        <p:spPr>
          <a:xfrm flipH="1">
            <a:off x="4413571" y="2052630"/>
            <a:ext cx="1234167" cy="1234167"/>
          </a:xfrm>
          <a:prstGeom prst="ellipse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rgbClr val="51AFA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7" name="椭圆 186"/>
          <p:cNvSpPr/>
          <p:nvPr/>
        </p:nvSpPr>
        <p:spPr>
          <a:xfrm>
            <a:off x="2331824" y="474817"/>
            <a:ext cx="1234167" cy="1234167"/>
          </a:xfrm>
          <a:prstGeom prst="ellipse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rgbClr val="5DAD7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8" name="椭圆 187"/>
          <p:cNvSpPr/>
          <p:nvPr/>
        </p:nvSpPr>
        <p:spPr>
          <a:xfrm>
            <a:off x="1505869" y="3916238"/>
            <a:ext cx="1869416" cy="1869416"/>
          </a:xfrm>
          <a:prstGeom prst="ellipse">
            <a:avLst/>
          </a:prstGeom>
          <a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rgbClr val="98C05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9" name="椭圆 188"/>
          <p:cNvSpPr/>
          <p:nvPr/>
        </p:nvSpPr>
        <p:spPr>
          <a:xfrm>
            <a:off x="6699590" y="5311129"/>
            <a:ext cx="1234167" cy="1234167"/>
          </a:xfrm>
          <a:prstGeom prst="ellipse">
            <a:avLst/>
          </a:prstGeom>
          <a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rgbClr val="51AFA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0" name="椭圆 189"/>
          <p:cNvSpPr/>
          <p:nvPr/>
        </p:nvSpPr>
        <p:spPr>
          <a:xfrm>
            <a:off x="8988528" y="3114445"/>
            <a:ext cx="1869416" cy="1869416"/>
          </a:xfrm>
          <a:prstGeom prst="ellipse">
            <a:avLst/>
          </a:prstGeom>
          <a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rgbClr val="5DAD7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1" name="矩形 190"/>
          <p:cNvSpPr/>
          <p:nvPr/>
        </p:nvSpPr>
        <p:spPr>
          <a:xfrm>
            <a:off x="2909410" y="2086073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2" name="矩形 47"/>
          <p:cNvSpPr>
            <a:spLocks noChangeArrowheads="1"/>
          </p:cNvSpPr>
          <p:nvPr/>
        </p:nvSpPr>
        <p:spPr bwMode="auto">
          <a:xfrm>
            <a:off x="1598594" y="2490863"/>
            <a:ext cx="262397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在此录入上述图表的综合描述说明，在此录入上述图表的描述说明。</a:t>
            </a:r>
          </a:p>
        </p:txBody>
      </p:sp>
      <p:sp>
        <p:nvSpPr>
          <p:cNvPr id="193" name="矩形 192"/>
          <p:cNvSpPr/>
          <p:nvPr/>
        </p:nvSpPr>
        <p:spPr>
          <a:xfrm>
            <a:off x="3646183" y="45447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" name="矩形 47"/>
          <p:cNvSpPr>
            <a:spLocks noChangeArrowheads="1"/>
          </p:cNvSpPr>
          <p:nvPr/>
        </p:nvSpPr>
        <p:spPr bwMode="auto">
          <a:xfrm>
            <a:off x="3646183" y="859264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在此录入上述图表的综合描述说明，在此录入上述图表的说明。</a:t>
            </a:r>
          </a:p>
        </p:txBody>
      </p:sp>
      <p:sp>
        <p:nvSpPr>
          <p:cNvPr id="195" name="矩形 194"/>
          <p:cNvSpPr/>
          <p:nvPr/>
        </p:nvSpPr>
        <p:spPr>
          <a:xfrm>
            <a:off x="8182912" y="1179122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6" name="矩形 47"/>
          <p:cNvSpPr>
            <a:spLocks noChangeArrowheads="1"/>
          </p:cNvSpPr>
          <p:nvPr/>
        </p:nvSpPr>
        <p:spPr bwMode="auto">
          <a:xfrm>
            <a:off x="8182912" y="1583912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在此录入上述图表的综合描述说明，在此录入上述图表的说明。</a:t>
            </a:r>
          </a:p>
        </p:txBody>
      </p:sp>
      <p:sp>
        <p:nvSpPr>
          <p:cNvPr id="197" name="矩形 196"/>
          <p:cNvSpPr/>
          <p:nvPr/>
        </p:nvSpPr>
        <p:spPr>
          <a:xfrm>
            <a:off x="7323547" y="3248379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8" name="矩形 47"/>
          <p:cNvSpPr>
            <a:spLocks noChangeArrowheads="1"/>
          </p:cNvSpPr>
          <p:nvPr/>
        </p:nvSpPr>
        <p:spPr bwMode="auto">
          <a:xfrm>
            <a:off x="6394093" y="3653169"/>
            <a:ext cx="2242616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在此录入上述图表的综合描述说明，在此录入上述图表的描述说明。</a:t>
            </a:r>
          </a:p>
        </p:txBody>
      </p:sp>
      <p:sp>
        <p:nvSpPr>
          <p:cNvPr id="199" name="矩形 198"/>
          <p:cNvSpPr/>
          <p:nvPr/>
        </p:nvSpPr>
        <p:spPr>
          <a:xfrm>
            <a:off x="3519987" y="4254129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0" name="矩形 47"/>
          <p:cNvSpPr>
            <a:spLocks noChangeArrowheads="1"/>
          </p:cNvSpPr>
          <p:nvPr/>
        </p:nvSpPr>
        <p:spPr bwMode="auto">
          <a:xfrm>
            <a:off x="3519987" y="4658919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在此录入上述图表的综合描述说明，在此录入上述图表的说明。</a:t>
            </a:r>
          </a:p>
        </p:txBody>
      </p:sp>
      <p:sp>
        <p:nvSpPr>
          <p:cNvPr id="201" name="矩形 200"/>
          <p:cNvSpPr/>
          <p:nvPr/>
        </p:nvSpPr>
        <p:spPr>
          <a:xfrm>
            <a:off x="8089680" y="5357310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2" name="矩形 47"/>
          <p:cNvSpPr>
            <a:spLocks noChangeArrowheads="1"/>
          </p:cNvSpPr>
          <p:nvPr/>
        </p:nvSpPr>
        <p:spPr bwMode="auto">
          <a:xfrm>
            <a:off x="8089680" y="5762100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在此录入上述图表的综合描述说明，在此录入上述图表的说明。</a:t>
            </a:r>
          </a:p>
        </p:txBody>
      </p:sp>
    </p:spTree>
    <p:extLst>
      <p:ext uri="{BB962C8B-B14F-4D97-AF65-F5344CB8AC3E}">
        <p14:creationId xmlns:p14="http://schemas.microsoft.com/office/powerpoint/2010/main" val="1085485837"/>
      </p:ext>
    </p:extLst>
  </p:cSld>
  <p:clrMapOvr>
    <a:masterClrMapping/>
  </p:clrMapOvr>
  <p:transition spd="slow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25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250"/>
                            </p:stCondLst>
                            <p:childTnLst>
                              <p:par>
                                <p:cTn id="33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5" dur="75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35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750"/>
                            </p:stCondLst>
                            <p:childTnLst>
                              <p:par>
                                <p:cTn id="48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0" dur="10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75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35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25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0"/>
                            </p:stCondLst>
                            <p:childTnLst>
                              <p:par>
                                <p:cTn id="63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5" dur="75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250"/>
                            </p:stCondLst>
                            <p:childTnLst>
                              <p:par>
                                <p:cTn id="6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35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75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9000"/>
                            </p:stCondLst>
                            <p:childTnLst>
                              <p:par>
                                <p:cTn id="78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0" dur="1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0"/>
                            </p:stCondLst>
                            <p:childTnLst>
                              <p:par>
                                <p:cTn id="8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35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750"/>
                            </p:stCondLst>
                            <p:childTnLst>
                              <p:par>
                                <p:cTn id="93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5" dur="10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75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35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225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8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0" dur="75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3250"/>
                            </p:stCondLst>
                            <p:childTnLst>
                              <p:par>
                                <p:cTn id="1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35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80" grpId="0" animBg="1"/>
      <p:bldP spid="81" grpId="0"/>
      <p:bldP spid="115" grpId="0"/>
      <p:bldP spid="154" grpId="0" animBg="1"/>
      <p:bldP spid="155" grpId="0" animBg="1"/>
      <p:bldP spid="185" grpId="0" animBg="1"/>
      <p:bldP spid="186" grpId="0" animBg="1"/>
      <p:bldP spid="187" grpId="0" animBg="1"/>
      <p:bldP spid="188" grpId="0" animBg="1"/>
      <p:bldP spid="189" grpId="0" animBg="1"/>
      <p:bldP spid="190" grpId="0" animBg="1"/>
      <p:bldP spid="191" grpId="0"/>
      <p:bldP spid="192" grpId="0"/>
      <p:bldP spid="193" grpId="0"/>
      <p:bldP spid="194" grpId="0"/>
      <p:bldP spid="195" grpId="0"/>
      <p:bldP spid="196" grpId="0"/>
      <p:bldP spid="197" grpId="0"/>
      <p:bldP spid="198" grpId="0"/>
      <p:bldP spid="199" grpId="0"/>
      <p:bldP spid="200" grpId="0"/>
      <p:bldP spid="201" grpId="0"/>
      <p:bldP spid="20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/>
          <p:nvPr/>
        </p:nvSpPr>
        <p:spPr>
          <a:xfrm>
            <a:off x="5948262" y="-30845"/>
            <a:ext cx="295476" cy="4676664"/>
          </a:xfrm>
          <a:prstGeom prst="rect">
            <a:avLst/>
          </a:prstGeom>
          <a:solidFill>
            <a:srgbClr val="98C052">
              <a:alpha val="25000"/>
            </a:srgbClr>
          </a:solidFill>
          <a:ln>
            <a:solidFill>
              <a:srgbClr val="519315">
                <a:alpha val="2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Group 200"/>
          <p:cNvGrpSpPr/>
          <p:nvPr/>
        </p:nvGrpSpPr>
        <p:grpSpPr>
          <a:xfrm>
            <a:off x="6045200" y="-56561"/>
            <a:ext cx="101600" cy="224891"/>
            <a:chOff x="2955636" y="3984060"/>
            <a:chExt cx="101600" cy="224891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4" name="Straight Connector 201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202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203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204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205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extBox 206"/>
          <p:cNvSpPr txBox="1"/>
          <p:nvPr/>
        </p:nvSpPr>
        <p:spPr>
          <a:xfrm>
            <a:off x="5884053" y="188610"/>
            <a:ext cx="441146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2010</a:t>
            </a:r>
          </a:p>
        </p:txBody>
      </p:sp>
      <p:grpSp>
        <p:nvGrpSpPr>
          <p:cNvPr id="10" name="Group 207"/>
          <p:cNvGrpSpPr/>
          <p:nvPr/>
        </p:nvGrpSpPr>
        <p:grpSpPr>
          <a:xfrm>
            <a:off x="6045200" y="485902"/>
            <a:ext cx="101600" cy="1410333"/>
            <a:chOff x="2955636" y="2798618"/>
            <a:chExt cx="101600" cy="1410333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11" name="Straight Connector 208"/>
            <p:cNvCxnSpPr/>
            <p:nvPr/>
          </p:nvCxnSpPr>
          <p:spPr>
            <a:xfrm>
              <a:off x="2955636" y="2798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209"/>
            <p:cNvCxnSpPr/>
            <p:nvPr/>
          </p:nvCxnSpPr>
          <p:spPr>
            <a:xfrm>
              <a:off x="2955636" y="284479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210"/>
            <p:cNvCxnSpPr/>
            <p:nvPr/>
          </p:nvCxnSpPr>
          <p:spPr>
            <a:xfrm>
              <a:off x="2955636" y="2890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211"/>
            <p:cNvCxnSpPr/>
            <p:nvPr/>
          </p:nvCxnSpPr>
          <p:spPr>
            <a:xfrm>
              <a:off x="2955636" y="293713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212"/>
            <p:cNvCxnSpPr/>
            <p:nvPr/>
          </p:nvCxnSpPr>
          <p:spPr>
            <a:xfrm>
              <a:off x="2955636" y="2977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213"/>
            <p:cNvCxnSpPr/>
            <p:nvPr/>
          </p:nvCxnSpPr>
          <p:spPr>
            <a:xfrm>
              <a:off x="2955636" y="3023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214"/>
            <p:cNvCxnSpPr/>
            <p:nvPr/>
          </p:nvCxnSpPr>
          <p:spPr>
            <a:xfrm>
              <a:off x="2955636" y="306966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215"/>
            <p:cNvCxnSpPr/>
            <p:nvPr/>
          </p:nvCxnSpPr>
          <p:spPr>
            <a:xfrm>
              <a:off x="2955636" y="311584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216"/>
            <p:cNvCxnSpPr/>
            <p:nvPr/>
          </p:nvCxnSpPr>
          <p:spPr>
            <a:xfrm>
              <a:off x="2955636" y="316199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217"/>
            <p:cNvCxnSpPr/>
            <p:nvPr/>
          </p:nvCxnSpPr>
          <p:spPr>
            <a:xfrm>
              <a:off x="2955636" y="320817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18"/>
            <p:cNvCxnSpPr/>
            <p:nvPr/>
          </p:nvCxnSpPr>
          <p:spPr>
            <a:xfrm>
              <a:off x="2955636" y="3254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9"/>
            <p:cNvCxnSpPr/>
            <p:nvPr/>
          </p:nvCxnSpPr>
          <p:spPr>
            <a:xfrm>
              <a:off x="2955636" y="3300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0"/>
            <p:cNvCxnSpPr/>
            <p:nvPr/>
          </p:nvCxnSpPr>
          <p:spPr>
            <a:xfrm>
              <a:off x="2955636" y="334070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21"/>
            <p:cNvCxnSpPr/>
            <p:nvPr/>
          </p:nvCxnSpPr>
          <p:spPr>
            <a:xfrm>
              <a:off x="2955636" y="338688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22"/>
            <p:cNvCxnSpPr/>
            <p:nvPr/>
          </p:nvCxnSpPr>
          <p:spPr>
            <a:xfrm>
              <a:off x="2955636" y="343303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23"/>
            <p:cNvCxnSpPr/>
            <p:nvPr/>
          </p:nvCxnSpPr>
          <p:spPr>
            <a:xfrm>
              <a:off x="2955636" y="347921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24"/>
            <p:cNvCxnSpPr/>
            <p:nvPr/>
          </p:nvCxnSpPr>
          <p:spPr>
            <a:xfrm>
              <a:off x="2955636" y="352835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25"/>
            <p:cNvCxnSpPr/>
            <p:nvPr/>
          </p:nvCxnSpPr>
          <p:spPr>
            <a:xfrm>
              <a:off x="2955636" y="357453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26"/>
            <p:cNvCxnSpPr/>
            <p:nvPr/>
          </p:nvCxnSpPr>
          <p:spPr>
            <a:xfrm>
              <a:off x="2955636" y="362068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27"/>
            <p:cNvCxnSpPr/>
            <p:nvPr/>
          </p:nvCxnSpPr>
          <p:spPr>
            <a:xfrm>
              <a:off x="2955636" y="366686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228"/>
            <p:cNvCxnSpPr/>
            <p:nvPr/>
          </p:nvCxnSpPr>
          <p:spPr>
            <a:xfrm>
              <a:off x="2955636" y="3707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229"/>
            <p:cNvCxnSpPr/>
            <p:nvPr/>
          </p:nvCxnSpPr>
          <p:spPr>
            <a:xfrm>
              <a:off x="2955636" y="3753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230"/>
            <p:cNvCxnSpPr/>
            <p:nvPr/>
          </p:nvCxnSpPr>
          <p:spPr>
            <a:xfrm>
              <a:off x="2955636" y="379939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231"/>
            <p:cNvCxnSpPr/>
            <p:nvPr/>
          </p:nvCxnSpPr>
          <p:spPr>
            <a:xfrm>
              <a:off x="2955636" y="384557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232"/>
            <p:cNvCxnSpPr/>
            <p:nvPr/>
          </p:nvCxnSpPr>
          <p:spPr>
            <a:xfrm>
              <a:off x="2955636" y="389172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239"/>
            <p:cNvCxnSpPr/>
            <p:nvPr/>
          </p:nvCxnSpPr>
          <p:spPr>
            <a:xfrm>
              <a:off x="2955636" y="393790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240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241"/>
            <p:cNvCxnSpPr/>
            <p:nvPr/>
          </p:nvCxnSpPr>
          <p:spPr>
            <a:xfrm>
              <a:off x="2955636" y="4030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242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243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244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245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TextBox 246"/>
          <p:cNvSpPr txBox="1"/>
          <p:nvPr/>
        </p:nvSpPr>
        <p:spPr>
          <a:xfrm>
            <a:off x="5877641" y="1905001"/>
            <a:ext cx="453971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2009</a:t>
            </a:r>
          </a:p>
        </p:txBody>
      </p:sp>
      <p:grpSp>
        <p:nvGrpSpPr>
          <p:cNvPr id="44" name="Group 247"/>
          <p:cNvGrpSpPr/>
          <p:nvPr/>
        </p:nvGrpSpPr>
        <p:grpSpPr>
          <a:xfrm>
            <a:off x="6045200" y="2152500"/>
            <a:ext cx="101600" cy="1410333"/>
            <a:chOff x="2955636" y="2798618"/>
            <a:chExt cx="101600" cy="1410333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45" name="Straight Connector 248"/>
            <p:cNvCxnSpPr/>
            <p:nvPr/>
          </p:nvCxnSpPr>
          <p:spPr>
            <a:xfrm>
              <a:off x="2955636" y="2798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249"/>
            <p:cNvCxnSpPr/>
            <p:nvPr/>
          </p:nvCxnSpPr>
          <p:spPr>
            <a:xfrm>
              <a:off x="2955636" y="284479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250"/>
            <p:cNvCxnSpPr/>
            <p:nvPr/>
          </p:nvCxnSpPr>
          <p:spPr>
            <a:xfrm>
              <a:off x="2955636" y="2890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251"/>
            <p:cNvCxnSpPr/>
            <p:nvPr/>
          </p:nvCxnSpPr>
          <p:spPr>
            <a:xfrm>
              <a:off x="2955636" y="293713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252"/>
            <p:cNvCxnSpPr/>
            <p:nvPr/>
          </p:nvCxnSpPr>
          <p:spPr>
            <a:xfrm>
              <a:off x="2955636" y="2977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253"/>
            <p:cNvCxnSpPr/>
            <p:nvPr/>
          </p:nvCxnSpPr>
          <p:spPr>
            <a:xfrm>
              <a:off x="2955636" y="3023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254"/>
            <p:cNvCxnSpPr/>
            <p:nvPr/>
          </p:nvCxnSpPr>
          <p:spPr>
            <a:xfrm>
              <a:off x="2955636" y="306966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255"/>
            <p:cNvCxnSpPr/>
            <p:nvPr/>
          </p:nvCxnSpPr>
          <p:spPr>
            <a:xfrm>
              <a:off x="2955636" y="311584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256"/>
            <p:cNvCxnSpPr/>
            <p:nvPr/>
          </p:nvCxnSpPr>
          <p:spPr>
            <a:xfrm>
              <a:off x="2955636" y="316199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257"/>
            <p:cNvCxnSpPr/>
            <p:nvPr/>
          </p:nvCxnSpPr>
          <p:spPr>
            <a:xfrm>
              <a:off x="2955636" y="320817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258"/>
            <p:cNvCxnSpPr/>
            <p:nvPr/>
          </p:nvCxnSpPr>
          <p:spPr>
            <a:xfrm>
              <a:off x="2955636" y="3254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259"/>
            <p:cNvCxnSpPr/>
            <p:nvPr/>
          </p:nvCxnSpPr>
          <p:spPr>
            <a:xfrm>
              <a:off x="2955636" y="3300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260"/>
            <p:cNvCxnSpPr/>
            <p:nvPr/>
          </p:nvCxnSpPr>
          <p:spPr>
            <a:xfrm>
              <a:off x="2955636" y="334070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261"/>
            <p:cNvCxnSpPr/>
            <p:nvPr/>
          </p:nvCxnSpPr>
          <p:spPr>
            <a:xfrm>
              <a:off x="2955636" y="338688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262"/>
            <p:cNvCxnSpPr/>
            <p:nvPr/>
          </p:nvCxnSpPr>
          <p:spPr>
            <a:xfrm>
              <a:off x="2955636" y="343303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263"/>
            <p:cNvCxnSpPr/>
            <p:nvPr/>
          </p:nvCxnSpPr>
          <p:spPr>
            <a:xfrm>
              <a:off x="2955636" y="347921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264"/>
            <p:cNvCxnSpPr/>
            <p:nvPr/>
          </p:nvCxnSpPr>
          <p:spPr>
            <a:xfrm>
              <a:off x="2955636" y="352835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265"/>
            <p:cNvCxnSpPr/>
            <p:nvPr/>
          </p:nvCxnSpPr>
          <p:spPr>
            <a:xfrm>
              <a:off x="2955636" y="357453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266"/>
            <p:cNvCxnSpPr/>
            <p:nvPr/>
          </p:nvCxnSpPr>
          <p:spPr>
            <a:xfrm>
              <a:off x="2955636" y="362068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267"/>
            <p:cNvCxnSpPr/>
            <p:nvPr/>
          </p:nvCxnSpPr>
          <p:spPr>
            <a:xfrm>
              <a:off x="2955636" y="366686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320"/>
            <p:cNvCxnSpPr/>
            <p:nvPr/>
          </p:nvCxnSpPr>
          <p:spPr>
            <a:xfrm>
              <a:off x="2955636" y="3707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321"/>
            <p:cNvCxnSpPr/>
            <p:nvPr/>
          </p:nvCxnSpPr>
          <p:spPr>
            <a:xfrm>
              <a:off x="2955636" y="3753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322"/>
            <p:cNvCxnSpPr/>
            <p:nvPr/>
          </p:nvCxnSpPr>
          <p:spPr>
            <a:xfrm>
              <a:off x="2955636" y="379939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323"/>
            <p:cNvCxnSpPr/>
            <p:nvPr/>
          </p:nvCxnSpPr>
          <p:spPr>
            <a:xfrm>
              <a:off x="2955636" y="384557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324"/>
            <p:cNvCxnSpPr/>
            <p:nvPr/>
          </p:nvCxnSpPr>
          <p:spPr>
            <a:xfrm>
              <a:off x="2955636" y="389172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325"/>
            <p:cNvCxnSpPr/>
            <p:nvPr/>
          </p:nvCxnSpPr>
          <p:spPr>
            <a:xfrm>
              <a:off x="2955636" y="393790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326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327"/>
            <p:cNvCxnSpPr/>
            <p:nvPr/>
          </p:nvCxnSpPr>
          <p:spPr>
            <a:xfrm>
              <a:off x="2955636" y="4030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328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329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330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331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7" name="Group 338"/>
          <p:cNvGrpSpPr/>
          <p:nvPr/>
        </p:nvGrpSpPr>
        <p:grpSpPr>
          <a:xfrm>
            <a:off x="6045200" y="3839779"/>
            <a:ext cx="101600" cy="224891"/>
            <a:chOff x="2955636" y="3984060"/>
            <a:chExt cx="101600" cy="224891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78" name="Straight Connector 339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340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341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342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343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351"/>
            <p:cNvCxnSpPr/>
            <p:nvPr/>
          </p:nvCxnSpPr>
          <p:spPr>
            <a:xfrm>
              <a:off x="2955636" y="40323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4" name="TextBox 344"/>
          <p:cNvSpPr txBox="1"/>
          <p:nvPr/>
        </p:nvSpPr>
        <p:spPr>
          <a:xfrm>
            <a:off x="5876839" y="3585890"/>
            <a:ext cx="455574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2008</a:t>
            </a:r>
          </a:p>
        </p:txBody>
      </p:sp>
      <p:grpSp>
        <p:nvGrpSpPr>
          <p:cNvPr id="86" name="Group 353"/>
          <p:cNvGrpSpPr/>
          <p:nvPr/>
        </p:nvGrpSpPr>
        <p:grpSpPr>
          <a:xfrm>
            <a:off x="6045200" y="4347772"/>
            <a:ext cx="101600" cy="224891"/>
            <a:chOff x="2955636" y="3984060"/>
            <a:chExt cx="101600" cy="224891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87" name="Straight Connector 354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355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356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357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358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359"/>
            <p:cNvCxnSpPr/>
            <p:nvPr/>
          </p:nvCxnSpPr>
          <p:spPr>
            <a:xfrm>
              <a:off x="2955636" y="40323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3" name="Oval 360"/>
          <p:cNvSpPr/>
          <p:nvPr/>
        </p:nvSpPr>
        <p:spPr>
          <a:xfrm>
            <a:off x="5785691" y="4562803"/>
            <a:ext cx="620617" cy="620617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79375">
            <a:solidFill>
              <a:srgbClr val="98C052">
                <a:alpha val="2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4" name="TextBox 361"/>
          <p:cNvSpPr txBox="1"/>
          <p:nvPr/>
        </p:nvSpPr>
        <p:spPr>
          <a:xfrm>
            <a:off x="5771231" y="4741472"/>
            <a:ext cx="64953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START</a:t>
            </a:r>
          </a:p>
        </p:txBody>
      </p:sp>
      <p:sp>
        <p:nvSpPr>
          <p:cNvPr id="95" name="Rectangle 362"/>
          <p:cNvSpPr/>
          <p:nvPr/>
        </p:nvSpPr>
        <p:spPr>
          <a:xfrm rot="2700000">
            <a:off x="6210407" y="1685762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6" name="Rectangle 363"/>
          <p:cNvSpPr/>
          <p:nvPr/>
        </p:nvSpPr>
        <p:spPr>
          <a:xfrm rot="2700000">
            <a:off x="5909883" y="912748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7" name="Rectangle 364"/>
          <p:cNvSpPr/>
          <p:nvPr/>
        </p:nvSpPr>
        <p:spPr>
          <a:xfrm rot="2700000">
            <a:off x="5909883" y="3151789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8" name="Rectangle 365"/>
          <p:cNvSpPr/>
          <p:nvPr/>
        </p:nvSpPr>
        <p:spPr>
          <a:xfrm rot="2700000">
            <a:off x="6210407" y="3933666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3" name="椭圆 112"/>
          <p:cNvSpPr/>
          <p:nvPr/>
        </p:nvSpPr>
        <p:spPr>
          <a:xfrm>
            <a:off x="6612961" y="952091"/>
            <a:ext cx="1561878" cy="1561878"/>
          </a:xfrm>
          <a:prstGeom prst="ellipse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rgbClr val="98C05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椭圆 113"/>
          <p:cNvSpPr/>
          <p:nvPr/>
        </p:nvSpPr>
        <p:spPr>
          <a:xfrm flipH="1">
            <a:off x="4269616" y="2687494"/>
            <a:ext cx="1234167" cy="1234167"/>
          </a:xfrm>
          <a:prstGeom prst="ellipse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rgbClr val="98C05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椭圆 114"/>
          <p:cNvSpPr/>
          <p:nvPr/>
        </p:nvSpPr>
        <p:spPr>
          <a:xfrm>
            <a:off x="2120137" y="601686"/>
            <a:ext cx="1234167" cy="1234167"/>
          </a:xfrm>
          <a:prstGeom prst="ellipse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rgbClr val="5DAD7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椭圆 115"/>
          <p:cNvSpPr/>
          <p:nvPr/>
        </p:nvSpPr>
        <p:spPr>
          <a:xfrm>
            <a:off x="9068993" y="3142581"/>
            <a:ext cx="1869416" cy="1869416"/>
          </a:xfrm>
          <a:prstGeom prst="ellipse">
            <a:avLst/>
          </a:prstGeom>
          <a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rgbClr val="5DAD7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矩形 116"/>
          <p:cNvSpPr/>
          <p:nvPr/>
        </p:nvSpPr>
        <p:spPr>
          <a:xfrm>
            <a:off x="2779523" y="272093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8" name="矩形 47"/>
          <p:cNvSpPr>
            <a:spLocks noChangeArrowheads="1"/>
          </p:cNvSpPr>
          <p:nvPr/>
        </p:nvSpPr>
        <p:spPr bwMode="auto">
          <a:xfrm>
            <a:off x="1468707" y="3125727"/>
            <a:ext cx="262397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在此录入上述图表的综合描述说明，在此录入上述图表的描述说明。</a:t>
            </a:r>
          </a:p>
        </p:txBody>
      </p:sp>
      <p:sp>
        <p:nvSpPr>
          <p:cNvPr id="119" name="矩形 118"/>
          <p:cNvSpPr/>
          <p:nvPr/>
        </p:nvSpPr>
        <p:spPr>
          <a:xfrm>
            <a:off x="3448564" y="581343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0" name="矩形 47"/>
          <p:cNvSpPr>
            <a:spLocks noChangeArrowheads="1"/>
          </p:cNvSpPr>
          <p:nvPr/>
        </p:nvSpPr>
        <p:spPr bwMode="auto">
          <a:xfrm>
            <a:off x="3448564" y="986133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在此录入上述图表的综合描述说明，在此录入上述图表的说明。</a:t>
            </a:r>
          </a:p>
        </p:txBody>
      </p:sp>
      <p:sp>
        <p:nvSpPr>
          <p:cNvPr id="121" name="矩形 120"/>
          <p:cNvSpPr/>
          <p:nvPr/>
        </p:nvSpPr>
        <p:spPr>
          <a:xfrm>
            <a:off x="8263377" y="109471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2" name="矩形 47"/>
          <p:cNvSpPr>
            <a:spLocks noChangeArrowheads="1"/>
          </p:cNvSpPr>
          <p:nvPr/>
        </p:nvSpPr>
        <p:spPr bwMode="auto">
          <a:xfrm>
            <a:off x="8263377" y="1499504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在此录入上述图表的综合描述说明，在此录入上述图表的说明。</a:t>
            </a:r>
          </a:p>
        </p:txBody>
      </p:sp>
      <p:sp>
        <p:nvSpPr>
          <p:cNvPr id="123" name="矩形 122"/>
          <p:cNvSpPr/>
          <p:nvPr/>
        </p:nvSpPr>
        <p:spPr>
          <a:xfrm>
            <a:off x="7404012" y="337499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4" name="矩形 47"/>
          <p:cNvSpPr>
            <a:spLocks noChangeArrowheads="1"/>
          </p:cNvSpPr>
          <p:nvPr/>
        </p:nvSpPr>
        <p:spPr bwMode="auto">
          <a:xfrm>
            <a:off x="6474558" y="3779781"/>
            <a:ext cx="2242616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在此录入上述图表的综合描述说明，在此录入上述图表的描述说明。</a:t>
            </a:r>
          </a:p>
        </p:txBody>
      </p:sp>
      <p:grpSp>
        <p:nvGrpSpPr>
          <p:cNvPr id="111" name="Group 338"/>
          <p:cNvGrpSpPr/>
          <p:nvPr/>
        </p:nvGrpSpPr>
        <p:grpSpPr>
          <a:xfrm>
            <a:off x="6045200" y="4069552"/>
            <a:ext cx="101600" cy="224891"/>
            <a:chOff x="2955636" y="3984060"/>
            <a:chExt cx="101600" cy="224891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112" name="Straight Connector 339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340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341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342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343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351"/>
            <p:cNvCxnSpPr/>
            <p:nvPr/>
          </p:nvCxnSpPr>
          <p:spPr>
            <a:xfrm>
              <a:off x="2955636" y="40323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22331566"/>
      </p:ext>
    </p:extLst>
  </p:cSld>
  <p:clrMapOvr>
    <a:masterClrMapping/>
  </p:clrMapOvr>
  <p:transition spd="slow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250"/>
                            </p:stCondLst>
                            <p:childTnLst>
                              <p:par>
                                <p:cTn id="41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3" dur="7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750"/>
                            </p:stCondLst>
                            <p:childTnLst>
                              <p:par>
                                <p:cTn id="56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8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75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3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25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3" dur="7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250"/>
                            </p:stCondLst>
                            <p:childTnLst>
                              <p:par>
                                <p:cTn id="7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3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75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000"/>
                            </p:stCondLst>
                            <p:childTnLst>
                              <p:par>
                                <p:cTn id="86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8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0"/>
                            </p:stCondLst>
                            <p:childTnLst>
                              <p:par>
                                <p:cTn id="9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3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84" grpId="0"/>
      <p:bldP spid="93" grpId="0" animBg="1"/>
      <p:bldP spid="94" grpId="0"/>
      <p:bldP spid="95" grpId="0" animBg="1"/>
      <p:bldP spid="96" grpId="0" animBg="1"/>
      <p:bldP spid="97" grpId="0" animBg="1"/>
      <p:bldP spid="98" grpId="0" animBg="1"/>
      <p:bldP spid="113" grpId="0" animBg="1"/>
      <p:bldP spid="114" grpId="0" animBg="1"/>
      <p:bldP spid="115" grpId="0" animBg="1"/>
      <p:bldP spid="116" grpId="0" animBg="1"/>
      <p:bldP spid="117" grpId="0"/>
      <p:bldP spid="118" grpId="0"/>
      <p:bldP spid="119" grpId="0"/>
      <p:bldP spid="120" grpId="0"/>
      <p:bldP spid="121" grpId="0"/>
      <p:bldP spid="122" grpId="0"/>
      <p:bldP spid="123" grpId="0"/>
      <p:bldP spid="1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Freeform 5"/>
          <p:cNvSpPr>
            <a:spLocks/>
          </p:cNvSpPr>
          <p:nvPr/>
        </p:nvSpPr>
        <p:spPr bwMode="auto">
          <a:xfrm>
            <a:off x="3152816" y="2115223"/>
            <a:ext cx="2449668" cy="978011"/>
          </a:xfrm>
          <a:custGeom>
            <a:avLst/>
            <a:gdLst>
              <a:gd name="T0" fmla="*/ 281 w 1245"/>
              <a:gd name="T1" fmla="*/ 0 h 427"/>
              <a:gd name="T2" fmla="*/ 0 w 1245"/>
              <a:gd name="T3" fmla="*/ 427 h 427"/>
              <a:gd name="T4" fmla="*/ 1245 w 1245"/>
              <a:gd name="T5" fmla="*/ 427 h 427"/>
              <a:gd name="T6" fmla="*/ 963 w 1245"/>
              <a:gd name="T7" fmla="*/ 0 h 427"/>
              <a:gd name="T8" fmla="*/ 281 w 1245"/>
              <a:gd name="T9" fmla="*/ 0 h 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45" h="427">
                <a:moveTo>
                  <a:pt x="281" y="0"/>
                </a:moveTo>
                <a:lnTo>
                  <a:pt x="0" y="427"/>
                </a:lnTo>
                <a:lnTo>
                  <a:pt x="1245" y="427"/>
                </a:lnTo>
                <a:lnTo>
                  <a:pt x="963" y="0"/>
                </a:lnTo>
                <a:lnTo>
                  <a:pt x="281" y="0"/>
                </a:lnTo>
                <a:close/>
              </a:path>
            </a:pathLst>
          </a:custGeom>
          <a:solidFill>
            <a:srgbClr val="98C052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38" name="Freeform 6"/>
          <p:cNvSpPr>
            <a:spLocks/>
          </p:cNvSpPr>
          <p:nvPr/>
        </p:nvSpPr>
        <p:spPr bwMode="auto">
          <a:xfrm>
            <a:off x="2595984" y="3093234"/>
            <a:ext cx="3561367" cy="975720"/>
          </a:xfrm>
          <a:custGeom>
            <a:avLst/>
            <a:gdLst>
              <a:gd name="T0" fmla="*/ 283 w 1810"/>
              <a:gd name="T1" fmla="*/ 0 h 426"/>
              <a:gd name="T2" fmla="*/ 0 w 1810"/>
              <a:gd name="T3" fmla="*/ 426 h 426"/>
              <a:gd name="T4" fmla="*/ 1810 w 1810"/>
              <a:gd name="T5" fmla="*/ 426 h 426"/>
              <a:gd name="T6" fmla="*/ 1528 w 1810"/>
              <a:gd name="T7" fmla="*/ 0 h 426"/>
              <a:gd name="T8" fmla="*/ 283 w 1810"/>
              <a:gd name="T9" fmla="*/ 0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10" h="426">
                <a:moveTo>
                  <a:pt x="283" y="0"/>
                </a:moveTo>
                <a:lnTo>
                  <a:pt x="0" y="426"/>
                </a:lnTo>
                <a:lnTo>
                  <a:pt x="1810" y="426"/>
                </a:lnTo>
                <a:lnTo>
                  <a:pt x="1528" y="0"/>
                </a:lnTo>
                <a:lnTo>
                  <a:pt x="283" y="0"/>
                </a:lnTo>
                <a:close/>
              </a:path>
            </a:pathLst>
          </a:custGeom>
          <a:solidFill>
            <a:srgbClr val="51AFAF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39" name="Freeform 7"/>
          <p:cNvSpPr>
            <a:spLocks/>
          </p:cNvSpPr>
          <p:nvPr/>
        </p:nvSpPr>
        <p:spPr bwMode="auto">
          <a:xfrm>
            <a:off x="2043086" y="4068955"/>
            <a:ext cx="4667160" cy="973430"/>
          </a:xfrm>
          <a:custGeom>
            <a:avLst/>
            <a:gdLst>
              <a:gd name="T0" fmla="*/ 281 w 2372"/>
              <a:gd name="T1" fmla="*/ 0 h 425"/>
              <a:gd name="T2" fmla="*/ 0 w 2372"/>
              <a:gd name="T3" fmla="*/ 425 h 425"/>
              <a:gd name="T4" fmla="*/ 2372 w 2372"/>
              <a:gd name="T5" fmla="*/ 425 h 425"/>
              <a:gd name="T6" fmla="*/ 2091 w 2372"/>
              <a:gd name="T7" fmla="*/ 0 h 425"/>
              <a:gd name="T8" fmla="*/ 281 w 2372"/>
              <a:gd name="T9" fmla="*/ 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72" h="425">
                <a:moveTo>
                  <a:pt x="281" y="0"/>
                </a:moveTo>
                <a:lnTo>
                  <a:pt x="0" y="425"/>
                </a:lnTo>
                <a:lnTo>
                  <a:pt x="2372" y="425"/>
                </a:lnTo>
                <a:lnTo>
                  <a:pt x="2091" y="0"/>
                </a:lnTo>
                <a:lnTo>
                  <a:pt x="281" y="0"/>
                </a:lnTo>
                <a:close/>
              </a:path>
            </a:pathLst>
          </a:custGeom>
          <a:solidFill>
            <a:srgbClr val="98C052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40" name="Freeform 8"/>
          <p:cNvSpPr>
            <a:spLocks/>
          </p:cNvSpPr>
          <p:nvPr/>
        </p:nvSpPr>
        <p:spPr bwMode="auto">
          <a:xfrm>
            <a:off x="1486255" y="5042383"/>
            <a:ext cx="5780825" cy="975720"/>
          </a:xfrm>
          <a:custGeom>
            <a:avLst/>
            <a:gdLst>
              <a:gd name="T0" fmla="*/ 283 w 2938"/>
              <a:gd name="T1" fmla="*/ 0 h 426"/>
              <a:gd name="T2" fmla="*/ 2655 w 2938"/>
              <a:gd name="T3" fmla="*/ 0 h 426"/>
              <a:gd name="T4" fmla="*/ 2938 w 2938"/>
              <a:gd name="T5" fmla="*/ 426 h 426"/>
              <a:gd name="T6" fmla="*/ 0 w 2938"/>
              <a:gd name="T7" fmla="*/ 426 h 426"/>
              <a:gd name="T8" fmla="*/ 283 w 2938"/>
              <a:gd name="T9" fmla="*/ 0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38" h="426">
                <a:moveTo>
                  <a:pt x="283" y="0"/>
                </a:moveTo>
                <a:lnTo>
                  <a:pt x="2655" y="0"/>
                </a:lnTo>
                <a:lnTo>
                  <a:pt x="2938" y="426"/>
                </a:lnTo>
                <a:lnTo>
                  <a:pt x="0" y="426"/>
                </a:lnTo>
                <a:lnTo>
                  <a:pt x="283" y="0"/>
                </a:lnTo>
                <a:close/>
              </a:path>
            </a:pathLst>
          </a:custGeom>
          <a:solidFill>
            <a:srgbClr val="51AFAF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41" name="Text Box 10"/>
          <p:cNvSpPr txBox="1">
            <a:spLocks noChangeArrowheads="1"/>
          </p:cNvSpPr>
          <p:nvPr/>
        </p:nvSpPr>
        <p:spPr bwMode="auto">
          <a:xfrm>
            <a:off x="2945179" y="5345577"/>
            <a:ext cx="28629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940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添加文字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42" name="Text Box 10"/>
          <p:cNvSpPr txBox="1">
            <a:spLocks noChangeArrowheads="1"/>
          </p:cNvSpPr>
          <p:nvPr/>
        </p:nvSpPr>
        <p:spPr bwMode="auto">
          <a:xfrm>
            <a:off x="2945179" y="4371004"/>
            <a:ext cx="28629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940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添加文字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43" name="Text Box 10"/>
          <p:cNvSpPr txBox="1">
            <a:spLocks noChangeArrowheads="1"/>
          </p:cNvSpPr>
          <p:nvPr/>
        </p:nvSpPr>
        <p:spPr bwMode="auto">
          <a:xfrm>
            <a:off x="3283593" y="3396428"/>
            <a:ext cx="218614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940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添加文字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44" name="Text Box 10"/>
          <p:cNvSpPr txBox="1">
            <a:spLocks noChangeArrowheads="1"/>
          </p:cNvSpPr>
          <p:nvPr/>
        </p:nvSpPr>
        <p:spPr bwMode="auto">
          <a:xfrm>
            <a:off x="3443488" y="2419562"/>
            <a:ext cx="186635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940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添加文字</a:t>
            </a:r>
            <a:endParaRPr 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45" name="Oval 11"/>
          <p:cNvSpPr/>
          <p:nvPr/>
        </p:nvSpPr>
        <p:spPr>
          <a:xfrm>
            <a:off x="5162860" y="2462755"/>
            <a:ext cx="282947" cy="282947"/>
          </a:xfrm>
          <a:prstGeom prst="ellipse">
            <a:avLst/>
          </a:prstGeom>
          <a:solidFill>
            <a:srgbClr val="98C052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46" name="Oval 12"/>
          <p:cNvSpPr/>
          <p:nvPr/>
        </p:nvSpPr>
        <p:spPr>
          <a:xfrm>
            <a:off x="5723806" y="3439621"/>
            <a:ext cx="282947" cy="282947"/>
          </a:xfrm>
          <a:prstGeom prst="ellipse">
            <a:avLst/>
          </a:prstGeom>
          <a:solidFill>
            <a:srgbClr val="51AFAF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47" name="Oval 13"/>
          <p:cNvSpPr/>
          <p:nvPr/>
        </p:nvSpPr>
        <p:spPr>
          <a:xfrm>
            <a:off x="6291751" y="4414197"/>
            <a:ext cx="282947" cy="282947"/>
          </a:xfrm>
          <a:prstGeom prst="ellipse">
            <a:avLst/>
          </a:prstGeom>
          <a:solidFill>
            <a:srgbClr val="98C052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48" name="Oval 14"/>
          <p:cNvSpPr/>
          <p:nvPr/>
        </p:nvSpPr>
        <p:spPr>
          <a:xfrm>
            <a:off x="6848730" y="5388770"/>
            <a:ext cx="282947" cy="282947"/>
          </a:xfrm>
          <a:prstGeom prst="ellipse">
            <a:avLst/>
          </a:prstGeom>
          <a:solidFill>
            <a:srgbClr val="51AFAF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49" name="肘形接點 23"/>
          <p:cNvSpPr>
            <a:spLocks noChangeShapeType="1"/>
          </p:cNvSpPr>
          <p:nvPr/>
        </p:nvSpPr>
        <p:spPr bwMode="auto">
          <a:xfrm rot="5400000" flipH="1" flipV="1">
            <a:off x="6194499" y="994269"/>
            <a:ext cx="703776" cy="2233195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" fmla="*/ 0 w 626447"/>
              <a:gd name="connsiteY0" fmla="*/ 0 h 2732562"/>
              <a:gd name="connsiteX1" fmla="*/ 626447 w 626447"/>
              <a:gd name="connsiteY1" fmla="*/ 464024 h 2732562"/>
              <a:gd name="connsiteX2" fmla="*/ 626447 w 626447"/>
              <a:gd name="connsiteY2" fmla="*/ 2732562 h 2732562"/>
              <a:gd name="connsiteX0" fmla="*/ 0 w 626447"/>
              <a:gd name="connsiteY0" fmla="*/ 0 h 2200551"/>
              <a:gd name="connsiteX1" fmla="*/ 626447 w 626447"/>
              <a:gd name="connsiteY1" fmla="*/ 464024 h 2200551"/>
              <a:gd name="connsiteX2" fmla="*/ 622250 w 626447"/>
              <a:gd name="connsiteY2" fmla="*/ 2200551 h 2200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6447" h="2200551" fill="none">
                <a:moveTo>
                  <a:pt x="0" y="0"/>
                </a:moveTo>
                <a:lnTo>
                  <a:pt x="626447" y="464024"/>
                </a:lnTo>
                <a:cubicBezTo>
                  <a:pt x="626447" y="1220203"/>
                  <a:pt x="622250" y="1444372"/>
                  <a:pt x="622250" y="2200551"/>
                </a:cubicBezTo>
              </a:path>
            </a:pathLst>
          </a:custGeom>
          <a:noFill/>
          <a:ln w="9525" cap="flat" cmpd="sng">
            <a:solidFill>
              <a:srgbClr val="222A35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7876723" y="1366203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矩形 47"/>
          <p:cNvSpPr>
            <a:spLocks noChangeArrowheads="1"/>
          </p:cNvSpPr>
          <p:nvPr/>
        </p:nvSpPr>
        <p:spPr bwMode="auto">
          <a:xfrm>
            <a:off x="7876723" y="1716401"/>
            <a:ext cx="2983316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在此录入上述图表的综合描述说明，在此录入上述图表的描述说明。</a:t>
            </a:r>
          </a:p>
        </p:txBody>
      </p:sp>
      <p:sp>
        <p:nvSpPr>
          <p:cNvPr id="52" name="肘形接點 23"/>
          <p:cNvSpPr>
            <a:spLocks noChangeShapeType="1"/>
          </p:cNvSpPr>
          <p:nvPr/>
        </p:nvSpPr>
        <p:spPr bwMode="auto">
          <a:xfrm rot="5400000" flipH="1" flipV="1">
            <a:off x="6605709" y="2443808"/>
            <a:ext cx="458319" cy="1656230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" fmla="*/ 0 w 626447"/>
              <a:gd name="connsiteY0" fmla="*/ 0 h 2732562"/>
              <a:gd name="connsiteX1" fmla="*/ 626447 w 626447"/>
              <a:gd name="connsiteY1" fmla="*/ 464024 h 2732562"/>
              <a:gd name="connsiteX2" fmla="*/ 626447 w 626447"/>
              <a:gd name="connsiteY2" fmla="*/ 2732562 h 2732562"/>
              <a:gd name="connsiteX0" fmla="*/ 0 w 626447"/>
              <a:gd name="connsiteY0" fmla="*/ 0 h 2084046"/>
              <a:gd name="connsiteX1" fmla="*/ 626447 w 626447"/>
              <a:gd name="connsiteY1" fmla="*/ 464024 h 2084046"/>
              <a:gd name="connsiteX2" fmla="*/ 626446 w 626447"/>
              <a:gd name="connsiteY2" fmla="*/ 2084046 h 2084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6447" h="2084046" fill="none">
                <a:moveTo>
                  <a:pt x="0" y="0"/>
                </a:moveTo>
                <a:lnTo>
                  <a:pt x="626447" y="464024"/>
                </a:lnTo>
                <a:cubicBezTo>
                  <a:pt x="626447" y="1220203"/>
                  <a:pt x="626446" y="1327867"/>
                  <a:pt x="626446" y="2084046"/>
                </a:cubicBezTo>
              </a:path>
            </a:pathLst>
          </a:custGeom>
          <a:noFill/>
          <a:ln w="9525" cap="flat" cmpd="sng">
            <a:solidFill>
              <a:srgbClr val="222A35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7876723" y="265174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矩形 47"/>
          <p:cNvSpPr>
            <a:spLocks noChangeArrowheads="1"/>
          </p:cNvSpPr>
          <p:nvPr/>
        </p:nvSpPr>
        <p:spPr bwMode="auto">
          <a:xfrm>
            <a:off x="7876723" y="3001942"/>
            <a:ext cx="2983316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cxnSp>
        <p:nvCxnSpPr>
          <p:cNvPr id="55" name="直接连接符 54"/>
          <p:cNvCxnSpPr>
            <a:stCxn id="47" idx="6"/>
          </p:cNvCxnSpPr>
          <p:nvPr/>
        </p:nvCxnSpPr>
        <p:spPr>
          <a:xfrm flipV="1">
            <a:off x="6574698" y="4547849"/>
            <a:ext cx="1088286" cy="7822"/>
          </a:xfrm>
          <a:prstGeom prst="line">
            <a:avLst/>
          </a:prstGeom>
          <a:noFill/>
          <a:ln w="9525" cap="flat" cmpd="sng">
            <a:solidFill>
              <a:srgbClr val="222A35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6" name="直接连接符 55"/>
          <p:cNvCxnSpPr/>
          <p:nvPr/>
        </p:nvCxnSpPr>
        <p:spPr>
          <a:xfrm flipV="1">
            <a:off x="7131677" y="5506395"/>
            <a:ext cx="531307" cy="1"/>
          </a:xfrm>
          <a:prstGeom prst="line">
            <a:avLst/>
          </a:prstGeom>
          <a:noFill/>
          <a:ln w="9525" cap="flat" cmpd="sng">
            <a:solidFill>
              <a:srgbClr val="222A35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7" name="矩形 56"/>
          <p:cNvSpPr/>
          <p:nvPr/>
        </p:nvSpPr>
        <p:spPr>
          <a:xfrm>
            <a:off x="7876723" y="399182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矩形 47"/>
          <p:cNvSpPr>
            <a:spLocks noChangeArrowheads="1"/>
          </p:cNvSpPr>
          <p:nvPr/>
        </p:nvSpPr>
        <p:spPr bwMode="auto">
          <a:xfrm>
            <a:off x="7876723" y="4342025"/>
            <a:ext cx="2983316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在此录入上述图表的综合描述说明，在此录入上述图表的描述说明。</a:t>
            </a:r>
          </a:p>
        </p:txBody>
      </p:sp>
      <p:sp>
        <p:nvSpPr>
          <p:cNvPr id="59" name="矩形 58"/>
          <p:cNvSpPr/>
          <p:nvPr/>
        </p:nvSpPr>
        <p:spPr>
          <a:xfrm>
            <a:off x="7876723" y="5331960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矩形 47"/>
          <p:cNvSpPr>
            <a:spLocks noChangeArrowheads="1"/>
          </p:cNvSpPr>
          <p:nvPr/>
        </p:nvSpPr>
        <p:spPr bwMode="auto">
          <a:xfrm>
            <a:off x="7876723" y="5682158"/>
            <a:ext cx="2983316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28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79607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2000">
        <p14:switch dir="r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0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3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3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100"/>
                            </p:stCondLst>
                            <p:childTnLst>
                              <p:par>
                                <p:cTn id="2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3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3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4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400"/>
                            </p:stCondLst>
                            <p:childTnLst>
                              <p:par>
                                <p:cTn id="3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3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3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3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7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2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45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70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95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45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95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4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4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900"/>
                            </p:stCondLst>
                            <p:childTnLst>
                              <p:par>
                                <p:cTn id="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3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25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750"/>
                            </p:stCondLst>
                            <p:childTnLst>
                              <p:par>
                                <p:cTn id="9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60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40" grpId="0" animBg="1"/>
      <p:bldP spid="41" grpId="0"/>
      <p:bldP spid="42" grpId="0"/>
      <p:bldP spid="43" grpId="0"/>
      <p:bldP spid="44" grpId="0"/>
      <p:bldP spid="45" grpId="0" animBg="1"/>
      <p:bldP spid="46" grpId="0" animBg="1"/>
      <p:bldP spid="47" grpId="0" animBg="1"/>
      <p:bldP spid="48" grpId="0" animBg="1"/>
      <p:bldP spid="49" grpId="0" animBg="1"/>
      <p:bldP spid="50" grpId="0"/>
      <p:bldP spid="51" grpId="0"/>
      <p:bldP spid="52" grpId="0" animBg="1"/>
      <p:bldP spid="53" grpId="0"/>
      <p:bldP spid="54" grpId="0"/>
      <p:bldP spid="57" grpId="0"/>
      <p:bldP spid="58" grpId="0"/>
      <p:bldP spid="59" grpId="0"/>
      <p:bldP spid="60" grpId="0"/>
      <p:bldP spid="2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1cfe325ac88af4cb1e315171a86c19382325f4f"/>
  <p:tag name="ISPRING_PRESENTATION_TITLE" val="12.pptx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7196</Words>
  <Application>Microsoft Office PowerPoint</Application>
  <PresentationFormat>Widescreen</PresentationFormat>
  <Paragraphs>485</Paragraphs>
  <Slides>41</Slides>
  <Notes>41</Notes>
  <HiddenSlides>0</HiddenSlides>
  <MMClips>1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53" baseType="lpstr">
      <vt:lpstr>Arial Unicode MS</vt:lpstr>
      <vt:lpstr>UKIJ Qolyazma</vt:lpstr>
      <vt:lpstr>宋体</vt:lpstr>
      <vt:lpstr>微软雅黑</vt:lpstr>
      <vt:lpstr>Arial</vt:lpstr>
      <vt:lpstr>Arial Rounded MT Bold</vt:lpstr>
      <vt:lpstr>Calibri</vt:lpstr>
      <vt:lpstr>Impact</vt:lpstr>
      <vt:lpstr>Open Sans</vt:lpstr>
      <vt:lpstr>Times New Roman</vt:lpstr>
      <vt:lpstr>Wingdings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12.pptx</dc:title>
  <dc:creator/>
  <cp:lastModifiedBy/>
  <cp:revision>1</cp:revision>
  <dcterms:created xsi:type="dcterms:W3CDTF">2016-11-27T11:38:12Z</dcterms:created>
  <dcterms:modified xsi:type="dcterms:W3CDTF">2016-11-27T13:57:35Z</dcterms:modified>
</cp:coreProperties>
</file>