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  <Override PartName="/ppt/charts/style2.xml" ContentType="application/vnd.ms-office.chartstyle+xml"/>
  <Override PartName="/ppt/charts/colors2.xml" ContentType="application/vnd.ms-office.chartcolorstyle+xml"/>
  <Override PartName="/ppt/charts/style3.xml" ContentType="application/vnd.ms-office.chartstyle+xml"/>
  <Override PartName="/ppt/charts/colors3.xml" ContentType="application/vnd.ms-office.chartcolorstyle+xml"/>
  <Override PartName="/ppt/charts/style4.xml" ContentType="application/vnd.ms-office.chartstyle+xml"/>
  <Override PartName="/ppt/charts/colors4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6" r:id="rId1"/>
  </p:sldMasterIdLst>
  <p:notesMasterIdLst>
    <p:notesMasterId r:id="rId26"/>
  </p:notesMasterIdLst>
  <p:sldIdLst>
    <p:sldId id="256" r:id="rId2"/>
    <p:sldId id="258" r:id="rId3"/>
    <p:sldId id="260" r:id="rId4"/>
    <p:sldId id="266" r:id="rId5"/>
    <p:sldId id="267" r:id="rId6"/>
    <p:sldId id="268" r:id="rId7"/>
    <p:sldId id="261" r:id="rId8"/>
    <p:sldId id="270" r:id="rId9"/>
    <p:sldId id="271" r:id="rId10"/>
    <p:sldId id="259" r:id="rId11"/>
    <p:sldId id="272" r:id="rId12"/>
    <p:sldId id="274" r:id="rId13"/>
    <p:sldId id="273" r:id="rId14"/>
    <p:sldId id="262" r:id="rId15"/>
    <p:sldId id="275" r:id="rId16"/>
    <p:sldId id="277" r:id="rId17"/>
    <p:sldId id="276" r:id="rId18"/>
    <p:sldId id="263" r:id="rId19"/>
    <p:sldId id="280" r:id="rId20"/>
    <p:sldId id="278" r:id="rId21"/>
    <p:sldId id="279" r:id="rId22"/>
    <p:sldId id="264" r:id="rId23"/>
    <p:sldId id="281" r:id="rId24"/>
    <p:sldId id="265" r:id="rId25"/>
  </p:sldIdLst>
  <p:sldSz cx="12192000" cy="6858000"/>
  <p:notesSz cx="6858000" cy="9144000"/>
  <p:defaultTextStyle>
    <a:defPPr>
      <a:defRPr lang="zh-CN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pos="3749" userDrawn="1">
          <p15:clr>
            <a:srgbClr val="A4A3A4"/>
          </p15:clr>
        </p15:guide>
        <p15:guide id="2" orient="horz" pos="2137" userDrawn="1">
          <p15:clr>
            <a:srgbClr val="A4A3A4"/>
          </p15:clr>
        </p15:guide>
        <p15:guide id="3" orient="horz" pos="3158" userDrawn="1">
          <p15:clr>
            <a:srgbClr val="A4A3A4"/>
          </p15:clr>
        </p15:guide>
        <p15:guide id="4" pos="438" userDrawn="1">
          <p15:clr>
            <a:srgbClr val="A4A3A4"/>
          </p15:clr>
        </p15:guide>
        <p15:guide id="5" pos="72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46F7A"/>
    <a:srgbClr val="425860"/>
    <a:srgbClr val="398E3D"/>
    <a:srgbClr val="FF6D00"/>
    <a:srgbClr val="F1F5F8"/>
    <a:srgbClr val="F9F9F9"/>
    <a:srgbClr val="2C7130"/>
    <a:srgbClr val="CC5600"/>
    <a:srgbClr val="FB7716"/>
    <a:srgbClr val="4456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E3FDE45-AF77-4B5C-9715-49D594BDF05E}" styleName="浅色样式 1 - 强调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11" autoAdjust="0"/>
    <p:restoredTop sz="94674"/>
  </p:normalViewPr>
  <p:slideViewPr>
    <p:cSldViewPr snapToGrid="0" snapToObjects="1">
      <p:cViewPr varScale="1">
        <p:scale>
          <a:sx n="103" d="100"/>
          <a:sy n="103" d="100"/>
        </p:scale>
        <p:origin x="-108" y="-114"/>
      </p:cViewPr>
      <p:guideLst>
        <p:guide orient="horz" pos="2137"/>
        <p:guide orient="horz" pos="3158"/>
        <p:guide pos="3749"/>
        <p:guide pos="438"/>
        <p:guide pos="724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Excel____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38100">
              <a:noFill/>
            </a:ln>
          </c:spPr>
          <c:dPt>
            <c:idx val="0"/>
            <c:bubble3D val="0"/>
            <c:spPr>
              <a:solidFill>
                <a:srgbClr val="F67A3A"/>
              </a:solidFill>
              <a:ln w="3810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9B7-4F19-914E-91E709B6DD4D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3810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9B7-4F19-914E-91E709B6DD4D}"/>
              </c:ext>
            </c:extLst>
          </c:dPt>
          <c:dPt>
            <c:idx val="2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 w="3810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79B7-4F19-914E-91E709B6DD4D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</c:v>
                </c:pt>
                <c:pt idx="1">
                  <c:v>0.3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79B7-4F19-914E-91E709B6DD4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38100">
              <a:noFill/>
            </a:ln>
          </c:spPr>
          <c:dPt>
            <c:idx val="0"/>
            <c:bubble3D val="0"/>
            <c:spPr>
              <a:solidFill>
                <a:srgbClr val="398E3D"/>
              </a:solidFill>
              <a:ln w="3810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B7D-422E-8B51-D70721947D58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3810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B7D-422E-8B51-D70721947D58}"/>
              </c:ext>
            </c:extLst>
          </c:dPt>
          <c:dPt>
            <c:idx val="2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 w="3810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EB7D-422E-8B51-D70721947D58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0.25</c:v>
                </c:pt>
                <c:pt idx="1">
                  <c:v>0.75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EB7D-422E-8B51-D70721947D5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38100">
              <a:noFill/>
            </a:ln>
          </c:spPr>
          <c:dPt>
            <c:idx val="0"/>
            <c:bubble3D val="0"/>
            <c:spPr>
              <a:solidFill>
                <a:srgbClr val="546F7A"/>
              </a:solidFill>
              <a:ln w="3810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E24-486A-A02F-A89B87AD9708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3810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E24-486A-A02F-A89B87AD9708}"/>
              </c:ext>
            </c:extLst>
          </c:dPt>
          <c:dPt>
            <c:idx val="2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 w="3810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1E24-486A-A02F-A89B87AD9708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</c:v>
                </c:pt>
                <c:pt idx="1">
                  <c:v>0.4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1E24-486A-A02F-A89B87AD970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1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4EB-42A1-A084-D4D0AFD5D0DE}"/>
            </c:ext>
          </c:extLst>
        </c:ser>
        <c:ser>
          <c:idx val="2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398E3D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0%</c:formatCode>
                <c:ptCount val="4"/>
                <c:pt idx="0">
                  <c:v>0.3</c:v>
                </c:pt>
                <c:pt idx="1">
                  <c:v>0.2</c:v>
                </c:pt>
                <c:pt idx="2">
                  <c:v>0.3</c:v>
                </c:pt>
                <c:pt idx="3">
                  <c:v>0.8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D4EB-42A1-A084-D4D0AFD5D0D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31"/>
        <c:overlap val="100"/>
        <c:axId val="36824064"/>
        <c:axId val="119568576"/>
      </c:barChart>
      <c:catAx>
        <c:axId val="3682406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19568576"/>
        <c:crosses val="autoZero"/>
        <c:auto val="1"/>
        <c:lblAlgn val="ctr"/>
        <c:lblOffset val="100"/>
        <c:noMultiLvlLbl val="0"/>
      </c:catAx>
      <c:valAx>
        <c:axId val="119568576"/>
        <c:scaling>
          <c:orientation val="minMax"/>
          <c:max val="1"/>
        </c:scaling>
        <c:delete val="0"/>
        <c:axPos val="b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68240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E310C7-34AD-4809-85FC-EC5926D1B62B}" type="datetimeFigureOut">
              <a:rPr lang="zh-CN" altLang="en-US" smtClean="0"/>
              <a:t>2016-03-21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62265C-CFB5-4B78-A429-8BCFC2FD0A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4944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62265C-CFB5-4B78-A429-8BCFC2FD0A7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89029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62265C-CFB5-4B78-A429-8BCFC2FD0A7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81951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62265C-CFB5-4B78-A429-8BCFC2FD0A7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92958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62265C-CFB5-4B78-A429-8BCFC2FD0A76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52287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rgbClr val="546F7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0298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77174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4" y="258233"/>
            <a:ext cx="4868117" cy="529569"/>
          </a:xfrm>
          <a:prstGeom prst="rect">
            <a:avLst/>
          </a:prstGeom>
          <a:ln w="12700" cmpd="sng">
            <a:solidFill>
              <a:schemeClr val="tx1"/>
            </a:solidFill>
          </a:ln>
        </p:spPr>
        <p:txBody>
          <a:bodyPr vert="horz" anchor="ctr"/>
          <a:lstStyle>
            <a:lvl1pPr marL="0" indent="0" algn="l">
              <a:buNone/>
              <a:defRPr sz="2400" b="1">
                <a:latin typeface="Segoe UI Light" charset="0"/>
                <a:ea typeface="Segoe UI Light" charset="0"/>
                <a:cs typeface="Segoe UI Light" charset="0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3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1386592" y="171547"/>
            <a:ext cx="805408" cy="616255"/>
          </a:xfrm>
          <a:prstGeom prst="rect">
            <a:avLst/>
          </a:prstGeom>
          <a:solidFill>
            <a:schemeClr val="tx1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  <a:latin typeface="Segoe UI Light" charset="0"/>
                <a:ea typeface="Segoe UI Light" charset="0"/>
                <a:cs typeface="Segoe UI Light" charset="0"/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4" name="图片占位符 8"/>
          <p:cNvSpPr>
            <a:spLocks noGrp="1"/>
          </p:cNvSpPr>
          <p:nvPr>
            <p:ph type="pic" sz="quarter" idx="14" hasCustomPrompt="1"/>
          </p:nvPr>
        </p:nvSpPr>
        <p:spPr>
          <a:xfrm>
            <a:off x="376768" y="5989475"/>
            <a:ext cx="1960033" cy="533400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 b="1">
                <a:latin typeface="Segoe UI Light" charset="0"/>
                <a:ea typeface="Segoe UI Light" charset="0"/>
                <a:cs typeface="Segoe UI Light" charset="0"/>
              </a:defRPr>
            </a:lvl1pPr>
          </a:lstStyle>
          <a:p>
            <a:r>
              <a:rPr kumimoji="1" lang="en-US" altLang="zh-CN" sz="1600" b="1" dirty="0" smtClean="0"/>
              <a:t>LOGO&amp;PIC</a:t>
            </a:r>
            <a:r>
              <a:rPr kumimoji="1" lang="zh-CN" altLang="en-US" sz="1600" b="1" dirty="0" smtClean="0"/>
              <a:t> </a:t>
            </a:r>
            <a:r>
              <a:rPr kumimoji="1" lang="en-US" altLang="zh-CN" sz="1600" b="1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26217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9002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62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0" y="6223000"/>
            <a:ext cx="12192000" cy="635000"/>
          </a:xfrm>
          <a:prstGeom prst="rect">
            <a:avLst/>
          </a:prstGeom>
          <a:solidFill>
            <a:srgbClr val="4456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95034" y="3291785"/>
            <a:ext cx="1018740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 dirty="0" smtClean="0">
                <a:solidFill>
                  <a:schemeClr val="bg1"/>
                </a:solidFill>
              </a:rPr>
              <a:t>请</a:t>
            </a:r>
            <a:r>
              <a:rPr lang="zh-CN" altLang="en-US" sz="6000" b="1" dirty="0">
                <a:solidFill>
                  <a:schemeClr val="bg1"/>
                </a:solidFill>
              </a:rPr>
              <a:t>在此</a:t>
            </a:r>
            <a:r>
              <a:rPr lang="zh-CN" altLang="en-US" sz="6000" b="1" dirty="0" smtClean="0">
                <a:solidFill>
                  <a:schemeClr val="bg1"/>
                </a:solidFill>
              </a:rPr>
              <a:t>位置添加</a:t>
            </a:r>
            <a:r>
              <a:rPr lang="zh-CN" altLang="en-US" sz="6000" b="1" dirty="0">
                <a:solidFill>
                  <a:schemeClr val="bg1"/>
                </a:solidFill>
              </a:rPr>
              <a:t>你的论文</a:t>
            </a:r>
            <a:r>
              <a:rPr lang="zh-CN" altLang="en-US" sz="6000" b="1" dirty="0" smtClean="0">
                <a:solidFill>
                  <a:schemeClr val="bg1"/>
                </a:solidFill>
              </a:rPr>
              <a:t>名称</a:t>
            </a:r>
            <a:endParaRPr lang="en-US" altLang="zh-CN" sz="6000" b="1" dirty="0">
              <a:solidFill>
                <a:schemeClr val="bg1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979207" y="4378458"/>
            <a:ext cx="22156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指导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老师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：</a:t>
            </a: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PPT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教授</a:t>
            </a:r>
            <a:endParaRPr lang="en-US" altLang="zh-CN" dirty="0" smtClean="0">
              <a:solidFill>
                <a:schemeClr val="bg1">
                  <a:lumMod val="95000"/>
                </a:schemeClr>
              </a:solidFill>
              <a:latin typeface="+mj-ea"/>
              <a:ea typeface="+mj-ea"/>
            </a:endParaRPr>
          </a:p>
          <a:p>
            <a:pPr algn="ctr"/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报告人：清风素材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5627539" y="5333204"/>
            <a:ext cx="115746" cy="11574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6038127" y="5333204"/>
            <a:ext cx="115746" cy="11574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6443635" y="5333204"/>
            <a:ext cx="115746" cy="11574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4769529" y="541051"/>
            <a:ext cx="2638414" cy="2624498"/>
            <a:chOff x="4769529" y="541051"/>
            <a:chExt cx="2638414" cy="2624498"/>
          </a:xfrm>
        </p:grpSpPr>
        <p:grpSp>
          <p:nvGrpSpPr>
            <p:cNvPr id="3" name="Group 74"/>
            <p:cNvGrpSpPr>
              <a:grpSpLocks noChangeAspect="1"/>
            </p:cNvGrpSpPr>
            <p:nvPr/>
          </p:nvGrpSpPr>
          <p:grpSpPr bwMode="auto">
            <a:xfrm>
              <a:off x="4769529" y="541051"/>
              <a:ext cx="2638414" cy="2624498"/>
              <a:chOff x="5429" y="2125"/>
              <a:chExt cx="569" cy="566"/>
            </a:xfrm>
            <a:solidFill>
              <a:schemeClr val="bg1"/>
            </a:solidFill>
          </p:grpSpPr>
          <p:sp>
            <p:nvSpPr>
              <p:cNvPr id="4" name="Freeform 75"/>
              <p:cNvSpPr>
                <a:spLocks/>
              </p:cNvSpPr>
              <p:nvPr/>
            </p:nvSpPr>
            <p:spPr bwMode="auto">
              <a:xfrm>
                <a:off x="5639" y="2603"/>
                <a:ext cx="149" cy="22"/>
              </a:xfrm>
              <a:custGeom>
                <a:avLst/>
                <a:gdLst>
                  <a:gd name="T0" fmla="*/ 210 w 210"/>
                  <a:gd name="T1" fmla="*/ 16 h 32"/>
                  <a:gd name="T2" fmla="*/ 195 w 210"/>
                  <a:gd name="T3" fmla="*/ 0 h 32"/>
                  <a:gd name="T4" fmla="*/ 15 w 210"/>
                  <a:gd name="T5" fmla="*/ 0 h 32"/>
                  <a:gd name="T6" fmla="*/ 0 w 210"/>
                  <a:gd name="T7" fmla="*/ 16 h 32"/>
                  <a:gd name="T8" fmla="*/ 0 w 210"/>
                  <a:gd name="T9" fmla="*/ 16 h 32"/>
                  <a:gd name="T10" fmla="*/ 15 w 210"/>
                  <a:gd name="T11" fmla="*/ 32 h 32"/>
                  <a:gd name="T12" fmla="*/ 195 w 210"/>
                  <a:gd name="T13" fmla="*/ 32 h 32"/>
                  <a:gd name="T14" fmla="*/ 210 w 210"/>
                  <a:gd name="T15" fmla="*/ 1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0" h="32">
                    <a:moveTo>
                      <a:pt x="210" y="16"/>
                    </a:moveTo>
                    <a:cubicBezTo>
                      <a:pt x="210" y="7"/>
                      <a:pt x="203" y="0"/>
                      <a:pt x="19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4"/>
                      <a:pt x="7" y="32"/>
                      <a:pt x="15" y="32"/>
                    </a:cubicBezTo>
                    <a:cubicBezTo>
                      <a:pt x="195" y="32"/>
                      <a:pt x="195" y="32"/>
                      <a:pt x="195" y="32"/>
                    </a:cubicBezTo>
                    <a:cubicBezTo>
                      <a:pt x="203" y="32"/>
                      <a:pt x="210" y="24"/>
                      <a:pt x="21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" name="Freeform 76"/>
              <p:cNvSpPr>
                <a:spLocks/>
              </p:cNvSpPr>
              <p:nvPr/>
            </p:nvSpPr>
            <p:spPr bwMode="auto">
              <a:xfrm>
                <a:off x="5702" y="2125"/>
                <a:ext cx="23" cy="94"/>
              </a:xfrm>
              <a:custGeom>
                <a:avLst/>
                <a:gdLst>
                  <a:gd name="T0" fmla="*/ 16 w 32"/>
                  <a:gd name="T1" fmla="*/ 132 h 132"/>
                  <a:gd name="T2" fmla="*/ 32 w 32"/>
                  <a:gd name="T3" fmla="*/ 116 h 132"/>
                  <a:gd name="T4" fmla="*/ 32 w 32"/>
                  <a:gd name="T5" fmla="*/ 16 h 132"/>
                  <a:gd name="T6" fmla="*/ 16 w 32"/>
                  <a:gd name="T7" fmla="*/ 0 h 132"/>
                  <a:gd name="T8" fmla="*/ 16 w 32"/>
                  <a:gd name="T9" fmla="*/ 0 h 132"/>
                  <a:gd name="T10" fmla="*/ 0 w 32"/>
                  <a:gd name="T11" fmla="*/ 16 h 132"/>
                  <a:gd name="T12" fmla="*/ 0 w 32"/>
                  <a:gd name="T13" fmla="*/ 116 h 132"/>
                  <a:gd name="T14" fmla="*/ 16 w 32"/>
                  <a:gd name="T15" fmla="*/ 1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" h="132">
                    <a:moveTo>
                      <a:pt x="16" y="132"/>
                    </a:moveTo>
                    <a:cubicBezTo>
                      <a:pt x="25" y="132"/>
                      <a:pt x="32" y="125"/>
                      <a:pt x="32" y="116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2" y="7"/>
                      <a:pt x="25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116"/>
                      <a:pt x="0" y="116"/>
                      <a:pt x="0" y="116"/>
                    </a:cubicBezTo>
                    <a:cubicBezTo>
                      <a:pt x="0" y="125"/>
                      <a:pt x="7" y="132"/>
                      <a:pt x="16" y="1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" name="Freeform 77"/>
              <p:cNvSpPr>
                <a:spLocks/>
              </p:cNvSpPr>
              <p:nvPr/>
            </p:nvSpPr>
            <p:spPr bwMode="auto">
              <a:xfrm>
                <a:off x="5802" y="2160"/>
                <a:ext cx="61" cy="87"/>
              </a:xfrm>
              <a:custGeom>
                <a:avLst/>
                <a:gdLst>
                  <a:gd name="T0" fmla="*/ 10 w 86"/>
                  <a:gd name="T1" fmla="*/ 119 h 123"/>
                  <a:gd name="T2" fmla="*/ 32 w 86"/>
                  <a:gd name="T3" fmla="*/ 113 h 123"/>
                  <a:gd name="T4" fmla="*/ 82 w 86"/>
                  <a:gd name="T5" fmla="*/ 26 h 123"/>
                  <a:gd name="T6" fmla="*/ 76 w 86"/>
                  <a:gd name="T7" fmla="*/ 5 h 123"/>
                  <a:gd name="T8" fmla="*/ 76 w 86"/>
                  <a:gd name="T9" fmla="*/ 5 h 123"/>
                  <a:gd name="T10" fmla="*/ 55 w 86"/>
                  <a:gd name="T11" fmla="*/ 10 h 123"/>
                  <a:gd name="T12" fmla="*/ 5 w 86"/>
                  <a:gd name="T13" fmla="*/ 97 h 123"/>
                  <a:gd name="T14" fmla="*/ 10 w 86"/>
                  <a:gd name="T15" fmla="*/ 119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6" h="123">
                    <a:moveTo>
                      <a:pt x="10" y="119"/>
                    </a:moveTo>
                    <a:cubicBezTo>
                      <a:pt x="18" y="123"/>
                      <a:pt x="27" y="120"/>
                      <a:pt x="32" y="113"/>
                    </a:cubicBezTo>
                    <a:cubicBezTo>
                      <a:pt x="82" y="26"/>
                      <a:pt x="82" y="26"/>
                      <a:pt x="82" y="26"/>
                    </a:cubicBezTo>
                    <a:cubicBezTo>
                      <a:pt x="86" y="19"/>
                      <a:pt x="83" y="9"/>
                      <a:pt x="76" y="5"/>
                    </a:cubicBezTo>
                    <a:cubicBezTo>
                      <a:pt x="76" y="5"/>
                      <a:pt x="76" y="5"/>
                      <a:pt x="76" y="5"/>
                    </a:cubicBezTo>
                    <a:cubicBezTo>
                      <a:pt x="69" y="0"/>
                      <a:pt x="59" y="3"/>
                      <a:pt x="55" y="10"/>
                    </a:cubicBezTo>
                    <a:cubicBezTo>
                      <a:pt x="5" y="97"/>
                      <a:pt x="5" y="97"/>
                      <a:pt x="5" y="97"/>
                    </a:cubicBezTo>
                    <a:cubicBezTo>
                      <a:pt x="0" y="105"/>
                      <a:pt x="3" y="114"/>
                      <a:pt x="10" y="1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" name="Freeform 78"/>
              <p:cNvSpPr>
                <a:spLocks/>
              </p:cNvSpPr>
              <p:nvPr/>
            </p:nvSpPr>
            <p:spPr bwMode="auto">
              <a:xfrm>
                <a:off x="5876" y="2260"/>
                <a:ext cx="87" cy="62"/>
              </a:xfrm>
              <a:custGeom>
                <a:avLst/>
                <a:gdLst>
                  <a:gd name="T0" fmla="*/ 5 w 123"/>
                  <a:gd name="T1" fmla="*/ 76 h 86"/>
                  <a:gd name="T2" fmla="*/ 26 w 123"/>
                  <a:gd name="T3" fmla="*/ 82 h 86"/>
                  <a:gd name="T4" fmla="*/ 113 w 123"/>
                  <a:gd name="T5" fmla="*/ 31 h 86"/>
                  <a:gd name="T6" fmla="*/ 118 w 123"/>
                  <a:gd name="T7" fmla="*/ 10 h 86"/>
                  <a:gd name="T8" fmla="*/ 118 w 123"/>
                  <a:gd name="T9" fmla="*/ 10 h 86"/>
                  <a:gd name="T10" fmla="*/ 97 w 123"/>
                  <a:gd name="T11" fmla="*/ 4 h 86"/>
                  <a:gd name="T12" fmla="*/ 10 w 123"/>
                  <a:gd name="T13" fmla="*/ 55 h 86"/>
                  <a:gd name="T14" fmla="*/ 5 w 123"/>
                  <a:gd name="T15" fmla="*/ 7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3" h="86">
                    <a:moveTo>
                      <a:pt x="5" y="76"/>
                    </a:moveTo>
                    <a:cubicBezTo>
                      <a:pt x="9" y="83"/>
                      <a:pt x="19" y="86"/>
                      <a:pt x="26" y="82"/>
                    </a:cubicBezTo>
                    <a:cubicBezTo>
                      <a:pt x="113" y="31"/>
                      <a:pt x="113" y="31"/>
                      <a:pt x="113" y="31"/>
                    </a:cubicBezTo>
                    <a:cubicBezTo>
                      <a:pt x="120" y="27"/>
                      <a:pt x="123" y="18"/>
                      <a:pt x="118" y="10"/>
                    </a:cubicBezTo>
                    <a:cubicBezTo>
                      <a:pt x="118" y="10"/>
                      <a:pt x="118" y="10"/>
                      <a:pt x="118" y="10"/>
                    </a:cubicBezTo>
                    <a:cubicBezTo>
                      <a:pt x="114" y="3"/>
                      <a:pt x="105" y="0"/>
                      <a:pt x="97" y="4"/>
                    </a:cubicBezTo>
                    <a:cubicBezTo>
                      <a:pt x="10" y="55"/>
                      <a:pt x="10" y="55"/>
                      <a:pt x="10" y="55"/>
                    </a:cubicBezTo>
                    <a:cubicBezTo>
                      <a:pt x="3" y="59"/>
                      <a:pt x="0" y="68"/>
                      <a:pt x="5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79"/>
              <p:cNvSpPr>
                <a:spLocks/>
              </p:cNvSpPr>
              <p:nvPr/>
            </p:nvSpPr>
            <p:spPr bwMode="auto">
              <a:xfrm>
                <a:off x="5905" y="2399"/>
                <a:ext cx="93" cy="22"/>
              </a:xfrm>
              <a:custGeom>
                <a:avLst/>
                <a:gdLst>
                  <a:gd name="T0" fmla="*/ 0 w 131"/>
                  <a:gd name="T1" fmla="*/ 15 h 31"/>
                  <a:gd name="T2" fmla="*/ 15 w 131"/>
                  <a:gd name="T3" fmla="*/ 31 h 31"/>
                  <a:gd name="T4" fmla="*/ 115 w 131"/>
                  <a:gd name="T5" fmla="*/ 31 h 31"/>
                  <a:gd name="T6" fmla="*/ 131 w 131"/>
                  <a:gd name="T7" fmla="*/ 15 h 31"/>
                  <a:gd name="T8" fmla="*/ 131 w 131"/>
                  <a:gd name="T9" fmla="*/ 15 h 31"/>
                  <a:gd name="T10" fmla="*/ 115 w 131"/>
                  <a:gd name="T11" fmla="*/ 0 h 31"/>
                  <a:gd name="T12" fmla="*/ 15 w 131"/>
                  <a:gd name="T13" fmla="*/ 0 h 31"/>
                  <a:gd name="T14" fmla="*/ 0 w 131"/>
                  <a:gd name="T15" fmla="*/ 1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1" h="31">
                    <a:moveTo>
                      <a:pt x="0" y="15"/>
                    </a:moveTo>
                    <a:cubicBezTo>
                      <a:pt x="0" y="24"/>
                      <a:pt x="7" y="31"/>
                      <a:pt x="15" y="31"/>
                    </a:cubicBezTo>
                    <a:cubicBezTo>
                      <a:pt x="115" y="31"/>
                      <a:pt x="115" y="31"/>
                      <a:pt x="115" y="31"/>
                    </a:cubicBezTo>
                    <a:cubicBezTo>
                      <a:pt x="124" y="31"/>
                      <a:pt x="131" y="24"/>
                      <a:pt x="131" y="15"/>
                    </a:cubicBezTo>
                    <a:cubicBezTo>
                      <a:pt x="131" y="15"/>
                      <a:pt x="131" y="15"/>
                      <a:pt x="131" y="15"/>
                    </a:cubicBezTo>
                    <a:cubicBezTo>
                      <a:pt x="131" y="7"/>
                      <a:pt x="124" y="0"/>
                      <a:pt x="1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7"/>
                      <a:pt x="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80"/>
              <p:cNvSpPr>
                <a:spLocks/>
              </p:cNvSpPr>
              <p:nvPr/>
            </p:nvSpPr>
            <p:spPr bwMode="auto">
              <a:xfrm>
                <a:off x="5564" y="2160"/>
                <a:ext cx="61" cy="87"/>
              </a:xfrm>
              <a:custGeom>
                <a:avLst/>
                <a:gdLst>
                  <a:gd name="T0" fmla="*/ 76 w 86"/>
                  <a:gd name="T1" fmla="*/ 119 h 123"/>
                  <a:gd name="T2" fmla="*/ 81 w 86"/>
                  <a:gd name="T3" fmla="*/ 97 h 123"/>
                  <a:gd name="T4" fmla="*/ 31 w 86"/>
                  <a:gd name="T5" fmla="*/ 10 h 123"/>
                  <a:gd name="T6" fmla="*/ 10 w 86"/>
                  <a:gd name="T7" fmla="*/ 5 h 123"/>
                  <a:gd name="T8" fmla="*/ 10 w 86"/>
                  <a:gd name="T9" fmla="*/ 5 h 123"/>
                  <a:gd name="T10" fmla="*/ 4 w 86"/>
                  <a:gd name="T11" fmla="*/ 26 h 123"/>
                  <a:gd name="T12" fmla="*/ 54 w 86"/>
                  <a:gd name="T13" fmla="*/ 113 h 123"/>
                  <a:gd name="T14" fmla="*/ 76 w 86"/>
                  <a:gd name="T15" fmla="*/ 119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6" h="123">
                    <a:moveTo>
                      <a:pt x="76" y="119"/>
                    </a:moveTo>
                    <a:cubicBezTo>
                      <a:pt x="83" y="114"/>
                      <a:pt x="86" y="105"/>
                      <a:pt x="81" y="97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27" y="3"/>
                      <a:pt x="17" y="0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3" y="9"/>
                      <a:pt x="0" y="19"/>
                      <a:pt x="4" y="26"/>
                    </a:cubicBezTo>
                    <a:cubicBezTo>
                      <a:pt x="54" y="113"/>
                      <a:pt x="54" y="113"/>
                      <a:pt x="54" y="113"/>
                    </a:cubicBezTo>
                    <a:cubicBezTo>
                      <a:pt x="59" y="120"/>
                      <a:pt x="68" y="123"/>
                      <a:pt x="76" y="1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81"/>
              <p:cNvSpPr>
                <a:spLocks/>
              </p:cNvSpPr>
              <p:nvPr/>
            </p:nvSpPr>
            <p:spPr bwMode="auto">
              <a:xfrm>
                <a:off x="5464" y="2260"/>
                <a:ext cx="87" cy="62"/>
              </a:xfrm>
              <a:custGeom>
                <a:avLst/>
                <a:gdLst>
                  <a:gd name="T0" fmla="*/ 118 w 123"/>
                  <a:gd name="T1" fmla="*/ 76 h 86"/>
                  <a:gd name="T2" fmla="*/ 113 w 123"/>
                  <a:gd name="T3" fmla="*/ 55 h 86"/>
                  <a:gd name="T4" fmla="*/ 26 w 123"/>
                  <a:gd name="T5" fmla="*/ 4 h 86"/>
                  <a:gd name="T6" fmla="*/ 5 w 123"/>
                  <a:gd name="T7" fmla="*/ 10 h 86"/>
                  <a:gd name="T8" fmla="*/ 5 w 123"/>
                  <a:gd name="T9" fmla="*/ 10 h 86"/>
                  <a:gd name="T10" fmla="*/ 10 w 123"/>
                  <a:gd name="T11" fmla="*/ 31 h 86"/>
                  <a:gd name="T12" fmla="*/ 97 w 123"/>
                  <a:gd name="T13" fmla="*/ 82 h 86"/>
                  <a:gd name="T14" fmla="*/ 118 w 123"/>
                  <a:gd name="T15" fmla="*/ 7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3" h="86">
                    <a:moveTo>
                      <a:pt x="118" y="76"/>
                    </a:moveTo>
                    <a:cubicBezTo>
                      <a:pt x="123" y="68"/>
                      <a:pt x="120" y="59"/>
                      <a:pt x="113" y="55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18" y="0"/>
                      <a:pt x="9" y="3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0" y="18"/>
                      <a:pt x="3" y="27"/>
                      <a:pt x="10" y="31"/>
                    </a:cubicBezTo>
                    <a:cubicBezTo>
                      <a:pt x="97" y="82"/>
                      <a:pt x="97" y="82"/>
                      <a:pt x="97" y="82"/>
                    </a:cubicBezTo>
                    <a:cubicBezTo>
                      <a:pt x="105" y="86"/>
                      <a:pt x="114" y="83"/>
                      <a:pt x="118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82"/>
              <p:cNvSpPr>
                <a:spLocks/>
              </p:cNvSpPr>
              <p:nvPr/>
            </p:nvSpPr>
            <p:spPr bwMode="auto">
              <a:xfrm>
                <a:off x="5429" y="2399"/>
                <a:ext cx="93" cy="22"/>
              </a:xfrm>
              <a:custGeom>
                <a:avLst/>
                <a:gdLst>
                  <a:gd name="T0" fmla="*/ 131 w 131"/>
                  <a:gd name="T1" fmla="*/ 15 h 31"/>
                  <a:gd name="T2" fmla="*/ 116 w 131"/>
                  <a:gd name="T3" fmla="*/ 0 h 31"/>
                  <a:gd name="T4" fmla="*/ 16 w 131"/>
                  <a:gd name="T5" fmla="*/ 0 h 31"/>
                  <a:gd name="T6" fmla="*/ 0 w 131"/>
                  <a:gd name="T7" fmla="*/ 15 h 31"/>
                  <a:gd name="T8" fmla="*/ 0 w 131"/>
                  <a:gd name="T9" fmla="*/ 15 h 31"/>
                  <a:gd name="T10" fmla="*/ 16 w 131"/>
                  <a:gd name="T11" fmla="*/ 31 h 31"/>
                  <a:gd name="T12" fmla="*/ 116 w 131"/>
                  <a:gd name="T13" fmla="*/ 31 h 31"/>
                  <a:gd name="T14" fmla="*/ 131 w 131"/>
                  <a:gd name="T15" fmla="*/ 1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1" h="31">
                    <a:moveTo>
                      <a:pt x="131" y="15"/>
                    </a:moveTo>
                    <a:cubicBezTo>
                      <a:pt x="131" y="7"/>
                      <a:pt x="124" y="0"/>
                      <a:pt x="1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24"/>
                      <a:pt x="7" y="31"/>
                      <a:pt x="16" y="31"/>
                    </a:cubicBezTo>
                    <a:cubicBezTo>
                      <a:pt x="116" y="31"/>
                      <a:pt x="116" y="31"/>
                      <a:pt x="116" y="31"/>
                    </a:cubicBezTo>
                    <a:cubicBezTo>
                      <a:pt x="124" y="31"/>
                      <a:pt x="131" y="24"/>
                      <a:pt x="131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83"/>
              <p:cNvSpPr>
                <a:spLocks/>
              </p:cNvSpPr>
              <p:nvPr/>
            </p:nvSpPr>
            <p:spPr bwMode="auto">
              <a:xfrm>
                <a:off x="5639" y="2633"/>
                <a:ext cx="149" cy="22"/>
              </a:xfrm>
              <a:custGeom>
                <a:avLst/>
                <a:gdLst>
                  <a:gd name="T0" fmla="*/ 210 w 210"/>
                  <a:gd name="T1" fmla="*/ 16 h 31"/>
                  <a:gd name="T2" fmla="*/ 195 w 210"/>
                  <a:gd name="T3" fmla="*/ 0 h 31"/>
                  <a:gd name="T4" fmla="*/ 15 w 210"/>
                  <a:gd name="T5" fmla="*/ 0 h 31"/>
                  <a:gd name="T6" fmla="*/ 0 w 210"/>
                  <a:gd name="T7" fmla="*/ 16 h 31"/>
                  <a:gd name="T8" fmla="*/ 0 w 210"/>
                  <a:gd name="T9" fmla="*/ 16 h 31"/>
                  <a:gd name="T10" fmla="*/ 15 w 210"/>
                  <a:gd name="T11" fmla="*/ 31 h 31"/>
                  <a:gd name="T12" fmla="*/ 195 w 210"/>
                  <a:gd name="T13" fmla="*/ 31 h 31"/>
                  <a:gd name="T14" fmla="*/ 210 w 210"/>
                  <a:gd name="T15" fmla="*/ 1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0" h="31">
                    <a:moveTo>
                      <a:pt x="210" y="16"/>
                    </a:moveTo>
                    <a:cubicBezTo>
                      <a:pt x="210" y="7"/>
                      <a:pt x="203" y="0"/>
                      <a:pt x="19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4"/>
                      <a:pt x="7" y="31"/>
                      <a:pt x="15" y="31"/>
                    </a:cubicBezTo>
                    <a:cubicBezTo>
                      <a:pt x="195" y="31"/>
                      <a:pt x="195" y="31"/>
                      <a:pt x="195" y="31"/>
                    </a:cubicBezTo>
                    <a:cubicBezTo>
                      <a:pt x="203" y="31"/>
                      <a:pt x="210" y="24"/>
                      <a:pt x="21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84"/>
              <p:cNvSpPr>
                <a:spLocks/>
              </p:cNvSpPr>
              <p:nvPr/>
            </p:nvSpPr>
            <p:spPr bwMode="auto">
              <a:xfrm>
                <a:off x="5676" y="2664"/>
                <a:ext cx="75" cy="27"/>
              </a:xfrm>
              <a:custGeom>
                <a:avLst/>
                <a:gdLst>
                  <a:gd name="T0" fmla="*/ 0 w 106"/>
                  <a:gd name="T1" fmla="*/ 0 h 38"/>
                  <a:gd name="T2" fmla="*/ 53 w 106"/>
                  <a:gd name="T3" fmla="*/ 38 h 38"/>
                  <a:gd name="T4" fmla="*/ 106 w 106"/>
                  <a:gd name="T5" fmla="*/ 0 h 38"/>
                  <a:gd name="T6" fmla="*/ 0 w 106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" h="38">
                    <a:moveTo>
                      <a:pt x="0" y="0"/>
                    </a:moveTo>
                    <a:cubicBezTo>
                      <a:pt x="8" y="22"/>
                      <a:pt x="28" y="38"/>
                      <a:pt x="53" y="38"/>
                    </a:cubicBezTo>
                    <a:cubicBezTo>
                      <a:pt x="78" y="38"/>
                      <a:pt x="98" y="22"/>
                      <a:pt x="10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85"/>
              <p:cNvSpPr>
                <a:spLocks noEditPoints="1"/>
              </p:cNvSpPr>
              <p:nvPr/>
            </p:nvSpPr>
            <p:spPr bwMode="auto">
              <a:xfrm>
                <a:off x="5558" y="2254"/>
                <a:ext cx="312" cy="331"/>
              </a:xfrm>
              <a:custGeom>
                <a:avLst/>
                <a:gdLst>
                  <a:gd name="T0" fmla="*/ 219 w 438"/>
                  <a:gd name="T1" fmla="*/ 0 h 465"/>
                  <a:gd name="T2" fmla="*/ 0 w 438"/>
                  <a:gd name="T3" fmla="*/ 219 h 465"/>
                  <a:gd name="T4" fmla="*/ 72 w 438"/>
                  <a:gd name="T5" fmla="*/ 381 h 465"/>
                  <a:gd name="T6" fmla="*/ 82 w 438"/>
                  <a:gd name="T7" fmla="*/ 390 h 465"/>
                  <a:gd name="T8" fmla="*/ 114 w 438"/>
                  <a:gd name="T9" fmla="*/ 465 h 465"/>
                  <a:gd name="T10" fmla="*/ 324 w 438"/>
                  <a:gd name="T11" fmla="*/ 465 h 465"/>
                  <a:gd name="T12" fmla="*/ 356 w 438"/>
                  <a:gd name="T13" fmla="*/ 390 h 465"/>
                  <a:gd name="T14" fmla="*/ 366 w 438"/>
                  <a:gd name="T15" fmla="*/ 381 h 465"/>
                  <a:gd name="T16" fmla="*/ 438 w 438"/>
                  <a:gd name="T17" fmla="*/ 219 h 465"/>
                  <a:gd name="T18" fmla="*/ 219 w 438"/>
                  <a:gd name="T19" fmla="*/ 0 h 465"/>
                  <a:gd name="T20" fmla="*/ 234 w 438"/>
                  <a:gd name="T21" fmla="*/ 323 h 465"/>
                  <a:gd name="T22" fmla="*/ 234 w 438"/>
                  <a:gd name="T23" fmla="*/ 342 h 465"/>
                  <a:gd name="T24" fmla="*/ 230 w 438"/>
                  <a:gd name="T25" fmla="*/ 353 h 465"/>
                  <a:gd name="T26" fmla="*/ 219 w 438"/>
                  <a:gd name="T27" fmla="*/ 357 h 465"/>
                  <a:gd name="T28" fmla="*/ 216 w 438"/>
                  <a:gd name="T29" fmla="*/ 357 h 465"/>
                  <a:gd name="T30" fmla="*/ 205 w 438"/>
                  <a:gd name="T31" fmla="*/ 353 h 465"/>
                  <a:gd name="T32" fmla="*/ 201 w 438"/>
                  <a:gd name="T33" fmla="*/ 342 h 465"/>
                  <a:gd name="T34" fmla="*/ 201 w 438"/>
                  <a:gd name="T35" fmla="*/ 325 h 465"/>
                  <a:gd name="T36" fmla="*/ 144 w 438"/>
                  <a:gd name="T37" fmla="*/ 311 h 465"/>
                  <a:gd name="T38" fmla="*/ 154 w 438"/>
                  <a:gd name="T39" fmla="*/ 271 h 465"/>
                  <a:gd name="T40" fmla="*/ 210 w 438"/>
                  <a:gd name="T41" fmla="*/ 286 h 465"/>
                  <a:gd name="T42" fmla="*/ 242 w 438"/>
                  <a:gd name="T43" fmla="*/ 265 h 465"/>
                  <a:gd name="T44" fmla="*/ 206 w 438"/>
                  <a:gd name="T45" fmla="*/ 235 h 465"/>
                  <a:gd name="T46" fmla="*/ 146 w 438"/>
                  <a:gd name="T47" fmla="*/ 173 h 465"/>
                  <a:gd name="T48" fmla="*/ 203 w 438"/>
                  <a:gd name="T49" fmla="*/ 113 h 465"/>
                  <a:gd name="T50" fmla="*/ 203 w 438"/>
                  <a:gd name="T51" fmla="*/ 96 h 465"/>
                  <a:gd name="T52" fmla="*/ 207 w 438"/>
                  <a:gd name="T53" fmla="*/ 85 h 465"/>
                  <a:gd name="T54" fmla="*/ 218 w 438"/>
                  <a:gd name="T55" fmla="*/ 81 h 465"/>
                  <a:gd name="T56" fmla="*/ 221 w 438"/>
                  <a:gd name="T57" fmla="*/ 81 h 465"/>
                  <a:gd name="T58" fmla="*/ 232 w 438"/>
                  <a:gd name="T59" fmla="*/ 85 h 465"/>
                  <a:gd name="T60" fmla="*/ 236 w 438"/>
                  <a:gd name="T61" fmla="*/ 96 h 465"/>
                  <a:gd name="T62" fmla="*/ 236 w 438"/>
                  <a:gd name="T63" fmla="*/ 111 h 465"/>
                  <a:gd name="T64" fmla="*/ 285 w 438"/>
                  <a:gd name="T65" fmla="*/ 122 h 465"/>
                  <a:gd name="T66" fmla="*/ 275 w 438"/>
                  <a:gd name="T67" fmla="*/ 160 h 465"/>
                  <a:gd name="T68" fmla="*/ 226 w 438"/>
                  <a:gd name="T69" fmla="*/ 149 h 465"/>
                  <a:gd name="T70" fmla="*/ 197 w 438"/>
                  <a:gd name="T71" fmla="*/ 168 h 465"/>
                  <a:gd name="T72" fmla="*/ 238 w 438"/>
                  <a:gd name="T73" fmla="*/ 197 h 465"/>
                  <a:gd name="T74" fmla="*/ 294 w 438"/>
                  <a:gd name="T75" fmla="*/ 260 h 465"/>
                  <a:gd name="T76" fmla="*/ 234 w 438"/>
                  <a:gd name="T77" fmla="*/ 323 h 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38" h="465">
                    <a:moveTo>
                      <a:pt x="219" y="0"/>
                    </a:moveTo>
                    <a:cubicBezTo>
                      <a:pt x="98" y="0"/>
                      <a:pt x="0" y="98"/>
                      <a:pt x="0" y="219"/>
                    </a:cubicBezTo>
                    <a:cubicBezTo>
                      <a:pt x="0" y="283"/>
                      <a:pt x="28" y="341"/>
                      <a:pt x="72" y="381"/>
                    </a:cubicBezTo>
                    <a:cubicBezTo>
                      <a:pt x="72" y="382"/>
                      <a:pt x="78" y="387"/>
                      <a:pt x="82" y="390"/>
                    </a:cubicBezTo>
                    <a:cubicBezTo>
                      <a:pt x="102" y="408"/>
                      <a:pt x="114" y="436"/>
                      <a:pt x="114" y="465"/>
                    </a:cubicBezTo>
                    <a:cubicBezTo>
                      <a:pt x="324" y="465"/>
                      <a:pt x="324" y="465"/>
                      <a:pt x="324" y="465"/>
                    </a:cubicBezTo>
                    <a:cubicBezTo>
                      <a:pt x="324" y="436"/>
                      <a:pt x="336" y="408"/>
                      <a:pt x="356" y="390"/>
                    </a:cubicBezTo>
                    <a:cubicBezTo>
                      <a:pt x="360" y="387"/>
                      <a:pt x="366" y="382"/>
                      <a:pt x="366" y="381"/>
                    </a:cubicBezTo>
                    <a:cubicBezTo>
                      <a:pt x="410" y="341"/>
                      <a:pt x="438" y="283"/>
                      <a:pt x="438" y="219"/>
                    </a:cubicBezTo>
                    <a:cubicBezTo>
                      <a:pt x="438" y="98"/>
                      <a:pt x="340" y="0"/>
                      <a:pt x="219" y="0"/>
                    </a:cubicBezTo>
                    <a:close/>
                    <a:moveTo>
                      <a:pt x="234" y="323"/>
                    </a:moveTo>
                    <a:cubicBezTo>
                      <a:pt x="234" y="342"/>
                      <a:pt x="234" y="342"/>
                      <a:pt x="234" y="342"/>
                    </a:cubicBezTo>
                    <a:cubicBezTo>
                      <a:pt x="234" y="346"/>
                      <a:pt x="233" y="350"/>
                      <a:pt x="230" y="353"/>
                    </a:cubicBezTo>
                    <a:cubicBezTo>
                      <a:pt x="227" y="356"/>
                      <a:pt x="223" y="357"/>
                      <a:pt x="219" y="357"/>
                    </a:cubicBezTo>
                    <a:cubicBezTo>
                      <a:pt x="216" y="357"/>
                      <a:pt x="216" y="357"/>
                      <a:pt x="216" y="357"/>
                    </a:cubicBezTo>
                    <a:cubicBezTo>
                      <a:pt x="212" y="357"/>
                      <a:pt x="208" y="356"/>
                      <a:pt x="205" y="353"/>
                    </a:cubicBezTo>
                    <a:cubicBezTo>
                      <a:pt x="203" y="350"/>
                      <a:pt x="201" y="346"/>
                      <a:pt x="201" y="342"/>
                    </a:cubicBezTo>
                    <a:cubicBezTo>
                      <a:pt x="201" y="325"/>
                      <a:pt x="201" y="325"/>
                      <a:pt x="201" y="325"/>
                    </a:cubicBezTo>
                    <a:cubicBezTo>
                      <a:pt x="178" y="324"/>
                      <a:pt x="156" y="318"/>
                      <a:pt x="144" y="311"/>
                    </a:cubicBezTo>
                    <a:cubicBezTo>
                      <a:pt x="154" y="271"/>
                      <a:pt x="154" y="271"/>
                      <a:pt x="154" y="271"/>
                    </a:cubicBezTo>
                    <a:cubicBezTo>
                      <a:pt x="168" y="279"/>
                      <a:pt x="188" y="286"/>
                      <a:pt x="210" y="286"/>
                    </a:cubicBezTo>
                    <a:cubicBezTo>
                      <a:pt x="229" y="286"/>
                      <a:pt x="242" y="278"/>
                      <a:pt x="242" y="265"/>
                    </a:cubicBezTo>
                    <a:cubicBezTo>
                      <a:pt x="242" y="252"/>
                      <a:pt x="232" y="244"/>
                      <a:pt x="206" y="235"/>
                    </a:cubicBezTo>
                    <a:cubicBezTo>
                      <a:pt x="170" y="223"/>
                      <a:pt x="146" y="206"/>
                      <a:pt x="146" y="173"/>
                    </a:cubicBezTo>
                    <a:cubicBezTo>
                      <a:pt x="146" y="144"/>
                      <a:pt x="167" y="120"/>
                      <a:pt x="203" y="113"/>
                    </a:cubicBezTo>
                    <a:cubicBezTo>
                      <a:pt x="203" y="96"/>
                      <a:pt x="203" y="96"/>
                      <a:pt x="203" y="96"/>
                    </a:cubicBezTo>
                    <a:cubicBezTo>
                      <a:pt x="203" y="92"/>
                      <a:pt x="204" y="88"/>
                      <a:pt x="207" y="85"/>
                    </a:cubicBezTo>
                    <a:cubicBezTo>
                      <a:pt x="210" y="83"/>
                      <a:pt x="214" y="81"/>
                      <a:pt x="218" y="81"/>
                    </a:cubicBezTo>
                    <a:cubicBezTo>
                      <a:pt x="221" y="81"/>
                      <a:pt x="221" y="81"/>
                      <a:pt x="221" y="81"/>
                    </a:cubicBezTo>
                    <a:cubicBezTo>
                      <a:pt x="225" y="81"/>
                      <a:pt x="229" y="83"/>
                      <a:pt x="232" y="85"/>
                    </a:cubicBezTo>
                    <a:cubicBezTo>
                      <a:pt x="234" y="88"/>
                      <a:pt x="236" y="92"/>
                      <a:pt x="236" y="96"/>
                    </a:cubicBezTo>
                    <a:cubicBezTo>
                      <a:pt x="236" y="111"/>
                      <a:pt x="236" y="111"/>
                      <a:pt x="236" y="111"/>
                    </a:cubicBezTo>
                    <a:cubicBezTo>
                      <a:pt x="259" y="112"/>
                      <a:pt x="274" y="117"/>
                      <a:pt x="285" y="122"/>
                    </a:cubicBezTo>
                    <a:cubicBezTo>
                      <a:pt x="275" y="160"/>
                      <a:pt x="275" y="160"/>
                      <a:pt x="275" y="160"/>
                    </a:cubicBezTo>
                    <a:cubicBezTo>
                      <a:pt x="266" y="157"/>
                      <a:pt x="251" y="149"/>
                      <a:pt x="226" y="149"/>
                    </a:cubicBezTo>
                    <a:cubicBezTo>
                      <a:pt x="204" y="149"/>
                      <a:pt x="197" y="158"/>
                      <a:pt x="197" y="168"/>
                    </a:cubicBezTo>
                    <a:cubicBezTo>
                      <a:pt x="197" y="179"/>
                      <a:pt x="209" y="186"/>
                      <a:pt x="238" y="197"/>
                    </a:cubicBezTo>
                    <a:cubicBezTo>
                      <a:pt x="278" y="211"/>
                      <a:pt x="294" y="230"/>
                      <a:pt x="294" y="260"/>
                    </a:cubicBezTo>
                    <a:cubicBezTo>
                      <a:pt x="294" y="290"/>
                      <a:pt x="273" y="316"/>
                      <a:pt x="234" y="3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" name="椭圆 1"/>
            <p:cNvSpPr/>
            <p:nvPr/>
          </p:nvSpPr>
          <p:spPr>
            <a:xfrm>
              <a:off x="5709623" y="1310780"/>
              <a:ext cx="758223" cy="10714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81692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6913"/>
          <a:stretch/>
        </p:blipFill>
        <p:spPr>
          <a:xfrm>
            <a:off x="0" y="0"/>
            <a:ext cx="12192000" cy="50122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6533" y="3996534"/>
            <a:ext cx="3318934" cy="837398"/>
          </a:xfrm>
          <a:prstGeom prst="rect">
            <a:avLst/>
          </a:prstGeom>
          <a:solidFill>
            <a:srgbClr val="398E3D"/>
          </a:solidFill>
          <a:ln>
            <a:noFill/>
          </a:ln>
          <a:effectLst>
            <a:outerShdw blurRad="165100" sx="101000" sy="101000" algn="ctr" rotWithShape="0">
              <a:prstClr val="black">
                <a:alpha val="6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第三部分 </a:t>
            </a:r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4310896" y="5293268"/>
            <a:ext cx="357020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1" dirty="0"/>
              <a:t>研究方法</a:t>
            </a:r>
          </a:p>
        </p:txBody>
      </p:sp>
    </p:spTree>
    <p:extLst>
      <p:ext uri="{BB962C8B-B14F-4D97-AF65-F5344CB8AC3E}">
        <p14:creationId xmlns:p14="http://schemas.microsoft.com/office/powerpoint/2010/main" val="3665746108"/>
      </p:ext>
    </p:extLst>
  </p:cSld>
  <p:clrMapOvr>
    <a:masterClrMapping/>
  </p:clrMapOvr>
  <p:transition spd="med">
    <p:pull dir="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5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1"/>
            <a:ext cx="12192000" cy="601133"/>
          </a:xfrm>
          <a:prstGeom prst="rect">
            <a:avLst/>
          </a:prstGeom>
          <a:solidFill>
            <a:srgbClr val="398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4360" y="100511"/>
            <a:ext cx="34181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/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第三部分 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| </a:t>
            </a:r>
            <a:r>
              <a:rPr lang="zh-CN" altLang="en-US" sz="2000" kern="0" dirty="0" smtClean="0">
                <a:solidFill>
                  <a:schemeClr val="bg1"/>
                </a:solidFill>
                <a:latin typeface="+mj-ea"/>
                <a:ea typeface="+mj-ea"/>
              </a:rPr>
              <a:t>研究</a:t>
            </a:r>
            <a:r>
              <a:rPr lang="zh-CN" altLang="en-US" sz="2000" kern="0" dirty="0">
                <a:solidFill>
                  <a:schemeClr val="bg1"/>
                </a:solidFill>
                <a:latin typeface="+mj-ea"/>
                <a:ea typeface="+mj-ea"/>
              </a:rPr>
              <a:t>方法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257207" y="196849"/>
            <a:ext cx="459073" cy="207434"/>
            <a:chOff x="764360" y="838200"/>
            <a:chExt cx="531040" cy="270934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764360" y="838200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764360" y="973667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764360" y="1109134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/>
          <a:srcRect t="25823" b="42802"/>
          <a:stretch/>
        </p:blipFill>
        <p:spPr>
          <a:xfrm>
            <a:off x="0" y="601132"/>
            <a:ext cx="12192000" cy="2151693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0" y="601133"/>
            <a:ext cx="12192000" cy="2151692"/>
          </a:xfrm>
          <a:prstGeom prst="rect">
            <a:avLst/>
          </a:prstGeom>
          <a:solidFill>
            <a:schemeClr val="tx1"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95325" y="2333193"/>
            <a:ext cx="10801350" cy="83926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88900" algn="ctr" rotWithShape="0">
              <a:prstClr val="black">
                <a:alpha val="6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716280" y="1823673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点击此处添加标题</a:t>
            </a:r>
          </a:p>
        </p:txBody>
      </p:sp>
      <p:sp>
        <p:nvSpPr>
          <p:cNvPr id="14" name="矩形 13"/>
          <p:cNvSpPr/>
          <p:nvPr/>
        </p:nvSpPr>
        <p:spPr>
          <a:xfrm>
            <a:off x="716280" y="2516518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点击此处添加标题</a:t>
            </a:r>
          </a:p>
        </p:txBody>
      </p:sp>
      <p:graphicFrame>
        <p:nvGraphicFramePr>
          <p:cNvPr id="15" name="图表 14"/>
          <p:cNvGraphicFramePr/>
          <p:nvPr>
            <p:extLst>
              <p:ext uri="{D42A27DB-BD31-4B8C-83A1-F6EECF244321}">
                <p14:modId xmlns:p14="http://schemas.microsoft.com/office/powerpoint/2010/main" val="2935788008"/>
              </p:ext>
            </p:extLst>
          </p:nvPr>
        </p:nvGraphicFramePr>
        <p:xfrm>
          <a:off x="695325" y="3455549"/>
          <a:ext cx="3024337" cy="2230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6" name="图表 15"/>
          <p:cNvGraphicFramePr/>
          <p:nvPr>
            <p:extLst>
              <p:ext uri="{D42A27DB-BD31-4B8C-83A1-F6EECF244321}">
                <p14:modId xmlns:p14="http://schemas.microsoft.com/office/powerpoint/2010/main" val="2964257725"/>
              </p:ext>
            </p:extLst>
          </p:nvPr>
        </p:nvGraphicFramePr>
        <p:xfrm>
          <a:off x="4510137" y="3455548"/>
          <a:ext cx="3024337" cy="2230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7" name="图表 16"/>
          <p:cNvGraphicFramePr/>
          <p:nvPr>
            <p:extLst>
              <p:ext uri="{D42A27DB-BD31-4B8C-83A1-F6EECF244321}">
                <p14:modId xmlns:p14="http://schemas.microsoft.com/office/powerpoint/2010/main" val="3832932879"/>
              </p:ext>
            </p:extLst>
          </p:nvPr>
        </p:nvGraphicFramePr>
        <p:xfrm>
          <a:off x="8324950" y="3455549"/>
          <a:ext cx="3024337" cy="2230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8" name="矩形 17"/>
          <p:cNvSpPr/>
          <p:nvPr/>
        </p:nvSpPr>
        <p:spPr>
          <a:xfrm>
            <a:off x="1531667" y="4155286"/>
            <a:ext cx="135165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70%</a:t>
            </a:r>
            <a:endParaRPr lang="zh-CN" altLang="en-US" sz="4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346479" y="4155286"/>
            <a:ext cx="135165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25%</a:t>
            </a:r>
            <a:endParaRPr lang="zh-CN" altLang="en-US" sz="4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61292" y="4155286"/>
            <a:ext cx="135165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60%</a:t>
            </a:r>
            <a:endParaRPr lang="zh-CN" altLang="en-US" sz="4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133044" y="5686021"/>
            <a:ext cx="16369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itchFamily="34" charset="0"/>
                <a:cs typeface="Segoe UI Light" pitchFamily="34" charset="0"/>
              </a:rPr>
              <a:t>TITLE HERE</a:t>
            </a:r>
          </a:p>
        </p:txBody>
      </p:sp>
      <p:sp>
        <p:nvSpPr>
          <p:cNvPr id="22" name="矩形 21"/>
          <p:cNvSpPr/>
          <p:nvPr/>
        </p:nvSpPr>
        <p:spPr>
          <a:xfrm>
            <a:off x="9018624" y="5686021"/>
            <a:ext cx="16369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itchFamily="34" charset="0"/>
                <a:cs typeface="Segoe UI Light" pitchFamily="34" charset="0"/>
              </a:rPr>
              <a:t>TITLE HERE</a:t>
            </a:r>
          </a:p>
        </p:txBody>
      </p:sp>
      <p:sp>
        <p:nvSpPr>
          <p:cNvPr id="23" name="矩形 22"/>
          <p:cNvSpPr/>
          <p:nvPr/>
        </p:nvSpPr>
        <p:spPr>
          <a:xfrm>
            <a:off x="1388999" y="5686021"/>
            <a:ext cx="16369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 Light" pitchFamily="34" charset="0"/>
                <a:cs typeface="Segoe UI Light" pitchFamily="34" charset="0"/>
              </a:rPr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212031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5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1"/>
            <a:ext cx="12192000" cy="601133"/>
          </a:xfrm>
          <a:prstGeom prst="rect">
            <a:avLst/>
          </a:prstGeom>
          <a:solidFill>
            <a:srgbClr val="398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4360" y="100511"/>
            <a:ext cx="34181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第三部分 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| 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研究方法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257207" y="196849"/>
            <a:ext cx="459073" cy="207434"/>
            <a:chOff x="764360" y="838200"/>
            <a:chExt cx="531040" cy="270934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764360" y="838200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764360" y="973667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764360" y="1109134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矩形 9"/>
          <p:cNvSpPr/>
          <p:nvPr/>
        </p:nvSpPr>
        <p:spPr>
          <a:xfrm>
            <a:off x="695325" y="994518"/>
            <a:ext cx="10801350" cy="452574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88900" algn="ctr" rotWithShape="0">
              <a:prstClr val="black">
                <a:alpha val="6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716279" y="5639276"/>
            <a:ext cx="10780395" cy="548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/>
          </a:p>
        </p:txBody>
      </p:sp>
      <p:sp>
        <p:nvSpPr>
          <p:cNvPr id="12" name="矩形 11"/>
          <p:cNvSpPr/>
          <p:nvPr/>
        </p:nvSpPr>
        <p:spPr>
          <a:xfrm>
            <a:off x="928036" y="1168981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点击此处添加标题</a:t>
            </a:r>
          </a:p>
        </p:txBody>
      </p:sp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val="3702909971"/>
              </p:ext>
            </p:extLst>
          </p:nvPr>
        </p:nvGraphicFramePr>
        <p:xfrm>
          <a:off x="822157" y="1613609"/>
          <a:ext cx="10568638" cy="377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79564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5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1"/>
            <a:ext cx="12192000" cy="601133"/>
          </a:xfrm>
          <a:prstGeom prst="rect">
            <a:avLst/>
          </a:prstGeom>
          <a:solidFill>
            <a:srgbClr val="398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4360" y="100511"/>
            <a:ext cx="34181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第三部分 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| 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研究方法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257207" y="196849"/>
            <a:ext cx="459073" cy="207434"/>
            <a:chOff x="764360" y="838200"/>
            <a:chExt cx="531040" cy="270934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764360" y="838200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764360" y="973667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764360" y="1109134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矩形 13"/>
          <p:cNvSpPr/>
          <p:nvPr/>
        </p:nvSpPr>
        <p:spPr>
          <a:xfrm>
            <a:off x="2972147" y="986142"/>
            <a:ext cx="8524528" cy="178593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88900" algn="ctr" rotWithShape="0">
              <a:prstClr val="black">
                <a:alpha val="6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2972147" y="2772076"/>
            <a:ext cx="8524528" cy="178593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88900" algn="ctr" rotWithShape="0">
              <a:prstClr val="black">
                <a:alpha val="6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2972147" y="4737120"/>
            <a:ext cx="8524528" cy="178593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88900" algn="ctr" rotWithShape="0">
              <a:prstClr val="black">
                <a:alpha val="6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/>
          <a:srcRect l="40841" t="34244" r="41511" b="34381"/>
          <a:stretch/>
        </p:blipFill>
        <p:spPr>
          <a:xfrm>
            <a:off x="1186213" y="986142"/>
            <a:ext cx="1785934" cy="178593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88900" algn="ctr" rotWithShape="0">
              <a:prstClr val="black">
                <a:alpha val="64000"/>
              </a:prstClr>
            </a:outerShdw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/>
          <a:srcRect l="40841" t="34244" r="41511" b="34381"/>
          <a:stretch/>
        </p:blipFill>
        <p:spPr>
          <a:xfrm>
            <a:off x="1186213" y="2861631"/>
            <a:ext cx="1785934" cy="178593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88900" algn="ctr" rotWithShape="0">
              <a:prstClr val="black">
                <a:alpha val="64000"/>
              </a:prstClr>
            </a:outerShdw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/>
          <a:srcRect l="40841" t="34244" r="41511" b="34381"/>
          <a:stretch/>
        </p:blipFill>
        <p:spPr>
          <a:xfrm>
            <a:off x="1186213" y="4737120"/>
            <a:ext cx="1785934" cy="178593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88900" algn="ctr" rotWithShape="0">
              <a:prstClr val="black">
                <a:alpha val="64000"/>
              </a:prstClr>
            </a:outerShdw>
          </a:effectLst>
        </p:spPr>
      </p:pic>
      <p:sp>
        <p:nvSpPr>
          <p:cNvPr id="17" name="椭圆 16"/>
          <p:cNvSpPr/>
          <p:nvPr/>
        </p:nvSpPr>
        <p:spPr>
          <a:xfrm>
            <a:off x="716280" y="1748642"/>
            <a:ext cx="260933" cy="260933"/>
          </a:xfrm>
          <a:prstGeom prst="ellipse">
            <a:avLst/>
          </a:prstGeom>
          <a:solidFill>
            <a:srgbClr val="398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716280" y="3534576"/>
            <a:ext cx="260933" cy="260933"/>
          </a:xfrm>
          <a:prstGeom prst="ellipse">
            <a:avLst/>
          </a:prstGeom>
          <a:solidFill>
            <a:srgbClr val="FF6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716280" y="5499620"/>
            <a:ext cx="260933" cy="260933"/>
          </a:xfrm>
          <a:prstGeom prst="ellipse">
            <a:avLst/>
          </a:prstGeom>
          <a:solidFill>
            <a:srgbClr val="425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192262" y="1289846"/>
            <a:ext cx="3373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21" name="矩形 20"/>
          <p:cNvSpPr/>
          <p:nvPr/>
        </p:nvSpPr>
        <p:spPr>
          <a:xfrm>
            <a:off x="3181147" y="1753384"/>
            <a:ext cx="7878280" cy="730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100" dirty="0"/>
          </a:p>
        </p:txBody>
      </p:sp>
      <p:sp>
        <p:nvSpPr>
          <p:cNvPr id="22" name="矩形 21"/>
          <p:cNvSpPr/>
          <p:nvPr/>
        </p:nvSpPr>
        <p:spPr>
          <a:xfrm>
            <a:off x="3192262" y="3077572"/>
            <a:ext cx="3373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23" name="矩形 22"/>
          <p:cNvSpPr/>
          <p:nvPr/>
        </p:nvSpPr>
        <p:spPr>
          <a:xfrm>
            <a:off x="3181147" y="3541110"/>
            <a:ext cx="7878280" cy="730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100" dirty="0"/>
          </a:p>
        </p:txBody>
      </p:sp>
      <p:sp>
        <p:nvSpPr>
          <p:cNvPr id="24" name="矩形 23"/>
          <p:cNvSpPr/>
          <p:nvPr/>
        </p:nvSpPr>
        <p:spPr>
          <a:xfrm>
            <a:off x="3192262" y="5045145"/>
            <a:ext cx="3373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25" name="矩形 24"/>
          <p:cNvSpPr/>
          <p:nvPr/>
        </p:nvSpPr>
        <p:spPr>
          <a:xfrm>
            <a:off x="3181147" y="5508683"/>
            <a:ext cx="7878280" cy="730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100" dirty="0"/>
          </a:p>
        </p:txBody>
      </p:sp>
    </p:spTree>
    <p:extLst>
      <p:ext uri="{BB962C8B-B14F-4D97-AF65-F5344CB8AC3E}">
        <p14:creationId xmlns:p14="http://schemas.microsoft.com/office/powerpoint/2010/main" val="1841765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6913"/>
          <a:stretch/>
        </p:blipFill>
        <p:spPr>
          <a:xfrm>
            <a:off x="0" y="0"/>
            <a:ext cx="12192000" cy="50122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6533" y="3996534"/>
            <a:ext cx="3318934" cy="837398"/>
          </a:xfrm>
          <a:prstGeom prst="rect">
            <a:avLst/>
          </a:prstGeom>
          <a:solidFill>
            <a:srgbClr val="FF6D00"/>
          </a:solidFill>
          <a:ln>
            <a:noFill/>
          </a:ln>
          <a:effectLst>
            <a:outerShdw blurRad="165100" sx="101000" sy="101000" algn="ctr" rotWithShape="0">
              <a:prstClr val="black">
                <a:alpha val="6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第四部分 </a:t>
            </a:r>
            <a:endParaRPr lang="zh-CN" altLang="en-US" sz="2800" dirty="0"/>
          </a:p>
        </p:txBody>
      </p:sp>
      <p:sp>
        <p:nvSpPr>
          <p:cNvPr id="5" name="矩形 4"/>
          <p:cNvSpPr/>
          <p:nvPr/>
        </p:nvSpPr>
        <p:spPr>
          <a:xfrm>
            <a:off x="4310896" y="5293268"/>
            <a:ext cx="357020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1" dirty="0"/>
              <a:t>分析讨论</a:t>
            </a:r>
          </a:p>
        </p:txBody>
      </p:sp>
    </p:spTree>
    <p:extLst>
      <p:ext uri="{BB962C8B-B14F-4D97-AF65-F5344CB8AC3E}">
        <p14:creationId xmlns:p14="http://schemas.microsoft.com/office/powerpoint/2010/main" val="338519939"/>
      </p:ext>
    </p:extLst>
  </p:cSld>
  <p:clrMapOvr>
    <a:masterClrMapping/>
  </p:clrMapOvr>
  <p:transition spd="med">
    <p:pull dir="d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5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716279" y="5269834"/>
            <a:ext cx="10780395" cy="117324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88900" algn="ctr" rotWithShape="0">
              <a:prstClr val="black">
                <a:alpha val="6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12192000" cy="601133"/>
          </a:xfrm>
          <a:prstGeom prst="rect">
            <a:avLst/>
          </a:prstGeom>
          <a:solidFill>
            <a:srgbClr val="FF6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64360" y="100511"/>
            <a:ext cx="34181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+mj-ea"/>
                <a:ea typeface="+mj-ea"/>
              </a:rPr>
              <a:t>第四部分 </a:t>
            </a:r>
            <a:r>
              <a:rPr lang="en-US" altLang="zh-CN" sz="2000" dirty="0" smtClean="0">
                <a:solidFill>
                  <a:schemeClr val="bg1"/>
                </a:solidFill>
                <a:latin typeface="+mj-ea"/>
                <a:ea typeface="+mj-ea"/>
              </a:rPr>
              <a:t>| </a:t>
            </a:r>
            <a:r>
              <a:rPr lang="zh-CN" altLang="en-US" sz="2000" dirty="0" smtClean="0">
                <a:solidFill>
                  <a:schemeClr val="bg1"/>
                </a:solidFill>
                <a:latin typeface="+mj-ea"/>
                <a:ea typeface="+mj-ea"/>
              </a:rPr>
              <a:t>分析讨论</a:t>
            </a:r>
            <a:endParaRPr lang="zh-CN" altLang="en-US" sz="2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57207" y="196849"/>
            <a:ext cx="459073" cy="207434"/>
            <a:chOff x="764360" y="838200"/>
            <a:chExt cx="531040" cy="270934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764360" y="838200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764360" y="973667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764360" y="1109134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1871259"/>
              </p:ext>
            </p:extLst>
          </p:nvPr>
        </p:nvGraphicFramePr>
        <p:xfrm>
          <a:off x="716280" y="1076042"/>
          <a:ext cx="10862910" cy="4006338"/>
        </p:xfrm>
        <a:graphic>
          <a:graphicData uri="http://schemas.openxmlformats.org/drawingml/2006/table">
            <a:tbl>
              <a:tblPr firstRow="1" bandRow="1">
                <a:tableStyleId>{0E3FDE45-AF77-4B5C-9715-49D594BDF05E}</a:tableStyleId>
              </a:tblPr>
              <a:tblGrid>
                <a:gridCol w="2172582">
                  <a:extLst>
                    <a:ext uri="{9D8B030D-6E8A-4147-A177-3AD203B41FA5}">
                      <a16:colId xmlns="" xmlns:a16="http://schemas.microsoft.com/office/drawing/2014/main" val="1811201852"/>
                    </a:ext>
                  </a:extLst>
                </a:gridCol>
                <a:gridCol w="2172582">
                  <a:extLst>
                    <a:ext uri="{9D8B030D-6E8A-4147-A177-3AD203B41FA5}">
                      <a16:colId xmlns="" xmlns:a16="http://schemas.microsoft.com/office/drawing/2014/main" val="2306946858"/>
                    </a:ext>
                  </a:extLst>
                </a:gridCol>
                <a:gridCol w="2172582">
                  <a:extLst>
                    <a:ext uri="{9D8B030D-6E8A-4147-A177-3AD203B41FA5}">
                      <a16:colId xmlns="" xmlns:a16="http://schemas.microsoft.com/office/drawing/2014/main" val="2491846448"/>
                    </a:ext>
                  </a:extLst>
                </a:gridCol>
                <a:gridCol w="2172582">
                  <a:extLst>
                    <a:ext uri="{9D8B030D-6E8A-4147-A177-3AD203B41FA5}">
                      <a16:colId xmlns="" xmlns:a16="http://schemas.microsoft.com/office/drawing/2014/main" val="2730933235"/>
                    </a:ext>
                  </a:extLst>
                </a:gridCol>
                <a:gridCol w="2172582">
                  <a:extLst>
                    <a:ext uri="{9D8B030D-6E8A-4147-A177-3AD203B41FA5}">
                      <a16:colId xmlns="" xmlns:a16="http://schemas.microsoft.com/office/drawing/2014/main" val="4103752988"/>
                    </a:ext>
                  </a:extLst>
                </a:gridCol>
              </a:tblGrid>
              <a:tr h="572334">
                <a:tc>
                  <a:txBody>
                    <a:bodyPr/>
                    <a:lstStyle/>
                    <a:p>
                      <a:pPr algn="ctr"/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TITLE HERE</a:t>
                      </a: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TITLE HERE</a:t>
                      </a: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TITLE HERE</a:t>
                      </a: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TITLE HERE</a:t>
                      </a:r>
                    </a:p>
                  </a:txBody>
                  <a:tcPr marL="85620" marR="85620" marT="42810" marB="42810" anchor="ctr"/>
                </a:tc>
                <a:extLst>
                  <a:ext uri="{0D108BD9-81ED-4DB2-BD59-A6C34878D82A}">
                    <a16:rowId xmlns="" xmlns:a16="http://schemas.microsoft.com/office/drawing/2014/main" val="1544831059"/>
                  </a:ext>
                </a:extLst>
              </a:tr>
              <a:tr h="572334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TITLE HERE</a:t>
                      </a: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/>
                </a:tc>
                <a:extLst>
                  <a:ext uri="{0D108BD9-81ED-4DB2-BD59-A6C34878D82A}">
                    <a16:rowId xmlns="" xmlns:a16="http://schemas.microsoft.com/office/drawing/2014/main" val="3990563105"/>
                  </a:ext>
                </a:extLst>
              </a:tr>
              <a:tr h="572334">
                <a:tc>
                  <a:txBody>
                    <a:bodyPr/>
                    <a:lstStyle/>
                    <a:p>
                      <a:pPr marL="0" marR="0" indent="0" algn="l" defTabSz="116202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cs typeface="Segoe UI Light" pitchFamily="34" charset="0"/>
                        </a:rPr>
                        <a:t>TITLE HERE</a:t>
                      </a: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/>
                </a:tc>
                <a:extLst>
                  <a:ext uri="{0D108BD9-81ED-4DB2-BD59-A6C34878D82A}">
                    <a16:rowId xmlns="" xmlns:a16="http://schemas.microsoft.com/office/drawing/2014/main" val="1433847131"/>
                  </a:ext>
                </a:extLst>
              </a:tr>
              <a:tr h="572334">
                <a:tc>
                  <a:txBody>
                    <a:bodyPr/>
                    <a:lstStyle/>
                    <a:p>
                      <a:pPr marL="0" marR="0" indent="0" algn="l" defTabSz="116202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cs typeface="Segoe UI Light" pitchFamily="34" charset="0"/>
                        </a:rPr>
                        <a:t>TITLE HERE</a:t>
                      </a: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/>
                </a:tc>
                <a:extLst>
                  <a:ext uri="{0D108BD9-81ED-4DB2-BD59-A6C34878D82A}">
                    <a16:rowId xmlns="" xmlns:a16="http://schemas.microsoft.com/office/drawing/2014/main" val="659136766"/>
                  </a:ext>
                </a:extLst>
              </a:tr>
              <a:tr h="572334">
                <a:tc>
                  <a:txBody>
                    <a:bodyPr/>
                    <a:lstStyle/>
                    <a:p>
                      <a:pPr marL="0" marR="0" indent="0" algn="l" defTabSz="116202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cs typeface="Segoe UI Light" pitchFamily="34" charset="0"/>
                        </a:rPr>
                        <a:t>TITLE HERE</a:t>
                      </a: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/>
                </a:tc>
                <a:extLst>
                  <a:ext uri="{0D108BD9-81ED-4DB2-BD59-A6C34878D82A}">
                    <a16:rowId xmlns="" xmlns:a16="http://schemas.microsoft.com/office/drawing/2014/main" val="3079010466"/>
                  </a:ext>
                </a:extLst>
              </a:tr>
              <a:tr h="572334">
                <a:tc>
                  <a:txBody>
                    <a:bodyPr/>
                    <a:lstStyle/>
                    <a:p>
                      <a:pPr marL="0" marR="0" indent="0" algn="l" defTabSz="116202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cs typeface="Segoe UI Light" pitchFamily="34" charset="0"/>
                        </a:rPr>
                        <a:t>TITLE HERE</a:t>
                      </a: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/>
                </a:tc>
                <a:extLst>
                  <a:ext uri="{0D108BD9-81ED-4DB2-BD59-A6C34878D82A}">
                    <a16:rowId xmlns="" xmlns:a16="http://schemas.microsoft.com/office/drawing/2014/main" val="3624392868"/>
                  </a:ext>
                </a:extLst>
              </a:tr>
              <a:tr h="572334">
                <a:tc>
                  <a:txBody>
                    <a:bodyPr/>
                    <a:lstStyle/>
                    <a:p>
                      <a:pPr marL="0" marR="0" indent="0" algn="l" defTabSz="116202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cs typeface="Segoe UI Light" pitchFamily="34" charset="0"/>
                        </a:rPr>
                        <a:t>TITLE HERE</a:t>
                      </a: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</a:endParaRPr>
                    </a:p>
                  </a:txBody>
                  <a:tcPr marL="85620" marR="85620" marT="42810" marB="42810" anchor="ctr"/>
                </a:tc>
                <a:extLst>
                  <a:ext uri="{0D108BD9-81ED-4DB2-BD59-A6C34878D82A}">
                    <a16:rowId xmlns="" xmlns:a16="http://schemas.microsoft.com/office/drawing/2014/main" val="1873811185"/>
                  </a:ext>
                </a:extLst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706440" y="5358463"/>
            <a:ext cx="3373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11" name="矩形 10"/>
          <p:cNvSpPr/>
          <p:nvPr/>
        </p:nvSpPr>
        <p:spPr>
          <a:xfrm>
            <a:off x="695325" y="5822001"/>
            <a:ext cx="10801350" cy="53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100" dirty="0"/>
          </a:p>
        </p:txBody>
      </p:sp>
    </p:spTree>
    <p:extLst>
      <p:ext uri="{BB962C8B-B14F-4D97-AF65-F5344CB8AC3E}">
        <p14:creationId xmlns:p14="http://schemas.microsoft.com/office/powerpoint/2010/main" val="2854434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5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矩形 62"/>
          <p:cNvSpPr/>
          <p:nvPr/>
        </p:nvSpPr>
        <p:spPr>
          <a:xfrm>
            <a:off x="716279" y="943057"/>
            <a:ext cx="10780395" cy="536461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88900" algn="ctr" rotWithShape="0">
              <a:prstClr val="black">
                <a:alpha val="6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12192000" cy="601133"/>
          </a:xfrm>
          <a:prstGeom prst="rect">
            <a:avLst/>
          </a:prstGeom>
          <a:solidFill>
            <a:srgbClr val="FF6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4360" y="100511"/>
            <a:ext cx="34181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第四部分 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| 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分析讨论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57207" y="196849"/>
            <a:ext cx="459073" cy="207434"/>
            <a:chOff x="764360" y="838200"/>
            <a:chExt cx="531040" cy="270934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764360" y="838200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764360" y="973667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764360" y="1109134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" name="组合 64"/>
          <p:cNvGrpSpPr/>
          <p:nvPr/>
        </p:nvGrpSpPr>
        <p:grpSpPr>
          <a:xfrm>
            <a:off x="962108" y="1602642"/>
            <a:ext cx="6553197" cy="4194582"/>
            <a:chOff x="1041402" y="1602642"/>
            <a:chExt cx="6553197" cy="4194582"/>
          </a:xfrm>
        </p:grpSpPr>
        <p:sp>
          <p:nvSpPr>
            <p:cNvPr id="66" name="任意多边形 65"/>
            <p:cNvSpPr/>
            <p:nvPr/>
          </p:nvSpPr>
          <p:spPr>
            <a:xfrm>
              <a:off x="2615480" y="4209575"/>
              <a:ext cx="1841448" cy="1587649"/>
            </a:xfrm>
            <a:custGeom>
              <a:avLst/>
              <a:gdLst>
                <a:gd name="connsiteX0" fmla="*/ 0 w 1841448"/>
                <a:gd name="connsiteY0" fmla="*/ 793825 h 1587649"/>
                <a:gd name="connsiteX1" fmla="*/ 396912 w 1841448"/>
                <a:gd name="connsiteY1" fmla="*/ 0 h 1587649"/>
                <a:gd name="connsiteX2" fmla="*/ 1444536 w 1841448"/>
                <a:gd name="connsiteY2" fmla="*/ 0 h 1587649"/>
                <a:gd name="connsiteX3" fmla="*/ 1841448 w 1841448"/>
                <a:gd name="connsiteY3" fmla="*/ 793825 h 1587649"/>
                <a:gd name="connsiteX4" fmla="*/ 1444536 w 1841448"/>
                <a:gd name="connsiteY4" fmla="*/ 1587649 h 1587649"/>
                <a:gd name="connsiteX5" fmla="*/ 396912 w 1841448"/>
                <a:gd name="connsiteY5" fmla="*/ 1587649 h 1587649"/>
                <a:gd name="connsiteX6" fmla="*/ 0 w 1841448"/>
                <a:gd name="connsiteY6" fmla="*/ 793825 h 1587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41448" h="1587649">
                  <a:moveTo>
                    <a:pt x="0" y="793825"/>
                  </a:moveTo>
                  <a:lnTo>
                    <a:pt x="396912" y="0"/>
                  </a:lnTo>
                  <a:lnTo>
                    <a:pt x="1444536" y="0"/>
                  </a:lnTo>
                  <a:lnTo>
                    <a:pt x="1841448" y="793825"/>
                  </a:lnTo>
                  <a:lnTo>
                    <a:pt x="1444536" y="1587649"/>
                  </a:lnTo>
                  <a:lnTo>
                    <a:pt x="396912" y="1587649"/>
                  </a:lnTo>
                  <a:lnTo>
                    <a:pt x="0" y="793825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85758" tIns="300983" rIns="285758" bIns="300983" numCol="1" spcCol="1270" anchor="ctr" anchorCtr="0">
              <a:noAutofit/>
            </a:bodyPr>
            <a:lstStyle/>
            <a:p>
              <a:pPr lvl="0" algn="ctr" defTabSz="1911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300" kern="1200"/>
            </a:p>
          </p:txBody>
        </p:sp>
        <p:sp>
          <p:nvSpPr>
            <p:cNvPr id="67" name="六边形 66"/>
            <p:cNvSpPr/>
            <p:nvPr/>
          </p:nvSpPr>
          <p:spPr>
            <a:xfrm>
              <a:off x="2663318" y="4910490"/>
              <a:ext cx="215600" cy="185820"/>
            </a:xfrm>
            <a:prstGeom prst="hexagon">
              <a:avLst>
                <a:gd name="adj" fmla="val 25000"/>
                <a:gd name="vf" fmla="val 115470"/>
              </a:avLst>
            </a:prstGeom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8" name="六边形 67"/>
            <p:cNvSpPr/>
            <p:nvPr/>
          </p:nvSpPr>
          <p:spPr>
            <a:xfrm>
              <a:off x="1041402" y="3356817"/>
              <a:ext cx="1841448" cy="1587649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FF6D00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9" name="六边形 68"/>
            <p:cNvSpPr/>
            <p:nvPr/>
          </p:nvSpPr>
          <p:spPr>
            <a:xfrm>
              <a:off x="2295028" y="4734737"/>
              <a:ext cx="215600" cy="185820"/>
            </a:xfrm>
            <a:prstGeom prst="hexagon">
              <a:avLst>
                <a:gd name="adj" fmla="val 25000"/>
                <a:gd name="vf" fmla="val 115470"/>
              </a:avLst>
            </a:prstGeom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0" name="任意多边形 69"/>
            <p:cNvSpPr/>
            <p:nvPr/>
          </p:nvSpPr>
          <p:spPr>
            <a:xfrm>
              <a:off x="4184315" y="3337941"/>
              <a:ext cx="1841448" cy="1587649"/>
            </a:xfrm>
            <a:custGeom>
              <a:avLst/>
              <a:gdLst>
                <a:gd name="connsiteX0" fmla="*/ 0 w 1841448"/>
                <a:gd name="connsiteY0" fmla="*/ 793825 h 1587649"/>
                <a:gd name="connsiteX1" fmla="*/ 396912 w 1841448"/>
                <a:gd name="connsiteY1" fmla="*/ 0 h 1587649"/>
                <a:gd name="connsiteX2" fmla="*/ 1444536 w 1841448"/>
                <a:gd name="connsiteY2" fmla="*/ 0 h 1587649"/>
                <a:gd name="connsiteX3" fmla="*/ 1841448 w 1841448"/>
                <a:gd name="connsiteY3" fmla="*/ 793825 h 1587649"/>
                <a:gd name="connsiteX4" fmla="*/ 1444536 w 1841448"/>
                <a:gd name="connsiteY4" fmla="*/ 1587649 h 1587649"/>
                <a:gd name="connsiteX5" fmla="*/ 396912 w 1841448"/>
                <a:gd name="connsiteY5" fmla="*/ 1587649 h 1587649"/>
                <a:gd name="connsiteX6" fmla="*/ 0 w 1841448"/>
                <a:gd name="connsiteY6" fmla="*/ 793825 h 1587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41448" h="1587649">
                  <a:moveTo>
                    <a:pt x="0" y="793825"/>
                  </a:moveTo>
                  <a:lnTo>
                    <a:pt x="396912" y="0"/>
                  </a:lnTo>
                  <a:lnTo>
                    <a:pt x="1444536" y="0"/>
                  </a:lnTo>
                  <a:lnTo>
                    <a:pt x="1841448" y="793825"/>
                  </a:lnTo>
                  <a:lnTo>
                    <a:pt x="1444536" y="1587649"/>
                  </a:lnTo>
                  <a:lnTo>
                    <a:pt x="396912" y="1587649"/>
                  </a:lnTo>
                  <a:lnTo>
                    <a:pt x="0" y="793825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85758" tIns="300983" rIns="285758" bIns="300983" numCol="1" spcCol="1270" anchor="ctr" anchorCtr="0">
              <a:noAutofit/>
            </a:bodyPr>
            <a:lstStyle/>
            <a:p>
              <a:pPr lvl="0" algn="ctr" defTabSz="1911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300" kern="1200"/>
            </a:p>
          </p:txBody>
        </p:sp>
        <p:sp>
          <p:nvSpPr>
            <p:cNvPr id="71" name="六边形 70"/>
            <p:cNvSpPr/>
            <p:nvPr/>
          </p:nvSpPr>
          <p:spPr>
            <a:xfrm>
              <a:off x="5443185" y="4714184"/>
              <a:ext cx="215600" cy="185820"/>
            </a:xfrm>
            <a:prstGeom prst="hexagon">
              <a:avLst>
                <a:gd name="adj" fmla="val 25000"/>
                <a:gd name="vf" fmla="val 115470"/>
              </a:avLst>
            </a:prstGeom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2" name="六边形 71"/>
            <p:cNvSpPr/>
            <p:nvPr/>
          </p:nvSpPr>
          <p:spPr>
            <a:xfrm>
              <a:off x="5753151" y="4209575"/>
              <a:ext cx="1841448" cy="1587649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546F7A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3" name="六边形 72"/>
            <p:cNvSpPr/>
            <p:nvPr/>
          </p:nvSpPr>
          <p:spPr>
            <a:xfrm>
              <a:off x="5800989" y="4910490"/>
              <a:ext cx="215600" cy="185820"/>
            </a:xfrm>
            <a:prstGeom prst="hexagon">
              <a:avLst>
                <a:gd name="adj" fmla="val 25000"/>
                <a:gd name="vf" fmla="val 115470"/>
              </a:avLst>
            </a:prstGeom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4" name="任意多边形 73"/>
            <p:cNvSpPr/>
            <p:nvPr/>
          </p:nvSpPr>
          <p:spPr>
            <a:xfrm>
              <a:off x="2615480" y="2470082"/>
              <a:ext cx="1841448" cy="1587649"/>
            </a:xfrm>
            <a:custGeom>
              <a:avLst/>
              <a:gdLst>
                <a:gd name="connsiteX0" fmla="*/ 0 w 1841448"/>
                <a:gd name="connsiteY0" fmla="*/ 793825 h 1587649"/>
                <a:gd name="connsiteX1" fmla="*/ 396912 w 1841448"/>
                <a:gd name="connsiteY1" fmla="*/ 0 h 1587649"/>
                <a:gd name="connsiteX2" fmla="*/ 1444536 w 1841448"/>
                <a:gd name="connsiteY2" fmla="*/ 0 h 1587649"/>
                <a:gd name="connsiteX3" fmla="*/ 1841448 w 1841448"/>
                <a:gd name="connsiteY3" fmla="*/ 793825 h 1587649"/>
                <a:gd name="connsiteX4" fmla="*/ 1444536 w 1841448"/>
                <a:gd name="connsiteY4" fmla="*/ 1587649 h 1587649"/>
                <a:gd name="connsiteX5" fmla="*/ 396912 w 1841448"/>
                <a:gd name="connsiteY5" fmla="*/ 1587649 h 1587649"/>
                <a:gd name="connsiteX6" fmla="*/ 0 w 1841448"/>
                <a:gd name="connsiteY6" fmla="*/ 793825 h 1587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41448" h="1587649">
                  <a:moveTo>
                    <a:pt x="0" y="793825"/>
                  </a:moveTo>
                  <a:lnTo>
                    <a:pt x="396912" y="0"/>
                  </a:lnTo>
                  <a:lnTo>
                    <a:pt x="1444536" y="0"/>
                  </a:lnTo>
                  <a:lnTo>
                    <a:pt x="1841448" y="793825"/>
                  </a:lnTo>
                  <a:lnTo>
                    <a:pt x="1444536" y="1587649"/>
                  </a:lnTo>
                  <a:lnTo>
                    <a:pt x="396912" y="1587649"/>
                  </a:lnTo>
                  <a:lnTo>
                    <a:pt x="0" y="793825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85758" tIns="300983" rIns="285758" bIns="300983" numCol="1" spcCol="1270" anchor="ctr" anchorCtr="0">
              <a:noAutofit/>
            </a:bodyPr>
            <a:lstStyle/>
            <a:p>
              <a:pPr lvl="0" algn="ctr" defTabSz="1911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300" kern="1200"/>
            </a:p>
          </p:txBody>
        </p:sp>
        <p:sp>
          <p:nvSpPr>
            <p:cNvPr id="75" name="六边形 74"/>
            <p:cNvSpPr/>
            <p:nvPr/>
          </p:nvSpPr>
          <p:spPr>
            <a:xfrm>
              <a:off x="3863864" y="2504477"/>
              <a:ext cx="215600" cy="185820"/>
            </a:xfrm>
            <a:prstGeom prst="hexagon">
              <a:avLst>
                <a:gd name="adj" fmla="val 25000"/>
                <a:gd name="vf" fmla="val 115470"/>
              </a:avLst>
            </a:prstGeom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6" name="六边形 75"/>
            <p:cNvSpPr/>
            <p:nvPr/>
          </p:nvSpPr>
          <p:spPr>
            <a:xfrm>
              <a:off x="4184315" y="1602642"/>
              <a:ext cx="1841448" cy="1587649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398E3D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7" name="六边形 76"/>
            <p:cNvSpPr/>
            <p:nvPr/>
          </p:nvSpPr>
          <p:spPr>
            <a:xfrm>
              <a:off x="4238707" y="2299781"/>
              <a:ext cx="215600" cy="185820"/>
            </a:xfrm>
            <a:prstGeom prst="hexagon">
              <a:avLst>
                <a:gd name="adj" fmla="val 25000"/>
                <a:gd name="vf" fmla="val 115470"/>
              </a:avLst>
            </a:prstGeom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78" name="文本框 77"/>
          <p:cNvSpPr txBox="1"/>
          <p:nvPr/>
        </p:nvSpPr>
        <p:spPr>
          <a:xfrm>
            <a:off x="4767501" y="1934923"/>
            <a:ext cx="55816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</a:rPr>
              <a:t>1</a:t>
            </a:r>
            <a:endParaRPr lang="zh-CN" altLang="en-US" sz="5400" dirty="0">
              <a:solidFill>
                <a:schemeClr val="bg1"/>
              </a:solidFill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6275840" y="4551660"/>
            <a:ext cx="55816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</a:rPr>
              <a:t>2</a:t>
            </a:r>
            <a:endParaRPr lang="zh-CN" altLang="en-US" sz="5400" dirty="0">
              <a:solidFill>
                <a:schemeClr val="bg1"/>
              </a:solidFill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1549929" y="3688976"/>
            <a:ext cx="55816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</a:rPr>
              <a:t>3</a:t>
            </a:r>
            <a:endParaRPr lang="zh-CN" altLang="en-US" sz="5400" dirty="0">
              <a:solidFill>
                <a:schemeClr val="bg1"/>
              </a:solidFill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7605713" y="2153567"/>
            <a:ext cx="3373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83" name="矩形 82"/>
          <p:cNvSpPr/>
          <p:nvPr/>
        </p:nvSpPr>
        <p:spPr>
          <a:xfrm>
            <a:off x="7594598" y="2617105"/>
            <a:ext cx="3866685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/>
          </a:p>
        </p:txBody>
      </p:sp>
      <p:sp>
        <p:nvSpPr>
          <p:cNvPr id="84" name="矩形 83"/>
          <p:cNvSpPr/>
          <p:nvPr/>
        </p:nvSpPr>
        <p:spPr>
          <a:xfrm>
            <a:off x="7605713" y="3437886"/>
            <a:ext cx="3373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85" name="矩形 84"/>
          <p:cNvSpPr/>
          <p:nvPr/>
        </p:nvSpPr>
        <p:spPr>
          <a:xfrm>
            <a:off x="7594598" y="3901424"/>
            <a:ext cx="3866685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/>
          </a:p>
        </p:txBody>
      </p:sp>
      <p:sp>
        <p:nvSpPr>
          <p:cNvPr id="86" name="矩形 85"/>
          <p:cNvSpPr/>
          <p:nvPr/>
        </p:nvSpPr>
        <p:spPr>
          <a:xfrm>
            <a:off x="7605713" y="4647091"/>
            <a:ext cx="3373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87" name="矩形 86"/>
          <p:cNvSpPr/>
          <p:nvPr/>
        </p:nvSpPr>
        <p:spPr>
          <a:xfrm>
            <a:off x="7594598" y="5110629"/>
            <a:ext cx="3866685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/>
          </a:p>
        </p:txBody>
      </p:sp>
    </p:spTree>
    <p:extLst>
      <p:ext uri="{BB962C8B-B14F-4D97-AF65-F5344CB8AC3E}">
        <p14:creationId xmlns:p14="http://schemas.microsoft.com/office/powerpoint/2010/main" val="567680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4423826" y="1424539"/>
            <a:ext cx="1939714" cy="4195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16280" y="1424539"/>
            <a:ext cx="1939714" cy="4195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794111" y="1135781"/>
            <a:ext cx="2206741" cy="477265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78968" y="1135781"/>
            <a:ext cx="2206741" cy="477265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12192000" cy="601133"/>
          </a:xfrm>
          <a:prstGeom prst="rect">
            <a:avLst/>
          </a:prstGeom>
          <a:solidFill>
            <a:srgbClr val="FF6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4360" y="100511"/>
            <a:ext cx="34181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第四部分 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| 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分析讨论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57207" y="196849"/>
            <a:ext cx="459073" cy="207434"/>
            <a:chOff x="764360" y="838200"/>
            <a:chExt cx="531040" cy="270934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764360" y="838200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764360" y="973667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764360" y="1109134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/>
          <a:srcRect l="18316" r="48473" b="26913"/>
          <a:stretch/>
        </p:blipFill>
        <p:spPr>
          <a:xfrm>
            <a:off x="1515396" y="1015974"/>
            <a:ext cx="4049028" cy="5012267"/>
          </a:xfrm>
          <a:prstGeom prst="rect">
            <a:avLst/>
          </a:prstGeom>
          <a:ln>
            <a:solidFill>
              <a:srgbClr val="546F7A"/>
            </a:solidFill>
          </a:ln>
        </p:spPr>
      </p:pic>
      <p:sp>
        <p:nvSpPr>
          <p:cNvPr id="18" name="矩形 17"/>
          <p:cNvSpPr/>
          <p:nvPr/>
        </p:nvSpPr>
        <p:spPr>
          <a:xfrm>
            <a:off x="6630567" y="2414192"/>
            <a:ext cx="3373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19" name="矩形 18"/>
          <p:cNvSpPr/>
          <p:nvPr/>
        </p:nvSpPr>
        <p:spPr>
          <a:xfrm>
            <a:off x="6619452" y="2877730"/>
            <a:ext cx="3866685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/>
          </a:p>
        </p:txBody>
      </p:sp>
      <p:sp>
        <p:nvSpPr>
          <p:cNvPr id="20" name="矩形 19"/>
          <p:cNvSpPr/>
          <p:nvPr/>
        </p:nvSpPr>
        <p:spPr>
          <a:xfrm>
            <a:off x="6630567" y="3630244"/>
            <a:ext cx="3373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21" name="矩形 20"/>
          <p:cNvSpPr/>
          <p:nvPr/>
        </p:nvSpPr>
        <p:spPr>
          <a:xfrm>
            <a:off x="6619452" y="4093782"/>
            <a:ext cx="3866685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/>
          </a:p>
        </p:txBody>
      </p:sp>
      <p:sp>
        <p:nvSpPr>
          <p:cNvPr id="22" name="矩形 21"/>
          <p:cNvSpPr/>
          <p:nvPr/>
        </p:nvSpPr>
        <p:spPr>
          <a:xfrm>
            <a:off x="6630567" y="4811624"/>
            <a:ext cx="3373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23" name="矩形 22"/>
          <p:cNvSpPr/>
          <p:nvPr/>
        </p:nvSpPr>
        <p:spPr>
          <a:xfrm>
            <a:off x="6619452" y="5275162"/>
            <a:ext cx="3866685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/>
          </a:p>
        </p:txBody>
      </p:sp>
    </p:spTree>
    <p:extLst>
      <p:ext uri="{BB962C8B-B14F-4D97-AF65-F5344CB8AC3E}">
        <p14:creationId xmlns:p14="http://schemas.microsoft.com/office/powerpoint/2010/main" val="3520004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26913"/>
          <a:stretch/>
        </p:blipFill>
        <p:spPr>
          <a:xfrm>
            <a:off x="0" y="0"/>
            <a:ext cx="12192000" cy="501226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36533" y="3996534"/>
            <a:ext cx="3318934" cy="837398"/>
          </a:xfrm>
          <a:prstGeom prst="rect">
            <a:avLst/>
          </a:prstGeom>
          <a:solidFill>
            <a:srgbClr val="546F7A"/>
          </a:solidFill>
          <a:ln>
            <a:noFill/>
          </a:ln>
          <a:effectLst>
            <a:outerShdw blurRad="165100" sx="101000" sy="101000" algn="ctr" rotWithShape="0">
              <a:prstClr val="black">
                <a:alpha val="6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第五部分 </a:t>
            </a:r>
            <a:endParaRPr lang="zh-CN" altLang="en-US" sz="2800" dirty="0"/>
          </a:p>
        </p:txBody>
      </p:sp>
      <p:sp>
        <p:nvSpPr>
          <p:cNvPr id="5" name="矩形 4"/>
          <p:cNvSpPr/>
          <p:nvPr/>
        </p:nvSpPr>
        <p:spPr>
          <a:xfrm>
            <a:off x="4310896" y="5293268"/>
            <a:ext cx="357020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1" dirty="0"/>
              <a:t>主要结论</a:t>
            </a:r>
          </a:p>
        </p:txBody>
      </p:sp>
    </p:spTree>
    <p:extLst>
      <p:ext uri="{BB962C8B-B14F-4D97-AF65-F5344CB8AC3E}">
        <p14:creationId xmlns:p14="http://schemas.microsoft.com/office/powerpoint/2010/main" val="1482342239"/>
      </p:ext>
    </p:extLst>
  </p:cSld>
  <p:clrMapOvr>
    <a:masterClrMapping/>
  </p:clrMapOvr>
  <p:transition spd="med">
    <p:pull dir="d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5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01133"/>
          </a:xfrm>
          <a:prstGeom prst="rect">
            <a:avLst/>
          </a:prstGeom>
          <a:solidFill>
            <a:srgbClr val="546F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4360" y="100511"/>
            <a:ext cx="34181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第五部分 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| 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主要结论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257207" y="196849"/>
            <a:ext cx="459073" cy="207434"/>
            <a:chOff x="764360" y="838200"/>
            <a:chExt cx="531040" cy="270934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764360" y="838200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764360" y="973667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764360" y="1109134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矩形 9"/>
          <p:cNvSpPr/>
          <p:nvPr/>
        </p:nvSpPr>
        <p:spPr>
          <a:xfrm>
            <a:off x="695325" y="1091534"/>
            <a:ext cx="10801350" cy="51547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88900" algn="ctr" rotWithShape="0">
              <a:prstClr val="black">
                <a:alpha val="6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4264898" y="1231159"/>
            <a:ext cx="3373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64360" y="2047851"/>
            <a:ext cx="3373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64360" y="2737278"/>
            <a:ext cx="3373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>
                    <a:lumMod val="85000"/>
                  </a:schemeClr>
                </a:solidFill>
              </a:rPr>
              <a:t>点击此处添加标题</a:t>
            </a:r>
            <a:endParaRPr lang="zh-CN" altLang="en-US" sz="28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64360" y="3426705"/>
            <a:ext cx="3373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>
                    <a:lumMod val="85000"/>
                  </a:schemeClr>
                </a:solidFill>
              </a:rPr>
              <a:t>点击此处添加标题</a:t>
            </a:r>
            <a:endParaRPr lang="zh-CN" altLang="en-US" sz="28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64360" y="4116132"/>
            <a:ext cx="3373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>
                    <a:lumMod val="85000"/>
                  </a:schemeClr>
                </a:solidFill>
              </a:rPr>
              <a:t>点击此处添加标题</a:t>
            </a:r>
            <a:endParaRPr lang="zh-CN" altLang="en-US" sz="28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64360" y="4805559"/>
            <a:ext cx="3373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>
                    <a:lumMod val="85000"/>
                  </a:schemeClr>
                </a:solidFill>
              </a:rPr>
              <a:t>点击此处添加标题</a:t>
            </a:r>
            <a:endParaRPr lang="zh-CN" altLang="en-US" sz="28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64360" y="5494986"/>
            <a:ext cx="3373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>
                    <a:lumMod val="85000"/>
                  </a:schemeClr>
                </a:solidFill>
              </a:rPr>
              <a:t>点击此处添加标题</a:t>
            </a:r>
            <a:endParaRPr lang="zh-CN" altLang="en-US" sz="2800" dirty="0">
              <a:solidFill>
                <a:schemeClr val="bg1">
                  <a:lumMod val="85000"/>
                </a:schemeClr>
              </a:solidFill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1029903" y="2646947"/>
            <a:ext cx="994289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1028700" y="3340100"/>
            <a:ext cx="994289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1028700" y="4038600"/>
            <a:ext cx="994289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1028700" y="4737100"/>
            <a:ext cx="994289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1028700" y="5435600"/>
            <a:ext cx="994289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/>
          <p:cNvSpPr txBox="1"/>
          <p:nvPr/>
        </p:nvSpPr>
        <p:spPr>
          <a:xfrm>
            <a:off x="10549288" y="2116824"/>
            <a:ext cx="3513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/>
              <a:t>1</a:t>
            </a:r>
            <a:endParaRPr lang="zh-CN" altLang="en-US" sz="2400" dirty="0"/>
          </a:p>
        </p:txBody>
      </p:sp>
      <p:sp>
        <p:nvSpPr>
          <p:cNvPr id="36" name="文本框 35"/>
          <p:cNvSpPr txBox="1"/>
          <p:nvPr/>
        </p:nvSpPr>
        <p:spPr>
          <a:xfrm>
            <a:off x="10549288" y="2843797"/>
            <a:ext cx="3513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/>
              <a:t>2</a:t>
            </a:r>
            <a:endParaRPr lang="zh-CN" altLang="en-US" sz="2400" dirty="0"/>
          </a:p>
        </p:txBody>
      </p:sp>
      <p:sp>
        <p:nvSpPr>
          <p:cNvPr id="37" name="文本框 36"/>
          <p:cNvSpPr txBox="1"/>
          <p:nvPr/>
        </p:nvSpPr>
        <p:spPr>
          <a:xfrm>
            <a:off x="10549288" y="3536949"/>
            <a:ext cx="3513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/>
              <a:t>3</a:t>
            </a:r>
            <a:endParaRPr lang="zh-CN" altLang="en-US" sz="2400" dirty="0"/>
          </a:p>
        </p:txBody>
      </p:sp>
      <p:sp>
        <p:nvSpPr>
          <p:cNvPr id="38" name="文本框 37"/>
          <p:cNvSpPr txBox="1"/>
          <p:nvPr/>
        </p:nvSpPr>
        <p:spPr>
          <a:xfrm>
            <a:off x="10549288" y="4230153"/>
            <a:ext cx="3513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/>
              <a:t>4</a:t>
            </a:r>
            <a:endParaRPr lang="zh-CN" altLang="en-US" sz="2400" dirty="0"/>
          </a:p>
        </p:txBody>
      </p:sp>
      <p:sp>
        <p:nvSpPr>
          <p:cNvPr id="40" name="文本框 39"/>
          <p:cNvSpPr txBox="1"/>
          <p:nvPr/>
        </p:nvSpPr>
        <p:spPr>
          <a:xfrm>
            <a:off x="10549288" y="4933950"/>
            <a:ext cx="3513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/>
              <a:t>5</a:t>
            </a:r>
            <a:endParaRPr lang="zh-CN" altLang="en-US" sz="2400" dirty="0"/>
          </a:p>
        </p:txBody>
      </p:sp>
      <p:sp>
        <p:nvSpPr>
          <p:cNvPr id="41" name="文本框 40"/>
          <p:cNvSpPr txBox="1"/>
          <p:nvPr/>
        </p:nvSpPr>
        <p:spPr>
          <a:xfrm>
            <a:off x="10549288" y="5525763"/>
            <a:ext cx="3513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/>
              <a:t>6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279139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5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74846" y="387417"/>
            <a:ext cx="11242307" cy="608316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65100" sx="101000" sy="101000" algn="ctr" rotWithShape="0">
              <a:prstClr val="black">
                <a:alpha val="6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68417" y="635267"/>
            <a:ext cx="10655166" cy="837398"/>
          </a:xfrm>
          <a:prstGeom prst="rect">
            <a:avLst/>
          </a:prstGeom>
          <a:solidFill>
            <a:srgbClr val="FB77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</a:rPr>
              <a:t>目录</a:t>
            </a:r>
            <a:endParaRPr lang="en-US" altLang="zh-CN" sz="3600" b="1" dirty="0">
              <a:solidFill>
                <a:schemeClr val="bg1"/>
              </a:solidFill>
            </a:endParaRPr>
          </a:p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CONTENT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827427" y="1720515"/>
            <a:ext cx="51733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/>
              <a:t>第</a:t>
            </a:r>
            <a:r>
              <a:rPr lang="zh-CN" altLang="en-US" sz="2800" dirty="0" smtClean="0"/>
              <a:t>一部分 </a:t>
            </a:r>
            <a:r>
              <a:rPr lang="en-US" altLang="zh-CN" sz="2800" dirty="0" smtClean="0"/>
              <a:t>| </a:t>
            </a:r>
            <a:r>
              <a:rPr lang="zh-CN" altLang="en-US" sz="2800" dirty="0" smtClean="0"/>
              <a:t>选题背景和意义</a:t>
            </a:r>
            <a:endParaRPr lang="zh-CN" altLang="en-US" sz="2800" dirty="0"/>
          </a:p>
        </p:txBody>
      </p:sp>
      <p:sp>
        <p:nvSpPr>
          <p:cNvPr id="11" name="文本框 10"/>
          <p:cNvSpPr txBox="1"/>
          <p:nvPr/>
        </p:nvSpPr>
        <p:spPr>
          <a:xfrm>
            <a:off x="5827427" y="2468680"/>
            <a:ext cx="33393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/>
              <a:t>第二部分 </a:t>
            </a:r>
            <a:r>
              <a:rPr lang="en-US" altLang="zh-CN" sz="2800" dirty="0" smtClean="0"/>
              <a:t>|</a:t>
            </a:r>
            <a:r>
              <a:rPr lang="zh-CN" altLang="en-US" sz="2800" dirty="0" smtClean="0"/>
              <a:t> 论文结构</a:t>
            </a:r>
            <a:endParaRPr lang="zh-CN" altLang="en-US" sz="2800" dirty="0"/>
          </a:p>
        </p:txBody>
      </p:sp>
      <p:sp>
        <p:nvSpPr>
          <p:cNvPr id="12" name="文本框 11"/>
          <p:cNvSpPr txBox="1"/>
          <p:nvPr/>
        </p:nvSpPr>
        <p:spPr>
          <a:xfrm>
            <a:off x="5827427" y="3216845"/>
            <a:ext cx="33393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/>
              <a:t>第三</a:t>
            </a:r>
            <a:r>
              <a:rPr lang="zh-CN" altLang="en-US" sz="2800" dirty="0" smtClean="0"/>
              <a:t>部分 </a:t>
            </a:r>
            <a:r>
              <a:rPr lang="en-US" altLang="zh-CN" sz="2800" dirty="0" smtClean="0"/>
              <a:t>| </a:t>
            </a:r>
            <a:r>
              <a:rPr lang="zh-CN" altLang="en-US" sz="2800" dirty="0" smtClean="0"/>
              <a:t>研究方法</a:t>
            </a:r>
            <a:endParaRPr lang="zh-CN" altLang="en-US" sz="2800" dirty="0"/>
          </a:p>
        </p:txBody>
      </p:sp>
      <p:sp>
        <p:nvSpPr>
          <p:cNvPr id="13" name="文本框 12"/>
          <p:cNvSpPr txBox="1"/>
          <p:nvPr/>
        </p:nvSpPr>
        <p:spPr>
          <a:xfrm>
            <a:off x="5827427" y="3965010"/>
            <a:ext cx="33393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/>
              <a:t>第四部分 </a:t>
            </a:r>
            <a:r>
              <a:rPr lang="en-US" altLang="zh-CN" sz="2800" dirty="0" smtClean="0"/>
              <a:t>| </a:t>
            </a:r>
            <a:r>
              <a:rPr lang="zh-CN" altLang="en-US" sz="2800" dirty="0" smtClean="0"/>
              <a:t>分析讨论</a:t>
            </a:r>
            <a:endParaRPr lang="zh-CN" altLang="en-US" sz="2800" dirty="0"/>
          </a:p>
        </p:txBody>
      </p:sp>
      <p:sp>
        <p:nvSpPr>
          <p:cNvPr id="14" name="文本框 13"/>
          <p:cNvSpPr txBox="1"/>
          <p:nvPr/>
        </p:nvSpPr>
        <p:spPr>
          <a:xfrm>
            <a:off x="5827427" y="4713175"/>
            <a:ext cx="33393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/>
              <a:t>第五部分 </a:t>
            </a:r>
            <a:r>
              <a:rPr lang="en-US" altLang="zh-CN" sz="2800" dirty="0" smtClean="0"/>
              <a:t>| </a:t>
            </a:r>
            <a:r>
              <a:rPr lang="zh-CN" altLang="en-US" sz="2800" dirty="0" smtClean="0"/>
              <a:t>主要结论</a:t>
            </a:r>
            <a:endParaRPr lang="zh-CN" altLang="en-US" sz="2800" dirty="0"/>
          </a:p>
        </p:txBody>
      </p:sp>
      <p:sp>
        <p:nvSpPr>
          <p:cNvPr id="15" name="文本框 14"/>
          <p:cNvSpPr txBox="1"/>
          <p:nvPr/>
        </p:nvSpPr>
        <p:spPr>
          <a:xfrm>
            <a:off x="5830633" y="5461341"/>
            <a:ext cx="33393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/>
              <a:t>第六部分 </a:t>
            </a:r>
            <a:r>
              <a:rPr lang="en-US" altLang="zh-CN" sz="2800" dirty="0" smtClean="0"/>
              <a:t>| </a:t>
            </a:r>
            <a:r>
              <a:rPr lang="zh-CN" altLang="en-US" sz="2800" dirty="0" smtClean="0"/>
              <a:t>参考文献</a:t>
            </a:r>
            <a:endParaRPr lang="zh-CN" altLang="en-US" sz="2800" dirty="0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4"/>
          <a:srcRect l="21875" r="21875"/>
          <a:stretch/>
        </p:blipFill>
        <p:spPr>
          <a:xfrm>
            <a:off x="827684" y="1755002"/>
            <a:ext cx="4133783" cy="4133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750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5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8124000" y="0"/>
            <a:ext cx="4068000" cy="6858000"/>
          </a:xfrm>
          <a:prstGeom prst="rect">
            <a:avLst/>
          </a:prstGeom>
          <a:solidFill>
            <a:srgbClr val="398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-1" y="0"/>
            <a:ext cx="4068000" cy="6858000"/>
          </a:xfrm>
          <a:prstGeom prst="rect">
            <a:avLst/>
          </a:prstGeom>
          <a:solidFill>
            <a:srgbClr val="546F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067999" y="0"/>
            <a:ext cx="4068000" cy="6858000"/>
          </a:xfrm>
          <a:prstGeom prst="rect">
            <a:avLst/>
          </a:prstGeom>
          <a:solidFill>
            <a:srgbClr val="FF6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-1" y="6014759"/>
            <a:ext cx="4068000" cy="856648"/>
          </a:xfrm>
          <a:prstGeom prst="rect">
            <a:avLst/>
          </a:prstGeom>
          <a:solidFill>
            <a:srgbClr val="425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67999" y="6014759"/>
            <a:ext cx="4068000" cy="856648"/>
          </a:xfrm>
          <a:prstGeom prst="rect">
            <a:avLst/>
          </a:prstGeom>
          <a:solidFill>
            <a:srgbClr val="CC5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124000" y="6014759"/>
            <a:ext cx="4068000" cy="856648"/>
          </a:xfrm>
          <a:prstGeom prst="rect">
            <a:avLst/>
          </a:prstGeom>
          <a:solidFill>
            <a:srgbClr val="2C71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Group 11"/>
          <p:cNvGrpSpPr>
            <a:grpSpLocks noChangeAspect="1"/>
          </p:cNvGrpSpPr>
          <p:nvPr/>
        </p:nvGrpSpPr>
        <p:grpSpPr bwMode="auto">
          <a:xfrm>
            <a:off x="4986942" y="1661447"/>
            <a:ext cx="2198666" cy="1561050"/>
            <a:chOff x="1407" y="1098"/>
            <a:chExt cx="800" cy="568"/>
          </a:xfrm>
          <a:solidFill>
            <a:schemeClr val="bg1"/>
          </a:solidFill>
        </p:grpSpPr>
        <p:sp>
          <p:nvSpPr>
            <p:cNvPr id="17" name="Freeform 12"/>
            <p:cNvSpPr>
              <a:spLocks noEditPoints="1"/>
            </p:cNvSpPr>
            <p:nvPr/>
          </p:nvSpPr>
          <p:spPr bwMode="auto">
            <a:xfrm>
              <a:off x="1494" y="1098"/>
              <a:ext cx="626" cy="423"/>
            </a:xfrm>
            <a:custGeom>
              <a:avLst/>
              <a:gdLst>
                <a:gd name="T0" fmla="*/ 621 w 628"/>
                <a:gd name="T1" fmla="*/ 7 h 423"/>
                <a:gd name="T2" fmla="*/ 605 w 628"/>
                <a:gd name="T3" fmla="*/ 0 h 423"/>
                <a:gd name="T4" fmla="*/ 23 w 628"/>
                <a:gd name="T5" fmla="*/ 0 h 423"/>
                <a:gd name="T6" fmla="*/ 7 w 628"/>
                <a:gd name="T7" fmla="*/ 7 h 423"/>
                <a:gd name="T8" fmla="*/ 0 w 628"/>
                <a:gd name="T9" fmla="*/ 23 h 423"/>
                <a:gd name="T10" fmla="*/ 0 w 628"/>
                <a:gd name="T11" fmla="*/ 423 h 423"/>
                <a:gd name="T12" fmla="*/ 628 w 628"/>
                <a:gd name="T13" fmla="*/ 423 h 423"/>
                <a:gd name="T14" fmla="*/ 628 w 628"/>
                <a:gd name="T15" fmla="*/ 23 h 423"/>
                <a:gd name="T16" fmla="*/ 621 w 628"/>
                <a:gd name="T17" fmla="*/ 7 h 423"/>
                <a:gd name="T18" fmla="*/ 314 w 628"/>
                <a:gd name="T19" fmla="*/ 13 h 423"/>
                <a:gd name="T20" fmla="*/ 321 w 628"/>
                <a:gd name="T21" fmla="*/ 20 h 423"/>
                <a:gd name="T22" fmla="*/ 314 w 628"/>
                <a:gd name="T23" fmla="*/ 27 h 423"/>
                <a:gd name="T24" fmla="*/ 307 w 628"/>
                <a:gd name="T25" fmla="*/ 20 h 423"/>
                <a:gd name="T26" fmla="*/ 314 w 628"/>
                <a:gd name="T27" fmla="*/ 13 h 423"/>
                <a:gd name="T28" fmla="*/ 587 w 628"/>
                <a:gd name="T29" fmla="*/ 382 h 423"/>
                <a:gd name="T30" fmla="*/ 41 w 628"/>
                <a:gd name="T31" fmla="*/ 382 h 423"/>
                <a:gd name="T32" fmla="*/ 41 w 628"/>
                <a:gd name="T33" fmla="*/ 41 h 423"/>
                <a:gd name="T34" fmla="*/ 587 w 628"/>
                <a:gd name="T35" fmla="*/ 41 h 423"/>
                <a:gd name="T36" fmla="*/ 587 w 628"/>
                <a:gd name="T37" fmla="*/ 38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8" h="423">
                  <a:moveTo>
                    <a:pt x="621" y="7"/>
                  </a:moveTo>
                  <a:cubicBezTo>
                    <a:pt x="617" y="2"/>
                    <a:pt x="611" y="0"/>
                    <a:pt x="60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628" y="423"/>
                    <a:pt x="628" y="423"/>
                    <a:pt x="628" y="423"/>
                  </a:cubicBezTo>
                  <a:cubicBezTo>
                    <a:pt x="628" y="23"/>
                    <a:pt x="628" y="23"/>
                    <a:pt x="628" y="23"/>
                  </a:cubicBezTo>
                  <a:cubicBezTo>
                    <a:pt x="628" y="17"/>
                    <a:pt x="626" y="11"/>
                    <a:pt x="621" y="7"/>
                  </a:cubicBezTo>
                  <a:close/>
                  <a:moveTo>
                    <a:pt x="314" y="13"/>
                  </a:moveTo>
                  <a:cubicBezTo>
                    <a:pt x="318" y="13"/>
                    <a:pt x="321" y="16"/>
                    <a:pt x="321" y="20"/>
                  </a:cubicBezTo>
                  <a:cubicBezTo>
                    <a:pt x="321" y="24"/>
                    <a:pt x="318" y="27"/>
                    <a:pt x="314" y="27"/>
                  </a:cubicBezTo>
                  <a:cubicBezTo>
                    <a:pt x="310" y="27"/>
                    <a:pt x="307" y="24"/>
                    <a:pt x="307" y="20"/>
                  </a:cubicBezTo>
                  <a:cubicBezTo>
                    <a:pt x="307" y="16"/>
                    <a:pt x="310" y="13"/>
                    <a:pt x="314" y="13"/>
                  </a:cubicBezTo>
                  <a:close/>
                  <a:moveTo>
                    <a:pt x="587" y="382"/>
                  </a:moveTo>
                  <a:cubicBezTo>
                    <a:pt x="41" y="382"/>
                    <a:pt x="41" y="382"/>
                    <a:pt x="41" y="38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587" y="41"/>
                    <a:pt x="587" y="41"/>
                    <a:pt x="587" y="41"/>
                  </a:cubicBezTo>
                  <a:lnTo>
                    <a:pt x="587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3"/>
            <p:cNvSpPr>
              <a:spLocks noEditPoints="1"/>
            </p:cNvSpPr>
            <p:nvPr/>
          </p:nvSpPr>
          <p:spPr bwMode="auto">
            <a:xfrm>
              <a:off x="1407" y="1538"/>
              <a:ext cx="800" cy="97"/>
            </a:xfrm>
            <a:custGeom>
              <a:avLst/>
              <a:gdLst>
                <a:gd name="T0" fmla="*/ 87 w 802"/>
                <a:gd name="T1" fmla="*/ 0 h 97"/>
                <a:gd name="T2" fmla="*/ 4 w 802"/>
                <a:gd name="T3" fmla="*/ 83 h 97"/>
                <a:gd name="T4" fmla="*/ 2 w 802"/>
                <a:gd name="T5" fmla="*/ 92 h 97"/>
                <a:gd name="T6" fmla="*/ 10 w 802"/>
                <a:gd name="T7" fmla="*/ 97 h 97"/>
                <a:gd name="T8" fmla="*/ 792 w 802"/>
                <a:gd name="T9" fmla="*/ 97 h 97"/>
                <a:gd name="T10" fmla="*/ 800 w 802"/>
                <a:gd name="T11" fmla="*/ 92 h 97"/>
                <a:gd name="T12" fmla="*/ 798 w 802"/>
                <a:gd name="T13" fmla="*/ 83 h 97"/>
                <a:gd name="T14" fmla="*/ 715 w 802"/>
                <a:gd name="T15" fmla="*/ 0 h 97"/>
                <a:gd name="T16" fmla="*/ 87 w 802"/>
                <a:gd name="T17" fmla="*/ 0 h 97"/>
                <a:gd name="T18" fmla="*/ 711 w 802"/>
                <a:gd name="T19" fmla="*/ 47 h 97"/>
                <a:gd name="T20" fmla="*/ 712 w 802"/>
                <a:gd name="T21" fmla="*/ 54 h 97"/>
                <a:gd name="T22" fmla="*/ 706 w 802"/>
                <a:gd name="T23" fmla="*/ 58 h 97"/>
                <a:gd name="T24" fmla="*/ 484 w 802"/>
                <a:gd name="T25" fmla="*/ 58 h 97"/>
                <a:gd name="T26" fmla="*/ 485 w 802"/>
                <a:gd name="T27" fmla="*/ 64 h 97"/>
                <a:gd name="T28" fmla="*/ 484 w 802"/>
                <a:gd name="T29" fmla="*/ 67 h 97"/>
                <a:gd name="T30" fmla="*/ 481 w 802"/>
                <a:gd name="T31" fmla="*/ 69 h 97"/>
                <a:gd name="T32" fmla="*/ 321 w 802"/>
                <a:gd name="T33" fmla="*/ 69 h 97"/>
                <a:gd name="T34" fmla="*/ 318 w 802"/>
                <a:gd name="T35" fmla="*/ 67 h 97"/>
                <a:gd name="T36" fmla="*/ 317 w 802"/>
                <a:gd name="T37" fmla="*/ 64 h 97"/>
                <a:gd name="T38" fmla="*/ 318 w 802"/>
                <a:gd name="T39" fmla="*/ 58 h 97"/>
                <a:gd name="T40" fmla="*/ 96 w 802"/>
                <a:gd name="T41" fmla="*/ 58 h 97"/>
                <a:gd name="T42" fmla="*/ 90 w 802"/>
                <a:gd name="T43" fmla="*/ 54 h 97"/>
                <a:gd name="T44" fmla="*/ 91 w 802"/>
                <a:gd name="T45" fmla="*/ 47 h 97"/>
                <a:gd name="T46" fmla="*/ 113 w 802"/>
                <a:gd name="T47" fmla="*/ 20 h 97"/>
                <a:gd name="T48" fmla="*/ 689 w 802"/>
                <a:gd name="T49" fmla="*/ 20 h 97"/>
                <a:gd name="T50" fmla="*/ 711 w 802"/>
                <a:gd name="T51" fmla="*/ 4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2" h="97">
                  <a:moveTo>
                    <a:pt x="87" y="0"/>
                  </a:moveTo>
                  <a:cubicBezTo>
                    <a:pt x="4" y="83"/>
                    <a:pt x="4" y="83"/>
                    <a:pt x="4" y="83"/>
                  </a:cubicBezTo>
                  <a:cubicBezTo>
                    <a:pt x="1" y="85"/>
                    <a:pt x="0" y="89"/>
                    <a:pt x="2" y="92"/>
                  </a:cubicBezTo>
                  <a:cubicBezTo>
                    <a:pt x="3" y="95"/>
                    <a:pt x="6" y="97"/>
                    <a:pt x="10" y="97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6" y="97"/>
                    <a:pt x="799" y="95"/>
                    <a:pt x="800" y="92"/>
                  </a:cubicBezTo>
                  <a:cubicBezTo>
                    <a:pt x="802" y="89"/>
                    <a:pt x="801" y="85"/>
                    <a:pt x="798" y="83"/>
                  </a:cubicBezTo>
                  <a:cubicBezTo>
                    <a:pt x="715" y="0"/>
                    <a:pt x="715" y="0"/>
                    <a:pt x="715" y="0"/>
                  </a:cubicBezTo>
                  <a:lnTo>
                    <a:pt x="87" y="0"/>
                  </a:lnTo>
                  <a:close/>
                  <a:moveTo>
                    <a:pt x="711" y="47"/>
                  </a:moveTo>
                  <a:cubicBezTo>
                    <a:pt x="713" y="49"/>
                    <a:pt x="713" y="51"/>
                    <a:pt x="712" y="54"/>
                  </a:cubicBezTo>
                  <a:cubicBezTo>
                    <a:pt x="711" y="56"/>
                    <a:pt x="709" y="58"/>
                    <a:pt x="706" y="58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5" y="64"/>
                    <a:pt x="485" y="64"/>
                    <a:pt x="485" y="64"/>
                  </a:cubicBezTo>
                  <a:cubicBezTo>
                    <a:pt x="485" y="65"/>
                    <a:pt x="485" y="66"/>
                    <a:pt x="484" y="67"/>
                  </a:cubicBezTo>
                  <a:cubicBezTo>
                    <a:pt x="483" y="68"/>
                    <a:pt x="482" y="69"/>
                    <a:pt x="481" y="69"/>
                  </a:cubicBezTo>
                  <a:cubicBezTo>
                    <a:pt x="321" y="69"/>
                    <a:pt x="321" y="69"/>
                    <a:pt x="321" y="69"/>
                  </a:cubicBezTo>
                  <a:cubicBezTo>
                    <a:pt x="320" y="69"/>
                    <a:pt x="319" y="68"/>
                    <a:pt x="318" y="67"/>
                  </a:cubicBezTo>
                  <a:cubicBezTo>
                    <a:pt x="317" y="66"/>
                    <a:pt x="317" y="65"/>
                    <a:pt x="317" y="64"/>
                  </a:cubicBezTo>
                  <a:cubicBezTo>
                    <a:pt x="318" y="58"/>
                    <a:pt x="318" y="58"/>
                    <a:pt x="318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3" y="58"/>
                    <a:pt x="91" y="56"/>
                    <a:pt x="90" y="54"/>
                  </a:cubicBezTo>
                  <a:cubicBezTo>
                    <a:pt x="89" y="51"/>
                    <a:pt x="89" y="49"/>
                    <a:pt x="91" y="47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689" y="20"/>
                    <a:pt x="689" y="20"/>
                    <a:pt x="689" y="20"/>
                  </a:cubicBezTo>
                  <a:lnTo>
                    <a:pt x="711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14"/>
            <p:cNvSpPr>
              <a:spLocks noEditPoints="1"/>
            </p:cNvSpPr>
            <p:nvPr/>
          </p:nvSpPr>
          <p:spPr bwMode="auto">
            <a:xfrm>
              <a:off x="1408" y="1637"/>
              <a:ext cx="798" cy="29"/>
            </a:xfrm>
            <a:custGeom>
              <a:avLst/>
              <a:gdLst>
                <a:gd name="T0" fmla="*/ 791 w 800"/>
                <a:gd name="T1" fmla="*/ 3 h 29"/>
                <a:gd name="T2" fmla="*/ 469 w 800"/>
                <a:gd name="T3" fmla="*/ 3 h 29"/>
                <a:gd name="T4" fmla="*/ 468 w 800"/>
                <a:gd name="T5" fmla="*/ 6 h 29"/>
                <a:gd name="T6" fmla="*/ 461 w 800"/>
                <a:gd name="T7" fmla="*/ 9 h 29"/>
                <a:gd name="T8" fmla="*/ 339 w 800"/>
                <a:gd name="T9" fmla="*/ 9 h 29"/>
                <a:gd name="T10" fmla="*/ 332 w 800"/>
                <a:gd name="T11" fmla="*/ 6 h 29"/>
                <a:gd name="T12" fmla="*/ 331 w 800"/>
                <a:gd name="T13" fmla="*/ 3 h 29"/>
                <a:gd name="T14" fmla="*/ 9 w 800"/>
                <a:gd name="T15" fmla="*/ 3 h 29"/>
                <a:gd name="T16" fmla="*/ 0 w 800"/>
                <a:gd name="T17" fmla="*/ 0 h 29"/>
                <a:gd name="T18" fmla="*/ 0 w 800"/>
                <a:gd name="T19" fmla="*/ 9 h 29"/>
                <a:gd name="T20" fmla="*/ 6 w 800"/>
                <a:gd name="T21" fmla="*/ 23 h 29"/>
                <a:gd name="T22" fmla="*/ 21 w 800"/>
                <a:gd name="T23" fmla="*/ 29 h 29"/>
                <a:gd name="T24" fmla="*/ 779 w 800"/>
                <a:gd name="T25" fmla="*/ 29 h 29"/>
                <a:gd name="T26" fmla="*/ 794 w 800"/>
                <a:gd name="T27" fmla="*/ 23 h 29"/>
                <a:gd name="T28" fmla="*/ 800 w 800"/>
                <a:gd name="T29" fmla="*/ 9 h 29"/>
                <a:gd name="T30" fmla="*/ 800 w 800"/>
                <a:gd name="T31" fmla="*/ 0 h 29"/>
                <a:gd name="T32" fmla="*/ 791 w 800"/>
                <a:gd name="T33" fmla="*/ 3 h 29"/>
                <a:gd name="T34" fmla="*/ 72 w 800"/>
                <a:gd name="T35" fmla="*/ 21 h 29"/>
                <a:gd name="T36" fmla="*/ 68 w 800"/>
                <a:gd name="T37" fmla="*/ 16 h 29"/>
                <a:gd name="T38" fmla="*/ 72 w 800"/>
                <a:gd name="T39" fmla="*/ 12 h 29"/>
                <a:gd name="T40" fmla="*/ 77 w 800"/>
                <a:gd name="T41" fmla="*/ 16 h 29"/>
                <a:gd name="T42" fmla="*/ 72 w 800"/>
                <a:gd name="T43" fmla="*/ 21 h 29"/>
                <a:gd name="T44" fmla="*/ 94 w 800"/>
                <a:gd name="T45" fmla="*/ 21 h 29"/>
                <a:gd name="T46" fmla="*/ 89 w 800"/>
                <a:gd name="T47" fmla="*/ 16 h 29"/>
                <a:gd name="T48" fmla="*/ 94 w 800"/>
                <a:gd name="T49" fmla="*/ 12 h 29"/>
                <a:gd name="T50" fmla="*/ 98 w 800"/>
                <a:gd name="T51" fmla="*/ 16 h 29"/>
                <a:gd name="T52" fmla="*/ 94 w 800"/>
                <a:gd name="T53" fmla="*/ 21 h 29"/>
                <a:gd name="T54" fmla="*/ 115 w 800"/>
                <a:gd name="T55" fmla="*/ 21 h 29"/>
                <a:gd name="T56" fmla="*/ 111 w 800"/>
                <a:gd name="T57" fmla="*/ 16 h 29"/>
                <a:gd name="T58" fmla="*/ 115 w 800"/>
                <a:gd name="T59" fmla="*/ 12 h 29"/>
                <a:gd name="T60" fmla="*/ 120 w 800"/>
                <a:gd name="T61" fmla="*/ 16 h 29"/>
                <a:gd name="T62" fmla="*/ 115 w 800"/>
                <a:gd name="T6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29">
                  <a:moveTo>
                    <a:pt x="791" y="3"/>
                  </a:moveTo>
                  <a:cubicBezTo>
                    <a:pt x="469" y="3"/>
                    <a:pt x="469" y="3"/>
                    <a:pt x="469" y="3"/>
                  </a:cubicBezTo>
                  <a:cubicBezTo>
                    <a:pt x="469" y="4"/>
                    <a:pt x="468" y="5"/>
                    <a:pt x="468" y="6"/>
                  </a:cubicBezTo>
                  <a:cubicBezTo>
                    <a:pt x="466" y="8"/>
                    <a:pt x="463" y="9"/>
                    <a:pt x="461" y="9"/>
                  </a:cubicBezTo>
                  <a:cubicBezTo>
                    <a:pt x="339" y="9"/>
                    <a:pt x="339" y="9"/>
                    <a:pt x="339" y="9"/>
                  </a:cubicBezTo>
                  <a:cubicBezTo>
                    <a:pt x="337" y="9"/>
                    <a:pt x="334" y="8"/>
                    <a:pt x="332" y="6"/>
                  </a:cubicBezTo>
                  <a:cubicBezTo>
                    <a:pt x="332" y="5"/>
                    <a:pt x="331" y="4"/>
                    <a:pt x="331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2" y="19"/>
                    <a:pt x="6" y="23"/>
                  </a:cubicBezTo>
                  <a:cubicBezTo>
                    <a:pt x="10" y="27"/>
                    <a:pt x="15" y="29"/>
                    <a:pt x="21" y="29"/>
                  </a:cubicBezTo>
                  <a:cubicBezTo>
                    <a:pt x="779" y="29"/>
                    <a:pt x="779" y="29"/>
                    <a:pt x="779" y="29"/>
                  </a:cubicBezTo>
                  <a:cubicBezTo>
                    <a:pt x="785" y="29"/>
                    <a:pt x="790" y="27"/>
                    <a:pt x="794" y="23"/>
                  </a:cubicBezTo>
                  <a:cubicBezTo>
                    <a:pt x="798" y="19"/>
                    <a:pt x="800" y="14"/>
                    <a:pt x="800" y="9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798" y="2"/>
                    <a:pt x="795" y="3"/>
                    <a:pt x="791" y="3"/>
                  </a:cubicBezTo>
                  <a:close/>
                  <a:moveTo>
                    <a:pt x="72" y="21"/>
                  </a:moveTo>
                  <a:cubicBezTo>
                    <a:pt x="70" y="21"/>
                    <a:pt x="68" y="19"/>
                    <a:pt x="68" y="16"/>
                  </a:cubicBezTo>
                  <a:cubicBezTo>
                    <a:pt x="68" y="14"/>
                    <a:pt x="70" y="12"/>
                    <a:pt x="72" y="12"/>
                  </a:cubicBezTo>
                  <a:cubicBezTo>
                    <a:pt x="75" y="12"/>
                    <a:pt x="77" y="14"/>
                    <a:pt x="77" y="16"/>
                  </a:cubicBezTo>
                  <a:cubicBezTo>
                    <a:pt x="77" y="19"/>
                    <a:pt x="75" y="21"/>
                    <a:pt x="72" y="21"/>
                  </a:cubicBezTo>
                  <a:close/>
                  <a:moveTo>
                    <a:pt x="94" y="21"/>
                  </a:moveTo>
                  <a:cubicBezTo>
                    <a:pt x="91" y="21"/>
                    <a:pt x="89" y="19"/>
                    <a:pt x="89" y="16"/>
                  </a:cubicBezTo>
                  <a:cubicBezTo>
                    <a:pt x="89" y="14"/>
                    <a:pt x="91" y="12"/>
                    <a:pt x="94" y="12"/>
                  </a:cubicBezTo>
                  <a:cubicBezTo>
                    <a:pt x="96" y="12"/>
                    <a:pt x="98" y="14"/>
                    <a:pt x="98" y="16"/>
                  </a:cubicBezTo>
                  <a:cubicBezTo>
                    <a:pt x="98" y="19"/>
                    <a:pt x="96" y="21"/>
                    <a:pt x="94" y="21"/>
                  </a:cubicBezTo>
                  <a:close/>
                  <a:moveTo>
                    <a:pt x="115" y="21"/>
                  </a:moveTo>
                  <a:cubicBezTo>
                    <a:pt x="113" y="21"/>
                    <a:pt x="111" y="19"/>
                    <a:pt x="111" y="16"/>
                  </a:cubicBezTo>
                  <a:cubicBezTo>
                    <a:pt x="111" y="14"/>
                    <a:pt x="113" y="12"/>
                    <a:pt x="115" y="12"/>
                  </a:cubicBezTo>
                  <a:cubicBezTo>
                    <a:pt x="118" y="12"/>
                    <a:pt x="120" y="14"/>
                    <a:pt x="120" y="16"/>
                  </a:cubicBezTo>
                  <a:cubicBezTo>
                    <a:pt x="120" y="19"/>
                    <a:pt x="118" y="21"/>
                    <a:pt x="1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15"/>
            <p:cNvSpPr>
              <a:spLocks/>
            </p:cNvSpPr>
            <p:nvPr/>
          </p:nvSpPr>
          <p:spPr bwMode="auto">
            <a:xfrm>
              <a:off x="1624" y="1386"/>
              <a:ext cx="48" cy="56"/>
            </a:xfrm>
            <a:custGeom>
              <a:avLst/>
              <a:gdLst>
                <a:gd name="T0" fmla="*/ 48 w 48"/>
                <a:gd name="T1" fmla="*/ 56 h 56"/>
                <a:gd name="T2" fmla="*/ 0 w 48"/>
                <a:gd name="T3" fmla="*/ 56 h 56"/>
                <a:gd name="T4" fmla="*/ 0 w 48"/>
                <a:gd name="T5" fmla="*/ 5 h 56"/>
                <a:gd name="T6" fmla="*/ 2 w 48"/>
                <a:gd name="T7" fmla="*/ 2 h 56"/>
                <a:gd name="T8" fmla="*/ 5 w 48"/>
                <a:gd name="T9" fmla="*/ 0 h 56"/>
                <a:gd name="T10" fmla="*/ 43 w 48"/>
                <a:gd name="T11" fmla="*/ 0 h 56"/>
                <a:gd name="T12" fmla="*/ 47 w 48"/>
                <a:gd name="T13" fmla="*/ 2 h 56"/>
                <a:gd name="T14" fmla="*/ 48 w 48"/>
                <a:gd name="T15" fmla="*/ 5 h 56"/>
                <a:gd name="T16" fmla="*/ 48 w 48"/>
                <a:gd name="T1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6">
                  <a:moveTo>
                    <a:pt x="48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3"/>
                    <a:pt x="2" y="2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6" y="1"/>
                    <a:pt x="47" y="2"/>
                  </a:cubicBezTo>
                  <a:cubicBezTo>
                    <a:pt x="48" y="3"/>
                    <a:pt x="48" y="4"/>
                    <a:pt x="48" y="5"/>
                  </a:cubicBezTo>
                  <a:cubicBezTo>
                    <a:pt x="48" y="56"/>
                    <a:pt x="48" y="56"/>
                    <a:pt x="48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1" name="Freeform 16"/>
            <p:cNvSpPr>
              <a:spLocks/>
            </p:cNvSpPr>
            <p:nvPr/>
          </p:nvSpPr>
          <p:spPr bwMode="auto">
            <a:xfrm>
              <a:off x="1723" y="1314"/>
              <a:ext cx="47" cy="128"/>
            </a:xfrm>
            <a:custGeom>
              <a:avLst/>
              <a:gdLst>
                <a:gd name="T0" fmla="*/ 47 w 47"/>
                <a:gd name="T1" fmla="*/ 128 h 128"/>
                <a:gd name="T2" fmla="*/ 0 w 47"/>
                <a:gd name="T3" fmla="*/ 128 h 128"/>
                <a:gd name="T4" fmla="*/ 0 w 47"/>
                <a:gd name="T5" fmla="*/ 5 h 128"/>
                <a:gd name="T6" fmla="*/ 1 w 47"/>
                <a:gd name="T7" fmla="*/ 2 h 128"/>
                <a:gd name="T8" fmla="*/ 5 w 47"/>
                <a:gd name="T9" fmla="*/ 0 h 128"/>
                <a:gd name="T10" fmla="*/ 42 w 47"/>
                <a:gd name="T11" fmla="*/ 0 h 128"/>
                <a:gd name="T12" fmla="*/ 46 w 47"/>
                <a:gd name="T13" fmla="*/ 2 h 128"/>
                <a:gd name="T14" fmla="*/ 47 w 47"/>
                <a:gd name="T15" fmla="*/ 5 h 128"/>
                <a:gd name="T16" fmla="*/ 47 w 47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28">
                  <a:moveTo>
                    <a:pt x="47" y="128"/>
                  </a:moveTo>
                  <a:cubicBezTo>
                    <a:pt x="0" y="128"/>
                    <a:pt x="0" y="128"/>
                    <a:pt x="0" y="12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3" y="0"/>
                    <a:pt x="5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4" y="0"/>
                    <a:pt x="45" y="1"/>
                    <a:pt x="46" y="2"/>
                  </a:cubicBezTo>
                  <a:cubicBezTo>
                    <a:pt x="47" y="3"/>
                    <a:pt x="47" y="4"/>
                    <a:pt x="47" y="5"/>
                  </a:cubicBezTo>
                  <a:lnTo>
                    <a:pt x="47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" name="Freeform 17"/>
            <p:cNvSpPr>
              <a:spLocks/>
            </p:cNvSpPr>
            <p:nvPr/>
          </p:nvSpPr>
          <p:spPr bwMode="auto">
            <a:xfrm>
              <a:off x="1821" y="1353"/>
              <a:ext cx="48" cy="89"/>
            </a:xfrm>
            <a:custGeom>
              <a:avLst/>
              <a:gdLst>
                <a:gd name="T0" fmla="*/ 48 w 48"/>
                <a:gd name="T1" fmla="*/ 89 h 89"/>
                <a:gd name="T2" fmla="*/ 0 w 48"/>
                <a:gd name="T3" fmla="*/ 89 h 89"/>
                <a:gd name="T4" fmla="*/ 0 w 48"/>
                <a:gd name="T5" fmla="*/ 6 h 89"/>
                <a:gd name="T6" fmla="*/ 1 w 48"/>
                <a:gd name="T7" fmla="*/ 2 h 89"/>
                <a:gd name="T8" fmla="*/ 5 w 48"/>
                <a:gd name="T9" fmla="*/ 0 h 89"/>
                <a:gd name="T10" fmla="*/ 43 w 48"/>
                <a:gd name="T11" fmla="*/ 0 h 89"/>
                <a:gd name="T12" fmla="*/ 46 w 48"/>
                <a:gd name="T13" fmla="*/ 2 h 89"/>
                <a:gd name="T14" fmla="*/ 48 w 48"/>
                <a:gd name="T15" fmla="*/ 6 h 89"/>
                <a:gd name="T16" fmla="*/ 48 w 48"/>
                <a:gd name="T1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89">
                  <a:moveTo>
                    <a:pt x="48" y="89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5" y="1"/>
                    <a:pt x="46" y="2"/>
                  </a:cubicBezTo>
                  <a:cubicBezTo>
                    <a:pt x="47" y="3"/>
                    <a:pt x="48" y="4"/>
                    <a:pt x="48" y="6"/>
                  </a:cubicBezTo>
                  <a:cubicBezTo>
                    <a:pt x="48" y="89"/>
                    <a:pt x="48" y="89"/>
                    <a:pt x="48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3" name="Freeform 18"/>
            <p:cNvSpPr>
              <a:spLocks/>
            </p:cNvSpPr>
            <p:nvPr/>
          </p:nvSpPr>
          <p:spPr bwMode="auto">
            <a:xfrm>
              <a:off x="1901" y="1205"/>
              <a:ext cx="84" cy="237"/>
            </a:xfrm>
            <a:custGeom>
              <a:avLst/>
              <a:gdLst>
                <a:gd name="T0" fmla="*/ 79 w 84"/>
                <a:gd name="T1" fmla="*/ 64 h 237"/>
                <a:gd name="T2" fmla="*/ 84 w 84"/>
                <a:gd name="T3" fmla="*/ 62 h 237"/>
                <a:gd name="T4" fmla="*/ 83 w 84"/>
                <a:gd name="T5" fmla="*/ 56 h 237"/>
                <a:gd name="T6" fmla="*/ 46 w 84"/>
                <a:gd name="T7" fmla="*/ 2 h 237"/>
                <a:gd name="T8" fmla="*/ 42 w 84"/>
                <a:gd name="T9" fmla="*/ 0 h 237"/>
                <a:gd name="T10" fmla="*/ 38 w 84"/>
                <a:gd name="T11" fmla="*/ 2 h 237"/>
                <a:gd name="T12" fmla="*/ 1 w 84"/>
                <a:gd name="T13" fmla="*/ 56 h 237"/>
                <a:gd name="T14" fmla="*/ 1 w 84"/>
                <a:gd name="T15" fmla="*/ 62 h 237"/>
                <a:gd name="T16" fmla="*/ 5 w 84"/>
                <a:gd name="T17" fmla="*/ 64 h 237"/>
                <a:gd name="T18" fmla="*/ 18 w 84"/>
                <a:gd name="T19" fmla="*/ 64 h 237"/>
                <a:gd name="T20" fmla="*/ 18 w 84"/>
                <a:gd name="T21" fmla="*/ 237 h 237"/>
                <a:gd name="T22" fmla="*/ 66 w 84"/>
                <a:gd name="T23" fmla="*/ 237 h 237"/>
                <a:gd name="T24" fmla="*/ 66 w 84"/>
                <a:gd name="T25" fmla="*/ 64 h 237"/>
                <a:gd name="T26" fmla="*/ 79 w 84"/>
                <a:gd name="T27" fmla="*/ 64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" h="237">
                  <a:moveTo>
                    <a:pt x="79" y="64"/>
                  </a:moveTo>
                  <a:cubicBezTo>
                    <a:pt x="81" y="64"/>
                    <a:pt x="83" y="63"/>
                    <a:pt x="84" y="62"/>
                  </a:cubicBezTo>
                  <a:cubicBezTo>
                    <a:pt x="84" y="60"/>
                    <a:pt x="84" y="58"/>
                    <a:pt x="83" y="56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5" y="1"/>
                    <a:pt x="44" y="0"/>
                    <a:pt x="42" y="0"/>
                  </a:cubicBezTo>
                  <a:cubicBezTo>
                    <a:pt x="40" y="0"/>
                    <a:pt x="39" y="1"/>
                    <a:pt x="38" y="2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58"/>
                    <a:pt x="0" y="60"/>
                    <a:pt x="1" y="62"/>
                  </a:cubicBezTo>
                  <a:cubicBezTo>
                    <a:pt x="1" y="63"/>
                    <a:pt x="3" y="64"/>
                    <a:pt x="5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237"/>
                    <a:pt x="18" y="237"/>
                    <a:pt x="18" y="237"/>
                  </a:cubicBezTo>
                  <a:cubicBezTo>
                    <a:pt x="66" y="237"/>
                    <a:pt x="66" y="237"/>
                    <a:pt x="66" y="237"/>
                  </a:cubicBezTo>
                  <a:cubicBezTo>
                    <a:pt x="66" y="64"/>
                    <a:pt x="66" y="64"/>
                    <a:pt x="66" y="64"/>
                  </a:cubicBezTo>
                  <a:lnTo>
                    <a:pt x="79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" name="Freeform 19"/>
            <p:cNvSpPr>
              <a:spLocks/>
            </p:cNvSpPr>
            <p:nvPr/>
          </p:nvSpPr>
          <p:spPr bwMode="auto">
            <a:xfrm>
              <a:off x="1552" y="1187"/>
              <a:ext cx="510" cy="276"/>
            </a:xfrm>
            <a:custGeom>
              <a:avLst/>
              <a:gdLst>
                <a:gd name="T0" fmla="*/ 8 w 512"/>
                <a:gd name="T1" fmla="*/ 268 h 276"/>
                <a:gd name="T2" fmla="*/ 8 w 512"/>
                <a:gd name="T3" fmla="*/ 4 h 276"/>
                <a:gd name="T4" fmla="*/ 7 w 512"/>
                <a:gd name="T5" fmla="*/ 1 h 276"/>
                <a:gd name="T6" fmla="*/ 4 w 512"/>
                <a:gd name="T7" fmla="*/ 0 h 276"/>
                <a:gd name="T8" fmla="*/ 4 w 512"/>
                <a:gd name="T9" fmla="*/ 0 h 276"/>
                <a:gd name="T10" fmla="*/ 1 w 512"/>
                <a:gd name="T11" fmla="*/ 1 h 276"/>
                <a:gd name="T12" fmla="*/ 0 w 512"/>
                <a:gd name="T13" fmla="*/ 4 h 276"/>
                <a:gd name="T14" fmla="*/ 0 w 512"/>
                <a:gd name="T15" fmla="*/ 276 h 276"/>
                <a:gd name="T16" fmla="*/ 508 w 512"/>
                <a:gd name="T17" fmla="*/ 276 h 276"/>
                <a:gd name="T18" fmla="*/ 511 w 512"/>
                <a:gd name="T19" fmla="*/ 275 h 276"/>
                <a:gd name="T20" fmla="*/ 512 w 512"/>
                <a:gd name="T21" fmla="*/ 272 h 276"/>
                <a:gd name="T22" fmla="*/ 512 w 512"/>
                <a:gd name="T23" fmla="*/ 272 h 276"/>
                <a:gd name="T24" fmla="*/ 511 w 512"/>
                <a:gd name="T25" fmla="*/ 269 h 276"/>
                <a:gd name="T26" fmla="*/ 508 w 512"/>
                <a:gd name="T27" fmla="*/ 268 h 276"/>
                <a:gd name="T28" fmla="*/ 8 w 512"/>
                <a:gd name="T29" fmla="*/ 268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2" h="276">
                  <a:moveTo>
                    <a:pt x="8" y="268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8" y="2"/>
                    <a:pt x="7" y="1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1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276"/>
                    <a:pt x="0" y="276"/>
                    <a:pt x="0" y="276"/>
                  </a:cubicBezTo>
                  <a:cubicBezTo>
                    <a:pt x="508" y="276"/>
                    <a:pt x="508" y="276"/>
                    <a:pt x="508" y="276"/>
                  </a:cubicBezTo>
                  <a:cubicBezTo>
                    <a:pt x="509" y="276"/>
                    <a:pt x="510" y="276"/>
                    <a:pt x="511" y="275"/>
                  </a:cubicBezTo>
                  <a:cubicBezTo>
                    <a:pt x="512" y="274"/>
                    <a:pt x="512" y="273"/>
                    <a:pt x="512" y="272"/>
                  </a:cubicBezTo>
                  <a:cubicBezTo>
                    <a:pt x="512" y="272"/>
                    <a:pt x="512" y="272"/>
                    <a:pt x="512" y="272"/>
                  </a:cubicBezTo>
                  <a:cubicBezTo>
                    <a:pt x="512" y="271"/>
                    <a:pt x="512" y="270"/>
                    <a:pt x="511" y="269"/>
                  </a:cubicBezTo>
                  <a:cubicBezTo>
                    <a:pt x="510" y="268"/>
                    <a:pt x="509" y="268"/>
                    <a:pt x="508" y="268"/>
                  </a:cubicBezTo>
                  <a:cubicBezTo>
                    <a:pt x="8" y="268"/>
                    <a:pt x="8" y="268"/>
                    <a:pt x="8" y="2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5" name="Group 32"/>
          <p:cNvGrpSpPr>
            <a:grpSpLocks noChangeAspect="1"/>
          </p:cNvGrpSpPr>
          <p:nvPr/>
        </p:nvGrpSpPr>
        <p:grpSpPr bwMode="auto">
          <a:xfrm>
            <a:off x="9040198" y="1675112"/>
            <a:ext cx="2198662" cy="1561050"/>
            <a:chOff x="4354" y="1098"/>
            <a:chExt cx="800" cy="568"/>
          </a:xfrm>
          <a:solidFill>
            <a:schemeClr val="bg1"/>
          </a:solidFill>
        </p:grpSpPr>
        <p:sp>
          <p:nvSpPr>
            <p:cNvPr id="26" name="Freeform 33"/>
            <p:cNvSpPr>
              <a:spLocks noEditPoints="1"/>
            </p:cNvSpPr>
            <p:nvPr/>
          </p:nvSpPr>
          <p:spPr bwMode="auto">
            <a:xfrm>
              <a:off x="4441" y="1098"/>
              <a:ext cx="626" cy="423"/>
            </a:xfrm>
            <a:custGeom>
              <a:avLst/>
              <a:gdLst>
                <a:gd name="T0" fmla="*/ 621 w 628"/>
                <a:gd name="T1" fmla="*/ 7 h 423"/>
                <a:gd name="T2" fmla="*/ 605 w 628"/>
                <a:gd name="T3" fmla="*/ 0 h 423"/>
                <a:gd name="T4" fmla="*/ 24 w 628"/>
                <a:gd name="T5" fmla="*/ 0 h 423"/>
                <a:gd name="T6" fmla="*/ 7 w 628"/>
                <a:gd name="T7" fmla="*/ 7 h 423"/>
                <a:gd name="T8" fmla="*/ 0 w 628"/>
                <a:gd name="T9" fmla="*/ 23 h 423"/>
                <a:gd name="T10" fmla="*/ 0 w 628"/>
                <a:gd name="T11" fmla="*/ 423 h 423"/>
                <a:gd name="T12" fmla="*/ 628 w 628"/>
                <a:gd name="T13" fmla="*/ 423 h 423"/>
                <a:gd name="T14" fmla="*/ 628 w 628"/>
                <a:gd name="T15" fmla="*/ 23 h 423"/>
                <a:gd name="T16" fmla="*/ 621 w 628"/>
                <a:gd name="T17" fmla="*/ 7 h 423"/>
                <a:gd name="T18" fmla="*/ 314 w 628"/>
                <a:gd name="T19" fmla="*/ 13 h 423"/>
                <a:gd name="T20" fmla="*/ 321 w 628"/>
                <a:gd name="T21" fmla="*/ 20 h 423"/>
                <a:gd name="T22" fmla="*/ 314 w 628"/>
                <a:gd name="T23" fmla="*/ 27 h 423"/>
                <a:gd name="T24" fmla="*/ 307 w 628"/>
                <a:gd name="T25" fmla="*/ 20 h 423"/>
                <a:gd name="T26" fmla="*/ 314 w 628"/>
                <a:gd name="T27" fmla="*/ 13 h 423"/>
                <a:gd name="T28" fmla="*/ 587 w 628"/>
                <a:gd name="T29" fmla="*/ 382 h 423"/>
                <a:gd name="T30" fmla="*/ 41 w 628"/>
                <a:gd name="T31" fmla="*/ 382 h 423"/>
                <a:gd name="T32" fmla="*/ 41 w 628"/>
                <a:gd name="T33" fmla="*/ 41 h 423"/>
                <a:gd name="T34" fmla="*/ 587 w 628"/>
                <a:gd name="T35" fmla="*/ 41 h 423"/>
                <a:gd name="T36" fmla="*/ 587 w 628"/>
                <a:gd name="T37" fmla="*/ 38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8" h="423">
                  <a:moveTo>
                    <a:pt x="621" y="7"/>
                  </a:moveTo>
                  <a:cubicBezTo>
                    <a:pt x="617" y="2"/>
                    <a:pt x="611" y="0"/>
                    <a:pt x="60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628" y="423"/>
                    <a:pt x="628" y="423"/>
                    <a:pt x="628" y="423"/>
                  </a:cubicBezTo>
                  <a:cubicBezTo>
                    <a:pt x="628" y="23"/>
                    <a:pt x="628" y="23"/>
                    <a:pt x="628" y="23"/>
                  </a:cubicBezTo>
                  <a:cubicBezTo>
                    <a:pt x="628" y="17"/>
                    <a:pt x="626" y="11"/>
                    <a:pt x="621" y="7"/>
                  </a:cubicBezTo>
                  <a:close/>
                  <a:moveTo>
                    <a:pt x="314" y="13"/>
                  </a:moveTo>
                  <a:cubicBezTo>
                    <a:pt x="318" y="13"/>
                    <a:pt x="321" y="16"/>
                    <a:pt x="321" y="20"/>
                  </a:cubicBezTo>
                  <a:cubicBezTo>
                    <a:pt x="321" y="24"/>
                    <a:pt x="318" y="27"/>
                    <a:pt x="314" y="27"/>
                  </a:cubicBezTo>
                  <a:cubicBezTo>
                    <a:pt x="310" y="27"/>
                    <a:pt x="307" y="24"/>
                    <a:pt x="307" y="20"/>
                  </a:cubicBezTo>
                  <a:cubicBezTo>
                    <a:pt x="307" y="16"/>
                    <a:pt x="310" y="13"/>
                    <a:pt x="314" y="13"/>
                  </a:cubicBezTo>
                  <a:close/>
                  <a:moveTo>
                    <a:pt x="587" y="382"/>
                  </a:moveTo>
                  <a:cubicBezTo>
                    <a:pt x="41" y="382"/>
                    <a:pt x="41" y="382"/>
                    <a:pt x="41" y="38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587" y="41"/>
                    <a:pt x="587" y="41"/>
                    <a:pt x="587" y="41"/>
                  </a:cubicBezTo>
                  <a:lnTo>
                    <a:pt x="587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7" name="Freeform 34"/>
            <p:cNvSpPr>
              <a:spLocks noEditPoints="1"/>
            </p:cNvSpPr>
            <p:nvPr/>
          </p:nvSpPr>
          <p:spPr bwMode="auto">
            <a:xfrm>
              <a:off x="4354" y="1538"/>
              <a:ext cx="800" cy="97"/>
            </a:xfrm>
            <a:custGeom>
              <a:avLst/>
              <a:gdLst>
                <a:gd name="T0" fmla="*/ 87 w 802"/>
                <a:gd name="T1" fmla="*/ 0 h 97"/>
                <a:gd name="T2" fmla="*/ 4 w 802"/>
                <a:gd name="T3" fmla="*/ 83 h 97"/>
                <a:gd name="T4" fmla="*/ 2 w 802"/>
                <a:gd name="T5" fmla="*/ 92 h 97"/>
                <a:gd name="T6" fmla="*/ 10 w 802"/>
                <a:gd name="T7" fmla="*/ 97 h 97"/>
                <a:gd name="T8" fmla="*/ 792 w 802"/>
                <a:gd name="T9" fmla="*/ 97 h 97"/>
                <a:gd name="T10" fmla="*/ 800 w 802"/>
                <a:gd name="T11" fmla="*/ 92 h 97"/>
                <a:gd name="T12" fmla="*/ 798 w 802"/>
                <a:gd name="T13" fmla="*/ 83 h 97"/>
                <a:gd name="T14" fmla="*/ 715 w 802"/>
                <a:gd name="T15" fmla="*/ 0 h 97"/>
                <a:gd name="T16" fmla="*/ 87 w 802"/>
                <a:gd name="T17" fmla="*/ 0 h 97"/>
                <a:gd name="T18" fmla="*/ 711 w 802"/>
                <a:gd name="T19" fmla="*/ 47 h 97"/>
                <a:gd name="T20" fmla="*/ 712 w 802"/>
                <a:gd name="T21" fmla="*/ 54 h 97"/>
                <a:gd name="T22" fmla="*/ 706 w 802"/>
                <a:gd name="T23" fmla="*/ 58 h 97"/>
                <a:gd name="T24" fmla="*/ 484 w 802"/>
                <a:gd name="T25" fmla="*/ 58 h 97"/>
                <a:gd name="T26" fmla="*/ 485 w 802"/>
                <a:gd name="T27" fmla="*/ 64 h 97"/>
                <a:gd name="T28" fmla="*/ 484 w 802"/>
                <a:gd name="T29" fmla="*/ 67 h 97"/>
                <a:gd name="T30" fmla="*/ 481 w 802"/>
                <a:gd name="T31" fmla="*/ 69 h 97"/>
                <a:gd name="T32" fmla="*/ 321 w 802"/>
                <a:gd name="T33" fmla="*/ 69 h 97"/>
                <a:gd name="T34" fmla="*/ 318 w 802"/>
                <a:gd name="T35" fmla="*/ 67 h 97"/>
                <a:gd name="T36" fmla="*/ 317 w 802"/>
                <a:gd name="T37" fmla="*/ 64 h 97"/>
                <a:gd name="T38" fmla="*/ 318 w 802"/>
                <a:gd name="T39" fmla="*/ 58 h 97"/>
                <a:gd name="T40" fmla="*/ 96 w 802"/>
                <a:gd name="T41" fmla="*/ 58 h 97"/>
                <a:gd name="T42" fmla="*/ 90 w 802"/>
                <a:gd name="T43" fmla="*/ 54 h 97"/>
                <a:gd name="T44" fmla="*/ 91 w 802"/>
                <a:gd name="T45" fmla="*/ 47 h 97"/>
                <a:gd name="T46" fmla="*/ 113 w 802"/>
                <a:gd name="T47" fmla="*/ 20 h 97"/>
                <a:gd name="T48" fmla="*/ 689 w 802"/>
                <a:gd name="T49" fmla="*/ 20 h 97"/>
                <a:gd name="T50" fmla="*/ 711 w 802"/>
                <a:gd name="T51" fmla="*/ 4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2" h="97">
                  <a:moveTo>
                    <a:pt x="87" y="0"/>
                  </a:moveTo>
                  <a:cubicBezTo>
                    <a:pt x="4" y="83"/>
                    <a:pt x="4" y="83"/>
                    <a:pt x="4" y="83"/>
                  </a:cubicBezTo>
                  <a:cubicBezTo>
                    <a:pt x="1" y="85"/>
                    <a:pt x="0" y="89"/>
                    <a:pt x="2" y="92"/>
                  </a:cubicBezTo>
                  <a:cubicBezTo>
                    <a:pt x="3" y="95"/>
                    <a:pt x="6" y="97"/>
                    <a:pt x="10" y="97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6" y="97"/>
                    <a:pt x="799" y="95"/>
                    <a:pt x="800" y="92"/>
                  </a:cubicBezTo>
                  <a:cubicBezTo>
                    <a:pt x="802" y="89"/>
                    <a:pt x="801" y="85"/>
                    <a:pt x="798" y="83"/>
                  </a:cubicBezTo>
                  <a:cubicBezTo>
                    <a:pt x="715" y="0"/>
                    <a:pt x="715" y="0"/>
                    <a:pt x="715" y="0"/>
                  </a:cubicBezTo>
                  <a:lnTo>
                    <a:pt x="87" y="0"/>
                  </a:lnTo>
                  <a:close/>
                  <a:moveTo>
                    <a:pt x="711" y="47"/>
                  </a:moveTo>
                  <a:cubicBezTo>
                    <a:pt x="713" y="49"/>
                    <a:pt x="713" y="51"/>
                    <a:pt x="712" y="54"/>
                  </a:cubicBezTo>
                  <a:cubicBezTo>
                    <a:pt x="711" y="56"/>
                    <a:pt x="709" y="58"/>
                    <a:pt x="706" y="58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5" y="64"/>
                    <a:pt x="485" y="64"/>
                    <a:pt x="485" y="64"/>
                  </a:cubicBezTo>
                  <a:cubicBezTo>
                    <a:pt x="485" y="65"/>
                    <a:pt x="485" y="66"/>
                    <a:pt x="484" y="67"/>
                  </a:cubicBezTo>
                  <a:cubicBezTo>
                    <a:pt x="483" y="68"/>
                    <a:pt x="482" y="69"/>
                    <a:pt x="481" y="69"/>
                  </a:cubicBezTo>
                  <a:cubicBezTo>
                    <a:pt x="321" y="69"/>
                    <a:pt x="321" y="69"/>
                    <a:pt x="321" y="69"/>
                  </a:cubicBezTo>
                  <a:cubicBezTo>
                    <a:pt x="320" y="69"/>
                    <a:pt x="319" y="68"/>
                    <a:pt x="318" y="67"/>
                  </a:cubicBezTo>
                  <a:cubicBezTo>
                    <a:pt x="317" y="66"/>
                    <a:pt x="317" y="65"/>
                    <a:pt x="317" y="64"/>
                  </a:cubicBezTo>
                  <a:cubicBezTo>
                    <a:pt x="318" y="58"/>
                    <a:pt x="318" y="58"/>
                    <a:pt x="318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3" y="58"/>
                    <a:pt x="91" y="56"/>
                    <a:pt x="90" y="54"/>
                  </a:cubicBezTo>
                  <a:cubicBezTo>
                    <a:pt x="89" y="51"/>
                    <a:pt x="89" y="49"/>
                    <a:pt x="91" y="47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689" y="20"/>
                    <a:pt x="689" y="20"/>
                    <a:pt x="689" y="20"/>
                  </a:cubicBezTo>
                  <a:lnTo>
                    <a:pt x="711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28" name="Freeform 35"/>
            <p:cNvSpPr>
              <a:spLocks noEditPoints="1"/>
            </p:cNvSpPr>
            <p:nvPr/>
          </p:nvSpPr>
          <p:spPr bwMode="auto">
            <a:xfrm>
              <a:off x="4355" y="1637"/>
              <a:ext cx="798" cy="29"/>
            </a:xfrm>
            <a:custGeom>
              <a:avLst/>
              <a:gdLst>
                <a:gd name="T0" fmla="*/ 791 w 800"/>
                <a:gd name="T1" fmla="*/ 3 h 29"/>
                <a:gd name="T2" fmla="*/ 469 w 800"/>
                <a:gd name="T3" fmla="*/ 3 h 29"/>
                <a:gd name="T4" fmla="*/ 468 w 800"/>
                <a:gd name="T5" fmla="*/ 6 h 29"/>
                <a:gd name="T6" fmla="*/ 461 w 800"/>
                <a:gd name="T7" fmla="*/ 9 h 29"/>
                <a:gd name="T8" fmla="*/ 339 w 800"/>
                <a:gd name="T9" fmla="*/ 9 h 29"/>
                <a:gd name="T10" fmla="*/ 332 w 800"/>
                <a:gd name="T11" fmla="*/ 6 h 29"/>
                <a:gd name="T12" fmla="*/ 331 w 800"/>
                <a:gd name="T13" fmla="*/ 3 h 29"/>
                <a:gd name="T14" fmla="*/ 9 w 800"/>
                <a:gd name="T15" fmla="*/ 3 h 29"/>
                <a:gd name="T16" fmla="*/ 0 w 800"/>
                <a:gd name="T17" fmla="*/ 0 h 29"/>
                <a:gd name="T18" fmla="*/ 0 w 800"/>
                <a:gd name="T19" fmla="*/ 9 h 29"/>
                <a:gd name="T20" fmla="*/ 6 w 800"/>
                <a:gd name="T21" fmla="*/ 23 h 29"/>
                <a:gd name="T22" fmla="*/ 21 w 800"/>
                <a:gd name="T23" fmla="*/ 29 h 29"/>
                <a:gd name="T24" fmla="*/ 779 w 800"/>
                <a:gd name="T25" fmla="*/ 29 h 29"/>
                <a:gd name="T26" fmla="*/ 794 w 800"/>
                <a:gd name="T27" fmla="*/ 23 h 29"/>
                <a:gd name="T28" fmla="*/ 800 w 800"/>
                <a:gd name="T29" fmla="*/ 9 h 29"/>
                <a:gd name="T30" fmla="*/ 800 w 800"/>
                <a:gd name="T31" fmla="*/ 0 h 29"/>
                <a:gd name="T32" fmla="*/ 791 w 800"/>
                <a:gd name="T33" fmla="*/ 3 h 29"/>
                <a:gd name="T34" fmla="*/ 72 w 800"/>
                <a:gd name="T35" fmla="*/ 21 h 29"/>
                <a:gd name="T36" fmla="*/ 68 w 800"/>
                <a:gd name="T37" fmla="*/ 16 h 29"/>
                <a:gd name="T38" fmla="*/ 72 w 800"/>
                <a:gd name="T39" fmla="*/ 12 h 29"/>
                <a:gd name="T40" fmla="*/ 77 w 800"/>
                <a:gd name="T41" fmla="*/ 16 h 29"/>
                <a:gd name="T42" fmla="*/ 72 w 800"/>
                <a:gd name="T43" fmla="*/ 21 h 29"/>
                <a:gd name="T44" fmla="*/ 94 w 800"/>
                <a:gd name="T45" fmla="*/ 21 h 29"/>
                <a:gd name="T46" fmla="*/ 89 w 800"/>
                <a:gd name="T47" fmla="*/ 16 h 29"/>
                <a:gd name="T48" fmla="*/ 94 w 800"/>
                <a:gd name="T49" fmla="*/ 12 h 29"/>
                <a:gd name="T50" fmla="*/ 98 w 800"/>
                <a:gd name="T51" fmla="*/ 16 h 29"/>
                <a:gd name="T52" fmla="*/ 94 w 800"/>
                <a:gd name="T53" fmla="*/ 21 h 29"/>
                <a:gd name="T54" fmla="*/ 115 w 800"/>
                <a:gd name="T55" fmla="*/ 21 h 29"/>
                <a:gd name="T56" fmla="*/ 111 w 800"/>
                <a:gd name="T57" fmla="*/ 16 h 29"/>
                <a:gd name="T58" fmla="*/ 115 w 800"/>
                <a:gd name="T59" fmla="*/ 12 h 29"/>
                <a:gd name="T60" fmla="*/ 120 w 800"/>
                <a:gd name="T61" fmla="*/ 16 h 29"/>
                <a:gd name="T62" fmla="*/ 115 w 800"/>
                <a:gd name="T6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29">
                  <a:moveTo>
                    <a:pt x="791" y="3"/>
                  </a:moveTo>
                  <a:cubicBezTo>
                    <a:pt x="469" y="3"/>
                    <a:pt x="469" y="3"/>
                    <a:pt x="469" y="3"/>
                  </a:cubicBezTo>
                  <a:cubicBezTo>
                    <a:pt x="469" y="4"/>
                    <a:pt x="468" y="5"/>
                    <a:pt x="468" y="6"/>
                  </a:cubicBezTo>
                  <a:cubicBezTo>
                    <a:pt x="466" y="8"/>
                    <a:pt x="463" y="9"/>
                    <a:pt x="461" y="9"/>
                  </a:cubicBezTo>
                  <a:cubicBezTo>
                    <a:pt x="339" y="9"/>
                    <a:pt x="339" y="9"/>
                    <a:pt x="339" y="9"/>
                  </a:cubicBezTo>
                  <a:cubicBezTo>
                    <a:pt x="337" y="9"/>
                    <a:pt x="334" y="8"/>
                    <a:pt x="332" y="6"/>
                  </a:cubicBezTo>
                  <a:cubicBezTo>
                    <a:pt x="332" y="5"/>
                    <a:pt x="331" y="4"/>
                    <a:pt x="331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2" y="19"/>
                    <a:pt x="6" y="23"/>
                  </a:cubicBezTo>
                  <a:cubicBezTo>
                    <a:pt x="10" y="27"/>
                    <a:pt x="15" y="29"/>
                    <a:pt x="21" y="29"/>
                  </a:cubicBezTo>
                  <a:cubicBezTo>
                    <a:pt x="779" y="29"/>
                    <a:pt x="779" y="29"/>
                    <a:pt x="779" y="29"/>
                  </a:cubicBezTo>
                  <a:cubicBezTo>
                    <a:pt x="785" y="29"/>
                    <a:pt x="790" y="27"/>
                    <a:pt x="794" y="23"/>
                  </a:cubicBezTo>
                  <a:cubicBezTo>
                    <a:pt x="798" y="19"/>
                    <a:pt x="800" y="14"/>
                    <a:pt x="800" y="9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798" y="2"/>
                    <a:pt x="795" y="3"/>
                    <a:pt x="791" y="3"/>
                  </a:cubicBezTo>
                  <a:close/>
                  <a:moveTo>
                    <a:pt x="72" y="21"/>
                  </a:moveTo>
                  <a:cubicBezTo>
                    <a:pt x="70" y="21"/>
                    <a:pt x="68" y="19"/>
                    <a:pt x="68" y="16"/>
                  </a:cubicBezTo>
                  <a:cubicBezTo>
                    <a:pt x="68" y="14"/>
                    <a:pt x="70" y="12"/>
                    <a:pt x="72" y="12"/>
                  </a:cubicBezTo>
                  <a:cubicBezTo>
                    <a:pt x="75" y="12"/>
                    <a:pt x="77" y="14"/>
                    <a:pt x="77" y="16"/>
                  </a:cubicBezTo>
                  <a:cubicBezTo>
                    <a:pt x="77" y="19"/>
                    <a:pt x="75" y="21"/>
                    <a:pt x="72" y="21"/>
                  </a:cubicBezTo>
                  <a:close/>
                  <a:moveTo>
                    <a:pt x="94" y="21"/>
                  </a:moveTo>
                  <a:cubicBezTo>
                    <a:pt x="91" y="21"/>
                    <a:pt x="89" y="19"/>
                    <a:pt x="89" y="16"/>
                  </a:cubicBezTo>
                  <a:cubicBezTo>
                    <a:pt x="89" y="14"/>
                    <a:pt x="91" y="12"/>
                    <a:pt x="94" y="12"/>
                  </a:cubicBezTo>
                  <a:cubicBezTo>
                    <a:pt x="96" y="12"/>
                    <a:pt x="98" y="14"/>
                    <a:pt x="98" y="16"/>
                  </a:cubicBezTo>
                  <a:cubicBezTo>
                    <a:pt x="98" y="19"/>
                    <a:pt x="96" y="21"/>
                    <a:pt x="94" y="21"/>
                  </a:cubicBezTo>
                  <a:close/>
                  <a:moveTo>
                    <a:pt x="115" y="21"/>
                  </a:moveTo>
                  <a:cubicBezTo>
                    <a:pt x="113" y="21"/>
                    <a:pt x="111" y="19"/>
                    <a:pt x="111" y="16"/>
                  </a:cubicBezTo>
                  <a:cubicBezTo>
                    <a:pt x="111" y="14"/>
                    <a:pt x="113" y="12"/>
                    <a:pt x="115" y="12"/>
                  </a:cubicBezTo>
                  <a:cubicBezTo>
                    <a:pt x="118" y="12"/>
                    <a:pt x="120" y="14"/>
                    <a:pt x="120" y="16"/>
                  </a:cubicBezTo>
                  <a:cubicBezTo>
                    <a:pt x="120" y="19"/>
                    <a:pt x="118" y="21"/>
                    <a:pt x="1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9" name="Freeform 36"/>
            <p:cNvSpPr>
              <a:spLocks/>
            </p:cNvSpPr>
            <p:nvPr/>
          </p:nvSpPr>
          <p:spPr bwMode="auto">
            <a:xfrm>
              <a:off x="4702" y="1225"/>
              <a:ext cx="50" cy="48"/>
            </a:xfrm>
            <a:custGeom>
              <a:avLst/>
              <a:gdLst>
                <a:gd name="T0" fmla="*/ 50 w 50"/>
                <a:gd name="T1" fmla="*/ 24 h 48"/>
                <a:gd name="T2" fmla="*/ 47 w 50"/>
                <a:gd name="T3" fmla="*/ 36 h 48"/>
                <a:gd name="T4" fmla="*/ 40 w 50"/>
                <a:gd name="T5" fmla="*/ 30 h 48"/>
                <a:gd name="T6" fmla="*/ 41 w 50"/>
                <a:gd name="T7" fmla="*/ 24 h 48"/>
                <a:gd name="T8" fmla="*/ 25 w 50"/>
                <a:gd name="T9" fmla="*/ 8 h 48"/>
                <a:gd name="T10" fmla="*/ 9 w 50"/>
                <a:gd name="T11" fmla="*/ 24 h 48"/>
                <a:gd name="T12" fmla="*/ 19 w 50"/>
                <a:gd name="T13" fmla="*/ 40 h 48"/>
                <a:gd name="T14" fmla="*/ 19 w 50"/>
                <a:gd name="T15" fmla="*/ 48 h 48"/>
                <a:gd name="T16" fmla="*/ 0 w 50"/>
                <a:gd name="T17" fmla="*/ 24 h 48"/>
                <a:gd name="T18" fmla="*/ 25 w 50"/>
                <a:gd name="T19" fmla="*/ 0 h 48"/>
                <a:gd name="T20" fmla="*/ 50 w 50"/>
                <a:gd name="T21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48">
                  <a:moveTo>
                    <a:pt x="50" y="24"/>
                  </a:moveTo>
                  <a:cubicBezTo>
                    <a:pt x="50" y="29"/>
                    <a:pt x="48" y="33"/>
                    <a:pt x="47" y="36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1" y="28"/>
                    <a:pt x="41" y="26"/>
                    <a:pt x="41" y="24"/>
                  </a:cubicBezTo>
                  <a:cubicBezTo>
                    <a:pt x="41" y="15"/>
                    <a:pt x="34" y="8"/>
                    <a:pt x="25" y="8"/>
                  </a:cubicBezTo>
                  <a:cubicBezTo>
                    <a:pt x="16" y="8"/>
                    <a:pt x="9" y="15"/>
                    <a:pt x="9" y="24"/>
                  </a:cubicBezTo>
                  <a:cubicBezTo>
                    <a:pt x="9" y="31"/>
                    <a:pt x="13" y="37"/>
                    <a:pt x="19" y="40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8" y="45"/>
                    <a:pt x="0" y="36"/>
                    <a:pt x="0" y="24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9" y="0"/>
                    <a:pt x="50" y="11"/>
                    <a:pt x="5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0" name="Freeform 37"/>
            <p:cNvSpPr>
              <a:spLocks/>
            </p:cNvSpPr>
            <p:nvPr/>
          </p:nvSpPr>
          <p:spPr bwMode="auto">
            <a:xfrm>
              <a:off x="4682" y="1204"/>
              <a:ext cx="90" cy="90"/>
            </a:xfrm>
            <a:custGeom>
              <a:avLst/>
              <a:gdLst>
                <a:gd name="T0" fmla="*/ 45 w 90"/>
                <a:gd name="T1" fmla="*/ 0 h 90"/>
                <a:gd name="T2" fmla="*/ 0 w 90"/>
                <a:gd name="T3" fmla="*/ 45 h 90"/>
                <a:gd name="T4" fmla="*/ 39 w 90"/>
                <a:gd name="T5" fmla="*/ 90 h 90"/>
                <a:gd name="T6" fmla="*/ 39 w 90"/>
                <a:gd name="T7" fmla="*/ 82 h 90"/>
                <a:gd name="T8" fmla="*/ 8 w 90"/>
                <a:gd name="T9" fmla="*/ 45 h 90"/>
                <a:gd name="T10" fmla="*/ 45 w 90"/>
                <a:gd name="T11" fmla="*/ 9 h 90"/>
                <a:gd name="T12" fmla="*/ 82 w 90"/>
                <a:gd name="T13" fmla="*/ 45 h 90"/>
                <a:gd name="T14" fmla="*/ 75 w 90"/>
                <a:gd name="T15" fmla="*/ 66 h 90"/>
                <a:gd name="T16" fmla="*/ 81 w 90"/>
                <a:gd name="T17" fmla="*/ 72 h 90"/>
                <a:gd name="T18" fmla="*/ 90 w 90"/>
                <a:gd name="T19" fmla="*/ 45 h 90"/>
                <a:gd name="T20" fmla="*/ 45 w 90"/>
                <a:gd name="T21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90">
                  <a:moveTo>
                    <a:pt x="45" y="0"/>
                  </a:moveTo>
                  <a:cubicBezTo>
                    <a:pt x="20" y="0"/>
                    <a:pt x="0" y="21"/>
                    <a:pt x="0" y="45"/>
                  </a:cubicBezTo>
                  <a:cubicBezTo>
                    <a:pt x="0" y="68"/>
                    <a:pt x="17" y="87"/>
                    <a:pt x="39" y="90"/>
                  </a:cubicBezTo>
                  <a:cubicBezTo>
                    <a:pt x="39" y="82"/>
                    <a:pt x="39" y="82"/>
                    <a:pt x="39" y="82"/>
                  </a:cubicBezTo>
                  <a:cubicBezTo>
                    <a:pt x="21" y="79"/>
                    <a:pt x="8" y="64"/>
                    <a:pt x="8" y="45"/>
                  </a:cubicBezTo>
                  <a:cubicBezTo>
                    <a:pt x="8" y="25"/>
                    <a:pt x="25" y="9"/>
                    <a:pt x="45" y="9"/>
                  </a:cubicBezTo>
                  <a:cubicBezTo>
                    <a:pt x="65" y="9"/>
                    <a:pt x="82" y="25"/>
                    <a:pt x="82" y="45"/>
                  </a:cubicBezTo>
                  <a:cubicBezTo>
                    <a:pt x="82" y="53"/>
                    <a:pt x="79" y="60"/>
                    <a:pt x="75" y="66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7" y="65"/>
                    <a:pt x="90" y="55"/>
                    <a:pt x="90" y="45"/>
                  </a:cubicBezTo>
                  <a:cubicBezTo>
                    <a:pt x="90" y="21"/>
                    <a:pt x="70" y="0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1" name="Freeform 38"/>
            <p:cNvSpPr>
              <a:spLocks/>
            </p:cNvSpPr>
            <p:nvPr/>
          </p:nvSpPr>
          <p:spPr bwMode="auto">
            <a:xfrm>
              <a:off x="4727" y="1248"/>
              <a:ext cx="99" cy="167"/>
            </a:xfrm>
            <a:custGeom>
              <a:avLst/>
              <a:gdLst>
                <a:gd name="T0" fmla="*/ 0 w 99"/>
                <a:gd name="T1" fmla="*/ 1 h 167"/>
                <a:gd name="T2" fmla="*/ 0 w 99"/>
                <a:gd name="T3" fmla="*/ 1 h 167"/>
                <a:gd name="T4" fmla="*/ 0 w 99"/>
                <a:gd name="T5" fmla="*/ 143 h 167"/>
                <a:gd name="T6" fmla="*/ 0 w 99"/>
                <a:gd name="T7" fmla="*/ 143 h 167"/>
                <a:gd name="T8" fmla="*/ 1 w 99"/>
                <a:gd name="T9" fmla="*/ 143 h 167"/>
                <a:gd name="T10" fmla="*/ 1 w 99"/>
                <a:gd name="T11" fmla="*/ 143 h 167"/>
                <a:gd name="T12" fmla="*/ 29 w 99"/>
                <a:gd name="T13" fmla="*/ 119 h 167"/>
                <a:gd name="T14" fmla="*/ 29 w 99"/>
                <a:gd name="T15" fmla="*/ 119 h 167"/>
                <a:gd name="T16" fmla="*/ 29 w 99"/>
                <a:gd name="T17" fmla="*/ 119 h 167"/>
                <a:gd name="T18" fmla="*/ 30 w 99"/>
                <a:gd name="T19" fmla="*/ 119 h 167"/>
                <a:gd name="T20" fmla="*/ 47 w 99"/>
                <a:gd name="T21" fmla="*/ 163 h 167"/>
                <a:gd name="T22" fmla="*/ 50 w 99"/>
                <a:gd name="T23" fmla="*/ 166 h 167"/>
                <a:gd name="T24" fmla="*/ 54 w 99"/>
                <a:gd name="T25" fmla="*/ 166 h 167"/>
                <a:gd name="T26" fmla="*/ 76 w 99"/>
                <a:gd name="T27" fmla="*/ 157 h 167"/>
                <a:gd name="T28" fmla="*/ 79 w 99"/>
                <a:gd name="T29" fmla="*/ 155 h 167"/>
                <a:gd name="T30" fmla="*/ 79 w 99"/>
                <a:gd name="T31" fmla="*/ 151 h 167"/>
                <a:gd name="T32" fmla="*/ 61 w 99"/>
                <a:gd name="T33" fmla="*/ 107 h 167"/>
                <a:gd name="T34" fmla="*/ 61 w 99"/>
                <a:gd name="T35" fmla="*/ 106 h 167"/>
                <a:gd name="T36" fmla="*/ 61 w 99"/>
                <a:gd name="T37" fmla="*/ 106 h 167"/>
                <a:gd name="T38" fmla="*/ 62 w 99"/>
                <a:gd name="T39" fmla="*/ 106 h 167"/>
                <a:gd name="T40" fmla="*/ 98 w 99"/>
                <a:gd name="T41" fmla="*/ 104 h 167"/>
                <a:gd name="T42" fmla="*/ 99 w 99"/>
                <a:gd name="T43" fmla="*/ 104 h 167"/>
                <a:gd name="T44" fmla="*/ 99 w 99"/>
                <a:gd name="T45" fmla="*/ 104 h 167"/>
                <a:gd name="T46" fmla="*/ 99 w 99"/>
                <a:gd name="T47" fmla="*/ 103 h 167"/>
                <a:gd name="T48" fmla="*/ 1 w 99"/>
                <a:gd name="T49" fmla="*/ 1 h 167"/>
                <a:gd name="T50" fmla="*/ 0 w 99"/>
                <a:gd name="T51" fmla="*/ 1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9" h="167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30" y="119"/>
                    <a:pt x="30" y="119"/>
                  </a:cubicBezTo>
                  <a:cubicBezTo>
                    <a:pt x="47" y="163"/>
                    <a:pt x="47" y="163"/>
                    <a:pt x="47" y="163"/>
                  </a:cubicBezTo>
                  <a:cubicBezTo>
                    <a:pt x="48" y="164"/>
                    <a:pt x="49" y="165"/>
                    <a:pt x="50" y="166"/>
                  </a:cubicBezTo>
                  <a:cubicBezTo>
                    <a:pt x="52" y="167"/>
                    <a:pt x="53" y="167"/>
                    <a:pt x="54" y="166"/>
                  </a:cubicBezTo>
                  <a:cubicBezTo>
                    <a:pt x="76" y="157"/>
                    <a:pt x="76" y="157"/>
                    <a:pt x="76" y="157"/>
                  </a:cubicBezTo>
                  <a:cubicBezTo>
                    <a:pt x="77" y="157"/>
                    <a:pt x="78" y="156"/>
                    <a:pt x="79" y="155"/>
                  </a:cubicBezTo>
                  <a:cubicBezTo>
                    <a:pt x="79" y="153"/>
                    <a:pt x="79" y="152"/>
                    <a:pt x="79" y="151"/>
                  </a:cubicBezTo>
                  <a:cubicBezTo>
                    <a:pt x="61" y="107"/>
                    <a:pt x="61" y="107"/>
                    <a:pt x="61" y="107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6"/>
                    <a:pt x="62" y="106"/>
                    <a:pt x="62" y="106"/>
                  </a:cubicBezTo>
                  <a:cubicBezTo>
                    <a:pt x="98" y="104"/>
                    <a:pt x="98" y="104"/>
                    <a:pt x="98" y="104"/>
                  </a:cubicBezTo>
                  <a:cubicBezTo>
                    <a:pt x="98" y="104"/>
                    <a:pt x="98" y="104"/>
                    <a:pt x="99" y="104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99" y="104"/>
                    <a:pt x="99" y="103"/>
                    <a:pt x="99" y="10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2" name="Group 121"/>
          <p:cNvGrpSpPr>
            <a:grpSpLocks noChangeAspect="1"/>
          </p:cNvGrpSpPr>
          <p:nvPr/>
        </p:nvGrpSpPr>
        <p:grpSpPr bwMode="auto">
          <a:xfrm>
            <a:off x="1093592" y="1667922"/>
            <a:ext cx="1827638" cy="1555554"/>
            <a:chOff x="515" y="3088"/>
            <a:chExt cx="665" cy="566"/>
          </a:xfrm>
          <a:solidFill>
            <a:schemeClr val="bg1"/>
          </a:solidFill>
        </p:grpSpPr>
        <p:sp>
          <p:nvSpPr>
            <p:cNvPr id="33" name="Freeform 122"/>
            <p:cNvSpPr>
              <a:spLocks/>
            </p:cNvSpPr>
            <p:nvPr/>
          </p:nvSpPr>
          <p:spPr bwMode="auto">
            <a:xfrm>
              <a:off x="706" y="3550"/>
              <a:ext cx="283" cy="104"/>
            </a:xfrm>
            <a:custGeom>
              <a:avLst/>
              <a:gdLst>
                <a:gd name="T0" fmla="*/ 269 w 340"/>
                <a:gd name="T1" fmla="*/ 71 h 125"/>
                <a:gd name="T2" fmla="*/ 269 w 340"/>
                <a:gd name="T3" fmla="*/ 12 h 125"/>
                <a:gd name="T4" fmla="*/ 266 w 340"/>
                <a:gd name="T5" fmla="*/ 3 h 125"/>
                <a:gd name="T6" fmla="*/ 257 w 340"/>
                <a:gd name="T7" fmla="*/ 0 h 125"/>
                <a:gd name="T8" fmla="*/ 83 w 340"/>
                <a:gd name="T9" fmla="*/ 0 h 125"/>
                <a:gd name="T10" fmla="*/ 74 w 340"/>
                <a:gd name="T11" fmla="*/ 3 h 125"/>
                <a:gd name="T12" fmla="*/ 71 w 340"/>
                <a:gd name="T13" fmla="*/ 12 h 125"/>
                <a:gd name="T14" fmla="*/ 71 w 340"/>
                <a:gd name="T15" fmla="*/ 71 h 125"/>
                <a:gd name="T16" fmla="*/ 2 w 340"/>
                <a:gd name="T17" fmla="*/ 108 h 125"/>
                <a:gd name="T18" fmla="*/ 1 w 340"/>
                <a:gd name="T19" fmla="*/ 110 h 125"/>
                <a:gd name="T20" fmla="*/ 0 w 340"/>
                <a:gd name="T21" fmla="*/ 112 h 125"/>
                <a:gd name="T22" fmla="*/ 0 w 340"/>
                <a:gd name="T23" fmla="*/ 120 h 125"/>
                <a:gd name="T24" fmla="*/ 1 w 340"/>
                <a:gd name="T25" fmla="*/ 124 h 125"/>
                <a:gd name="T26" fmla="*/ 5 w 340"/>
                <a:gd name="T27" fmla="*/ 125 h 125"/>
                <a:gd name="T28" fmla="*/ 335 w 340"/>
                <a:gd name="T29" fmla="*/ 125 h 125"/>
                <a:gd name="T30" fmla="*/ 339 w 340"/>
                <a:gd name="T31" fmla="*/ 124 h 125"/>
                <a:gd name="T32" fmla="*/ 340 w 340"/>
                <a:gd name="T33" fmla="*/ 120 h 125"/>
                <a:gd name="T34" fmla="*/ 340 w 340"/>
                <a:gd name="T35" fmla="*/ 112 h 125"/>
                <a:gd name="T36" fmla="*/ 339 w 340"/>
                <a:gd name="T37" fmla="*/ 110 h 125"/>
                <a:gd name="T38" fmla="*/ 338 w 340"/>
                <a:gd name="T39" fmla="*/ 108 h 125"/>
                <a:gd name="T40" fmla="*/ 269 w 340"/>
                <a:gd name="T41" fmla="*/ 7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0" h="125">
                  <a:moveTo>
                    <a:pt x="269" y="71"/>
                  </a:moveTo>
                  <a:cubicBezTo>
                    <a:pt x="269" y="12"/>
                    <a:pt x="269" y="12"/>
                    <a:pt x="269" y="12"/>
                  </a:cubicBezTo>
                  <a:cubicBezTo>
                    <a:pt x="269" y="9"/>
                    <a:pt x="268" y="6"/>
                    <a:pt x="266" y="3"/>
                  </a:cubicBezTo>
                  <a:cubicBezTo>
                    <a:pt x="263" y="1"/>
                    <a:pt x="260" y="0"/>
                    <a:pt x="257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0" y="0"/>
                    <a:pt x="77" y="1"/>
                    <a:pt x="74" y="3"/>
                  </a:cubicBezTo>
                  <a:cubicBezTo>
                    <a:pt x="72" y="6"/>
                    <a:pt x="71" y="9"/>
                    <a:pt x="71" y="12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2" y="108"/>
                    <a:pt x="2" y="108"/>
                    <a:pt x="2" y="108"/>
                  </a:cubicBezTo>
                  <a:cubicBezTo>
                    <a:pt x="2" y="109"/>
                    <a:pt x="1" y="109"/>
                    <a:pt x="1" y="110"/>
                  </a:cubicBezTo>
                  <a:cubicBezTo>
                    <a:pt x="0" y="111"/>
                    <a:pt x="0" y="111"/>
                    <a:pt x="0" y="112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2"/>
                    <a:pt x="1" y="123"/>
                    <a:pt x="1" y="124"/>
                  </a:cubicBezTo>
                  <a:cubicBezTo>
                    <a:pt x="2" y="124"/>
                    <a:pt x="3" y="125"/>
                    <a:pt x="5" y="125"/>
                  </a:cubicBezTo>
                  <a:cubicBezTo>
                    <a:pt x="335" y="125"/>
                    <a:pt x="335" y="125"/>
                    <a:pt x="335" y="125"/>
                  </a:cubicBezTo>
                  <a:cubicBezTo>
                    <a:pt x="337" y="125"/>
                    <a:pt x="338" y="124"/>
                    <a:pt x="339" y="124"/>
                  </a:cubicBezTo>
                  <a:cubicBezTo>
                    <a:pt x="339" y="123"/>
                    <a:pt x="340" y="122"/>
                    <a:pt x="340" y="120"/>
                  </a:cubicBezTo>
                  <a:cubicBezTo>
                    <a:pt x="340" y="112"/>
                    <a:pt x="340" y="112"/>
                    <a:pt x="340" y="112"/>
                  </a:cubicBezTo>
                  <a:cubicBezTo>
                    <a:pt x="340" y="111"/>
                    <a:pt x="340" y="111"/>
                    <a:pt x="339" y="110"/>
                  </a:cubicBezTo>
                  <a:cubicBezTo>
                    <a:pt x="339" y="109"/>
                    <a:pt x="338" y="109"/>
                    <a:pt x="338" y="108"/>
                  </a:cubicBezTo>
                  <a:lnTo>
                    <a:pt x="269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4" name="Freeform 123"/>
            <p:cNvSpPr>
              <a:spLocks noEditPoints="1"/>
            </p:cNvSpPr>
            <p:nvPr/>
          </p:nvSpPr>
          <p:spPr bwMode="auto">
            <a:xfrm>
              <a:off x="515" y="3088"/>
              <a:ext cx="665" cy="449"/>
            </a:xfrm>
            <a:custGeom>
              <a:avLst/>
              <a:gdLst>
                <a:gd name="T0" fmla="*/ 791 w 800"/>
                <a:gd name="T1" fmla="*/ 9 h 539"/>
                <a:gd name="T2" fmla="*/ 770 w 800"/>
                <a:gd name="T3" fmla="*/ 0 h 539"/>
                <a:gd name="T4" fmla="*/ 30 w 800"/>
                <a:gd name="T5" fmla="*/ 0 h 539"/>
                <a:gd name="T6" fmla="*/ 9 w 800"/>
                <a:gd name="T7" fmla="*/ 9 h 539"/>
                <a:gd name="T8" fmla="*/ 0 w 800"/>
                <a:gd name="T9" fmla="*/ 30 h 539"/>
                <a:gd name="T10" fmla="*/ 0 w 800"/>
                <a:gd name="T11" fmla="*/ 509 h 539"/>
                <a:gd name="T12" fmla="*/ 9 w 800"/>
                <a:gd name="T13" fmla="*/ 530 h 539"/>
                <a:gd name="T14" fmla="*/ 30 w 800"/>
                <a:gd name="T15" fmla="*/ 539 h 539"/>
                <a:gd name="T16" fmla="*/ 770 w 800"/>
                <a:gd name="T17" fmla="*/ 539 h 539"/>
                <a:gd name="T18" fmla="*/ 791 w 800"/>
                <a:gd name="T19" fmla="*/ 530 h 539"/>
                <a:gd name="T20" fmla="*/ 800 w 800"/>
                <a:gd name="T21" fmla="*/ 509 h 539"/>
                <a:gd name="T22" fmla="*/ 800 w 800"/>
                <a:gd name="T23" fmla="*/ 30 h 539"/>
                <a:gd name="T24" fmla="*/ 791 w 800"/>
                <a:gd name="T25" fmla="*/ 9 h 539"/>
                <a:gd name="T26" fmla="*/ 400 w 800"/>
                <a:gd name="T27" fmla="*/ 526 h 539"/>
                <a:gd name="T28" fmla="*/ 387 w 800"/>
                <a:gd name="T29" fmla="*/ 513 h 539"/>
                <a:gd name="T30" fmla="*/ 400 w 800"/>
                <a:gd name="T31" fmla="*/ 500 h 539"/>
                <a:gd name="T32" fmla="*/ 413 w 800"/>
                <a:gd name="T33" fmla="*/ 513 h 539"/>
                <a:gd name="T34" fmla="*/ 400 w 800"/>
                <a:gd name="T35" fmla="*/ 526 h 539"/>
                <a:gd name="T36" fmla="*/ 748 w 800"/>
                <a:gd name="T37" fmla="*/ 487 h 539"/>
                <a:gd name="T38" fmla="*/ 52 w 800"/>
                <a:gd name="T39" fmla="*/ 487 h 539"/>
                <a:gd name="T40" fmla="*/ 52 w 800"/>
                <a:gd name="T41" fmla="*/ 52 h 539"/>
                <a:gd name="T42" fmla="*/ 748 w 800"/>
                <a:gd name="T43" fmla="*/ 52 h 539"/>
                <a:gd name="T44" fmla="*/ 748 w 800"/>
                <a:gd name="T45" fmla="*/ 487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00" h="539">
                  <a:moveTo>
                    <a:pt x="791" y="9"/>
                  </a:moveTo>
                  <a:cubicBezTo>
                    <a:pt x="785" y="3"/>
                    <a:pt x="778" y="0"/>
                    <a:pt x="77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2" y="0"/>
                    <a:pt x="15" y="3"/>
                    <a:pt x="9" y="9"/>
                  </a:cubicBezTo>
                  <a:cubicBezTo>
                    <a:pt x="3" y="15"/>
                    <a:pt x="0" y="23"/>
                    <a:pt x="0" y="30"/>
                  </a:cubicBezTo>
                  <a:cubicBezTo>
                    <a:pt x="0" y="509"/>
                    <a:pt x="0" y="509"/>
                    <a:pt x="0" y="509"/>
                  </a:cubicBezTo>
                  <a:cubicBezTo>
                    <a:pt x="0" y="517"/>
                    <a:pt x="3" y="525"/>
                    <a:pt x="9" y="530"/>
                  </a:cubicBezTo>
                  <a:cubicBezTo>
                    <a:pt x="15" y="536"/>
                    <a:pt x="22" y="539"/>
                    <a:pt x="30" y="539"/>
                  </a:cubicBezTo>
                  <a:cubicBezTo>
                    <a:pt x="770" y="539"/>
                    <a:pt x="770" y="539"/>
                    <a:pt x="770" y="539"/>
                  </a:cubicBezTo>
                  <a:cubicBezTo>
                    <a:pt x="778" y="539"/>
                    <a:pt x="785" y="536"/>
                    <a:pt x="791" y="530"/>
                  </a:cubicBezTo>
                  <a:cubicBezTo>
                    <a:pt x="797" y="525"/>
                    <a:pt x="800" y="517"/>
                    <a:pt x="800" y="509"/>
                  </a:cubicBezTo>
                  <a:cubicBezTo>
                    <a:pt x="800" y="30"/>
                    <a:pt x="800" y="30"/>
                    <a:pt x="800" y="30"/>
                  </a:cubicBezTo>
                  <a:cubicBezTo>
                    <a:pt x="800" y="23"/>
                    <a:pt x="797" y="15"/>
                    <a:pt x="791" y="9"/>
                  </a:cubicBezTo>
                  <a:close/>
                  <a:moveTo>
                    <a:pt x="400" y="526"/>
                  </a:moveTo>
                  <a:cubicBezTo>
                    <a:pt x="393" y="526"/>
                    <a:pt x="387" y="521"/>
                    <a:pt x="387" y="513"/>
                  </a:cubicBezTo>
                  <a:cubicBezTo>
                    <a:pt x="387" y="506"/>
                    <a:pt x="393" y="500"/>
                    <a:pt x="400" y="500"/>
                  </a:cubicBezTo>
                  <a:cubicBezTo>
                    <a:pt x="407" y="500"/>
                    <a:pt x="413" y="506"/>
                    <a:pt x="413" y="513"/>
                  </a:cubicBezTo>
                  <a:cubicBezTo>
                    <a:pt x="413" y="521"/>
                    <a:pt x="407" y="526"/>
                    <a:pt x="400" y="526"/>
                  </a:cubicBezTo>
                  <a:close/>
                  <a:moveTo>
                    <a:pt x="748" y="487"/>
                  </a:moveTo>
                  <a:cubicBezTo>
                    <a:pt x="52" y="487"/>
                    <a:pt x="52" y="487"/>
                    <a:pt x="52" y="487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748" y="52"/>
                    <a:pt x="748" y="52"/>
                    <a:pt x="748" y="52"/>
                  </a:cubicBezTo>
                  <a:lnTo>
                    <a:pt x="748" y="4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5" name="Freeform 124"/>
            <p:cNvSpPr>
              <a:spLocks/>
            </p:cNvSpPr>
            <p:nvPr/>
          </p:nvSpPr>
          <p:spPr bwMode="auto">
            <a:xfrm>
              <a:off x="646" y="3459"/>
              <a:ext cx="56" cy="9"/>
            </a:xfrm>
            <a:custGeom>
              <a:avLst/>
              <a:gdLst>
                <a:gd name="T0" fmla="*/ 6 w 67"/>
                <a:gd name="T1" fmla="*/ 0 h 11"/>
                <a:gd name="T2" fmla="*/ 2 w 67"/>
                <a:gd name="T3" fmla="*/ 2 h 11"/>
                <a:gd name="T4" fmla="*/ 0 w 67"/>
                <a:gd name="T5" fmla="*/ 6 h 11"/>
                <a:gd name="T6" fmla="*/ 0 w 67"/>
                <a:gd name="T7" fmla="*/ 11 h 11"/>
                <a:gd name="T8" fmla="*/ 67 w 67"/>
                <a:gd name="T9" fmla="*/ 11 h 11"/>
                <a:gd name="T10" fmla="*/ 67 w 67"/>
                <a:gd name="T11" fmla="*/ 6 h 11"/>
                <a:gd name="T12" fmla="*/ 65 w 67"/>
                <a:gd name="T13" fmla="*/ 2 h 11"/>
                <a:gd name="T14" fmla="*/ 61 w 67"/>
                <a:gd name="T15" fmla="*/ 0 h 11"/>
                <a:gd name="T16" fmla="*/ 6 w 67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1">
                  <a:moveTo>
                    <a:pt x="6" y="0"/>
                  </a:moveTo>
                  <a:cubicBezTo>
                    <a:pt x="4" y="0"/>
                    <a:pt x="3" y="1"/>
                    <a:pt x="2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67" y="11"/>
                    <a:pt x="67" y="11"/>
                    <a:pt x="67" y="11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5"/>
                    <a:pt x="66" y="3"/>
                    <a:pt x="65" y="2"/>
                  </a:cubicBezTo>
                  <a:cubicBezTo>
                    <a:pt x="64" y="1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6" name="Freeform 125"/>
            <p:cNvSpPr>
              <a:spLocks/>
            </p:cNvSpPr>
            <p:nvPr/>
          </p:nvSpPr>
          <p:spPr bwMode="auto">
            <a:xfrm>
              <a:off x="715" y="3395"/>
              <a:ext cx="55" cy="73"/>
            </a:xfrm>
            <a:custGeom>
              <a:avLst/>
              <a:gdLst>
                <a:gd name="T0" fmla="*/ 6 w 67"/>
                <a:gd name="T1" fmla="*/ 0 h 88"/>
                <a:gd name="T2" fmla="*/ 2 w 67"/>
                <a:gd name="T3" fmla="*/ 1 h 88"/>
                <a:gd name="T4" fmla="*/ 0 w 67"/>
                <a:gd name="T5" fmla="*/ 6 h 88"/>
                <a:gd name="T6" fmla="*/ 0 w 67"/>
                <a:gd name="T7" fmla="*/ 88 h 88"/>
                <a:gd name="T8" fmla="*/ 67 w 67"/>
                <a:gd name="T9" fmla="*/ 88 h 88"/>
                <a:gd name="T10" fmla="*/ 67 w 67"/>
                <a:gd name="T11" fmla="*/ 6 h 88"/>
                <a:gd name="T12" fmla="*/ 65 w 67"/>
                <a:gd name="T13" fmla="*/ 1 h 88"/>
                <a:gd name="T14" fmla="*/ 61 w 67"/>
                <a:gd name="T15" fmla="*/ 0 h 88"/>
                <a:gd name="T16" fmla="*/ 6 w 67"/>
                <a:gd name="T1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88">
                  <a:moveTo>
                    <a:pt x="6" y="0"/>
                  </a:moveTo>
                  <a:cubicBezTo>
                    <a:pt x="4" y="0"/>
                    <a:pt x="3" y="0"/>
                    <a:pt x="2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7" name="Freeform 126"/>
            <p:cNvSpPr>
              <a:spLocks/>
            </p:cNvSpPr>
            <p:nvPr/>
          </p:nvSpPr>
          <p:spPr bwMode="auto">
            <a:xfrm>
              <a:off x="783" y="3368"/>
              <a:ext cx="55" cy="100"/>
            </a:xfrm>
            <a:custGeom>
              <a:avLst/>
              <a:gdLst>
                <a:gd name="T0" fmla="*/ 6 w 67"/>
                <a:gd name="T1" fmla="*/ 0 h 120"/>
                <a:gd name="T2" fmla="*/ 2 w 67"/>
                <a:gd name="T3" fmla="*/ 2 h 120"/>
                <a:gd name="T4" fmla="*/ 0 w 67"/>
                <a:gd name="T5" fmla="*/ 6 h 120"/>
                <a:gd name="T6" fmla="*/ 0 w 67"/>
                <a:gd name="T7" fmla="*/ 120 h 120"/>
                <a:gd name="T8" fmla="*/ 67 w 67"/>
                <a:gd name="T9" fmla="*/ 120 h 120"/>
                <a:gd name="T10" fmla="*/ 67 w 67"/>
                <a:gd name="T11" fmla="*/ 6 h 120"/>
                <a:gd name="T12" fmla="*/ 65 w 67"/>
                <a:gd name="T13" fmla="*/ 2 h 120"/>
                <a:gd name="T14" fmla="*/ 61 w 67"/>
                <a:gd name="T15" fmla="*/ 0 h 120"/>
                <a:gd name="T16" fmla="*/ 6 w 67"/>
                <a:gd name="T1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20">
                  <a:moveTo>
                    <a:pt x="6" y="0"/>
                  </a:moveTo>
                  <a:cubicBezTo>
                    <a:pt x="4" y="0"/>
                    <a:pt x="3" y="0"/>
                    <a:pt x="2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2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8" name="Freeform 127"/>
            <p:cNvSpPr>
              <a:spLocks/>
            </p:cNvSpPr>
            <p:nvPr/>
          </p:nvSpPr>
          <p:spPr bwMode="auto">
            <a:xfrm>
              <a:off x="851" y="3379"/>
              <a:ext cx="56" cy="89"/>
            </a:xfrm>
            <a:custGeom>
              <a:avLst/>
              <a:gdLst>
                <a:gd name="T0" fmla="*/ 6 w 67"/>
                <a:gd name="T1" fmla="*/ 0 h 107"/>
                <a:gd name="T2" fmla="*/ 2 w 67"/>
                <a:gd name="T3" fmla="*/ 2 h 107"/>
                <a:gd name="T4" fmla="*/ 0 w 67"/>
                <a:gd name="T5" fmla="*/ 6 h 107"/>
                <a:gd name="T6" fmla="*/ 0 w 67"/>
                <a:gd name="T7" fmla="*/ 107 h 107"/>
                <a:gd name="T8" fmla="*/ 67 w 67"/>
                <a:gd name="T9" fmla="*/ 107 h 107"/>
                <a:gd name="T10" fmla="*/ 67 w 67"/>
                <a:gd name="T11" fmla="*/ 6 h 107"/>
                <a:gd name="T12" fmla="*/ 65 w 67"/>
                <a:gd name="T13" fmla="*/ 2 h 107"/>
                <a:gd name="T14" fmla="*/ 61 w 67"/>
                <a:gd name="T15" fmla="*/ 0 h 107"/>
                <a:gd name="T16" fmla="*/ 6 w 67"/>
                <a:gd name="T1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07">
                  <a:moveTo>
                    <a:pt x="6" y="0"/>
                  </a:moveTo>
                  <a:cubicBezTo>
                    <a:pt x="5" y="0"/>
                    <a:pt x="3" y="0"/>
                    <a:pt x="2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67" y="107"/>
                    <a:pt x="67" y="107"/>
                    <a:pt x="67" y="107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5"/>
                    <a:pt x="66" y="3"/>
                    <a:pt x="65" y="2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9" name="Freeform 128"/>
            <p:cNvSpPr>
              <a:spLocks/>
            </p:cNvSpPr>
            <p:nvPr/>
          </p:nvSpPr>
          <p:spPr bwMode="auto">
            <a:xfrm>
              <a:off x="919" y="3337"/>
              <a:ext cx="56" cy="131"/>
            </a:xfrm>
            <a:custGeom>
              <a:avLst/>
              <a:gdLst>
                <a:gd name="T0" fmla="*/ 6 w 67"/>
                <a:gd name="T1" fmla="*/ 0 h 158"/>
                <a:gd name="T2" fmla="*/ 2 w 67"/>
                <a:gd name="T3" fmla="*/ 1 h 158"/>
                <a:gd name="T4" fmla="*/ 0 w 67"/>
                <a:gd name="T5" fmla="*/ 6 h 158"/>
                <a:gd name="T6" fmla="*/ 0 w 67"/>
                <a:gd name="T7" fmla="*/ 158 h 158"/>
                <a:gd name="T8" fmla="*/ 67 w 67"/>
                <a:gd name="T9" fmla="*/ 158 h 158"/>
                <a:gd name="T10" fmla="*/ 67 w 67"/>
                <a:gd name="T11" fmla="*/ 6 h 158"/>
                <a:gd name="T12" fmla="*/ 65 w 67"/>
                <a:gd name="T13" fmla="*/ 1 h 158"/>
                <a:gd name="T14" fmla="*/ 61 w 67"/>
                <a:gd name="T15" fmla="*/ 0 h 158"/>
                <a:gd name="T16" fmla="*/ 6 w 67"/>
                <a:gd name="T1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58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67" y="158"/>
                    <a:pt x="67" y="158"/>
                    <a:pt x="67" y="158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0" name="Freeform 129"/>
            <p:cNvSpPr>
              <a:spLocks/>
            </p:cNvSpPr>
            <p:nvPr/>
          </p:nvSpPr>
          <p:spPr bwMode="auto">
            <a:xfrm>
              <a:off x="987" y="3284"/>
              <a:ext cx="56" cy="184"/>
            </a:xfrm>
            <a:custGeom>
              <a:avLst/>
              <a:gdLst>
                <a:gd name="T0" fmla="*/ 6 w 67"/>
                <a:gd name="T1" fmla="*/ 0 h 222"/>
                <a:gd name="T2" fmla="*/ 2 w 67"/>
                <a:gd name="T3" fmla="*/ 1 h 222"/>
                <a:gd name="T4" fmla="*/ 0 w 67"/>
                <a:gd name="T5" fmla="*/ 6 h 222"/>
                <a:gd name="T6" fmla="*/ 0 w 67"/>
                <a:gd name="T7" fmla="*/ 222 h 222"/>
                <a:gd name="T8" fmla="*/ 67 w 67"/>
                <a:gd name="T9" fmla="*/ 222 h 222"/>
                <a:gd name="T10" fmla="*/ 67 w 67"/>
                <a:gd name="T11" fmla="*/ 6 h 222"/>
                <a:gd name="T12" fmla="*/ 65 w 67"/>
                <a:gd name="T13" fmla="*/ 1 h 222"/>
                <a:gd name="T14" fmla="*/ 61 w 67"/>
                <a:gd name="T15" fmla="*/ 0 h 222"/>
                <a:gd name="T16" fmla="*/ 6 w 67"/>
                <a:gd name="T17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222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67" y="222"/>
                    <a:pt x="67" y="222"/>
                    <a:pt x="67" y="222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" name="Freeform 130"/>
            <p:cNvSpPr>
              <a:spLocks/>
            </p:cNvSpPr>
            <p:nvPr/>
          </p:nvSpPr>
          <p:spPr bwMode="auto">
            <a:xfrm>
              <a:off x="610" y="3178"/>
              <a:ext cx="475" cy="289"/>
            </a:xfrm>
            <a:custGeom>
              <a:avLst/>
              <a:gdLst>
                <a:gd name="T0" fmla="*/ 572 w 572"/>
                <a:gd name="T1" fmla="*/ 7 h 347"/>
                <a:gd name="T2" fmla="*/ 571 w 572"/>
                <a:gd name="T3" fmla="*/ 2 h 347"/>
                <a:gd name="T4" fmla="*/ 567 w 572"/>
                <a:gd name="T5" fmla="*/ 1 h 347"/>
                <a:gd name="T6" fmla="*/ 500 w 572"/>
                <a:gd name="T7" fmla="*/ 20 h 347"/>
                <a:gd name="T8" fmla="*/ 497 w 572"/>
                <a:gd name="T9" fmla="*/ 23 h 347"/>
                <a:gd name="T10" fmla="*/ 498 w 572"/>
                <a:gd name="T11" fmla="*/ 27 h 347"/>
                <a:gd name="T12" fmla="*/ 506 w 572"/>
                <a:gd name="T13" fmla="*/ 37 h 347"/>
                <a:gd name="T14" fmla="*/ 302 w 572"/>
                <a:gd name="T15" fmla="*/ 196 h 347"/>
                <a:gd name="T16" fmla="*/ 190 w 572"/>
                <a:gd name="T17" fmla="*/ 148 h 347"/>
                <a:gd name="T18" fmla="*/ 2 w 572"/>
                <a:gd name="T19" fmla="*/ 327 h 347"/>
                <a:gd name="T20" fmla="*/ 0 w 572"/>
                <a:gd name="T21" fmla="*/ 331 h 347"/>
                <a:gd name="T22" fmla="*/ 2 w 572"/>
                <a:gd name="T23" fmla="*/ 336 h 347"/>
                <a:gd name="T24" fmla="*/ 10 w 572"/>
                <a:gd name="T25" fmla="*/ 345 h 347"/>
                <a:gd name="T26" fmla="*/ 15 w 572"/>
                <a:gd name="T27" fmla="*/ 347 h 347"/>
                <a:gd name="T28" fmla="*/ 19 w 572"/>
                <a:gd name="T29" fmla="*/ 345 h 347"/>
                <a:gd name="T30" fmla="*/ 195 w 572"/>
                <a:gd name="T31" fmla="*/ 178 h 347"/>
                <a:gd name="T32" fmla="*/ 306 w 572"/>
                <a:gd name="T33" fmla="*/ 225 h 347"/>
                <a:gd name="T34" fmla="*/ 521 w 572"/>
                <a:gd name="T35" fmla="*/ 57 h 347"/>
                <a:gd name="T36" fmla="*/ 529 w 572"/>
                <a:gd name="T37" fmla="*/ 68 h 347"/>
                <a:gd name="T38" fmla="*/ 533 w 572"/>
                <a:gd name="T39" fmla="*/ 69 h 347"/>
                <a:gd name="T40" fmla="*/ 536 w 572"/>
                <a:gd name="T41" fmla="*/ 67 h 347"/>
                <a:gd name="T42" fmla="*/ 572 w 572"/>
                <a:gd name="T43" fmla="*/ 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72" h="347">
                  <a:moveTo>
                    <a:pt x="572" y="7"/>
                  </a:moveTo>
                  <a:cubicBezTo>
                    <a:pt x="572" y="5"/>
                    <a:pt x="572" y="4"/>
                    <a:pt x="571" y="2"/>
                  </a:cubicBezTo>
                  <a:cubicBezTo>
                    <a:pt x="570" y="1"/>
                    <a:pt x="568" y="0"/>
                    <a:pt x="567" y="1"/>
                  </a:cubicBezTo>
                  <a:cubicBezTo>
                    <a:pt x="500" y="20"/>
                    <a:pt x="500" y="20"/>
                    <a:pt x="500" y="20"/>
                  </a:cubicBezTo>
                  <a:cubicBezTo>
                    <a:pt x="498" y="21"/>
                    <a:pt x="497" y="22"/>
                    <a:pt x="497" y="23"/>
                  </a:cubicBezTo>
                  <a:cubicBezTo>
                    <a:pt x="496" y="25"/>
                    <a:pt x="497" y="26"/>
                    <a:pt x="498" y="27"/>
                  </a:cubicBezTo>
                  <a:cubicBezTo>
                    <a:pt x="506" y="37"/>
                    <a:pt x="506" y="37"/>
                    <a:pt x="506" y="37"/>
                  </a:cubicBezTo>
                  <a:cubicBezTo>
                    <a:pt x="302" y="196"/>
                    <a:pt x="302" y="196"/>
                    <a:pt x="302" y="196"/>
                  </a:cubicBezTo>
                  <a:cubicBezTo>
                    <a:pt x="190" y="148"/>
                    <a:pt x="190" y="148"/>
                    <a:pt x="190" y="148"/>
                  </a:cubicBezTo>
                  <a:cubicBezTo>
                    <a:pt x="2" y="327"/>
                    <a:pt x="2" y="327"/>
                    <a:pt x="2" y="327"/>
                  </a:cubicBezTo>
                  <a:cubicBezTo>
                    <a:pt x="1" y="328"/>
                    <a:pt x="0" y="329"/>
                    <a:pt x="0" y="331"/>
                  </a:cubicBezTo>
                  <a:cubicBezTo>
                    <a:pt x="0" y="333"/>
                    <a:pt x="0" y="334"/>
                    <a:pt x="2" y="336"/>
                  </a:cubicBezTo>
                  <a:cubicBezTo>
                    <a:pt x="10" y="345"/>
                    <a:pt x="10" y="345"/>
                    <a:pt x="10" y="345"/>
                  </a:cubicBezTo>
                  <a:cubicBezTo>
                    <a:pt x="11" y="346"/>
                    <a:pt x="13" y="347"/>
                    <a:pt x="15" y="347"/>
                  </a:cubicBezTo>
                  <a:cubicBezTo>
                    <a:pt x="16" y="347"/>
                    <a:pt x="18" y="346"/>
                    <a:pt x="19" y="345"/>
                  </a:cubicBezTo>
                  <a:cubicBezTo>
                    <a:pt x="195" y="178"/>
                    <a:pt x="195" y="178"/>
                    <a:pt x="195" y="178"/>
                  </a:cubicBezTo>
                  <a:cubicBezTo>
                    <a:pt x="306" y="225"/>
                    <a:pt x="306" y="225"/>
                    <a:pt x="306" y="225"/>
                  </a:cubicBezTo>
                  <a:cubicBezTo>
                    <a:pt x="521" y="57"/>
                    <a:pt x="521" y="57"/>
                    <a:pt x="521" y="57"/>
                  </a:cubicBezTo>
                  <a:cubicBezTo>
                    <a:pt x="529" y="68"/>
                    <a:pt x="529" y="68"/>
                    <a:pt x="529" y="68"/>
                  </a:cubicBezTo>
                  <a:cubicBezTo>
                    <a:pt x="530" y="69"/>
                    <a:pt x="531" y="69"/>
                    <a:pt x="533" y="69"/>
                  </a:cubicBezTo>
                  <a:cubicBezTo>
                    <a:pt x="534" y="69"/>
                    <a:pt x="535" y="68"/>
                    <a:pt x="536" y="67"/>
                  </a:cubicBezTo>
                  <a:lnTo>
                    <a:pt x="572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70" name="矩形 69"/>
          <p:cNvSpPr/>
          <p:nvPr/>
        </p:nvSpPr>
        <p:spPr>
          <a:xfrm>
            <a:off x="765309" y="3746561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点击此处添加标题</a:t>
            </a:r>
          </a:p>
        </p:txBody>
      </p:sp>
      <p:sp>
        <p:nvSpPr>
          <p:cNvPr id="71" name="矩形 70"/>
          <p:cNvSpPr/>
          <p:nvPr/>
        </p:nvSpPr>
        <p:spPr>
          <a:xfrm>
            <a:off x="703884" y="4197545"/>
            <a:ext cx="2769729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4849743" y="3746561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点击此处添加标题</a:t>
            </a:r>
          </a:p>
        </p:txBody>
      </p:sp>
      <p:sp>
        <p:nvSpPr>
          <p:cNvPr id="73" name="矩形 72"/>
          <p:cNvSpPr/>
          <p:nvPr/>
        </p:nvSpPr>
        <p:spPr>
          <a:xfrm>
            <a:off x="4788318" y="4197545"/>
            <a:ext cx="2769729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8763378" y="3746561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点击此处添加标题</a:t>
            </a:r>
          </a:p>
        </p:txBody>
      </p:sp>
      <p:sp>
        <p:nvSpPr>
          <p:cNvPr id="75" name="矩形 74"/>
          <p:cNvSpPr/>
          <p:nvPr/>
        </p:nvSpPr>
        <p:spPr>
          <a:xfrm>
            <a:off x="8701953" y="4197545"/>
            <a:ext cx="2769729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cxnSp>
        <p:nvCxnSpPr>
          <p:cNvPr id="77" name="直接连接符 76"/>
          <p:cNvCxnSpPr/>
          <p:nvPr/>
        </p:nvCxnSpPr>
        <p:spPr>
          <a:xfrm>
            <a:off x="695325" y="3532472"/>
            <a:ext cx="256763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>
            <a:off x="4840932" y="3532472"/>
            <a:ext cx="256763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/>
        </p:nvCxnSpPr>
        <p:spPr>
          <a:xfrm>
            <a:off x="8763378" y="3532472"/>
            <a:ext cx="256763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956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5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01133"/>
          </a:xfrm>
          <a:prstGeom prst="rect">
            <a:avLst/>
          </a:prstGeom>
          <a:solidFill>
            <a:srgbClr val="546F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4360" y="100511"/>
            <a:ext cx="34181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第五部分 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| 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主要结论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257207" y="196849"/>
            <a:ext cx="459073" cy="207434"/>
            <a:chOff x="764360" y="838200"/>
            <a:chExt cx="531040" cy="270934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764360" y="838200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764360" y="973667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764360" y="1109134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/>
          <a:srcRect t="26272" b="61154"/>
          <a:stretch/>
        </p:blipFill>
        <p:spPr>
          <a:xfrm>
            <a:off x="2176931" y="851983"/>
            <a:ext cx="9319744" cy="6591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88900" algn="ctr" rotWithShape="0">
              <a:prstClr val="black">
                <a:alpha val="64000"/>
              </a:prstClr>
            </a:outerShdw>
          </a:effectLst>
        </p:spPr>
      </p:pic>
      <p:sp>
        <p:nvSpPr>
          <p:cNvPr id="12" name="矩形 11"/>
          <p:cNvSpPr/>
          <p:nvPr/>
        </p:nvSpPr>
        <p:spPr>
          <a:xfrm>
            <a:off x="2176931" y="1606554"/>
            <a:ext cx="9319744" cy="155053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88900" algn="ctr" rotWithShape="0">
              <a:prstClr val="black">
                <a:alpha val="6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95325" y="950742"/>
            <a:ext cx="13933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kern="0" dirty="0">
                <a:solidFill>
                  <a:srgbClr val="546F7A"/>
                </a:solidFill>
                <a:latin typeface="Segoe UI Light" pitchFamily="34" charset="0"/>
                <a:cs typeface="Segoe UI Light" pitchFamily="34" charset="0"/>
              </a:rPr>
              <a:t>TITLE HERE</a:t>
            </a:r>
          </a:p>
        </p:txBody>
      </p:sp>
      <p:sp>
        <p:nvSpPr>
          <p:cNvPr id="13" name="矩形 12"/>
          <p:cNvSpPr/>
          <p:nvPr/>
        </p:nvSpPr>
        <p:spPr>
          <a:xfrm>
            <a:off x="695325" y="1844881"/>
            <a:ext cx="13933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kern="0" dirty="0">
                <a:solidFill>
                  <a:srgbClr val="546F7A"/>
                </a:solidFill>
                <a:latin typeface="Segoe UI Light" pitchFamily="34" charset="0"/>
                <a:cs typeface="Segoe UI Light" pitchFamily="34" charset="0"/>
              </a:rPr>
              <a:t>TITLE HERE</a:t>
            </a:r>
          </a:p>
        </p:txBody>
      </p:sp>
      <p:sp>
        <p:nvSpPr>
          <p:cNvPr id="14" name="矩形 13"/>
          <p:cNvSpPr/>
          <p:nvPr/>
        </p:nvSpPr>
        <p:spPr>
          <a:xfrm>
            <a:off x="2176931" y="3252473"/>
            <a:ext cx="9319744" cy="53414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88900" algn="ctr" rotWithShape="0">
              <a:prstClr val="black">
                <a:alpha val="6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695325" y="3309258"/>
            <a:ext cx="13933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kern="0" dirty="0">
                <a:solidFill>
                  <a:srgbClr val="546F7A"/>
                </a:solidFill>
                <a:latin typeface="Segoe UI Light" pitchFamily="34" charset="0"/>
                <a:cs typeface="Segoe UI Light" pitchFamily="34" charset="0"/>
              </a:rPr>
              <a:t>TITLE HERE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/>
          <a:srcRect t="26314" b="61936"/>
          <a:stretch/>
        </p:blipFill>
        <p:spPr>
          <a:xfrm>
            <a:off x="2176931" y="3876059"/>
            <a:ext cx="9319744" cy="61601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88900" algn="ctr" rotWithShape="0">
              <a:prstClr val="black">
                <a:alpha val="64000"/>
              </a:prstClr>
            </a:outerShdw>
          </a:effectLst>
        </p:spPr>
      </p:pic>
      <p:sp>
        <p:nvSpPr>
          <p:cNvPr id="17" name="矩形 16"/>
          <p:cNvSpPr/>
          <p:nvPr/>
        </p:nvSpPr>
        <p:spPr>
          <a:xfrm>
            <a:off x="2176931" y="4621706"/>
            <a:ext cx="9319744" cy="155053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88900" algn="ctr" rotWithShape="0">
              <a:prstClr val="black">
                <a:alpha val="6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695325" y="3984012"/>
            <a:ext cx="13933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kern="0" dirty="0">
                <a:solidFill>
                  <a:srgbClr val="546F7A"/>
                </a:solidFill>
                <a:latin typeface="Segoe UI Light" pitchFamily="34" charset="0"/>
                <a:cs typeface="Segoe UI Light" pitchFamily="34" charset="0"/>
              </a:rPr>
              <a:t>TITLE HERE</a:t>
            </a:r>
          </a:p>
        </p:txBody>
      </p:sp>
      <p:sp>
        <p:nvSpPr>
          <p:cNvPr id="20" name="矩形 19"/>
          <p:cNvSpPr/>
          <p:nvPr/>
        </p:nvSpPr>
        <p:spPr>
          <a:xfrm>
            <a:off x="695325" y="5196917"/>
            <a:ext cx="13933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kern="0" dirty="0">
                <a:solidFill>
                  <a:srgbClr val="546F7A"/>
                </a:solidFill>
                <a:latin typeface="Segoe UI Light" pitchFamily="34" charset="0"/>
                <a:cs typeface="Segoe UI Light" pitchFamily="34" charset="0"/>
              </a:rPr>
              <a:t>TITLE HERE</a:t>
            </a:r>
          </a:p>
        </p:txBody>
      </p:sp>
      <p:sp>
        <p:nvSpPr>
          <p:cNvPr id="21" name="矩形 20"/>
          <p:cNvSpPr/>
          <p:nvPr/>
        </p:nvSpPr>
        <p:spPr>
          <a:xfrm>
            <a:off x="2273317" y="1749633"/>
            <a:ext cx="3373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22" name="矩形 21"/>
          <p:cNvSpPr/>
          <p:nvPr/>
        </p:nvSpPr>
        <p:spPr>
          <a:xfrm>
            <a:off x="2262202" y="2213171"/>
            <a:ext cx="9143735" cy="7888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/>
          </a:p>
        </p:txBody>
      </p:sp>
      <p:sp>
        <p:nvSpPr>
          <p:cNvPr id="23" name="矩形 22"/>
          <p:cNvSpPr/>
          <p:nvPr/>
        </p:nvSpPr>
        <p:spPr>
          <a:xfrm>
            <a:off x="2262202" y="3226221"/>
            <a:ext cx="9143735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200" dirty="0"/>
          </a:p>
        </p:txBody>
      </p:sp>
      <p:sp>
        <p:nvSpPr>
          <p:cNvPr id="24" name="矩形 23"/>
          <p:cNvSpPr/>
          <p:nvPr/>
        </p:nvSpPr>
        <p:spPr>
          <a:xfrm>
            <a:off x="2273317" y="4759954"/>
            <a:ext cx="3373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25" name="矩形 24"/>
          <p:cNvSpPr/>
          <p:nvPr/>
        </p:nvSpPr>
        <p:spPr>
          <a:xfrm>
            <a:off x="2262202" y="5223492"/>
            <a:ext cx="9143735" cy="7888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060518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6913"/>
          <a:stretch/>
        </p:blipFill>
        <p:spPr>
          <a:xfrm>
            <a:off x="0" y="0"/>
            <a:ext cx="12192000" cy="50122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6533" y="3996534"/>
            <a:ext cx="3318934" cy="837398"/>
          </a:xfrm>
          <a:prstGeom prst="rect">
            <a:avLst/>
          </a:prstGeom>
          <a:solidFill>
            <a:srgbClr val="398E3D"/>
          </a:solidFill>
          <a:ln>
            <a:noFill/>
          </a:ln>
          <a:effectLst>
            <a:outerShdw blurRad="165100" sx="101000" sy="101000" algn="ctr" rotWithShape="0">
              <a:prstClr val="black">
                <a:alpha val="6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第六部分 </a:t>
            </a:r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4310896" y="5293268"/>
            <a:ext cx="357020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1" dirty="0"/>
              <a:t>参考文献</a:t>
            </a:r>
          </a:p>
        </p:txBody>
      </p:sp>
    </p:spTree>
    <p:extLst>
      <p:ext uri="{BB962C8B-B14F-4D97-AF65-F5344CB8AC3E}">
        <p14:creationId xmlns:p14="http://schemas.microsoft.com/office/powerpoint/2010/main" val="269602077"/>
      </p:ext>
    </p:extLst>
  </p:cSld>
  <p:clrMapOvr>
    <a:masterClrMapping/>
  </p:clrMapOvr>
  <p:transition spd="med">
    <p:pull dir="d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5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1"/>
            <a:ext cx="12192000" cy="601133"/>
          </a:xfrm>
          <a:prstGeom prst="rect">
            <a:avLst/>
          </a:prstGeom>
          <a:solidFill>
            <a:srgbClr val="398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4360" y="100511"/>
            <a:ext cx="34181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第六部分 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| 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参考文献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257207" y="196849"/>
            <a:ext cx="459073" cy="207434"/>
            <a:chOff x="764360" y="838200"/>
            <a:chExt cx="531040" cy="270934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764360" y="838200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764360" y="973667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764360" y="1109134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矩形 9"/>
          <p:cNvSpPr/>
          <p:nvPr/>
        </p:nvSpPr>
        <p:spPr>
          <a:xfrm>
            <a:off x="671513" y="929204"/>
            <a:ext cx="11520487" cy="5387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1.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期刊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类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作者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篇名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[J].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刊名，出版年份，卷号（期号）：起止页码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2.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专著类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序号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]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作者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书名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[M].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出版地：出版社，出版年份：起止页码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3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报纸类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作者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篇名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[N].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报纸名，出版日期（版次）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4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论文集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作者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篇名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[C].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出版地：出版者，出版年份：起始页码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5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学位论文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作者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篇名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[D].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出版地：保存者，出版年份：起始页码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6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研究报告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作者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篇名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[R].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出版地：出版者，出版年份：起始页码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7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条例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颁布单位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条例名称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发布日期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8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译著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原著作者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 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书名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[M].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译者，译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出版地：出版社，出版年份：起止页码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81677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0" y="6223000"/>
            <a:ext cx="12192000" cy="635000"/>
          </a:xfrm>
          <a:prstGeom prst="rect">
            <a:avLst/>
          </a:prstGeom>
          <a:solidFill>
            <a:srgbClr val="4456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149195" y="3301238"/>
            <a:ext cx="787908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</a:rPr>
              <a:t>感谢</a:t>
            </a:r>
            <a:r>
              <a:rPr lang="zh-CN" altLang="en-US" sz="6000" b="1" dirty="0" smtClean="0">
                <a:solidFill>
                  <a:schemeClr val="bg1"/>
                </a:solidFill>
              </a:rPr>
              <a:t>各位老师</a:t>
            </a:r>
            <a:r>
              <a:rPr lang="zh-CN" altLang="en-US" sz="6000" b="1" dirty="0">
                <a:solidFill>
                  <a:schemeClr val="bg1"/>
                </a:solidFill>
              </a:rPr>
              <a:t>评判指导</a:t>
            </a:r>
          </a:p>
        </p:txBody>
      </p:sp>
      <p:sp>
        <p:nvSpPr>
          <p:cNvPr id="20" name="椭圆 19"/>
          <p:cNvSpPr/>
          <p:nvPr/>
        </p:nvSpPr>
        <p:spPr>
          <a:xfrm>
            <a:off x="5627539" y="5333204"/>
            <a:ext cx="115746" cy="11574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6038127" y="5333204"/>
            <a:ext cx="115746" cy="11574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6443635" y="5333204"/>
            <a:ext cx="115746" cy="11574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979207" y="4378458"/>
            <a:ext cx="22156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指导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老师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：</a:t>
            </a: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PPT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教授</a:t>
            </a:r>
            <a:endParaRPr lang="en-US" altLang="zh-CN" dirty="0" smtClean="0">
              <a:solidFill>
                <a:schemeClr val="bg1">
                  <a:lumMod val="95000"/>
                </a:schemeClr>
              </a:solidFill>
              <a:latin typeface="+mj-ea"/>
              <a:ea typeface="+mj-ea"/>
            </a:endParaRPr>
          </a:p>
          <a:p>
            <a:pPr algn="ctr"/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报告人：清风素材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4769529" y="541051"/>
            <a:ext cx="2638414" cy="2624498"/>
            <a:chOff x="4769529" y="541051"/>
            <a:chExt cx="2638414" cy="2624498"/>
          </a:xfrm>
        </p:grpSpPr>
        <p:grpSp>
          <p:nvGrpSpPr>
            <p:cNvPr id="26" name="Group 74"/>
            <p:cNvGrpSpPr>
              <a:grpSpLocks noChangeAspect="1"/>
            </p:cNvGrpSpPr>
            <p:nvPr/>
          </p:nvGrpSpPr>
          <p:grpSpPr bwMode="auto">
            <a:xfrm>
              <a:off x="4769529" y="541051"/>
              <a:ext cx="2638414" cy="2624498"/>
              <a:chOff x="5429" y="2125"/>
              <a:chExt cx="569" cy="566"/>
            </a:xfrm>
            <a:solidFill>
              <a:schemeClr val="bg1"/>
            </a:solidFill>
          </p:grpSpPr>
          <p:sp>
            <p:nvSpPr>
              <p:cNvPr id="28" name="Freeform 75"/>
              <p:cNvSpPr>
                <a:spLocks/>
              </p:cNvSpPr>
              <p:nvPr/>
            </p:nvSpPr>
            <p:spPr bwMode="auto">
              <a:xfrm>
                <a:off x="5639" y="2603"/>
                <a:ext cx="149" cy="22"/>
              </a:xfrm>
              <a:custGeom>
                <a:avLst/>
                <a:gdLst>
                  <a:gd name="T0" fmla="*/ 210 w 210"/>
                  <a:gd name="T1" fmla="*/ 16 h 32"/>
                  <a:gd name="T2" fmla="*/ 195 w 210"/>
                  <a:gd name="T3" fmla="*/ 0 h 32"/>
                  <a:gd name="T4" fmla="*/ 15 w 210"/>
                  <a:gd name="T5" fmla="*/ 0 h 32"/>
                  <a:gd name="T6" fmla="*/ 0 w 210"/>
                  <a:gd name="T7" fmla="*/ 16 h 32"/>
                  <a:gd name="T8" fmla="*/ 0 w 210"/>
                  <a:gd name="T9" fmla="*/ 16 h 32"/>
                  <a:gd name="T10" fmla="*/ 15 w 210"/>
                  <a:gd name="T11" fmla="*/ 32 h 32"/>
                  <a:gd name="T12" fmla="*/ 195 w 210"/>
                  <a:gd name="T13" fmla="*/ 32 h 32"/>
                  <a:gd name="T14" fmla="*/ 210 w 210"/>
                  <a:gd name="T15" fmla="*/ 1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0" h="32">
                    <a:moveTo>
                      <a:pt x="210" y="16"/>
                    </a:moveTo>
                    <a:cubicBezTo>
                      <a:pt x="210" y="7"/>
                      <a:pt x="203" y="0"/>
                      <a:pt x="19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4"/>
                      <a:pt x="7" y="32"/>
                      <a:pt x="15" y="32"/>
                    </a:cubicBezTo>
                    <a:cubicBezTo>
                      <a:pt x="195" y="32"/>
                      <a:pt x="195" y="32"/>
                      <a:pt x="195" y="32"/>
                    </a:cubicBezTo>
                    <a:cubicBezTo>
                      <a:pt x="203" y="32"/>
                      <a:pt x="210" y="24"/>
                      <a:pt x="21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76"/>
              <p:cNvSpPr>
                <a:spLocks/>
              </p:cNvSpPr>
              <p:nvPr/>
            </p:nvSpPr>
            <p:spPr bwMode="auto">
              <a:xfrm>
                <a:off x="5702" y="2125"/>
                <a:ext cx="23" cy="94"/>
              </a:xfrm>
              <a:custGeom>
                <a:avLst/>
                <a:gdLst>
                  <a:gd name="T0" fmla="*/ 16 w 32"/>
                  <a:gd name="T1" fmla="*/ 132 h 132"/>
                  <a:gd name="T2" fmla="*/ 32 w 32"/>
                  <a:gd name="T3" fmla="*/ 116 h 132"/>
                  <a:gd name="T4" fmla="*/ 32 w 32"/>
                  <a:gd name="T5" fmla="*/ 16 h 132"/>
                  <a:gd name="T6" fmla="*/ 16 w 32"/>
                  <a:gd name="T7" fmla="*/ 0 h 132"/>
                  <a:gd name="T8" fmla="*/ 16 w 32"/>
                  <a:gd name="T9" fmla="*/ 0 h 132"/>
                  <a:gd name="T10" fmla="*/ 0 w 32"/>
                  <a:gd name="T11" fmla="*/ 16 h 132"/>
                  <a:gd name="T12" fmla="*/ 0 w 32"/>
                  <a:gd name="T13" fmla="*/ 116 h 132"/>
                  <a:gd name="T14" fmla="*/ 16 w 32"/>
                  <a:gd name="T15" fmla="*/ 1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" h="132">
                    <a:moveTo>
                      <a:pt x="16" y="132"/>
                    </a:moveTo>
                    <a:cubicBezTo>
                      <a:pt x="25" y="132"/>
                      <a:pt x="32" y="125"/>
                      <a:pt x="32" y="116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2" y="7"/>
                      <a:pt x="25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116"/>
                      <a:pt x="0" y="116"/>
                      <a:pt x="0" y="116"/>
                    </a:cubicBezTo>
                    <a:cubicBezTo>
                      <a:pt x="0" y="125"/>
                      <a:pt x="7" y="132"/>
                      <a:pt x="16" y="1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77"/>
              <p:cNvSpPr>
                <a:spLocks/>
              </p:cNvSpPr>
              <p:nvPr/>
            </p:nvSpPr>
            <p:spPr bwMode="auto">
              <a:xfrm>
                <a:off x="5802" y="2160"/>
                <a:ext cx="61" cy="87"/>
              </a:xfrm>
              <a:custGeom>
                <a:avLst/>
                <a:gdLst>
                  <a:gd name="T0" fmla="*/ 10 w 86"/>
                  <a:gd name="T1" fmla="*/ 119 h 123"/>
                  <a:gd name="T2" fmla="*/ 32 w 86"/>
                  <a:gd name="T3" fmla="*/ 113 h 123"/>
                  <a:gd name="T4" fmla="*/ 82 w 86"/>
                  <a:gd name="T5" fmla="*/ 26 h 123"/>
                  <a:gd name="T6" fmla="*/ 76 w 86"/>
                  <a:gd name="T7" fmla="*/ 5 h 123"/>
                  <a:gd name="T8" fmla="*/ 76 w 86"/>
                  <a:gd name="T9" fmla="*/ 5 h 123"/>
                  <a:gd name="T10" fmla="*/ 55 w 86"/>
                  <a:gd name="T11" fmla="*/ 10 h 123"/>
                  <a:gd name="T12" fmla="*/ 5 w 86"/>
                  <a:gd name="T13" fmla="*/ 97 h 123"/>
                  <a:gd name="T14" fmla="*/ 10 w 86"/>
                  <a:gd name="T15" fmla="*/ 119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6" h="123">
                    <a:moveTo>
                      <a:pt x="10" y="119"/>
                    </a:moveTo>
                    <a:cubicBezTo>
                      <a:pt x="18" y="123"/>
                      <a:pt x="27" y="120"/>
                      <a:pt x="32" y="113"/>
                    </a:cubicBezTo>
                    <a:cubicBezTo>
                      <a:pt x="82" y="26"/>
                      <a:pt x="82" y="26"/>
                      <a:pt x="82" y="26"/>
                    </a:cubicBezTo>
                    <a:cubicBezTo>
                      <a:pt x="86" y="19"/>
                      <a:pt x="83" y="9"/>
                      <a:pt x="76" y="5"/>
                    </a:cubicBezTo>
                    <a:cubicBezTo>
                      <a:pt x="76" y="5"/>
                      <a:pt x="76" y="5"/>
                      <a:pt x="76" y="5"/>
                    </a:cubicBezTo>
                    <a:cubicBezTo>
                      <a:pt x="69" y="0"/>
                      <a:pt x="59" y="3"/>
                      <a:pt x="55" y="10"/>
                    </a:cubicBezTo>
                    <a:cubicBezTo>
                      <a:pt x="5" y="97"/>
                      <a:pt x="5" y="97"/>
                      <a:pt x="5" y="97"/>
                    </a:cubicBezTo>
                    <a:cubicBezTo>
                      <a:pt x="0" y="105"/>
                      <a:pt x="3" y="114"/>
                      <a:pt x="10" y="1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78"/>
              <p:cNvSpPr>
                <a:spLocks/>
              </p:cNvSpPr>
              <p:nvPr/>
            </p:nvSpPr>
            <p:spPr bwMode="auto">
              <a:xfrm>
                <a:off x="5876" y="2260"/>
                <a:ext cx="87" cy="62"/>
              </a:xfrm>
              <a:custGeom>
                <a:avLst/>
                <a:gdLst>
                  <a:gd name="T0" fmla="*/ 5 w 123"/>
                  <a:gd name="T1" fmla="*/ 76 h 86"/>
                  <a:gd name="T2" fmla="*/ 26 w 123"/>
                  <a:gd name="T3" fmla="*/ 82 h 86"/>
                  <a:gd name="T4" fmla="*/ 113 w 123"/>
                  <a:gd name="T5" fmla="*/ 31 h 86"/>
                  <a:gd name="T6" fmla="*/ 118 w 123"/>
                  <a:gd name="T7" fmla="*/ 10 h 86"/>
                  <a:gd name="T8" fmla="*/ 118 w 123"/>
                  <a:gd name="T9" fmla="*/ 10 h 86"/>
                  <a:gd name="T10" fmla="*/ 97 w 123"/>
                  <a:gd name="T11" fmla="*/ 4 h 86"/>
                  <a:gd name="T12" fmla="*/ 10 w 123"/>
                  <a:gd name="T13" fmla="*/ 55 h 86"/>
                  <a:gd name="T14" fmla="*/ 5 w 123"/>
                  <a:gd name="T15" fmla="*/ 7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3" h="86">
                    <a:moveTo>
                      <a:pt x="5" y="76"/>
                    </a:moveTo>
                    <a:cubicBezTo>
                      <a:pt x="9" y="83"/>
                      <a:pt x="19" y="86"/>
                      <a:pt x="26" y="82"/>
                    </a:cubicBezTo>
                    <a:cubicBezTo>
                      <a:pt x="113" y="31"/>
                      <a:pt x="113" y="31"/>
                      <a:pt x="113" y="31"/>
                    </a:cubicBezTo>
                    <a:cubicBezTo>
                      <a:pt x="120" y="27"/>
                      <a:pt x="123" y="18"/>
                      <a:pt x="118" y="10"/>
                    </a:cubicBezTo>
                    <a:cubicBezTo>
                      <a:pt x="118" y="10"/>
                      <a:pt x="118" y="10"/>
                      <a:pt x="118" y="10"/>
                    </a:cubicBezTo>
                    <a:cubicBezTo>
                      <a:pt x="114" y="3"/>
                      <a:pt x="105" y="0"/>
                      <a:pt x="97" y="4"/>
                    </a:cubicBezTo>
                    <a:cubicBezTo>
                      <a:pt x="10" y="55"/>
                      <a:pt x="10" y="55"/>
                      <a:pt x="10" y="55"/>
                    </a:cubicBezTo>
                    <a:cubicBezTo>
                      <a:pt x="3" y="59"/>
                      <a:pt x="0" y="68"/>
                      <a:pt x="5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79"/>
              <p:cNvSpPr>
                <a:spLocks/>
              </p:cNvSpPr>
              <p:nvPr/>
            </p:nvSpPr>
            <p:spPr bwMode="auto">
              <a:xfrm>
                <a:off x="5905" y="2399"/>
                <a:ext cx="93" cy="22"/>
              </a:xfrm>
              <a:custGeom>
                <a:avLst/>
                <a:gdLst>
                  <a:gd name="T0" fmla="*/ 0 w 131"/>
                  <a:gd name="T1" fmla="*/ 15 h 31"/>
                  <a:gd name="T2" fmla="*/ 15 w 131"/>
                  <a:gd name="T3" fmla="*/ 31 h 31"/>
                  <a:gd name="T4" fmla="*/ 115 w 131"/>
                  <a:gd name="T5" fmla="*/ 31 h 31"/>
                  <a:gd name="T6" fmla="*/ 131 w 131"/>
                  <a:gd name="T7" fmla="*/ 15 h 31"/>
                  <a:gd name="T8" fmla="*/ 131 w 131"/>
                  <a:gd name="T9" fmla="*/ 15 h 31"/>
                  <a:gd name="T10" fmla="*/ 115 w 131"/>
                  <a:gd name="T11" fmla="*/ 0 h 31"/>
                  <a:gd name="T12" fmla="*/ 15 w 131"/>
                  <a:gd name="T13" fmla="*/ 0 h 31"/>
                  <a:gd name="T14" fmla="*/ 0 w 131"/>
                  <a:gd name="T15" fmla="*/ 1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1" h="31">
                    <a:moveTo>
                      <a:pt x="0" y="15"/>
                    </a:moveTo>
                    <a:cubicBezTo>
                      <a:pt x="0" y="24"/>
                      <a:pt x="7" y="31"/>
                      <a:pt x="15" y="31"/>
                    </a:cubicBezTo>
                    <a:cubicBezTo>
                      <a:pt x="115" y="31"/>
                      <a:pt x="115" y="31"/>
                      <a:pt x="115" y="31"/>
                    </a:cubicBezTo>
                    <a:cubicBezTo>
                      <a:pt x="124" y="31"/>
                      <a:pt x="131" y="24"/>
                      <a:pt x="131" y="15"/>
                    </a:cubicBezTo>
                    <a:cubicBezTo>
                      <a:pt x="131" y="15"/>
                      <a:pt x="131" y="15"/>
                      <a:pt x="131" y="15"/>
                    </a:cubicBezTo>
                    <a:cubicBezTo>
                      <a:pt x="131" y="7"/>
                      <a:pt x="124" y="0"/>
                      <a:pt x="1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7"/>
                      <a:pt x="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80"/>
              <p:cNvSpPr>
                <a:spLocks/>
              </p:cNvSpPr>
              <p:nvPr/>
            </p:nvSpPr>
            <p:spPr bwMode="auto">
              <a:xfrm>
                <a:off x="5564" y="2160"/>
                <a:ext cx="61" cy="87"/>
              </a:xfrm>
              <a:custGeom>
                <a:avLst/>
                <a:gdLst>
                  <a:gd name="T0" fmla="*/ 76 w 86"/>
                  <a:gd name="T1" fmla="*/ 119 h 123"/>
                  <a:gd name="T2" fmla="*/ 81 w 86"/>
                  <a:gd name="T3" fmla="*/ 97 h 123"/>
                  <a:gd name="T4" fmla="*/ 31 w 86"/>
                  <a:gd name="T5" fmla="*/ 10 h 123"/>
                  <a:gd name="T6" fmla="*/ 10 w 86"/>
                  <a:gd name="T7" fmla="*/ 5 h 123"/>
                  <a:gd name="T8" fmla="*/ 10 w 86"/>
                  <a:gd name="T9" fmla="*/ 5 h 123"/>
                  <a:gd name="T10" fmla="*/ 4 w 86"/>
                  <a:gd name="T11" fmla="*/ 26 h 123"/>
                  <a:gd name="T12" fmla="*/ 54 w 86"/>
                  <a:gd name="T13" fmla="*/ 113 h 123"/>
                  <a:gd name="T14" fmla="*/ 76 w 86"/>
                  <a:gd name="T15" fmla="*/ 119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6" h="123">
                    <a:moveTo>
                      <a:pt x="76" y="119"/>
                    </a:moveTo>
                    <a:cubicBezTo>
                      <a:pt x="83" y="114"/>
                      <a:pt x="86" y="105"/>
                      <a:pt x="81" y="97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27" y="3"/>
                      <a:pt x="17" y="0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3" y="9"/>
                      <a:pt x="0" y="19"/>
                      <a:pt x="4" y="26"/>
                    </a:cubicBezTo>
                    <a:cubicBezTo>
                      <a:pt x="54" y="113"/>
                      <a:pt x="54" y="113"/>
                      <a:pt x="54" y="113"/>
                    </a:cubicBezTo>
                    <a:cubicBezTo>
                      <a:pt x="59" y="120"/>
                      <a:pt x="68" y="123"/>
                      <a:pt x="76" y="1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81"/>
              <p:cNvSpPr>
                <a:spLocks/>
              </p:cNvSpPr>
              <p:nvPr/>
            </p:nvSpPr>
            <p:spPr bwMode="auto">
              <a:xfrm>
                <a:off x="5464" y="2260"/>
                <a:ext cx="87" cy="62"/>
              </a:xfrm>
              <a:custGeom>
                <a:avLst/>
                <a:gdLst>
                  <a:gd name="T0" fmla="*/ 118 w 123"/>
                  <a:gd name="T1" fmla="*/ 76 h 86"/>
                  <a:gd name="T2" fmla="*/ 113 w 123"/>
                  <a:gd name="T3" fmla="*/ 55 h 86"/>
                  <a:gd name="T4" fmla="*/ 26 w 123"/>
                  <a:gd name="T5" fmla="*/ 4 h 86"/>
                  <a:gd name="T6" fmla="*/ 5 w 123"/>
                  <a:gd name="T7" fmla="*/ 10 h 86"/>
                  <a:gd name="T8" fmla="*/ 5 w 123"/>
                  <a:gd name="T9" fmla="*/ 10 h 86"/>
                  <a:gd name="T10" fmla="*/ 10 w 123"/>
                  <a:gd name="T11" fmla="*/ 31 h 86"/>
                  <a:gd name="T12" fmla="*/ 97 w 123"/>
                  <a:gd name="T13" fmla="*/ 82 h 86"/>
                  <a:gd name="T14" fmla="*/ 118 w 123"/>
                  <a:gd name="T15" fmla="*/ 7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3" h="86">
                    <a:moveTo>
                      <a:pt x="118" y="76"/>
                    </a:moveTo>
                    <a:cubicBezTo>
                      <a:pt x="123" y="68"/>
                      <a:pt x="120" y="59"/>
                      <a:pt x="113" y="55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18" y="0"/>
                      <a:pt x="9" y="3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0" y="18"/>
                      <a:pt x="3" y="27"/>
                      <a:pt x="10" y="31"/>
                    </a:cubicBezTo>
                    <a:cubicBezTo>
                      <a:pt x="97" y="82"/>
                      <a:pt x="97" y="82"/>
                      <a:pt x="97" y="82"/>
                    </a:cubicBezTo>
                    <a:cubicBezTo>
                      <a:pt x="105" y="86"/>
                      <a:pt x="114" y="83"/>
                      <a:pt x="118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82"/>
              <p:cNvSpPr>
                <a:spLocks/>
              </p:cNvSpPr>
              <p:nvPr/>
            </p:nvSpPr>
            <p:spPr bwMode="auto">
              <a:xfrm>
                <a:off x="5429" y="2399"/>
                <a:ext cx="93" cy="22"/>
              </a:xfrm>
              <a:custGeom>
                <a:avLst/>
                <a:gdLst>
                  <a:gd name="T0" fmla="*/ 131 w 131"/>
                  <a:gd name="T1" fmla="*/ 15 h 31"/>
                  <a:gd name="T2" fmla="*/ 116 w 131"/>
                  <a:gd name="T3" fmla="*/ 0 h 31"/>
                  <a:gd name="T4" fmla="*/ 16 w 131"/>
                  <a:gd name="T5" fmla="*/ 0 h 31"/>
                  <a:gd name="T6" fmla="*/ 0 w 131"/>
                  <a:gd name="T7" fmla="*/ 15 h 31"/>
                  <a:gd name="T8" fmla="*/ 0 w 131"/>
                  <a:gd name="T9" fmla="*/ 15 h 31"/>
                  <a:gd name="T10" fmla="*/ 16 w 131"/>
                  <a:gd name="T11" fmla="*/ 31 h 31"/>
                  <a:gd name="T12" fmla="*/ 116 w 131"/>
                  <a:gd name="T13" fmla="*/ 31 h 31"/>
                  <a:gd name="T14" fmla="*/ 131 w 131"/>
                  <a:gd name="T15" fmla="*/ 1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1" h="31">
                    <a:moveTo>
                      <a:pt x="131" y="15"/>
                    </a:moveTo>
                    <a:cubicBezTo>
                      <a:pt x="131" y="7"/>
                      <a:pt x="124" y="0"/>
                      <a:pt x="1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24"/>
                      <a:pt x="7" y="31"/>
                      <a:pt x="16" y="31"/>
                    </a:cubicBezTo>
                    <a:cubicBezTo>
                      <a:pt x="116" y="31"/>
                      <a:pt x="116" y="31"/>
                      <a:pt x="116" y="31"/>
                    </a:cubicBezTo>
                    <a:cubicBezTo>
                      <a:pt x="124" y="31"/>
                      <a:pt x="131" y="24"/>
                      <a:pt x="131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83"/>
              <p:cNvSpPr>
                <a:spLocks/>
              </p:cNvSpPr>
              <p:nvPr/>
            </p:nvSpPr>
            <p:spPr bwMode="auto">
              <a:xfrm>
                <a:off x="5639" y="2633"/>
                <a:ext cx="149" cy="22"/>
              </a:xfrm>
              <a:custGeom>
                <a:avLst/>
                <a:gdLst>
                  <a:gd name="T0" fmla="*/ 210 w 210"/>
                  <a:gd name="T1" fmla="*/ 16 h 31"/>
                  <a:gd name="T2" fmla="*/ 195 w 210"/>
                  <a:gd name="T3" fmla="*/ 0 h 31"/>
                  <a:gd name="T4" fmla="*/ 15 w 210"/>
                  <a:gd name="T5" fmla="*/ 0 h 31"/>
                  <a:gd name="T6" fmla="*/ 0 w 210"/>
                  <a:gd name="T7" fmla="*/ 16 h 31"/>
                  <a:gd name="T8" fmla="*/ 0 w 210"/>
                  <a:gd name="T9" fmla="*/ 16 h 31"/>
                  <a:gd name="T10" fmla="*/ 15 w 210"/>
                  <a:gd name="T11" fmla="*/ 31 h 31"/>
                  <a:gd name="T12" fmla="*/ 195 w 210"/>
                  <a:gd name="T13" fmla="*/ 31 h 31"/>
                  <a:gd name="T14" fmla="*/ 210 w 210"/>
                  <a:gd name="T15" fmla="*/ 1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0" h="31">
                    <a:moveTo>
                      <a:pt x="210" y="16"/>
                    </a:moveTo>
                    <a:cubicBezTo>
                      <a:pt x="210" y="7"/>
                      <a:pt x="203" y="0"/>
                      <a:pt x="19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4"/>
                      <a:pt x="7" y="31"/>
                      <a:pt x="15" y="31"/>
                    </a:cubicBezTo>
                    <a:cubicBezTo>
                      <a:pt x="195" y="31"/>
                      <a:pt x="195" y="31"/>
                      <a:pt x="195" y="31"/>
                    </a:cubicBezTo>
                    <a:cubicBezTo>
                      <a:pt x="203" y="31"/>
                      <a:pt x="210" y="24"/>
                      <a:pt x="21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84"/>
              <p:cNvSpPr>
                <a:spLocks/>
              </p:cNvSpPr>
              <p:nvPr/>
            </p:nvSpPr>
            <p:spPr bwMode="auto">
              <a:xfrm>
                <a:off x="5676" y="2664"/>
                <a:ext cx="75" cy="27"/>
              </a:xfrm>
              <a:custGeom>
                <a:avLst/>
                <a:gdLst>
                  <a:gd name="T0" fmla="*/ 0 w 106"/>
                  <a:gd name="T1" fmla="*/ 0 h 38"/>
                  <a:gd name="T2" fmla="*/ 53 w 106"/>
                  <a:gd name="T3" fmla="*/ 38 h 38"/>
                  <a:gd name="T4" fmla="*/ 106 w 106"/>
                  <a:gd name="T5" fmla="*/ 0 h 38"/>
                  <a:gd name="T6" fmla="*/ 0 w 106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" h="38">
                    <a:moveTo>
                      <a:pt x="0" y="0"/>
                    </a:moveTo>
                    <a:cubicBezTo>
                      <a:pt x="8" y="22"/>
                      <a:pt x="28" y="38"/>
                      <a:pt x="53" y="38"/>
                    </a:cubicBezTo>
                    <a:cubicBezTo>
                      <a:pt x="78" y="38"/>
                      <a:pt x="98" y="22"/>
                      <a:pt x="10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85"/>
              <p:cNvSpPr>
                <a:spLocks noEditPoints="1"/>
              </p:cNvSpPr>
              <p:nvPr/>
            </p:nvSpPr>
            <p:spPr bwMode="auto">
              <a:xfrm>
                <a:off x="5558" y="2254"/>
                <a:ext cx="312" cy="331"/>
              </a:xfrm>
              <a:custGeom>
                <a:avLst/>
                <a:gdLst>
                  <a:gd name="T0" fmla="*/ 219 w 438"/>
                  <a:gd name="T1" fmla="*/ 0 h 465"/>
                  <a:gd name="T2" fmla="*/ 0 w 438"/>
                  <a:gd name="T3" fmla="*/ 219 h 465"/>
                  <a:gd name="T4" fmla="*/ 72 w 438"/>
                  <a:gd name="T5" fmla="*/ 381 h 465"/>
                  <a:gd name="T6" fmla="*/ 82 w 438"/>
                  <a:gd name="T7" fmla="*/ 390 h 465"/>
                  <a:gd name="T8" fmla="*/ 114 w 438"/>
                  <a:gd name="T9" fmla="*/ 465 h 465"/>
                  <a:gd name="T10" fmla="*/ 324 w 438"/>
                  <a:gd name="T11" fmla="*/ 465 h 465"/>
                  <a:gd name="T12" fmla="*/ 356 w 438"/>
                  <a:gd name="T13" fmla="*/ 390 h 465"/>
                  <a:gd name="T14" fmla="*/ 366 w 438"/>
                  <a:gd name="T15" fmla="*/ 381 h 465"/>
                  <a:gd name="T16" fmla="*/ 438 w 438"/>
                  <a:gd name="T17" fmla="*/ 219 h 465"/>
                  <a:gd name="T18" fmla="*/ 219 w 438"/>
                  <a:gd name="T19" fmla="*/ 0 h 465"/>
                  <a:gd name="T20" fmla="*/ 234 w 438"/>
                  <a:gd name="T21" fmla="*/ 323 h 465"/>
                  <a:gd name="T22" fmla="*/ 234 w 438"/>
                  <a:gd name="T23" fmla="*/ 342 h 465"/>
                  <a:gd name="T24" fmla="*/ 230 w 438"/>
                  <a:gd name="T25" fmla="*/ 353 h 465"/>
                  <a:gd name="T26" fmla="*/ 219 w 438"/>
                  <a:gd name="T27" fmla="*/ 357 h 465"/>
                  <a:gd name="T28" fmla="*/ 216 w 438"/>
                  <a:gd name="T29" fmla="*/ 357 h 465"/>
                  <a:gd name="T30" fmla="*/ 205 w 438"/>
                  <a:gd name="T31" fmla="*/ 353 h 465"/>
                  <a:gd name="T32" fmla="*/ 201 w 438"/>
                  <a:gd name="T33" fmla="*/ 342 h 465"/>
                  <a:gd name="T34" fmla="*/ 201 w 438"/>
                  <a:gd name="T35" fmla="*/ 325 h 465"/>
                  <a:gd name="T36" fmla="*/ 144 w 438"/>
                  <a:gd name="T37" fmla="*/ 311 h 465"/>
                  <a:gd name="T38" fmla="*/ 154 w 438"/>
                  <a:gd name="T39" fmla="*/ 271 h 465"/>
                  <a:gd name="T40" fmla="*/ 210 w 438"/>
                  <a:gd name="T41" fmla="*/ 286 h 465"/>
                  <a:gd name="T42" fmla="*/ 242 w 438"/>
                  <a:gd name="T43" fmla="*/ 265 h 465"/>
                  <a:gd name="T44" fmla="*/ 206 w 438"/>
                  <a:gd name="T45" fmla="*/ 235 h 465"/>
                  <a:gd name="T46" fmla="*/ 146 w 438"/>
                  <a:gd name="T47" fmla="*/ 173 h 465"/>
                  <a:gd name="T48" fmla="*/ 203 w 438"/>
                  <a:gd name="T49" fmla="*/ 113 h 465"/>
                  <a:gd name="T50" fmla="*/ 203 w 438"/>
                  <a:gd name="T51" fmla="*/ 96 h 465"/>
                  <a:gd name="T52" fmla="*/ 207 w 438"/>
                  <a:gd name="T53" fmla="*/ 85 h 465"/>
                  <a:gd name="T54" fmla="*/ 218 w 438"/>
                  <a:gd name="T55" fmla="*/ 81 h 465"/>
                  <a:gd name="T56" fmla="*/ 221 w 438"/>
                  <a:gd name="T57" fmla="*/ 81 h 465"/>
                  <a:gd name="T58" fmla="*/ 232 w 438"/>
                  <a:gd name="T59" fmla="*/ 85 h 465"/>
                  <a:gd name="T60" fmla="*/ 236 w 438"/>
                  <a:gd name="T61" fmla="*/ 96 h 465"/>
                  <a:gd name="T62" fmla="*/ 236 w 438"/>
                  <a:gd name="T63" fmla="*/ 111 h 465"/>
                  <a:gd name="T64" fmla="*/ 285 w 438"/>
                  <a:gd name="T65" fmla="*/ 122 h 465"/>
                  <a:gd name="T66" fmla="*/ 275 w 438"/>
                  <a:gd name="T67" fmla="*/ 160 h 465"/>
                  <a:gd name="T68" fmla="*/ 226 w 438"/>
                  <a:gd name="T69" fmla="*/ 149 h 465"/>
                  <a:gd name="T70" fmla="*/ 197 w 438"/>
                  <a:gd name="T71" fmla="*/ 168 h 465"/>
                  <a:gd name="T72" fmla="*/ 238 w 438"/>
                  <a:gd name="T73" fmla="*/ 197 h 465"/>
                  <a:gd name="T74" fmla="*/ 294 w 438"/>
                  <a:gd name="T75" fmla="*/ 260 h 465"/>
                  <a:gd name="T76" fmla="*/ 234 w 438"/>
                  <a:gd name="T77" fmla="*/ 323 h 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38" h="465">
                    <a:moveTo>
                      <a:pt x="219" y="0"/>
                    </a:moveTo>
                    <a:cubicBezTo>
                      <a:pt x="98" y="0"/>
                      <a:pt x="0" y="98"/>
                      <a:pt x="0" y="219"/>
                    </a:cubicBezTo>
                    <a:cubicBezTo>
                      <a:pt x="0" y="283"/>
                      <a:pt x="28" y="341"/>
                      <a:pt x="72" y="381"/>
                    </a:cubicBezTo>
                    <a:cubicBezTo>
                      <a:pt x="72" y="382"/>
                      <a:pt x="78" y="387"/>
                      <a:pt x="82" y="390"/>
                    </a:cubicBezTo>
                    <a:cubicBezTo>
                      <a:pt x="102" y="408"/>
                      <a:pt x="114" y="436"/>
                      <a:pt x="114" y="465"/>
                    </a:cubicBezTo>
                    <a:cubicBezTo>
                      <a:pt x="324" y="465"/>
                      <a:pt x="324" y="465"/>
                      <a:pt x="324" y="465"/>
                    </a:cubicBezTo>
                    <a:cubicBezTo>
                      <a:pt x="324" y="436"/>
                      <a:pt x="336" y="408"/>
                      <a:pt x="356" y="390"/>
                    </a:cubicBezTo>
                    <a:cubicBezTo>
                      <a:pt x="360" y="387"/>
                      <a:pt x="366" y="382"/>
                      <a:pt x="366" y="381"/>
                    </a:cubicBezTo>
                    <a:cubicBezTo>
                      <a:pt x="410" y="341"/>
                      <a:pt x="438" y="283"/>
                      <a:pt x="438" y="219"/>
                    </a:cubicBezTo>
                    <a:cubicBezTo>
                      <a:pt x="438" y="98"/>
                      <a:pt x="340" y="0"/>
                      <a:pt x="219" y="0"/>
                    </a:cubicBezTo>
                    <a:close/>
                    <a:moveTo>
                      <a:pt x="234" y="323"/>
                    </a:moveTo>
                    <a:cubicBezTo>
                      <a:pt x="234" y="342"/>
                      <a:pt x="234" y="342"/>
                      <a:pt x="234" y="342"/>
                    </a:cubicBezTo>
                    <a:cubicBezTo>
                      <a:pt x="234" y="346"/>
                      <a:pt x="233" y="350"/>
                      <a:pt x="230" y="353"/>
                    </a:cubicBezTo>
                    <a:cubicBezTo>
                      <a:pt x="227" y="356"/>
                      <a:pt x="223" y="357"/>
                      <a:pt x="219" y="357"/>
                    </a:cubicBezTo>
                    <a:cubicBezTo>
                      <a:pt x="216" y="357"/>
                      <a:pt x="216" y="357"/>
                      <a:pt x="216" y="357"/>
                    </a:cubicBezTo>
                    <a:cubicBezTo>
                      <a:pt x="212" y="357"/>
                      <a:pt x="208" y="356"/>
                      <a:pt x="205" y="353"/>
                    </a:cubicBezTo>
                    <a:cubicBezTo>
                      <a:pt x="203" y="350"/>
                      <a:pt x="201" y="346"/>
                      <a:pt x="201" y="342"/>
                    </a:cubicBezTo>
                    <a:cubicBezTo>
                      <a:pt x="201" y="325"/>
                      <a:pt x="201" y="325"/>
                      <a:pt x="201" y="325"/>
                    </a:cubicBezTo>
                    <a:cubicBezTo>
                      <a:pt x="178" y="324"/>
                      <a:pt x="156" y="318"/>
                      <a:pt x="144" y="311"/>
                    </a:cubicBezTo>
                    <a:cubicBezTo>
                      <a:pt x="154" y="271"/>
                      <a:pt x="154" y="271"/>
                      <a:pt x="154" y="271"/>
                    </a:cubicBezTo>
                    <a:cubicBezTo>
                      <a:pt x="168" y="279"/>
                      <a:pt x="188" y="286"/>
                      <a:pt x="210" y="286"/>
                    </a:cubicBezTo>
                    <a:cubicBezTo>
                      <a:pt x="229" y="286"/>
                      <a:pt x="242" y="278"/>
                      <a:pt x="242" y="265"/>
                    </a:cubicBezTo>
                    <a:cubicBezTo>
                      <a:pt x="242" y="252"/>
                      <a:pt x="232" y="244"/>
                      <a:pt x="206" y="235"/>
                    </a:cubicBezTo>
                    <a:cubicBezTo>
                      <a:pt x="170" y="223"/>
                      <a:pt x="146" y="206"/>
                      <a:pt x="146" y="173"/>
                    </a:cubicBezTo>
                    <a:cubicBezTo>
                      <a:pt x="146" y="144"/>
                      <a:pt x="167" y="120"/>
                      <a:pt x="203" y="113"/>
                    </a:cubicBezTo>
                    <a:cubicBezTo>
                      <a:pt x="203" y="96"/>
                      <a:pt x="203" y="96"/>
                      <a:pt x="203" y="96"/>
                    </a:cubicBezTo>
                    <a:cubicBezTo>
                      <a:pt x="203" y="92"/>
                      <a:pt x="204" y="88"/>
                      <a:pt x="207" y="85"/>
                    </a:cubicBezTo>
                    <a:cubicBezTo>
                      <a:pt x="210" y="83"/>
                      <a:pt x="214" y="81"/>
                      <a:pt x="218" y="81"/>
                    </a:cubicBezTo>
                    <a:cubicBezTo>
                      <a:pt x="221" y="81"/>
                      <a:pt x="221" y="81"/>
                      <a:pt x="221" y="81"/>
                    </a:cubicBezTo>
                    <a:cubicBezTo>
                      <a:pt x="225" y="81"/>
                      <a:pt x="229" y="83"/>
                      <a:pt x="232" y="85"/>
                    </a:cubicBezTo>
                    <a:cubicBezTo>
                      <a:pt x="234" y="88"/>
                      <a:pt x="236" y="92"/>
                      <a:pt x="236" y="96"/>
                    </a:cubicBezTo>
                    <a:cubicBezTo>
                      <a:pt x="236" y="111"/>
                      <a:pt x="236" y="111"/>
                      <a:pt x="236" y="111"/>
                    </a:cubicBezTo>
                    <a:cubicBezTo>
                      <a:pt x="259" y="112"/>
                      <a:pt x="274" y="117"/>
                      <a:pt x="285" y="122"/>
                    </a:cubicBezTo>
                    <a:cubicBezTo>
                      <a:pt x="275" y="160"/>
                      <a:pt x="275" y="160"/>
                      <a:pt x="275" y="160"/>
                    </a:cubicBezTo>
                    <a:cubicBezTo>
                      <a:pt x="266" y="157"/>
                      <a:pt x="251" y="149"/>
                      <a:pt x="226" y="149"/>
                    </a:cubicBezTo>
                    <a:cubicBezTo>
                      <a:pt x="204" y="149"/>
                      <a:pt x="197" y="158"/>
                      <a:pt x="197" y="168"/>
                    </a:cubicBezTo>
                    <a:cubicBezTo>
                      <a:pt x="197" y="179"/>
                      <a:pt x="209" y="186"/>
                      <a:pt x="238" y="197"/>
                    </a:cubicBezTo>
                    <a:cubicBezTo>
                      <a:pt x="278" y="211"/>
                      <a:pt x="294" y="230"/>
                      <a:pt x="294" y="260"/>
                    </a:cubicBezTo>
                    <a:cubicBezTo>
                      <a:pt x="294" y="290"/>
                      <a:pt x="273" y="316"/>
                      <a:pt x="234" y="3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7" name="椭圆 26"/>
            <p:cNvSpPr/>
            <p:nvPr/>
          </p:nvSpPr>
          <p:spPr>
            <a:xfrm>
              <a:off x="5709623" y="1310780"/>
              <a:ext cx="758223" cy="10714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5970021"/>
      </p:ext>
    </p:extLst>
  </p:cSld>
  <p:clrMapOvr>
    <a:masterClrMapping/>
  </p:clrMapOvr>
  <p:transition spd="med">
    <p:pull dir="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6913"/>
          <a:stretch/>
        </p:blipFill>
        <p:spPr>
          <a:xfrm>
            <a:off x="0" y="0"/>
            <a:ext cx="12192000" cy="50122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6533" y="3996534"/>
            <a:ext cx="3318934" cy="837398"/>
          </a:xfrm>
          <a:prstGeom prst="rect">
            <a:avLst/>
          </a:prstGeom>
          <a:solidFill>
            <a:srgbClr val="FF6D00"/>
          </a:solidFill>
          <a:ln>
            <a:noFill/>
          </a:ln>
          <a:effectLst>
            <a:outerShdw blurRad="165100" sx="101000" sy="101000" algn="ctr" rotWithShape="0">
              <a:prstClr val="black">
                <a:alpha val="6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/>
              <a:t>第一部分 </a:t>
            </a:r>
          </a:p>
        </p:txBody>
      </p:sp>
      <p:sp>
        <p:nvSpPr>
          <p:cNvPr id="5" name="矩形 4"/>
          <p:cNvSpPr/>
          <p:nvPr/>
        </p:nvSpPr>
        <p:spPr>
          <a:xfrm>
            <a:off x="3041317" y="5293268"/>
            <a:ext cx="6109365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1" dirty="0"/>
              <a:t>选题背景和意义</a:t>
            </a:r>
          </a:p>
        </p:txBody>
      </p:sp>
    </p:spTree>
    <p:extLst>
      <p:ext uri="{BB962C8B-B14F-4D97-AF65-F5344CB8AC3E}">
        <p14:creationId xmlns:p14="http://schemas.microsoft.com/office/powerpoint/2010/main" val="1431716718"/>
      </p:ext>
    </p:extLst>
  </p:cSld>
  <p:clrMapOvr>
    <a:masterClrMapping/>
  </p:clrMapOvr>
  <p:transition spd="med">
    <p:pull dir="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5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01133"/>
          </a:xfrm>
          <a:prstGeom prst="rect">
            <a:avLst/>
          </a:prstGeom>
          <a:solidFill>
            <a:srgbClr val="FF6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64360" y="100511"/>
            <a:ext cx="34181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第</a:t>
            </a:r>
            <a:r>
              <a:rPr lang="zh-CN" altLang="en-US" sz="2000" dirty="0" smtClean="0">
                <a:solidFill>
                  <a:schemeClr val="bg1"/>
                </a:solidFill>
                <a:latin typeface="+mj-ea"/>
                <a:ea typeface="+mj-ea"/>
              </a:rPr>
              <a:t>一部分 </a:t>
            </a:r>
            <a:r>
              <a:rPr lang="en-US" altLang="zh-CN" sz="2000" dirty="0" smtClean="0">
                <a:solidFill>
                  <a:schemeClr val="bg1"/>
                </a:solidFill>
                <a:latin typeface="+mj-ea"/>
                <a:ea typeface="+mj-ea"/>
              </a:rPr>
              <a:t>| </a:t>
            </a:r>
            <a:r>
              <a:rPr lang="zh-CN" altLang="en-US" sz="2000" dirty="0" smtClean="0">
                <a:solidFill>
                  <a:schemeClr val="bg1"/>
                </a:solidFill>
                <a:latin typeface="+mj-ea"/>
                <a:ea typeface="+mj-ea"/>
              </a:rPr>
              <a:t>选题背景和意义</a:t>
            </a:r>
            <a:endParaRPr lang="zh-CN" altLang="en-US" sz="2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57207" y="196849"/>
            <a:ext cx="459073" cy="207434"/>
            <a:chOff x="764360" y="838200"/>
            <a:chExt cx="531040" cy="270934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764360" y="838200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764360" y="973667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764360" y="1109134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矩形 10"/>
          <p:cNvSpPr/>
          <p:nvPr/>
        </p:nvSpPr>
        <p:spPr>
          <a:xfrm>
            <a:off x="695325" y="1441921"/>
            <a:ext cx="5060581" cy="196355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88900" algn="ctr" rotWithShape="0">
              <a:prstClr val="black">
                <a:alpha val="6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6096000" y="1441921"/>
            <a:ext cx="5060581" cy="196355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88900" algn="ctr" rotWithShape="0">
              <a:prstClr val="black">
                <a:alpha val="6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695325" y="3638741"/>
            <a:ext cx="5060581" cy="196355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88900" algn="ctr" rotWithShape="0">
              <a:prstClr val="black">
                <a:alpha val="6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6096000" y="3638741"/>
            <a:ext cx="5060581" cy="196355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88900" algn="ctr" rotWithShape="0">
              <a:prstClr val="black">
                <a:alpha val="6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1084276" y="1770603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17" name="矩形 16"/>
          <p:cNvSpPr/>
          <p:nvPr/>
        </p:nvSpPr>
        <p:spPr>
          <a:xfrm>
            <a:off x="884242" y="2183234"/>
            <a:ext cx="4698411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200" dirty="0"/>
          </a:p>
        </p:txBody>
      </p:sp>
      <p:cxnSp>
        <p:nvCxnSpPr>
          <p:cNvPr id="19" name="直接连接符 18"/>
          <p:cNvCxnSpPr/>
          <p:nvPr/>
        </p:nvCxnSpPr>
        <p:spPr>
          <a:xfrm>
            <a:off x="1010861" y="1820230"/>
            <a:ext cx="0" cy="373685"/>
          </a:xfrm>
          <a:prstGeom prst="line">
            <a:avLst/>
          </a:prstGeom>
          <a:ln w="76200">
            <a:solidFill>
              <a:srgbClr val="FF6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6455173" y="1770603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21" name="矩形 20"/>
          <p:cNvSpPr/>
          <p:nvPr/>
        </p:nvSpPr>
        <p:spPr>
          <a:xfrm>
            <a:off x="6255139" y="2183234"/>
            <a:ext cx="4698411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200" dirty="0"/>
          </a:p>
        </p:txBody>
      </p:sp>
      <p:cxnSp>
        <p:nvCxnSpPr>
          <p:cNvPr id="22" name="直接连接符 21"/>
          <p:cNvCxnSpPr/>
          <p:nvPr/>
        </p:nvCxnSpPr>
        <p:spPr>
          <a:xfrm>
            <a:off x="6381758" y="1820230"/>
            <a:ext cx="0" cy="373685"/>
          </a:xfrm>
          <a:prstGeom prst="line">
            <a:avLst/>
          </a:prstGeom>
          <a:ln w="76200">
            <a:solidFill>
              <a:srgbClr val="FF6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6096000" y="3638741"/>
            <a:ext cx="5060581" cy="196355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88900" algn="ctr" rotWithShape="0">
              <a:prstClr val="black">
                <a:alpha val="6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1084276" y="3967423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25" name="矩形 24"/>
          <p:cNvSpPr/>
          <p:nvPr/>
        </p:nvSpPr>
        <p:spPr>
          <a:xfrm>
            <a:off x="884242" y="4380054"/>
            <a:ext cx="4698411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1010861" y="4017050"/>
            <a:ext cx="0" cy="373685"/>
          </a:xfrm>
          <a:prstGeom prst="line">
            <a:avLst/>
          </a:prstGeom>
          <a:ln w="76200">
            <a:solidFill>
              <a:srgbClr val="FF6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455173" y="3967423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28" name="矩形 27"/>
          <p:cNvSpPr/>
          <p:nvPr/>
        </p:nvSpPr>
        <p:spPr>
          <a:xfrm>
            <a:off x="6255139" y="4380054"/>
            <a:ext cx="4698411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200" dirty="0"/>
          </a:p>
        </p:txBody>
      </p:sp>
      <p:cxnSp>
        <p:nvCxnSpPr>
          <p:cNvPr id="29" name="直接连接符 28"/>
          <p:cNvCxnSpPr/>
          <p:nvPr/>
        </p:nvCxnSpPr>
        <p:spPr>
          <a:xfrm>
            <a:off x="6381758" y="4017050"/>
            <a:ext cx="0" cy="373685"/>
          </a:xfrm>
          <a:prstGeom prst="line">
            <a:avLst/>
          </a:prstGeom>
          <a:ln w="76200">
            <a:solidFill>
              <a:srgbClr val="FF6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1035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5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01133"/>
          </a:xfrm>
          <a:prstGeom prst="rect">
            <a:avLst/>
          </a:prstGeom>
          <a:solidFill>
            <a:srgbClr val="FF6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4360" y="100511"/>
            <a:ext cx="34181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第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一部分 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| 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选题背景和意义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57207" y="196849"/>
            <a:ext cx="459073" cy="207434"/>
            <a:chOff x="764360" y="838200"/>
            <a:chExt cx="531040" cy="270934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764360" y="838200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764360" y="973667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764360" y="1109134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/>
          <a:srcRect l="3369" r="62965" b="26913"/>
          <a:stretch/>
        </p:blipFill>
        <p:spPr>
          <a:xfrm>
            <a:off x="615642" y="1328288"/>
            <a:ext cx="3655294" cy="4463626"/>
          </a:xfrm>
          <a:prstGeom prst="rect">
            <a:avLst/>
          </a:prstGeom>
          <a:ln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/>
          <a:srcRect l="-2" r="66232" b="26913"/>
          <a:stretch/>
        </p:blipFill>
        <p:spPr>
          <a:xfrm>
            <a:off x="4349985" y="1332070"/>
            <a:ext cx="3666523" cy="4463626"/>
          </a:xfrm>
          <a:prstGeom prst="rect">
            <a:avLst/>
          </a:prstGeom>
          <a:ln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/>
          <a:srcRect l="-2" r="66725" b="26913"/>
          <a:stretch/>
        </p:blipFill>
        <p:spPr>
          <a:xfrm>
            <a:off x="8084328" y="1332070"/>
            <a:ext cx="3612964" cy="4463626"/>
          </a:xfrm>
          <a:prstGeom prst="rect">
            <a:avLst/>
          </a:prstGeom>
          <a:ln>
            <a:noFill/>
          </a:ln>
        </p:spPr>
      </p:pic>
      <p:sp>
        <p:nvSpPr>
          <p:cNvPr id="4" name="矩形 3"/>
          <p:cNvSpPr/>
          <p:nvPr/>
        </p:nvSpPr>
        <p:spPr>
          <a:xfrm>
            <a:off x="615642" y="1328289"/>
            <a:ext cx="3655294" cy="4467408"/>
          </a:xfrm>
          <a:prstGeom prst="rect">
            <a:avLst/>
          </a:prstGeom>
          <a:solidFill>
            <a:schemeClr val="tx1"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349985" y="1328289"/>
            <a:ext cx="3655294" cy="4467408"/>
          </a:xfrm>
          <a:prstGeom prst="rect">
            <a:avLst/>
          </a:prstGeom>
          <a:solidFill>
            <a:schemeClr val="tx1"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084328" y="1328289"/>
            <a:ext cx="3612964" cy="4467408"/>
          </a:xfrm>
          <a:prstGeom prst="rect">
            <a:avLst/>
          </a:prstGeom>
          <a:solidFill>
            <a:schemeClr val="tx1"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64360" y="4389740"/>
            <a:ext cx="264687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点击此处添加</a:t>
            </a:r>
            <a:r>
              <a:rPr lang="zh-CN" altLang="en-US" sz="2400" b="1" dirty="0" smtClean="0">
                <a:solidFill>
                  <a:schemeClr val="bg1"/>
                </a:solidFill>
              </a:rPr>
              <a:t>标题</a:t>
            </a:r>
            <a:endParaRPr lang="en-US" altLang="zh-CN" sz="2400" b="1" dirty="0" smtClean="0">
              <a:solidFill>
                <a:schemeClr val="bg1"/>
              </a:solidFill>
            </a:endParaRPr>
          </a:p>
          <a:p>
            <a:r>
              <a:rPr lang="en-US" altLang="zh-CN" sz="2400" kern="0" dirty="0">
                <a:solidFill>
                  <a:schemeClr val="bg1"/>
                </a:solidFill>
                <a:latin typeface="Segoe UI Light" pitchFamily="34" charset="0"/>
                <a:cs typeface="Segoe UI Light" pitchFamily="34" charset="0"/>
              </a:rPr>
              <a:t>TITLE </a:t>
            </a:r>
            <a:r>
              <a:rPr lang="en-US" altLang="zh-CN" sz="2400" kern="0" dirty="0" smtClean="0">
                <a:solidFill>
                  <a:schemeClr val="bg1"/>
                </a:solidFill>
                <a:latin typeface="Segoe UI Light" pitchFamily="34" charset="0"/>
                <a:cs typeface="Segoe UI Light" pitchFamily="34" charset="0"/>
              </a:rPr>
              <a:t>HERE</a:t>
            </a:r>
            <a:endParaRPr lang="en-US" altLang="zh-CN" sz="2400" kern="0" dirty="0">
              <a:solidFill>
                <a:schemeClr val="bg1"/>
              </a:solidFill>
              <a:latin typeface="Segoe UI Light" pitchFamily="34" charset="0"/>
              <a:cs typeface="Segoe UI Light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419654" y="4389740"/>
            <a:ext cx="264687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点击此处添加</a:t>
            </a:r>
            <a:r>
              <a:rPr lang="zh-CN" altLang="en-US" sz="2400" b="1" dirty="0" smtClean="0">
                <a:solidFill>
                  <a:schemeClr val="bg1"/>
                </a:solidFill>
              </a:rPr>
              <a:t>标题</a:t>
            </a:r>
            <a:endParaRPr lang="en-US" altLang="zh-CN" sz="2400" b="1" dirty="0" smtClean="0">
              <a:solidFill>
                <a:schemeClr val="bg1"/>
              </a:solidFill>
            </a:endParaRPr>
          </a:p>
          <a:p>
            <a:r>
              <a:rPr lang="en-US" altLang="zh-CN" sz="2400" kern="0" dirty="0">
                <a:solidFill>
                  <a:schemeClr val="bg1"/>
                </a:solidFill>
                <a:latin typeface="Segoe UI Light" pitchFamily="34" charset="0"/>
                <a:cs typeface="Segoe UI Light" pitchFamily="34" charset="0"/>
              </a:rPr>
              <a:t>TITLE </a:t>
            </a:r>
            <a:r>
              <a:rPr lang="en-US" altLang="zh-CN" sz="2400" kern="0" dirty="0" smtClean="0">
                <a:solidFill>
                  <a:schemeClr val="bg1"/>
                </a:solidFill>
                <a:latin typeface="Segoe UI Light" pitchFamily="34" charset="0"/>
                <a:cs typeface="Segoe UI Light" pitchFamily="34" charset="0"/>
              </a:rPr>
              <a:t>HERE</a:t>
            </a:r>
            <a:endParaRPr lang="en-US" altLang="zh-CN" sz="2400" kern="0" dirty="0">
              <a:solidFill>
                <a:schemeClr val="bg1"/>
              </a:solidFill>
              <a:latin typeface="Segoe UI Light" pitchFamily="34" charset="0"/>
              <a:cs typeface="Segoe UI Light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163882" y="4389740"/>
            <a:ext cx="264687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点击此处添加</a:t>
            </a:r>
            <a:r>
              <a:rPr lang="zh-CN" altLang="en-US" sz="2400" b="1" dirty="0" smtClean="0">
                <a:solidFill>
                  <a:schemeClr val="bg1"/>
                </a:solidFill>
              </a:rPr>
              <a:t>标题</a:t>
            </a:r>
            <a:endParaRPr lang="en-US" altLang="zh-CN" sz="2400" b="1" dirty="0" smtClean="0">
              <a:solidFill>
                <a:schemeClr val="bg1"/>
              </a:solidFill>
            </a:endParaRPr>
          </a:p>
          <a:p>
            <a:r>
              <a:rPr lang="en-US" altLang="zh-CN" sz="2400" kern="0" dirty="0">
                <a:solidFill>
                  <a:schemeClr val="bg1"/>
                </a:solidFill>
                <a:latin typeface="Segoe UI Light" pitchFamily="34" charset="0"/>
                <a:cs typeface="Segoe UI Light" pitchFamily="34" charset="0"/>
              </a:rPr>
              <a:t>TITLE </a:t>
            </a:r>
            <a:r>
              <a:rPr lang="en-US" altLang="zh-CN" sz="2400" kern="0" dirty="0" smtClean="0">
                <a:solidFill>
                  <a:schemeClr val="bg1"/>
                </a:solidFill>
                <a:latin typeface="Segoe UI Light" pitchFamily="34" charset="0"/>
                <a:cs typeface="Segoe UI Light" pitchFamily="34" charset="0"/>
              </a:rPr>
              <a:t>HERE</a:t>
            </a:r>
            <a:endParaRPr lang="en-US" altLang="zh-CN" sz="2400" kern="0" dirty="0">
              <a:solidFill>
                <a:schemeClr val="bg1"/>
              </a:solidFill>
              <a:latin typeface="Segoe UI Light" pitchFamily="34" charset="0"/>
              <a:cs typeface="Segoe UI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6608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5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01133"/>
          </a:xfrm>
          <a:prstGeom prst="rect">
            <a:avLst/>
          </a:prstGeom>
          <a:solidFill>
            <a:srgbClr val="FF6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4360" y="100511"/>
            <a:ext cx="34181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第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一部分 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| 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选题背景和意义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57207" y="196849"/>
            <a:ext cx="459073" cy="207434"/>
            <a:chOff x="764360" y="838200"/>
            <a:chExt cx="531040" cy="270934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764360" y="838200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764360" y="973667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764360" y="1109134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矩形 10"/>
          <p:cNvSpPr/>
          <p:nvPr/>
        </p:nvSpPr>
        <p:spPr>
          <a:xfrm>
            <a:off x="695325" y="4344996"/>
            <a:ext cx="5753601" cy="196355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88900" algn="ctr" rotWithShape="0">
              <a:prstClr val="black">
                <a:alpha val="6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/>
          <a:srcRect t="154" r="43473" b="26913"/>
          <a:stretch/>
        </p:blipFill>
        <p:spPr>
          <a:xfrm>
            <a:off x="695325" y="914581"/>
            <a:ext cx="5753601" cy="417574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88900" algn="ctr" rotWithShape="0">
              <a:prstClr val="black">
                <a:alpha val="64000"/>
              </a:prstClr>
            </a:outerShdw>
          </a:effectLst>
        </p:spPr>
      </p:pic>
      <p:sp>
        <p:nvSpPr>
          <p:cNvPr id="12" name="椭圆 11"/>
          <p:cNvSpPr/>
          <p:nvPr/>
        </p:nvSpPr>
        <p:spPr>
          <a:xfrm>
            <a:off x="5067519" y="4741320"/>
            <a:ext cx="698014" cy="698014"/>
          </a:xfrm>
          <a:prstGeom prst="ellipse">
            <a:avLst/>
          </a:prstGeom>
          <a:solidFill>
            <a:srgbClr val="FF6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84242" y="5146236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14" name="矩形 13"/>
          <p:cNvSpPr/>
          <p:nvPr/>
        </p:nvSpPr>
        <p:spPr>
          <a:xfrm>
            <a:off x="884242" y="5558867"/>
            <a:ext cx="4698411" cy="730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/>
          </a:p>
        </p:txBody>
      </p:sp>
      <p:grpSp>
        <p:nvGrpSpPr>
          <p:cNvPr id="15" name="Group 74"/>
          <p:cNvGrpSpPr>
            <a:grpSpLocks noChangeAspect="1"/>
          </p:cNvGrpSpPr>
          <p:nvPr/>
        </p:nvGrpSpPr>
        <p:grpSpPr bwMode="auto">
          <a:xfrm>
            <a:off x="5227441" y="4896224"/>
            <a:ext cx="355212" cy="353338"/>
            <a:chOff x="5429" y="2125"/>
            <a:chExt cx="569" cy="566"/>
          </a:xfrm>
          <a:solidFill>
            <a:schemeClr val="bg1"/>
          </a:solidFill>
        </p:grpSpPr>
        <p:sp>
          <p:nvSpPr>
            <p:cNvPr id="16" name="Freeform 75"/>
            <p:cNvSpPr>
              <a:spLocks/>
            </p:cNvSpPr>
            <p:nvPr/>
          </p:nvSpPr>
          <p:spPr bwMode="auto">
            <a:xfrm>
              <a:off x="5639" y="2603"/>
              <a:ext cx="149" cy="22"/>
            </a:xfrm>
            <a:custGeom>
              <a:avLst/>
              <a:gdLst>
                <a:gd name="T0" fmla="*/ 210 w 210"/>
                <a:gd name="T1" fmla="*/ 16 h 32"/>
                <a:gd name="T2" fmla="*/ 195 w 210"/>
                <a:gd name="T3" fmla="*/ 0 h 32"/>
                <a:gd name="T4" fmla="*/ 15 w 210"/>
                <a:gd name="T5" fmla="*/ 0 h 32"/>
                <a:gd name="T6" fmla="*/ 0 w 210"/>
                <a:gd name="T7" fmla="*/ 16 h 32"/>
                <a:gd name="T8" fmla="*/ 0 w 210"/>
                <a:gd name="T9" fmla="*/ 16 h 32"/>
                <a:gd name="T10" fmla="*/ 15 w 210"/>
                <a:gd name="T11" fmla="*/ 32 h 32"/>
                <a:gd name="T12" fmla="*/ 195 w 210"/>
                <a:gd name="T13" fmla="*/ 32 h 32"/>
                <a:gd name="T14" fmla="*/ 210 w 210"/>
                <a:gd name="T15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0" h="32">
                  <a:moveTo>
                    <a:pt x="210" y="16"/>
                  </a:moveTo>
                  <a:cubicBezTo>
                    <a:pt x="210" y="7"/>
                    <a:pt x="203" y="0"/>
                    <a:pt x="19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24"/>
                    <a:pt x="7" y="32"/>
                    <a:pt x="15" y="32"/>
                  </a:cubicBezTo>
                  <a:cubicBezTo>
                    <a:pt x="195" y="32"/>
                    <a:pt x="195" y="32"/>
                    <a:pt x="195" y="32"/>
                  </a:cubicBezTo>
                  <a:cubicBezTo>
                    <a:pt x="203" y="32"/>
                    <a:pt x="210" y="24"/>
                    <a:pt x="21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76"/>
            <p:cNvSpPr>
              <a:spLocks/>
            </p:cNvSpPr>
            <p:nvPr/>
          </p:nvSpPr>
          <p:spPr bwMode="auto">
            <a:xfrm>
              <a:off x="5702" y="2125"/>
              <a:ext cx="23" cy="94"/>
            </a:xfrm>
            <a:custGeom>
              <a:avLst/>
              <a:gdLst>
                <a:gd name="T0" fmla="*/ 16 w 32"/>
                <a:gd name="T1" fmla="*/ 132 h 132"/>
                <a:gd name="T2" fmla="*/ 32 w 32"/>
                <a:gd name="T3" fmla="*/ 116 h 132"/>
                <a:gd name="T4" fmla="*/ 32 w 32"/>
                <a:gd name="T5" fmla="*/ 16 h 132"/>
                <a:gd name="T6" fmla="*/ 16 w 32"/>
                <a:gd name="T7" fmla="*/ 0 h 132"/>
                <a:gd name="T8" fmla="*/ 16 w 32"/>
                <a:gd name="T9" fmla="*/ 0 h 132"/>
                <a:gd name="T10" fmla="*/ 0 w 32"/>
                <a:gd name="T11" fmla="*/ 16 h 132"/>
                <a:gd name="T12" fmla="*/ 0 w 32"/>
                <a:gd name="T13" fmla="*/ 116 h 132"/>
                <a:gd name="T14" fmla="*/ 16 w 32"/>
                <a:gd name="T15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32">
                  <a:moveTo>
                    <a:pt x="16" y="132"/>
                  </a:moveTo>
                  <a:cubicBezTo>
                    <a:pt x="25" y="132"/>
                    <a:pt x="32" y="125"/>
                    <a:pt x="32" y="1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25"/>
                    <a:pt x="7" y="132"/>
                    <a:pt x="16" y="1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77"/>
            <p:cNvSpPr>
              <a:spLocks/>
            </p:cNvSpPr>
            <p:nvPr/>
          </p:nvSpPr>
          <p:spPr bwMode="auto">
            <a:xfrm>
              <a:off x="5802" y="2160"/>
              <a:ext cx="61" cy="87"/>
            </a:xfrm>
            <a:custGeom>
              <a:avLst/>
              <a:gdLst>
                <a:gd name="T0" fmla="*/ 10 w 86"/>
                <a:gd name="T1" fmla="*/ 119 h 123"/>
                <a:gd name="T2" fmla="*/ 32 w 86"/>
                <a:gd name="T3" fmla="*/ 113 h 123"/>
                <a:gd name="T4" fmla="*/ 82 w 86"/>
                <a:gd name="T5" fmla="*/ 26 h 123"/>
                <a:gd name="T6" fmla="*/ 76 w 86"/>
                <a:gd name="T7" fmla="*/ 5 h 123"/>
                <a:gd name="T8" fmla="*/ 76 w 86"/>
                <a:gd name="T9" fmla="*/ 5 h 123"/>
                <a:gd name="T10" fmla="*/ 55 w 86"/>
                <a:gd name="T11" fmla="*/ 10 h 123"/>
                <a:gd name="T12" fmla="*/ 5 w 86"/>
                <a:gd name="T13" fmla="*/ 97 h 123"/>
                <a:gd name="T14" fmla="*/ 10 w 86"/>
                <a:gd name="T15" fmla="*/ 119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" h="123">
                  <a:moveTo>
                    <a:pt x="10" y="119"/>
                  </a:moveTo>
                  <a:cubicBezTo>
                    <a:pt x="18" y="123"/>
                    <a:pt x="27" y="120"/>
                    <a:pt x="32" y="113"/>
                  </a:cubicBezTo>
                  <a:cubicBezTo>
                    <a:pt x="82" y="26"/>
                    <a:pt x="82" y="26"/>
                    <a:pt x="82" y="26"/>
                  </a:cubicBezTo>
                  <a:cubicBezTo>
                    <a:pt x="86" y="19"/>
                    <a:pt x="83" y="9"/>
                    <a:pt x="76" y="5"/>
                  </a:cubicBezTo>
                  <a:cubicBezTo>
                    <a:pt x="76" y="5"/>
                    <a:pt x="76" y="5"/>
                    <a:pt x="76" y="5"/>
                  </a:cubicBezTo>
                  <a:cubicBezTo>
                    <a:pt x="69" y="0"/>
                    <a:pt x="59" y="3"/>
                    <a:pt x="55" y="10"/>
                  </a:cubicBezTo>
                  <a:cubicBezTo>
                    <a:pt x="5" y="97"/>
                    <a:pt x="5" y="97"/>
                    <a:pt x="5" y="97"/>
                  </a:cubicBezTo>
                  <a:cubicBezTo>
                    <a:pt x="0" y="105"/>
                    <a:pt x="3" y="114"/>
                    <a:pt x="10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78"/>
            <p:cNvSpPr>
              <a:spLocks/>
            </p:cNvSpPr>
            <p:nvPr/>
          </p:nvSpPr>
          <p:spPr bwMode="auto">
            <a:xfrm>
              <a:off x="5876" y="2260"/>
              <a:ext cx="87" cy="62"/>
            </a:xfrm>
            <a:custGeom>
              <a:avLst/>
              <a:gdLst>
                <a:gd name="T0" fmla="*/ 5 w 123"/>
                <a:gd name="T1" fmla="*/ 76 h 86"/>
                <a:gd name="T2" fmla="*/ 26 w 123"/>
                <a:gd name="T3" fmla="*/ 82 h 86"/>
                <a:gd name="T4" fmla="*/ 113 w 123"/>
                <a:gd name="T5" fmla="*/ 31 h 86"/>
                <a:gd name="T6" fmla="*/ 118 w 123"/>
                <a:gd name="T7" fmla="*/ 10 h 86"/>
                <a:gd name="T8" fmla="*/ 118 w 123"/>
                <a:gd name="T9" fmla="*/ 10 h 86"/>
                <a:gd name="T10" fmla="*/ 97 w 123"/>
                <a:gd name="T11" fmla="*/ 4 h 86"/>
                <a:gd name="T12" fmla="*/ 10 w 123"/>
                <a:gd name="T13" fmla="*/ 55 h 86"/>
                <a:gd name="T14" fmla="*/ 5 w 123"/>
                <a:gd name="T15" fmla="*/ 7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3" h="86">
                  <a:moveTo>
                    <a:pt x="5" y="76"/>
                  </a:moveTo>
                  <a:cubicBezTo>
                    <a:pt x="9" y="83"/>
                    <a:pt x="19" y="86"/>
                    <a:pt x="26" y="82"/>
                  </a:cubicBezTo>
                  <a:cubicBezTo>
                    <a:pt x="113" y="31"/>
                    <a:pt x="113" y="31"/>
                    <a:pt x="113" y="31"/>
                  </a:cubicBezTo>
                  <a:cubicBezTo>
                    <a:pt x="120" y="27"/>
                    <a:pt x="123" y="18"/>
                    <a:pt x="118" y="10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14" y="3"/>
                    <a:pt x="105" y="0"/>
                    <a:pt x="97" y="4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3" y="59"/>
                    <a:pt x="0" y="68"/>
                    <a:pt x="5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79"/>
            <p:cNvSpPr>
              <a:spLocks/>
            </p:cNvSpPr>
            <p:nvPr/>
          </p:nvSpPr>
          <p:spPr bwMode="auto">
            <a:xfrm>
              <a:off x="5905" y="2399"/>
              <a:ext cx="93" cy="22"/>
            </a:xfrm>
            <a:custGeom>
              <a:avLst/>
              <a:gdLst>
                <a:gd name="T0" fmla="*/ 0 w 131"/>
                <a:gd name="T1" fmla="*/ 15 h 31"/>
                <a:gd name="T2" fmla="*/ 15 w 131"/>
                <a:gd name="T3" fmla="*/ 31 h 31"/>
                <a:gd name="T4" fmla="*/ 115 w 131"/>
                <a:gd name="T5" fmla="*/ 31 h 31"/>
                <a:gd name="T6" fmla="*/ 131 w 131"/>
                <a:gd name="T7" fmla="*/ 15 h 31"/>
                <a:gd name="T8" fmla="*/ 131 w 131"/>
                <a:gd name="T9" fmla="*/ 15 h 31"/>
                <a:gd name="T10" fmla="*/ 115 w 131"/>
                <a:gd name="T11" fmla="*/ 0 h 31"/>
                <a:gd name="T12" fmla="*/ 15 w 131"/>
                <a:gd name="T13" fmla="*/ 0 h 31"/>
                <a:gd name="T14" fmla="*/ 0 w 131"/>
                <a:gd name="T15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1" h="31">
                  <a:moveTo>
                    <a:pt x="0" y="15"/>
                  </a:moveTo>
                  <a:cubicBezTo>
                    <a:pt x="0" y="24"/>
                    <a:pt x="7" y="31"/>
                    <a:pt x="15" y="31"/>
                  </a:cubicBezTo>
                  <a:cubicBezTo>
                    <a:pt x="115" y="31"/>
                    <a:pt x="115" y="31"/>
                    <a:pt x="115" y="31"/>
                  </a:cubicBezTo>
                  <a:cubicBezTo>
                    <a:pt x="124" y="31"/>
                    <a:pt x="131" y="24"/>
                    <a:pt x="131" y="15"/>
                  </a:cubicBezTo>
                  <a:cubicBezTo>
                    <a:pt x="131" y="15"/>
                    <a:pt x="131" y="15"/>
                    <a:pt x="131" y="15"/>
                  </a:cubicBezTo>
                  <a:cubicBezTo>
                    <a:pt x="131" y="7"/>
                    <a:pt x="124" y="0"/>
                    <a:pt x="1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80"/>
            <p:cNvSpPr>
              <a:spLocks/>
            </p:cNvSpPr>
            <p:nvPr/>
          </p:nvSpPr>
          <p:spPr bwMode="auto">
            <a:xfrm>
              <a:off x="5564" y="2160"/>
              <a:ext cx="61" cy="87"/>
            </a:xfrm>
            <a:custGeom>
              <a:avLst/>
              <a:gdLst>
                <a:gd name="T0" fmla="*/ 76 w 86"/>
                <a:gd name="T1" fmla="*/ 119 h 123"/>
                <a:gd name="T2" fmla="*/ 81 w 86"/>
                <a:gd name="T3" fmla="*/ 97 h 123"/>
                <a:gd name="T4" fmla="*/ 31 w 86"/>
                <a:gd name="T5" fmla="*/ 10 h 123"/>
                <a:gd name="T6" fmla="*/ 10 w 86"/>
                <a:gd name="T7" fmla="*/ 5 h 123"/>
                <a:gd name="T8" fmla="*/ 10 w 86"/>
                <a:gd name="T9" fmla="*/ 5 h 123"/>
                <a:gd name="T10" fmla="*/ 4 w 86"/>
                <a:gd name="T11" fmla="*/ 26 h 123"/>
                <a:gd name="T12" fmla="*/ 54 w 86"/>
                <a:gd name="T13" fmla="*/ 113 h 123"/>
                <a:gd name="T14" fmla="*/ 76 w 86"/>
                <a:gd name="T15" fmla="*/ 119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" h="123">
                  <a:moveTo>
                    <a:pt x="76" y="119"/>
                  </a:moveTo>
                  <a:cubicBezTo>
                    <a:pt x="83" y="114"/>
                    <a:pt x="86" y="105"/>
                    <a:pt x="81" y="97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27" y="3"/>
                    <a:pt x="17" y="0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3" y="9"/>
                    <a:pt x="0" y="19"/>
                    <a:pt x="4" y="26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9" y="120"/>
                    <a:pt x="68" y="123"/>
                    <a:pt x="76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81"/>
            <p:cNvSpPr>
              <a:spLocks/>
            </p:cNvSpPr>
            <p:nvPr/>
          </p:nvSpPr>
          <p:spPr bwMode="auto">
            <a:xfrm>
              <a:off x="5464" y="2260"/>
              <a:ext cx="87" cy="62"/>
            </a:xfrm>
            <a:custGeom>
              <a:avLst/>
              <a:gdLst>
                <a:gd name="T0" fmla="*/ 118 w 123"/>
                <a:gd name="T1" fmla="*/ 76 h 86"/>
                <a:gd name="T2" fmla="*/ 113 w 123"/>
                <a:gd name="T3" fmla="*/ 55 h 86"/>
                <a:gd name="T4" fmla="*/ 26 w 123"/>
                <a:gd name="T5" fmla="*/ 4 h 86"/>
                <a:gd name="T6" fmla="*/ 5 w 123"/>
                <a:gd name="T7" fmla="*/ 10 h 86"/>
                <a:gd name="T8" fmla="*/ 5 w 123"/>
                <a:gd name="T9" fmla="*/ 10 h 86"/>
                <a:gd name="T10" fmla="*/ 10 w 123"/>
                <a:gd name="T11" fmla="*/ 31 h 86"/>
                <a:gd name="T12" fmla="*/ 97 w 123"/>
                <a:gd name="T13" fmla="*/ 82 h 86"/>
                <a:gd name="T14" fmla="*/ 118 w 123"/>
                <a:gd name="T15" fmla="*/ 7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3" h="86">
                  <a:moveTo>
                    <a:pt x="118" y="76"/>
                  </a:moveTo>
                  <a:cubicBezTo>
                    <a:pt x="123" y="68"/>
                    <a:pt x="120" y="59"/>
                    <a:pt x="113" y="55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18" y="0"/>
                    <a:pt x="9" y="3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0" y="18"/>
                    <a:pt x="3" y="27"/>
                    <a:pt x="10" y="31"/>
                  </a:cubicBezTo>
                  <a:cubicBezTo>
                    <a:pt x="97" y="82"/>
                    <a:pt x="97" y="82"/>
                    <a:pt x="97" y="82"/>
                  </a:cubicBezTo>
                  <a:cubicBezTo>
                    <a:pt x="105" y="86"/>
                    <a:pt x="114" y="83"/>
                    <a:pt x="118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82"/>
            <p:cNvSpPr>
              <a:spLocks/>
            </p:cNvSpPr>
            <p:nvPr/>
          </p:nvSpPr>
          <p:spPr bwMode="auto">
            <a:xfrm>
              <a:off x="5429" y="2399"/>
              <a:ext cx="93" cy="22"/>
            </a:xfrm>
            <a:custGeom>
              <a:avLst/>
              <a:gdLst>
                <a:gd name="T0" fmla="*/ 131 w 131"/>
                <a:gd name="T1" fmla="*/ 15 h 31"/>
                <a:gd name="T2" fmla="*/ 116 w 131"/>
                <a:gd name="T3" fmla="*/ 0 h 31"/>
                <a:gd name="T4" fmla="*/ 16 w 131"/>
                <a:gd name="T5" fmla="*/ 0 h 31"/>
                <a:gd name="T6" fmla="*/ 0 w 131"/>
                <a:gd name="T7" fmla="*/ 15 h 31"/>
                <a:gd name="T8" fmla="*/ 0 w 131"/>
                <a:gd name="T9" fmla="*/ 15 h 31"/>
                <a:gd name="T10" fmla="*/ 16 w 131"/>
                <a:gd name="T11" fmla="*/ 31 h 31"/>
                <a:gd name="T12" fmla="*/ 116 w 131"/>
                <a:gd name="T13" fmla="*/ 31 h 31"/>
                <a:gd name="T14" fmla="*/ 131 w 131"/>
                <a:gd name="T15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1" h="31">
                  <a:moveTo>
                    <a:pt x="131" y="15"/>
                  </a:moveTo>
                  <a:cubicBezTo>
                    <a:pt x="131" y="7"/>
                    <a:pt x="124" y="0"/>
                    <a:pt x="1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24"/>
                    <a:pt x="7" y="31"/>
                    <a:pt x="16" y="31"/>
                  </a:cubicBezTo>
                  <a:cubicBezTo>
                    <a:pt x="116" y="31"/>
                    <a:pt x="116" y="31"/>
                    <a:pt x="116" y="31"/>
                  </a:cubicBezTo>
                  <a:cubicBezTo>
                    <a:pt x="124" y="31"/>
                    <a:pt x="131" y="24"/>
                    <a:pt x="13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83"/>
            <p:cNvSpPr>
              <a:spLocks/>
            </p:cNvSpPr>
            <p:nvPr/>
          </p:nvSpPr>
          <p:spPr bwMode="auto">
            <a:xfrm>
              <a:off x="5639" y="2633"/>
              <a:ext cx="149" cy="22"/>
            </a:xfrm>
            <a:custGeom>
              <a:avLst/>
              <a:gdLst>
                <a:gd name="T0" fmla="*/ 210 w 210"/>
                <a:gd name="T1" fmla="*/ 16 h 31"/>
                <a:gd name="T2" fmla="*/ 195 w 210"/>
                <a:gd name="T3" fmla="*/ 0 h 31"/>
                <a:gd name="T4" fmla="*/ 15 w 210"/>
                <a:gd name="T5" fmla="*/ 0 h 31"/>
                <a:gd name="T6" fmla="*/ 0 w 210"/>
                <a:gd name="T7" fmla="*/ 16 h 31"/>
                <a:gd name="T8" fmla="*/ 0 w 210"/>
                <a:gd name="T9" fmla="*/ 16 h 31"/>
                <a:gd name="T10" fmla="*/ 15 w 210"/>
                <a:gd name="T11" fmla="*/ 31 h 31"/>
                <a:gd name="T12" fmla="*/ 195 w 210"/>
                <a:gd name="T13" fmla="*/ 31 h 31"/>
                <a:gd name="T14" fmla="*/ 210 w 210"/>
                <a:gd name="T15" fmla="*/ 1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0" h="31">
                  <a:moveTo>
                    <a:pt x="210" y="16"/>
                  </a:moveTo>
                  <a:cubicBezTo>
                    <a:pt x="210" y="7"/>
                    <a:pt x="203" y="0"/>
                    <a:pt x="19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24"/>
                    <a:pt x="7" y="31"/>
                    <a:pt x="15" y="31"/>
                  </a:cubicBezTo>
                  <a:cubicBezTo>
                    <a:pt x="195" y="31"/>
                    <a:pt x="195" y="31"/>
                    <a:pt x="195" y="31"/>
                  </a:cubicBezTo>
                  <a:cubicBezTo>
                    <a:pt x="203" y="31"/>
                    <a:pt x="210" y="24"/>
                    <a:pt x="21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84"/>
            <p:cNvSpPr>
              <a:spLocks/>
            </p:cNvSpPr>
            <p:nvPr/>
          </p:nvSpPr>
          <p:spPr bwMode="auto">
            <a:xfrm>
              <a:off x="5676" y="2664"/>
              <a:ext cx="75" cy="27"/>
            </a:xfrm>
            <a:custGeom>
              <a:avLst/>
              <a:gdLst>
                <a:gd name="T0" fmla="*/ 0 w 106"/>
                <a:gd name="T1" fmla="*/ 0 h 38"/>
                <a:gd name="T2" fmla="*/ 53 w 106"/>
                <a:gd name="T3" fmla="*/ 38 h 38"/>
                <a:gd name="T4" fmla="*/ 106 w 106"/>
                <a:gd name="T5" fmla="*/ 0 h 38"/>
                <a:gd name="T6" fmla="*/ 0 w 10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" h="38">
                  <a:moveTo>
                    <a:pt x="0" y="0"/>
                  </a:moveTo>
                  <a:cubicBezTo>
                    <a:pt x="8" y="22"/>
                    <a:pt x="28" y="38"/>
                    <a:pt x="53" y="38"/>
                  </a:cubicBezTo>
                  <a:cubicBezTo>
                    <a:pt x="78" y="38"/>
                    <a:pt x="98" y="22"/>
                    <a:pt x="10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85"/>
            <p:cNvSpPr>
              <a:spLocks noEditPoints="1"/>
            </p:cNvSpPr>
            <p:nvPr/>
          </p:nvSpPr>
          <p:spPr bwMode="auto">
            <a:xfrm>
              <a:off x="5558" y="2254"/>
              <a:ext cx="312" cy="331"/>
            </a:xfrm>
            <a:custGeom>
              <a:avLst/>
              <a:gdLst>
                <a:gd name="T0" fmla="*/ 219 w 438"/>
                <a:gd name="T1" fmla="*/ 0 h 465"/>
                <a:gd name="T2" fmla="*/ 0 w 438"/>
                <a:gd name="T3" fmla="*/ 219 h 465"/>
                <a:gd name="T4" fmla="*/ 72 w 438"/>
                <a:gd name="T5" fmla="*/ 381 h 465"/>
                <a:gd name="T6" fmla="*/ 82 w 438"/>
                <a:gd name="T7" fmla="*/ 390 h 465"/>
                <a:gd name="T8" fmla="*/ 114 w 438"/>
                <a:gd name="T9" fmla="*/ 465 h 465"/>
                <a:gd name="T10" fmla="*/ 324 w 438"/>
                <a:gd name="T11" fmla="*/ 465 h 465"/>
                <a:gd name="T12" fmla="*/ 356 w 438"/>
                <a:gd name="T13" fmla="*/ 390 h 465"/>
                <a:gd name="T14" fmla="*/ 366 w 438"/>
                <a:gd name="T15" fmla="*/ 381 h 465"/>
                <a:gd name="T16" fmla="*/ 438 w 438"/>
                <a:gd name="T17" fmla="*/ 219 h 465"/>
                <a:gd name="T18" fmla="*/ 219 w 438"/>
                <a:gd name="T19" fmla="*/ 0 h 465"/>
                <a:gd name="T20" fmla="*/ 234 w 438"/>
                <a:gd name="T21" fmla="*/ 323 h 465"/>
                <a:gd name="T22" fmla="*/ 234 w 438"/>
                <a:gd name="T23" fmla="*/ 342 h 465"/>
                <a:gd name="T24" fmla="*/ 230 w 438"/>
                <a:gd name="T25" fmla="*/ 353 h 465"/>
                <a:gd name="T26" fmla="*/ 219 w 438"/>
                <a:gd name="T27" fmla="*/ 357 h 465"/>
                <a:gd name="T28" fmla="*/ 216 w 438"/>
                <a:gd name="T29" fmla="*/ 357 h 465"/>
                <a:gd name="T30" fmla="*/ 205 w 438"/>
                <a:gd name="T31" fmla="*/ 353 h 465"/>
                <a:gd name="T32" fmla="*/ 201 w 438"/>
                <a:gd name="T33" fmla="*/ 342 h 465"/>
                <a:gd name="T34" fmla="*/ 201 w 438"/>
                <a:gd name="T35" fmla="*/ 325 h 465"/>
                <a:gd name="T36" fmla="*/ 144 w 438"/>
                <a:gd name="T37" fmla="*/ 311 h 465"/>
                <a:gd name="T38" fmla="*/ 154 w 438"/>
                <a:gd name="T39" fmla="*/ 271 h 465"/>
                <a:gd name="T40" fmla="*/ 210 w 438"/>
                <a:gd name="T41" fmla="*/ 286 h 465"/>
                <a:gd name="T42" fmla="*/ 242 w 438"/>
                <a:gd name="T43" fmla="*/ 265 h 465"/>
                <a:gd name="T44" fmla="*/ 206 w 438"/>
                <a:gd name="T45" fmla="*/ 235 h 465"/>
                <a:gd name="T46" fmla="*/ 146 w 438"/>
                <a:gd name="T47" fmla="*/ 173 h 465"/>
                <a:gd name="T48" fmla="*/ 203 w 438"/>
                <a:gd name="T49" fmla="*/ 113 h 465"/>
                <a:gd name="T50" fmla="*/ 203 w 438"/>
                <a:gd name="T51" fmla="*/ 96 h 465"/>
                <a:gd name="T52" fmla="*/ 207 w 438"/>
                <a:gd name="T53" fmla="*/ 85 h 465"/>
                <a:gd name="T54" fmla="*/ 218 w 438"/>
                <a:gd name="T55" fmla="*/ 81 h 465"/>
                <a:gd name="T56" fmla="*/ 221 w 438"/>
                <a:gd name="T57" fmla="*/ 81 h 465"/>
                <a:gd name="T58" fmla="*/ 232 w 438"/>
                <a:gd name="T59" fmla="*/ 85 h 465"/>
                <a:gd name="T60" fmla="*/ 236 w 438"/>
                <a:gd name="T61" fmla="*/ 96 h 465"/>
                <a:gd name="T62" fmla="*/ 236 w 438"/>
                <a:gd name="T63" fmla="*/ 111 h 465"/>
                <a:gd name="T64" fmla="*/ 285 w 438"/>
                <a:gd name="T65" fmla="*/ 122 h 465"/>
                <a:gd name="T66" fmla="*/ 275 w 438"/>
                <a:gd name="T67" fmla="*/ 160 h 465"/>
                <a:gd name="T68" fmla="*/ 226 w 438"/>
                <a:gd name="T69" fmla="*/ 149 h 465"/>
                <a:gd name="T70" fmla="*/ 197 w 438"/>
                <a:gd name="T71" fmla="*/ 168 h 465"/>
                <a:gd name="T72" fmla="*/ 238 w 438"/>
                <a:gd name="T73" fmla="*/ 197 h 465"/>
                <a:gd name="T74" fmla="*/ 294 w 438"/>
                <a:gd name="T75" fmla="*/ 260 h 465"/>
                <a:gd name="T76" fmla="*/ 234 w 438"/>
                <a:gd name="T77" fmla="*/ 323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38" h="465">
                  <a:moveTo>
                    <a:pt x="219" y="0"/>
                  </a:moveTo>
                  <a:cubicBezTo>
                    <a:pt x="98" y="0"/>
                    <a:pt x="0" y="98"/>
                    <a:pt x="0" y="219"/>
                  </a:cubicBezTo>
                  <a:cubicBezTo>
                    <a:pt x="0" y="283"/>
                    <a:pt x="28" y="341"/>
                    <a:pt x="72" y="381"/>
                  </a:cubicBezTo>
                  <a:cubicBezTo>
                    <a:pt x="72" y="382"/>
                    <a:pt x="78" y="387"/>
                    <a:pt x="82" y="390"/>
                  </a:cubicBezTo>
                  <a:cubicBezTo>
                    <a:pt x="102" y="408"/>
                    <a:pt x="114" y="436"/>
                    <a:pt x="114" y="465"/>
                  </a:cubicBezTo>
                  <a:cubicBezTo>
                    <a:pt x="324" y="465"/>
                    <a:pt x="324" y="465"/>
                    <a:pt x="324" y="465"/>
                  </a:cubicBezTo>
                  <a:cubicBezTo>
                    <a:pt x="324" y="436"/>
                    <a:pt x="336" y="408"/>
                    <a:pt x="356" y="390"/>
                  </a:cubicBezTo>
                  <a:cubicBezTo>
                    <a:pt x="360" y="387"/>
                    <a:pt x="366" y="382"/>
                    <a:pt x="366" y="381"/>
                  </a:cubicBezTo>
                  <a:cubicBezTo>
                    <a:pt x="410" y="341"/>
                    <a:pt x="438" y="283"/>
                    <a:pt x="438" y="219"/>
                  </a:cubicBezTo>
                  <a:cubicBezTo>
                    <a:pt x="438" y="98"/>
                    <a:pt x="340" y="0"/>
                    <a:pt x="219" y="0"/>
                  </a:cubicBezTo>
                  <a:close/>
                  <a:moveTo>
                    <a:pt x="234" y="323"/>
                  </a:moveTo>
                  <a:cubicBezTo>
                    <a:pt x="234" y="342"/>
                    <a:pt x="234" y="342"/>
                    <a:pt x="234" y="342"/>
                  </a:cubicBezTo>
                  <a:cubicBezTo>
                    <a:pt x="234" y="346"/>
                    <a:pt x="233" y="350"/>
                    <a:pt x="230" y="353"/>
                  </a:cubicBezTo>
                  <a:cubicBezTo>
                    <a:pt x="227" y="356"/>
                    <a:pt x="223" y="357"/>
                    <a:pt x="219" y="357"/>
                  </a:cubicBezTo>
                  <a:cubicBezTo>
                    <a:pt x="216" y="357"/>
                    <a:pt x="216" y="357"/>
                    <a:pt x="216" y="357"/>
                  </a:cubicBezTo>
                  <a:cubicBezTo>
                    <a:pt x="212" y="357"/>
                    <a:pt x="208" y="356"/>
                    <a:pt x="205" y="353"/>
                  </a:cubicBezTo>
                  <a:cubicBezTo>
                    <a:pt x="203" y="350"/>
                    <a:pt x="201" y="346"/>
                    <a:pt x="201" y="342"/>
                  </a:cubicBezTo>
                  <a:cubicBezTo>
                    <a:pt x="201" y="325"/>
                    <a:pt x="201" y="325"/>
                    <a:pt x="201" y="325"/>
                  </a:cubicBezTo>
                  <a:cubicBezTo>
                    <a:pt x="178" y="324"/>
                    <a:pt x="156" y="318"/>
                    <a:pt x="144" y="311"/>
                  </a:cubicBezTo>
                  <a:cubicBezTo>
                    <a:pt x="154" y="271"/>
                    <a:pt x="154" y="271"/>
                    <a:pt x="154" y="271"/>
                  </a:cubicBezTo>
                  <a:cubicBezTo>
                    <a:pt x="168" y="279"/>
                    <a:pt x="188" y="286"/>
                    <a:pt x="210" y="286"/>
                  </a:cubicBezTo>
                  <a:cubicBezTo>
                    <a:pt x="229" y="286"/>
                    <a:pt x="242" y="278"/>
                    <a:pt x="242" y="265"/>
                  </a:cubicBezTo>
                  <a:cubicBezTo>
                    <a:pt x="242" y="252"/>
                    <a:pt x="232" y="244"/>
                    <a:pt x="206" y="235"/>
                  </a:cubicBezTo>
                  <a:cubicBezTo>
                    <a:pt x="170" y="223"/>
                    <a:pt x="146" y="206"/>
                    <a:pt x="146" y="173"/>
                  </a:cubicBezTo>
                  <a:cubicBezTo>
                    <a:pt x="146" y="144"/>
                    <a:pt x="167" y="120"/>
                    <a:pt x="203" y="113"/>
                  </a:cubicBezTo>
                  <a:cubicBezTo>
                    <a:pt x="203" y="96"/>
                    <a:pt x="203" y="96"/>
                    <a:pt x="203" y="96"/>
                  </a:cubicBezTo>
                  <a:cubicBezTo>
                    <a:pt x="203" y="92"/>
                    <a:pt x="204" y="88"/>
                    <a:pt x="207" y="85"/>
                  </a:cubicBezTo>
                  <a:cubicBezTo>
                    <a:pt x="210" y="83"/>
                    <a:pt x="214" y="81"/>
                    <a:pt x="218" y="81"/>
                  </a:cubicBezTo>
                  <a:cubicBezTo>
                    <a:pt x="221" y="81"/>
                    <a:pt x="221" y="81"/>
                    <a:pt x="221" y="81"/>
                  </a:cubicBezTo>
                  <a:cubicBezTo>
                    <a:pt x="225" y="81"/>
                    <a:pt x="229" y="83"/>
                    <a:pt x="232" y="85"/>
                  </a:cubicBezTo>
                  <a:cubicBezTo>
                    <a:pt x="234" y="88"/>
                    <a:pt x="236" y="92"/>
                    <a:pt x="236" y="96"/>
                  </a:cubicBezTo>
                  <a:cubicBezTo>
                    <a:pt x="236" y="111"/>
                    <a:pt x="236" y="111"/>
                    <a:pt x="236" y="111"/>
                  </a:cubicBezTo>
                  <a:cubicBezTo>
                    <a:pt x="259" y="112"/>
                    <a:pt x="274" y="117"/>
                    <a:pt x="285" y="122"/>
                  </a:cubicBezTo>
                  <a:cubicBezTo>
                    <a:pt x="275" y="160"/>
                    <a:pt x="275" y="160"/>
                    <a:pt x="275" y="160"/>
                  </a:cubicBezTo>
                  <a:cubicBezTo>
                    <a:pt x="266" y="157"/>
                    <a:pt x="251" y="149"/>
                    <a:pt x="226" y="149"/>
                  </a:cubicBezTo>
                  <a:cubicBezTo>
                    <a:pt x="204" y="149"/>
                    <a:pt x="197" y="158"/>
                    <a:pt x="197" y="168"/>
                  </a:cubicBezTo>
                  <a:cubicBezTo>
                    <a:pt x="197" y="179"/>
                    <a:pt x="209" y="186"/>
                    <a:pt x="238" y="197"/>
                  </a:cubicBezTo>
                  <a:cubicBezTo>
                    <a:pt x="278" y="211"/>
                    <a:pt x="294" y="230"/>
                    <a:pt x="294" y="260"/>
                  </a:cubicBezTo>
                  <a:cubicBezTo>
                    <a:pt x="294" y="290"/>
                    <a:pt x="273" y="316"/>
                    <a:pt x="234" y="3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0" name="矩形 39"/>
          <p:cNvSpPr/>
          <p:nvPr/>
        </p:nvSpPr>
        <p:spPr>
          <a:xfrm>
            <a:off x="6765645" y="2565701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41" name="矩形 40"/>
          <p:cNvSpPr/>
          <p:nvPr/>
        </p:nvSpPr>
        <p:spPr>
          <a:xfrm>
            <a:off x="6754530" y="3016685"/>
            <a:ext cx="4742146" cy="4916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050" dirty="0"/>
          </a:p>
        </p:txBody>
      </p:sp>
      <p:sp>
        <p:nvSpPr>
          <p:cNvPr id="42" name="矩形 41"/>
          <p:cNvSpPr/>
          <p:nvPr/>
        </p:nvSpPr>
        <p:spPr>
          <a:xfrm>
            <a:off x="6765645" y="3519098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43" name="矩形 42"/>
          <p:cNvSpPr/>
          <p:nvPr/>
        </p:nvSpPr>
        <p:spPr>
          <a:xfrm>
            <a:off x="6754530" y="3970082"/>
            <a:ext cx="4742146" cy="4916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050" dirty="0"/>
          </a:p>
        </p:txBody>
      </p:sp>
      <p:sp>
        <p:nvSpPr>
          <p:cNvPr id="48" name="矩形 47"/>
          <p:cNvSpPr/>
          <p:nvPr/>
        </p:nvSpPr>
        <p:spPr>
          <a:xfrm>
            <a:off x="6765645" y="4442487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49" name="矩形 48"/>
          <p:cNvSpPr/>
          <p:nvPr/>
        </p:nvSpPr>
        <p:spPr>
          <a:xfrm>
            <a:off x="6754530" y="4893471"/>
            <a:ext cx="4742146" cy="4916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050" dirty="0"/>
          </a:p>
        </p:txBody>
      </p:sp>
      <p:sp>
        <p:nvSpPr>
          <p:cNvPr id="50" name="矩形 49"/>
          <p:cNvSpPr/>
          <p:nvPr/>
        </p:nvSpPr>
        <p:spPr>
          <a:xfrm>
            <a:off x="6765645" y="5395884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51" name="矩形 50"/>
          <p:cNvSpPr/>
          <p:nvPr/>
        </p:nvSpPr>
        <p:spPr>
          <a:xfrm>
            <a:off x="6754530" y="5846868"/>
            <a:ext cx="4742146" cy="4916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050" dirty="0"/>
          </a:p>
        </p:txBody>
      </p:sp>
      <p:cxnSp>
        <p:nvCxnSpPr>
          <p:cNvPr id="52" name="直接连接符 51"/>
          <p:cNvCxnSpPr/>
          <p:nvPr/>
        </p:nvCxnSpPr>
        <p:spPr>
          <a:xfrm>
            <a:off x="6794729" y="2643000"/>
            <a:ext cx="0" cy="373685"/>
          </a:xfrm>
          <a:prstGeom prst="line">
            <a:avLst/>
          </a:prstGeom>
          <a:ln w="76200">
            <a:solidFill>
              <a:srgbClr val="FF6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>
            <a:off x="6794729" y="3596397"/>
            <a:ext cx="0" cy="373685"/>
          </a:xfrm>
          <a:prstGeom prst="line">
            <a:avLst/>
          </a:prstGeom>
          <a:ln w="76200">
            <a:solidFill>
              <a:srgbClr val="FF6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6794729" y="4519786"/>
            <a:ext cx="0" cy="373685"/>
          </a:xfrm>
          <a:prstGeom prst="line">
            <a:avLst/>
          </a:prstGeom>
          <a:ln w="76200">
            <a:solidFill>
              <a:srgbClr val="FF6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6794729" y="5439334"/>
            <a:ext cx="0" cy="373685"/>
          </a:xfrm>
          <a:prstGeom prst="line">
            <a:avLst/>
          </a:prstGeom>
          <a:ln w="76200">
            <a:solidFill>
              <a:srgbClr val="FF6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29485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26913"/>
          <a:stretch/>
        </p:blipFill>
        <p:spPr>
          <a:xfrm>
            <a:off x="0" y="0"/>
            <a:ext cx="12192000" cy="501226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36533" y="3996534"/>
            <a:ext cx="3318934" cy="837398"/>
          </a:xfrm>
          <a:prstGeom prst="rect">
            <a:avLst/>
          </a:prstGeom>
          <a:solidFill>
            <a:srgbClr val="546F7A"/>
          </a:solidFill>
          <a:ln>
            <a:noFill/>
          </a:ln>
          <a:effectLst>
            <a:outerShdw blurRad="165100" sx="101000" sy="101000" algn="ctr" rotWithShape="0">
              <a:prstClr val="black">
                <a:alpha val="6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第二部分 </a:t>
            </a:r>
            <a:endParaRPr lang="zh-CN" altLang="en-US" sz="2800" dirty="0"/>
          </a:p>
        </p:txBody>
      </p:sp>
      <p:sp>
        <p:nvSpPr>
          <p:cNvPr id="5" name="矩形 4"/>
          <p:cNvSpPr/>
          <p:nvPr/>
        </p:nvSpPr>
        <p:spPr>
          <a:xfrm>
            <a:off x="4310896" y="5293268"/>
            <a:ext cx="357020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1" dirty="0"/>
              <a:t>论文结构</a:t>
            </a:r>
          </a:p>
        </p:txBody>
      </p:sp>
    </p:spTree>
    <p:extLst>
      <p:ext uri="{BB962C8B-B14F-4D97-AF65-F5344CB8AC3E}">
        <p14:creationId xmlns:p14="http://schemas.microsoft.com/office/powerpoint/2010/main" val="682833488"/>
      </p:ext>
    </p:extLst>
  </p:cSld>
  <p:clrMapOvr>
    <a:masterClrMapping/>
  </p:clrMapOvr>
  <p:transition spd="med">
    <p:pull dir="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5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01133"/>
          </a:xfrm>
          <a:prstGeom prst="rect">
            <a:avLst/>
          </a:prstGeom>
          <a:solidFill>
            <a:srgbClr val="546F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4360" y="100511"/>
            <a:ext cx="34181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第二部分 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| 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论文结构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257207" y="196849"/>
            <a:ext cx="459073" cy="207434"/>
            <a:chOff x="764360" y="838200"/>
            <a:chExt cx="531040" cy="270934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764360" y="838200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764360" y="973667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764360" y="1109134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矩形 16"/>
          <p:cNvSpPr/>
          <p:nvPr/>
        </p:nvSpPr>
        <p:spPr>
          <a:xfrm>
            <a:off x="1100886" y="1067986"/>
            <a:ext cx="3170360" cy="5044056"/>
          </a:xfrm>
          <a:prstGeom prst="rect">
            <a:avLst/>
          </a:prstGeom>
          <a:solidFill>
            <a:srgbClr val="546F7A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62712" tIns="2145310" rIns="362712" bIns="1254013" numCol="1" spcCol="1270" anchor="ctr" anchorCtr="0">
            <a:noAutofit/>
          </a:bodyPr>
          <a:lstStyle/>
          <a:p>
            <a:pPr lvl="0" algn="ctr" defTabSz="2266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5100" kern="1200"/>
          </a:p>
        </p:txBody>
      </p:sp>
      <p:sp>
        <p:nvSpPr>
          <p:cNvPr id="19" name="矩形 18"/>
          <p:cNvSpPr/>
          <p:nvPr/>
        </p:nvSpPr>
        <p:spPr>
          <a:xfrm>
            <a:off x="4366358" y="1067986"/>
            <a:ext cx="3170360" cy="5044056"/>
          </a:xfrm>
          <a:prstGeom prst="rect">
            <a:avLst/>
          </a:prstGeom>
          <a:solidFill>
            <a:srgbClr val="FF6D0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62712" tIns="2145310" rIns="362712" bIns="1254013" numCol="1" spcCol="1270" anchor="ctr" anchorCtr="0">
            <a:noAutofit/>
          </a:bodyPr>
          <a:lstStyle/>
          <a:p>
            <a:pPr lvl="0" algn="ctr" defTabSz="2266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5100" kern="1200"/>
          </a:p>
        </p:txBody>
      </p:sp>
      <p:sp>
        <p:nvSpPr>
          <p:cNvPr id="21" name="矩形 20"/>
          <p:cNvSpPr/>
          <p:nvPr/>
        </p:nvSpPr>
        <p:spPr>
          <a:xfrm>
            <a:off x="7631830" y="1067986"/>
            <a:ext cx="3170360" cy="5044056"/>
          </a:xfrm>
          <a:prstGeom prst="rect">
            <a:avLst/>
          </a:prstGeom>
          <a:solidFill>
            <a:srgbClr val="398E3D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62712" tIns="2145310" rIns="362712" bIns="1254013" numCol="1" spcCol="1270" anchor="ctr" anchorCtr="0">
            <a:noAutofit/>
          </a:bodyPr>
          <a:lstStyle/>
          <a:p>
            <a:pPr lvl="0" algn="ctr" defTabSz="2266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5100" kern="1200"/>
          </a:p>
        </p:txBody>
      </p:sp>
      <p:sp>
        <p:nvSpPr>
          <p:cNvPr id="23" name="左右箭头 22"/>
          <p:cNvSpPr/>
          <p:nvPr/>
        </p:nvSpPr>
        <p:spPr>
          <a:xfrm>
            <a:off x="1487064" y="5103230"/>
            <a:ext cx="8928950" cy="756608"/>
          </a:xfrm>
          <a:prstGeom prst="leftRightArrow">
            <a:avLst/>
          </a:prstGeom>
          <a:solidFill>
            <a:srgbClr val="F1F5F8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24" name="Group 11"/>
          <p:cNvGrpSpPr>
            <a:grpSpLocks noChangeAspect="1"/>
          </p:cNvGrpSpPr>
          <p:nvPr/>
        </p:nvGrpSpPr>
        <p:grpSpPr bwMode="auto">
          <a:xfrm>
            <a:off x="5094596" y="1821730"/>
            <a:ext cx="1747164" cy="1240484"/>
            <a:chOff x="1407" y="1098"/>
            <a:chExt cx="800" cy="568"/>
          </a:xfrm>
          <a:solidFill>
            <a:schemeClr val="bg1"/>
          </a:solidFill>
        </p:grpSpPr>
        <p:sp>
          <p:nvSpPr>
            <p:cNvPr id="25" name="Freeform 12"/>
            <p:cNvSpPr>
              <a:spLocks noEditPoints="1"/>
            </p:cNvSpPr>
            <p:nvPr/>
          </p:nvSpPr>
          <p:spPr bwMode="auto">
            <a:xfrm>
              <a:off x="1494" y="1098"/>
              <a:ext cx="626" cy="423"/>
            </a:xfrm>
            <a:custGeom>
              <a:avLst/>
              <a:gdLst>
                <a:gd name="T0" fmla="*/ 621 w 628"/>
                <a:gd name="T1" fmla="*/ 7 h 423"/>
                <a:gd name="T2" fmla="*/ 605 w 628"/>
                <a:gd name="T3" fmla="*/ 0 h 423"/>
                <a:gd name="T4" fmla="*/ 23 w 628"/>
                <a:gd name="T5" fmla="*/ 0 h 423"/>
                <a:gd name="T6" fmla="*/ 7 w 628"/>
                <a:gd name="T7" fmla="*/ 7 h 423"/>
                <a:gd name="T8" fmla="*/ 0 w 628"/>
                <a:gd name="T9" fmla="*/ 23 h 423"/>
                <a:gd name="T10" fmla="*/ 0 w 628"/>
                <a:gd name="T11" fmla="*/ 423 h 423"/>
                <a:gd name="T12" fmla="*/ 628 w 628"/>
                <a:gd name="T13" fmla="*/ 423 h 423"/>
                <a:gd name="T14" fmla="*/ 628 w 628"/>
                <a:gd name="T15" fmla="*/ 23 h 423"/>
                <a:gd name="T16" fmla="*/ 621 w 628"/>
                <a:gd name="T17" fmla="*/ 7 h 423"/>
                <a:gd name="T18" fmla="*/ 314 w 628"/>
                <a:gd name="T19" fmla="*/ 13 h 423"/>
                <a:gd name="T20" fmla="*/ 321 w 628"/>
                <a:gd name="T21" fmla="*/ 20 h 423"/>
                <a:gd name="T22" fmla="*/ 314 w 628"/>
                <a:gd name="T23" fmla="*/ 27 h 423"/>
                <a:gd name="T24" fmla="*/ 307 w 628"/>
                <a:gd name="T25" fmla="*/ 20 h 423"/>
                <a:gd name="T26" fmla="*/ 314 w 628"/>
                <a:gd name="T27" fmla="*/ 13 h 423"/>
                <a:gd name="T28" fmla="*/ 587 w 628"/>
                <a:gd name="T29" fmla="*/ 382 h 423"/>
                <a:gd name="T30" fmla="*/ 41 w 628"/>
                <a:gd name="T31" fmla="*/ 382 h 423"/>
                <a:gd name="T32" fmla="*/ 41 w 628"/>
                <a:gd name="T33" fmla="*/ 41 h 423"/>
                <a:gd name="T34" fmla="*/ 587 w 628"/>
                <a:gd name="T35" fmla="*/ 41 h 423"/>
                <a:gd name="T36" fmla="*/ 587 w 628"/>
                <a:gd name="T37" fmla="*/ 38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8" h="423">
                  <a:moveTo>
                    <a:pt x="621" y="7"/>
                  </a:moveTo>
                  <a:cubicBezTo>
                    <a:pt x="617" y="2"/>
                    <a:pt x="611" y="0"/>
                    <a:pt x="60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628" y="423"/>
                    <a:pt x="628" y="423"/>
                    <a:pt x="628" y="423"/>
                  </a:cubicBezTo>
                  <a:cubicBezTo>
                    <a:pt x="628" y="23"/>
                    <a:pt x="628" y="23"/>
                    <a:pt x="628" y="23"/>
                  </a:cubicBezTo>
                  <a:cubicBezTo>
                    <a:pt x="628" y="17"/>
                    <a:pt x="626" y="11"/>
                    <a:pt x="621" y="7"/>
                  </a:cubicBezTo>
                  <a:close/>
                  <a:moveTo>
                    <a:pt x="314" y="13"/>
                  </a:moveTo>
                  <a:cubicBezTo>
                    <a:pt x="318" y="13"/>
                    <a:pt x="321" y="16"/>
                    <a:pt x="321" y="20"/>
                  </a:cubicBezTo>
                  <a:cubicBezTo>
                    <a:pt x="321" y="24"/>
                    <a:pt x="318" y="27"/>
                    <a:pt x="314" y="27"/>
                  </a:cubicBezTo>
                  <a:cubicBezTo>
                    <a:pt x="310" y="27"/>
                    <a:pt x="307" y="24"/>
                    <a:pt x="307" y="20"/>
                  </a:cubicBezTo>
                  <a:cubicBezTo>
                    <a:pt x="307" y="16"/>
                    <a:pt x="310" y="13"/>
                    <a:pt x="314" y="13"/>
                  </a:cubicBezTo>
                  <a:close/>
                  <a:moveTo>
                    <a:pt x="587" y="382"/>
                  </a:moveTo>
                  <a:cubicBezTo>
                    <a:pt x="41" y="382"/>
                    <a:pt x="41" y="382"/>
                    <a:pt x="41" y="38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587" y="41"/>
                    <a:pt x="587" y="41"/>
                    <a:pt x="587" y="41"/>
                  </a:cubicBezTo>
                  <a:lnTo>
                    <a:pt x="587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6" name="Freeform 13"/>
            <p:cNvSpPr>
              <a:spLocks noEditPoints="1"/>
            </p:cNvSpPr>
            <p:nvPr/>
          </p:nvSpPr>
          <p:spPr bwMode="auto">
            <a:xfrm>
              <a:off x="1407" y="1538"/>
              <a:ext cx="800" cy="97"/>
            </a:xfrm>
            <a:custGeom>
              <a:avLst/>
              <a:gdLst>
                <a:gd name="T0" fmla="*/ 87 w 802"/>
                <a:gd name="T1" fmla="*/ 0 h 97"/>
                <a:gd name="T2" fmla="*/ 4 w 802"/>
                <a:gd name="T3" fmla="*/ 83 h 97"/>
                <a:gd name="T4" fmla="*/ 2 w 802"/>
                <a:gd name="T5" fmla="*/ 92 h 97"/>
                <a:gd name="T6" fmla="*/ 10 w 802"/>
                <a:gd name="T7" fmla="*/ 97 h 97"/>
                <a:gd name="T8" fmla="*/ 792 w 802"/>
                <a:gd name="T9" fmla="*/ 97 h 97"/>
                <a:gd name="T10" fmla="*/ 800 w 802"/>
                <a:gd name="T11" fmla="*/ 92 h 97"/>
                <a:gd name="T12" fmla="*/ 798 w 802"/>
                <a:gd name="T13" fmla="*/ 83 h 97"/>
                <a:gd name="T14" fmla="*/ 715 w 802"/>
                <a:gd name="T15" fmla="*/ 0 h 97"/>
                <a:gd name="T16" fmla="*/ 87 w 802"/>
                <a:gd name="T17" fmla="*/ 0 h 97"/>
                <a:gd name="T18" fmla="*/ 711 w 802"/>
                <a:gd name="T19" fmla="*/ 47 h 97"/>
                <a:gd name="T20" fmla="*/ 712 w 802"/>
                <a:gd name="T21" fmla="*/ 54 h 97"/>
                <a:gd name="T22" fmla="*/ 706 w 802"/>
                <a:gd name="T23" fmla="*/ 58 h 97"/>
                <a:gd name="T24" fmla="*/ 484 w 802"/>
                <a:gd name="T25" fmla="*/ 58 h 97"/>
                <a:gd name="T26" fmla="*/ 485 w 802"/>
                <a:gd name="T27" fmla="*/ 64 h 97"/>
                <a:gd name="T28" fmla="*/ 484 w 802"/>
                <a:gd name="T29" fmla="*/ 67 h 97"/>
                <a:gd name="T30" fmla="*/ 481 w 802"/>
                <a:gd name="T31" fmla="*/ 69 h 97"/>
                <a:gd name="T32" fmla="*/ 321 w 802"/>
                <a:gd name="T33" fmla="*/ 69 h 97"/>
                <a:gd name="T34" fmla="*/ 318 w 802"/>
                <a:gd name="T35" fmla="*/ 67 h 97"/>
                <a:gd name="T36" fmla="*/ 317 w 802"/>
                <a:gd name="T37" fmla="*/ 64 h 97"/>
                <a:gd name="T38" fmla="*/ 318 w 802"/>
                <a:gd name="T39" fmla="*/ 58 h 97"/>
                <a:gd name="T40" fmla="*/ 96 w 802"/>
                <a:gd name="T41" fmla="*/ 58 h 97"/>
                <a:gd name="T42" fmla="*/ 90 w 802"/>
                <a:gd name="T43" fmla="*/ 54 h 97"/>
                <a:gd name="T44" fmla="*/ 91 w 802"/>
                <a:gd name="T45" fmla="*/ 47 h 97"/>
                <a:gd name="T46" fmla="*/ 113 w 802"/>
                <a:gd name="T47" fmla="*/ 20 h 97"/>
                <a:gd name="T48" fmla="*/ 689 w 802"/>
                <a:gd name="T49" fmla="*/ 20 h 97"/>
                <a:gd name="T50" fmla="*/ 711 w 802"/>
                <a:gd name="T51" fmla="*/ 4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2" h="97">
                  <a:moveTo>
                    <a:pt x="87" y="0"/>
                  </a:moveTo>
                  <a:cubicBezTo>
                    <a:pt x="4" y="83"/>
                    <a:pt x="4" y="83"/>
                    <a:pt x="4" y="83"/>
                  </a:cubicBezTo>
                  <a:cubicBezTo>
                    <a:pt x="1" y="85"/>
                    <a:pt x="0" y="89"/>
                    <a:pt x="2" y="92"/>
                  </a:cubicBezTo>
                  <a:cubicBezTo>
                    <a:pt x="3" y="95"/>
                    <a:pt x="6" y="97"/>
                    <a:pt x="10" y="97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6" y="97"/>
                    <a:pt x="799" y="95"/>
                    <a:pt x="800" y="92"/>
                  </a:cubicBezTo>
                  <a:cubicBezTo>
                    <a:pt x="802" y="89"/>
                    <a:pt x="801" y="85"/>
                    <a:pt x="798" y="83"/>
                  </a:cubicBezTo>
                  <a:cubicBezTo>
                    <a:pt x="715" y="0"/>
                    <a:pt x="715" y="0"/>
                    <a:pt x="715" y="0"/>
                  </a:cubicBezTo>
                  <a:lnTo>
                    <a:pt x="87" y="0"/>
                  </a:lnTo>
                  <a:close/>
                  <a:moveTo>
                    <a:pt x="711" y="47"/>
                  </a:moveTo>
                  <a:cubicBezTo>
                    <a:pt x="713" y="49"/>
                    <a:pt x="713" y="51"/>
                    <a:pt x="712" y="54"/>
                  </a:cubicBezTo>
                  <a:cubicBezTo>
                    <a:pt x="711" y="56"/>
                    <a:pt x="709" y="58"/>
                    <a:pt x="706" y="58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5" y="64"/>
                    <a:pt x="485" y="64"/>
                    <a:pt x="485" y="64"/>
                  </a:cubicBezTo>
                  <a:cubicBezTo>
                    <a:pt x="485" y="65"/>
                    <a:pt x="485" y="66"/>
                    <a:pt x="484" y="67"/>
                  </a:cubicBezTo>
                  <a:cubicBezTo>
                    <a:pt x="483" y="68"/>
                    <a:pt x="482" y="69"/>
                    <a:pt x="481" y="69"/>
                  </a:cubicBezTo>
                  <a:cubicBezTo>
                    <a:pt x="321" y="69"/>
                    <a:pt x="321" y="69"/>
                    <a:pt x="321" y="69"/>
                  </a:cubicBezTo>
                  <a:cubicBezTo>
                    <a:pt x="320" y="69"/>
                    <a:pt x="319" y="68"/>
                    <a:pt x="318" y="67"/>
                  </a:cubicBezTo>
                  <a:cubicBezTo>
                    <a:pt x="317" y="66"/>
                    <a:pt x="317" y="65"/>
                    <a:pt x="317" y="64"/>
                  </a:cubicBezTo>
                  <a:cubicBezTo>
                    <a:pt x="318" y="58"/>
                    <a:pt x="318" y="58"/>
                    <a:pt x="318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3" y="58"/>
                    <a:pt x="91" y="56"/>
                    <a:pt x="90" y="54"/>
                  </a:cubicBezTo>
                  <a:cubicBezTo>
                    <a:pt x="89" y="51"/>
                    <a:pt x="89" y="49"/>
                    <a:pt x="91" y="47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689" y="20"/>
                    <a:pt x="689" y="20"/>
                    <a:pt x="689" y="20"/>
                  </a:cubicBezTo>
                  <a:lnTo>
                    <a:pt x="711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7" name="Freeform 14"/>
            <p:cNvSpPr>
              <a:spLocks noEditPoints="1"/>
            </p:cNvSpPr>
            <p:nvPr/>
          </p:nvSpPr>
          <p:spPr bwMode="auto">
            <a:xfrm>
              <a:off x="1408" y="1637"/>
              <a:ext cx="798" cy="29"/>
            </a:xfrm>
            <a:custGeom>
              <a:avLst/>
              <a:gdLst>
                <a:gd name="T0" fmla="*/ 791 w 800"/>
                <a:gd name="T1" fmla="*/ 3 h 29"/>
                <a:gd name="T2" fmla="*/ 469 w 800"/>
                <a:gd name="T3" fmla="*/ 3 h 29"/>
                <a:gd name="T4" fmla="*/ 468 w 800"/>
                <a:gd name="T5" fmla="*/ 6 h 29"/>
                <a:gd name="T6" fmla="*/ 461 w 800"/>
                <a:gd name="T7" fmla="*/ 9 h 29"/>
                <a:gd name="T8" fmla="*/ 339 w 800"/>
                <a:gd name="T9" fmla="*/ 9 h 29"/>
                <a:gd name="T10" fmla="*/ 332 w 800"/>
                <a:gd name="T11" fmla="*/ 6 h 29"/>
                <a:gd name="T12" fmla="*/ 331 w 800"/>
                <a:gd name="T13" fmla="*/ 3 h 29"/>
                <a:gd name="T14" fmla="*/ 9 w 800"/>
                <a:gd name="T15" fmla="*/ 3 h 29"/>
                <a:gd name="T16" fmla="*/ 0 w 800"/>
                <a:gd name="T17" fmla="*/ 0 h 29"/>
                <a:gd name="T18" fmla="*/ 0 w 800"/>
                <a:gd name="T19" fmla="*/ 9 h 29"/>
                <a:gd name="T20" fmla="*/ 6 w 800"/>
                <a:gd name="T21" fmla="*/ 23 h 29"/>
                <a:gd name="T22" fmla="*/ 21 w 800"/>
                <a:gd name="T23" fmla="*/ 29 h 29"/>
                <a:gd name="T24" fmla="*/ 779 w 800"/>
                <a:gd name="T25" fmla="*/ 29 h 29"/>
                <a:gd name="T26" fmla="*/ 794 w 800"/>
                <a:gd name="T27" fmla="*/ 23 h 29"/>
                <a:gd name="T28" fmla="*/ 800 w 800"/>
                <a:gd name="T29" fmla="*/ 9 h 29"/>
                <a:gd name="T30" fmla="*/ 800 w 800"/>
                <a:gd name="T31" fmla="*/ 0 h 29"/>
                <a:gd name="T32" fmla="*/ 791 w 800"/>
                <a:gd name="T33" fmla="*/ 3 h 29"/>
                <a:gd name="T34" fmla="*/ 72 w 800"/>
                <a:gd name="T35" fmla="*/ 21 h 29"/>
                <a:gd name="T36" fmla="*/ 68 w 800"/>
                <a:gd name="T37" fmla="*/ 16 h 29"/>
                <a:gd name="T38" fmla="*/ 72 w 800"/>
                <a:gd name="T39" fmla="*/ 12 h 29"/>
                <a:gd name="T40" fmla="*/ 77 w 800"/>
                <a:gd name="T41" fmla="*/ 16 h 29"/>
                <a:gd name="T42" fmla="*/ 72 w 800"/>
                <a:gd name="T43" fmla="*/ 21 h 29"/>
                <a:gd name="T44" fmla="*/ 94 w 800"/>
                <a:gd name="T45" fmla="*/ 21 h 29"/>
                <a:gd name="T46" fmla="*/ 89 w 800"/>
                <a:gd name="T47" fmla="*/ 16 h 29"/>
                <a:gd name="T48" fmla="*/ 94 w 800"/>
                <a:gd name="T49" fmla="*/ 12 h 29"/>
                <a:gd name="T50" fmla="*/ 98 w 800"/>
                <a:gd name="T51" fmla="*/ 16 h 29"/>
                <a:gd name="T52" fmla="*/ 94 w 800"/>
                <a:gd name="T53" fmla="*/ 21 h 29"/>
                <a:gd name="T54" fmla="*/ 115 w 800"/>
                <a:gd name="T55" fmla="*/ 21 h 29"/>
                <a:gd name="T56" fmla="*/ 111 w 800"/>
                <a:gd name="T57" fmla="*/ 16 h 29"/>
                <a:gd name="T58" fmla="*/ 115 w 800"/>
                <a:gd name="T59" fmla="*/ 12 h 29"/>
                <a:gd name="T60" fmla="*/ 120 w 800"/>
                <a:gd name="T61" fmla="*/ 16 h 29"/>
                <a:gd name="T62" fmla="*/ 115 w 800"/>
                <a:gd name="T6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29">
                  <a:moveTo>
                    <a:pt x="791" y="3"/>
                  </a:moveTo>
                  <a:cubicBezTo>
                    <a:pt x="469" y="3"/>
                    <a:pt x="469" y="3"/>
                    <a:pt x="469" y="3"/>
                  </a:cubicBezTo>
                  <a:cubicBezTo>
                    <a:pt x="469" y="4"/>
                    <a:pt x="468" y="5"/>
                    <a:pt x="468" y="6"/>
                  </a:cubicBezTo>
                  <a:cubicBezTo>
                    <a:pt x="466" y="8"/>
                    <a:pt x="463" y="9"/>
                    <a:pt x="461" y="9"/>
                  </a:cubicBezTo>
                  <a:cubicBezTo>
                    <a:pt x="339" y="9"/>
                    <a:pt x="339" y="9"/>
                    <a:pt x="339" y="9"/>
                  </a:cubicBezTo>
                  <a:cubicBezTo>
                    <a:pt x="337" y="9"/>
                    <a:pt x="334" y="8"/>
                    <a:pt x="332" y="6"/>
                  </a:cubicBezTo>
                  <a:cubicBezTo>
                    <a:pt x="332" y="5"/>
                    <a:pt x="331" y="4"/>
                    <a:pt x="331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2" y="19"/>
                    <a:pt x="6" y="23"/>
                  </a:cubicBezTo>
                  <a:cubicBezTo>
                    <a:pt x="10" y="27"/>
                    <a:pt x="15" y="29"/>
                    <a:pt x="21" y="29"/>
                  </a:cubicBezTo>
                  <a:cubicBezTo>
                    <a:pt x="779" y="29"/>
                    <a:pt x="779" y="29"/>
                    <a:pt x="779" y="29"/>
                  </a:cubicBezTo>
                  <a:cubicBezTo>
                    <a:pt x="785" y="29"/>
                    <a:pt x="790" y="27"/>
                    <a:pt x="794" y="23"/>
                  </a:cubicBezTo>
                  <a:cubicBezTo>
                    <a:pt x="798" y="19"/>
                    <a:pt x="800" y="14"/>
                    <a:pt x="800" y="9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798" y="2"/>
                    <a:pt x="795" y="3"/>
                    <a:pt x="791" y="3"/>
                  </a:cubicBezTo>
                  <a:close/>
                  <a:moveTo>
                    <a:pt x="72" y="21"/>
                  </a:moveTo>
                  <a:cubicBezTo>
                    <a:pt x="70" y="21"/>
                    <a:pt x="68" y="19"/>
                    <a:pt x="68" y="16"/>
                  </a:cubicBezTo>
                  <a:cubicBezTo>
                    <a:pt x="68" y="14"/>
                    <a:pt x="70" y="12"/>
                    <a:pt x="72" y="12"/>
                  </a:cubicBezTo>
                  <a:cubicBezTo>
                    <a:pt x="75" y="12"/>
                    <a:pt x="77" y="14"/>
                    <a:pt x="77" y="16"/>
                  </a:cubicBezTo>
                  <a:cubicBezTo>
                    <a:pt x="77" y="19"/>
                    <a:pt x="75" y="21"/>
                    <a:pt x="72" y="21"/>
                  </a:cubicBezTo>
                  <a:close/>
                  <a:moveTo>
                    <a:pt x="94" y="21"/>
                  </a:moveTo>
                  <a:cubicBezTo>
                    <a:pt x="91" y="21"/>
                    <a:pt x="89" y="19"/>
                    <a:pt x="89" y="16"/>
                  </a:cubicBezTo>
                  <a:cubicBezTo>
                    <a:pt x="89" y="14"/>
                    <a:pt x="91" y="12"/>
                    <a:pt x="94" y="12"/>
                  </a:cubicBezTo>
                  <a:cubicBezTo>
                    <a:pt x="96" y="12"/>
                    <a:pt x="98" y="14"/>
                    <a:pt x="98" y="16"/>
                  </a:cubicBezTo>
                  <a:cubicBezTo>
                    <a:pt x="98" y="19"/>
                    <a:pt x="96" y="21"/>
                    <a:pt x="94" y="21"/>
                  </a:cubicBezTo>
                  <a:close/>
                  <a:moveTo>
                    <a:pt x="115" y="21"/>
                  </a:moveTo>
                  <a:cubicBezTo>
                    <a:pt x="113" y="21"/>
                    <a:pt x="111" y="19"/>
                    <a:pt x="111" y="16"/>
                  </a:cubicBezTo>
                  <a:cubicBezTo>
                    <a:pt x="111" y="14"/>
                    <a:pt x="113" y="12"/>
                    <a:pt x="115" y="12"/>
                  </a:cubicBezTo>
                  <a:cubicBezTo>
                    <a:pt x="118" y="12"/>
                    <a:pt x="120" y="14"/>
                    <a:pt x="120" y="16"/>
                  </a:cubicBezTo>
                  <a:cubicBezTo>
                    <a:pt x="120" y="19"/>
                    <a:pt x="118" y="21"/>
                    <a:pt x="1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8" name="Freeform 15"/>
            <p:cNvSpPr>
              <a:spLocks/>
            </p:cNvSpPr>
            <p:nvPr/>
          </p:nvSpPr>
          <p:spPr bwMode="auto">
            <a:xfrm>
              <a:off x="1624" y="1386"/>
              <a:ext cx="48" cy="56"/>
            </a:xfrm>
            <a:custGeom>
              <a:avLst/>
              <a:gdLst>
                <a:gd name="T0" fmla="*/ 48 w 48"/>
                <a:gd name="T1" fmla="*/ 56 h 56"/>
                <a:gd name="T2" fmla="*/ 0 w 48"/>
                <a:gd name="T3" fmla="*/ 56 h 56"/>
                <a:gd name="T4" fmla="*/ 0 w 48"/>
                <a:gd name="T5" fmla="*/ 5 h 56"/>
                <a:gd name="T6" fmla="*/ 2 w 48"/>
                <a:gd name="T7" fmla="*/ 2 h 56"/>
                <a:gd name="T8" fmla="*/ 5 w 48"/>
                <a:gd name="T9" fmla="*/ 0 h 56"/>
                <a:gd name="T10" fmla="*/ 43 w 48"/>
                <a:gd name="T11" fmla="*/ 0 h 56"/>
                <a:gd name="T12" fmla="*/ 47 w 48"/>
                <a:gd name="T13" fmla="*/ 2 h 56"/>
                <a:gd name="T14" fmla="*/ 48 w 48"/>
                <a:gd name="T15" fmla="*/ 5 h 56"/>
                <a:gd name="T16" fmla="*/ 48 w 48"/>
                <a:gd name="T1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6">
                  <a:moveTo>
                    <a:pt x="48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3"/>
                    <a:pt x="2" y="2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6" y="1"/>
                    <a:pt x="47" y="2"/>
                  </a:cubicBezTo>
                  <a:cubicBezTo>
                    <a:pt x="48" y="3"/>
                    <a:pt x="48" y="4"/>
                    <a:pt x="48" y="5"/>
                  </a:cubicBezTo>
                  <a:cubicBezTo>
                    <a:pt x="48" y="56"/>
                    <a:pt x="48" y="56"/>
                    <a:pt x="48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9" name="Freeform 16"/>
            <p:cNvSpPr>
              <a:spLocks/>
            </p:cNvSpPr>
            <p:nvPr/>
          </p:nvSpPr>
          <p:spPr bwMode="auto">
            <a:xfrm>
              <a:off x="1723" y="1314"/>
              <a:ext cx="47" cy="128"/>
            </a:xfrm>
            <a:custGeom>
              <a:avLst/>
              <a:gdLst>
                <a:gd name="T0" fmla="*/ 47 w 47"/>
                <a:gd name="T1" fmla="*/ 128 h 128"/>
                <a:gd name="T2" fmla="*/ 0 w 47"/>
                <a:gd name="T3" fmla="*/ 128 h 128"/>
                <a:gd name="T4" fmla="*/ 0 w 47"/>
                <a:gd name="T5" fmla="*/ 5 h 128"/>
                <a:gd name="T6" fmla="*/ 1 w 47"/>
                <a:gd name="T7" fmla="*/ 2 h 128"/>
                <a:gd name="T8" fmla="*/ 5 w 47"/>
                <a:gd name="T9" fmla="*/ 0 h 128"/>
                <a:gd name="T10" fmla="*/ 42 w 47"/>
                <a:gd name="T11" fmla="*/ 0 h 128"/>
                <a:gd name="T12" fmla="*/ 46 w 47"/>
                <a:gd name="T13" fmla="*/ 2 h 128"/>
                <a:gd name="T14" fmla="*/ 47 w 47"/>
                <a:gd name="T15" fmla="*/ 5 h 128"/>
                <a:gd name="T16" fmla="*/ 47 w 47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28">
                  <a:moveTo>
                    <a:pt x="47" y="128"/>
                  </a:moveTo>
                  <a:cubicBezTo>
                    <a:pt x="0" y="128"/>
                    <a:pt x="0" y="128"/>
                    <a:pt x="0" y="12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3" y="0"/>
                    <a:pt x="5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4" y="0"/>
                    <a:pt x="45" y="1"/>
                    <a:pt x="46" y="2"/>
                  </a:cubicBezTo>
                  <a:cubicBezTo>
                    <a:pt x="47" y="3"/>
                    <a:pt x="47" y="4"/>
                    <a:pt x="47" y="5"/>
                  </a:cubicBezTo>
                  <a:lnTo>
                    <a:pt x="47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0" name="Freeform 17"/>
            <p:cNvSpPr>
              <a:spLocks/>
            </p:cNvSpPr>
            <p:nvPr/>
          </p:nvSpPr>
          <p:spPr bwMode="auto">
            <a:xfrm>
              <a:off x="1821" y="1353"/>
              <a:ext cx="48" cy="89"/>
            </a:xfrm>
            <a:custGeom>
              <a:avLst/>
              <a:gdLst>
                <a:gd name="T0" fmla="*/ 48 w 48"/>
                <a:gd name="T1" fmla="*/ 89 h 89"/>
                <a:gd name="T2" fmla="*/ 0 w 48"/>
                <a:gd name="T3" fmla="*/ 89 h 89"/>
                <a:gd name="T4" fmla="*/ 0 w 48"/>
                <a:gd name="T5" fmla="*/ 6 h 89"/>
                <a:gd name="T6" fmla="*/ 1 w 48"/>
                <a:gd name="T7" fmla="*/ 2 h 89"/>
                <a:gd name="T8" fmla="*/ 5 w 48"/>
                <a:gd name="T9" fmla="*/ 0 h 89"/>
                <a:gd name="T10" fmla="*/ 43 w 48"/>
                <a:gd name="T11" fmla="*/ 0 h 89"/>
                <a:gd name="T12" fmla="*/ 46 w 48"/>
                <a:gd name="T13" fmla="*/ 2 h 89"/>
                <a:gd name="T14" fmla="*/ 48 w 48"/>
                <a:gd name="T15" fmla="*/ 6 h 89"/>
                <a:gd name="T16" fmla="*/ 48 w 48"/>
                <a:gd name="T1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89">
                  <a:moveTo>
                    <a:pt x="48" y="89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5" y="1"/>
                    <a:pt x="46" y="2"/>
                  </a:cubicBezTo>
                  <a:cubicBezTo>
                    <a:pt x="47" y="3"/>
                    <a:pt x="48" y="4"/>
                    <a:pt x="48" y="6"/>
                  </a:cubicBezTo>
                  <a:cubicBezTo>
                    <a:pt x="48" y="89"/>
                    <a:pt x="48" y="89"/>
                    <a:pt x="48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1" name="Freeform 18"/>
            <p:cNvSpPr>
              <a:spLocks/>
            </p:cNvSpPr>
            <p:nvPr/>
          </p:nvSpPr>
          <p:spPr bwMode="auto">
            <a:xfrm>
              <a:off x="1901" y="1205"/>
              <a:ext cx="84" cy="237"/>
            </a:xfrm>
            <a:custGeom>
              <a:avLst/>
              <a:gdLst>
                <a:gd name="T0" fmla="*/ 79 w 84"/>
                <a:gd name="T1" fmla="*/ 64 h 237"/>
                <a:gd name="T2" fmla="*/ 84 w 84"/>
                <a:gd name="T3" fmla="*/ 62 h 237"/>
                <a:gd name="T4" fmla="*/ 83 w 84"/>
                <a:gd name="T5" fmla="*/ 56 h 237"/>
                <a:gd name="T6" fmla="*/ 46 w 84"/>
                <a:gd name="T7" fmla="*/ 2 h 237"/>
                <a:gd name="T8" fmla="*/ 42 w 84"/>
                <a:gd name="T9" fmla="*/ 0 h 237"/>
                <a:gd name="T10" fmla="*/ 38 w 84"/>
                <a:gd name="T11" fmla="*/ 2 h 237"/>
                <a:gd name="T12" fmla="*/ 1 w 84"/>
                <a:gd name="T13" fmla="*/ 56 h 237"/>
                <a:gd name="T14" fmla="*/ 1 w 84"/>
                <a:gd name="T15" fmla="*/ 62 h 237"/>
                <a:gd name="T16" fmla="*/ 5 w 84"/>
                <a:gd name="T17" fmla="*/ 64 h 237"/>
                <a:gd name="T18" fmla="*/ 18 w 84"/>
                <a:gd name="T19" fmla="*/ 64 h 237"/>
                <a:gd name="T20" fmla="*/ 18 w 84"/>
                <a:gd name="T21" fmla="*/ 237 h 237"/>
                <a:gd name="T22" fmla="*/ 66 w 84"/>
                <a:gd name="T23" fmla="*/ 237 h 237"/>
                <a:gd name="T24" fmla="*/ 66 w 84"/>
                <a:gd name="T25" fmla="*/ 64 h 237"/>
                <a:gd name="T26" fmla="*/ 79 w 84"/>
                <a:gd name="T27" fmla="*/ 64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" h="237">
                  <a:moveTo>
                    <a:pt x="79" y="64"/>
                  </a:moveTo>
                  <a:cubicBezTo>
                    <a:pt x="81" y="64"/>
                    <a:pt x="83" y="63"/>
                    <a:pt x="84" y="62"/>
                  </a:cubicBezTo>
                  <a:cubicBezTo>
                    <a:pt x="84" y="60"/>
                    <a:pt x="84" y="58"/>
                    <a:pt x="83" y="56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5" y="1"/>
                    <a:pt x="44" y="0"/>
                    <a:pt x="42" y="0"/>
                  </a:cubicBezTo>
                  <a:cubicBezTo>
                    <a:pt x="40" y="0"/>
                    <a:pt x="39" y="1"/>
                    <a:pt x="38" y="2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58"/>
                    <a:pt x="0" y="60"/>
                    <a:pt x="1" y="62"/>
                  </a:cubicBezTo>
                  <a:cubicBezTo>
                    <a:pt x="1" y="63"/>
                    <a:pt x="3" y="64"/>
                    <a:pt x="5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237"/>
                    <a:pt x="18" y="237"/>
                    <a:pt x="18" y="237"/>
                  </a:cubicBezTo>
                  <a:cubicBezTo>
                    <a:pt x="66" y="237"/>
                    <a:pt x="66" y="237"/>
                    <a:pt x="66" y="237"/>
                  </a:cubicBezTo>
                  <a:cubicBezTo>
                    <a:pt x="66" y="64"/>
                    <a:pt x="66" y="64"/>
                    <a:pt x="66" y="64"/>
                  </a:cubicBezTo>
                  <a:lnTo>
                    <a:pt x="79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2" name="Freeform 19"/>
            <p:cNvSpPr>
              <a:spLocks/>
            </p:cNvSpPr>
            <p:nvPr/>
          </p:nvSpPr>
          <p:spPr bwMode="auto">
            <a:xfrm>
              <a:off x="1552" y="1187"/>
              <a:ext cx="510" cy="276"/>
            </a:xfrm>
            <a:custGeom>
              <a:avLst/>
              <a:gdLst>
                <a:gd name="T0" fmla="*/ 8 w 512"/>
                <a:gd name="T1" fmla="*/ 268 h 276"/>
                <a:gd name="T2" fmla="*/ 8 w 512"/>
                <a:gd name="T3" fmla="*/ 4 h 276"/>
                <a:gd name="T4" fmla="*/ 7 w 512"/>
                <a:gd name="T5" fmla="*/ 1 h 276"/>
                <a:gd name="T6" fmla="*/ 4 w 512"/>
                <a:gd name="T7" fmla="*/ 0 h 276"/>
                <a:gd name="T8" fmla="*/ 4 w 512"/>
                <a:gd name="T9" fmla="*/ 0 h 276"/>
                <a:gd name="T10" fmla="*/ 1 w 512"/>
                <a:gd name="T11" fmla="*/ 1 h 276"/>
                <a:gd name="T12" fmla="*/ 0 w 512"/>
                <a:gd name="T13" fmla="*/ 4 h 276"/>
                <a:gd name="T14" fmla="*/ 0 w 512"/>
                <a:gd name="T15" fmla="*/ 276 h 276"/>
                <a:gd name="T16" fmla="*/ 508 w 512"/>
                <a:gd name="T17" fmla="*/ 276 h 276"/>
                <a:gd name="T18" fmla="*/ 511 w 512"/>
                <a:gd name="T19" fmla="*/ 275 h 276"/>
                <a:gd name="T20" fmla="*/ 512 w 512"/>
                <a:gd name="T21" fmla="*/ 272 h 276"/>
                <a:gd name="T22" fmla="*/ 512 w 512"/>
                <a:gd name="T23" fmla="*/ 272 h 276"/>
                <a:gd name="T24" fmla="*/ 511 w 512"/>
                <a:gd name="T25" fmla="*/ 269 h 276"/>
                <a:gd name="T26" fmla="*/ 508 w 512"/>
                <a:gd name="T27" fmla="*/ 268 h 276"/>
                <a:gd name="T28" fmla="*/ 8 w 512"/>
                <a:gd name="T29" fmla="*/ 268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2" h="276">
                  <a:moveTo>
                    <a:pt x="8" y="268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8" y="2"/>
                    <a:pt x="7" y="1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1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276"/>
                    <a:pt x="0" y="276"/>
                    <a:pt x="0" y="276"/>
                  </a:cubicBezTo>
                  <a:cubicBezTo>
                    <a:pt x="508" y="276"/>
                    <a:pt x="508" y="276"/>
                    <a:pt x="508" y="276"/>
                  </a:cubicBezTo>
                  <a:cubicBezTo>
                    <a:pt x="509" y="276"/>
                    <a:pt x="510" y="276"/>
                    <a:pt x="511" y="275"/>
                  </a:cubicBezTo>
                  <a:cubicBezTo>
                    <a:pt x="512" y="274"/>
                    <a:pt x="512" y="273"/>
                    <a:pt x="512" y="272"/>
                  </a:cubicBezTo>
                  <a:cubicBezTo>
                    <a:pt x="512" y="272"/>
                    <a:pt x="512" y="272"/>
                    <a:pt x="512" y="272"/>
                  </a:cubicBezTo>
                  <a:cubicBezTo>
                    <a:pt x="512" y="271"/>
                    <a:pt x="512" y="270"/>
                    <a:pt x="511" y="269"/>
                  </a:cubicBezTo>
                  <a:cubicBezTo>
                    <a:pt x="510" y="268"/>
                    <a:pt x="509" y="268"/>
                    <a:pt x="508" y="268"/>
                  </a:cubicBezTo>
                  <a:cubicBezTo>
                    <a:pt x="8" y="268"/>
                    <a:pt x="8" y="268"/>
                    <a:pt x="8" y="2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3" name="Group 32"/>
          <p:cNvGrpSpPr>
            <a:grpSpLocks noChangeAspect="1"/>
          </p:cNvGrpSpPr>
          <p:nvPr/>
        </p:nvGrpSpPr>
        <p:grpSpPr bwMode="auto">
          <a:xfrm>
            <a:off x="8343429" y="1835394"/>
            <a:ext cx="1747162" cy="1240486"/>
            <a:chOff x="4354" y="1098"/>
            <a:chExt cx="800" cy="568"/>
          </a:xfrm>
          <a:solidFill>
            <a:schemeClr val="bg1"/>
          </a:solidFill>
        </p:grpSpPr>
        <p:sp>
          <p:nvSpPr>
            <p:cNvPr id="34" name="Freeform 33"/>
            <p:cNvSpPr>
              <a:spLocks noEditPoints="1"/>
            </p:cNvSpPr>
            <p:nvPr/>
          </p:nvSpPr>
          <p:spPr bwMode="auto">
            <a:xfrm>
              <a:off x="4441" y="1098"/>
              <a:ext cx="626" cy="423"/>
            </a:xfrm>
            <a:custGeom>
              <a:avLst/>
              <a:gdLst>
                <a:gd name="T0" fmla="*/ 621 w 628"/>
                <a:gd name="T1" fmla="*/ 7 h 423"/>
                <a:gd name="T2" fmla="*/ 605 w 628"/>
                <a:gd name="T3" fmla="*/ 0 h 423"/>
                <a:gd name="T4" fmla="*/ 24 w 628"/>
                <a:gd name="T5" fmla="*/ 0 h 423"/>
                <a:gd name="T6" fmla="*/ 7 w 628"/>
                <a:gd name="T7" fmla="*/ 7 h 423"/>
                <a:gd name="T8" fmla="*/ 0 w 628"/>
                <a:gd name="T9" fmla="*/ 23 h 423"/>
                <a:gd name="T10" fmla="*/ 0 w 628"/>
                <a:gd name="T11" fmla="*/ 423 h 423"/>
                <a:gd name="T12" fmla="*/ 628 w 628"/>
                <a:gd name="T13" fmla="*/ 423 h 423"/>
                <a:gd name="T14" fmla="*/ 628 w 628"/>
                <a:gd name="T15" fmla="*/ 23 h 423"/>
                <a:gd name="T16" fmla="*/ 621 w 628"/>
                <a:gd name="T17" fmla="*/ 7 h 423"/>
                <a:gd name="T18" fmla="*/ 314 w 628"/>
                <a:gd name="T19" fmla="*/ 13 h 423"/>
                <a:gd name="T20" fmla="*/ 321 w 628"/>
                <a:gd name="T21" fmla="*/ 20 h 423"/>
                <a:gd name="T22" fmla="*/ 314 w 628"/>
                <a:gd name="T23" fmla="*/ 27 h 423"/>
                <a:gd name="T24" fmla="*/ 307 w 628"/>
                <a:gd name="T25" fmla="*/ 20 h 423"/>
                <a:gd name="T26" fmla="*/ 314 w 628"/>
                <a:gd name="T27" fmla="*/ 13 h 423"/>
                <a:gd name="T28" fmla="*/ 587 w 628"/>
                <a:gd name="T29" fmla="*/ 382 h 423"/>
                <a:gd name="T30" fmla="*/ 41 w 628"/>
                <a:gd name="T31" fmla="*/ 382 h 423"/>
                <a:gd name="T32" fmla="*/ 41 w 628"/>
                <a:gd name="T33" fmla="*/ 41 h 423"/>
                <a:gd name="T34" fmla="*/ 587 w 628"/>
                <a:gd name="T35" fmla="*/ 41 h 423"/>
                <a:gd name="T36" fmla="*/ 587 w 628"/>
                <a:gd name="T37" fmla="*/ 38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8" h="423">
                  <a:moveTo>
                    <a:pt x="621" y="7"/>
                  </a:moveTo>
                  <a:cubicBezTo>
                    <a:pt x="617" y="2"/>
                    <a:pt x="611" y="0"/>
                    <a:pt x="60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628" y="423"/>
                    <a:pt x="628" y="423"/>
                    <a:pt x="628" y="423"/>
                  </a:cubicBezTo>
                  <a:cubicBezTo>
                    <a:pt x="628" y="23"/>
                    <a:pt x="628" y="23"/>
                    <a:pt x="628" y="23"/>
                  </a:cubicBezTo>
                  <a:cubicBezTo>
                    <a:pt x="628" y="17"/>
                    <a:pt x="626" y="11"/>
                    <a:pt x="621" y="7"/>
                  </a:cubicBezTo>
                  <a:close/>
                  <a:moveTo>
                    <a:pt x="314" y="13"/>
                  </a:moveTo>
                  <a:cubicBezTo>
                    <a:pt x="318" y="13"/>
                    <a:pt x="321" y="16"/>
                    <a:pt x="321" y="20"/>
                  </a:cubicBezTo>
                  <a:cubicBezTo>
                    <a:pt x="321" y="24"/>
                    <a:pt x="318" y="27"/>
                    <a:pt x="314" y="27"/>
                  </a:cubicBezTo>
                  <a:cubicBezTo>
                    <a:pt x="310" y="27"/>
                    <a:pt x="307" y="24"/>
                    <a:pt x="307" y="20"/>
                  </a:cubicBezTo>
                  <a:cubicBezTo>
                    <a:pt x="307" y="16"/>
                    <a:pt x="310" y="13"/>
                    <a:pt x="314" y="13"/>
                  </a:cubicBezTo>
                  <a:close/>
                  <a:moveTo>
                    <a:pt x="587" y="382"/>
                  </a:moveTo>
                  <a:cubicBezTo>
                    <a:pt x="41" y="382"/>
                    <a:pt x="41" y="382"/>
                    <a:pt x="41" y="38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587" y="41"/>
                    <a:pt x="587" y="41"/>
                    <a:pt x="587" y="41"/>
                  </a:cubicBezTo>
                  <a:lnTo>
                    <a:pt x="587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5" name="Freeform 34"/>
            <p:cNvSpPr>
              <a:spLocks noEditPoints="1"/>
            </p:cNvSpPr>
            <p:nvPr/>
          </p:nvSpPr>
          <p:spPr bwMode="auto">
            <a:xfrm>
              <a:off x="4354" y="1538"/>
              <a:ext cx="800" cy="97"/>
            </a:xfrm>
            <a:custGeom>
              <a:avLst/>
              <a:gdLst>
                <a:gd name="T0" fmla="*/ 87 w 802"/>
                <a:gd name="T1" fmla="*/ 0 h 97"/>
                <a:gd name="T2" fmla="*/ 4 w 802"/>
                <a:gd name="T3" fmla="*/ 83 h 97"/>
                <a:gd name="T4" fmla="*/ 2 w 802"/>
                <a:gd name="T5" fmla="*/ 92 h 97"/>
                <a:gd name="T6" fmla="*/ 10 w 802"/>
                <a:gd name="T7" fmla="*/ 97 h 97"/>
                <a:gd name="T8" fmla="*/ 792 w 802"/>
                <a:gd name="T9" fmla="*/ 97 h 97"/>
                <a:gd name="T10" fmla="*/ 800 w 802"/>
                <a:gd name="T11" fmla="*/ 92 h 97"/>
                <a:gd name="T12" fmla="*/ 798 w 802"/>
                <a:gd name="T13" fmla="*/ 83 h 97"/>
                <a:gd name="T14" fmla="*/ 715 w 802"/>
                <a:gd name="T15" fmla="*/ 0 h 97"/>
                <a:gd name="T16" fmla="*/ 87 w 802"/>
                <a:gd name="T17" fmla="*/ 0 h 97"/>
                <a:gd name="T18" fmla="*/ 711 w 802"/>
                <a:gd name="T19" fmla="*/ 47 h 97"/>
                <a:gd name="T20" fmla="*/ 712 w 802"/>
                <a:gd name="T21" fmla="*/ 54 h 97"/>
                <a:gd name="T22" fmla="*/ 706 w 802"/>
                <a:gd name="T23" fmla="*/ 58 h 97"/>
                <a:gd name="T24" fmla="*/ 484 w 802"/>
                <a:gd name="T25" fmla="*/ 58 h 97"/>
                <a:gd name="T26" fmla="*/ 485 w 802"/>
                <a:gd name="T27" fmla="*/ 64 h 97"/>
                <a:gd name="T28" fmla="*/ 484 w 802"/>
                <a:gd name="T29" fmla="*/ 67 h 97"/>
                <a:gd name="T30" fmla="*/ 481 w 802"/>
                <a:gd name="T31" fmla="*/ 69 h 97"/>
                <a:gd name="T32" fmla="*/ 321 w 802"/>
                <a:gd name="T33" fmla="*/ 69 h 97"/>
                <a:gd name="T34" fmla="*/ 318 w 802"/>
                <a:gd name="T35" fmla="*/ 67 h 97"/>
                <a:gd name="T36" fmla="*/ 317 w 802"/>
                <a:gd name="T37" fmla="*/ 64 h 97"/>
                <a:gd name="T38" fmla="*/ 318 w 802"/>
                <a:gd name="T39" fmla="*/ 58 h 97"/>
                <a:gd name="T40" fmla="*/ 96 w 802"/>
                <a:gd name="T41" fmla="*/ 58 h 97"/>
                <a:gd name="T42" fmla="*/ 90 w 802"/>
                <a:gd name="T43" fmla="*/ 54 h 97"/>
                <a:gd name="T44" fmla="*/ 91 w 802"/>
                <a:gd name="T45" fmla="*/ 47 h 97"/>
                <a:gd name="T46" fmla="*/ 113 w 802"/>
                <a:gd name="T47" fmla="*/ 20 h 97"/>
                <a:gd name="T48" fmla="*/ 689 w 802"/>
                <a:gd name="T49" fmla="*/ 20 h 97"/>
                <a:gd name="T50" fmla="*/ 711 w 802"/>
                <a:gd name="T51" fmla="*/ 4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2" h="97">
                  <a:moveTo>
                    <a:pt x="87" y="0"/>
                  </a:moveTo>
                  <a:cubicBezTo>
                    <a:pt x="4" y="83"/>
                    <a:pt x="4" y="83"/>
                    <a:pt x="4" y="83"/>
                  </a:cubicBezTo>
                  <a:cubicBezTo>
                    <a:pt x="1" y="85"/>
                    <a:pt x="0" y="89"/>
                    <a:pt x="2" y="92"/>
                  </a:cubicBezTo>
                  <a:cubicBezTo>
                    <a:pt x="3" y="95"/>
                    <a:pt x="6" y="97"/>
                    <a:pt x="10" y="97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6" y="97"/>
                    <a:pt x="799" y="95"/>
                    <a:pt x="800" y="92"/>
                  </a:cubicBezTo>
                  <a:cubicBezTo>
                    <a:pt x="802" y="89"/>
                    <a:pt x="801" y="85"/>
                    <a:pt x="798" y="83"/>
                  </a:cubicBezTo>
                  <a:cubicBezTo>
                    <a:pt x="715" y="0"/>
                    <a:pt x="715" y="0"/>
                    <a:pt x="715" y="0"/>
                  </a:cubicBezTo>
                  <a:lnTo>
                    <a:pt x="87" y="0"/>
                  </a:lnTo>
                  <a:close/>
                  <a:moveTo>
                    <a:pt x="711" y="47"/>
                  </a:moveTo>
                  <a:cubicBezTo>
                    <a:pt x="713" y="49"/>
                    <a:pt x="713" y="51"/>
                    <a:pt x="712" y="54"/>
                  </a:cubicBezTo>
                  <a:cubicBezTo>
                    <a:pt x="711" y="56"/>
                    <a:pt x="709" y="58"/>
                    <a:pt x="706" y="58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5" y="64"/>
                    <a:pt x="485" y="64"/>
                    <a:pt x="485" y="64"/>
                  </a:cubicBezTo>
                  <a:cubicBezTo>
                    <a:pt x="485" y="65"/>
                    <a:pt x="485" y="66"/>
                    <a:pt x="484" y="67"/>
                  </a:cubicBezTo>
                  <a:cubicBezTo>
                    <a:pt x="483" y="68"/>
                    <a:pt x="482" y="69"/>
                    <a:pt x="481" y="69"/>
                  </a:cubicBezTo>
                  <a:cubicBezTo>
                    <a:pt x="321" y="69"/>
                    <a:pt x="321" y="69"/>
                    <a:pt x="321" y="69"/>
                  </a:cubicBezTo>
                  <a:cubicBezTo>
                    <a:pt x="320" y="69"/>
                    <a:pt x="319" y="68"/>
                    <a:pt x="318" y="67"/>
                  </a:cubicBezTo>
                  <a:cubicBezTo>
                    <a:pt x="317" y="66"/>
                    <a:pt x="317" y="65"/>
                    <a:pt x="317" y="64"/>
                  </a:cubicBezTo>
                  <a:cubicBezTo>
                    <a:pt x="318" y="58"/>
                    <a:pt x="318" y="58"/>
                    <a:pt x="318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3" y="58"/>
                    <a:pt x="91" y="56"/>
                    <a:pt x="90" y="54"/>
                  </a:cubicBezTo>
                  <a:cubicBezTo>
                    <a:pt x="89" y="51"/>
                    <a:pt x="89" y="49"/>
                    <a:pt x="91" y="47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689" y="20"/>
                    <a:pt x="689" y="20"/>
                    <a:pt x="689" y="20"/>
                  </a:cubicBezTo>
                  <a:lnTo>
                    <a:pt x="711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36" name="Freeform 35"/>
            <p:cNvSpPr>
              <a:spLocks noEditPoints="1"/>
            </p:cNvSpPr>
            <p:nvPr/>
          </p:nvSpPr>
          <p:spPr bwMode="auto">
            <a:xfrm>
              <a:off x="4355" y="1637"/>
              <a:ext cx="798" cy="29"/>
            </a:xfrm>
            <a:custGeom>
              <a:avLst/>
              <a:gdLst>
                <a:gd name="T0" fmla="*/ 791 w 800"/>
                <a:gd name="T1" fmla="*/ 3 h 29"/>
                <a:gd name="T2" fmla="*/ 469 w 800"/>
                <a:gd name="T3" fmla="*/ 3 h 29"/>
                <a:gd name="T4" fmla="*/ 468 w 800"/>
                <a:gd name="T5" fmla="*/ 6 h 29"/>
                <a:gd name="T6" fmla="*/ 461 w 800"/>
                <a:gd name="T7" fmla="*/ 9 h 29"/>
                <a:gd name="T8" fmla="*/ 339 w 800"/>
                <a:gd name="T9" fmla="*/ 9 h 29"/>
                <a:gd name="T10" fmla="*/ 332 w 800"/>
                <a:gd name="T11" fmla="*/ 6 h 29"/>
                <a:gd name="T12" fmla="*/ 331 w 800"/>
                <a:gd name="T13" fmla="*/ 3 h 29"/>
                <a:gd name="T14" fmla="*/ 9 w 800"/>
                <a:gd name="T15" fmla="*/ 3 h 29"/>
                <a:gd name="T16" fmla="*/ 0 w 800"/>
                <a:gd name="T17" fmla="*/ 0 h 29"/>
                <a:gd name="T18" fmla="*/ 0 w 800"/>
                <a:gd name="T19" fmla="*/ 9 h 29"/>
                <a:gd name="T20" fmla="*/ 6 w 800"/>
                <a:gd name="T21" fmla="*/ 23 h 29"/>
                <a:gd name="T22" fmla="*/ 21 w 800"/>
                <a:gd name="T23" fmla="*/ 29 h 29"/>
                <a:gd name="T24" fmla="*/ 779 w 800"/>
                <a:gd name="T25" fmla="*/ 29 h 29"/>
                <a:gd name="T26" fmla="*/ 794 w 800"/>
                <a:gd name="T27" fmla="*/ 23 h 29"/>
                <a:gd name="T28" fmla="*/ 800 w 800"/>
                <a:gd name="T29" fmla="*/ 9 h 29"/>
                <a:gd name="T30" fmla="*/ 800 w 800"/>
                <a:gd name="T31" fmla="*/ 0 h 29"/>
                <a:gd name="T32" fmla="*/ 791 w 800"/>
                <a:gd name="T33" fmla="*/ 3 h 29"/>
                <a:gd name="T34" fmla="*/ 72 w 800"/>
                <a:gd name="T35" fmla="*/ 21 h 29"/>
                <a:gd name="T36" fmla="*/ 68 w 800"/>
                <a:gd name="T37" fmla="*/ 16 h 29"/>
                <a:gd name="T38" fmla="*/ 72 w 800"/>
                <a:gd name="T39" fmla="*/ 12 h 29"/>
                <a:gd name="T40" fmla="*/ 77 w 800"/>
                <a:gd name="T41" fmla="*/ 16 h 29"/>
                <a:gd name="T42" fmla="*/ 72 w 800"/>
                <a:gd name="T43" fmla="*/ 21 h 29"/>
                <a:gd name="T44" fmla="*/ 94 w 800"/>
                <a:gd name="T45" fmla="*/ 21 h 29"/>
                <a:gd name="T46" fmla="*/ 89 w 800"/>
                <a:gd name="T47" fmla="*/ 16 h 29"/>
                <a:gd name="T48" fmla="*/ 94 w 800"/>
                <a:gd name="T49" fmla="*/ 12 h 29"/>
                <a:gd name="T50" fmla="*/ 98 w 800"/>
                <a:gd name="T51" fmla="*/ 16 h 29"/>
                <a:gd name="T52" fmla="*/ 94 w 800"/>
                <a:gd name="T53" fmla="*/ 21 h 29"/>
                <a:gd name="T54" fmla="*/ 115 w 800"/>
                <a:gd name="T55" fmla="*/ 21 h 29"/>
                <a:gd name="T56" fmla="*/ 111 w 800"/>
                <a:gd name="T57" fmla="*/ 16 h 29"/>
                <a:gd name="T58" fmla="*/ 115 w 800"/>
                <a:gd name="T59" fmla="*/ 12 h 29"/>
                <a:gd name="T60" fmla="*/ 120 w 800"/>
                <a:gd name="T61" fmla="*/ 16 h 29"/>
                <a:gd name="T62" fmla="*/ 115 w 800"/>
                <a:gd name="T6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29">
                  <a:moveTo>
                    <a:pt x="791" y="3"/>
                  </a:moveTo>
                  <a:cubicBezTo>
                    <a:pt x="469" y="3"/>
                    <a:pt x="469" y="3"/>
                    <a:pt x="469" y="3"/>
                  </a:cubicBezTo>
                  <a:cubicBezTo>
                    <a:pt x="469" y="4"/>
                    <a:pt x="468" y="5"/>
                    <a:pt x="468" y="6"/>
                  </a:cubicBezTo>
                  <a:cubicBezTo>
                    <a:pt x="466" y="8"/>
                    <a:pt x="463" y="9"/>
                    <a:pt x="461" y="9"/>
                  </a:cubicBezTo>
                  <a:cubicBezTo>
                    <a:pt x="339" y="9"/>
                    <a:pt x="339" y="9"/>
                    <a:pt x="339" y="9"/>
                  </a:cubicBezTo>
                  <a:cubicBezTo>
                    <a:pt x="337" y="9"/>
                    <a:pt x="334" y="8"/>
                    <a:pt x="332" y="6"/>
                  </a:cubicBezTo>
                  <a:cubicBezTo>
                    <a:pt x="332" y="5"/>
                    <a:pt x="331" y="4"/>
                    <a:pt x="331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2" y="19"/>
                    <a:pt x="6" y="23"/>
                  </a:cubicBezTo>
                  <a:cubicBezTo>
                    <a:pt x="10" y="27"/>
                    <a:pt x="15" y="29"/>
                    <a:pt x="21" y="29"/>
                  </a:cubicBezTo>
                  <a:cubicBezTo>
                    <a:pt x="779" y="29"/>
                    <a:pt x="779" y="29"/>
                    <a:pt x="779" y="29"/>
                  </a:cubicBezTo>
                  <a:cubicBezTo>
                    <a:pt x="785" y="29"/>
                    <a:pt x="790" y="27"/>
                    <a:pt x="794" y="23"/>
                  </a:cubicBezTo>
                  <a:cubicBezTo>
                    <a:pt x="798" y="19"/>
                    <a:pt x="800" y="14"/>
                    <a:pt x="800" y="9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798" y="2"/>
                    <a:pt x="795" y="3"/>
                    <a:pt x="791" y="3"/>
                  </a:cubicBezTo>
                  <a:close/>
                  <a:moveTo>
                    <a:pt x="72" y="21"/>
                  </a:moveTo>
                  <a:cubicBezTo>
                    <a:pt x="70" y="21"/>
                    <a:pt x="68" y="19"/>
                    <a:pt x="68" y="16"/>
                  </a:cubicBezTo>
                  <a:cubicBezTo>
                    <a:pt x="68" y="14"/>
                    <a:pt x="70" y="12"/>
                    <a:pt x="72" y="12"/>
                  </a:cubicBezTo>
                  <a:cubicBezTo>
                    <a:pt x="75" y="12"/>
                    <a:pt x="77" y="14"/>
                    <a:pt x="77" y="16"/>
                  </a:cubicBezTo>
                  <a:cubicBezTo>
                    <a:pt x="77" y="19"/>
                    <a:pt x="75" y="21"/>
                    <a:pt x="72" y="21"/>
                  </a:cubicBezTo>
                  <a:close/>
                  <a:moveTo>
                    <a:pt x="94" y="21"/>
                  </a:moveTo>
                  <a:cubicBezTo>
                    <a:pt x="91" y="21"/>
                    <a:pt x="89" y="19"/>
                    <a:pt x="89" y="16"/>
                  </a:cubicBezTo>
                  <a:cubicBezTo>
                    <a:pt x="89" y="14"/>
                    <a:pt x="91" y="12"/>
                    <a:pt x="94" y="12"/>
                  </a:cubicBezTo>
                  <a:cubicBezTo>
                    <a:pt x="96" y="12"/>
                    <a:pt x="98" y="14"/>
                    <a:pt x="98" y="16"/>
                  </a:cubicBezTo>
                  <a:cubicBezTo>
                    <a:pt x="98" y="19"/>
                    <a:pt x="96" y="21"/>
                    <a:pt x="94" y="21"/>
                  </a:cubicBezTo>
                  <a:close/>
                  <a:moveTo>
                    <a:pt x="115" y="21"/>
                  </a:moveTo>
                  <a:cubicBezTo>
                    <a:pt x="113" y="21"/>
                    <a:pt x="111" y="19"/>
                    <a:pt x="111" y="16"/>
                  </a:cubicBezTo>
                  <a:cubicBezTo>
                    <a:pt x="111" y="14"/>
                    <a:pt x="113" y="12"/>
                    <a:pt x="115" y="12"/>
                  </a:cubicBezTo>
                  <a:cubicBezTo>
                    <a:pt x="118" y="12"/>
                    <a:pt x="120" y="14"/>
                    <a:pt x="120" y="16"/>
                  </a:cubicBezTo>
                  <a:cubicBezTo>
                    <a:pt x="120" y="19"/>
                    <a:pt x="118" y="21"/>
                    <a:pt x="1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4702" y="1225"/>
              <a:ext cx="50" cy="48"/>
            </a:xfrm>
            <a:custGeom>
              <a:avLst/>
              <a:gdLst>
                <a:gd name="T0" fmla="*/ 50 w 50"/>
                <a:gd name="T1" fmla="*/ 24 h 48"/>
                <a:gd name="T2" fmla="*/ 47 w 50"/>
                <a:gd name="T3" fmla="*/ 36 h 48"/>
                <a:gd name="T4" fmla="*/ 40 w 50"/>
                <a:gd name="T5" fmla="*/ 30 h 48"/>
                <a:gd name="T6" fmla="*/ 41 w 50"/>
                <a:gd name="T7" fmla="*/ 24 h 48"/>
                <a:gd name="T8" fmla="*/ 25 w 50"/>
                <a:gd name="T9" fmla="*/ 8 h 48"/>
                <a:gd name="T10" fmla="*/ 9 w 50"/>
                <a:gd name="T11" fmla="*/ 24 h 48"/>
                <a:gd name="T12" fmla="*/ 19 w 50"/>
                <a:gd name="T13" fmla="*/ 40 h 48"/>
                <a:gd name="T14" fmla="*/ 19 w 50"/>
                <a:gd name="T15" fmla="*/ 48 h 48"/>
                <a:gd name="T16" fmla="*/ 0 w 50"/>
                <a:gd name="T17" fmla="*/ 24 h 48"/>
                <a:gd name="T18" fmla="*/ 25 w 50"/>
                <a:gd name="T19" fmla="*/ 0 h 48"/>
                <a:gd name="T20" fmla="*/ 50 w 50"/>
                <a:gd name="T21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48">
                  <a:moveTo>
                    <a:pt x="50" y="24"/>
                  </a:moveTo>
                  <a:cubicBezTo>
                    <a:pt x="50" y="29"/>
                    <a:pt x="48" y="33"/>
                    <a:pt x="47" y="36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1" y="28"/>
                    <a:pt x="41" y="26"/>
                    <a:pt x="41" y="24"/>
                  </a:cubicBezTo>
                  <a:cubicBezTo>
                    <a:pt x="41" y="15"/>
                    <a:pt x="34" y="8"/>
                    <a:pt x="25" y="8"/>
                  </a:cubicBezTo>
                  <a:cubicBezTo>
                    <a:pt x="16" y="8"/>
                    <a:pt x="9" y="15"/>
                    <a:pt x="9" y="24"/>
                  </a:cubicBezTo>
                  <a:cubicBezTo>
                    <a:pt x="9" y="31"/>
                    <a:pt x="13" y="37"/>
                    <a:pt x="19" y="40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8" y="45"/>
                    <a:pt x="0" y="36"/>
                    <a:pt x="0" y="24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9" y="0"/>
                    <a:pt x="50" y="11"/>
                    <a:pt x="5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4682" y="1204"/>
              <a:ext cx="90" cy="90"/>
            </a:xfrm>
            <a:custGeom>
              <a:avLst/>
              <a:gdLst>
                <a:gd name="T0" fmla="*/ 45 w 90"/>
                <a:gd name="T1" fmla="*/ 0 h 90"/>
                <a:gd name="T2" fmla="*/ 0 w 90"/>
                <a:gd name="T3" fmla="*/ 45 h 90"/>
                <a:gd name="T4" fmla="*/ 39 w 90"/>
                <a:gd name="T5" fmla="*/ 90 h 90"/>
                <a:gd name="T6" fmla="*/ 39 w 90"/>
                <a:gd name="T7" fmla="*/ 82 h 90"/>
                <a:gd name="T8" fmla="*/ 8 w 90"/>
                <a:gd name="T9" fmla="*/ 45 h 90"/>
                <a:gd name="T10" fmla="*/ 45 w 90"/>
                <a:gd name="T11" fmla="*/ 9 h 90"/>
                <a:gd name="T12" fmla="*/ 82 w 90"/>
                <a:gd name="T13" fmla="*/ 45 h 90"/>
                <a:gd name="T14" fmla="*/ 75 w 90"/>
                <a:gd name="T15" fmla="*/ 66 h 90"/>
                <a:gd name="T16" fmla="*/ 81 w 90"/>
                <a:gd name="T17" fmla="*/ 72 h 90"/>
                <a:gd name="T18" fmla="*/ 90 w 90"/>
                <a:gd name="T19" fmla="*/ 45 h 90"/>
                <a:gd name="T20" fmla="*/ 45 w 90"/>
                <a:gd name="T21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90">
                  <a:moveTo>
                    <a:pt x="45" y="0"/>
                  </a:moveTo>
                  <a:cubicBezTo>
                    <a:pt x="20" y="0"/>
                    <a:pt x="0" y="21"/>
                    <a:pt x="0" y="45"/>
                  </a:cubicBezTo>
                  <a:cubicBezTo>
                    <a:pt x="0" y="68"/>
                    <a:pt x="17" y="87"/>
                    <a:pt x="39" y="90"/>
                  </a:cubicBezTo>
                  <a:cubicBezTo>
                    <a:pt x="39" y="82"/>
                    <a:pt x="39" y="82"/>
                    <a:pt x="39" y="82"/>
                  </a:cubicBezTo>
                  <a:cubicBezTo>
                    <a:pt x="21" y="79"/>
                    <a:pt x="8" y="64"/>
                    <a:pt x="8" y="45"/>
                  </a:cubicBezTo>
                  <a:cubicBezTo>
                    <a:pt x="8" y="25"/>
                    <a:pt x="25" y="9"/>
                    <a:pt x="45" y="9"/>
                  </a:cubicBezTo>
                  <a:cubicBezTo>
                    <a:pt x="65" y="9"/>
                    <a:pt x="82" y="25"/>
                    <a:pt x="82" y="45"/>
                  </a:cubicBezTo>
                  <a:cubicBezTo>
                    <a:pt x="82" y="53"/>
                    <a:pt x="79" y="60"/>
                    <a:pt x="75" y="66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7" y="65"/>
                    <a:pt x="90" y="55"/>
                    <a:pt x="90" y="45"/>
                  </a:cubicBezTo>
                  <a:cubicBezTo>
                    <a:pt x="90" y="21"/>
                    <a:pt x="70" y="0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4727" y="1248"/>
              <a:ext cx="99" cy="167"/>
            </a:xfrm>
            <a:custGeom>
              <a:avLst/>
              <a:gdLst>
                <a:gd name="T0" fmla="*/ 0 w 99"/>
                <a:gd name="T1" fmla="*/ 1 h 167"/>
                <a:gd name="T2" fmla="*/ 0 w 99"/>
                <a:gd name="T3" fmla="*/ 1 h 167"/>
                <a:gd name="T4" fmla="*/ 0 w 99"/>
                <a:gd name="T5" fmla="*/ 143 h 167"/>
                <a:gd name="T6" fmla="*/ 0 w 99"/>
                <a:gd name="T7" fmla="*/ 143 h 167"/>
                <a:gd name="T8" fmla="*/ 1 w 99"/>
                <a:gd name="T9" fmla="*/ 143 h 167"/>
                <a:gd name="T10" fmla="*/ 1 w 99"/>
                <a:gd name="T11" fmla="*/ 143 h 167"/>
                <a:gd name="T12" fmla="*/ 29 w 99"/>
                <a:gd name="T13" fmla="*/ 119 h 167"/>
                <a:gd name="T14" fmla="*/ 29 w 99"/>
                <a:gd name="T15" fmla="*/ 119 h 167"/>
                <a:gd name="T16" fmla="*/ 29 w 99"/>
                <a:gd name="T17" fmla="*/ 119 h 167"/>
                <a:gd name="T18" fmla="*/ 30 w 99"/>
                <a:gd name="T19" fmla="*/ 119 h 167"/>
                <a:gd name="T20" fmla="*/ 47 w 99"/>
                <a:gd name="T21" fmla="*/ 163 h 167"/>
                <a:gd name="T22" fmla="*/ 50 w 99"/>
                <a:gd name="T23" fmla="*/ 166 h 167"/>
                <a:gd name="T24" fmla="*/ 54 w 99"/>
                <a:gd name="T25" fmla="*/ 166 h 167"/>
                <a:gd name="T26" fmla="*/ 76 w 99"/>
                <a:gd name="T27" fmla="*/ 157 h 167"/>
                <a:gd name="T28" fmla="*/ 79 w 99"/>
                <a:gd name="T29" fmla="*/ 155 h 167"/>
                <a:gd name="T30" fmla="*/ 79 w 99"/>
                <a:gd name="T31" fmla="*/ 151 h 167"/>
                <a:gd name="T32" fmla="*/ 61 w 99"/>
                <a:gd name="T33" fmla="*/ 107 h 167"/>
                <a:gd name="T34" fmla="*/ 61 w 99"/>
                <a:gd name="T35" fmla="*/ 106 h 167"/>
                <a:gd name="T36" fmla="*/ 61 w 99"/>
                <a:gd name="T37" fmla="*/ 106 h 167"/>
                <a:gd name="T38" fmla="*/ 62 w 99"/>
                <a:gd name="T39" fmla="*/ 106 h 167"/>
                <a:gd name="T40" fmla="*/ 98 w 99"/>
                <a:gd name="T41" fmla="*/ 104 h 167"/>
                <a:gd name="T42" fmla="*/ 99 w 99"/>
                <a:gd name="T43" fmla="*/ 104 h 167"/>
                <a:gd name="T44" fmla="*/ 99 w 99"/>
                <a:gd name="T45" fmla="*/ 104 h 167"/>
                <a:gd name="T46" fmla="*/ 99 w 99"/>
                <a:gd name="T47" fmla="*/ 103 h 167"/>
                <a:gd name="T48" fmla="*/ 1 w 99"/>
                <a:gd name="T49" fmla="*/ 1 h 167"/>
                <a:gd name="T50" fmla="*/ 0 w 99"/>
                <a:gd name="T51" fmla="*/ 1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9" h="167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30" y="119"/>
                    <a:pt x="30" y="119"/>
                  </a:cubicBezTo>
                  <a:cubicBezTo>
                    <a:pt x="47" y="163"/>
                    <a:pt x="47" y="163"/>
                    <a:pt x="47" y="163"/>
                  </a:cubicBezTo>
                  <a:cubicBezTo>
                    <a:pt x="48" y="164"/>
                    <a:pt x="49" y="165"/>
                    <a:pt x="50" y="166"/>
                  </a:cubicBezTo>
                  <a:cubicBezTo>
                    <a:pt x="52" y="167"/>
                    <a:pt x="53" y="167"/>
                    <a:pt x="54" y="166"/>
                  </a:cubicBezTo>
                  <a:cubicBezTo>
                    <a:pt x="76" y="157"/>
                    <a:pt x="76" y="157"/>
                    <a:pt x="76" y="157"/>
                  </a:cubicBezTo>
                  <a:cubicBezTo>
                    <a:pt x="77" y="157"/>
                    <a:pt x="78" y="156"/>
                    <a:pt x="79" y="155"/>
                  </a:cubicBezTo>
                  <a:cubicBezTo>
                    <a:pt x="79" y="153"/>
                    <a:pt x="79" y="152"/>
                    <a:pt x="79" y="151"/>
                  </a:cubicBezTo>
                  <a:cubicBezTo>
                    <a:pt x="61" y="107"/>
                    <a:pt x="61" y="107"/>
                    <a:pt x="61" y="107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6"/>
                    <a:pt x="62" y="106"/>
                    <a:pt x="62" y="106"/>
                  </a:cubicBezTo>
                  <a:cubicBezTo>
                    <a:pt x="98" y="104"/>
                    <a:pt x="98" y="104"/>
                    <a:pt x="98" y="104"/>
                  </a:cubicBezTo>
                  <a:cubicBezTo>
                    <a:pt x="98" y="104"/>
                    <a:pt x="98" y="104"/>
                    <a:pt x="99" y="104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99" y="104"/>
                    <a:pt x="99" y="103"/>
                    <a:pt x="99" y="10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40" name="Group 121"/>
          <p:cNvGrpSpPr>
            <a:grpSpLocks noChangeAspect="1"/>
          </p:cNvGrpSpPr>
          <p:nvPr/>
        </p:nvGrpSpPr>
        <p:grpSpPr bwMode="auto">
          <a:xfrm>
            <a:off x="1886828" y="1827640"/>
            <a:ext cx="1452328" cy="1236118"/>
            <a:chOff x="515" y="3088"/>
            <a:chExt cx="665" cy="566"/>
          </a:xfrm>
          <a:solidFill>
            <a:schemeClr val="bg1"/>
          </a:solidFill>
        </p:grpSpPr>
        <p:sp>
          <p:nvSpPr>
            <p:cNvPr id="41" name="Freeform 122"/>
            <p:cNvSpPr>
              <a:spLocks/>
            </p:cNvSpPr>
            <p:nvPr/>
          </p:nvSpPr>
          <p:spPr bwMode="auto">
            <a:xfrm>
              <a:off x="706" y="3550"/>
              <a:ext cx="283" cy="104"/>
            </a:xfrm>
            <a:custGeom>
              <a:avLst/>
              <a:gdLst>
                <a:gd name="T0" fmla="*/ 269 w 340"/>
                <a:gd name="T1" fmla="*/ 71 h 125"/>
                <a:gd name="T2" fmla="*/ 269 w 340"/>
                <a:gd name="T3" fmla="*/ 12 h 125"/>
                <a:gd name="T4" fmla="*/ 266 w 340"/>
                <a:gd name="T5" fmla="*/ 3 h 125"/>
                <a:gd name="T6" fmla="*/ 257 w 340"/>
                <a:gd name="T7" fmla="*/ 0 h 125"/>
                <a:gd name="T8" fmla="*/ 83 w 340"/>
                <a:gd name="T9" fmla="*/ 0 h 125"/>
                <a:gd name="T10" fmla="*/ 74 w 340"/>
                <a:gd name="T11" fmla="*/ 3 h 125"/>
                <a:gd name="T12" fmla="*/ 71 w 340"/>
                <a:gd name="T13" fmla="*/ 12 h 125"/>
                <a:gd name="T14" fmla="*/ 71 w 340"/>
                <a:gd name="T15" fmla="*/ 71 h 125"/>
                <a:gd name="T16" fmla="*/ 2 w 340"/>
                <a:gd name="T17" fmla="*/ 108 h 125"/>
                <a:gd name="T18" fmla="*/ 1 w 340"/>
                <a:gd name="T19" fmla="*/ 110 h 125"/>
                <a:gd name="T20" fmla="*/ 0 w 340"/>
                <a:gd name="T21" fmla="*/ 112 h 125"/>
                <a:gd name="T22" fmla="*/ 0 w 340"/>
                <a:gd name="T23" fmla="*/ 120 h 125"/>
                <a:gd name="T24" fmla="*/ 1 w 340"/>
                <a:gd name="T25" fmla="*/ 124 h 125"/>
                <a:gd name="T26" fmla="*/ 5 w 340"/>
                <a:gd name="T27" fmla="*/ 125 h 125"/>
                <a:gd name="T28" fmla="*/ 335 w 340"/>
                <a:gd name="T29" fmla="*/ 125 h 125"/>
                <a:gd name="T30" fmla="*/ 339 w 340"/>
                <a:gd name="T31" fmla="*/ 124 h 125"/>
                <a:gd name="T32" fmla="*/ 340 w 340"/>
                <a:gd name="T33" fmla="*/ 120 h 125"/>
                <a:gd name="T34" fmla="*/ 340 w 340"/>
                <a:gd name="T35" fmla="*/ 112 h 125"/>
                <a:gd name="T36" fmla="*/ 339 w 340"/>
                <a:gd name="T37" fmla="*/ 110 h 125"/>
                <a:gd name="T38" fmla="*/ 338 w 340"/>
                <a:gd name="T39" fmla="*/ 108 h 125"/>
                <a:gd name="T40" fmla="*/ 269 w 340"/>
                <a:gd name="T41" fmla="*/ 7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0" h="125">
                  <a:moveTo>
                    <a:pt x="269" y="71"/>
                  </a:moveTo>
                  <a:cubicBezTo>
                    <a:pt x="269" y="12"/>
                    <a:pt x="269" y="12"/>
                    <a:pt x="269" y="12"/>
                  </a:cubicBezTo>
                  <a:cubicBezTo>
                    <a:pt x="269" y="9"/>
                    <a:pt x="268" y="6"/>
                    <a:pt x="266" y="3"/>
                  </a:cubicBezTo>
                  <a:cubicBezTo>
                    <a:pt x="263" y="1"/>
                    <a:pt x="260" y="0"/>
                    <a:pt x="257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0" y="0"/>
                    <a:pt x="77" y="1"/>
                    <a:pt x="74" y="3"/>
                  </a:cubicBezTo>
                  <a:cubicBezTo>
                    <a:pt x="72" y="6"/>
                    <a:pt x="71" y="9"/>
                    <a:pt x="71" y="12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2" y="108"/>
                    <a:pt x="2" y="108"/>
                    <a:pt x="2" y="108"/>
                  </a:cubicBezTo>
                  <a:cubicBezTo>
                    <a:pt x="2" y="109"/>
                    <a:pt x="1" y="109"/>
                    <a:pt x="1" y="110"/>
                  </a:cubicBezTo>
                  <a:cubicBezTo>
                    <a:pt x="0" y="111"/>
                    <a:pt x="0" y="111"/>
                    <a:pt x="0" y="112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2"/>
                    <a:pt x="1" y="123"/>
                    <a:pt x="1" y="124"/>
                  </a:cubicBezTo>
                  <a:cubicBezTo>
                    <a:pt x="2" y="124"/>
                    <a:pt x="3" y="125"/>
                    <a:pt x="5" y="125"/>
                  </a:cubicBezTo>
                  <a:cubicBezTo>
                    <a:pt x="335" y="125"/>
                    <a:pt x="335" y="125"/>
                    <a:pt x="335" y="125"/>
                  </a:cubicBezTo>
                  <a:cubicBezTo>
                    <a:pt x="337" y="125"/>
                    <a:pt x="338" y="124"/>
                    <a:pt x="339" y="124"/>
                  </a:cubicBezTo>
                  <a:cubicBezTo>
                    <a:pt x="339" y="123"/>
                    <a:pt x="340" y="122"/>
                    <a:pt x="340" y="120"/>
                  </a:cubicBezTo>
                  <a:cubicBezTo>
                    <a:pt x="340" y="112"/>
                    <a:pt x="340" y="112"/>
                    <a:pt x="340" y="112"/>
                  </a:cubicBezTo>
                  <a:cubicBezTo>
                    <a:pt x="340" y="111"/>
                    <a:pt x="340" y="111"/>
                    <a:pt x="339" y="110"/>
                  </a:cubicBezTo>
                  <a:cubicBezTo>
                    <a:pt x="339" y="109"/>
                    <a:pt x="338" y="109"/>
                    <a:pt x="338" y="108"/>
                  </a:cubicBezTo>
                  <a:lnTo>
                    <a:pt x="269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2" name="Freeform 123"/>
            <p:cNvSpPr>
              <a:spLocks noEditPoints="1"/>
            </p:cNvSpPr>
            <p:nvPr/>
          </p:nvSpPr>
          <p:spPr bwMode="auto">
            <a:xfrm>
              <a:off x="515" y="3088"/>
              <a:ext cx="665" cy="449"/>
            </a:xfrm>
            <a:custGeom>
              <a:avLst/>
              <a:gdLst>
                <a:gd name="T0" fmla="*/ 791 w 800"/>
                <a:gd name="T1" fmla="*/ 9 h 539"/>
                <a:gd name="T2" fmla="*/ 770 w 800"/>
                <a:gd name="T3" fmla="*/ 0 h 539"/>
                <a:gd name="T4" fmla="*/ 30 w 800"/>
                <a:gd name="T5" fmla="*/ 0 h 539"/>
                <a:gd name="T6" fmla="*/ 9 w 800"/>
                <a:gd name="T7" fmla="*/ 9 h 539"/>
                <a:gd name="T8" fmla="*/ 0 w 800"/>
                <a:gd name="T9" fmla="*/ 30 h 539"/>
                <a:gd name="T10" fmla="*/ 0 w 800"/>
                <a:gd name="T11" fmla="*/ 509 h 539"/>
                <a:gd name="T12" fmla="*/ 9 w 800"/>
                <a:gd name="T13" fmla="*/ 530 h 539"/>
                <a:gd name="T14" fmla="*/ 30 w 800"/>
                <a:gd name="T15" fmla="*/ 539 h 539"/>
                <a:gd name="T16" fmla="*/ 770 w 800"/>
                <a:gd name="T17" fmla="*/ 539 h 539"/>
                <a:gd name="T18" fmla="*/ 791 w 800"/>
                <a:gd name="T19" fmla="*/ 530 h 539"/>
                <a:gd name="T20" fmla="*/ 800 w 800"/>
                <a:gd name="T21" fmla="*/ 509 h 539"/>
                <a:gd name="T22" fmla="*/ 800 w 800"/>
                <a:gd name="T23" fmla="*/ 30 h 539"/>
                <a:gd name="T24" fmla="*/ 791 w 800"/>
                <a:gd name="T25" fmla="*/ 9 h 539"/>
                <a:gd name="T26" fmla="*/ 400 w 800"/>
                <a:gd name="T27" fmla="*/ 526 h 539"/>
                <a:gd name="T28" fmla="*/ 387 w 800"/>
                <a:gd name="T29" fmla="*/ 513 h 539"/>
                <a:gd name="T30" fmla="*/ 400 w 800"/>
                <a:gd name="T31" fmla="*/ 500 h 539"/>
                <a:gd name="T32" fmla="*/ 413 w 800"/>
                <a:gd name="T33" fmla="*/ 513 h 539"/>
                <a:gd name="T34" fmla="*/ 400 w 800"/>
                <a:gd name="T35" fmla="*/ 526 h 539"/>
                <a:gd name="T36" fmla="*/ 748 w 800"/>
                <a:gd name="T37" fmla="*/ 487 h 539"/>
                <a:gd name="T38" fmla="*/ 52 w 800"/>
                <a:gd name="T39" fmla="*/ 487 h 539"/>
                <a:gd name="T40" fmla="*/ 52 w 800"/>
                <a:gd name="T41" fmla="*/ 52 h 539"/>
                <a:gd name="T42" fmla="*/ 748 w 800"/>
                <a:gd name="T43" fmla="*/ 52 h 539"/>
                <a:gd name="T44" fmla="*/ 748 w 800"/>
                <a:gd name="T45" fmla="*/ 487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00" h="539">
                  <a:moveTo>
                    <a:pt x="791" y="9"/>
                  </a:moveTo>
                  <a:cubicBezTo>
                    <a:pt x="785" y="3"/>
                    <a:pt x="778" y="0"/>
                    <a:pt x="77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2" y="0"/>
                    <a:pt x="15" y="3"/>
                    <a:pt x="9" y="9"/>
                  </a:cubicBezTo>
                  <a:cubicBezTo>
                    <a:pt x="3" y="15"/>
                    <a:pt x="0" y="23"/>
                    <a:pt x="0" y="30"/>
                  </a:cubicBezTo>
                  <a:cubicBezTo>
                    <a:pt x="0" y="509"/>
                    <a:pt x="0" y="509"/>
                    <a:pt x="0" y="509"/>
                  </a:cubicBezTo>
                  <a:cubicBezTo>
                    <a:pt x="0" y="517"/>
                    <a:pt x="3" y="525"/>
                    <a:pt x="9" y="530"/>
                  </a:cubicBezTo>
                  <a:cubicBezTo>
                    <a:pt x="15" y="536"/>
                    <a:pt x="22" y="539"/>
                    <a:pt x="30" y="539"/>
                  </a:cubicBezTo>
                  <a:cubicBezTo>
                    <a:pt x="770" y="539"/>
                    <a:pt x="770" y="539"/>
                    <a:pt x="770" y="539"/>
                  </a:cubicBezTo>
                  <a:cubicBezTo>
                    <a:pt x="778" y="539"/>
                    <a:pt x="785" y="536"/>
                    <a:pt x="791" y="530"/>
                  </a:cubicBezTo>
                  <a:cubicBezTo>
                    <a:pt x="797" y="525"/>
                    <a:pt x="800" y="517"/>
                    <a:pt x="800" y="509"/>
                  </a:cubicBezTo>
                  <a:cubicBezTo>
                    <a:pt x="800" y="30"/>
                    <a:pt x="800" y="30"/>
                    <a:pt x="800" y="30"/>
                  </a:cubicBezTo>
                  <a:cubicBezTo>
                    <a:pt x="800" y="23"/>
                    <a:pt x="797" y="15"/>
                    <a:pt x="791" y="9"/>
                  </a:cubicBezTo>
                  <a:close/>
                  <a:moveTo>
                    <a:pt x="400" y="526"/>
                  </a:moveTo>
                  <a:cubicBezTo>
                    <a:pt x="393" y="526"/>
                    <a:pt x="387" y="521"/>
                    <a:pt x="387" y="513"/>
                  </a:cubicBezTo>
                  <a:cubicBezTo>
                    <a:pt x="387" y="506"/>
                    <a:pt x="393" y="500"/>
                    <a:pt x="400" y="500"/>
                  </a:cubicBezTo>
                  <a:cubicBezTo>
                    <a:pt x="407" y="500"/>
                    <a:pt x="413" y="506"/>
                    <a:pt x="413" y="513"/>
                  </a:cubicBezTo>
                  <a:cubicBezTo>
                    <a:pt x="413" y="521"/>
                    <a:pt x="407" y="526"/>
                    <a:pt x="400" y="526"/>
                  </a:cubicBezTo>
                  <a:close/>
                  <a:moveTo>
                    <a:pt x="748" y="487"/>
                  </a:moveTo>
                  <a:cubicBezTo>
                    <a:pt x="52" y="487"/>
                    <a:pt x="52" y="487"/>
                    <a:pt x="52" y="487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748" y="52"/>
                    <a:pt x="748" y="52"/>
                    <a:pt x="748" y="52"/>
                  </a:cubicBezTo>
                  <a:lnTo>
                    <a:pt x="748" y="4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3" name="Freeform 124"/>
            <p:cNvSpPr>
              <a:spLocks/>
            </p:cNvSpPr>
            <p:nvPr/>
          </p:nvSpPr>
          <p:spPr bwMode="auto">
            <a:xfrm>
              <a:off x="646" y="3459"/>
              <a:ext cx="56" cy="9"/>
            </a:xfrm>
            <a:custGeom>
              <a:avLst/>
              <a:gdLst>
                <a:gd name="T0" fmla="*/ 6 w 67"/>
                <a:gd name="T1" fmla="*/ 0 h 11"/>
                <a:gd name="T2" fmla="*/ 2 w 67"/>
                <a:gd name="T3" fmla="*/ 2 h 11"/>
                <a:gd name="T4" fmla="*/ 0 w 67"/>
                <a:gd name="T5" fmla="*/ 6 h 11"/>
                <a:gd name="T6" fmla="*/ 0 w 67"/>
                <a:gd name="T7" fmla="*/ 11 h 11"/>
                <a:gd name="T8" fmla="*/ 67 w 67"/>
                <a:gd name="T9" fmla="*/ 11 h 11"/>
                <a:gd name="T10" fmla="*/ 67 w 67"/>
                <a:gd name="T11" fmla="*/ 6 h 11"/>
                <a:gd name="T12" fmla="*/ 65 w 67"/>
                <a:gd name="T13" fmla="*/ 2 h 11"/>
                <a:gd name="T14" fmla="*/ 61 w 67"/>
                <a:gd name="T15" fmla="*/ 0 h 11"/>
                <a:gd name="T16" fmla="*/ 6 w 67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1">
                  <a:moveTo>
                    <a:pt x="6" y="0"/>
                  </a:moveTo>
                  <a:cubicBezTo>
                    <a:pt x="4" y="0"/>
                    <a:pt x="3" y="1"/>
                    <a:pt x="2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67" y="11"/>
                    <a:pt x="67" y="11"/>
                    <a:pt x="67" y="11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5"/>
                    <a:pt x="66" y="3"/>
                    <a:pt x="65" y="2"/>
                  </a:cubicBezTo>
                  <a:cubicBezTo>
                    <a:pt x="64" y="1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4" name="Freeform 125"/>
            <p:cNvSpPr>
              <a:spLocks/>
            </p:cNvSpPr>
            <p:nvPr/>
          </p:nvSpPr>
          <p:spPr bwMode="auto">
            <a:xfrm>
              <a:off x="715" y="3395"/>
              <a:ext cx="55" cy="73"/>
            </a:xfrm>
            <a:custGeom>
              <a:avLst/>
              <a:gdLst>
                <a:gd name="T0" fmla="*/ 6 w 67"/>
                <a:gd name="T1" fmla="*/ 0 h 88"/>
                <a:gd name="T2" fmla="*/ 2 w 67"/>
                <a:gd name="T3" fmla="*/ 1 h 88"/>
                <a:gd name="T4" fmla="*/ 0 w 67"/>
                <a:gd name="T5" fmla="*/ 6 h 88"/>
                <a:gd name="T6" fmla="*/ 0 w 67"/>
                <a:gd name="T7" fmla="*/ 88 h 88"/>
                <a:gd name="T8" fmla="*/ 67 w 67"/>
                <a:gd name="T9" fmla="*/ 88 h 88"/>
                <a:gd name="T10" fmla="*/ 67 w 67"/>
                <a:gd name="T11" fmla="*/ 6 h 88"/>
                <a:gd name="T12" fmla="*/ 65 w 67"/>
                <a:gd name="T13" fmla="*/ 1 h 88"/>
                <a:gd name="T14" fmla="*/ 61 w 67"/>
                <a:gd name="T15" fmla="*/ 0 h 88"/>
                <a:gd name="T16" fmla="*/ 6 w 67"/>
                <a:gd name="T1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88">
                  <a:moveTo>
                    <a:pt x="6" y="0"/>
                  </a:moveTo>
                  <a:cubicBezTo>
                    <a:pt x="4" y="0"/>
                    <a:pt x="3" y="0"/>
                    <a:pt x="2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5" name="Freeform 126"/>
            <p:cNvSpPr>
              <a:spLocks/>
            </p:cNvSpPr>
            <p:nvPr/>
          </p:nvSpPr>
          <p:spPr bwMode="auto">
            <a:xfrm>
              <a:off x="783" y="3368"/>
              <a:ext cx="55" cy="100"/>
            </a:xfrm>
            <a:custGeom>
              <a:avLst/>
              <a:gdLst>
                <a:gd name="T0" fmla="*/ 6 w 67"/>
                <a:gd name="T1" fmla="*/ 0 h 120"/>
                <a:gd name="T2" fmla="*/ 2 w 67"/>
                <a:gd name="T3" fmla="*/ 2 h 120"/>
                <a:gd name="T4" fmla="*/ 0 w 67"/>
                <a:gd name="T5" fmla="*/ 6 h 120"/>
                <a:gd name="T6" fmla="*/ 0 w 67"/>
                <a:gd name="T7" fmla="*/ 120 h 120"/>
                <a:gd name="T8" fmla="*/ 67 w 67"/>
                <a:gd name="T9" fmla="*/ 120 h 120"/>
                <a:gd name="T10" fmla="*/ 67 w 67"/>
                <a:gd name="T11" fmla="*/ 6 h 120"/>
                <a:gd name="T12" fmla="*/ 65 w 67"/>
                <a:gd name="T13" fmla="*/ 2 h 120"/>
                <a:gd name="T14" fmla="*/ 61 w 67"/>
                <a:gd name="T15" fmla="*/ 0 h 120"/>
                <a:gd name="T16" fmla="*/ 6 w 67"/>
                <a:gd name="T1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20">
                  <a:moveTo>
                    <a:pt x="6" y="0"/>
                  </a:moveTo>
                  <a:cubicBezTo>
                    <a:pt x="4" y="0"/>
                    <a:pt x="3" y="0"/>
                    <a:pt x="2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2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6" name="Freeform 127"/>
            <p:cNvSpPr>
              <a:spLocks/>
            </p:cNvSpPr>
            <p:nvPr/>
          </p:nvSpPr>
          <p:spPr bwMode="auto">
            <a:xfrm>
              <a:off x="851" y="3379"/>
              <a:ext cx="56" cy="89"/>
            </a:xfrm>
            <a:custGeom>
              <a:avLst/>
              <a:gdLst>
                <a:gd name="T0" fmla="*/ 6 w 67"/>
                <a:gd name="T1" fmla="*/ 0 h 107"/>
                <a:gd name="T2" fmla="*/ 2 w 67"/>
                <a:gd name="T3" fmla="*/ 2 h 107"/>
                <a:gd name="T4" fmla="*/ 0 w 67"/>
                <a:gd name="T5" fmla="*/ 6 h 107"/>
                <a:gd name="T6" fmla="*/ 0 w 67"/>
                <a:gd name="T7" fmla="*/ 107 h 107"/>
                <a:gd name="T8" fmla="*/ 67 w 67"/>
                <a:gd name="T9" fmla="*/ 107 h 107"/>
                <a:gd name="T10" fmla="*/ 67 w 67"/>
                <a:gd name="T11" fmla="*/ 6 h 107"/>
                <a:gd name="T12" fmla="*/ 65 w 67"/>
                <a:gd name="T13" fmla="*/ 2 h 107"/>
                <a:gd name="T14" fmla="*/ 61 w 67"/>
                <a:gd name="T15" fmla="*/ 0 h 107"/>
                <a:gd name="T16" fmla="*/ 6 w 67"/>
                <a:gd name="T1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07">
                  <a:moveTo>
                    <a:pt x="6" y="0"/>
                  </a:moveTo>
                  <a:cubicBezTo>
                    <a:pt x="5" y="0"/>
                    <a:pt x="3" y="0"/>
                    <a:pt x="2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67" y="107"/>
                    <a:pt x="67" y="107"/>
                    <a:pt x="67" y="107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5"/>
                    <a:pt x="66" y="3"/>
                    <a:pt x="65" y="2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7" name="Freeform 128"/>
            <p:cNvSpPr>
              <a:spLocks/>
            </p:cNvSpPr>
            <p:nvPr/>
          </p:nvSpPr>
          <p:spPr bwMode="auto">
            <a:xfrm>
              <a:off x="919" y="3337"/>
              <a:ext cx="56" cy="131"/>
            </a:xfrm>
            <a:custGeom>
              <a:avLst/>
              <a:gdLst>
                <a:gd name="T0" fmla="*/ 6 w 67"/>
                <a:gd name="T1" fmla="*/ 0 h 158"/>
                <a:gd name="T2" fmla="*/ 2 w 67"/>
                <a:gd name="T3" fmla="*/ 1 h 158"/>
                <a:gd name="T4" fmla="*/ 0 w 67"/>
                <a:gd name="T5" fmla="*/ 6 h 158"/>
                <a:gd name="T6" fmla="*/ 0 w 67"/>
                <a:gd name="T7" fmla="*/ 158 h 158"/>
                <a:gd name="T8" fmla="*/ 67 w 67"/>
                <a:gd name="T9" fmla="*/ 158 h 158"/>
                <a:gd name="T10" fmla="*/ 67 w 67"/>
                <a:gd name="T11" fmla="*/ 6 h 158"/>
                <a:gd name="T12" fmla="*/ 65 w 67"/>
                <a:gd name="T13" fmla="*/ 1 h 158"/>
                <a:gd name="T14" fmla="*/ 61 w 67"/>
                <a:gd name="T15" fmla="*/ 0 h 158"/>
                <a:gd name="T16" fmla="*/ 6 w 67"/>
                <a:gd name="T1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58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67" y="158"/>
                    <a:pt x="67" y="158"/>
                    <a:pt x="67" y="158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8" name="Freeform 129"/>
            <p:cNvSpPr>
              <a:spLocks/>
            </p:cNvSpPr>
            <p:nvPr/>
          </p:nvSpPr>
          <p:spPr bwMode="auto">
            <a:xfrm>
              <a:off x="987" y="3284"/>
              <a:ext cx="56" cy="184"/>
            </a:xfrm>
            <a:custGeom>
              <a:avLst/>
              <a:gdLst>
                <a:gd name="T0" fmla="*/ 6 w 67"/>
                <a:gd name="T1" fmla="*/ 0 h 222"/>
                <a:gd name="T2" fmla="*/ 2 w 67"/>
                <a:gd name="T3" fmla="*/ 1 h 222"/>
                <a:gd name="T4" fmla="*/ 0 w 67"/>
                <a:gd name="T5" fmla="*/ 6 h 222"/>
                <a:gd name="T6" fmla="*/ 0 w 67"/>
                <a:gd name="T7" fmla="*/ 222 h 222"/>
                <a:gd name="T8" fmla="*/ 67 w 67"/>
                <a:gd name="T9" fmla="*/ 222 h 222"/>
                <a:gd name="T10" fmla="*/ 67 w 67"/>
                <a:gd name="T11" fmla="*/ 6 h 222"/>
                <a:gd name="T12" fmla="*/ 65 w 67"/>
                <a:gd name="T13" fmla="*/ 1 h 222"/>
                <a:gd name="T14" fmla="*/ 61 w 67"/>
                <a:gd name="T15" fmla="*/ 0 h 222"/>
                <a:gd name="T16" fmla="*/ 6 w 67"/>
                <a:gd name="T17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222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67" y="222"/>
                    <a:pt x="67" y="222"/>
                    <a:pt x="67" y="222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9" name="Freeform 130"/>
            <p:cNvSpPr>
              <a:spLocks/>
            </p:cNvSpPr>
            <p:nvPr/>
          </p:nvSpPr>
          <p:spPr bwMode="auto">
            <a:xfrm>
              <a:off x="610" y="3178"/>
              <a:ext cx="475" cy="289"/>
            </a:xfrm>
            <a:custGeom>
              <a:avLst/>
              <a:gdLst>
                <a:gd name="T0" fmla="*/ 572 w 572"/>
                <a:gd name="T1" fmla="*/ 7 h 347"/>
                <a:gd name="T2" fmla="*/ 571 w 572"/>
                <a:gd name="T3" fmla="*/ 2 h 347"/>
                <a:gd name="T4" fmla="*/ 567 w 572"/>
                <a:gd name="T5" fmla="*/ 1 h 347"/>
                <a:gd name="T6" fmla="*/ 500 w 572"/>
                <a:gd name="T7" fmla="*/ 20 h 347"/>
                <a:gd name="T8" fmla="*/ 497 w 572"/>
                <a:gd name="T9" fmla="*/ 23 h 347"/>
                <a:gd name="T10" fmla="*/ 498 w 572"/>
                <a:gd name="T11" fmla="*/ 27 h 347"/>
                <a:gd name="T12" fmla="*/ 506 w 572"/>
                <a:gd name="T13" fmla="*/ 37 h 347"/>
                <a:gd name="T14" fmla="*/ 302 w 572"/>
                <a:gd name="T15" fmla="*/ 196 h 347"/>
                <a:gd name="T16" fmla="*/ 190 w 572"/>
                <a:gd name="T17" fmla="*/ 148 h 347"/>
                <a:gd name="T18" fmla="*/ 2 w 572"/>
                <a:gd name="T19" fmla="*/ 327 h 347"/>
                <a:gd name="T20" fmla="*/ 0 w 572"/>
                <a:gd name="T21" fmla="*/ 331 h 347"/>
                <a:gd name="T22" fmla="*/ 2 w 572"/>
                <a:gd name="T23" fmla="*/ 336 h 347"/>
                <a:gd name="T24" fmla="*/ 10 w 572"/>
                <a:gd name="T25" fmla="*/ 345 h 347"/>
                <a:gd name="T26" fmla="*/ 15 w 572"/>
                <a:gd name="T27" fmla="*/ 347 h 347"/>
                <a:gd name="T28" fmla="*/ 19 w 572"/>
                <a:gd name="T29" fmla="*/ 345 h 347"/>
                <a:gd name="T30" fmla="*/ 195 w 572"/>
                <a:gd name="T31" fmla="*/ 178 h 347"/>
                <a:gd name="T32" fmla="*/ 306 w 572"/>
                <a:gd name="T33" fmla="*/ 225 h 347"/>
                <a:gd name="T34" fmla="*/ 521 w 572"/>
                <a:gd name="T35" fmla="*/ 57 h 347"/>
                <a:gd name="T36" fmla="*/ 529 w 572"/>
                <a:gd name="T37" fmla="*/ 68 h 347"/>
                <a:gd name="T38" fmla="*/ 533 w 572"/>
                <a:gd name="T39" fmla="*/ 69 h 347"/>
                <a:gd name="T40" fmla="*/ 536 w 572"/>
                <a:gd name="T41" fmla="*/ 67 h 347"/>
                <a:gd name="T42" fmla="*/ 572 w 572"/>
                <a:gd name="T43" fmla="*/ 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72" h="347">
                  <a:moveTo>
                    <a:pt x="572" y="7"/>
                  </a:moveTo>
                  <a:cubicBezTo>
                    <a:pt x="572" y="5"/>
                    <a:pt x="572" y="4"/>
                    <a:pt x="571" y="2"/>
                  </a:cubicBezTo>
                  <a:cubicBezTo>
                    <a:pt x="570" y="1"/>
                    <a:pt x="568" y="0"/>
                    <a:pt x="567" y="1"/>
                  </a:cubicBezTo>
                  <a:cubicBezTo>
                    <a:pt x="500" y="20"/>
                    <a:pt x="500" y="20"/>
                    <a:pt x="500" y="20"/>
                  </a:cubicBezTo>
                  <a:cubicBezTo>
                    <a:pt x="498" y="21"/>
                    <a:pt x="497" y="22"/>
                    <a:pt x="497" y="23"/>
                  </a:cubicBezTo>
                  <a:cubicBezTo>
                    <a:pt x="496" y="25"/>
                    <a:pt x="497" y="26"/>
                    <a:pt x="498" y="27"/>
                  </a:cubicBezTo>
                  <a:cubicBezTo>
                    <a:pt x="506" y="37"/>
                    <a:pt x="506" y="37"/>
                    <a:pt x="506" y="37"/>
                  </a:cubicBezTo>
                  <a:cubicBezTo>
                    <a:pt x="302" y="196"/>
                    <a:pt x="302" y="196"/>
                    <a:pt x="302" y="196"/>
                  </a:cubicBezTo>
                  <a:cubicBezTo>
                    <a:pt x="190" y="148"/>
                    <a:pt x="190" y="148"/>
                    <a:pt x="190" y="148"/>
                  </a:cubicBezTo>
                  <a:cubicBezTo>
                    <a:pt x="2" y="327"/>
                    <a:pt x="2" y="327"/>
                    <a:pt x="2" y="327"/>
                  </a:cubicBezTo>
                  <a:cubicBezTo>
                    <a:pt x="1" y="328"/>
                    <a:pt x="0" y="329"/>
                    <a:pt x="0" y="331"/>
                  </a:cubicBezTo>
                  <a:cubicBezTo>
                    <a:pt x="0" y="333"/>
                    <a:pt x="0" y="334"/>
                    <a:pt x="2" y="336"/>
                  </a:cubicBezTo>
                  <a:cubicBezTo>
                    <a:pt x="10" y="345"/>
                    <a:pt x="10" y="345"/>
                    <a:pt x="10" y="345"/>
                  </a:cubicBezTo>
                  <a:cubicBezTo>
                    <a:pt x="11" y="346"/>
                    <a:pt x="13" y="347"/>
                    <a:pt x="15" y="347"/>
                  </a:cubicBezTo>
                  <a:cubicBezTo>
                    <a:pt x="16" y="347"/>
                    <a:pt x="18" y="346"/>
                    <a:pt x="19" y="345"/>
                  </a:cubicBezTo>
                  <a:cubicBezTo>
                    <a:pt x="195" y="178"/>
                    <a:pt x="195" y="178"/>
                    <a:pt x="195" y="178"/>
                  </a:cubicBezTo>
                  <a:cubicBezTo>
                    <a:pt x="306" y="225"/>
                    <a:pt x="306" y="225"/>
                    <a:pt x="306" y="225"/>
                  </a:cubicBezTo>
                  <a:cubicBezTo>
                    <a:pt x="521" y="57"/>
                    <a:pt x="521" y="57"/>
                    <a:pt x="521" y="57"/>
                  </a:cubicBezTo>
                  <a:cubicBezTo>
                    <a:pt x="529" y="68"/>
                    <a:pt x="529" y="68"/>
                    <a:pt x="529" y="68"/>
                  </a:cubicBezTo>
                  <a:cubicBezTo>
                    <a:pt x="530" y="69"/>
                    <a:pt x="531" y="69"/>
                    <a:pt x="533" y="69"/>
                  </a:cubicBezTo>
                  <a:cubicBezTo>
                    <a:pt x="534" y="69"/>
                    <a:pt x="535" y="68"/>
                    <a:pt x="536" y="67"/>
                  </a:cubicBezTo>
                  <a:lnTo>
                    <a:pt x="572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50" name="矩形 49"/>
          <p:cNvSpPr/>
          <p:nvPr/>
        </p:nvSpPr>
        <p:spPr>
          <a:xfrm>
            <a:off x="1297197" y="3421926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点击此处添加标题</a:t>
            </a:r>
          </a:p>
        </p:txBody>
      </p:sp>
      <p:sp>
        <p:nvSpPr>
          <p:cNvPr id="51" name="矩形 50"/>
          <p:cNvSpPr/>
          <p:nvPr/>
        </p:nvSpPr>
        <p:spPr>
          <a:xfrm>
            <a:off x="1235772" y="3872910"/>
            <a:ext cx="2769729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4563933" y="3421926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点击此处添加标题</a:t>
            </a:r>
          </a:p>
        </p:txBody>
      </p:sp>
      <p:sp>
        <p:nvSpPr>
          <p:cNvPr id="53" name="矩形 52"/>
          <p:cNvSpPr/>
          <p:nvPr/>
        </p:nvSpPr>
        <p:spPr>
          <a:xfrm>
            <a:off x="4502508" y="3872910"/>
            <a:ext cx="2769729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7889203" y="3421926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点击此处添加标题</a:t>
            </a:r>
          </a:p>
        </p:txBody>
      </p:sp>
      <p:sp>
        <p:nvSpPr>
          <p:cNvPr id="55" name="矩形 54"/>
          <p:cNvSpPr/>
          <p:nvPr/>
        </p:nvSpPr>
        <p:spPr>
          <a:xfrm>
            <a:off x="7827778" y="3872910"/>
            <a:ext cx="2769729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1545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F5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01133"/>
          </a:xfrm>
          <a:prstGeom prst="rect">
            <a:avLst/>
          </a:prstGeom>
          <a:solidFill>
            <a:srgbClr val="546F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4360" y="100511"/>
            <a:ext cx="34181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第二部分 </a:t>
            </a: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| </a:t>
            </a:r>
            <a:r>
              <a:rPr kumimoji="0" lang="zh-CN" alt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</a:rPr>
              <a:t>论文结构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257207" y="196849"/>
            <a:ext cx="459073" cy="207434"/>
            <a:chOff x="764360" y="838200"/>
            <a:chExt cx="531040" cy="270934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764360" y="838200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764360" y="973667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764360" y="1109134"/>
              <a:ext cx="53104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/>
          <p:cNvGrpSpPr/>
          <p:nvPr/>
        </p:nvGrpSpPr>
        <p:grpSpPr>
          <a:xfrm>
            <a:off x="468932" y="1234873"/>
            <a:ext cx="10965210" cy="4870382"/>
            <a:chOff x="468932" y="1087654"/>
            <a:chExt cx="10965210" cy="4870382"/>
          </a:xfrm>
        </p:grpSpPr>
        <p:sp>
          <p:nvSpPr>
            <p:cNvPr id="11" name="减号 10"/>
            <p:cNvSpPr/>
            <p:nvPr/>
          </p:nvSpPr>
          <p:spPr>
            <a:xfrm rot="21300000">
              <a:off x="468932" y="3024713"/>
              <a:ext cx="10965210" cy="996263"/>
            </a:xfrm>
            <a:prstGeom prst="mathMinus">
              <a:avLst/>
            </a:prstGeom>
            <a:solidFill>
              <a:srgbClr val="42586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下箭头 11"/>
            <p:cNvSpPr/>
            <p:nvPr/>
          </p:nvSpPr>
          <p:spPr>
            <a:xfrm>
              <a:off x="1767617" y="1331173"/>
              <a:ext cx="3303094" cy="1948153"/>
            </a:xfrm>
            <a:prstGeom prst="downArrow">
              <a:avLst/>
            </a:prstGeom>
            <a:solidFill>
              <a:srgbClr val="398E3D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任意多边形 12"/>
            <p:cNvSpPr/>
            <p:nvPr/>
          </p:nvSpPr>
          <p:spPr>
            <a:xfrm>
              <a:off x="6281846" y="1087654"/>
              <a:ext cx="3523300" cy="2045560"/>
            </a:xfrm>
            <a:custGeom>
              <a:avLst/>
              <a:gdLst>
                <a:gd name="connsiteX0" fmla="*/ 0 w 3523300"/>
                <a:gd name="connsiteY0" fmla="*/ 0 h 2045560"/>
                <a:gd name="connsiteX1" fmla="*/ 3523300 w 3523300"/>
                <a:gd name="connsiteY1" fmla="*/ 0 h 2045560"/>
                <a:gd name="connsiteX2" fmla="*/ 3523300 w 3523300"/>
                <a:gd name="connsiteY2" fmla="*/ 2045560 h 2045560"/>
                <a:gd name="connsiteX3" fmla="*/ 0 w 3523300"/>
                <a:gd name="connsiteY3" fmla="*/ 2045560 h 2045560"/>
                <a:gd name="connsiteX4" fmla="*/ 0 w 3523300"/>
                <a:gd name="connsiteY4" fmla="*/ 0 h 2045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23300" h="2045560">
                  <a:moveTo>
                    <a:pt x="0" y="0"/>
                  </a:moveTo>
                  <a:lnTo>
                    <a:pt x="3523300" y="0"/>
                  </a:lnTo>
                  <a:lnTo>
                    <a:pt x="3523300" y="2045560"/>
                  </a:lnTo>
                  <a:lnTo>
                    <a:pt x="0" y="204556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19608" tIns="419608" rIns="419608" bIns="419608" numCol="1" spcCol="1270" anchor="ctr" anchorCtr="0">
              <a:noAutofit/>
            </a:bodyPr>
            <a:lstStyle/>
            <a:p>
              <a:pPr lvl="0" algn="ctr" defTabSz="2622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5900" kern="1200"/>
            </a:p>
          </p:txBody>
        </p:sp>
        <p:sp>
          <p:nvSpPr>
            <p:cNvPr id="14" name="上箭头 13"/>
            <p:cNvSpPr/>
            <p:nvPr/>
          </p:nvSpPr>
          <p:spPr>
            <a:xfrm>
              <a:off x="6832362" y="3766364"/>
              <a:ext cx="3303094" cy="1948153"/>
            </a:xfrm>
            <a:prstGeom prst="upArrow">
              <a:avLst/>
            </a:prstGeom>
            <a:solidFill>
              <a:srgbClr val="FF6D0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任意多边形 14"/>
            <p:cNvSpPr/>
            <p:nvPr/>
          </p:nvSpPr>
          <p:spPr>
            <a:xfrm>
              <a:off x="2097927" y="3912476"/>
              <a:ext cx="3523300" cy="2045560"/>
            </a:xfrm>
            <a:custGeom>
              <a:avLst/>
              <a:gdLst>
                <a:gd name="connsiteX0" fmla="*/ 0 w 3523300"/>
                <a:gd name="connsiteY0" fmla="*/ 0 h 2045560"/>
                <a:gd name="connsiteX1" fmla="*/ 3523300 w 3523300"/>
                <a:gd name="connsiteY1" fmla="*/ 0 h 2045560"/>
                <a:gd name="connsiteX2" fmla="*/ 3523300 w 3523300"/>
                <a:gd name="connsiteY2" fmla="*/ 2045560 h 2045560"/>
                <a:gd name="connsiteX3" fmla="*/ 0 w 3523300"/>
                <a:gd name="connsiteY3" fmla="*/ 2045560 h 2045560"/>
                <a:gd name="connsiteX4" fmla="*/ 0 w 3523300"/>
                <a:gd name="connsiteY4" fmla="*/ 0 h 2045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23300" h="2045560">
                  <a:moveTo>
                    <a:pt x="0" y="0"/>
                  </a:moveTo>
                  <a:lnTo>
                    <a:pt x="3523300" y="0"/>
                  </a:lnTo>
                  <a:lnTo>
                    <a:pt x="3523300" y="2045560"/>
                  </a:lnTo>
                  <a:lnTo>
                    <a:pt x="0" y="204556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19608" tIns="419608" rIns="419608" bIns="419608" numCol="1" spcCol="1270" anchor="ctr" anchorCtr="0">
              <a:noAutofit/>
            </a:bodyPr>
            <a:lstStyle/>
            <a:p>
              <a:pPr lvl="0" algn="ctr" defTabSz="2622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5900" kern="1200"/>
            </a:p>
          </p:txBody>
        </p:sp>
      </p:grpSp>
      <p:sp>
        <p:nvSpPr>
          <p:cNvPr id="16" name="矩形 15"/>
          <p:cNvSpPr/>
          <p:nvPr/>
        </p:nvSpPr>
        <p:spPr>
          <a:xfrm>
            <a:off x="5070711" y="1681833"/>
            <a:ext cx="3373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17" name="矩形 16"/>
          <p:cNvSpPr/>
          <p:nvPr/>
        </p:nvSpPr>
        <p:spPr>
          <a:xfrm>
            <a:off x="5059596" y="2145371"/>
            <a:ext cx="4931427" cy="53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/>
          </a:p>
        </p:txBody>
      </p:sp>
      <p:sp>
        <p:nvSpPr>
          <p:cNvPr id="18" name="矩形 17"/>
          <p:cNvSpPr/>
          <p:nvPr/>
        </p:nvSpPr>
        <p:spPr>
          <a:xfrm>
            <a:off x="3459082" y="4437870"/>
            <a:ext cx="3373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19" name="矩形 18"/>
          <p:cNvSpPr/>
          <p:nvPr/>
        </p:nvSpPr>
        <p:spPr>
          <a:xfrm>
            <a:off x="1900935" y="4901408"/>
            <a:ext cx="4931427" cy="53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/>
          </a:p>
        </p:txBody>
      </p:sp>
    </p:spTree>
    <p:extLst>
      <p:ext uri="{BB962C8B-B14F-4D97-AF65-F5344CB8AC3E}">
        <p14:creationId xmlns:p14="http://schemas.microsoft.com/office/powerpoint/2010/main" val="2432520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清风素材 https://12sc.taobao.com/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4">
      <a:majorFont>
        <a:latin typeface="Segoe UI"/>
        <a:ea typeface="微软雅黑"/>
        <a:cs typeface=""/>
      </a:majorFont>
      <a:minorFont>
        <a:latin typeface="Segoe UI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99</TotalTime>
  <Words>2214</Words>
  <Application>Microsoft Office PowerPoint</Application>
  <PresentationFormat>自定义</PresentationFormat>
  <Paragraphs>192</Paragraphs>
  <Slides>24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清风素材 https://12sc.taobao.com/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12sc.taobao.com</dc:subject>
  <dc:creator>清风素材</dc:creator>
  <cp:keywords>12sc.taobao.com</cp:keywords>
  <dc:description>12sc.taobao.com</dc:description>
  <cp:lastModifiedBy>admin</cp:lastModifiedBy>
  <cp:revision>44</cp:revision>
  <dcterms:created xsi:type="dcterms:W3CDTF">2015-08-18T02:51:41Z</dcterms:created>
  <dcterms:modified xsi:type="dcterms:W3CDTF">2016-03-21T00:23:36Z</dcterms:modified>
  <cp:category>12sc.taobao.com</cp:category>
  <cp:contentStatus>12sc.taobao.com</cp:contentStatus>
</cp:coreProperties>
</file>