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4" r:id="rId3"/>
    <p:sldId id="273" r:id="rId4"/>
    <p:sldId id="267" r:id="rId5"/>
    <p:sldId id="269" r:id="rId6"/>
    <p:sldId id="268" r:id="rId7"/>
    <p:sldId id="270" r:id="rId8"/>
    <p:sldId id="271" r:id="rId9"/>
    <p:sldId id="272" r:id="rId10"/>
    <p:sldId id="274" r:id="rId1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CDCD3"/>
    <a:srgbClr val="D491FD"/>
    <a:srgbClr val="FD9191"/>
    <a:srgbClr val="FFE38F"/>
    <a:srgbClr val="4EC4C8"/>
    <a:srgbClr val="B7B7B7"/>
    <a:srgbClr val="C9C9C9"/>
    <a:srgbClr val="F5F5F5"/>
    <a:srgbClr val="EAEAEA"/>
    <a:srgbClr val="F9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86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3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4EC4C8"/>
              </a:solidFill>
              <a:ln>
                <a:noFill/>
              </a:ln>
              <a:effectLst/>
            </c:spPr>
          </c:dPt>
          <c:dPt>
            <c:idx val="1"/>
            <c:invertIfNegative val="0"/>
            <c:bubble3D val="0"/>
            <c:spPr>
              <a:solidFill>
                <a:srgbClr val="FFE38F"/>
              </a:solidFill>
              <a:ln>
                <a:noFill/>
              </a:ln>
              <a:effectLst/>
            </c:spPr>
          </c:dPt>
          <c:dPt>
            <c:idx val="2"/>
            <c:invertIfNegative val="0"/>
            <c:bubble3D val="0"/>
            <c:spPr>
              <a:solidFill>
                <a:srgbClr val="FD9191"/>
              </a:solidFill>
              <a:ln>
                <a:noFill/>
              </a:ln>
              <a:effectLst/>
            </c:spPr>
          </c:dPt>
          <c:dPt>
            <c:idx val="3"/>
            <c:invertIfNegative val="0"/>
            <c:bubble3D val="0"/>
            <c:spPr>
              <a:solidFill>
                <a:srgbClr val="D491FD"/>
              </a:soli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4"/>
                <c:pt idx="0">
                  <c:v>季度一</c:v>
                </c:pt>
                <c:pt idx="1">
                  <c:v>季度二</c:v>
                </c:pt>
                <c:pt idx="2">
                  <c:v>季度三</c:v>
                </c:pt>
                <c:pt idx="3">
                  <c:v>季度四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504159008"/>
        <c:axId val="1504159552"/>
      </c:barChart>
      <c:catAx>
        <c:axId val="1504159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bg1"/>
                </a:solidFill>
                <a:latin typeface="+mn-lt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504159552"/>
        <c:crosses val="autoZero"/>
        <c:auto val="1"/>
        <c:lblAlgn val="ctr"/>
        <c:lblOffset val="100"/>
        <c:noMultiLvlLbl val="0"/>
      </c:catAx>
      <c:valAx>
        <c:axId val="150415955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1504159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radarChart>
        <c:radarStyle val="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rgbClr val="D491FD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FE38F"/>
              </a:solidFill>
              <a:round/>
            </a:ln>
            <a:effectLst/>
          </c:spPr>
          <c:marker>
            <c:symbol val="none"/>
          </c:marke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594375328"/>
        <c:axId val="1594376416"/>
      </c:radarChart>
      <c:catAx>
        <c:axId val="1594375328"/>
        <c:scaling>
          <c:orientation val="minMax"/>
        </c:scaling>
        <c:delete val="1"/>
        <c:axPos val="b"/>
        <c:numFmt formatCode="m/d/yyyy" sourceLinked="1"/>
        <c:majorTickMark val="none"/>
        <c:minorTickMark val="none"/>
        <c:tickLblPos val="nextTo"/>
        <c:crossAx val="1594376416"/>
        <c:crosses val="autoZero"/>
        <c:auto val="1"/>
        <c:lblAlgn val="ctr"/>
        <c:lblOffset val="100"/>
        <c:noMultiLvlLbl val="0"/>
      </c:catAx>
      <c:valAx>
        <c:axId val="159437641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5943753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4EC4C8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65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1.5</c:v>
                </c:pt>
                <c:pt idx="1">
                  <c:v>8.5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FE38F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65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2.5</c:v>
                </c:pt>
                <c:pt idx="1">
                  <c:v>7.5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D9191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65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D491FD"/>
              </a:solidFill>
              <a:ln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bg1">
                  <a:alpha val="65000"/>
                </a:schemeClr>
              </a:solidFill>
              <a:ln>
                <a:noFill/>
              </a:ln>
              <a:effectLst/>
            </c:spPr>
          </c:dPt>
          <c:dPt>
            <c:idx val="2"/>
            <c:bubble3D val="0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dPt>
            <c:idx val="3"/>
            <c:bubble3D val="0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/>
            </c:spPr>
          </c:dPt>
          <c:cat>
            <c:strRef>
              <c:f>Sheet1!$A$2:$A$5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7.5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1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55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135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191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4604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56522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6710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367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1931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33904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6410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379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5926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1CA8A5-1B3F-41BD-B38D-1449516FCFD9}" type="datetimeFigureOut">
              <a:rPr lang="zh-CN" altLang="en-US" smtClean="0"/>
              <a:t>2016/5/31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4C5D-D767-4B2F-944F-EBAE8156C7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8330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4515853" y="1911423"/>
            <a:ext cx="31602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chemeClr val="bg1"/>
                </a:solidFill>
                <a:latin typeface="Arial Rounded MT Bold" panose="020F0704030504030204" pitchFamily="34" charset="0"/>
                <a:ea typeface="微软雅黑" panose="020B0503020204020204" pitchFamily="34" charset="-122"/>
              </a:rPr>
              <a:t>2016</a:t>
            </a:r>
            <a:endParaRPr lang="zh-CN" altLang="en-US" sz="7200" dirty="0">
              <a:solidFill>
                <a:schemeClr val="bg1"/>
              </a:solidFill>
              <a:latin typeface="Arial Rounded MT Bold" panose="020F070403050403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4677272" y="1092859"/>
            <a:ext cx="2837457" cy="283745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5" name="组合 1024"/>
          <p:cNvGrpSpPr/>
          <p:nvPr/>
        </p:nvGrpSpPr>
        <p:grpSpPr>
          <a:xfrm rot="19572273">
            <a:off x="6766717" y="1064247"/>
            <a:ext cx="792163" cy="952500"/>
            <a:chOff x="4506814" y="3935305"/>
            <a:chExt cx="792163" cy="952500"/>
          </a:xfrm>
        </p:grpSpPr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506814" y="3935305"/>
              <a:ext cx="792163" cy="952500"/>
            </a:xfrm>
            <a:custGeom>
              <a:avLst/>
              <a:gdLst>
                <a:gd name="T0" fmla="*/ 184 w 208"/>
                <a:gd name="T1" fmla="*/ 156 h 251"/>
                <a:gd name="T2" fmla="*/ 160 w 208"/>
                <a:gd name="T3" fmla="*/ 127 h 251"/>
                <a:gd name="T4" fmla="*/ 136 w 208"/>
                <a:gd name="T5" fmla="*/ 76 h 251"/>
                <a:gd name="T6" fmla="*/ 136 w 208"/>
                <a:gd name="T7" fmla="*/ 73 h 251"/>
                <a:gd name="T8" fmla="*/ 104 w 208"/>
                <a:gd name="T9" fmla="*/ 0 h 251"/>
                <a:gd name="T10" fmla="*/ 72 w 208"/>
                <a:gd name="T11" fmla="*/ 73 h 251"/>
                <a:gd name="T12" fmla="*/ 72 w 208"/>
                <a:gd name="T13" fmla="*/ 76 h 251"/>
                <a:gd name="T14" fmla="*/ 48 w 208"/>
                <a:gd name="T15" fmla="*/ 127 h 251"/>
                <a:gd name="T16" fmla="*/ 24 w 208"/>
                <a:gd name="T17" fmla="*/ 156 h 251"/>
                <a:gd name="T18" fmla="*/ 3 w 208"/>
                <a:gd name="T19" fmla="*/ 213 h 251"/>
                <a:gd name="T20" fmla="*/ 27 w 208"/>
                <a:gd name="T21" fmla="*/ 244 h 251"/>
                <a:gd name="T22" fmla="*/ 60 w 208"/>
                <a:gd name="T23" fmla="*/ 230 h 251"/>
                <a:gd name="T24" fmla="*/ 60 w 208"/>
                <a:gd name="T25" fmla="*/ 239 h 251"/>
                <a:gd name="T26" fmla="*/ 103 w 208"/>
                <a:gd name="T27" fmla="*/ 251 h 251"/>
                <a:gd name="T28" fmla="*/ 105 w 208"/>
                <a:gd name="T29" fmla="*/ 251 h 251"/>
                <a:gd name="T30" fmla="*/ 148 w 208"/>
                <a:gd name="T31" fmla="*/ 239 h 251"/>
                <a:gd name="T32" fmla="*/ 148 w 208"/>
                <a:gd name="T33" fmla="*/ 230 h 251"/>
                <a:gd name="T34" fmla="*/ 181 w 208"/>
                <a:gd name="T35" fmla="*/ 244 h 251"/>
                <a:gd name="T36" fmla="*/ 205 w 208"/>
                <a:gd name="T37" fmla="*/ 213 h 251"/>
                <a:gd name="T38" fmla="*/ 184 w 208"/>
                <a:gd name="T39" fmla="*/ 15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8" h="251">
                  <a:moveTo>
                    <a:pt x="184" y="156"/>
                  </a:moveTo>
                  <a:cubicBezTo>
                    <a:pt x="175" y="146"/>
                    <a:pt x="167" y="136"/>
                    <a:pt x="160" y="127"/>
                  </a:cubicBezTo>
                  <a:cubicBezTo>
                    <a:pt x="148" y="113"/>
                    <a:pt x="139" y="95"/>
                    <a:pt x="136" y="76"/>
                  </a:cubicBezTo>
                  <a:cubicBezTo>
                    <a:pt x="136" y="75"/>
                    <a:pt x="136" y="74"/>
                    <a:pt x="136" y="73"/>
                  </a:cubicBezTo>
                  <a:cubicBezTo>
                    <a:pt x="128" y="17"/>
                    <a:pt x="113" y="0"/>
                    <a:pt x="104" y="0"/>
                  </a:cubicBezTo>
                  <a:cubicBezTo>
                    <a:pt x="95" y="0"/>
                    <a:pt x="80" y="17"/>
                    <a:pt x="72" y="73"/>
                  </a:cubicBezTo>
                  <a:cubicBezTo>
                    <a:pt x="72" y="74"/>
                    <a:pt x="72" y="75"/>
                    <a:pt x="72" y="76"/>
                  </a:cubicBezTo>
                  <a:cubicBezTo>
                    <a:pt x="69" y="95"/>
                    <a:pt x="60" y="113"/>
                    <a:pt x="48" y="127"/>
                  </a:cubicBezTo>
                  <a:cubicBezTo>
                    <a:pt x="41" y="136"/>
                    <a:pt x="33" y="146"/>
                    <a:pt x="24" y="156"/>
                  </a:cubicBezTo>
                  <a:cubicBezTo>
                    <a:pt x="0" y="188"/>
                    <a:pt x="3" y="190"/>
                    <a:pt x="3" y="213"/>
                  </a:cubicBezTo>
                  <a:cubicBezTo>
                    <a:pt x="3" y="236"/>
                    <a:pt x="4" y="244"/>
                    <a:pt x="27" y="244"/>
                  </a:cubicBezTo>
                  <a:cubicBezTo>
                    <a:pt x="35" y="244"/>
                    <a:pt x="50" y="234"/>
                    <a:pt x="60" y="230"/>
                  </a:cubicBezTo>
                  <a:cubicBezTo>
                    <a:pt x="60" y="233"/>
                    <a:pt x="60" y="238"/>
                    <a:pt x="60" y="239"/>
                  </a:cubicBezTo>
                  <a:cubicBezTo>
                    <a:pt x="60" y="249"/>
                    <a:pt x="98" y="251"/>
                    <a:pt x="103" y="251"/>
                  </a:cubicBezTo>
                  <a:cubicBezTo>
                    <a:pt x="105" y="251"/>
                    <a:pt x="105" y="251"/>
                    <a:pt x="105" y="251"/>
                  </a:cubicBezTo>
                  <a:cubicBezTo>
                    <a:pt x="110" y="251"/>
                    <a:pt x="148" y="249"/>
                    <a:pt x="148" y="239"/>
                  </a:cubicBezTo>
                  <a:cubicBezTo>
                    <a:pt x="148" y="238"/>
                    <a:pt x="148" y="233"/>
                    <a:pt x="148" y="230"/>
                  </a:cubicBezTo>
                  <a:cubicBezTo>
                    <a:pt x="158" y="234"/>
                    <a:pt x="173" y="244"/>
                    <a:pt x="181" y="244"/>
                  </a:cubicBezTo>
                  <a:cubicBezTo>
                    <a:pt x="204" y="244"/>
                    <a:pt x="205" y="236"/>
                    <a:pt x="205" y="213"/>
                  </a:cubicBezTo>
                  <a:cubicBezTo>
                    <a:pt x="205" y="190"/>
                    <a:pt x="208" y="188"/>
                    <a:pt x="184" y="1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Oval 33"/>
            <p:cNvSpPr>
              <a:spLocks noChangeArrowheads="1"/>
            </p:cNvSpPr>
            <p:nvPr/>
          </p:nvSpPr>
          <p:spPr bwMode="auto">
            <a:xfrm>
              <a:off x="4849714" y="4075527"/>
              <a:ext cx="106363" cy="238125"/>
            </a:xfrm>
            <a:prstGeom prst="ellipse">
              <a:avLst/>
            </a:prstGeom>
            <a:solidFill>
              <a:srgbClr val="436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013184" y="4356428"/>
              <a:ext cx="90487" cy="427038"/>
            </a:xfrm>
            <a:custGeom>
              <a:avLst/>
              <a:gdLst>
                <a:gd name="T0" fmla="*/ 35 w 57"/>
                <a:gd name="T1" fmla="*/ 269 h 269"/>
                <a:gd name="T2" fmla="*/ 57 w 57"/>
                <a:gd name="T3" fmla="*/ 94 h 269"/>
                <a:gd name="T4" fmla="*/ 0 w 57"/>
                <a:gd name="T5" fmla="*/ 0 h 269"/>
                <a:gd name="T6" fmla="*/ 35 w 57"/>
                <a:gd name="T7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269">
                  <a:moveTo>
                    <a:pt x="35" y="269"/>
                  </a:moveTo>
                  <a:lnTo>
                    <a:pt x="57" y="94"/>
                  </a:lnTo>
                  <a:lnTo>
                    <a:pt x="0" y="0"/>
                  </a:lnTo>
                  <a:lnTo>
                    <a:pt x="35" y="269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704855" y="4358016"/>
              <a:ext cx="88900" cy="425450"/>
            </a:xfrm>
            <a:custGeom>
              <a:avLst/>
              <a:gdLst>
                <a:gd name="T0" fmla="*/ 22 w 56"/>
                <a:gd name="T1" fmla="*/ 268 h 268"/>
                <a:gd name="T2" fmla="*/ 0 w 56"/>
                <a:gd name="T3" fmla="*/ 94 h 268"/>
                <a:gd name="T4" fmla="*/ 56 w 56"/>
                <a:gd name="T5" fmla="*/ 0 h 268"/>
                <a:gd name="T6" fmla="*/ 22 w 56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68">
                  <a:moveTo>
                    <a:pt x="22" y="268"/>
                  </a:moveTo>
                  <a:lnTo>
                    <a:pt x="0" y="94"/>
                  </a:lnTo>
                  <a:lnTo>
                    <a:pt x="56" y="0"/>
                  </a:lnTo>
                  <a:lnTo>
                    <a:pt x="22" y="268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2534694" y="4301242"/>
            <a:ext cx="7122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工作汇报类</a:t>
            </a:r>
            <a:r>
              <a:rPr lang="en-US" altLang="zh-CN" sz="7200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PPT</a:t>
            </a:r>
            <a:endParaRPr lang="zh-CN" altLang="en-US" sz="72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287671" y="5566610"/>
            <a:ext cx="5616659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Charlie Puth - Some Type Of Love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10167"/>
                </p14:media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126978" y="526181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5324851"/>
      </p:ext>
    </p:extLst>
  </p:cSld>
  <p:clrMapOvr>
    <a:masterClrMapping/>
  </p:clrMapOvr>
  <p:transition spd="slow" advTm="924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08333E-7 2.96296E-6 L 0.42109 0.39097 " pathEditMode="relative" rAng="0" ptsTypes="AA">
                                      <p:cBhvr>
                                        <p:cTn id="21" dur="2000" spd="-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55" y="195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25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5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2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animBg="1"/>
      <p:bldP spid="4" grpId="0"/>
    </p:bldLst>
  </p:timing>
  <p:extLst mod="1">
    <p:ext uri="{E180D4A7-C9FB-4DFB-919C-405C955672EB}">
      <p14:showEvtLst xmlns:p14="http://schemas.microsoft.com/office/powerpoint/2010/main">
        <p14:playEvt time="0" objId="5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3885162" y="1218162"/>
            <a:ext cx="4421676" cy="4421676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25" name="组合 1024"/>
          <p:cNvGrpSpPr/>
          <p:nvPr/>
        </p:nvGrpSpPr>
        <p:grpSpPr>
          <a:xfrm rot="19572273">
            <a:off x="7123652" y="1257050"/>
            <a:ext cx="792163" cy="952500"/>
            <a:chOff x="4506814" y="3935305"/>
            <a:chExt cx="792163" cy="952500"/>
          </a:xfrm>
        </p:grpSpPr>
        <p:sp>
          <p:nvSpPr>
            <p:cNvPr id="25" name="Freeform 25"/>
            <p:cNvSpPr>
              <a:spLocks/>
            </p:cNvSpPr>
            <p:nvPr/>
          </p:nvSpPr>
          <p:spPr bwMode="auto">
            <a:xfrm>
              <a:off x="4506814" y="3935305"/>
              <a:ext cx="792163" cy="952500"/>
            </a:xfrm>
            <a:custGeom>
              <a:avLst/>
              <a:gdLst>
                <a:gd name="T0" fmla="*/ 184 w 208"/>
                <a:gd name="T1" fmla="*/ 156 h 251"/>
                <a:gd name="T2" fmla="*/ 160 w 208"/>
                <a:gd name="T3" fmla="*/ 127 h 251"/>
                <a:gd name="T4" fmla="*/ 136 w 208"/>
                <a:gd name="T5" fmla="*/ 76 h 251"/>
                <a:gd name="T6" fmla="*/ 136 w 208"/>
                <a:gd name="T7" fmla="*/ 73 h 251"/>
                <a:gd name="T8" fmla="*/ 104 w 208"/>
                <a:gd name="T9" fmla="*/ 0 h 251"/>
                <a:gd name="T10" fmla="*/ 72 w 208"/>
                <a:gd name="T11" fmla="*/ 73 h 251"/>
                <a:gd name="T12" fmla="*/ 72 w 208"/>
                <a:gd name="T13" fmla="*/ 76 h 251"/>
                <a:gd name="T14" fmla="*/ 48 w 208"/>
                <a:gd name="T15" fmla="*/ 127 h 251"/>
                <a:gd name="T16" fmla="*/ 24 w 208"/>
                <a:gd name="T17" fmla="*/ 156 h 251"/>
                <a:gd name="T18" fmla="*/ 3 w 208"/>
                <a:gd name="T19" fmla="*/ 213 h 251"/>
                <a:gd name="T20" fmla="*/ 27 w 208"/>
                <a:gd name="T21" fmla="*/ 244 h 251"/>
                <a:gd name="T22" fmla="*/ 60 w 208"/>
                <a:gd name="T23" fmla="*/ 230 h 251"/>
                <a:gd name="T24" fmla="*/ 60 w 208"/>
                <a:gd name="T25" fmla="*/ 239 h 251"/>
                <a:gd name="T26" fmla="*/ 103 w 208"/>
                <a:gd name="T27" fmla="*/ 251 h 251"/>
                <a:gd name="T28" fmla="*/ 105 w 208"/>
                <a:gd name="T29" fmla="*/ 251 h 251"/>
                <a:gd name="T30" fmla="*/ 148 w 208"/>
                <a:gd name="T31" fmla="*/ 239 h 251"/>
                <a:gd name="T32" fmla="*/ 148 w 208"/>
                <a:gd name="T33" fmla="*/ 230 h 251"/>
                <a:gd name="T34" fmla="*/ 181 w 208"/>
                <a:gd name="T35" fmla="*/ 244 h 251"/>
                <a:gd name="T36" fmla="*/ 205 w 208"/>
                <a:gd name="T37" fmla="*/ 213 h 251"/>
                <a:gd name="T38" fmla="*/ 184 w 208"/>
                <a:gd name="T39" fmla="*/ 156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08" h="251">
                  <a:moveTo>
                    <a:pt x="184" y="156"/>
                  </a:moveTo>
                  <a:cubicBezTo>
                    <a:pt x="175" y="146"/>
                    <a:pt x="167" y="136"/>
                    <a:pt x="160" y="127"/>
                  </a:cubicBezTo>
                  <a:cubicBezTo>
                    <a:pt x="148" y="113"/>
                    <a:pt x="139" y="95"/>
                    <a:pt x="136" y="76"/>
                  </a:cubicBezTo>
                  <a:cubicBezTo>
                    <a:pt x="136" y="75"/>
                    <a:pt x="136" y="74"/>
                    <a:pt x="136" y="73"/>
                  </a:cubicBezTo>
                  <a:cubicBezTo>
                    <a:pt x="128" y="17"/>
                    <a:pt x="113" y="0"/>
                    <a:pt x="104" y="0"/>
                  </a:cubicBezTo>
                  <a:cubicBezTo>
                    <a:pt x="95" y="0"/>
                    <a:pt x="80" y="17"/>
                    <a:pt x="72" y="73"/>
                  </a:cubicBezTo>
                  <a:cubicBezTo>
                    <a:pt x="72" y="74"/>
                    <a:pt x="72" y="75"/>
                    <a:pt x="72" y="76"/>
                  </a:cubicBezTo>
                  <a:cubicBezTo>
                    <a:pt x="69" y="95"/>
                    <a:pt x="60" y="113"/>
                    <a:pt x="48" y="127"/>
                  </a:cubicBezTo>
                  <a:cubicBezTo>
                    <a:pt x="41" y="136"/>
                    <a:pt x="33" y="146"/>
                    <a:pt x="24" y="156"/>
                  </a:cubicBezTo>
                  <a:cubicBezTo>
                    <a:pt x="0" y="188"/>
                    <a:pt x="3" y="190"/>
                    <a:pt x="3" y="213"/>
                  </a:cubicBezTo>
                  <a:cubicBezTo>
                    <a:pt x="3" y="236"/>
                    <a:pt x="4" y="244"/>
                    <a:pt x="27" y="244"/>
                  </a:cubicBezTo>
                  <a:cubicBezTo>
                    <a:pt x="35" y="244"/>
                    <a:pt x="50" y="234"/>
                    <a:pt x="60" y="230"/>
                  </a:cubicBezTo>
                  <a:cubicBezTo>
                    <a:pt x="60" y="233"/>
                    <a:pt x="60" y="238"/>
                    <a:pt x="60" y="239"/>
                  </a:cubicBezTo>
                  <a:cubicBezTo>
                    <a:pt x="60" y="249"/>
                    <a:pt x="98" y="251"/>
                    <a:pt x="103" y="251"/>
                  </a:cubicBezTo>
                  <a:cubicBezTo>
                    <a:pt x="105" y="251"/>
                    <a:pt x="105" y="251"/>
                    <a:pt x="105" y="251"/>
                  </a:cubicBezTo>
                  <a:cubicBezTo>
                    <a:pt x="110" y="251"/>
                    <a:pt x="148" y="249"/>
                    <a:pt x="148" y="239"/>
                  </a:cubicBezTo>
                  <a:cubicBezTo>
                    <a:pt x="148" y="238"/>
                    <a:pt x="148" y="233"/>
                    <a:pt x="148" y="230"/>
                  </a:cubicBezTo>
                  <a:cubicBezTo>
                    <a:pt x="158" y="234"/>
                    <a:pt x="173" y="244"/>
                    <a:pt x="181" y="244"/>
                  </a:cubicBezTo>
                  <a:cubicBezTo>
                    <a:pt x="204" y="244"/>
                    <a:pt x="205" y="236"/>
                    <a:pt x="205" y="213"/>
                  </a:cubicBezTo>
                  <a:cubicBezTo>
                    <a:pt x="205" y="190"/>
                    <a:pt x="208" y="188"/>
                    <a:pt x="184" y="1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4" name="Oval 33"/>
            <p:cNvSpPr>
              <a:spLocks noChangeArrowheads="1"/>
            </p:cNvSpPr>
            <p:nvPr/>
          </p:nvSpPr>
          <p:spPr bwMode="auto">
            <a:xfrm>
              <a:off x="4849714" y="4075527"/>
              <a:ext cx="106363" cy="238125"/>
            </a:xfrm>
            <a:prstGeom prst="ellipse">
              <a:avLst/>
            </a:prstGeom>
            <a:solidFill>
              <a:srgbClr val="436E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5013184" y="4356428"/>
              <a:ext cx="90487" cy="427038"/>
            </a:xfrm>
            <a:custGeom>
              <a:avLst/>
              <a:gdLst>
                <a:gd name="T0" fmla="*/ 35 w 57"/>
                <a:gd name="T1" fmla="*/ 269 h 269"/>
                <a:gd name="T2" fmla="*/ 57 w 57"/>
                <a:gd name="T3" fmla="*/ 94 h 269"/>
                <a:gd name="T4" fmla="*/ 0 w 57"/>
                <a:gd name="T5" fmla="*/ 0 h 269"/>
                <a:gd name="T6" fmla="*/ 35 w 57"/>
                <a:gd name="T7" fmla="*/ 269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269">
                  <a:moveTo>
                    <a:pt x="35" y="269"/>
                  </a:moveTo>
                  <a:lnTo>
                    <a:pt x="57" y="94"/>
                  </a:lnTo>
                  <a:lnTo>
                    <a:pt x="0" y="0"/>
                  </a:lnTo>
                  <a:lnTo>
                    <a:pt x="35" y="269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auto">
            <a:xfrm>
              <a:off x="4704855" y="4358016"/>
              <a:ext cx="88900" cy="425450"/>
            </a:xfrm>
            <a:custGeom>
              <a:avLst/>
              <a:gdLst>
                <a:gd name="T0" fmla="*/ 22 w 56"/>
                <a:gd name="T1" fmla="*/ 268 h 268"/>
                <a:gd name="T2" fmla="*/ 0 w 56"/>
                <a:gd name="T3" fmla="*/ 94 h 268"/>
                <a:gd name="T4" fmla="*/ 56 w 56"/>
                <a:gd name="T5" fmla="*/ 0 h 268"/>
                <a:gd name="T6" fmla="*/ 22 w 56"/>
                <a:gd name="T7" fmla="*/ 268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6" h="268">
                  <a:moveTo>
                    <a:pt x="22" y="268"/>
                  </a:moveTo>
                  <a:lnTo>
                    <a:pt x="0" y="94"/>
                  </a:lnTo>
                  <a:lnTo>
                    <a:pt x="56" y="0"/>
                  </a:lnTo>
                  <a:lnTo>
                    <a:pt x="22" y="268"/>
                  </a:lnTo>
                  <a:close/>
                </a:path>
              </a:pathLst>
            </a:custGeom>
            <a:solidFill>
              <a:srgbClr val="E7E7E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4309403" y="2875002"/>
            <a:ext cx="357319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</a:t>
            </a:r>
            <a:endParaRPr lang="zh-CN" altLang="en-US" sz="6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73254533"/>
      </p:ext>
    </p:extLst>
  </p:cSld>
  <p:clrMapOvr>
    <a:masterClrMapping/>
  </p:clrMapOvr>
  <p:transition spd="slow" advTm="7818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path" presetSubtype="0" accel="50000" decel="5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Motion origin="layout" path="M 0.00247 -0.00185 L 0.40104 0.3993 " pathEditMode="relative" rAng="0" ptsTypes="AA">
                                      <p:cBhvr>
                                        <p:cTn id="19" dur="2000" spd="-100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22" y="200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75451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75094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097462" y="426712"/>
            <a:ext cx="19410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录</a:t>
            </a:r>
            <a:endParaRPr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9" name="组合 38"/>
          <p:cNvGrpSpPr/>
          <p:nvPr/>
        </p:nvGrpSpPr>
        <p:grpSpPr>
          <a:xfrm>
            <a:off x="557544" y="2598816"/>
            <a:ext cx="2152135" cy="2277979"/>
            <a:chOff x="557544" y="2486526"/>
            <a:chExt cx="2152135" cy="2277979"/>
          </a:xfrm>
        </p:grpSpPr>
        <p:grpSp>
          <p:nvGrpSpPr>
            <p:cNvPr id="6" name="组合 5"/>
            <p:cNvGrpSpPr/>
            <p:nvPr/>
          </p:nvGrpSpPr>
          <p:grpSpPr>
            <a:xfrm>
              <a:off x="557544" y="2601741"/>
              <a:ext cx="2152135" cy="2007441"/>
              <a:chOff x="841174" y="2601741"/>
              <a:chExt cx="2152135" cy="2007441"/>
            </a:xfrm>
          </p:grpSpPr>
          <p:sp>
            <p:nvSpPr>
              <p:cNvPr id="2" name="流程图: 离页连接符 1"/>
              <p:cNvSpPr/>
              <p:nvPr/>
            </p:nvSpPr>
            <p:spPr>
              <a:xfrm>
                <a:off x="1160012" y="2601741"/>
                <a:ext cx="1514460" cy="2007441"/>
              </a:xfrm>
              <a:prstGeom prst="flowChartOffpageConnector">
                <a:avLst/>
              </a:prstGeom>
              <a:solidFill>
                <a:srgbClr val="4EC4C8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" name="文本框 2"/>
              <p:cNvSpPr txBox="1"/>
              <p:nvPr/>
            </p:nvSpPr>
            <p:spPr>
              <a:xfrm>
                <a:off x="841174" y="3505027"/>
                <a:ext cx="21521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5" name="文本框 4"/>
              <p:cNvSpPr txBox="1"/>
              <p:nvPr/>
            </p:nvSpPr>
            <p:spPr>
              <a:xfrm>
                <a:off x="1501636" y="2617778"/>
                <a:ext cx="79077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bg1"/>
                    </a:solidFill>
                  </a:rPr>
                  <a:t>1</a:t>
                </a:r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38" name="组合 37"/>
            <p:cNvGrpSpPr/>
            <p:nvPr/>
          </p:nvGrpSpPr>
          <p:grpSpPr>
            <a:xfrm>
              <a:off x="882316" y="2486526"/>
              <a:ext cx="1604210" cy="2277979"/>
              <a:chOff x="882316" y="2486526"/>
              <a:chExt cx="1604210" cy="2277979"/>
            </a:xfrm>
          </p:grpSpPr>
          <p:cxnSp>
            <p:nvCxnSpPr>
              <p:cNvPr id="11" name="直接连接符 10"/>
              <p:cNvCxnSpPr/>
              <p:nvPr/>
            </p:nvCxnSpPr>
            <p:spPr>
              <a:xfrm>
                <a:off x="882316" y="2486526"/>
                <a:ext cx="1604210" cy="0"/>
              </a:xfrm>
              <a:prstGeom prst="line">
                <a:avLst/>
              </a:prstGeom>
              <a:ln>
                <a:solidFill>
                  <a:srgbClr val="4EC4C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直接连接符 16"/>
              <p:cNvCxnSpPr/>
              <p:nvPr/>
            </p:nvCxnSpPr>
            <p:spPr>
              <a:xfrm>
                <a:off x="2486526" y="2486526"/>
                <a:ext cx="0" cy="1809838"/>
              </a:xfrm>
              <a:prstGeom prst="line">
                <a:avLst/>
              </a:prstGeom>
              <a:ln>
                <a:solidFill>
                  <a:srgbClr val="4EC4C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直接连接符 34"/>
              <p:cNvCxnSpPr/>
              <p:nvPr/>
            </p:nvCxnSpPr>
            <p:spPr>
              <a:xfrm flipH="1">
                <a:off x="1620253" y="4296364"/>
                <a:ext cx="866273" cy="468141"/>
              </a:xfrm>
              <a:prstGeom prst="line">
                <a:avLst/>
              </a:prstGeom>
              <a:ln>
                <a:solidFill>
                  <a:srgbClr val="4EC4C8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2" name="组合 51"/>
          <p:cNvGrpSpPr/>
          <p:nvPr/>
        </p:nvGrpSpPr>
        <p:grpSpPr>
          <a:xfrm>
            <a:off x="3504334" y="2598816"/>
            <a:ext cx="2152135" cy="2277979"/>
            <a:chOff x="3532470" y="2486526"/>
            <a:chExt cx="2152135" cy="2277979"/>
          </a:xfrm>
        </p:grpSpPr>
        <p:grpSp>
          <p:nvGrpSpPr>
            <p:cNvPr id="18" name="组合 17"/>
            <p:cNvGrpSpPr/>
            <p:nvPr/>
          </p:nvGrpSpPr>
          <p:grpSpPr>
            <a:xfrm>
              <a:off x="3532470" y="2601741"/>
              <a:ext cx="2152135" cy="2007441"/>
              <a:chOff x="841174" y="2601741"/>
              <a:chExt cx="2152135" cy="2007441"/>
            </a:xfrm>
          </p:grpSpPr>
          <p:sp>
            <p:nvSpPr>
              <p:cNvPr id="19" name="流程图: 离页连接符 18"/>
              <p:cNvSpPr/>
              <p:nvPr/>
            </p:nvSpPr>
            <p:spPr>
              <a:xfrm>
                <a:off x="1160012" y="2601741"/>
                <a:ext cx="1514460" cy="2007441"/>
              </a:xfrm>
              <a:prstGeom prst="flowChartOffpageConnector">
                <a:avLst/>
              </a:prstGeom>
              <a:solidFill>
                <a:srgbClr val="FFE38F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841174" y="3505027"/>
                <a:ext cx="21521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1501636" y="2617778"/>
                <a:ext cx="79077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bg1"/>
                    </a:solidFill>
                  </a:rPr>
                  <a:t>2</a:t>
                </a:r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>
              <a:off x="3874168" y="2486526"/>
              <a:ext cx="1604210" cy="2277979"/>
              <a:chOff x="882316" y="2486526"/>
              <a:chExt cx="1604210" cy="2277979"/>
            </a:xfrm>
          </p:grpSpPr>
          <p:cxnSp>
            <p:nvCxnSpPr>
              <p:cNvPr id="41" name="直接连接符 40"/>
              <p:cNvCxnSpPr/>
              <p:nvPr/>
            </p:nvCxnSpPr>
            <p:spPr>
              <a:xfrm>
                <a:off x="882316" y="2486526"/>
                <a:ext cx="1604210" cy="0"/>
              </a:xfrm>
              <a:prstGeom prst="line">
                <a:avLst/>
              </a:prstGeom>
              <a:ln>
                <a:solidFill>
                  <a:srgbClr val="FFE38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2486526" y="2486526"/>
                <a:ext cx="0" cy="1809838"/>
              </a:xfrm>
              <a:prstGeom prst="line">
                <a:avLst/>
              </a:prstGeom>
              <a:ln>
                <a:solidFill>
                  <a:srgbClr val="FFE38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H="1">
                <a:off x="1620253" y="4296364"/>
                <a:ext cx="866273" cy="468141"/>
              </a:xfrm>
              <a:prstGeom prst="line">
                <a:avLst/>
              </a:prstGeom>
              <a:ln>
                <a:solidFill>
                  <a:srgbClr val="FFE38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5" name="组合 54"/>
          <p:cNvGrpSpPr/>
          <p:nvPr/>
        </p:nvGrpSpPr>
        <p:grpSpPr>
          <a:xfrm>
            <a:off x="6451124" y="2598816"/>
            <a:ext cx="2152135" cy="2277979"/>
            <a:chOff x="6507396" y="2598816"/>
            <a:chExt cx="2152135" cy="2277979"/>
          </a:xfrm>
        </p:grpSpPr>
        <p:grpSp>
          <p:nvGrpSpPr>
            <p:cNvPr id="22" name="组合 21"/>
            <p:cNvGrpSpPr/>
            <p:nvPr/>
          </p:nvGrpSpPr>
          <p:grpSpPr>
            <a:xfrm>
              <a:off x="6507396" y="2714031"/>
              <a:ext cx="2152135" cy="2007441"/>
              <a:chOff x="841174" y="2601741"/>
              <a:chExt cx="2152135" cy="2007441"/>
            </a:xfrm>
          </p:grpSpPr>
          <p:sp>
            <p:nvSpPr>
              <p:cNvPr id="25" name="流程图: 离页连接符 24"/>
              <p:cNvSpPr/>
              <p:nvPr/>
            </p:nvSpPr>
            <p:spPr>
              <a:xfrm>
                <a:off x="1160012" y="2601741"/>
                <a:ext cx="1514460" cy="2007441"/>
              </a:xfrm>
              <a:prstGeom prst="flowChartOffpageConnector">
                <a:avLst/>
              </a:prstGeom>
              <a:solidFill>
                <a:srgbClr val="FD919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841174" y="3505027"/>
                <a:ext cx="21521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7" name="文本框 26"/>
              <p:cNvSpPr txBox="1"/>
              <p:nvPr/>
            </p:nvSpPr>
            <p:spPr>
              <a:xfrm>
                <a:off x="1501636" y="2617778"/>
                <a:ext cx="79077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bg1"/>
                    </a:solidFill>
                  </a:rPr>
                  <a:t>3</a:t>
                </a:r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6849978" y="2598816"/>
              <a:ext cx="1604210" cy="2277979"/>
              <a:chOff x="882316" y="2486526"/>
              <a:chExt cx="1604210" cy="2277979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882316" y="2486526"/>
                <a:ext cx="1604210" cy="0"/>
              </a:xfrm>
              <a:prstGeom prst="line">
                <a:avLst/>
              </a:prstGeom>
              <a:ln>
                <a:solidFill>
                  <a:srgbClr val="FD919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直接连接符 45"/>
              <p:cNvCxnSpPr/>
              <p:nvPr/>
            </p:nvCxnSpPr>
            <p:spPr>
              <a:xfrm>
                <a:off x="2486526" y="2486526"/>
                <a:ext cx="0" cy="1809838"/>
              </a:xfrm>
              <a:prstGeom prst="line">
                <a:avLst/>
              </a:prstGeom>
              <a:ln>
                <a:solidFill>
                  <a:srgbClr val="FD919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 flipH="1">
                <a:off x="1620253" y="4296364"/>
                <a:ext cx="866273" cy="468141"/>
              </a:xfrm>
              <a:prstGeom prst="line">
                <a:avLst/>
              </a:prstGeom>
              <a:ln>
                <a:solidFill>
                  <a:srgbClr val="FD919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56" name="组合 55"/>
          <p:cNvGrpSpPr/>
          <p:nvPr/>
        </p:nvGrpSpPr>
        <p:grpSpPr>
          <a:xfrm>
            <a:off x="9397914" y="2598816"/>
            <a:ext cx="2152135" cy="2277979"/>
            <a:chOff x="9482322" y="2598816"/>
            <a:chExt cx="2152135" cy="2277979"/>
          </a:xfrm>
        </p:grpSpPr>
        <p:grpSp>
          <p:nvGrpSpPr>
            <p:cNvPr id="28" name="组合 27"/>
            <p:cNvGrpSpPr/>
            <p:nvPr/>
          </p:nvGrpSpPr>
          <p:grpSpPr>
            <a:xfrm>
              <a:off x="9482322" y="2714031"/>
              <a:ext cx="2152135" cy="2007441"/>
              <a:chOff x="841174" y="2601741"/>
              <a:chExt cx="2152135" cy="2007441"/>
            </a:xfrm>
          </p:grpSpPr>
          <p:sp>
            <p:nvSpPr>
              <p:cNvPr id="29" name="流程图: 离页连接符 28"/>
              <p:cNvSpPr/>
              <p:nvPr/>
            </p:nvSpPr>
            <p:spPr>
              <a:xfrm>
                <a:off x="1160012" y="2601741"/>
                <a:ext cx="1514460" cy="2007441"/>
              </a:xfrm>
              <a:prstGeom prst="flowChartOffpageConnector">
                <a:avLst/>
              </a:prstGeom>
              <a:solidFill>
                <a:srgbClr val="D491FD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841174" y="3505027"/>
                <a:ext cx="215213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zh-CN" altLang="en-US" sz="2800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添加标题</a:t>
                </a:r>
                <a:endPara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1501636" y="2617778"/>
                <a:ext cx="790770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chemeClr val="bg1"/>
                    </a:solidFill>
                  </a:rPr>
                  <a:t>4</a:t>
                </a:r>
                <a:endParaRPr lang="zh-CN" altLang="en-US" sz="4400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48" name="组合 47"/>
            <p:cNvGrpSpPr/>
            <p:nvPr/>
          </p:nvGrpSpPr>
          <p:grpSpPr>
            <a:xfrm>
              <a:off x="9841830" y="2598816"/>
              <a:ext cx="1604210" cy="2277979"/>
              <a:chOff x="882316" y="2486526"/>
              <a:chExt cx="1604210" cy="2277979"/>
            </a:xfrm>
          </p:grpSpPr>
          <p:cxnSp>
            <p:nvCxnSpPr>
              <p:cNvPr id="49" name="直接连接符 48"/>
              <p:cNvCxnSpPr/>
              <p:nvPr/>
            </p:nvCxnSpPr>
            <p:spPr>
              <a:xfrm>
                <a:off x="882316" y="2486526"/>
                <a:ext cx="1604210" cy="0"/>
              </a:xfrm>
              <a:prstGeom prst="line">
                <a:avLst/>
              </a:prstGeom>
              <a:ln>
                <a:solidFill>
                  <a:srgbClr val="D491F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直接连接符 49"/>
              <p:cNvCxnSpPr/>
              <p:nvPr/>
            </p:nvCxnSpPr>
            <p:spPr>
              <a:xfrm>
                <a:off x="2486526" y="2486526"/>
                <a:ext cx="0" cy="1809838"/>
              </a:xfrm>
              <a:prstGeom prst="line">
                <a:avLst/>
              </a:prstGeom>
              <a:ln>
                <a:solidFill>
                  <a:srgbClr val="D491F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直接连接符 50"/>
              <p:cNvCxnSpPr/>
              <p:nvPr/>
            </p:nvCxnSpPr>
            <p:spPr>
              <a:xfrm flipH="1">
                <a:off x="1620253" y="4296364"/>
                <a:ext cx="866273" cy="468141"/>
              </a:xfrm>
              <a:prstGeom prst="line">
                <a:avLst/>
              </a:prstGeom>
              <a:ln>
                <a:solidFill>
                  <a:srgbClr val="D491F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880573839"/>
      </p:ext>
    </p:extLst>
  </p:cSld>
  <p:clrMapOvr>
    <a:masterClrMapping/>
  </p:clrMapOvr>
  <p:transition spd="slow" advTm="7794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750"/>
                            </p:stCondLst>
                            <p:childTnLst>
                              <p:par>
                                <p:cTn id="2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75451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75094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452" y="549823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发展历程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9" name="Rectangle 307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308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309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30" name="组合 1329"/>
          <p:cNvGrpSpPr/>
          <p:nvPr/>
        </p:nvGrpSpPr>
        <p:grpSpPr>
          <a:xfrm>
            <a:off x="922546" y="426712"/>
            <a:ext cx="1227138" cy="1063625"/>
            <a:chOff x="3203575" y="3411538"/>
            <a:chExt cx="1227138" cy="1063625"/>
          </a:xfrm>
        </p:grpSpPr>
        <p:sp>
          <p:nvSpPr>
            <p:cNvPr id="342" name="Freeform 310"/>
            <p:cNvSpPr>
              <a:spLocks/>
            </p:cNvSpPr>
            <p:nvPr/>
          </p:nvSpPr>
          <p:spPr bwMode="auto">
            <a:xfrm>
              <a:off x="3203575" y="3411538"/>
              <a:ext cx="1227138" cy="739775"/>
            </a:xfrm>
            <a:custGeom>
              <a:avLst/>
              <a:gdLst>
                <a:gd name="T0" fmla="*/ 229 w 325"/>
                <a:gd name="T1" fmla="*/ 196 h 196"/>
                <a:gd name="T2" fmla="*/ 198 w 325"/>
                <a:gd name="T3" fmla="*/ 172 h 196"/>
                <a:gd name="T4" fmla="*/ 170 w 325"/>
                <a:gd name="T5" fmla="*/ 150 h 196"/>
                <a:gd name="T6" fmla="*/ 146 w 325"/>
                <a:gd name="T7" fmla="*/ 130 h 196"/>
                <a:gd name="T8" fmla="*/ 122 w 325"/>
                <a:gd name="T9" fmla="*/ 110 h 196"/>
                <a:gd name="T10" fmla="*/ 99 w 325"/>
                <a:gd name="T11" fmla="*/ 90 h 196"/>
                <a:gd name="T12" fmla="*/ 76 w 325"/>
                <a:gd name="T13" fmla="*/ 70 h 196"/>
                <a:gd name="T14" fmla="*/ 52 w 325"/>
                <a:gd name="T15" fmla="*/ 49 h 196"/>
                <a:gd name="T16" fmla="*/ 27 w 325"/>
                <a:gd name="T17" fmla="*/ 26 h 196"/>
                <a:gd name="T18" fmla="*/ 0 w 325"/>
                <a:gd name="T19" fmla="*/ 0 h 196"/>
                <a:gd name="T20" fmla="*/ 32 w 325"/>
                <a:gd name="T21" fmla="*/ 18 h 196"/>
                <a:gd name="T22" fmla="*/ 63 w 325"/>
                <a:gd name="T23" fmla="*/ 34 h 196"/>
                <a:gd name="T24" fmla="*/ 91 w 325"/>
                <a:gd name="T25" fmla="*/ 48 h 196"/>
                <a:gd name="T26" fmla="*/ 118 w 325"/>
                <a:gd name="T27" fmla="*/ 62 h 196"/>
                <a:gd name="T28" fmla="*/ 145 w 325"/>
                <a:gd name="T29" fmla="*/ 75 h 196"/>
                <a:gd name="T30" fmla="*/ 171 w 325"/>
                <a:gd name="T31" fmla="*/ 87 h 196"/>
                <a:gd name="T32" fmla="*/ 198 w 325"/>
                <a:gd name="T33" fmla="*/ 100 h 196"/>
                <a:gd name="T34" fmla="*/ 226 w 325"/>
                <a:gd name="T35" fmla="*/ 112 h 196"/>
                <a:gd name="T36" fmla="*/ 257 w 325"/>
                <a:gd name="T37" fmla="*/ 125 h 196"/>
                <a:gd name="T38" fmla="*/ 289 w 325"/>
                <a:gd name="T39" fmla="*/ 139 h 196"/>
                <a:gd name="T40" fmla="*/ 325 w 325"/>
                <a:gd name="T41" fmla="*/ 153 h 196"/>
                <a:gd name="T42" fmla="*/ 300 w 325"/>
                <a:gd name="T43" fmla="*/ 165 h 196"/>
                <a:gd name="T44" fmla="*/ 277 w 325"/>
                <a:gd name="T45" fmla="*/ 175 h 196"/>
                <a:gd name="T46" fmla="*/ 255 w 325"/>
                <a:gd name="T47" fmla="*/ 185 h 196"/>
                <a:gd name="T48" fmla="*/ 229 w 325"/>
                <a:gd name="T4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196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5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30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4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2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6" y="157"/>
                    <a:pt x="307" y="161"/>
                    <a:pt x="300" y="165"/>
                  </a:cubicBezTo>
                  <a:cubicBezTo>
                    <a:pt x="292" y="169"/>
                    <a:pt x="285" y="172"/>
                    <a:pt x="277" y="175"/>
                  </a:cubicBezTo>
                  <a:cubicBezTo>
                    <a:pt x="270" y="178"/>
                    <a:pt x="263" y="182"/>
                    <a:pt x="255" y="185"/>
                  </a:cubicBezTo>
                  <a:cubicBezTo>
                    <a:pt x="247" y="188"/>
                    <a:pt x="239" y="192"/>
                    <a:pt x="229" y="196"/>
                  </a:cubicBezTo>
                  <a:close/>
                </a:path>
              </a:pathLst>
            </a:custGeom>
            <a:gradFill>
              <a:gsLst>
                <a:gs pos="85000">
                  <a:srgbClr val="F2F2F2"/>
                </a:gs>
                <a:gs pos="30000">
                  <a:srgbClr val="E3E3E3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3" name="Freeform 311"/>
            <p:cNvSpPr>
              <a:spLocks/>
            </p:cNvSpPr>
            <p:nvPr/>
          </p:nvSpPr>
          <p:spPr bwMode="auto">
            <a:xfrm>
              <a:off x="3203575" y="3411538"/>
              <a:ext cx="863600" cy="957263"/>
            </a:xfrm>
            <a:custGeom>
              <a:avLst/>
              <a:gdLst>
                <a:gd name="T0" fmla="*/ 229 w 229"/>
                <a:gd name="T1" fmla="*/ 196 h 254"/>
                <a:gd name="T2" fmla="*/ 198 w 229"/>
                <a:gd name="T3" fmla="*/ 172 h 254"/>
                <a:gd name="T4" fmla="*/ 170 w 229"/>
                <a:gd name="T5" fmla="*/ 150 h 254"/>
                <a:gd name="T6" fmla="*/ 146 w 229"/>
                <a:gd name="T7" fmla="*/ 129 h 254"/>
                <a:gd name="T8" fmla="*/ 122 w 229"/>
                <a:gd name="T9" fmla="*/ 110 h 254"/>
                <a:gd name="T10" fmla="*/ 99 w 229"/>
                <a:gd name="T11" fmla="*/ 90 h 254"/>
                <a:gd name="T12" fmla="*/ 76 w 229"/>
                <a:gd name="T13" fmla="*/ 70 h 254"/>
                <a:gd name="T14" fmla="*/ 52 w 229"/>
                <a:gd name="T15" fmla="*/ 49 h 254"/>
                <a:gd name="T16" fmla="*/ 27 w 229"/>
                <a:gd name="T17" fmla="*/ 26 h 254"/>
                <a:gd name="T18" fmla="*/ 0 w 229"/>
                <a:gd name="T19" fmla="*/ 0 h 254"/>
                <a:gd name="T20" fmla="*/ 22 w 229"/>
                <a:gd name="T21" fmla="*/ 30 h 254"/>
                <a:gd name="T22" fmla="*/ 43 w 229"/>
                <a:gd name="T23" fmla="*/ 57 h 254"/>
                <a:gd name="T24" fmla="*/ 63 w 229"/>
                <a:gd name="T25" fmla="*/ 82 h 254"/>
                <a:gd name="T26" fmla="*/ 82 w 229"/>
                <a:gd name="T27" fmla="*/ 105 h 254"/>
                <a:gd name="T28" fmla="*/ 101 w 229"/>
                <a:gd name="T29" fmla="*/ 128 h 254"/>
                <a:gd name="T30" fmla="*/ 120 w 229"/>
                <a:gd name="T31" fmla="*/ 151 h 254"/>
                <a:gd name="T32" fmla="*/ 140 w 229"/>
                <a:gd name="T33" fmla="*/ 175 h 254"/>
                <a:gd name="T34" fmla="*/ 161 w 229"/>
                <a:gd name="T35" fmla="*/ 199 h 254"/>
                <a:gd name="T36" fmla="*/ 184 w 229"/>
                <a:gd name="T37" fmla="*/ 225 h 254"/>
                <a:gd name="T38" fmla="*/ 211 w 229"/>
                <a:gd name="T39" fmla="*/ 254 h 254"/>
                <a:gd name="T40" fmla="*/ 220 w 229"/>
                <a:gd name="T41" fmla="*/ 225 h 254"/>
                <a:gd name="T42" fmla="*/ 229 w 229"/>
                <a:gd name="T4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9" h="254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4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29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3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1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8" y="11"/>
                    <a:pt x="15" y="20"/>
                    <a:pt x="22" y="30"/>
                  </a:cubicBezTo>
                  <a:cubicBezTo>
                    <a:pt x="29" y="39"/>
                    <a:pt x="36" y="48"/>
                    <a:pt x="43" y="57"/>
                  </a:cubicBezTo>
                  <a:cubicBezTo>
                    <a:pt x="50" y="65"/>
                    <a:pt x="56" y="74"/>
                    <a:pt x="63" y="82"/>
                  </a:cubicBezTo>
                  <a:cubicBezTo>
                    <a:pt x="69" y="90"/>
                    <a:pt x="75" y="98"/>
                    <a:pt x="82" y="105"/>
                  </a:cubicBezTo>
                  <a:cubicBezTo>
                    <a:pt x="88" y="113"/>
                    <a:pt x="94" y="121"/>
                    <a:pt x="101" y="128"/>
                  </a:cubicBezTo>
                  <a:cubicBezTo>
                    <a:pt x="107" y="136"/>
                    <a:pt x="113" y="144"/>
                    <a:pt x="120" y="151"/>
                  </a:cubicBezTo>
                  <a:cubicBezTo>
                    <a:pt x="126" y="159"/>
                    <a:pt x="133" y="167"/>
                    <a:pt x="140" y="175"/>
                  </a:cubicBezTo>
                  <a:cubicBezTo>
                    <a:pt x="147" y="183"/>
                    <a:pt x="154" y="191"/>
                    <a:pt x="161" y="199"/>
                  </a:cubicBezTo>
                  <a:cubicBezTo>
                    <a:pt x="169" y="208"/>
                    <a:pt x="176" y="216"/>
                    <a:pt x="184" y="225"/>
                  </a:cubicBezTo>
                  <a:cubicBezTo>
                    <a:pt x="193" y="235"/>
                    <a:pt x="201" y="244"/>
                    <a:pt x="211" y="254"/>
                  </a:cubicBezTo>
                  <a:cubicBezTo>
                    <a:pt x="214" y="242"/>
                    <a:pt x="217" y="234"/>
                    <a:pt x="220" y="225"/>
                  </a:cubicBezTo>
                  <a:cubicBezTo>
                    <a:pt x="222" y="216"/>
                    <a:pt x="225" y="208"/>
                    <a:pt x="229" y="196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4" name="Freeform 312"/>
            <p:cNvSpPr>
              <a:spLocks/>
            </p:cNvSpPr>
            <p:nvPr/>
          </p:nvSpPr>
          <p:spPr bwMode="auto">
            <a:xfrm>
              <a:off x="3863975" y="4222750"/>
              <a:ext cx="134938" cy="146050"/>
            </a:xfrm>
            <a:custGeom>
              <a:avLst/>
              <a:gdLst>
                <a:gd name="T0" fmla="*/ 20 w 36"/>
                <a:gd name="T1" fmla="*/ 0 h 39"/>
                <a:gd name="T2" fmla="*/ 28 w 36"/>
                <a:gd name="T3" fmla="*/ 19 h 39"/>
                <a:gd name="T4" fmla="*/ 36 w 36"/>
                <a:gd name="T5" fmla="*/ 39 h 39"/>
                <a:gd name="T6" fmla="*/ 17 w 36"/>
                <a:gd name="T7" fmla="*/ 25 h 39"/>
                <a:gd name="T8" fmla="*/ 0 w 36"/>
                <a:gd name="T9" fmla="*/ 10 h 39"/>
                <a:gd name="T10" fmla="*/ 20 w 3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9">
                  <a:moveTo>
                    <a:pt x="20" y="0"/>
                  </a:moveTo>
                  <a:cubicBezTo>
                    <a:pt x="23" y="7"/>
                    <a:pt x="25" y="13"/>
                    <a:pt x="28" y="19"/>
                  </a:cubicBezTo>
                  <a:cubicBezTo>
                    <a:pt x="30" y="25"/>
                    <a:pt x="32" y="31"/>
                    <a:pt x="36" y="39"/>
                  </a:cubicBezTo>
                  <a:cubicBezTo>
                    <a:pt x="28" y="33"/>
                    <a:pt x="23" y="29"/>
                    <a:pt x="17" y="25"/>
                  </a:cubicBezTo>
                  <a:cubicBezTo>
                    <a:pt x="12" y="20"/>
                    <a:pt x="7" y="16"/>
                    <a:pt x="0" y="10"/>
                  </a:cubicBezTo>
                  <a:cubicBezTo>
                    <a:pt x="8" y="6"/>
                    <a:pt x="12" y="4"/>
                    <a:pt x="2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5" name="Freeform 313"/>
            <p:cNvSpPr>
              <a:spLocks/>
            </p:cNvSpPr>
            <p:nvPr/>
          </p:nvSpPr>
          <p:spPr bwMode="auto">
            <a:xfrm>
              <a:off x="3203575" y="3411538"/>
              <a:ext cx="735013" cy="1063625"/>
            </a:xfrm>
            <a:custGeom>
              <a:avLst/>
              <a:gdLst>
                <a:gd name="T0" fmla="*/ 195 w 195"/>
                <a:gd name="T1" fmla="*/ 215 h 282"/>
                <a:gd name="T2" fmla="*/ 169 w 195"/>
                <a:gd name="T3" fmla="*/ 188 h 282"/>
                <a:gd name="T4" fmla="*/ 145 w 195"/>
                <a:gd name="T5" fmla="*/ 164 h 282"/>
                <a:gd name="T6" fmla="*/ 124 w 195"/>
                <a:gd name="T7" fmla="*/ 141 h 282"/>
                <a:gd name="T8" fmla="*/ 104 w 195"/>
                <a:gd name="T9" fmla="*/ 119 h 282"/>
                <a:gd name="T10" fmla="*/ 84 w 195"/>
                <a:gd name="T11" fmla="*/ 98 h 282"/>
                <a:gd name="T12" fmla="*/ 65 w 195"/>
                <a:gd name="T13" fmla="*/ 76 h 282"/>
                <a:gd name="T14" fmla="*/ 44 w 195"/>
                <a:gd name="T15" fmla="*/ 53 h 282"/>
                <a:gd name="T16" fmla="*/ 23 w 195"/>
                <a:gd name="T17" fmla="*/ 28 h 282"/>
                <a:gd name="T18" fmla="*/ 0 w 195"/>
                <a:gd name="T19" fmla="*/ 0 h 282"/>
                <a:gd name="T20" fmla="*/ 8 w 195"/>
                <a:gd name="T21" fmla="*/ 36 h 282"/>
                <a:gd name="T22" fmla="*/ 16 w 195"/>
                <a:gd name="T23" fmla="*/ 68 h 282"/>
                <a:gd name="T24" fmla="*/ 23 w 195"/>
                <a:gd name="T25" fmla="*/ 98 h 282"/>
                <a:gd name="T26" fmla="*/ 30 w 195"/>
                <a:gd name="T27" fmla="*/ 127 h 282"/>
                <a:gd name="T28" fmla="*/ 38 w 195"/>
                <a:gd name="T29" fmla="*/ 155 h 282"/>
                <a:gd name="T30" fmla="*/ 45 w 195"/>
                <a:gd name="T31" fmla="*/ 184 h 282"/>
                <a:gd name="T32" fmla="*/ 53 w 195"/>
                <a:gd name="T33" fmla="*/ 214 h 282"/>
                <a:gd name="T34" fmla="*/ 62 w 195"/>
                <a:gd name="T35" fmla="*/ 246 h 282"/>
                <a:gd name="T36" fmla="*/ 72 w 195"/>
                <a:gd name="T37" fmla="*/ 282 h 282"/>
                <a:gd name="T38" fmla="*/ 100 w 195"/>
                <a:gd name="T39" fmla="*/ 268 h 282"/>
                <a:gd name="T40" fmla="*/ 123 w 195"/>
                <a:gd name="T41" fmla="*/ 255 h 282"/>
                <a:gd name="T42" fmla="*/ 146 w 195"/>
                <a:gd name="T43" fmla="*/ 243 h 282"/>
                <a:gd name="T44" fmla="*/ 169 w 195"/>
                <a:gd name="T45" fmla="*/ 230 h 282"/>
                <a:gd name="T46" fmla="*/ 195 w 195"/>
                <a:gd name="T47" fmla="*/ 2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282">
                  <a:moveTo>
                    <a:pt x="195" y="215"/>
                  </a:moveTo>
                  <a:cubicBezTo>
                    <a:pt x="186" y="205"/>
                    <a:pt x="177" y="196"/>
                    <a:pt x="169" y="188"/>
                  </a:cubicBezTo>
                  <a:cubicBezTo>
                    <a:pt x="160" y="180"/>
                    <a:pt x="153" y="171"/>
                    <a:pt x="145" y="164"/>
                  </a:cubicBezTo>
                  <a:cubicBezTo>
                    <a:pt x="138" y="156"/>
                    <a:pt x="131" y="148"/>
                    <a:pt x="124" y="141"/>
                  </a:cubicBezTo>
                  <a:cubicBezTo>
                    <a:pt x="117" y="134"/>
                    <a:pt x="110" y="126"/>
                    <a:pt x="104" y="119"/>
                  </a:cubicBezTo>
                  <a:cubicBezTo>
                    <a:pt x="97" y="112"/>
                    <a:pt x="91" y="105"/>
                    <a:pt x="84" y="98"/>
                  </a:cubicBezTo>
                  <a:cubicBezTo>
                    <a:pt x="78" y="91"/>
                    <a:pt x="71" y="83"/>
                    <a:pt x="65" y="76"/>
                  </a:cubicBezTo>
                  <a:cubicBezTo>
                    <a:pt x="58" y="68"/>
                    <a:pt x="51" y="61"/>
                    <a:pt x="44" y="53"/>
                  </a:cubicBezTo>
                  <a:cubicBezTo>
                    <a:pt x="38" y="45"/>
                    <a:pt x="30" y="37"/>
                    <a:pt x="23" y="28"/>
                  </a:cubicBezTo>
                  <a:cubicBezTo>
                    <a:pt x="16" y="19"/>
                    <a:pt x="8" y="10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9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5"/>
                    <a:pt x="43" y="174"/>
                    <a:pt x="45" y="184"/>
                  </a:cubicBezTo>
                  <a:cubicBezTo>
                    <a:pt x="48" y="194"/>
                    <a:pt x="50" y="204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8"/>
                    <a:pt x="69" y="269"/>
                    <a:pt x="72" y="282"/>
                  </a:cubicBezTo>
                  <a:cubicBezTo>
                    <a:pt x="82" y="277"/>
                    <a:pt x="91" y="272"/>
                    <a:pt x="100" y="268"/>
                  </a:cubicBezTo>
                  <a:cubicBezTo>
                    <a:pt x="108" y="263"/>
                    <a:pt x="116" y="259"/>
                    <a:pt x="123" y="255"/>
                  </a:cubicBezTo>
                  <a:cubicBezTo>
                    <a:pt x="131" y="251"/>
                    <a:pt x="138" y="247"/>
                    <a:pt x="146" y="243"/>
                  </a:cubicBezTo>
                  <a:cubicBezTo>
                    <a:pt x="153" y="239"/>
                    <a:pt x="161" y="235"/>
                    <a:pt x="169" y="230"/>
                  </a:cubicBezTo>
                  <a:cubicBezTo>
                    <a:pt x="177" y="225"/>
                    <a:pt x="185" y="220"/>
                    <a:pt x="195" y="215"/>
                  </a:cubicBezTo>
                  <a:close/>
                </a:path>
              </a:pathLst>
            </a:custGeom>
            <a:gradFill>
              <a:gsLst>
                <a:gs pos="72000">
                  <a:schemeClr val="accent1">
                    <a:lumMod val="5000"/>
                    <a:lumOff val="95000"/>
                  </a:schemeClr>
                </a:gs>
                <a:gs pos="30000">
                  <a:srgbClr val="DBDBDB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6" name="Freeform 314"/>
            <p:cNvSpPr>
              <a:spLocks/>
            </p:cNvSpPr>
            <p:nvPr/>
          </p:nvSpPr>
          <p:spPr bwMode="auto">
            <a:xfrm>
              <a:off x="3203575" y="3411538"/>
              <a:ext cx="1227138" cy="577850"/>
            </a:xfrm>
            <a:custGeom>
              <a:avLst/>
              <a:gdLst>
                <a:gd name="T0" fmla="*/ 141 w 325"/>
                <a:gd name="T1" fmla="*/ 126 h 153"/>
                <a:gd name="T2" fmla="*/ 114 w 325"/>
                <a:gd name="T3" fmla="*/ 103 h 153"/>
                <a:gd name="T4" fmla="*/ 91 w 325"/>
                <a:gd name="T5" fmla="*/ 83 h 153"/>
                <a:gd name="T6" fmla="*/ 69 w 325"/>
                <a:gd name="T7" fmla="*/ 64 h 153"/>
                <a:gd name="T8" fmla="*/ 48 w 325"/>
                <a:gd name="T9" fmla="*/ 45 h 153"/>
                <a:gd name="T10" fmla="*/ 25 w 325"/>
                <a:gd name="T11" fmla="*/ 24 h 153"/>
                <a:gd name="T12" fmla="*/ 0 w 325"/>
                <a:gd name="T13" fmla="*/ 0 h 153"/>
                <a:gd name="T14" fmla="*/ 32 w 325"/>
                <a:gd name="T15" fmla="*/ 18 h 153"/>
                <a:gd name="T16" fmla="*/ 63 w 325"/>
                <a:gd name="T17" fmla="*/ 34 h 153"/>
                <a:gd name="T18" fmla="*/ 91 w 325"/>
                <a:gd name="T19" fmla="*/ 48 h 153"/>
                <a:gd name="T20" fmla="*/ 118 w 325"/>
                <a:gd name="T21" fmla="*/ 62 h 153"/>
                <a:gd name="T22" fmla="*/ 145 w 325"/>
                <a:gd name="T23" fmla="*/ 75 h 153"/>
                <a:gd name="T24" fmla="*/ 171 w 325"/>
                <a:gd name="T25" fmla="*/ 87 h 153"/>
                <a:gd name="T26" fmla="*/ 198 w 325"/>
                <a:gd name="T27" fmla="*/ 100 h 153"/>
                <a:gd name="T28" fmla="*/ 226 w 325"/>
                <a:gd name="T29" fmla="*/ 112 h 153"/>
                <a:gd name="T30" fmla="*/ 257 w 325"/>
                <a:gd name="T31" fmla="*/ 125 h 153"/>
                <a:gd name="T32" fmla="*/ 289 w 325"/>
                <a:gd name="T33" fmla="*/ 139 h 153"/>
                <a:gd name="T34" fmla="*/ 325 w 325"/>
                <a:gd name="T35" fmla="*/ 153 h 153"/>
                <a:gd name="T36" fmla="*/ 291 w 325"/>
                <a:gd name="T37" fmla="*/ 149 h 153"/>
                <a:gd name="T38" fmla="*/ 260 w 325"/>
                <a:gd name="T39" fmla="*/ 145 h 153"/>
                <a:gd name="T40" fmla="*/ 232 w 325"/>
                <a:gd name="T41" fmla="*/ 141 h 153"/>
                <a:gd name="T42" fmla="*/ 205 w 325"/>
                <a:gd name="T43" fmla="*/ 137 h 153"/>
                <a:gd name="T44" fmla="*/ 175 w 325"/>
                <a:gd name="T45" fmla="*/ 132 h 153"/>
                <a:gd name="T46" fmla="*/ 141 w 325"/>
                <a:gd name="T47" fmla="*/ 1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5" h="153">
                  <a:moveTo>
                    <a:pt x="141" y="126"/>
                  </a:moveTo>
                  <a:cubicBezTo>
                    <a:pt x="132" y="118"/>
                    <a:pt x="123" y="110"/>
                    <a:pt x="114" y="103"/>
                  </a:cubicBezTo>
                  <a:cubicBezTo>
                    <a:pt x="106" y="96"/>
                    <a:pt x="98" y="89"/>
                    <a:pt x="91" y="83"/>
                  </a:cubicBezTo>
                  <a:cubicBezTo>
                    <a:pt x="83" y="76"/>
                    <a:pt x="76" y="70"/>
                    <a:pt x="69" y="64"/>
                  </a:cubicBezTo>
                  <a:cubicBezTo>
                    <a:pt x="62" y="58"/>
                    <a:pt x="55" y="51"/>
                    <a:pt x="48" y="45"/>
                  </a:cubicBezTo>
                  <a:cubicBezTo>
                    <a:pt x="41" y="38"/>
                    <a:pt x="33" y="31"/>
                    <a:pt x="25" y="24"/>
                  </a:cubicBezTo>
                  <a:cubicBezTo>
                    <a:pt x="17" y="17"/>
                    <a:pt x="9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3" y="152"/>
                    <a:pt x="301" y="150"/>
                    <a:pt x="291" y="149"/>
                  </a:cubicBezTo>
                  <a:cubicBezTo>
                    <a:pt x="280" y="148"/>
                    <a:pt x="270" y="146"/>
                    <a:pt x="260" y="145"/>
                  </a:cubicBezTo>
                  <a:cubicBezTo>
                    <a:pt x="251" y="144"/>
                    <a:pt x="242" y="142"/>
                    <a:pt x="232" y="141"/>
                  </a:cubicBezTo>
                  <a:cubicBezTo>
                    <a:pt x="223" y="140"/>
                    <a:pt x="214" y="138"/>
                    <a:pt x="205" y="137"/>
                  </a:cubicBezTo>
                  <a:cubicBezTo>
                    <a:pt x="195" y="136"/>
                    <a:pt x="185" y="134"/>
                    <a:pt x="175" y="132"/>
                  </a:cubicBezTo>
                  <a:cubicBezTo>
                    <a:pt x="164" y="130"/>
                    <a:pt x="153" y="128"/>
                    <a:pt x="141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7" name="Freeform 315"/>
            <p:cNvSpPr>
              <a:spLocks/>
            </p:cNvSpPr>
            <p:nvPr/>
          </p:nvSpPr>
          <p:spPr bwMode="auto">
            <a:xfrm>
              <a:off x="3203575" y="3411538"/>
              <a:ext cx="444500" cy="1063625"/>
            </a:xfrm>
            <a:custGeom>
              <a:avLst/>
              <a:gdLst>
                <a:gd name="T0" fmla="*/ 118 w 118"/>
                <a:gd name="T1" fmla="*/ 134 h 282"/>
                <a:gd name="T2" fmla="*/ 95 w 118"/>
                <a:gd name="T3" fmla="*/ 110 h 282"/>
                <a:gd name="T4" fmla="*/ 75 w 118"/>
                <a:gd name="T5" fmla="*/ 88 h 282"/>
                <a:gd name="T6" fmla="*/ 57 w 118"/>
                <a:gd name="T7" fmla="*/ 68 h 282"/>
                <a:gd name="T8" fmla="*/ 40 w 118"/>
                <a:gd name="T9" fmla="*/ 47 h 282"/>
                <a:gd name="T10" fmla="*/ 21 w 118"/>
                <a:gd name="T11" fmla="*/ 25 h 282"/>
                <a:gd name="T12" fmla="*/ 0 w 118"/>
                <a:gd name="T13" fmla="*/ 0 h 282"/>
                <a:gd name="T14" fmla="*/ 8 w 118"/>
                <a:gd name="T15" fmla="*/ 36 h 282"/>
                <a:gd name="T16" fmla="*/ 16 w 118"/>
                <a:gd name="T17" fmla="*/ 68 h 282"/>
                <a:gd name="T18" fmla="*/ 23 w 118"/>
                <a:gd name="T19" fmla="*/ 98 h 282"/>
                <a:gd name="T20" fmla="*/ 30 w 118"/>
                <a:gd name="T21" fmla="*/ 127 h 282"/>
                <a:gd name="T22" fmla="*/ 38 w 118"/>
                <a:gd name="T23" fmla="*/ 155 h 282"/>
                <a:gd name="T24" fmla="*/ 45 w 118"/>
                <a:gd name="T25" fmla="*/ 184 h 282"/>
                <a:gd name="T26" fmla="*/ 53 w 118"/>
                <a:gd name="T27" fmla="*/ 214 h 282"/>
                <a:gd name="T28" fmla="*/ 62 w 118"/>
                <a:gd name="T29" fmla="*/ 246 h 282"/>
                <a:gd name="T30" fmla="*/ 72 w 118"/>
                <a:gd name="T31" fmla="*/ 282 h 282"/>
                <a:gd name="T32" fmla="*/ 83 w 118"/>
                <a:gd name="T33" fmla="*/ 250 h 282"/>
                <a:gd name="T34" fmla="*/ 91 w 118"/>
                <a:gd name="T35" fmla="*/ 221 h 282"/>
                <a:gd name="T36" fmla="*/ 100 w 118"/>
                <a:gd name="T37" fmla="*/ 195 h 282"/>
                <a:gd name="T38" fmla="*/ 108 w 118"/>
                <a:gd name="T39" fmla="*/ 167 h 282"/>
                <a:gd name="T40" fmla="*/ 118 w 118"/>
                <a:gd name="T41" fmla="*/ 1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282">
                  <a:moveTo>
                    <a:pt x="118" y="134"/>
                  </a:moveTo>
                  <a:cubicBezTo>
                    <a:pt x="109" y="125"/>
                    <a:pt x="102" y="117"/>
                    <a:pt x="95" y="110"/>
                  </a:cubicBezTo>
                  <a:cubicBezTo>
                    <a:pt x="88" y="102"/>
                    <a:pt x="81" y="95"/>
                    <a:pt x="75" y="88"/>
                  </a:cubicBezTo>
                  <a:cubicBezTo>
                    <a:pt x="69" y="81"/>
                    <a:pt x="63" y="74"/>
                    <a:pt x="57" y="68"/>
                  </a:cubicBezTo>
                  <a:cubicBezTo>
                    <a:pt x="51" y="61"/>
                    <a:pt x="46" y="54"/>
                    <a:pt x="40" y="47"/>
                  </a:cubicBezTo>
                  <a:cubicBezTo>
                    <a:pt x="34" y="40"/>
                    <a:pt x="27" y="33"/>
                    <a:pt x="21" y="25"/>
                  </a:cubicBezTo>
                  <a:cubicBezTo>
                    <a:pt x="14" y="18"/>
                    <a:pt x="8" y="9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8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4"/>
                    <a:pt x="43" y="174"/>
                    <a:pt x="45" y="184"/>
                  </a:cubicBezTo>
                  <a:cubicBezTo>
                    <a:pt x="48" y="193"/>
                    <a:pt x="51" y="203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7"/>
                    <a:pt x="69" y="269"/>
                    <a:pt x="72" y="282"/>
                  </a:cubicBezTo>
                  <a:cubicBezTo>
                    <a:pt x="76" y="270"/>
                    <a:pt x="80" y="259"/>
                    <a:pt x="83" y="250"/>
                  </a:cubicBezTo>
                  <a:cubicBezTo>
                    <a:pt x="86" y="240"/>
                    <a:pt x="89" y="230"/>
                    <a:pt x="91" y="221"/>
                  </a:cubicBezTo>
                  <a:cubicBezTo>
                    <a:pt x="94" y="212"/>
                    <a:pt x="97" y="204"/>
                    <a:pt x="100" y="195"/>
                  </a:cubicBezTo>
                  <a:cubicBezTo>
                    <a:pt x="102" y="186"/>
                    <a:pt x="105" y="177"/>
                    <a:pt x="108" y="167"/>
                  </a:cubicBezTo>
                  <a:cubicBezTo>
                    <a:pt x="111" y="157"/>
                    <a:pt x="114" y="146"/>
                    <a:pt x="118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8" name="Freeform 316"/>
            <p:cNvSpPr>
              <a:spLocks/>
            </p:cNvSpPr>
            <p:nvPr/>
          </p:nvSpPr>
          <p:spPr bwMode="auto">
            <a:xfrm>
              <a:off x="3203575" y="3411538"/>
              <a:ext cx="531813" cy="573088"/>
            </a:xfrm>
            <a:custGeom>
              <a:avLst/>
              <a:gdLst>
                <a:gd name="T0" fmla="*/ 134 w 141"/>
                <a:gd name="T1" fmla="*/ 152 h 152"/>
                <a:gd name="T2" fmla="*/ 108 w 141"/>
                <a:gd name="T3" fmla="*/ 124 h 152"/>
                <a:gd name="T4" fmla="*/ 86 w 141"/>
                <a:gd name="T5" fmla="*/ 99 h 152"/>
                <a:gd name="T6" fmla="*/ 65 w 141"/>
                <a:gd name="T7" fmla="*/ 76 h 152"/>
                <a:gd name="T8" fmla="*/ 45 w 141"/>
                <a:gd name="T9" fmla="*/ 53 h 152"/>
                <a:gd name="T10" fmla="*/ 24 w 141"/>
                <a:gd name="T11" fmla="*/ 29 h 152"/>
                <a:gd name="T12" fmla="*/ 0 w 141"/>
                <a:gd name="T13" fmla="*/ 0 h 152"/>
                <a:gd name="T14" fmla="*/ 25 w 141"/>
                <a:gd name="T15" fmla="*/ 24 h 152"/>
                <a:gd name="T16" fmla="*/ 48 w 141"/>
                <a:gd name="T17" fmla="*/ 45 h 152"/>
                <a:gd name="T18" fmla="*/ 69 w 141"/>
                <a:gd name="T19" fmla="*/ 64 h 152"/>
                <a:gd name="T20" fmla="*/ 90 w 141"/>
                <a:gd name="T21" fmla="*/ 83 h 152"/>
                <a:gd name="T22" fmla="*/ 114 w 141"/>
                <a:gd name="T23" fmla="*/ 103 h 152"/>
                <a:gd name="T24" fmla="*/ 141 w 141"/>
                <a:gd name="T25" fmla="*/ 126 h 152"/>
                <a:gd name="T26" fmla="*/ 134 w 141"/>
                <a:gd name="T2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52">
                  <a:moveTo>
                    <a:pt x="134" y="152"/>
                  </a:moveTo>
                  <a:cubicBezTo>
                    <a:pt x="124" y="142"/>
                    <a:pt x="116" y="132"/>
                    <a:pt x="108" y="124"/>
                  </a:cubicBezTo>
                  <a:cubicBezTo>
                    <a:pt x="100" y="115"/>
                    <a:pt x="93" y="107"/>
                    <a:pt x="86" y="99"/>
                  </a:cubicBezTo>
                  <a:cubicBezTo>
                    <a:pt x="79" y="92"/>
                    <a:pt x="72" y="84"/>
                    <a:pt x="65" y="76"/>
                  </a:cubicBezTo>
                  <a:cubicBezTo>
                    <a:pt x="58" y="69"/>
                    <a:pt x="52" y="61"/>
                    <a:pt x="45" y="53"/>
                  </a:cubicBezTo>
                  <a:cubicBezTo>
                    <a:pt x="38" y="46"/>
                    <a:pt x="31" y="37"/>
                    <a:pt x="24" y="29"/>
                  </a:cubicBezTo>
                  <a:cubicBezTo>
                    <a:pt x="16" y="20"/>
                    <a:pt x="9" y="10"/>
                    <a:pt x="0" y="0"/>
                  </a:cubicBezTo>
                  <a:cubicBezTo>
                    <a:pt x="9" y="9"/>
                    <a:pt x="17" y="17"/>
                    <a:pt x="25" y="24"/>
                  </a:cubicBezTo>
                  <a:cubicBezTo>
                    <a:pt x="33" y="31"/>
                    <a:pt x="40" y="38"/>
                    <a:pt x="48" y="45"/>
                  </a:cubicBezTo>
                  <a:cubicBezTo>
                    <a:pt x="55" y="51"/>
                    <a:pt x="62" y="57"/>
                    <a:pt x="69" y="64"/>
                  </a:cubicBezTo>
                  <a:cubicBezTo>
                    <a:pt x="76" y="70"/>
                    <a:pt x="83" y="76"/>
                    <a:pt x="90" y="83"/>
                  </a:cubicBezTo>
                  <a:cubicBezTo>
                    <a:pt x="98" y="89"/>
                    <a:pt x="106" y="96"/>
                    <a:pt x="114" y="103"/>
                  </a:cubicBezTo>
                  <a:cubicBezTo>
                    <a:pt x="122" y="110"/>
                    <a:pt x="131" y="118"/>
                    <a:pt x="141" y="126"/>
                  </a:cubicBezTo>
                  <a:cubicBezTo>
                    <a:pt x="138" y="136"/>
                    <a:pt x="137" y="141"/>
                    <a:pt x="134" y="15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092591" y="1768858"/>
            <a:ext cx="10006818" cy="4530114"/>
            <a:chOff x="487680" y="1158240"/>
            <a:chExt cx="11277600" cy="5105400"/>
          </a:xfrm>
        </p:grpSpPr>
        <p:sp>
          <p:nvSpPr>
            <p:cNvPr id="34" name="矩形 1"/>
            <p:cNvSpPr/>
            <p:nvPr/>
          </p:nvSpPr>
          <p:spPr>
            <a:xfrm>
              <a:off x="487680" y="4998720"/>
              <a:ext cx="2788920" cy="1264920"/>
            </a:xfrm>
            <a:custGeom>
              <a:avLst/>
              <a:gdLst>
                <a:gd name="connsiteX0" fmla="*/ 0 w 2788920"/>
                <a:gd name="connsiteY0" fmla="*/ 0 h 1264920"/>
                <a:gd name="connsiteX1" fmla="*/ 2788920 w 2788920"/>
                <a:gd name="connsiteY1" fmla="*/ 0 h 1264920"/>
                <a:gd name="connsiteX2" fmla="*/ 2788920 w 2788920"/>
                <a:gd name="connsiteY2" fmla="*/ 1264920 h 1264920"/>
                <a:gd name="connsiteX3" fmla="*/ 0 w 2788920"/>
                <a:gd name="connsiteY3" fmla="*/ 1264920 h 1264920"/>
                <a:gd name="connsiteX4" fmla="*/ 0 w 2788920"/>
                <a:gd name="connsiteY4" fmla="*/ 0 h 1264920"/>
                <a:gd name="connsiteX0" fmla="*/ 2788920 w 2880360"/>
                <a:gd name="connsiteY0" fmla="*/ 1264920 h 1356360"/>
                <a:gd name="connsiteX1" fmla="*/ 0 w 2880360"/>
                <a:gd name="connsiteY1" fmla="*/ 1264920 h 1356360"/>
                <a:gd name="connsiteX2" fmla="*/ 0 w 2880360"/>
                <a:gd name="connsiteY2" fmla="*/ 0 h 1356360"/>
                <a:gd name="connsiteX3" fmla="*/ 2788920 w 2880360"/>
                <a:gd name="connsiteY3" fmla="*/ 0 h 1356360"/>
                <a:gd name="connsiteX4" fmla="*/ 2880360 w 2880360"/>
                <a:gd name="connsiteY4" fmla="*/ 1356360 h 1356360"/>
                <a:gd name="connsiteX0" fmla="*/ 2788920 w 2788920"/>
                <a:gd name="connsiteY0" fmla="*/ 1264920 h 1264920"/>
                <a:gd name="connsiteX1" fmla="*/ 0 w 2788920"/>
                <a:gd name="connsiteY1" fmla="*/ 1264920 h 1264920"/>
                <a:gd name="connsiteX2" fmla="*/ 0 w 2788920"/>
                <a:gd name="connsiteY2" fmla="*/ 0 h 1264920"/>
                <a:gd name="connsiteX3" fmla="*/ 2788920 w 2788920"/>
                <a:gd name="connsiteY3" fmla="*/ 0 h 1264920"/>
                <a:gd name="connsiteX0" fmla="*/ 0 w 2788920"/>
                <a:gd name="connsiteY0" fmla="*/ 1264920 h 1264920"/>
                <a:gd name="connsiteX1" fmla="*/ 0 w 2788920"/>
                <a:gd name="connsiteY1" fmla="*/ 0 h 1264920"/>
                <a:gd name="connsiteX2" fmla="*/ 2788920 w 2788920"/>
                <a:gd name="connsiteY2" fmla="*/ 0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8920" h="1264920">
                  <a:moveTo>
                    <a:pt x="0" y="1264920"/>
                  </a:moveTo>
                  <a:lnTo>
                    <a:pt x="0" y="0"/>
                  </a:lnTo>
                  <a:lnTo>
                    <a:pt x="2788920" y="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5" name="矩形 1"/>
            <p:cNvSpPr/>
            <p:nvPr/>
          </p:nvSpPr>
          <p:spPr>
            <a:xfrm>
              <a:off x="3291840" y="3718560"/>
              <a:ext cx="2788920" cy="1280160"/>
            </a:xfrm>
            <a:custGeom>
              <a:avLst/>
              <a:gdLst>
                <a:gd name="connsiteX0" fmla="*/ 0 w 2788920"/>
                <a:gd name="connsiteY0" fmla="*/ 0 h 1264920"/>
                <a:gd name="connsiteX1" fmla="*/ 2788920 w 2788920"/>
                <a:gd name="connsiteY1" fmla="*/ 0 h 1264920"/>
                <a:gd name="connsiteX2" fmla="*/ 2788920 w 2788920"/>
                <a:gd name="connsiteY2" fmla="*/ 1264920 h 1264920"/>
                <a:gd name="connsiteX3" fmla="*/ 0 w 2788920"/>
                <a:gd name="connsiteY3" fmla="*/ 1264920 h 1264920"/>
                <a:gd name="connsiteX4" fmla="*/ 0 w 2788920"/>
                <a:gd name="connsiteY4" fmla="*/ 0 h 1264920"/>
                <a:gd name="connsiteX0" fmla="*/ 2788920 w 2880360"/>
                <a:gd name="connsiteY0" fmla="*/ 1264920 h 1356360"/>
                <a:gd name="connsiteX1" fmla="*/ 0 w 2880360"/>
                <a:gd name="connsiteY1" fmla="*/ 1264920 h 1356360"/>
                <a:gd name="connsiteX2" fmla="*/ 0 w 2880360"/>
                <a:gd name="connsiteY2" fmla="*/ 0 h 1356360"/>
                <a:gd name="connsiteX3" fmla="*/ 2788920 w 2880360"/>
                <a:gd name="connsiteY3" fmla="*/ 0 h 1356360"/>
                <a:gd name="connsiteX4" fmla="*/ 2880360 w 2880360"/>
                <a:gd name="connsiteY4" fmla="*/ 1356360 h 1356360"/>
                <a:gd name="connsiteX0" fmla="*/ 2788920 w 2788920"/>
                <a:gd name="connsiteY0" fmla="*/ 1264920 h 1264920"/>
                <a:gd name="connsiteX1" fmla="*/ 0 w 2788920"/>
                <a:gd name="connsiteY1" fmla="*/ 1264920 h 1264920"/>
                <a:gd name="connsiteX2" fmla="*/ 0 w 2788920"/>
                <a:gd name="connsiteY2" fmla="*/ 0 h 1264920"/>
                <a:gd name="connsiteX3" fmla="*/ 2788920 w 2788920"/>
                <a:gd name="connsiteY3" fmla="*/ 0 h 1264920"/>
                <a:gd name="connsiteX0" fmla="*/ 0 w 2788920"/>
                <a:gd name="connsiteY0" fmla="*/ 1264920 h 1264920"/>
                <a:gd name="connsiteX1" fmla="*/ 0 w 2788920"/>
                <a:gd name="connsiteY1" fmla="*/ 0 h 1264920"/>
                <a:gd name="connsiteX2" fmla="*/ 2788920 w 2788920"/>
                <a:gd name="connsiteY2" fmla="*/ 0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8920" h="1264920">
                  <a:moveTo>
                    <a:pt x="0" y="1264920"/>
                  </a:moveTo>
                  <a:lnTo>
                    <a:pt x="0" y="0"/>
                  </a:lnTo>
                  <a:lnTo>
                    <a:pt x="2788920" y="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6" name="矩形 1"/>
            <p:cNvSpPr/>
            <p:nvPr/>
          </p:nvSpPr>
          <p:spPr>
            <a:xfrm>
              <a:off x="6096000" y="2438400"/>
              <a:ext cx="2834640" cy="1280160"/>
            </a:xfrm>
            <a:custGeom>
              <a:avLst/>
              <a:gdLst>
                <a:gd name="connsiteX0" fmla="*/ 0 w 2788920"/>
                <a:gd name="connsiteY0" fmla="*/ 0 h 1264920"/>
                <a:gd name="connsiteX1" fmla="*/ 2788920 w 2788920"/>
                <a:gd name="connsiteY1" fmla="*/ 0 h 1264920"/>
                <a:gd name="connsiteX2" fmla="*/ 2788920 w 2788920"/>
                <a:gd name="connsiteY2" fmla="*/ 1264920 h 1264920"/>
                <a:gd name="connsiteX3" fmla="*/ 0 w 2788920"/>
                <a:gd name="connsiteY3" fmla="*/ 1264920 h 1264920"/>
                <a:gd name="connsiteX4" fmla="*/ 0 w 2788920"/>
                <a:gd name="connsiteY4" fmla="*/ 0 h 1264920"/>
                <a:gd name="connsiteX0" fmla="*/ 2788920 w 2880360"/>
                <a:gd name="connsiteY0" fmla="*/ 1264920 h 1356360"/>
                <a:gd name="connsiteX1" fmla="*/ 0 w 2880360"/>
                <a:gd name="connsiteY1" fmla="*/ 1264920 h 1356360"/>
                <a:gd name="connsiteX2" fmla="*/ 0 w 2880360"/>
                <a:gd name="connsiteY2" fmla="*/ 0 h 1356360"/>
                <a:gd name="connsiteX3" fmla="*/ 2788920 w 2880360"/>
                <a:gd name="connsiteY3" fmla="*/ 0 h 1356360"/>
                <a:gd name="connsiteX4" fmla="*/ 2880360 w 2880360"/>
                <a:gd name="connsiteY4" fmla="*/ 1356360 h 1356360"/>
                <a:gd name="connsiteX0" fmla="*/ 2788920 w 2788920"/>
                <a:gd name="connsiteY0" fmla="*/ 1264920 h 1264920"/>
                <a:gd name="connsiteX1" fmla="*/ 0 w 2788920"/>
                <a:gd name="connsiteY1" fmla="*/ 1264920 h 1264920"/>
                <a:gd name="connsiteX2" fmla="*/ 0 w 2788920"/>
                <a:gd name="connsiteY2" fmla="*/ 0 h 1264920"/>
                <a:gd name="connsiteX3" fmla="*/ 2788920 w 2788920"/>
                <a:gd name="connsiteY3" fmla="*/ 0 h 1264920"/>
                <a:gd name="connsiteX0" fmla="*/ 0 w 2788920"/>
                <a:gd name="connsiteY0" fmla="*/ 1264920 h 1264920"/>
                <a:gd name="connsiteX1" fmla="*/ 0 w 2788920"/>
                <a:gd name="connsiteY1" fmla="*/ 0 h 1264920"/>
                <a:gd name="connsiteX2" fmla="*/ 2788920 w 2788920"/>
                <a:gd name="connsiteY2" fmla="*/ 0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8920" h="1264920">
                  <a:moveTo>
                    <a:pt x="0" y="1264920"/>
                  </a:moveTo>
                  <a:lnTo>
                    <a:pt x="0" y="0"/>
                  </a:lnTo>
                  <a:lnTo>
                    <a:pt x="2788920" y="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7" name="矩形 1"/>
            <p:cNvSpPr/>
            <p:nvPr/>
          </p:nvSpPr>
          <p:spPr>
            <a:xfrm>
              <a:off x="8930640" y="1158240"/>
              <a:ext cx="2834640" cy="1280160"/>
            </a:xfrm>
            <a:custGeom>
              <a:avLst/>
              <a:gdLst>
                <a:gd name="connsiteX0" fmla="*/ 0 w 2788920"/>
                <a:gd name="connsiteY0" fmla="*/ 0 h 1264920"/>
                <a:gd name="connsiteX1" fmla="*/ 2788920 w 2788920"/>
                <a:gd name="connsiteY1" fmla="*/ 0 h 1264920"/>
                <a:gd name="connsiteX2" fmla="*/ 2788920 w 2788920"/>
                <a:gd name="connsiteY2" fmla="*/ 1264920 h 1264920"/>
                <a:gd name="connsiteX3" fmla="*/ 0 w 2788920"/>
                <a:gd name="connsiteY3" fmla="*/ 1264920 h 1264920"/>
                <a:gd name="connsiteX4" fmla="*/ 0 w 2788920"/>
                <a:gd name="connsiteY4" fmla="*/ 0 h 1264920"/>
                <a:gd name="connsiteX0" fmla="*/ 2788920 w 2880360"/>
                <a:gd name="connsiteY0" fmla="*/ 1264920 h 1356360"/>
                <a:gd name="connsiteX1" fmla="*/ 0 w 2880360"/>
                <a:gd name="connsiteY1" fmla="*/ 1264920 h 1356360"/>
                <a:gd name="connsiteX2" fmla="*/ 0 w 2880360"/>
                <a:gd name="connsiteY2" fmla="*/ 0 h 1356360"/>
                <a:gd name="connsiteX3" fmla="*/ 2788920 w 2880360"/>
                <a:gd name="connsiteY3" fmla="*/ 0 h 1356360"/>
                <a:gd name="connsiteX4" fmla="*/ 2880360 w 2880360"/>
                <a:gd name="connsiteY4" fmla="*/ 1356360 h 1356360"/>
                <a:gd name="connsiteX0" fmla="*/ 2788920 w 2788920"/>
                <a:gd name="connsiteY0" fmla="*/ 1264920 h 1264920"/>
                <a:gd name="connsiteX1" fmla="*/ 0 w 2788920"/>
                <a:gd name="connsiteY1" fmla="*/ 1264920 h 1264920"/>
                <a:gd name="connsiteX2" fmla="*/ 0 w 2788920"/>
                <a:gd name="connsiteY2" fmla="*/ 0 h 1264920"/>
                <a:gd name="connsiteX3" fmla="*/ 2788920 w 2788920"/>
                <a:gd name="connsiteY3" fmla="*/ 0 h 1264920"/>
                <a:gd name="connsiteX0" fmla="*/ 0 w 2788920"/>
                <a:gd name="connsiteY0" fmla="*/ 1264920 h 1264920"/>
                <a:gd name="connsiteX1" fmla="*/ 0 w 2788920"/>
                <a:gd name="connsiteY1" fmla="*/ 0 h 1264920"/>
                <a:gd name="connsiteX2" fmla="*/ 2788920 w 2788920"/>
                <a:gd name="connsiteY2" fmla="*/ 0 h 1264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788920" h="1264920">
                  <a:moveTo>
                    <a:pt x="0" y="1264920"/>
                  </a:moveTo>
                  <a:lnTo>
                    <a:pt x="0" y="0"/>
                  </a:lnTo>
                  <a:lnTo>
                    <a:pt x="2788920" y="0"/>
                  </a:lnTo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sp>
        <p:nvSpPr>
          <p:cNvPr id="39" name="等腰三角形 38"/>
          <p:cNvSpPr/>
          <p:nvPr/>
        </p:nvSpPr>
        <p:spPr>
          <a:xfrm>
            <a:off x="810688" y="4820766"/>
            <a:ext cx="640080" cy="304800"/>
          </a:xfrm>
          <a:prstGeom prst="triangle">
            <a:avLst/>
          </a:prstGeom>
          <a:solidFill>
            <a:srgbClr val="4EC4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等腰三角形 39"/>
          <p:cNvSpPr/>
          <p:nvPr/>
        </p:nvSpPr>
        <p:spPr>
          <a:xfrm>
            <a:off x="3288869" y="3662654"/>
            <a:ext cx="640080" cy="304800"/>
          </a:xfrm>
          <a:prstGeom prst="triangle">
            <a:avLst/>
          </a:prstGeom>
          <a:solidFill>
            <a:srgbClr val="FFE3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等腰三角形 40"/>
          <p:cNvSpPr/>
          <p:nvPr/>
        </p:nvSpPr>
        <p:spPr>
          <a:xfrm>
            <a:off x="5775960" y="2526564"/>
            <a:ext cx="640080" cy="304800"/>
          </a:xfrm>
          <a:prstGeom prst="triangle">
            <a:avLst/>
          </a:prstGeom>
          <a:solidFill>
            <a:srgbClr val="FD91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等腰三角形 41"/>
          <p:cNvSpPr/>
          <p:nvPr/>
        </p:nvSpPr>
        <p:spPr>
          <a:xfrm>
            <a:off x="8291187" y="1390474"/>
            <a:ext cx="640080" cy="304800"/>
          </a:xfrm>
          <a:prstGeom prst="triangle">
            <a:avLst/>
          </a:prstGeom>
          <a:solidFill>
            <a:srgbClr val="D491F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文本框 42"/>
          <p:cNvSpPr txBox="1"/>
          <p:nvPr/>
        </p:nvSpPr>
        <p:spPr>
          <a:xfrm>
            <a:off x="1381525" y="4744086"/>
            <a:ext cx="22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882684" y="3584221"/>
            <a:ext cx="22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380434" y="2437892"/>
            <a:ext cx="22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857957" y="1310949"/>
            <a:ext cx="2255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点此添加标题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1207477" y="5255673"/>
            <a:ext cx="23012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  <a:endParaRPr lang="en-US" altLang="zh-CN" sz="16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</a:p>
          <a:p>
            <a:pPr algn="ctr">
              <a:lnSpc>
                <a:spcPct val="150000"/>
              </a:lnSpc>
            </a:pP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3692220" y="4128248"/>
            <a:ext cx="23012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  <a:endParaRPr lang="en-US" altLang="zh-CN" sz="16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</a:p>
          <a:p>
            <a:pPr algn="ctr">
              <a:lnSpc>
                <a:spcPct val="150000"/>
              </a:lnSpc>
            </a:pP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6182033" y="2963249"/>
            <a:ext cx="23012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  <a:endParaRPr lang="en-US" altLang="zh-CN" sz="16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</a:p>
          <a:p>
            <a:pPr algn="ctr">
              <a:lnSpc>
                <a:spcPct val="150000"/>
              </a:lnSpc>
            </a:pP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8685914" y="1854522"/>
            <a:ext cx="230124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  <a:endParaRPr lang="en-US" altLang="zh-CN" sz="1600" dirty="0" smtClean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在此输入所需内容</a:t>
            </a:r>
          </a:p>
          <a:p>
            <a:pPr algn="ctr">
              <a:lnSpc>
                <a:spcPct val="150000"/>
              </a:lnSpc>
            </a:pPr>
            <a:endParaRPr lang="zh-CN" altLang="en-US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4265936"/>
      </p:ext>
    </p:extLst>
  </p:cSld>
  <p:clrMapOvr>
    <a:masterClrMapping/>
  </p:clrMapOvr>
  <p:transition spd="slow" advTm="1646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2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75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75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150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75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3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4250"/>
                            </p:stCondLst>
                            <p:childTnLst>
                              <p:par>
                                <p:cTn id="7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9" grpId="0" animBg="1"/>
      <p:bldP spid="40" grpId="0" animBg="1"/>
      <p:bldP spid="41" grpId="0" animBg="1"/>
      <p:bldP spid="42" grpId="0" animBg="1"/>
      <p:bldP spid="43" grpId="0"/>
      <p:bldP spid="44" grpId="0"/>
      <p:bldP spid="45" grpId="0"/>
      <p:bldP spid="46" grpId="0"/>
      <p:bldP spid="47" grpId="0"/>
      <p:bldP spid="48" grpId="0"/>
      <p:bldP spid="49" grpId="0"/>
      <p:bldP spid="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75451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75094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452" y="549823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公司产品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9" name="Rectangle 307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308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309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30" name="组合 1329"/>
          <p:cNvGrpSpPr/>
          <p:nvPr/>
        </p:nvGrpSpPr>
        <p:grpSpPr>
          <a:xfrm>
            <a:off x="922546" y="426712"/>
            <a:ext cx="1227138" cy="1063625"/>
            <a:chOff x="3203575" y="3411538"/>
            <a:chExt cx="1227138" cy="1063625"/>
          </a:xfrm>
        </p:grpSpPr>
        <p:sp>
          <p:nvSpPr>
            <p:cNvPr id="342" name="Freeform 310"/>
            <p:cNvSpPr>
              <a:spLocks/>
            </p:cNvSpPr>
            <p:nvPr/>
          </p:nvSpPr>
          <p:spPr bwMode="auto">
            <a:xfrm>
              <a:off x="3203575" y="3411538"/>
              <a:ext cx="1227138" cy="739775"/>
            </a:xfrm>
            <a:custGeom>
              <a:avLst/>
              <a:gdLst>
                <a:gd name="T0" fmla="*/ 229 w 325"/>
                <a:gd name="T1" fmla="*/ 196 h 196"/>
                <a:gd name="T2" fmla="*/ 198 w 325"/>
                <a:gd name="T3" fmla="*/ 172 h 196"/>
                <a:gd name="T4" fmla="*/ 170 w 325"/>
                <a:gd name="T5" fmla="*/ 150 h 196"/>
                <a:gd name="T6" fmla="*/ 146 w 325"/>
                <a:gd name="T7" fmla="*/ 130 h 196"/>
                <a:gd name="T8" fmla="*/ 122 w 325"/>
                <a:gd name="T9" fmla="*/ 110 h 196"/>
                <a:gd name="T10" fmla="*/ 99 w 325"/>
                <a:gd name="T11" fmla="*/ 90 h 196"/>
                <a:gd name="T12" fmla="*/ 76 w 325"/>
                <a:gd name="T13" fmla="*/ 70 h 196"/>
                <a:gd name="T14" fmla="*/ 52 w 325"/>
                <a:gd name="T15" fmla="*/ 49 h 196"/>
                <a:gd name="T16" fmla="*/ 27 w 325"/>
                <a:gd name="T17" fmla="*/ 26 h 196"/>
                <a:gd name="T18" fmla="*/ 0 w 325"/>
                <a:gd name="T19" fmla="*/ 0 h 196"/>
                <a:gd name="T20" fmla="*/ 32 w 325"/>
                <a:gd name="T21" fmla="*/ 18 h 196"/>
                <a:gd name="T22" fmla="*/ 63 w 325"/>
                <a:gd name="T23" fmla="*/ 34 h 196"/>
                <a:gd name="T24" fmla="*/ 91 w 325"/>
                <a:gd name="T25" fmla="*/ 48 h 196"/>
                <a:gd name="T26" fmla="*/ 118 w 325"/>
                <a:gd name="T27" fmla="*/ 62 h 196"/>
                <a:gd name="T28" fmla="*/ 145 w 325"/>
                <a:gd name="T29" fmla="*/ 75 h 196"/>
                <a:gd name="T30" fmla="*/ 171 w 325"/>
                <a:gd name="T31" fmla="*/ 87 h 196"/>
                <a:gd name="T32" fmla="*/ 198 w 325"/>
                <a:gd name="T33" fmla="*/ 100 h 196"/>
                <a:gd name="T34" fmla="*/ 226 w 325"/>
                <a:gd name="T35" fmla="*/ 112 h 196"/>
                <a:gd name="T36" fmla="*/ 257 w 325"/>
                <a:gd name="T37" fmla="*/ 125 h 196"/>
                <a:gd name="T38" fmla="*/ 289 w 325"/>
                <a:gd name="T39" fmla="*/ 139 h 196"/>
                <a:gd name="T40" fmla="*/ 325 w 325"/>
                <a:gd name="T41" fmla="*/ 153 h 196"/>
                <a:gd name="T42" fmla="*/ 300 w 325"/>
                <a:gd name="T43" fmla="*/ 165 h 196"/>
                <a:gd name="T44" fmla="*/ 277 w 325"/>
                <a:gd name="T45" fmla="*/ 175 h 196"/>
                <a:gd name="T46" fmla="*/ 255 w 325"/>
                <a:gd name="T47" fmla="*/ 185 h 196"/>
                <a:gd name="T48" fmla="*/ 229 w 325"/>
                <a:gd name="T4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196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5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30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4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2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6" y="157"/>
                    <a:pt x="307" y="161"/>
                    <a:pt x="300" y="165"/>
                  </a:cubicBezTo>
                  <a:cubicBezTo>
                    <a:pt x="292" y="169"/>
                    <a:pt x="285" y="172"/>
                    <a:pt x="277" y="175"/>
                  </a:cubicBezTo>
                  <a:cubicBezTo>
                    <a:pt x="270" y="178"/>
                    <a:pt x="263" y="182"/>
                    <a:pt x="255" y="185"/>
                  </a:cubicBezTo>
                  <a:cubicBezTo>
                    <a:pt x="247" y="188"/>
                    <a:pt x="239" y="192"/>
                    <a:pt x="229" y="196"/>
                  </a:cubicBezTo>
                  <a:close/>
                </a:path>
              </a:pathLst>
            </a:custGeom>
            <a:gradFill>
              <a:gsLst>
                <a:gs pos="85000">
                  <a:srgbClr val="F2F2F2"/>
                </a:gs>
                <a:gs pos="30000">
                  <a:srgbClr val="E3E3E3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3" name="Freeform 311"/>
            <p:cNvSpPr>
              <a:spLocks/>
            </p:cNvSpPr>
            <p:nvPr/>
          </p:nvSpPr>
          <p:spPr bwMode="auto">
            <a:xfrm>
              <a:off x="3203575" y="3411538"/>
              <a:ext cx="863600" cy="957263"/>
            </a:xfrm>
            <a:custGeom>
              <a:avLst/>
              <a:gdLst>
                <a:gd name="T0" fmla="*/ 229 w 229"/>
                <a:gd name="T1" fmla="*/ 196 h 254"/>
                <a:gd name="T2" fmla="*/ 198 w 229"/>
                <a:gd name="T3" fmla="*/ 172 h 254"/>
                <a:gd name="T4" fmla="*/ 170 w 229"/>
                <a:gd name="T5" fmla="*/ 150 h 254"/>
                <a:gd name="T6" fmla="*/ 146 w 229"/>
                <a:gd name="T7" fmla="*/ 129 h 254"/>
                <a:gd name="T8" fmla="*/ 122 w 229"/>
                <a:gd name="T9" fmla="*/ 110 h 254"/>
                <a:gd name="T10" fmla="*/ 99 w 229"/>
                <a:gd name="T11" fmla="*/ 90 h 254"/>
                <a:gd name="T12" fmla="*/ 76 w 229"/>
                <a:gd name="T13" fmla="*/ 70 h 254"/>
                <a:gd name="T14" fmla="*/ 52 w 229"/>
                <a:gd name="T15" fmla="*/ 49 h 254"/>
                <a:gd name="T16" fmla="*/ 27 w 229"/>
                <a:gd name="T17" fmla="*/ 26 h 254"/>
                <a:gd name="T18" fmla="*/ 0 w 229"/>
                <a:gd name="T19" fmla="*/ 0 h 254"/>
                <a:gd name="T20" fmla="*/ 22 w 229"/>
                <a:gd name="T21" fmla="*/ 30 h 254"/>
                <a:gd name="T22" fmla="*/ 43 w 229"/>
                <a:gd name="T23" fmla="*/ 57 h 254"/>
                <a:gd name="T24" fmla="*/ 63 w 229"/>
                <a:gd name="T25" fmla="*/ 82 h 254"/>
                <a:gd name="T26" fmla="*/ 82 w 229"/>
                <a:gd name="T27" fmla="*/ 105 h 254"/>
                <a:gd name="T28" fmla="*/ 101 w 229"/>
                <a:gd name="T29" fmla="*/ 128 h 254"/>
                <a:gd name="T30" fmla="*/ 120 w 229"/>
                <a:gd name="T31" fmla="*/ 151 h 254"/>
                <a:gd name="T32" fmla="*/ 140 w 229"/>
                <a:gd name="T33" fmla="*/ 175 h 254"/>
                <a:gd name="T34" fmla="*/ 161 w 229"/>
                <a:gd name="T35" fmla="*/ 199 h 254"/>
                <a:gd name="T36" fmla="*/ 184 w 229"/>
                <a:gd name="T37" fmla="*/ 225 h 254"/>
                <a:gd name="T38" fmla="*/ 211 w 229"/>
                <a:gd name="T39" fmla="*/ 254 h 254"/>
                <a:gd name="T40" fmla="*/ 220 w 229"/>
                <a:gd name="T41" fmla="*/ 225 h 254"/>
                <a:gd name="T42" fmla="*/ 229 w 229"/>
                <a:gd name="T4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9" h="254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4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29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3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1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8" y="11"/>
                    <a:pt x="15" y="20"/>
                    <a:pt x="22" y="30"/>
                  </a:cubicBezTo>
                  <a:cubicBezTo>
                    <a:pt x="29" y="39"/>
                    <a:pt x="36" y="48"/>
                    <a:pt x="43" y="57"/>
                  </a:cubicBezTo>
                  <a:cubicBezTo>
                    <a:pt x="50" y="65"/>
                    <a:pt x="56" y="74"/>
                    <a:pt x="63" y="82"/>
                  </a:cubicBezTo>
                  <a:cubicBezTo>
                    <a:pt x="69" y="90"/>
                    <a:pt x="75" y="98"/>
                    <a:pt x="82" y="105"/>
                  </a:cubicBezTo>
                  <a:cubicBezTo>
                    <a:pt x="88" y="113"/>
                    <a:pt x="94" y="121"/>
                    <a:pt x="101" y="128"/>
                  </a:cubicBezTo>
                  <a:cubicBezTo>
                    <a:pt x="107" y="136"/>
                    <a:pt x="113" y="144"/>
                    <a:pt x="120" y="151"/>
                  </a:cubicBezTo>
                  <a:cubicBezTo>
                    <a:pt x="126" y="159"/>
                    <a:pt x="133" y="167"/>
                    <a:pt x="140" y="175"/>
                  </a:cubicBezTo>
                  <a:cubicBezTo>
                    <a:pt x="147" y="183"/>
                    <a:pt x="154" y="191"/>
                    <a:pt x="161" y="199"/>
                  </a:cubicBezTo>
                  <a:cubicBezTo>
                    <a:pt x="169" y="208"/>
                    <a:pt x="176" y="216"/>
                    <a:pt x="184" y="225"/>
                  </a:cubicBezTo>
                  <a:cubicBezTo>
                    <a:pt x="193" y="235"/>
                    <a:pt x="201" y="244"/>
                    <a:pt x="211" y="254"/>
                  </a:cubicBezTo>
                  <a:cubicBezTo>
                    <a:pt x="214" y="242"/>
                    <a:pt x="217" y="234"/>
                    <a:pt x="220" y="225"/>
                  </a:cubicBezTo>
                  <a:cubicBezTo>
                    <a:pt x="222" y="216"/>
                    <a:pt x="225" y="208"/>
                    <a:pt x="229" y="196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4" name="Freeform 312"/>
            <p:cNvSpPr>
              <a:spLocks/>
            </p:cNvSpPr>
            <p:nvPr/>
          </p:nvSpPr>
          <p:spPr bwMode="auto">
            <a:xfrm>
              <a:off x="3863975" y="4222750"/>
              <a:ext cx="134938" cy="146050"/>
            </a:xfrm>
            <a:custGeom>
              <a:avLst/>
              <a:gdLst>
                <a:gd name="T0" fmla="*/ 20 w 36"/>
                <a:gd name="T1" fmla="*/ 0 h 39"/>
                <a:gd name="T2" fmla="*/ 28 w 36"/>
                <a:gd name="T3" fmla="*/ 19 h 39"/>
                <a:gd name="T4" fmla="*/ 36 w 36"/>
                <a:gd name="T5" fmla="*/ 39 h 39"/>
                <a:gd name="T6" fmla="*/ 17 w 36"/>
                <a:gd name="T7" fmla="*/ 25 h 39"/>
                <a:gd name="T8" fmla="*/ 0 w 36"/>
                <a:gd name="T9" fmla="*/ 10 h 39"/>
                <a:gd name="T10" fmla="*/ 20 w 3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9">
                  <a:moveTo>
                    <a:pt x="20" y="0"/>
                  </a:moveTo>
                  <a:cubicBezTo>
                    <a:pt x="23" y="7"/>
                    <a:pt x="25" y="13"/>
                    <a:pt x="28" y="19"/>
                  </a:cubicBezTo>
                  <a:cubicBezTo>
                    <a:pt x="30" y="25"/>
                    <a:pt x="32" y="31"/>
                    <a:pt x="36" y="39"/>
                  </a:cubicBezTo>
                  <a:cubicBezTo>
                    <a:pt x="28" y="33"/>
                    <a:pt x="23" y="29"/>
                    <a:pt x="17" y="25"/>
                  </a:cubicBezTo>
                  <a:cubicBezTo>
                    <a:pt x="12" y="20"/>
                    <a:pt x="7" y="16"/>
                    <a:pt x="0" y="10"/>
                  </a:cubicBezTo>
                  <a:cubicBezTo>
                    <a:pt x="8" y="6"/>
                    <a:pt x="12" y="4"/>
                    <a:pt x="2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5" name="Freeform 313"/>
            <p:cNvSpPr>
              <a:spLocks/>
            </p:cNvSpPr>
            <p:nvPr/>
          </p:nvSpPr>
          <p:spPr bwMode="auto">
            <a:xfrm>
              <a:off x="3203575" y="3411538"/>
              <a:ext cx="735013" cy="1063625"/>
            </a:xfrm>
            <a:custGeom>
              <a:avLst/>
              <a:gdLst>
                <a:gd name="T0" fmla="*/ 195 w 195"/>
                <a:gd name="T1" fmla="*/ 215 h 282"/>
                <a:gd name="T2" fmla="*/ 169 w 195"/>
                <a:gd name="T3" fmla="*/ 188 h 282"/>
                <a:gd name="T4" fmla="*/ 145 w 195"/>
                <a:gd name="T5" fmla="*/ 164 h 282"/>
                <a:gd name="T6" fmla="*/ 124 w 195"/>
                <a:gd name="T7" fmla="*/ 141 h 282"/>
                <a:gd name="T8" fmla="*/ 104 w 195"/>
                <a:gd name="T9" fmla="*/ 119 h 282"/>
                <a:gd name="T10" fmla="*/ 84 w 195"/>
                <a:gd name="T11" fmla="*/ 98 h 282"/>
                <a:gd name="T12" fmla="*/ 65 w 195"/>
                <a:gd name="T13" fmla="*/ 76 h 282"/>
                <a:gd name="T14" fmla="*/ 44 w 195"/>
                <a:gd name="T15" fmla="*/ 53 h 282"/>
                <a:gd name="T16" fmla="*/ 23 w 195"/>
                <a:gd name="T17" fmla="*/ 28 h 282"/>
                <a:gd name="T18" fmla="*/ 0 w 195"/>
                <a:gd name="T19" fmla="*/ 0 h 282"/>
                <a:gd name="T20" fmla="*/ 8 w 195"/>
                <a:gd name="T21" fmla="*/ 36 h 282"/>
                <a:gd name="T22" fmla="*/ 16 w 195"/>
                <a:gd name="T23" fmla="*/ 68 h 282"/>
                <a:gd name="T24" fmla="*/ 23 w 195"/>
                <a:gd name="T25" fmla="*/ 98 h 282"/>
                <a:gd name="T26" fmla="*/ 30 w 195"/>
                <a:gd name="T27" fmla="*/ 127 h 282"/>
                <a:gd name="T28" fmla="*/ 38 w 195"/>
                <a:gd name="T29" fmla="*/ 155 h 282"/>
                <a:gd name="T30" fmla="*/ 45 w 195"/>
                <a:gd name="T31" fmla="*/ 184 h 282"/>
                <a:gd name="T32" fmla="*/ 53 w 195"/>
                <a:gd name="T33" fmla="*/ 214 h 282"/>
                <a:gd name="T34" fmla="*/ 62 w 195"/>
                <a:gd name="T35" fmla="*/ 246 h 282"/>
                <a:gd name="T36" fmla="*/ 72 w 195"/>
                <a:gd name="T37" fmla="*/ 282 h 282"/>
                <a:gd name="T38" fmla="*/ 100 w 195"/>
                <a:gd name="T39" fmla="*/ 268 h 282"/>
                <a:gd name="T40" fmla="*/ 123 w 195"/>
                <a:gd name="T41" fmla="*/ 255 h 282"/>
                <a:gd name="T42" fmla="*/ 146 w 195"/>
                <a:gd name="T43" fmla="*/ 243 h 282"/>
                <a:gd name="T44" fmla="*/ 169 w 195"/>
                <a:gd name="T45" fmla="*/ 230 h 282"/>
                <a:gd name="T46" fmla="*/ 195 w 195"/>
                <a:gd name="T47" fmla="*/ 2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282">
                  <a:moveTo>
                    <a:pt x="195" y="215"/>
                  </a:moveTo>
                  <a:cubicBezTo>
                    <a:pt x="186" y="205"/>
                    <a:pt x="177" y="196"/>
                    <a:pt x="169" y="188"/>
                  </a:cubicBezTo>
                  <a:cubicBezTo>
                    <a:pt x="160" y="180"/>
                    <a:pt x="153" y="171"/>
                    <a:pt x="145" y="164"/>
                  </a:cubicBezTo>
                  <a:cubicBezTo>
                    <a:pt x="138" y="156"/>
                    <a:pt x="131" y="148"/>
                    <a:pt x="124" y="141"/>
                  </a:cubicBezTo>
                  <a:cubicBezTo>
                    <a:pt x="117" y="134"/>
                    <a:pt x="110" y="126"/>
                    <a:pt x="104" y="119"/>
                  </a:cubicBezTo>
                  <a:cubicBezTo>
                    <a:pt x="97" y="112"/>
                    <a:pt x="91" y="105"/>
                    <a:pt x="84" y="98"/>
                  </a:cubicBezTo>
                  <a:cubicBezTo>
                    <a:pt x="78" y="91"/>
                    <a:pt x="71" y="83"/>
                    <a:pt x="65" y="76"/>
                  </a:cubicBezTo>
                  <a:cubicBezTo>
                    <a:pt x="58" y="68"/>
                    <a:pt x="51" y="61"/>
                    <a:pt x="44" y="53"/>
                  </a:cubicBezTo>
                  <a:cubicBezTo>
                    <a:pt x="38" y="45"/>
                    <a:pt x="30" y="37"/>
                    <a:pt x="23" y="28"/>
                  </a:cubicBezTo>
                  <a:cubicBezTo>
                    <a:pt x="16" y="19"/>
                    <a:pt x="8" y="10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9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5"/>
                    <a:pt x="43" y="174"/>
                    <a:pt x="45" y="184"/>
                  </a:cubicBezTo>
                  <a:cubicBezTo>
                    <a:pt x="48" y="194"/>
                    <a:pt x="50" y="204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8"/>
                    <a:pt x="69" y="269"/>
                    <a:pt x="72" y="282"/>
                  </a:cubicBezTo>
                  <a:cubicBezTo>
                    <a:pt x="82" y="277"/>
                    <a:pt x="91" y="272"/>
                    <a:pt x="100" y="268"/>
                  </a:cubicBezTo>
                  <a:cubicBezTo>
                    <a:pt x="108" y="263"/>
                    <a:pt x="116" y="259"/>
                    <a:pt x="123" y="255"/>
                  </a:cubicBezTo>
                  <a:cubicBezTo>
                    <a:pt x="131" y="251"/>
                    <a:pt x="138" y="247"/>
                    <a:pt x="146" y="243"/>
                  </a:cubicBezTo>
                  <a:cubicBezTo>
                    <a:pt x="153" y="239"/>
                    <a:pt x="161" y="235"/>
                    <a:pt x="169" y="230"/>
                  </a:cubicBezTo>
                  <a:cubicBezTo>
                    <a:pt x="177" y="225"/>
                    <a:pt x="185" y="220"/>
                    <a:pt x="195" y="215"/>
                  </a:cubicBezTo>
                  <a:close/>
                </a:path>
              </a:pathLst>
            </a:custGeom>
            <a:gradFill>
              <a:gsLst>
                <a:gs pos="72000">
                  <a:schemeClr val="accent1">
                    <a:lumMod val="5000"/>
                    <a:lumOff val="95000"/>
                  </a:schemeClr>
                </a:gs>
                <a:gs pos="30000">
                  <a:srgbClr val="DBDBDB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6" name="Freeform 314"/>
            <p:cNvSpPr>
              <a:spLocks/>
            </p:cNvSpPr>
            <p:nvPr/>
          </p:nvSpPr>
          <p:spPr bwMode="auto">
            <a:xfrm>
              <a:off x="3203575" y="3411538"/>
              <a:ext cx="1227138" cy="577850"/>
            </a:xfrm>
            <a:custGeom>
              <a:avLst/>
              <a:gdLst>
                <a:gd name="T0" fmla="*/ 141 w 325"/>
                <a:gd name="T1" fmla="*/ 126 h 153"/>
                <a:gd name="T2" fmla="*/ 114 w 325"/>
                <a:gd name="T3" fmla="*/ 103 h 153"/>
                <a:gd name="T4" fmla="*/ 91 w 325"/>
                <a:gd name="T5" fmla="*/ 83 h 153"/>
                <a:gd name="T6" fmla="*/ 69 w 325"/>
                <a:gd name="T7" fmla="*/ 64 h 153"/>
                <a:gd name="T8" fmla="*/ 48 w 325"/>
                <a:gd name="T9" fmla="*/ 45 h 153"/>
                <a:gd name="T10" fmla="*/ 25 w 325"/>
                <a:gd name="T11" fmla="*/ 24 h 153"/>
                <a:gd name="T12" fmla="*/ 0 w 325"/>
                <a:gd name="T13" fmla="*/ 0 h 153"/>
                <a:gd name="T14" fmla="*/ 32 w 325"/>
                <a:gd name="T15" fmla="*/ 18 h 153"/>
                <a:gd name="T16" fmla="*/ 63 w 325"/>
                <a:gd name="T17" fmla="*/ 34 h 153"/>
                <a:gd name="T18" fmla="*/ 91 w 325"/>
                <a:gd name="T19" fmla="*/ 48 h 153"/>
                <a:gd name="T20" fmla="*/ 118 w 325"/>
                <a:gd name="T21" fmla="*/ 62 h 153"/>
                <a:gd name="T22" fmla="*/ 145 w 325"/>
                <a:gd name="T23" fmla="*/ 75 h 153"/>
                <a:gd name="T24" fmla="*/ 171 w 325"/>
                <a:gd name="T25" fmla="*/ 87 h 153"/>
                <a:gd name="T26" fmla="*/ 198 w 325"/>
                <a:gd name="T27" fmla="*/ 100 h 153"/>
                <a:gd name="T28" fmla="*/ 226 w 325"/>
                <a:gd name="T29" fmla="*/ 112 h 153"/>
                <a:gd name="T30" fmla="*/ 257 w 325"/>
                <a:gd name="T31" fmla="*/ 125 h 153"/>
                <a:gd name="T32" fmla="*/ 289 w 325"/>
                <a:gd name="T33" fmla="*/ 139 h 153"/>
                <a:gd name="T34" fmla="*/ 325 w 325"/>
                <a:gd name="T35" fmla="*/ 153 h 153"/>
                <a:gd name="T36" fmla="*/ 291 w 325"/>
                <a:gd name="T37" fmla="*/ 149 h 153"/>
                <a:gd name="T38" fmla="*/ 260 w 325"/>
                <a:gd name="T39" fmla="*/ 145 h 153"/>
                <a:gd name="T40" fmla="*/ 232 w 325"/>
                <a:gd name="T41" fmla="*/ 141 h 153"/>
                <a:gd name="T42" fmla="*/ 205 w 325"/>
                <a:gd name="T43" fmla="*/ 137 h 153"/>
                <a:gd name="T44" fmla="*/ 175 w 325"/>
                <a:gd name="T45" fmla="*/ 132 h 153"/>
                <a:gd name="T46" fmla="*/ 141 w 325"/>
                <a:gd name="T47" fmla="*/ 1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5" h="153">
                  <a:moveTo>
                    <a:pt x="141" y="126"/>
                  </a:moveTo>
                  <a:cubicBezTo>
                    <a:pt x="132" y="118"/>
                    <a:pt x="123" y="110"/>
                    <a:pt x="114" y="103"/>
                  </a:cubicBezTo>
                  <a:cubicBezTo>
                    <a:pt x="106" y="96"/>
                    <a:pt x="98" y="89"/>
                    <a:pt x="91" y="83"/>
                  </a:cubicBezTo>
                  <a:cubicBezTo>
                    <a:pt x="83" y="76"/>
                    <a:pt x="76" y="70"/>
                    <a:pt x="69" y="64"/>
                  </a:cubicBezTo>
                  <a:cubicBezTo>
                    <a:pt x="62" y="58"/>
                    <a:pt x="55" y="51"/>
                    <a:pt x="48" y="45"/>
                  </a:cubicBezTo>
                  <a:cubicBezTo>
                    <a:pt x="41" y="38"/>
                    <a:pt x="33" y="31"/>
                    <a:pt x="25" y="24"/>
                  </a:cubicBezTo>
                  <a:cubicBezTo>
                    <a:pt x="17" y="17"/>
                    <a:pt x="9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3" y="152"/>
                    <a:pt x="301" y="150"/>
                    <a:pt x="291" y="149"/>
                  </a:cubicBezTo>
                  <a:cubicBezTo>
                    <a:pt x="280" y="148"/>
                    <a:pt x="270" y="146"/>
                    <a:pt x="260" y="145"/>
                  </a:cubicBezTo>
                  <a:cubicBezTo>
                    <a:pt x="251" y="144"/>
                    <a:pt x="242" y="142"/>
                    <a:pt x="232" y="141"/>
                  </a:cubicBezTo>
                  <a:cubicBezTo>
                    <a:pt x="223" y="140"/>
                    <a:pt x="214" y="138"/>
                    <a:pt x="205" y="137"/>
                  </a:cubicBezTo>
                  <a:cubicBezTo>
                    <a:pt x="195" y="136"/>
                    <a:pt x="185" y="134"/>
                    <a:pt x="175" y="132"/>
                  </a:cubicBezTo>
                  <a:cubicBezTo>
                    <a:pt x="164" y="130"/>
                    <a:pt x="153" y="128"/>
                    <a:pt x="141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7" name="Freeform 315"/>
            <p:cNvSpPr>
              <a:spLocks/>
            </p:cNvSpPr>
            <p:nvPr/>
          </p:nvSpPr>
          <p:spPr bwMode="auto">
            <a:xfrm>
              <a:off x="3203575" y="3411538"/>
              <a:ext cx="444500" cy="1063625"/>
            </a:xfrm>
            <a:custGeom>
              <a:avLst/>
              <a:gdLst>
                <a:gd name="T0" fmla="*/ 118 w 118"/>
                <a:gd name="T1" fmla="*/ 134 h 282"/>
                <a:gd name="T2" fmla="*/ 95 w 118"/>
                <a:gd name="T3" fmla="*/ 110 h 282"/>
                <a:gd name="T4" fmla="*/ 75 w 118"/>
                <a:gd name="T5" fmla="*/ 88 h 282"/>
                <a:gd name="T6" fmla="*/ 57 w 118"/>
                <a:gd name="T7" fmla="*/ 68 h 282"/>
                <a:gd name="T8" fmla="*/ 40 w 118"/>
                <a:gd name="T9" fmla="*/ 47 h 282"/>
                <a:gd name="T10" fmla="*/ 21 w 118"/>
                <a:gd name="T11" fmla="*/ 25 h 282"/>
                <a:gd name="T12" fmla="*/ 0 w 118"/>
                <a:gd name="T13" fmla="*/ 0 h 282"/>
                <a:gd name="T14" fmla="*/ 8 w 118"/>
                <a:gd name="T15" fmla="*/ 36 h 282"/>
                <a:gd name="T16" fmla="*/ 16 w 118"/>
                <a:gd name="T17" fmla="*/ 68 h 282"/>
                <a:gd name="T18" fmla="*/ 23 w 118"/>
                <a:gd name="T19" fmla="*/ 98 h 282"/>
                <a:gd name="T20" fmla="*/ 30 w 118"/>
                <a:gd name="T21" fmla="*/ 127 h 282"/>
                <a:gd name="T22" fmla="*/ 38 w 118"/>
                <a:gd name="T23" fmla="*/ 155 h 282"/>
                <a:gd name="T24" fmla="*/ 45 w 118"/>
                <a:gd name="T25" fmla="*/ 184 h 282"/>
                <a:gd name="T26" fmla="*/ 53 w 118"/>
                <a:gd name="T27" fmla="*/ 214 h 282"/>
                <a:gd name="T28" fmla="*/ 62 w 118"/>
                <a:gd name="T29" fmla="*/ 246 h 282"/>
                <a:gd name="T30" fmla="*/ 72 w 118"/>
                <a:gd name="T31" fmla="*/ 282 h 282"/>
                <a:gd name="T32" fmla="*/ 83 w 118"/>
                <a:gd name="T33" fmla="*/ 250 h 282"/>
                <a:gd name="T34" fmla="*/ 91 w 118"/>
                <a:gd name="T35" fmla="*/ 221 h 282"/>
                <a:gd name="T36" fmla="*/ 100 w 118"/>
                <a:gd name="T37" fmla="*/ 195 h 282"/>
                <a:gd name="T38" fmla="*/ 108 w 118"/>
                <a:gd name="T39" fmla="*/ 167 h 282"/>
                <a:gd name="T40" fmla="*/ 118 w 118"/>
                <a:gd name="T41" fmla="*/ 1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282">
                  <a:moveTo>
                    <a:pt x="118" y="134"/>
                  </a:moveTo>
                  <a:cubicBezTo>
                    <a:pt x="109" y="125"/>
                    <a:pt x="102" y="117"/>
                    <a:pt x="95" y="110"/>
                  </a:cubicBezTo>
                  <a:cubicBezTo>
                    <a:pt x="88" y="102"/>
                    <a:pt x="81" y="95"/>
                    <a:pt x="75" y="88"/>
                  </a:cubicBezTo>
                  <a:cubicBezTo>
                    <a:pt x="69" y="81"/>
                    <a:pt x="63" y="74"/>
                    <a:pt x="57" y="68"/>
                  </a:cubicBezTo>
                  <a:cubicBezTo>
                    <a:pt x="51" y="61"/>
                    <a:pt x="46" y="54"/>
                    <a:pt x="40" y="47"/>
                  </a:cubicBezTo>
                  <a:cubicBezTo>
                    <a:pt x="34" y="40"/>
                    <a:pt x="27" y="33"/>
                    <a:pt x="21" y="25"/>
                  </a:cubicBezTo>
                  <a:cubicBezTo>
                    <a:pt x="14" y="18"/>
                    <a:pt x="8" y="9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8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4"/>
                    <a:pt x="43" y="174"/>
                    <a:pt x="45" y="184"/>
                  </a:cubicBezTo>
                  <a:cubicBezTo>
                    <a:pt x="48" y="193"/>
                    <a:pt x="51" y="203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7"/>
                    <a:pt x="69" y="269"/>
                    <a:pt x="72" y="282"/>
                  </a:cubicBezTo>
                  <a:cubicBezTo>
                    <a:pt x="76" y="270"/>
                    <a:pt x="80" y="259"/>
                    <a:pt x="83" y="250"/>
                  </a:cubicBezTo>
                  <a:cubicBezTo>
                    <a:pt x="86" y="240"/>
                    <a:pt x="89" y="230"/>
                    <a:pt x="91" y="221"/>
                  </a:cubicBezTo>
                  <a:cubicBezTo>
                    <a:pt x="94" y="212"/>
                    <a:pt x="97" y="204"/>
                    <a:pt x="100" y="195"/>
                  </a:cubicBezTo>
                  <a:cubicBezTo>
                    <a:pt x="102" y="186"/>
                    <a:pt x="105" y="177"/>
                    <a:pt x="108" y="167"/>
                  </a:cubicBezTo>
                  <a:cubicBezTo>
                    <a:pt x="111" y="157"/>
                    <a:pt x="114" y="146"/>
                    <a:pt x="118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8" name="Freeform 316"/>
            <p:cNvSpPr>
              <a:spLocks/>
            </p:cNvSpPr>
            <p:nvPr/>
          </p:nvSpPr>
          <p:spPr bwMode="auto">
            <a:xfrm>
              <a:off x="3203575" y="3411538"/>
              <a:ext cx="531813" cy="573088"/>
            </a:xfrm>
            <a:custGeom>
              <a:avLst/>
              <a:gdLst>
                <a:gd name="T0" fmla="*/ 134 w 141"/>
                <a:gd name="T1" fmla="*/ 152 h 152"/>
                <a:gd name="T2" fmla="*/ 108 w 141"/>
                <a:gd name="T3" fmla="*/ 124 h 152"/>
                <a:gd name="T4" fmla="*/ 86 w 141"/>
                <a:gd name="T5" fmla="*/ 99 h 152"/>
                <a:gd name="T6" fmla="*/ 65 w 141"/>
                <a:gd name="T7" fmla="*/ 76 h 152"/>
                <a:gd name="T8" fmla="*/ 45 w 141"/>
                <a:gd name="T9" fmla="*/ 53 h 152"/>
                <a:gd name="T10" fmla="*/ 24 w 141"/>
                <a:gd name="T11" fmla="*/ 29 h 152"/>
                <a:gd name="T12" fmla="*/ 0 w 141"/>
                <a:gd name="T13" fmla="*/ 0 h 152"/>
                <a:gd name="T14" fmla="*/ 25 w 141"/>
                <a:gd name="T15" fmla="*/ 24 h 152"/>
                <a:gd name="T16" fmla="*/ 48 w 141"/>
                <a:gd name="T17" fmla="*/ 45 h 152"/>
                <a:gd name="T18" fmla="*/ 69 w 141"/>
                <a:gd name="T19" fmla="*/ 64 h 152"/>
                <a:gd name="T20" fmla="*/ 90 w 141"/>
                <a:gd name="T21" fmla="*/ 83 h 152"/>
                <a:gd name="T22" fmla="*/ 114 w 141"/>
                <a:gd name="T23" fmla="*/ 103 h 152"/>
                <a:gd name="T24" fmla="*/ 141 w 141"/>
                <a:gd name="T25" fmla="*/ 126 h 152"/>
                <a:gd name="T26" fmla="*/ 134 w 141"/>
                <a:gd name="T2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52">
                  <a:moveTo>
                    <a:pt x="134" y="152"/>
                  </a:moveTo>
                  <a:cubicBezTo>
                    <a:pt x="124" y="142"/>
                    <a:pt x="116" y="132"/>
                    <a:pt x="108" y="124"/>
                  </a:cubicBezTo>
                  <a:cubicBezTo>
                    <a:pt x="100" y="115"/>
                    <a:pt x="93" y="107"/>
                    <a:pt x="86" y="99"/>
                  </a:cubicBezTo>
                  <a:cubicBezTo>
                    <a:pt x="79" y="92"/>
                    <a:pt x="72" y="84"/>
                    <a:pt x="65" y="76"/>
                  </a:cubicBezTo>
                  <a:cubicBezTo>
                    <a:pt x="58" y="69"/>
                    <a:pt x="52" y="61"/>
                    <a:pt x="45" y="53"/>
                  </a:cubicBezTo>
                  <a:cubicBezTo>
                    <a:pt x="38" y="46"/>
                    <a:pt x="31" y="37"/>
                    <a:pt x="24" y="29"/>
                  </a:cubicBezTo>
                  <a:cubicBezTo>
                    <a:pt x="16" y="20"/>
                    <a:pt x="9" y="10"/>
                    <a:pt x="0" y="0"/>
                  </a:cubicBezTo>
                  <a:cubicBezTo>
                    <a:pt x="9" y="9"/>
                    <a:pt x="17" y="17"/>
                    <a:pt x="25" y="24"/>
                  </a:cubicBezTo>
                  <a:cubicBezTo>
                    <a:pt x="33" y="31"/>
                    <a:pt x="40" y="38"/>
                    <a:pt x="48" y="45"/>
                  </a:cubicBezTo>
                  <a:cubicBezTo>
                    <a:pt x="55" y="51"/>
                    <a:pt x="62" y="57"/>
                    <a:pt x="69" y="64"/>
                  </a:cubicBezTo>
                  <a:cubicBezTo>
                    <a:pt x="76" y="70"/>
                    <a:pt x="83" y="76"/>
                    <a:pt x="90" y="83"/>
                  </a:cubicBezTo>
                  <a:cubicBezTo>
                    <a:pt x="98" y="89"/>
                    <a:pt x="106" y="96"/>
                    <a:pt x="114" y="103"/>
                  </a:cubicBezTo>
                  <a:cubicBezTo>
                    <a:pt x="122" y="110"/>
                    <a:pt x="131" y="118"/>
                    <a:pt x="141" y="126"/>
                  </a:cubicBezTo>
                  <a:cubicBezTo>
                    <a:pt x="138" y="136"/>
                    <a:pt x="137" y="141"/>
                    <a:pt x="134" y="15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  <p:grpSp>
        <p:nvGrpSpPr>
          <p:cNvPr id="1380" name="组合 1379"/>
          <p:cNvGrpSpPr/>
          <p:nvPr/>
        </p:nvGrpSpPr>
        <p:grpSpPr>
          <a:xfrm>
            <a:off x="1130628" y="1446423"/>
            <a:ext cx="1935539" cy="2984326"/>
            <a:chOff x="1130628" y="1762298"/>
            <a:chExt cx="1935539" cy="2984326"/>
          </a:xfrm>
        </p:grpSpPr>
        <p:sp>
          <p:nvSpPr>
            <p:cNvPr id="3487" name="菱形 3486"/>
            <p:cNvSpPr/>
            <p:nvPr/>
          </p:nvSpPr>
          <p:spPr>
            <a:xfrm>
              <a:off x="1130628" y="2811085"/>
              <a:ext cx="1935539" cy="1935539"/>
            </a:xfrm>
            <a:prstGeom prst="diamond">
              <a:avLst/>
            </a:prstGeom>
            <a:solidFill>
              <a:srgbClr val="4EC4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6" name="流程图: 联系 1375"/>
            <p:cNvSpPr/>
            <p:nvPr/>
          </p:nvSpPr>
          <p:spPr>
            <a:xfrm>
              <a:off x="2015270" y="3003315"/>
              <a:ext cx="166253" cy="166253"/>
            </a:xfrm>
            <a:prstGeom prst="flowChartConnector">
              <a:avLst/>
            </a:prstGeom>
            <a:solidFill>
              <a:srgbClr val="BCDC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378" name="直接连接符 1377"/>
            <p:cNvCxnSpPr/>
            <p:nvPr/>
          </p:nvCxnSpPr>
          <p:spPr>
            <a:xfrm flipH="1" flipV="1">
              <a:off x="2098396" y="1762298"/>
              <a:ext cx="1" cy="1241017"/>
            </a:xfrm>
            <a:prstGeom prst="line">
              <a:avLst/>
            </a:prstGeom>
            <a:ln>
              <a:solidFill>
                <a:srgbClr val="4EC4C8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9" name="文本框 1378"/>
            <p:cNvSpPr txBox="1"/>
            <p:nvPr/>
          </p:nvSpPr>
          <p:spPr>
            <a:xfrm>
              <a:off x="1237329" y="3566456"/>
              <a:ext cx="17069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81" name="组合 1380"/>
          <p:cNvGrpSpPr/>
          <p:nvPr/>
        </p:nvGrpSpPr>
        <p:grpSpPr>
          <a:xfrm>
            <a:off x="3793705" y="1450058"/>
            <a:ext cx="1935539" cy="2980691"/>
            <a:chOff x="3793705" y="1765933"/>
            <a:chExt cx="1935539" cy="2980691"/>
          </a:xfrm>
        </p:grpSpPr>
        <p:sp>
          <p:nvSpPr>
            <p:cNvPr id="1432" name="菱形 1431"/>
            <p:cNvSpPr/>
            <p:nvPr/>
          </p:nvSpPr>
          <p:spPr>
            <a:xfrm>
              <a:off x="3793705" y="2811085"/>
              <a:ext cx="1935539" cy="1935539"/>
            </a:xfrm>
            <a:prstGeom prst="diamond">
              <a:avLst/>
            </a:prstGeom>
            <a:solidFill>
              <a:srgbClr val="FFE3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6" name="流程图: 联系 1435"/>
            <p:cNvSpPr/>
            <p:nvPr/>
          </p:nvSpPr>
          <p:spPr>
            <a:xfrm>
              <a:off x="4678347" y="3003315"/>
              <a:ext cx="166253" cy="166253"/>
            </a:xfrm>
            <a:prstGeom prst="flowChartConnector">
              <a:avLst/>
            </a:prstGeom>
            <a:solidFill>
              <a:srgbClr val="BCDC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41" name="直接连接符 1440"/>
            <p:cNvCxnSpPr/>
            <p:nvPr/>
          </p:nvCxnSpPr>
          <p:spPr>
            <a:xfrm flipH="1" flipV="1">
              <a:off x="4761472" y="1765933"/>
              <a:ext cx="1" cy="1241017"/>
            </a:xfrm>
            <a:prstGeom prst="line">
              <a:avLst/>
            </a:prstGeom>
            <a:ln>
              <a:solidFill>
                <a:srgbClr val="FFE38F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5" name="文本框 1444"/>
            <p:cNvSpPr txBox="1"/>
            <p:nvPr/>
          </p:nvSpPr>
          <p:spPr>
            <a:xfrm>
              <a:off x="3908664" y="3566456"/>
              <a:ext cx="17069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82" name="组合 1381"/>
          <p:cNvGrpSpPr/>
          <p:nvPr/>
        </p:nvGrpSpPr>
        <p:grpSpPr>
          <a:xfrm>
            <a:off x="6448932" y="1442441"/>
            <a:ext cx="1935539" cy="2988308"/>
            <a:chOff x="6448932" y="1758316"/>
            <a:chExt cx="1935539" cy="2988308"/>
          </a:xfrm>
        </p:grpSpPr>
        <p:sp>
          <p:nvSpPr>
            <p:cNvPr id="1433" name="菱形 1432"/>
            <p:cNvSpPr/>
            <p:nvPr/>
          </p:nvSpPr>
          <p:spPr>
            <a:xfrm>
              <a:off x="6448932" y="2811085"/>
              <a:ext cx="1935539" cy="1935539"/>
            </a:xfrm>
            <a:prstGeom prst="diamond">
              <a:avLst/>
            </a:prstGeom>
            <a:solidFill>
              <a:srgbClr val="FD9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7" name="流程图: 联系 1436"/>
            <p:cNvSpPr/>
            <p:nvPr/>
          </p:nvSpPr>
          <p:spPr>
            <a:xfrm>
              <a:off x="7341424" y="3003315"/>
              <a:ext cx="166253" cy="166253"/>
            </a:xfrm>
            <a:prstGeom prst="flowChartConnector">
              <a:avLst/>
            </a:prstGeom>
            <a:solidFill>
              <a:srgbClr val="BCDC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42" name="直接连接符 1441"/>
            <p:cNvCxnSpPr/>
            <p:nvPr/>
          </p:nvCxnSpPr>
          <p:spPr>
            <a:xfrm flipH="1" flipV="1">
              <a:off x="7413226" y="1758316"/>
              <a:ext cx="1" cy="1241017"/>
            </a:xfrm>
            <a:prstGeom prst="line">
              <a:avLst/>
            </a:prstGeom>
            <a:ln>
              <a:solidFill>
                <a:srgbClr val="FD919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6" name="文本框 1445"/>
            <p:cNvSpPr txBox="1"/>
            <p:nvPr/>
          </p:nvSpPr>
          <p:spPr>
            <a:xfrm>
              <a:off x="6579999" y="3566456"/>
              <a:ext cx="17069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83" name="组合 1382"/>
          <p:cNvGrpSpPr/>
          <p:nvPr/>
        </p:nvGrpSpPr>
        <p:grpSpPr>
          <a:xfrm>
            <a:off x="9104159" y="1425062"/>
            <a:ext cx="1935539" cy="3005687"/>
            <a:chOff x="9104159" y="1740937"/>
            <a:chExt cx="1935539" cy="3005687"/>
          </a:xfrm>
        </p:grpSpPr>
        <p:sp>
          <p:nvSpPr>
            <p:cNvPr id="1434" name="菱形 1433"/>
            <p:cNvSpPr/>
            <p:nvPr/>
          </p:nvSpPr>
          <p:spPr>
            <a:xfrm>
              <a:off x="9104159" y="2811085"/>
              <a:ext cx="1935539" cy="1935539"/>
            </a:xfrm>
            <a:prstGeom prst="diamond">
              <a:avLst/>
            </a:prstGeom>
            <a:solidFill>
              <a:srgbClr val="D49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8" name="流程图: 联系 1437"/>
            <p:cNvSpPr/>
            <p:nvPr/>
          </p:nvSpPr>
          <p:spPr>
            <a:xfrm>
              <a:off x="10004501" y="3003315"/>
              <a:ext cx="166253" cy="166253"/>
            </a:xfrm>
            <a:prstGeom prst="flowChartConnector">
              <a:avLst/>
            </a:prstGeom>
            <a:solidFill>
              <a:srgbClr val="BCDC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43" name="直接连接符 1442"/>
            <p:cNvCxnSpPr/>
            <p:nvPr/>
          </p:nvCxnSpPr>
          <p:spPr>
            <a:xfrm flipH="1" flipV="1">
              <a:off x="10077945" y="1740937"/>
              <a:ext cx="1" cy="1241017"/>
            </a:xfrm>
            <a:prstGeom prst="line">
              <a:avLst/>
            </a:prstGeom>
            <a:ln>
              <a:solidFill>
                <a:srgbClr val="D491F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7" name="文本框 1446"/>
            <p:cNvSpPr txBox="1"/>
            <p:nvPr/>
          </p:nvSpPr>
          <p:spPr>
            <a:xfrm>
              <a:off x="9251334" y="3566456"/>
              <a:ext cx="170697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384" name="文本框 1383"/>
          <p:cNvSpPr txBox="1"/>
          <p:nvPr/>
        </p:nvSpPr>
        <p:spPr>
          <a:xfrm>
            <a:off x="716462" y="4746625"/>
            <a:ext cx="27638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4" name="文本框 1453"/>
          <p:cNvSpPr txBox="1"/>
          <p:nvPr/>
        </p:nvSpPr>
        <p:spPr>
          <a:xfrm>
            <a:off x="3379538" y="4748213"/>
            <a:ext cx="27638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5" name="文本框 1454"/>
          <p:cNvSpPr txBox="1"/>
          <p:nvPr/>
        </p:nvSpPr>
        <p:spPr>
          <a:xfrm>
            <a:off x="6042614" y="4749801"/>
            <a:ext cx="27638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56" name="文本框 1455"/>
          <p:cNvSpPr txBox="1"/>
          <p:nvPr/>
        </p:nvSpPr>
        <p:spPr>
          <a:xfrm>
            <a:off x="8705690" y="4751389"/>
            <a:ext cx="276386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</a:p>
          <a:p>
            <a:pPr algn="ctr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在此输入公司产品介绍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86" name="直接连接符 1385"/>
          <p:cNvCxnSpPr/>
          <p:nvPr/>
        </p:nvCxnSpPr>
        <p:spPr>
          <a:xfrm>
            <a:off x="1725300" y="1450058"/>
            <a:ext cx="87414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5071870"/>
      </p:ext>
    </p:extLst>
  </p:cSld>
  <p:clrMapOvr>
    <a:masterClrMapping/>
  </p:clrMapOvr>
  <p:transition spd="slow" advTm="12955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1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3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25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000"/>
                                        <p:tgtEl>
                                          <p:spTgt spid="1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5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4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4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1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7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4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750"/>
                            </p:stCondLst>
                            <p:childTnLst>
                              <p:par>
                                <p:cTn id="54" presetID="22" presetClass="entr" presetSubtype="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1000"/>
                                        <p:tgtEl>
                                          <p:spTgt spid="1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100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84" grpId="0"/>
      <p:bldP spid="1454" grpId="0"/>
      <p:bldP spid="1455" grpId="0"/>
      <p:bldP spid="14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75451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75094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452" y="549823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公司业绩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9" name="Rectangle 307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308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309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30" name="组合 1329"/>
          <p:cNvGrpSpPr/>
          <p:nvPr/>
        </p:nvGrpSpPr>
        <p:grpSpPr>
          <a:xfrm>
            <a:off x="922546" y="426712"/>
            <a:ext cx="1227138" cy="1063625"/>
            <a:chOff x="3203575" y="3411538"/>
            <a:chExt cx="1227138" cy="1063625"/>
          </a:xfrm>
        </p:grpSpPr>
        <p:sp>
          <p:nvSpPr>
            <p:cNvPr id="342" name="Freeform 310"/>
            <p:cNvSpPr>
              <a:spLocks/>
            </p:cNvSpPr>
            <p:nvPr/>
          </p:nvSpPr>
          <p:spPr bwMode="auto">
            <a:xfrm>
              <a:off x="3203575" y="3411538"/>
              <a:ext cx="1227138" cy="739775"/>
            </a:xfrm>
            <a:custGeom>
              <a:avLst/>
              <a:gdLst>
                <a:gd name="T0" fmla="*/ 229 w 325"/>
                <a:gd name="T1" fmla="*/ 196 h 196"/>
                <a:gd name="T2" fmla="*/ 198 w 325"/>
                <a:gd name="T3" fmla="*/ 172 h 196"/>
                <a:gd name="T4" fmla="*/ 170 w 325"/>
                <a:gd name="T5" fmla="*/ 150 h 196"/>
                <a:gd name="T6" fmla="*/ 146 w 325"/>
                <a:gd name="T7" fmla="*/ 130 h 196"/>
                <a:gd name="T8" fmla="*/ 122 w 325"/>
                <a:gd name="T9" fmla="*/ 110 h 196"/>
                <a:gd name="T10" fmla="*/ 99 w 325"/>
                <a:gd name="T11" fmla="*/ 90 h 196"/>
                <a:gd name="T12" fmla="*/ 76 w 325"/>
                <a:gd name="T13" fmla="*/ 70 h 196"/>
                <a:gd name="T14" fmla="*/ 52 w 325"/>
                <a:gd name="T15" fmla="*/ 49 h 196"/>
                <a:gd name="T16" fmla="*/ 27 w 325"/>
                <a:gd name="T17" fmla="*/ 26 h 196"/>
                <a:gd name="T18" fmla="*/ 0 w 325"/>
                <a:gd name="T19" fmla="*/ 0 h 196"/>
                <a:gd name="T20" fmla="*/ 32 w 325"/>
                <a:gd name="T21" fmla="*/ 18 h 196"/>
                <a:gd name="T22" fmla="*/ 63 w 325"/>
                <a:gd name="T23" fmla="*/ 34 h 196"/>
                <a:gd name="T24" fmla="*/ 91 w 325"/>
                <a:gd name="T25" fmla="*/ 48 h 196"/>
                <a:gd name="T26" fmla="*/ 118 w 325"/>
                <a:gd name="T27" fmla="*/ 62 h 196"/>
                <a:gd name="T28" fmla="*/ 145 w 325"/>
                <a:gd name="T29" fmla="*/ 75 h 196"/>
                <a:gd name="T30" fmla="*/ 171 w 325"/>
                <a:gd name="T31" fmla="*/ 87 h 196"/>
                <a:gd name="T32" fmla="*/ 198 w 325"/>
                <a:gd name="T33" fmla="*/ 100 h 196"/>
                <a:gd name="T34" fmla="*/ 226 w 325"/>
                <a:gd name="T35" fmla="*/ 112 h 196"/>
                <a:gd name="T36" fmla="*/ 257 w 325"/>
                <a:gd name="T37" fmla="*/ 125 h 196"/>
                <a:gd name="T38" fmla="*/ 289 w 325"/>
                <a:gd name="T39" fmla="*/ 139 h 196"/>
                <a:gd name="T40" fmla="*/ 325 w 325"/>
                <a:gd name="T41" fmla="*/ 153 h 196"/>
                <a:gd name="T42" fmla="*/ 300 w 325"/>
                <a:gd name="T43" fmla="*/ 165 h 196"/>
                <a:gd name="T44" fmla="*/ 277 w 325"/>
                <a:gd name="T45" fmla="*/ 175 h 196"/>
                <a:gd name="T46" fmla="*/ 255 w 325"/>
                <a:gd name="T47" fmla="*/ 185 h 196"/>
                <a:gd name="T48" fmla="*/ 229 w 325"/>
                <a:gd name="T4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196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5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30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4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2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6" y="157"/>
                    <a:pt x="307" y="161"/>
                    <a:pt x="300" y="165"/>
                  </a:cubicBezTo>
                  <a:cubicBezTo>
                    <a:pt x="292" y="169"/>
                    <a:pt x="285" y="172"/>
                    <a:pt x="277" y="175"/>
                  </a:cubicBezTo>
                  <a:cubicBezTo>
                    <a:pt x="270" y="178"/>
                    <a:pt x="263" y="182"/>
                    <a:pt x="255" y="185"/>
                  </a:cubicBezTo>
                  <a:cubicBezTo>
                    <a:pt x="247" y="188"/>
                    <a:pt x="239" y="192"/>
                    <a:pt x="229" y="196"/>
                  </a:cubicBezTo>
                  <a:close/>
                </a:path>
              </a:pathLst>
            </a:custGeom>
            <a:gradFill>
              <a:gsLst>
                <a:gs pos="85000">
                  <a:srgbClr val="F2F2F2"/>
                </a:gs>
                <a:gs pos="30000">
                  <a:srgbClr val="E3E3E3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3" name="Freeform 311"/>
            <p:cNvSpPr>
              <a:spLocks/>
            </p:cNvSpPr>
            <p:nvPr/>
          </p:nvSpPr>
          <p:spPr bwMode="auto">
            <a:xfrm>
              <a:off x="3203575" y="3411538"/>
              <a:ext cx="863600" cy="957263"/>
            </a:xfrm>
            <a:custGeom>
              <a:avLst/>
              <a:gdLst>
                <a:gd name="T0" fmla="*/ 229 w 229"/>
                <a:gd name="T1" fmla="*/ 196 h 254"/>
                <a:gd name="T2" fmla="*/ 198 w 229"/>
                <a:gd name="T3" fmla="*/ 172 h 254"/>
                <a:gd name="T4" fmla="*/ 170 w 229"/>
                <a:gd name="T5" fmla="*/ 150 h 254"/>
                <a:gd name="T6" fmla="*/ 146 w 229"/>
                <a:gd name="T7" fmla="*/ 129 h 254"/>
                <a:gd name="T8" fmla="*/ 122 w 229"/>
                <a:gd name="T9" fmla="*/ 110 h 254"/>
                <a:gd name="T10" fmla="*/ 99 w 229"/>
                <a:gd name="T11" fmla="*/ 90 h 254"/>
                <a:gd name="T12" fmla="*/ 76 w 229"/>
                <a:gd name="T13" fmla="*/ 70 h 254"/>
                <a:gd name="T14" fmla="*/ 52 w 229"/>
                <a:gd name="T15" fmla="*/ 49 h 254"/>
                <a:gd name="T16" fmla="*/ 27 w 229"/>
                <a:gd name="T17" fmla="*/ 26 h 254"/>
                <a:gd name="T18" fmla="*/ 0 w 229"/>
                <a:gd name="T19" fmla="*/ 0 h 254"/>
                <a:gd name="T20" fmla="*/ 22 w 229"/>
                <a:gd name="T21" fmla="*/ 30 h 254"/>
                <a:gd name="T22" fmla="*/ 43 w 229"/>
                <a:gd name="T23" fmla="*/ 57 h 254"/>
                <a:gd name="T24" fmla="*/ 63 w 229"/>
                <a:gd name="T25" fmla="*/ 82 h 254"/>
                <a:gd name="T26" fmla="*/ 82 w 229"/>
                <a:gd name="T27" fmla="*/ 105 h 254"/>
                <a:gd name="T28" fmla="*/ 101 w 229"/>
                <a:gd name="T29" fmla="*/ 128 h 254"/>
                <a:gd name="T30" fmla="*/ 120 w 229"/>
                <a:gd name="T31" fmla="*/ 151 h 254"/>
                <a:gd name="T32" fmla="*/ 140 w 229"/>
                <a:gd name="T33" fmla="*/ 175 h 254"/>
                <a:gd name="T34" fmla="*/ 161 w 229"/>
                <a:gd name="T35" fmla="*/ 199 h 254"/>
                <a:gd name="T36" fmla="*/ 184 w 229"/>
                <a:gd name="T37" fmla="*/ 225 h 254"/>
                <a:gd name="T38" fmla="*/ 211 w 229"/>
                <a:gd name="T39" fmla="*/ 254 h 254"/>
                <a:gd name="T40" fmla="*/ 220 w 229"/>
                <a:gd name="T41" fmla="*/ 225 h 254"/>
                <a:gd name="T42" fmla="*/ 229 w 229"/>
                <a:gd name="T4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9" h="254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4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29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3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1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8" y="11"/>
                    <a:pt x="15" y="20"/>
                    <a:pt x="22" y="30"/>
                  </a:cubicBezTo>
                  <a:cubicBezTo>
                    <a:pt x="29" y="39"/>
                    <a:pt x="36" y="48"/>
                    <a:pt x="43" y="57"/>
                  </a:cubicBezTo>
                  <a:cubicBezTo>
                    <a:pt x="50" y="65"/>
                    <a:pt x="56" y="74"/>
                    <a:pt x="63" y="82"/>
                  </a:cubicBezTo>
                  <a:cubicBezTo>
                    <a:pt x="69" y="90"/>
                    <a:pt x="75" y="98"/>
                    <a:pt x="82" y="105"/>
                  </a:cubicBezTo>
                  <a:cubicBezTo>
                    <a:pt x="88" y="113"/>
                    <a:pt x="94" y="121"/>
                    <a:pt x="101" y="128"/>
                  </a:cubicBezTo>
                  <a:cubicBezTo>
                    <a:pt x="107" y="136"/>
                    <a:pt x="113" y="144"/>
                    <a:pt x="120" y="151"/>
                  </a:cubicBezTo>
                  <a:cubicBezTo>
                    <a:pt x="126" y="159"/>
                    <a:pt x="133" y="167"/>
                    <a:pt x="140" y="175"/>
                  </a:cubicBezTo>
                  <a:cubicBezTo>
                    <a:pt x="147" y="183"/>
                    <a:pt x="154" y="191"/>
                    <a:pt x="161" y="199"/>
                  </a:cubicBezTo>
                  <a:cubicBezTo>
                    <a:pt x="169" y="208"/>
                    <a:pt x="176" y="216"/>
                    <a:pt x="184" y="225"/>
                  </a:cubicBezTo>
                  <a:cubicBezTo>
                    <a:pt x="193" y="235"/>
                    <a:pt x="201" y="244"/>
                    <a:pt x="211" y="254"/>
                  </a:cubicBezTo>
                  <a:cubicBezTo>
                    <a:pt x="214" y="242"/>
                    <a:pt x="217" y="234"/>
                    <a:pt x="220" y="225"/>
                  </a:cubicBezTo>
                  <a:cubicBezTo>
                    <a:pt x="222" y="216"/>
                    <a:pt x="225" y="208"/>
                    <a:pt x="229" y="196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4" name="Freeform 312"/>
            <p:cNvSpPr>
              <a:spLocks/>
            </p:cNvSpPr>
            <p:nvPr/>
          </p:nvSpPr>
          <p:spPr bwMode="auto">
            <a:xfrm>
              <a:off x="3863975" y="4222750"/>
              <a:ext cx="134938" cy="146050"/>
            </a:xfrm>
            <a:custGeom>
              <a:avLst/>
              <a:gdLst>
                <a:gd name="T0" fmla="*/ 20 w 36"/>
                <a:gd name="T1" fmla="*/ 0 h 39"/>
                <a:gd name="T2" fmla="*/ 28 w 36"/>
                <a:gd name="T3" fmla="*/ 19 h 39"/>
                <a:gd name="T4" fmla="*/ 36 w 36"/>
                <a:gd name="T5" fmla="*/ 39 h 39"/>
                <a:gd name="T6" fmla="*/ 17 w 36"/>
                <a:gd name="T7" fmla="*/ 25 h 39"/>
                <a:gd name="T8" fmla="*/ 0 w 36"/>
                <a:gd name="T9" fmla="*/ 10 h 39"/>
                <a:gd name="T10" fmla="*/ 20 w 3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9">
                  <a:moveTo>
                    <a:pt x="20" y="0"/>
                  </a:moveTo>
                  <a:cubicBezTo>
                    <a:pt x="23" y="7"/>
                    <a:pt x="25" y="13"/>
                    <a:pt x="28" y="19"/>
                  </a:cubicBezTo>
                  <a:cubicBezTo>
                    <a:pt x="30" y="25"/>
                    <a:pt x="32" y="31"/>
                    <a:pt x="36" y="39"/>
                  </a:cubicBezTo>
                  <a:cubicBezTo>
                    <a:pt x="28" y="33"/>
                    <a:pt x="23" y="29"/>
                    <a:pt x="17" y="25"/>
                  </a:cubicBezTo>
                  <a:cubicBezTo>
                    <a:pt x="12" y="20"/>
                    <a:pt x="7" y="16"/>
                    <a:pt x="0" y="10"/>
                  </a:cubicBezTo>
                  <a:cubicBezTo>
                    <a:pt x="8" y="6"/>
                    <a:pt x="12" y="4"/>
                    <a:pt x="2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5" name="Freeform 313"/>
            <p:cNvSpPr>
              <a:spLocks/>
            </p:cNvSpPr>
            <p:nvPr/>
          </p:nvSpPr>
          <p:spPr bwMode="auto">
            <a:xfrm>
              <a:off x="3203575" y="3411538"/>
              <a:ext cx="735013" cy="1063625"/>
            </a:xfrm>
            <a:custGeom>
              <a:avLst/>
              <a:gdLst>
                <a:gd name="T0" fmla="*/ 195 w 195"/>
                <a:gd name="T1" fmla="*/ 215 h 282"/>
                <a:gd name="T2" fmla="*/ 169 w 195"/>
                <a:gd name="T3" fmla="*/ 188 h 282"/>
                <a:gd name="T4" fmla="*/ 145 w 195"/>
                <a:gd name="T5" fmla="*/ 164 h 282"/>
                <a:gd name="T6" fmla="*/ 124 w 195"/>
                <a:gd name="T7" fmla="*/ 141 h 282"/>
                <a:gd name="T8" fmla="*/ 104 w 195"/>
                <a:gd name="T9" fmla="*/ 119 h 282"/>
                <a:gd name="T10" fmla="*/ 84 w 195"/>
                <a:gd name="T11" fmla="*/ 98 h 282"/>
                <a:gd name="T12" fmla="*/ 65 w 195"/>
                <a:gd name="T13" fmla="*/ 76 h 282"/>
                <a:gd name="T14" fmla="*/ 44 w 195"/>
                <a:gd name="T15" fmla="*/ 53 h 282"/>
                <a:gd name="T16" fmla="*/ 23 w 195"/>
                <a:gd name="T17" fmla="*/ 28 h 282"/>
                <a:gd name="T18" fmla="*/ 0 w 195"/>
                <a:gd name="T19" fmla="*/ 0 h 282"/>
                <a:gd name="T20" fmla="*/ 8 w 195"/>
                <a:gd name="T21" fmla="*/ 36 h 282"/>
                <a:gd name="T22" fmla="*/ 16 w 195"/>
                <a:gd name="T23" fmla="*/ 68 h 282"/>
                <a:gd name="T24" fmla="*/ 23 w 195"/>
                <a:gd name="T25" fmla="*/ 98 h 282"/>
                <a:gd name="T26" fmla="*/ 30 w 195"/>
                <a:gd name="T27" fmla="*/ 127 h 282"/>
                <a:gd name="T28" fmla="*/ 38 w 195"/>
                <a:gd name="T29" fmla="*/ 155 h 282"/>
                <a:gd name="T30" fmla="*/ 45 w 195"/>
                <a:gd name="T31" fmla="*/ 184 h 282"/>
                <a:gd name="T32" fmla="*/ 53 w 195"/>
                <a:gd name="T33" fmla="*/ 214 h 282"/>
                <a:gd name="T34" fmla="*/ 62 w 195"/>
                <a:gd name="T35" fmla="*/ 246 h 282"/>
                <a:gd name="T36" fmla="*/ 72 w 195"/>
                <a:gd name="T37" fmla="*/ 282 h 282"/>
                <a:gd name="T38" fmla="*/ 100 w 195"/>
                <a:gd name="T39" fmla="*/ 268 h 282"/>
                <a:gd name="T40" fmla="*/ 123 w 195"/>
                <a:gd name="T41" fmla="*/ 255 h 282"/>
                <a:gd name="T42" fmla="*/ 146 w 195"/>
                <a:gd name="T43" fmla="*/ 243 h 282"/>
                <a:gd name="T44" fmla="*/ 169 w 195"/>
                <a:gd name="T45" fmla="*/ 230 h 282"/>
                <a:gd name="T46" fmla="*/ 195 w 195"/>
                <a:gd name="T47" fmla="*/ 2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282">
                  <a:moveTo>
                    <a:pt x="195" y="215"/>
                  </a:moveTo>
                  <a:cubicBezTo>
                    <a:pt x="186" y="205"/>
                    <a:pt x="177" y="196"/>
                    <a:pt x="169" y="188"/>
                  </a:cubicBezTo>
                  <a:cubicBezTo>
                    <a:pt x="160" y="180"/>
                    <a:pt x="153" y="171"/>
                    <a:pt x="145" y="164"/>
                  </a:cubicBezTo>
                  <a:cubicBezTo>
                    <a:pt x="138" y="156"/>
                    <a:pt x="131" y="148"/>
                    <a:pt x="124" y="141"/>
                  </a:cubicBezTo>
                  <a:cubicBezTo>
                    <a:pt x="117" y="134"/>
                    <a:pt x="110" y="126"/>
                    <a:pt x="104" y="119"/>
                  </a:cubicBezTo>
                  <a:cubicBezTo>
                    <a:pt x="97" y="112"/>
                    <a:pt x="91" y="105"/>
                    <a:pt x="84" y="98"/>
                  </a:cubicBezTo>
                  <a:cubicBezTo>
                    <a:pt x="78" y="91"/>
                    <a:pt x="71" y="83"/>
                    <a:pt x="65" y="76"/>
                  </a:cubicBezTo>
                  <a:cubicBezTo>
                    <a:pt x="58" y="68"/>
                    <a:pt x="51" y="61"/>
                    <a:pt x="44" y="53"/>
                  </a:cubicBezTo>
                  <a:cubicBezTo>
                    <a:pt x="38" y="45"/>
                    <a:pt x="30" y="37"/>
                    <a:pt x="23" y="28"/>
                  </a:cubicBezTo>
                  <a:cubicBezTo>
                    <a:pt x="16" y="19"/>
                    <a:pt x="8" y="10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9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5"/>
                    <a:pt x="43" y="174"/>
                    <a:pt x="45" y="184"/>
                  </a:cubicBezTo>
                  <a:cubicBezTo>
                    <a:pt x="48" y="194"/>
                    <a:pt x="50" y="204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8"/>
                    <a:pt x="69" y="269"/>
                    <a:pt x="72" y="282"/>
                  </a:cubicBezTo>
                  <a:cubicBezTo>
                    <a:pt x="82" y="277"/>
                    <a:pt x="91" y="272"/>
                    <a:pt x="100" y="268"/>
                  </a:cubicBezTo>
                  <a:cubicBezTo>
                    <a:pt x="108" y="263"/>
                    <a:pt x="116" y="259"/>
                    <a:pt x="123" y="255"/>
                  </a:cubicBezTo>
                  <a:cubicBezTo>
                    <a:pt x="131" y="251"/>
                    <a:pt x="138" y="247"/>
                    <a:pt x="146" y="243"/>
                  </a:cubicBezTo>
                  <a:cubicBezTo>
                    <a:pt x="153" y="239"/>
                    <a:pt x="161" y="235"/>
                    <a:pt x="169" y="230"/>
                  </a:cubicBezTo>
                  <a:cubicBezTo>
                    <a:pt x="177" y="225"/>
                    <a:pt x="185" y="220"/>
                    <a:pt x="195" y="215"/>
                  </a:cubicBezTo>
                  <a:close/>
                </a:path>
              </a:pathLst>
            </a:custGeom>
            <a:gradFill>
              <a:gsLst>
                <a:gs pos="72000">
                  <a:schemeClr val="accent1">
                    <a:lumMod val="5000"/>
                    <a:lumOff val="95000"/>
                  </a:schemeClr>
                </a:gs>
                <a:gs pos="30000">
                  <a:srgbClr val="DBDBDB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6" name="Freeform 314"/>
            <p:cNvSpPr>
              <a:spLocks/>
            </p:cNvSpPr>
            <p:nvPr/>
          </p:nvSpPr>
          <p:spPr bwMode="auto">
            <a:xfrm>
              <a:off x="3203575" y="3411538"/>
              <a:ext cx="1227138" cy="577850"/>
            </a:xfrm>
            <a:custGeom>
              <a:avLst/>
              <a:gdLst>
                <a:gd name="T0" fmla="*/ 141 w 325"/>
                <a:gd name="T1" fmla="*/ 126 h 153"/>
                <a:gd name="T2" fmla="*/ 114 w 325"/>
                <a:gd name="T3" fmla="*/ 103 h 153"/>
                <a:gd name="T4" fmla="*/ 91 w 325"/>
                <a:gd name="T5" fmla="*/ 83 h 153"/>
                <a:gd name="T6" fmla="*/ 69 w 325"/>
                <a:gd name="T7" fmla="*/ 64 h 153"/>
                <a:gd name="T8" fmla="*/ 48 w 325"/>
                <a:gd name="T9" fmla="*/ 45 h 153"/>
                <a:gd name="T10" fmla="*/ 25 w 325"/>
                <a:gd name="T11" fmla="*/ 24 h 153"/>
                <a:gd name="T12" fmla="*/ 0 w 325"/>
                <a:gd name="T13" fmla="*/ 0 h 153"/>
                <a:gd name="T14" fmla="*/ 32 w 325"/>
                <a:gd name="T15" fmla="*/ 18 h 153"/>
                <a:gd name="T16" fmla="*/ 63 w 325"/>
                <a:gd name="T17" fmla="*/ 34 h 153"/>
                <a:gd name="T18" fmla="*/ 91 w 325"/>
                <a:gd name="T19" fmla="*/ 48 h 153"/>
                <a:gd name="T20" fmla="*/ 118 w 325"/>
                <a:gd name="T21" fmla="*/ 62 h 153"/>
                <a:gd name="T22" fmla="*/ 145 w 325"/>
                <a:gd name="T23" fmla="*/ 75 h 153"/>
                <a:gd name="T24" fmla="*/ 171 w 325"/>
                <a:gd name="T25" fmla="*/ 87 h 153"/>
                <a:gd name="T26" fmla="*/ 198 w 325"/>
                <a:gd name="T27" fmla="*/ 100 h 153"/>
                <a:gd name="T28" fmla="*/ 226 w 325"/>
                <a:gd name="T29" fmla="*/ 112 h 153"/>
                <a:gd name="T30" fmla="*/ 257 w 325"/>
                <a:gd name="T31" fmla="*/ 125 h 153"/>
                <a:gd name="T32" fmla="*/ 289 w 325"/>
                <a:gd name="T33" fmla="*/ 139 h 153"/>
                <a:gd name="T34" fmla="*/ 325 w 325"/>
                <a:gd name="T35" fmla="*/ 153 h 153"/>
                <a:gd name="T36" fmla="*/ 291 w 325"/>
                <a:gd name="T37" fmla="*/ 149 h 153"/>
                <a:gd name="T38" fmla="*/ 260 w 325"/>
                <a:gd name="T39" fmla="*/ 145 h 153"/>
                <a:gd name="T40" fmla="*/ 232 w 325"/>
                <a:gd name="T41" fmla="*/ 141 h 153"/>
                <a:gd name="T42" fmla="*/ 205 w 325"/>
                <a:gd name="T43" fmla="*/ 137 h 153"/>
                <a:gd name="T44" fmla="*/ 175 w 325"/>
                <a:gd name="T45" fmla="*/ 132 h 153"/>
                <a:gd name="T46" fmla="*/ 141 w 325"/>
                <a:gd name="T47" fmla="*/ 1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5" h="153">
                  <a:moveTo>
                    <a:pt x="141" y="126"/>
                  </a:moveTo>
                  <a:cubicBezTo>
                    <a:pt x="132" y="118"/>
                    <a:pt x="123" y="110"/>
                    <a:pt x="114" y="103"/>
                  </a:cubicBezTo>
                  <a:cubicBezTo>
                    <a:pt x="106" y="96"/>
                    <a:pt x="98" y="89"/>
                    <a:pt x="91" y="83"/>
                  </a:cubicBezTo>
                  <a:cubicBezTo>
                    <a:pt x="83" y="76"/>
                    <a:pt x="76" y="70"/>
                    <a:pt x="69" y="64"/>
                  </a:cubicBezTo>
                  <a:cubicBezTo>
                    <a:pt x="62" y="58"/>
                    <a:pt x="55" y="51"/>
                    <a:pt x="48" y="45"/>
                  </a:cubicBezTo>
                  <a:cubicBezTo>
                    <a:pt x="41" y="38"/>
                    <a:pt x="33" y="31"/>
                    <a:pt x="25" y="24"/>
                  </a:cubicBezTo>
                  <a:cubicBezTo>
                    <a:pt x="17" y="17"/>
                    <a:pt x="9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3" y="152"/>
                    <a:pt x="301" y="150"/>
                    <a:pt x="291" y="149"/>
                  </a:cubicBezTo>
                  <a:cubicBezTo>
                    <a:pt x="280" y="148"/>
                    <a:pt x="270" y="146"/>
                    <a:pt x="260" y="145"/>
                  </a:cubicBezTo>
                  <a:cubicBezTo>
                    <a:pt x="251" y="144"/>
                    <a:pt x="242" y="142"/>
                    <a:pt x="232" y="141"/>
                  </a:cubicBezTo>
                  <a:cubicBezTo>
                    <a:pt x="223" y="140"/>
                    <a:pt x="214" y="138"/>
                    <a:pt x="205" y="137"/>
                  </a:cubicBezTo>
                  <a:cubicBezTo>
                    <a:pt x="195" y="136"/>
                    <a:pt x="185" y="134"/>
                    <a:pt x="175" y="132"/>
                  </a:cubicBezTo>
                  <a:cubicBezTo>
                    <a:pt x="164" y="130"/>
                    <a:pt x="153" y="128"/>
                    <a:pt x="141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7" name="Freeform 315"/>
            <p:cNvSpPr>
              <a:spLocks/>
            </p:cNvSpPr>
            <p:nvPr/>
          </p:nvSpPr>
          <p:spPr bwMode="auto">
            <a:xfrm>
              <a:off x="3203575" y="3411538"/>
              <a:ext cx="444500" cy="1063625"/>
            </a:xfrm>
            <a:custGeom>
              <a:avLst/>
              <a:gdLst>
                <a:gd name="T0" fmla="*/ 118 w 118"/>
                <a:gd name="T1" fmla="*/ 134 h 282"/>
                <a:gd name="T2" fmla="*/ 95 w 118"/>
                <a:gd name="T3" fmla="*/ 110 h 282"/>
                <a:gd name="T4" fmla="*/ 75 w 118"/>
                <a:gd name="T5" fmla="*/ 88 h 282"/>
                <a:gd name="T6" fmla="*/ 57 w 118"/>
                <a:gd name="T7" fmla="*/ 68 h 282"/>
                <a:gd name="T8" fmla="*/ 40 w 118"/>
                <a:gd name="T9" fmla="*/ 47 h 282"/>
                <a:gd name="T10" fmla="*/ 21 w 118"/>
                <a:gd name="T11" fmla="*/ 25 h 282"/>
                <a:gd name="T12" fmla="*/ 0 w 118"/>
                <a:gd name="T13" fmla="*/ 0 h 282"/>
                <a:gd name="T14" fmla="*/ 8 w 118"/>
                <a:gd name="T15" fmla="*/ 36 h 282"/>
                <a:gd name="T16" fmla="*/ 16 w 118"/>
                <a:gd name="T17" fmla="*/ 68 h 282"/>
                <a:gd name="T18" fmla="*/ 23 w 118"/>
                <a:gd name="T19" fmla="*/ 98 h 282"/>
                <a:gd name="T20" fmla="*/ 30 w 118"/>
                <a:gd name="T21" fmla="*/ 127 h 282"/>
                <a:gd name="T22" fmla="*/ 38 w 118"/>
                <a:gd name="T23" fmla="*/ 155 h 282"/>
                <a:gd name="T24" fmla="*/ 45 w 118"/>
                <a:gd name="T25" fmla="*/ 184 h 282"/>
                <a:gd name="T26" fmla="*/ 53 w 118"/>
                <a:gd name="T27" fmla="*/ 214 h 282"/>
                <a:gd name="T28" fmla="*/ 62 w 118"/>
                <a:gd name="T29" fmla="*/ 246 h 282"/>
                <a:gd name="T30" fmla="*/ 72 w 118"/>
                <a:gd name="T31" fmla="*/ 282 h 282"/>
                <a:gd name="T32" fmla="*/ 83 w 118"/>
                <a:gd name="T33" fmla="*/ 250 h 282"/>
                <a:gd name="T34" fmla="*/ 91 w 118"/>
                <a:gd name="T35" fmla="*/ 221 h 282"/>
                <a:gd name="T36" fmla="*/ 100 w 118"/>
                <a:gd name="T37" fmla="*/ 195 h 282"/>
                <a:gd name="T38" fmla="*/ 108 w 118"/>
                <a:gd name="T39" fmla="*/ 167 h 282"/>
                <a:gd name="T40" fmla="*/ 118 w 118"/>
                <a:gd name="T41" fmla="*/ 1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282">
                  <a:moveTo>
                    <a:pt x="118" y="134"/>
                  </a:moveTo>
                  <a:cubicBezTo>
                    <a:pt x="109" y="125"/>
                    <a:pt x="102" y="117"/>
                    <a:pt x="95" y="110"/>
                  </a:cubicBezTo>
                  <a:cubicBezTo>
                    <a:pt x="88" y="102"/>
                    <a:pt x="81" y="95"/>
                    <a:pt x="75" y="88"/>
                  </a:cubicBezTo>
                  <a:cubicBezTo>
                    <a:pt x="69" y="81"/>
                    <a:pt x="63" y="74"/>
                    <a:pt x="57" y="68"/>
                  </a:cubicBezTo>
                  <a:cubicBezTo>
                    <a:pt x="51" y="61"/>
                    <a:pt x="46" y="54"/>
                    <a:pt x="40" y="47"/>
                  </a:cubicBezTo>
                  <a:cubicBezTo>
                    <a:pt x="34" y="40"/>
                    <a:pt x="27" y="33"/>
                    <a:pt x="21" y="25"/>
                  </a:cubicBezTo>
                  <a:cubicBezTo>
                    <a:pt x="14" y="18"/>
                    <a:pt x="8" y="9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8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4"/>
                    <a:pt x="43" y="174"/>
                    <a:pt x="45" y="184"/>
                  </a:cubicBezTo>
                  <a:cubicBezTo>
                    <a:pt x="48" y="193"/>
                    <a:pt x="51" y="203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7"/>
                    <a:pt x="69" y="269"/>
                    <a:pt x="72" y="282"/>
                  </a:cubicBezTo>
                  <a:cubicBezTo>
                    <a:pt x="76" y="270"/>
                    <a:pt x="80" y="259"/>
                    <a:pt x="83" y="250"/>
                  </a:cubicBezTo>
                  <a:cubicBezTo>
                    <a:pt x="86" y="240"/>
                    <a:pt x="89" y="230"/>
                    <a:pt x="91" y="221"/>
                  </a:cubicBezTo>
                  <a:cubicBezTo>
                    <a:pt x="94" y="212"/>
                    <a:pt x="97" y="204"/>
                    <a:pt x="100" y="195"/>
                  </a:cubicBezTo>
                  <a:cubicBezTo>
                    <a:pt x="102" y="186"/>
                    <a:pt x="105" y="177"/>
                    <a:pt x="108" y="167"/>
                  </a:cubicBezTo>
                  <a:cubicBezTo>
                    <a:pt x="111" y="157"/>
                    <a:pt x="114" y="146"/>
                    <a:pt x="118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8" name="Freeform 316"/>
            <p:cNvSpPr>
              <a:spLocks/>
            </p:cNvSpPr>
            <p:nvPr/>
          </p:nvSpPr>
          <p:spPr bwMode="auto">
            <a:xfrm>
              <a:off x="3203575" y="3411538"/>
              <a:ext cx="531813" cy="573088"/>
            </a:xfrm>
            <a:custGeom>
              <a:avLst/>
              <a:gdLst>
                <a:gd name="T0" fmla="*/ 134 w 141"/>
                <a:gd name="T1" fmla="*/ 152 h 152"/>
                <a:gd name="T2" fmla="*/ 108 w 141"/>
                <a:gd name="T3" fmla="*/ 124 h 152"/>
                <a:gd name="T4" fmla="*/ 86 w 141"/>
                <a:gd name="T5" fmla="*/ 99 h 152"/>
                <a:gd name="T6" fmla="*/ 65 w 141"/>
                <a:gd name="T7" fmla="*/ 76 h 152"/>
                <a:gd name="T8" fmla="*/ 45 w 141"/>
                <a:gd name="T9" fmla="*/ 53 h 152"/>
                <a:gd name="T10" fmla="*/ 24 w 141"/>
                <a:gd name="T11" fmla="*/ 29 h 152"/>
                <a:gd name="T12" fmla="*/ 0 w 141"/>
                <a:gd name="T13" fmla="*/ 0 h 152"/>
                <a:gd name="T14" fmla="*/ 25 w 141"/>
                <a:gd name="T15" fmla="*/ 24 h 152"/>
                <a:gd name="T16" fmla="*/ 48 w 141"/>
                <a:gd name="T17" fmla="*/ 45 h 152"/>
                <a:gd name="T18" fmla="*/ 69 w 141"/>
                <a:gd name="T19" fmla="*/ 64 h 152"/>
                <a:gd name="T20" fmla="*/ 90 w 141"/>
                <a:gd name="T21" fmla="*/ 83 h 152"/>
                <a:gd name="T22" fmla="*/ 114 w 141"/>
                <a:gd name="T23" fmla="*/ 103 h 152"/>
                <a:gd name="T24" fmla="*/ 141 w 141"/>
                <a:gd name="T25" fmla="*/ 126 h 152"/>
                <a:gd name="T26" fmla="*/ 134 w 141"/>
                <a:gd name="T2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52">
                  <a:moveTo>
                    <a:pt x="134" y="152"/>
                  </a:moveTo>
                  <a:cubicBezTo>
                    <a:pt x="124" y="142"/>
                    <a:pt x="116" y="132"/>
                    <a:pt x="108" y="124"/>
                  </a:cubicBezTo>
                  <a:cubicBezTo>
                    <a:pt x="100" y="115"/>
                    <a:pt x="93" y="107"/>
                    <a:pt x="86" y="99"/>
                  </a:cubicBezTo>
                  <a:cubicBezTo>
                    <a:pt x="79" y="92"/>
                    <a:pt x="72" y="84"/>
                    <a:pt x="65" y="76"/>
                  </a:cubicBezTo>
                  <a:cubicBezTo>
                    <a:pt x="58" y="69"/>
                    <a:pt x="52" y="61"/>
                    <a:pt x="45" y="53"/>
                  </a:cubicBezTo>
                  <a:cubicBezTo>
                    <a:pt x="38" y="46"/>
                    <a:pt x="31" y="37"/>
                    <a:pt x="24" y="29"/>
                  </a:cubicBezTo>
                  <a:cubicBezTo>
                    <a:pt x="16" y="20"/>
                    <a:pt x="9" y="10"/>
                    <a:pt x="0" y="0"/>
                  </a:cubicBezTo>
                  <a:cubicBezTo>
                    <a:pt x="9" y="9"/>
                    <a:pt x="17" y="17"/>
                    <a:pt x="25" y="24"/>
                  </a:cubicBezTo>
                  <a:cubicBezTo>
                    <a:pt x="33" y="31"/>
                    <a:pt x="40" y="38"/>
                    <a:pt x="48" y="45"/>
                  </a:cubicBezTo>
                  <a:cubicBezTo>
                    <a:pt x="55" y="51"/>
                    <a:pt x="62" y="57"/>
                    <a:pt x="69" y="64"/>
                  </a:cubicBezTo>
                  <a:cubicBezTo>
                    <a:pt x="76" y="70"/>
                    <a:pt x="83" y="76"/>
                    <a:pt x="90" y="83"/>
                  </a:cubicBezTo>
                  <a:cubicBezTo>
                    <a:pt x="98" y="89"/>
                    <a:pt x="106" y="96"/>
                    <a:pt x="114" y="103"/>
                  </a:cubicBezTo>
                  <a:cubicBezTo>
                    <a:pt x="122" y="110"/>
                    <a:pt x="131" y="118"/>
                    <a:pt x="141" y="126"/>
                  </a:cubicBezTo>
                  <a:cubicBezTo>
                    <a:pt x="138" y="136"/>
                    <a:pt x="137" y="141"/>
                    <a:pt x="134" y="15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1406688014"/>
              </p:ext>
            </p:extLst>
          </p:nvPr>
        </p:nvGraphicFramePr>
        <p:xfrm>
          <a:off x="2873367" y="999800"/>
          <a:ext cx="6445265" cy="42968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6" name="直接连接符 5"/>
          <p:cNvCxnSpPr/>
          <p:nvPr/>
        </p:nvCxnSpPr>
        <p:spPr>
          <a:xfrm>
            <a:off x="1650609" y="5303520"/>
            <a:ext cx="889078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8216012"/>
      </p:ext>
    </p:extLst>
  </p:cSld>
  <p:clrMapOvr>
    <a:masterClrMapping/>
  </p:clrMapOvr>
  <p:transition spd="slow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75451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75094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452" y="549823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公司荣誉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9" name="Rectangle 307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308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/>
          <a:srcRect t="1" b="43839"/>
          <a:stretch/>
        </p:blipFill>
        <p:spPr>
          <a:xfrm>
            <a:off x="3026398" y="3241632"/>
            <a:ext cx="6139204" cy="3447831"/>
          </a:xfrm>
          <a:prstGeom prst="rect">
            <a:avLst/>
          </a:prstGeom>
        </p:spPr>
      </p:pic>
      <p:sp>
        <p:nvSpPr>
          <p:cNvPr id="341" name="Rectangle 309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30" name="组合 1329"/>
          <p:cNvGrpSpPr/>
          <p:nvPr/>
        </p:nvGrpSpPr>
        <p:grpSpPr>
          <a:xfrm>
            <a:off x="922546" y="426712"/>
            <a:ext cx="1227138" cy="1063625"/>
            <a:chOff x="3203575" y="3411538"/>
            <a:chExt cx="1227138" cy="1063625"/>
          </a:xfrm>
        </p:grpSpPr>
        <p:sp>
          <p:nvSpPr>
            <p:cNvPr id="342" name="Freeform 310"/>
            <p:cNvSpPr>
              <a:spLocks/>
            </p:cNvSpPr>
            <p:nvPr/>
          </p:nvSpPr>
          <p:spPr bwMode="auto">
            <a:xfrm>
              <a:off x="3203575" y="3411538"/>
              <a:ext cx="1227138" cy="739775"/>
            </a:xfrm>
            <a:custGeom>
              <a:avLst/>
              <a:gdLst>
                <a:gd name="T0" fmla="*/ 229 w 325"/>
                <a:gd name="T1" fmla="*/ 196 h 196"/>
                <a:gd name="T2" fmla="*/ 198 w 325"/>
                <a:gd name="T3" fmla="*/ 172 h 196"/>
                <a:gd name="T4" fmla="*/ 170 w 325"/>
                <a:gd name="T5" fmla="*/ 150 h 196"/>
                <a:gd name="T6" fmla="*/ 146 w 325"/>
                <a:gd name="T7" fmla="*/ 130 h 196"/>
                <a:gd name="T8" fmla="*/ 122 w 325"/>
                <a:gd name="T9" fmla="*/ 110 h 196"/>
                <a:gd name="T10" fmla="*/ 99 w 325"/>
                <a:gd name="T11" fmla="*/ 90 h 196"/>
                <a:gd name="T12" fmla="*/ 76 w 325"/>
                <a:gd name="T13" fmla="*/ 70 h 196"/>
                <a:gd name="T14" fmla="*/ 52 w 325"/>
                <a:gd name="T15" fmla="*/ 49 h 196"/>
                <a:gd name="T16" fmla="*/ 27 w 325"/>
                <a:gd name="T17" fmla="*/ 26 h 196"/>
                <a:gd name="T18" fmla="*/ 0 w 325"/>
                <a:gd name="T19" fmla="*/ 0 h 196"/>
                <a:gd name="T20" fmla="*/ 32 w 325"/>
                <a:gd name="T21" fmla="*/ 18 h 196"/>
                <a:gd name="T22" fmla="*/ 63 w 325"/>
                <a:gd name="T23" fmla="*/ 34 h 196"/>
                <a:gd name="T24" fmla="*/ 91 w 325"/>
                <a:gd name="T25" fmla="*/ 48 h 196"/>
                <a:gd name="T26" fmla="*/ 118 w 325"/>
                <a:gd name="T27" fmla="*/ 62 h 196"/>
                <a:gd name="T28" fmla="*/ 145 w 325"/>
                <a:gd name="T29" fmla="*/ 75 h 196"/>
                <a:gd name="T30" fmla="*/ 171 w 325"/>
                <a:gd name="T31" fmla="*/ 87 h 196"/>
                <a:gd name="T32" fmla="*/ 198 w 325"/>
                <a:gd name="T33" fmla="*/ 100 h 196"/>
                <a:gd name="T34" fmla="*/ 226 w 325"/>
                <a:gd name="T35" fmla="*/ 112 h 196"/>
                <a:gd name="T36" fmla="*/ 257 w 325"/>
                <a:gd name="T37" fmla="*/ 125 h 196"/>
                <a:gd name="T38" fmla="*/ 289 w 325"/>
                <a:gd name="T39" fmla="*/ 139 h 196"/>
                <a:gd name="T40" fmla="*/ 325 w 325"/>
                <a:gd name="T41" fmla="*/ 153 h 196"/>
                <a:gd name="T42" fmla="*/ 300 w 325"/>
                <a:gd name="T43" fmla="*/ 165 h 196"/>
                <a:gd name="T44" fmla="*/ 277 w 325"/>
                <a:gd name="T45" fmla="*/ 175 h 196"/>
                <a:gd name="T46" fmla="*/ 255 w 325"/>
                <a:gd name="T47" fmla="*/ 185 h 196"/>
                <a:gd name="T48" fmla="*/ 229 w 325"/>
                <a:gd name="T4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196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5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30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4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2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6" y="157"/>
                    <a:pt x="307" y="161"/>
                    <a:pt x="300" y="165"/>
                  </a:cubicBezTo>
                  <a:cubicBezTo>
                    <a:pt x="292" y="169"/>
                    <a:pt x="285" y="172"/>
                    <a:pt x="277" y="175"/>
                  </a:cubicBezTo>
                  <a:cubicBezTo>
                    <a:pt x="270" y="178"/>
                    <a:pt x="263" y="182"/>
                    <a:pt x="255" y="185"/>
                  </a:cubicBezTo>
                  <a:cubicBezTo>
                    <a:pt x="247" y="188"/>
                    <a:pt x="239" y="192"/>
                    <a:pt x="229" y="196"/>
                  </a:cubicBezTo>
                  <a:close/>
                </a:path>
              </a:pathLst>
            </a:custGeom>
            <a:gradFill>
              <a:gsLst>
                <a:gs pos="85000">
                  <a:srgbClr val="F2F2F2"/>
                </a:gs>
                <a:gs pos="30000">
                  <a:srgbClr val="E3E3E3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11"/>
            <p:cNvSpPr>
              <a:spLocks/>
            </p:cNvSpPr>
            <p:nvPr/>
          </p:nvSpPr>
          <p:spPr bwMode="auto">
            <a:xfrm>
              <a:off x="3203575" y="3411538"/>
              <a:ext cx="863600" cy="957263"/>
            </a:xfrm>
            <a:custGeom>
              <a:avLst/>
              <a:gdLst>
                <a:gd name="T0" fmla="*/ 229 w 229"/>
                <a:gd name="T1" fmla="*/ 196 h 254"/>
                <a:gd name="T2" fmla="*/ 198 w 229"/>
                <a:gd name="T3" fmla="*/ 172 h 254"/>
                <a:gd name="T4" fmla="*/ 170 w 229"/>
                <a:gd name="T5" fmla="*/ 150 h 254"/>
                <a:gd name="T6" fmla="*/ 146 w 229"/>
                <a:gd name="T7" fmla="*/ 129 h 254"/>
                <a:gd name="T8" fmla="*/ 122 w 229"/>
                <a:gd name="T9" fmla="*/ 110 h 254"/>
                <a:gd name="T10" fmla="*/ 99 w 229"/>
                <a:gd name="T11" fmla="*/ 90 h 254"/>
                <a:gd name="T12" fmla="*/ 76 w 229"/>
                <a:gd name="T13" fmla="*/ 70 h 254"/>
                <a:gd name="T14" fmla="*/ 52 w 229"/>
                <a:gd name="T15" fmla="*/ 49 h 254"/>
                <a:gd name="T16" fmla="*/ 27 w 229"/>
                <a:gd name="T17" fmla="*/ 26 h 254"/>
                <a:gd name="T18" fmla="*/ 0 w 229"/>
                <a:gd name="T19" fmla="*/ 0 h 254"/>
                <a:gd name="T20" fmla="*/ 22 w 229"/>
                <a:gd name="T21" fmla="*/ 30 h 254"/>
                <a:gd name="T22" fmla="*/ 43 w 229"/>
                <a:gd name="T23" fmla="*/ 57 h 254"/>
                <a:gd name="T24" fmla="*/ 63 w 229"/>
                <a:gd name="T25" fmla="*/ 82 h 254"/>
                <a:gd name="T26" fmla="*/ 82 w 229"/>
                <a:gd name="T27" fmla="*/ 105 h 254"/>
                <a:gd name="T28" fmla="*/ 101 w 229"/>
                <a:gd name="T29" fmla="*/ 128 h 254"/>
                <a:gd name="T30" fmla="*/ 120 w 229"/>
                <a:gd name="T31" fmla="*/ 151 h 254"/>
                <a:gd name="T32" fmla="*/ 140 w 229"/>
                <a:gd name="T33" fmla="*/ 175 h 254"/>
                <a:gd name="T34" fmla="*/ 161 w 229"/>
                <a:gd name="T35" fmla="*/ 199 h 254"/>
                <a:gd name="T36" fmla="*/ 184 w 229"/>
                <a:gd name="T37" fmla="*/ 225 h 254"/>
                <a:gd name="T38" fmla="*/ 211 w 229"/>
                <a:gd name="T39" fmla="*/ 254 h 254"/>
                <a:gd name="T40" fmla="*/ 220 w 229"/>
                <a:gd name="T41" fmla="*/ 225 h 254"/>
                <a:gd name="T42" fmla="*/ 229 w 229"/>
                <a:gd name="T4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9" h="254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4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29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3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1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8" y="11"/>
                    <a:pt x="15" y="20"/>
                    <a:pt x="22" y="30"/>
                  </a:cubicBezTo>
                  <a:cubicBezTo>
                    <a:pt x="29" y="39"/>
                    <a:pt x="36" y="48"/>
                    <a:pt x="43" y="57"/>
                  </a:cubicBezTo>
                  <a:cubicBezTo>
                    <a:pt x="50" y="65"/>
                    <a:pt x="56" y="74"/>
                    <a:pt x="63" y="82"/>
                  </a:cubicBezTo>
                  <a:cubicBezTo>
                    <a:pt x="69" y="90"/>
                    <a:pt x="75" y="98"/>
                    <a:pt x="82" y="105"/>
                  </a:cubicBezTo>
                  <a:cubicBezTo>
                    <a:pt x="88" y="113"/>
                    <a:pt x="94" y="121"/>
                    <a:pt x="101" y="128"/>
                  </a:cubicBezTo>
                  <a:cubicBezTo>
                    <a:pt x="107" y="136"/>
                    <a:pt x="113" y="144"/>
                    <a:pt x="120" y="151"/>
                  </a:cubicBezTo>
                  <a:cubicBezTo>
                    <a:pt x="126" y="159"/>
                    <a:pt x="133" y="167"/>
                    <a:pt x="140" y="175"/>
                  </a:cubicBezTo>
                  <a:cubicBezTo>
                    <a:pt x="147" y="183"/>
                    <a:pt x="154" y="191"/>
                    <a:pt x="161" y="199"/>
                  </a:cubicBezTo>
                  <a:cubicBezTo>
                    <a:pt x="169" y="208"/>
                    <a:pt x="176" y="216"/>
                    <a:pt x="184" y="225"/>
                  </a:cubicBezTo>
                  <a:cubicBezTo>
                    <a:pt x="193" y="235"/>
                    <a:pt x="201" y="244"/>
                    <a:pt x="211" y="254"/>
                  </a:cubicBezTo>
                  <a:cubicBezTo>
                    <a:pt x="214" y="242"/>
                    <a:pt x="217" y="234"/>
                    <a:pt x="220" y="225"/>
                  </a:cubicBezTo>
                  <a:cubicBezTo>
                    <a:pt x="222" y="216"/>
                    <a:pt x="225" y="208"/>
                    <a:pt x="229" y="196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12"/>
            <p:cNvSpPr>
              <a:spLocks/>
            </p:cNvSpPr>
            <p:nvPr/>
          </p:nvSpPr>
          <p:spPr bwMode="auto">
            <a:xfrm>
              <a:off x="3863975" y="4222750"/>
              <a:ext cx="134938" cy="146050"/>
            </a:xfrm>
            <a:custGeom>
              <a:avLst/>
              <a:gdLst>
                <a:gd name="T0" fmla="*/ 20 w 36"/>
                <a:gd name="T1" fmla="*/ 0 h 39"/>
                <a:gd name="T2" fmla="*/ 28 w 36"/>
                <a:gd name="T3" fmla="*/ 19 h 39"/>
                <a:gd name="T4" fmla="*/ 36 w 36"/>
                <a:gd name="T5" fmla="*/ 39 h 39"/>
                <a:gd name="T6" fmla="*/ 17 w 36"/>
                <a:gd name="T7" fmla="*/ 25 h 39"/>
                <a:gd name="T8" fmla="*/ 0 w 36"/>
                <a:gd name="T9" fmla="*/ 10 h 39"/>
                <a:gd name="T10" fmla="*/ 20 w 3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9">
                  <a:moveTo>
                    <a:pt x="20" y="0"/>
                  </a:moveTo>
                  <a:cubicBezTo>
                    <a:pt x="23" y="7"/>
                    <a:pt x="25" y="13"/>
                    <a:pt x="28" y="19"/>
                  </a:cubicBezTo>
                  <a:cubicBezTo>
                    <a:pt x="30" y="25"/>
                    <a:pt x="32" y="31"/>
                    <a:pt x="36" y="39"/>
                  </a:cubicBezTo>
                  <a:cubicBezTo>
                    <a:pt x="28" y="33"/>
                    <a:pt x="23" y="29"/>
                    <a:pt x="17" y="25"/>
                  </a:cubicBezTo>
                  <a:cubicBezTo>
                    <a:pt x="12" y="20"/>
                    <a:pt x="7" y="16"/>
                    <a:pt x="0" y="10"/>
                  </a:cubicBezTo>
                  <a:cubicBezTo>
                    <a:pt x="8" y="6"/>
                    <a:pt x="12" y="4"/>
                    <a:pt x="2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13"/>
            <p:cNvSpPr>
              <a:spLocks/>
            </p:cNvSpPr>
            <p:nvPr/>
          </p:nvSpPr>
          <p:spPr bwMode="auto">
            <a:xfrm>
              <a:off x="3203575" y="3411538"/>
              <a:ext cx="735013" cy="1063625"/>
            </a:xfrm>
            <a:custGeom>
              <a:avLst/>
              <a:gdLst>
                <a:gd name="T0" fmla="*/ 195 w 195"/>
                <a:gd name="T1" fmla="*/ 215 h 282"/>
                <a:gd name="T2" fmla="*/ 169 w 195"/>
                <a:gd name="T3" fmla="*/ 188 h 282"/>
                <a:gd name="T4" fmla="*/ 145 w 195"/>
                <a:gd name="T5" fmla="*/ 164 h 282"/>
                <a:gd name="T6" fmla="*/ 124 w 195"/>
                <a:gd name="T7" fmla="*/ 141 h 282"/>
                <a:gd name="T8" fmla="*/ 104 w 195"/>
                <a:gd name="T9" fmla="*/ 119 h 282"/>
                <a:gd name="T10" fmla="*/ 84 w 195"/>
                <a:gd name="T11" fmla="*/ 98 h 282"/>
                <a:gd name="T12" fmla="*/ 65 w 195"/>
                <a:gd name="T13" fmla="*/ 76 h 282"/>
                <a:gd name="T14" fmla="*/ 44 w 195"/>
                <a:gd name="T15" fmla="*/ 53 h 282"/>
                <a:gd name="T16" fmla="*/ 23 w 195"/>
                <a:gd name="T17" fmla="*/ 28 h 282"/>
                <a:gd name="T18" fmla="*/ 0 w 195"/>
                <a:gd name="T19" fmla="*/ 0 h 282"/>
                <a:gd name="T20" fmla="*/ 8 w 195"/>
                <a:gd name="T21" fmla="*/ 36 h 282"/>
                <a:gd name="T22" fmla="*/ 16 w 195"/>
                <a:gd name="T23" fmla="*/ 68 h 282"/>
                <a:gd name="T24" fmla="*/ 23 w 195"/>
                <a:gd name="T25" fmla="*/ 98 h 282"/>
                <a:gd name="T26" fmla="*/ 30 w 195"/>
                <a:gd name="T27" fmla="*/ 127 h 282"/>
                <a:gd name="T28" fmla="*/ 38 w 195"/>
                <a:gd name="T29" fmla="*/ 155 h 282"/>
                <a:gd name="T30" fmla="*/ 45 w 195"/>
                <a:gd name="T31" fmla="*/ 184 h 282"/>
                <a:gd name="T32" fmla="*/ 53 w 195"/>
                <a:gd name="T33" fmla="*/ 214 h 282"/>
                <a:gd name="T34" fmla="*/ 62 w 195"/>
                <a:gd name="T35" fmla="*/ 246 h 282"/>
                <a:gd name="T36" fmla="*/ 72 w 195"/>
                <a:gd name="T37" fmla="*/ 282 h 282"/>
                <a:gd name="T38" fmla="*/ 100 w 195"/>
                <a:gd name="T39" fmla="*/ 268 h 282"/>
                <a:gd name="T40" fmla="*/ 123 w 195"/>
                <a:gd name="T41" fmla="*/ 255 h 282"/>
                <a:gd name="T42" fmla="*/ 146 w 195"/>
                <a:gd name="T43" fmla="*/ 243 h 282"/>
                <a:gd name="T44" fmla="*/ 169 w 195"/>
                <a:gd name="T45" fmla="*/ 230 h 282"/>
                <a:gd name="T46" fmla="*/ 195 w 195"/>
                <a:gd name="T47" fmla="*/ 2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282">
                  <a:moveTo>
                    <a:pt x="195" y="215"/>
                  </a:moveTo>
                  <a:cubicBezTo>
                    <a:pt x="186" y="205"/>
                    <a:pt x="177" y="196"/>
                    <a:pt x="169" y="188"/>
                  </a:cubicBezTo>
                  <a:cubicBezTo>
                    <a:pt x="160" y="180"/>
                    <a:pt x="153" y="171"/>
                    <a:pt x="145" y="164"/>
                  </a:cubicBezTo>
                  <a:cubicBezTo>
                    <a:pt x="138" y="156"/>
                    <a:pt x="131" y="148"/>
                    <a:pt x="124" y="141"/>
                  </a:cubicBezTo>
                  <a:cubicBezTo>
                    <a:pt x="117" y="134"/>
                    <a:pt x="110" y="126"/>
                    <a:pt x="104" y="119"/>
                  </a:cubicBezTo>
                  <a:cubicBezTo>
                    <a:pt x="97" y="112"/>
                    <a:pt x="91" y="105"/>
                    <a:pt x="84" y="98"/>
                  </a:cubicBezTo>
                  <a:cubicBezTo>
                    <a:pt x="78" y="91"/>
                    <a:pt x="71" y="83"/>
                    <a:pt x="65" y="76"/>
                  </a:cubicBezTo>
                  <a:cubicBezTo>
                    <a:pt x="58" y="68"/>
                    <a:pt x="51" y="61"/>
                    <a:pt x="44" y="53"/>
                  </a:cubicBezTo>
                  <a:cubicBezTo>
                    <a:pt x="38" y="45"/>
                    <a:pt x="30" y="37"/>
                    <a:pt x="23" y="28"/>
                  </a:cubicBezTo>
                  <a:cubicBezTo>
                    <a:pt x="16" y="19"/>
                    <a:pt x="8" y="10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9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5"/>
                    <a:pt x="43" y="174"/>
                    <a:pt x="45" y="184"/>
                  </a:cubicBezTo>
                  <a:cubicBezTo>
                    <a:pt x="48" y="194"/>
                    <a:pt x="50" y="204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8"/>
                    <a:pt x="69" y="269"/>
                    <a:pt x="72" y="282"/>
                  </a:cubicBezTo>
                  <a:cubicBezTo>
                    <a:pt x="82" y="277"/>
                    <a:pt x="91" y="272"/>
                    <a:pt x="100" y="268"/>
                  </a:cubicBezTo>
                  <a:cubicBezTo>
                    <a:pt x="108" y="263"/>
                    <a:pt x="116" y="259"/>
                    <a:pt x="123" y="255"/>
                  </a:cubicBezTo>
                  <a:cubicBezTo>
                    <a:pt x="131" y="251"/>
                    <a:pt x="138" y="247"/>
                    <a:pt x="146" y="243"/>
                  </a:cubicBezTo>
                  <a:cubicBezTo>
                    <a:pt x="153" y="239"/>
                    <a:pt x="161" y="235"/>
                    <a:pt x="169" y="230"/>
                  </a:cubicBezTo>
                  <a:cubicBezTo>
                    <a:pt x="177" y="225"/>
                    <a:pt x="185" y="220"/>
                    <a:pt x="195" y="215"/>
                  </a:cubicBezTo>
                  <a:close/>
                </a:path>
              </a:pathLst>
            </a:custGeom>
            <a:gradFill>
              <a:gsLst>
                <a:gs pos="72000">
                  <a:schemeClr val="accent1">
                    <a:lumMod val="5000"/>
                    <a:lumOff val="95000"/>
                  </a:schemeClr>
                </a:gs>
                <a:gs pos="30000">
                  <a:srgbClr val="DBDBDB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14"/>
            <p:cNvSpPr>
              <a:spLocks/>
            </p:cNvSpPr>
            <p:nvPr/>
          </p:nvSpPr>
          <p:spPr bwMode="auto">
            <a:xfrm>
              <a:off x="3203575" y="3411538"/>
              <a:ext cx="1227138" cy="577850"/>
            </a:xfrm>
            <a:custGeom>
              <a:avLst/>
              <a:gdLst>
                <a:gd name="T0" fmla="*/ 141 w 325"/>
                <a:gd name="T1" fmla="*/ 126 h 153"/>
                <a:gd name="T2" fmla="*/ 114 w 325"/>
                <a:gd name="T3" fmla="*/ 103 h 153"/>
                <a:gd name="T4" fmla="*/ 91 w 325"/>
                <a:gd name="T5" fmla="*/ 83 h 153"/>
                <a:gd name="T6" fmla="*/ 69 w 325"/>
                <a:gd name="T7" fmla="*/ 64 h 153"/>
                <a:gd name="T8" fmla="*/ 48 w 325"/>
                <a:gd name="T9" fmla="*/ 45 h 153"/>
                <a:gd name="T10" fmla="*/ 25 w 325"/>
                <a:gd name="T11" fmla="*/ 24 h 153"/>
                <a:gd name="T12" fmla="*/ 0 w 325"/>
                <a:gd name="T13" fmla="*/ 0 h 153"/>
                <a:gd name="T14" fmla="*/ 32 w 325"/>
                <a:gd name="T15" fmla="*/ 18 h 153"/>
                <a:gd name="T16" fmla="*/ 63 w 325"/>
                <a:gd name="T17" fmla="*/ 34 h 153"/>
                <a:gd name="T18" fmla="*/ 91 w 325"/>
                <a:gd name="T19" fmla="*/ 48 h 153"/>
                <a:gd name="T20" fmla="*/ 118 w 325"/>
                <a:gd name="T21" fmla="*/ 62 h 153"/>
                <a:gd name="T22" fmla="*/ 145 w 325"/>
                <a:gd name="T23" fmla="*/ 75 h 153"/>
                <a:gd name="T24" fmla="*/ 171 w 325"/>
                <a:gd name="T25" fmla="*/ 87 h 153"/>
                <a:gd name="T26" fmla="*/ 198 w 325"/>
                <a:gd name="T27" fmla="*/ 100 h 153"/>
                <a:gd name="T28" fmla="*/ 226 w 325"/>
                <a:gd name="T29" fmla="*/ 112 h 153"/>
                <a:gd name="T30" fmla="*/ 257 w 325"/>
                <a:gd name="T31" fmla="*/ 125 h 153"/>
                <a:gd name="T32" fmla="*/ 289 w 325"/>
                <a:gd name="T33" fmla="*/ 139 h 153"/>
                <a:gd name="T34" fmla="*/ 325 w 325"/>
                <a:gd name="T35" fmla="*/ 153 h 153"/>
                <a:gd name="T36" fmla="*/ 291 w 325"/>
                <a:gd name="T37" fmla="*/ 149 h 153"/>
                <a:gd name="T38" fmla="*/ 260 w 325"/>
                <a:gd name="T39" fmla="*/ 145 h 153"/>
                <a:gd name="T40" fmla="*/ 232 w 325"/>
                <a:gd name="T41" fmla="*/ 141 h 153"/>
                <a:gd name="T42" fmla="*/ 205 w 325"/>
                <a:gd name="T43" fmla="*/ 137 h 153"/>
                <a:gd name="T44" fmla="*/ 175 w 325"/>
                <a:gd name="T45" fmla="*/ 132 h 153"/>
                <a:gd name="T46" fmla="*/ 141 w 325"/>
                <a:gd name="T47" fmla="*/ 1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5" h="153">
                  <a:moveTo>
                    <a:pt x="141" y="126"/>
                  </a:moveTo>
                  <a:cubicBezTo>
                    <a:pt x="132" y="118"/>
                    <a:pt x="123" y="110"/>
                    <a:pt x="114" y="103"/>
                  </a:cubicBezTo>
                  <a:cubicBezTo>
                    <a:pt x="106" y="96"/>
                    <a:pt x="98" y="89"/>
                    <a:pt x="91" y="83"/>
                  </a:cubicBezTo>
                  <a:cubicBezTo>
                    <a:pt x="83" y="76"/>
                    <a:pt x="76" y="70"/>
                    <a:pt x="69" y="64"/>
                  </a:cubicBezTo>
                  <a:cubicBezTo>
                    <a:pt x="62" y="58"/>
                    <a:pt x="55" y="51"/>
                    <a:pt x="48" y="45"/>
                  </a:cubicBezTo>
                  <a:cubicBezTo>
                    <a:pt x="41" y="38"/>
                    <a:pt x="33" y="31"/>
                    <a:pt x="25" y="24"/>
                  </a:cubicBezTo>
                  <a:cubicBezTo>
                    <a:pt x="17" y="17"/>
                    <a:pt x="9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3" y="152"/>
                    <a:pt x="301" y="150"/>
                    <a:pt x="291" y="149"/>
                  </a:cubicBezTo>
                  <a:cubicBezTo>
                    <a:pt x="280" y="148"/>
                    <a:pt x="270" y="146"/>
                    <a:pt x="260" y="145"/>
                  </a:cubicBezTo>
                  <a:cubicBezTo>
                    <a:pt x="251" y="144"/>
                    <a:pt x="242" y="142"/>
                    <a:pt x="232" y="141"/>
                  </a:cubicBezTo>
                  <a:cubicBezTo>
                    <a:pt x="223" y="140"/>
                    <a:pt x="214" y="138"/>
                    <a:pt x="205" y="137"/>
                  </a:cubicBezTo>
                  <a:cubicBezTo>
                    <a:pt x="195" y="136"/>
                    <a:pt x="185" y="134"/>
                    <a:pt x="175" y="132"/>
                  </a:cubicBezTo>
                  <a:cubicBezTo>
                    <a:pt x="164" y="130"/>
                    <a:pt x="153" y="128"/>
                    <a:pt x="141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15"/>
            <p:cNvSpPr>
              <a:spLocks/>
            </p:cNvSpPr>
            <p:nvPr/>
          </p:nvSpPr>
          <p:spPr bwMode="auto">
            <a:xfrm>
              <a:off x="3203575" y="3411538"/>
              <a:ext cx="444500" cy="1063625"/>
            </a:xfrm>
            <a:custGeom>
              <a:avLst/>
              <a:gdLst>
                <a:gd name="T0" fmla="*/ 118 w 118"/>
                <a:gd name="T1" fmla="*/ 134 h 282"/>
                <a:gd name="T2" fmla="*/ 95 w 118"/>
                <a:gd name="T3" fmla="*/ 110 h 282"/>
                <a:gd name="T4" fmla="*/ 75 w 118"/>
                <a:gd name="T5" fmla="*/ 88 h 282"/>
                <a:gd name="T6" fmla="*/ 57 w 118"/>
                <a:gd name="T7" fmla="*/ 68 h 282"/>
                <a:gd name="T8" fmla="*/ 40 w 118"/>
                <a:gd name="T9" fmla="*/ 47 h 282"/>
                <a:gd name="T10" fmla="*/ 21 w 118"/>
                <a:gd name="T11" fmla="*/ 25 h 282"/>
                <a:gd name="T12" fmla="*/ 0 w 118"/>
                <a:gd name="T13" fmla="*/ 0 h 282"/>
                <a:gd name="T14" fmla="*/ 8 w 118"/>
                <a:gd name="T15" fmla="*/ 36 h 282"/>
                <a:gd name="T16" fmla="*/ 16 w 118"/>
                <a:gd name="T17" fmla="*/ 68 h 282"/>
                <a:gd name="T18" fmla="*/ 23 w 118"/>
                <a:gd name="T19" fmla="*/ 98 h 282"/>
                <a:gd name="T20" fmla="*/ 30 w 118"/>
                <a:gd name="T21" fmla="*/ 127 h 282"/>
                <a:gd name="T22" fmla="*/ 38 w 118"/>
                <a:gd name="T23" fmla="*/ 155 h 282"/>
                <a:gd name="T24" fmla="*/ 45 w 118"/>
                <a:gd name="T25" fmla="*/ 184 h 282"/>
                <a:gd name="T26" fmla="*/ 53 w 118"/>
                <a:gd name="T27" fmla="*/ 214 h 282"/>
                <a:gd name="T28" fmla="*/ 62 w 118"/>
                <a:gd name="T29" fmla="*/ 246 h 282"/>
                <a:gd name="T30" fmla="*/ 72 w 118"/>
                <a:gd name="T31" fmla="*/ 282 h 282"/>
                <a:gd name="T32" fmla="*/ 83 w 118"/>
                <a:gd name="T33" fmla="*/ 250 h 282"/>
                <a:gd name="T34" fmla="*/ 91 w 118"/>
                <a:gd name="T35" fmla="*/ 221 h 282"/>
                <a:gd name="T36" fmla="*/ 100 w 118"/>
                <a:gd name="T37" fmla="*/ 195 h 282"/>
                <a:gd name="T38" fmla="*/ 108 w 118"/>
                <a:gd name="T39" fmla="*/ 167 h 282"/>
                <a:gd name="T40" fmla="*/ 118 w 118"/>
                <a:gd name="T41" fmla="*/ 1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282">
                  <a:moveTo>
                    <a:pt x="118" y="134"/>
                  </a:moveTo>
                  <a:cubicBezTo>
                    <a:pt x="109" y="125"/>
                    <a:pt x="102" y="117"/>
                    <a:pt x="95" y="110"/>
                  </a:cubicBezTo>
                  <a:cubicBezTo>
                    <a:pt x="88" y="102"/>
                    <a:pt x="81" y="95"/>
                    <a:pt x="75" y="88"/>
                  </a:cubicBezTo>
                  <a:cubicBezTo>
                    <a:pt x="69" y="81"/>
                    <a:pt x="63" y="74"/>
                    <a:pt x="57" y="68"/>
                  </a:cubicBezTo>
                  <a:cubicBezTo>
                    <a:pt x="51" y="61"/>
                    <a:pt x="46" y="54"/>
                    <a:pt x="40" y="47"/>
                  </a:cubicBezTo>
                  <a:cubicBezTo>
                    <a:pt x="34" y="40"/>
                    <a:pt x="27" y="33"/>
                    <a:pt x="21" y="25"/>
                  </a:cubicBezTo>
                  <a:cubicBezTo>
                    <a:pt x="14" y="18"/>
                    <a:pt x="8" y="9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8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4"/>
                    <a:pt x="43" y="174"/>
                    <a:pt x="45" y="184"/>
                  </a:cubicBezTo>
                  <a:cubicBezTo>
                    <a:pt x="48" y="193"/>
                    <a:pt x="51" y="203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7"/>
                    <a:pt x="69" y="269"/>
                    <a:pt x="72" y="282"/>
                  </a:cubicBezTo>
                  <a:cubicBezTo>
                    <a:pt x="76" y="270"/>
                    <a:pt x="80" y="259"/>
                    <a:pt x="83" y="250"/>
                  </a:cubicBezTo>
                  <a:cubicBezTo>
                    <a:pt x="86" y="240"/>
                    <a:pt x="89" y="230"/>
                    <a:pt x="91" y="221"/>
                  </a:cubicBezTo>
                  <a:cubicBezTo>
                    <a:pt x="94" y="212"/>
                    <a:pt x="97" y="204"/>
                    <a:pt x="100" y="195"/>
                  </a:cubicBezTo>
                  <a:cubicBezTo>
                    <a:pt x="102" y="186"/>
                    <a:pt x="105" y="177"/>
                    <a:pt x="108" y="167"/>
                  </a:cubicBezTo>
                  <a:cubicBezTo>
                    <a:pt x="111" y="157"/>
                    <a:pt x="114" y="146"/>
                    <a:pt x="118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16"/>
            <p:cNvSpPr>
              <a:spLocks/>
            </p:cNvSpPr>
            <p:nvPr/>
          </p:nvSpPr>
          <p:spPr bwMode="auto">
            <a:xfrm>
              <a:off x="3203575" y="3411538"/>
              <a:ext cx="531813" cy="573088"/>
            </a:xfrm>
            <a:custGeom>
              <a:avLst/>
              <a:gdLst>
                <a:gd name="T0" fmla="*/ 134 w 141"/>
                <a:gd name="T1" fmla="*/ 152 h 152"/>
                <a:gd name="T2" fmla="*/ 108 w 141"/>
                <a:gd name="T3" fmla="*/ 124 h 152"/>
                <a:gd name="T4" fmla="*/ 86 w 141"/>
                <a:gd name="T5" fmla="*/ 99 h 152"/>
                <a:gd name="T6" fmla="*/ 65 w 141"/>
                <a:gd name="T7" fmla="*/ 76 h 152"/>
                <a:gd name="T8" fmla="*/ 45 w 141"/>
                <a:gd name="T9" fmla="*/ 53 h 152"/>
                <a:gd name="T10" fmla="*/ 24 w 141"/>
                <a:gd name="T11" fmla="*/ 29 h 152"/>
                <a:gd name="T12" fmla="*/ 0 w 141"/>
                <a:gd name="T13" fmla="*/ 0 h 152"/>
                <a:gd name="T14" fmla="*/ 25 w 141"/>
                <a:gd name="T15" fmla="*/ 24 h 152"/>
                <a:gd name="T16" fmla="*/ 48 w 141"/>
                <a:gd name="T17" fmla="*/ 45 h 152"/>
                <a:gd name="T18" fmla="*/ 69 w 141"/>
                <a:gd name="T19" fmla="*/ 64 h 152"/>
                <a:gd name="T20" fmla="*/ 90 w 141"/>
                <a:gd name="T21" fmla="*/ 83 h 152"/>
                <a:gd name="T22" fmla="*/ 114 w 141"/>
                <a:gd name="T23" fmla="*/ 103 h 152"/>
                <a:gd name="T24" fmla="*/ 141 w 141"/>
                <a:gd name="T25" fmla="*/ 126 h 152"/>
                <a:gd name="T26" fmla="*/ 134 w 141"/>
                <a:gd name="T2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52">
                  <a:moveTo>
                    <a:pt x="134" y="152"/>
                  </a:moveTo>
                  <a:cubicBezTo>
                    <a:pt x="124" y="142"/>
                    <a:pt x="116" y="132"/>
                    <a:pt x="108" y="124"/>
                  </a:cubicBezTo>
                  <a:cubicBezTo>
                    <a:pt x="100" y="115"/>
                    <a:pt x="93" y="107"/>
                    <a:pt x="86" y="99"/>
                  </a:cubicBezTo>
                  <a:cubicBezTo>
                    <a:pt x="79" y="92"/>
                    <a:pt x="72" y="84"/>
                    <a:pt x="65" y="76"/>
                  </a:cubicBezTo>
                  <a:cubicBezTo>
                    <a:pt x="58" y="69"/>
                    <a:pt x="52" y="61"/>
                    <a:pt x="45" y="53"/>
                  </a:cubicBezTo>
                  <a:cubicBezTo>
                    <a:pt x="38" y="46"/>
                    <a:pt x="31" y="37"/>
                    <a:pt x="24" y="29"/>
                  </a:cubicBezTo>
                  <a:cubicBezTo>
                    <a:pt x="16" y="20"/>
                    <a:pt x="9" y="10"/>
                    <a:pt x="0" y="0"/>
                  </a:cubicBezTo>
                  <a:cubicBezTo>
                    <a:pt x="9" y="9"/>
                    <a:pt x="17" y="17"/>
                    <a:pt x="25" y="24"/>
                  </a:cubicBezTo>
                  <a:cubicBezTo>
                    <a:pt x="33" y="31"/>
                    <a:pt x="40" y="38"/>
                    <a:pt x="48" y="45"/>
                  </a:cubicBezTo>
                  <a:cubicBezTo>
                    <a:pt x="55" y="51"/>
                    <a:pt x="62" y="57"/>
                    <a:pt x="69" y="64"/>
                  </a:cubicBezTo>
                  <a:cubicBezTo>
                    <a:pt x="76" y="70"/>
                    <a:pt x="83" y="76"/>
                    <a:pt x="90" y="83"/>
                  </a:cubicBezTo>
                  <a:cubicBezTo>
                    <a:pt x="98" y="89"/>
                    <a:pt x="106" y="96"/>
                    <a:pt x="114" y="103"/>
                  </a:cubicBezTo>
                  <a:cubicBezTo>
                    <a:pt x="122" y="110"/>
                    <a:pt x="131" y="118"/>
                    <a:pt x="141" y="126"/>
                  </a:cubicBezTo>
                  <a:cubicBezTo>
                    <a:pt x="138" y="136"/>
                    <a:pt x="137" y="141"/>
                    <a:pt x="134" y="15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059570" y="3304804"/>
            <a:ext cx="774152" cy="774152"/>
            <a:chOff x="4059570" y="3304804"/>
            <a:chExt cx="774152" cy="774152"/>
          </a:xfrm>
        </p:grpSpPr>
        <p:sp>
          <p:nvSpPr>
            <p:cNvPr id="1407" name="椭圆 1406"/>
            <p:cNvSpPr/>
            <p:nvPr/>
          </p:nvSpPr>
          <p:spPr>
            <a:xfrm>
              <a:off x="4142944" y="3388259"/>
              <a:ext cx="607242" cy="607242"/>
            </a:xfrm>
            <a:prstGeom prst="ellipse">
              <a:avLst/>
            </a:prstGeom>
            <a:solidFill>
              <a:srgbClr val="4EC4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椭圆 47"/>
            <p:cNvSpPr/>
            <p:nvPr/>
          </p:nvSpPr>
          <p:spPr>
            <a:xfrm>
              <a:off x="4059570" y="3304804"/>
              <a:ext cx="774152" cy="774152"/>
            </a:xfrm>
            <a:prstGeom prst="ellipse">
              <a:avLst/>
            </a:prstGeom>
            <a:noFill/>
            <a:ln>
              <a:solidFill>
                <a:srgbClr val="4EC4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30593" y="4896923"/>
            <a:ext cx="774152" cy="774152"/>
            <a:chOff x="2830593" y="4896923"/>
            <a:chExt cx="774152" cy="774152"/>
          </a:xfrm>
        </p:grpSpPr>
        <p:sp>
          <p:nvSpPr>
            <p:cNvPr id="45" name="椭圆 44"/>
            <p:cNvSpPr/>
            <p:nvPr/>
          </p:nvSpPr>
          <p:spPr>
            <a:xfrm>
              <a:off x="2914048" y="4980378"/>
              <a:ext cx="607242" cy="607242"/>
            </a:xfrm>
            <a:prstGeom prst="ellipse">
              <a:avLst/>
            </a:prstGeom>
            <a:solidFill>
              <a:srgbClr val="FFE3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830593" y="4896923"/>
              <a:ext cx="774152" cy="774152"/>
            </a:xfrm>
            <a:prstGeom prst="ellipse">
              <a:avLst/>
            </a:prstGeom>
            <a:noFill/>
            <a:ln>
              <a:solidFill>
                <a:srgbClr val="FFE38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373357" y="3288179"/>
            <a:ext cx="774152" cy="774152"/>
            <a:chOff x="7373357" y="3288179"/>
            <a:chExt cx="774152" cy="774152"/>
          </a:xfrm>
        </p:grpSpPr>
        <p:sp>
          <p:nvSpPr>
            <p:cNvPr id="47" name="椭圆 46"/>
            <p:cNvSpPr/>
            <p:nvPr/>
          </p:nvSpPr>
          <p:spPr>
            <a:xfrm>
              <a:off x="7456812" y="3371634"/>
              <a:ext cx="607242" cy="607242"/>
            </a:xfrm>
            <a:prstGeom prst="ellipse">
              <a:avLst/>
            </a:prstGeom>
            <a:solidFill>
              <a:srgbClr val="FD9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椭圆 49"/>
            <p:cNvSpPr/>
            <p:nvPr/>
          </p:nvSpPr>
          <p:spPr>
            <a:xfrm>
              <a:off x="7373357" y="3288179"/>
              <a:ext cx="774152" cy="774152"/>
            </a:xfrm>
            <a:prstGeom prst="ellipse">
              <a:avLst/>
            </a:prstGeom>
            <a:noFill/>
            <a:ln>
              <a:solidFill>
                <a:srgbClr val="FD919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8545073" y="4890977"/>
            <a:ext cx="774152" cy="774152"/>
            <a:chOff x="8545073" y="4890977"/>
            <a:chExt cx="774152" cy="774152"/>
          </a:xfrm>
        </p:grpSpPr>
        <p:sp>
          <p:nvSpPr>
            <p:cNvPr id="46" name="椭圆 45"/>
            <p:cNvSpPr/>
            <p:nvPr/>
          </p:nvSpPr>
          <p:spPr>
            <a:xfrm>
              <a:off x="8649268" y="4980378"/>
              <a:ext cx="607242" cy="607242"/>
            </a:xfrm>
            <a:prstGeom prst="ellipse">
              <a:avLst/>
            </a:prstGeom>
            <a:solidFill>
              <a:srgbClr val="D491FD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椭圆 50"/>
            <p:cNvSpPr/>
            <p:nvPr/>
          </p:nvSpPr>
          <p:spPr>
            <a:xfrm>
              <a:off x="8545073" y="4890977"/>
              <a:ext cx="774152" cy="774152"/>
            </a:xfrm>
            <a:prstGeom prst="ellipse">
              <a:avLst/>
            </a:prstGeom>
            <a:noFill/>
            <a:ln>
              <a:solidFill>
                <a:srgbClr val="D491FD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860925" y="4063747"/>
            <a:ext cx="2935763" cy="2625724"/>
            <a:chOff x="4860925" y="4063747"/>
            <a:chExt cx="2935763" cy="2625724"/>
          </a:xfrm>
        </p:grpSpPr>
        <p:grpSp>
          <p:nvGrpSpPr>
            <p:cNvPr id="3460" name="Group 1337"/>
            <p:cNvGrpSpPr>
              <a:grpSpLocks noChangeAspect="1"/>
            </p:cNvGrpSpPr>
            <p:nvPr/>
          </p:nvGrpSpPr>
          <p:grpSpPr bwMode="auto">
            <a:xfrm>
              <a:off x="4860925" y="4063747"/>
              <a:ext cx="2935763" cy="2625724"/>
              <a:chOff x="327" y="-981"/>
              <a:chExt cx="7026" cy="6284"/>
            </a:xfrm>
          </p:grpSpPr>
          <p:sp>
            <p:nvSpPr>
              <p:cNvPr id="3462" name="Rectangle 1338"/>
              <p:cNvSpPr>
                <a:spLocks noChangeArrowheads="1"/>
              </p:cNvSpPr>
              <p:nvPr/>
            </p:nvSpPr>
            <p:spPr bwMode="auto">
              <a:xfrm>
                <a:off x="5121" y="2579"/>
                <a:ext cx="2232" cy="1967"/>
              </a:xfrm>
              <a:prstGeom prst="rect">
                <a:avLst/>
              </a:prstGeom>
              <a:solidFill>
                <a:srgbClr val="443D2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3" name="Rectangle 1339"/>
              <p:cNvSpPr>
                <a:spLocks noChangeArrowheads="1"/>
              </p:cNvSpPr>
              <p:nvPr/>
            </p:nvSpPr>
            <p:spPr bwMode="auto">
              <a:xfrm>
                <a:off x="1783" y="2607"/>
                <a:ext cx="2440" cy="1939"/>
              </a:xfrm>
              <a:prstGeom prst="rect">
                <a:avLst/>
              </a:prstGeom>
              <a:solidFill>
                <a:srgbClr val="CEA6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4" name="Freeform 1340"/>
              <p:cNvSpPr>
                <a:spLocks/>
              </p:cNvSpPr>
              <p:nvPr/>
            </p:nvSpPr>
            <p:spPr bwMode="auto">
              <a:xfrm>
                <a:off x="1835" y="4508"/>
                <a:ext cx="1839" cy="795"/>
              </a:xfrm>
              <a:custGeom>
                <a:avLst/>
                <a:gdLst>
                  <a:gd name="T0" fmla="*/ 778 w 778"/>
                  <a:gd name="T1" fmla="*/ 336 h 336"/>
                  <a:gd name="T2" fmla="*/ 389 w 778"/>
                  <a:gd name="T3" fmla="*/ 0 h 336"/>
                  <a:gd name="T4" fmla="*/ 0 w 778"/>
                  <a:gd name="T5" fmla="*/ 336 h 336"/>
                  <a:gd name="T6" fmla="*/ 778 w 778"/>
                  <a:gd name="T7" fmla="*/ 336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8" h="336">
                    <a:moveTo>
                      <a:pt x="778" y="336"/>
                    </a:moveTo>
                    <a:cubicBezTo>
                      <a:pt x="723" y="139"/>
                      <a:pt x="570" y="0"/>
                      <a:pt x="389" y="0"/>
                    </a:cubicBezTo>
                    <a:cubicBezTo>
                      <a:pt x="208" y="0"/>
                      <a:pt x="54" y="139"/>
                      <a:pt x="0" y="336"/>
                    </a:cubicBezTo>
                    <a:lnTo>
                      <a:pt x="778" y="336"/>
                    </a:lnTo>
                    <a:close/>
                  </a:path>
                </a:pathLst>
              </a:custGeom>
              <a:solidFill>
                <a:srgbClr val="078E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5" name="Freeform 1341"/>
              <p:cNvSpPr>
                <a:spLocks/>
              </p:cNvSpPr>
              <p:nvPr/>
            </p:nvSpPr>
            <p:spPr bwMode="auto">
              <a:xfrm>
                <a:off x="2587" y="2446"/>
                <a:ext cx="340" cy="2289"/>
              </a:xfrm>
              <a:custGeom>
                <a:avLst/>
                <a:gdLst>
                  <a:gd name="T0" fmla="*/ 144 w 144"/>
                  <a:gd name="T1" fmla="*/ 893 h 968"/>
                  <a:gd name="T2" fmla="*/ 72 w 144"/>
                  <a:gd name="T3" fmla="*/ 968 h 968"/>
                  <a:gd name="T4" fmla="*/ 72 w 144"/>
                  <a:gd name="T5" fmla="*/ 968 h 968"/>
                  <a:gd name="T6" fmla="*/ 0 w 144"/>
                  <a:gd name="T7" fmla="*/ 893 h 968"/>
                  <a:gd name="T8" fmla="*/ 0 w 144"/>
                  <a:gd name="T9" fmla="*/ 75 h 968"/>
                  <a:gd name="T10" fmla="*/ 72 w 144"/>
                  <a:gd name="T11" fmla="*/ 0 h 968"/>
                  <a:gd name="T12" fmla="*/ 72 w 144"/>
                  <a:gd name="T13" fmla="*/ 0 h 968"/>
                  <a:gd name="T14" fmla="*/ 144 w 144"/>
                  <a:gd name="T15" fmla="*/ 75 h 968"/>
                  <a:gd name="T16" fmla="*/ 144 w 144"/>
                  <a:gd name="T17" fmla="*/ 893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" h="968">
                    <a:moveTo>
                      <a:pt x="144" y="893"/>
                    </a:moveTo>
                    <a:cubicBezTo>
                      <a:pt x="144" y="934"/>
                      <a:pt x="112" y="968"/>
                      <a:pt x="72" y="968"/>
                    </a:cubicBezTo>
                    <a:cubicBezTo>
                      <a:pt x="72" y="968"/>
                      <a:pt x="72" y="968"/>
                      <a:pt x="72" y="968"/>
                    </a:cubicBezTo>
                    <a:cubicBezTo>
                      <a:pt x="32" y="968"/>
                      <a:pt x="0" y="934"/>
                      <a:pt x="0" y="893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0" y="34"/>
                      <a:pt x="32" y="0"/>
                      <a:pt x="72" y="0"/>
                    </a:cubicBezTo>
                    <a:cubicBezTo>
                      <a:pt x="72" y="0"/>
                      <a:pt x="72" y="0"/>
                      <a:pt x="72" y="0"/>
                    </a:cubicBezTo>
                    <a:cubicBezTo>
                      <a:pt x="112" y="0"/>
                      <a:pt x="144" y="34"/>
                      <a:pt x="144" y="75"/>
                    </a:cubicBezTo>
                    <a:lnTo>
                      <a:pt x="144" y="893"/>
                    </a:lnTo>
                    <a:close/>
                  </a:path>
                </a:pathLst>
              </a:custGeom>
              <a:solidFill>
                <a:srgbClr val="078E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6" name="Freeform 1342"/>
              <p:cNvSpPr>
                <a:spLocks noEditPoints="1"/>
              </p:cNvSpPr>
              <p:nvPr/>
            </p:nvSpPr>
            <p:spPr bwMode="auto">
              <a:xfrm>
                <a:off x="327" y="-981"/>
                <a:ext cx="1792" cy="1878"/>
              </a:xfrm>
              <a:custGeom>
                <a:avLst/>
                <a:gdLst>
                  <a:gd name="T0" fmla="*/ 716 w 758"/>
                  <a:gd name="T1" fmla="*/ 794 h 794"/>
                  <a:gd name="T2" fmla="*/ 210 w 758"/>
                  <a:gd name="T3" fmla="*/ 575 h 794"/>
                  <a:gd name="T4" fmla="*/ 0 w 758"/>
                  <a:gd name="T5" fmla="*/ 45 h 794"/>
                  <a:gd name="T6" fmla="*/ 0 w 758"/>
                  <a:gd name="T7" fmla="*/ 1 h 794"/>
                  <a:gd name="T8" fmla="*/ 758 w 758"/>
                  <a:gd name="T9" fmla="*/ 0 h 794"/>
                  <a:gd name="T10" fmla="*/ 758 w 758"/>
                  <a:gd name="T11" fmla="*/ 794 h 794"/>
                  <a:gd name="T12" fmla="*/ 716 w 758"/>
                  <a:gd name="T13" fmla="*/ 794 h 794"/>
                  <a:gd name="T14" fmla="*/ 84 w 758"/>
                  <a:gd name="T15" fmla="*/ 88 h 794"/>
                  <a:gd name="T16" fmla="*/ 675 w 758"/>
                  <a:gd name="T17" fmla="*/ 706 h 794"/>
                  <a:gd name="T18" fmla="*/ 675 w 758"/>
                  <a:gd name="T19" fmla="*/ 87 h 794"/>
                  <a:gd name="T20" fmla="*/ 84 w 758"/>
                  <a:gd name="T21" fmla="*/ 88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8" h="794">
                    <a:moveTo>
                      <a:pt x="716" y="794"/>
                    </a:moveTo>
                    <a:cubicBezTo>
                      <a:pt x="525" y="794"/>
                      <a:pt x="345" y="716"/>
                      <a:pt x="210" y="575"/>
                    </a:cubicBezTo>
                    <a:cubicBezTo>
                      <a:pt x="75" y="434"/>
                      <a:pt x="0" y="245"/>
                      <a:pt x="0" y="45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758" y="0"/>
                      <a:pt x="758" y="0"/>
                      <a:pt x="758" y="0"/>
                    </a:cubicBezTo>
                    <a:cubicBezTo>
                      <a:pt x="758" y="794"/>
                      <a:pt x="758" y="794"/>
                      <a:pt x="758" y="794"/>
                    </a:cubicBezTo>
                    <a:lnTo>
                      <a:pt x="716" y="794"/>
                    </a:lnTo>
                    <a:close/>
                    <a:moveTo>
                      <a:pt x="84" y="88"/>
                    </a:moveTo>
                    <a:cubicBezTo>
                      <a:pt x="105" y="419"/>
                      <a:pt x="359" y="684"/>
                      <a:pt x="675" y="706"/>
                    </a:cubicBezTo>
                    <a:cubicBezTo>
                      <a:pt x="675" y="87"/>
                      <a:pt x="675" y="87"/>
                      <a:pt x="675" y="87"/>
                    </a:cubicBezTo>
                    <a:lnTo>
                      <a:pt x="84" y="88"/>
                    </a:lnTo>
                    <a:close/>
                  </a:path>
                </a:pathLst>
              </a:custGeom>
              <a:solidFill>
                <a:srgbClr val="078E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7" name="Freeform 1343"/>
              <p:cNvSpPr>
                <a:spLocks noEditPoints="1"/>
              </p:cNvSpPr>
              <p:nvPr/>
            </p:nvSpPr>
            <p:spPr bwMode="auto">
              <a:xfrm>
                <a:off x="3424" y="-981"/>
                <a:ext cx="1792" cy="1878"/>
              </a:xfrm>
              <a:custGeom>
                <a:avLst/>
                <a:gdLst>
                  <a:gd name="T0" fmla="*/ 0 w 758"/>
                  <a:gd name="T1" fmla="*/ 794 h 794"/>
                  <a:gd name="T2" fmla="*/ 0 w 758"/>
                  <a:gd name="T3" fmla="*/ 0 h 794"/>
                  <a:gd name="T4" fmla="*/ 758 w 758"/>
                  <a:gd name="T5" fmla="*/ 1 h 794"/>
                  <a:gd name="T6" fmla="*/ 758 w 758"/>
                  <a:gd name="T7" fmla="*/ 45 h 794"/>
                  <a:gd name="T8" fmla="*/ 548 w 758"/>
                  <a:gd name="T9" fmla="*/ 575 h 794"/>
                  <a:gd name="T10" fmla="*/ 42 w 758"/>
                  <a:gd name="T11" fmla="*/ 794 h 794"/>
                  <a:gd name="T12" fmla="*/ 0 w 758"/>
                  <a:gd name="T13" fmla="*/ 794 h 794"/>
                  <a:gd name="T14" fmla="*/ 83 w 758"/>
                  <a:gd name="T15" fmla="*/ 87 h 794"/>
                  <a:gd name="T16" fmla="*/ 83 w 758"/>
                  <a:gd name="T17" fmla="*/ 706 h 794"/>
                  <a:gd name="T18" fmla="*/ 674 w 758"/>
                  <a:gd name="T19" fmla="*/ 88 h 794"/>
                  <a:gd name="T20" fmla="*/ 83 w 758"/>
                  <a:gd name="T21" fmla="*/ 8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58" h="794">
                    <a:moveTo>
                      <a:pt x="0" y="794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58" y="1"/>
                      <a:pt x="758" y="1"/>
                      <a:pt x="758" y="1"/>
                    </a:cubicBezTo>
                    <a:cubicBezTo>
                      <a:pt x="758" y="45"/>
                      <a:pt x="758" y="45"/>
                      <a:pt x="758" y="45"/>
                    </a:cubicBezTo>
                    <a:cubicBezTo>
                      <a:pt x="758" y="245"/>
                      <a:pt x="683" y="434"/>
                      <a:pt x="548" y="575"/>
                    </a:cubicBezTo>
                    <a:cubicBezTo>
                      <a:pt x="413" y="716"/>
                      <a:pt x="233" y="794"/>
                      <a:pt x="42" y="794"/>
                    </a:cubicBezTo>
                    <a:lnTo>
                      <a:pt x="0" y="794"/>
                    </a:lnTo>
                    <a:close/>
                    <a:moveTo>
                      <a:pt x="83" y="87"/>
                    </a:moveTo>
                    <a:cubicBezTo>
                      <a:pt x="83" y="706"/>
                      <a:pt x="83" y="706"/>
                      <a:pt x="83" y="706"/>
                    </a:cubicBezTo>
                    <a:cubicBezTo>
                      <a:pt x="399" y="684"/>
                      <a:pt x="653" y="419"/>
                      <a:pt x="674" y="88"/>
                    </a:cubicBezTo>
                    <a:lnTo>
                      <a:pt x="83" y="87"/>
                    </a:lnTo>
                    <a:close/>
                  </a:path>
                </a:pathLst>
              </a:custGeom>
              <a:solidFill>
                <a:srgbClr val="078E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8" name="Freeform 1344"/>
              <p:cNvSpPr>
                <a:spLocks/>
              </p:cNvSpPr>
              <p:nvPr/>
            </p:nvSpPr>
            <p:spPr bwMode="auto">
              <a:xfrm>
                <a:off x="1007" y="-978"/>
                <a:ext cx="1731" cy="3644"/>
              </a:xfrm>
              <a:custGeom>
                <a:avLst/>
                <a:gdLst>
                  <a:gd name="T0" fmla="*/ 0 w 732"/>
                  <a:gd name="T1" fmla="*/ 0 h 1541"/>
                  <a:gd name="T2" fmla="*/ 0 w 732"/>
                  <a:gd name="T3" fmla="*/ 1 h 1541"/>
                  <a:gd name="T4" fmla="*/ 732 w 732"/>
                  <a:gd name="T5" fmla="*/ 1541 h 1541"/>
                  <a:gd name="T6" fmla="*/ 732 w 732"/>
                  <a:gd name="T7" fmla="*/ 0 h 1541"/>
                  <a:gd name="T8" fmla="*/ 0 w 732"/>
                  <a:gd name="T9" fmla="*/ 0 h 1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32" h="1541">
                    <a:moveTo>
                      <a:pt x="0" y="0"/>
                    </a:moveTo>
                    <a:cubicBezTo>
                      <a:pt x="0" y="0"/>
                      <a:pt x="0" y="1"/>
                      <a:pt x="0" y="1"/>
                    </a:cubicBezTo>
                    <a:cubicBezTo>
                      <a:pt x="0" y="849"/>
                      <a:pt x="328" y="1536"/>
                      <a:pt x="732" y="1541"/>
                    </a:cubicBezTo>
                    <a:cubicBezTo>
                      <a:pt x="732" y="0"/>
                      <a:pt x="732" y="0"/>
                      <a:pt x="732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78E7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9" name="Freeform 1345"/>
              <p:cNvSpPr>
                <a:spLocks/>
              </p:cNvSpPr>
              <p:nvPr/>
            </p:nvSpPr>
            <p:spPr bwMode="auto">
              <a:xfrm>
                <a:off x="2738" y="-978"/>
                <a:ext cx="1759" cy="3644"/>
              </a:xfrm>
              <a:custGeom>
                <a:avLst/>
                <a:gdLst>
                  <a:gd name="T0" fmla="*/ 744 w 744"/>
                  <a:gd name="T1" fmla="*/ 1 h 1541"/>
                  <a:gd name="T2" fmla="*/ 744 w 744"/>
                  <a:gd name="T3" fmla="*/ 0 h 1541"/>
                  <a:gd name="T4" fmla="*/ 0 w 744"/>
                  <a:gd name="T5" fmla="*/ 0 h 1541"/>
                  <a:gd name="T6" fmla="*/ 0 w 744"/>
                  <a:gd name="T7" fmla="*/ 1541 h 1541"/>
                  <a:gd name="T8" fmla="*/ 5 w 744"/>
                  <a:gd name="T9" fmla="*/ 1541 h 1541"/>
                  <a:gd name="T10" fmla="*/ 744 w 744"/>
                  <a:gd name="T11" fmla="*/ 1 h 15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44" h="1541">
                    <a:moveTo>
                      <a:pt x="744" y="1"/>
                    </a:moveTo>
                    <a:cubicBezTo>
                      <a:pt x="744" y="1"/>
                      <a:pt x="744" y="0"/>
                      <a:pt x="74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1541"/>
                      <a:pt x="0" y="1541"/>
                      <a:pt x="0" y="1541"/>
                    </a:cubicBezTo>
                    <a:cubicBezTo>
                      <a:pt x="0" y="1541"/>
                      <a:pt x="4" y="1541"/>
                      <a:pt x="5" y="1541"/>
                    </a:cubicBezTo>
                    <a:cubicBezTo>
                      <a:pt x="414" y="1541"/>
                      <a:pt x="744" y="852"/>
                      <a:pt x="744" y="1"/>
                    </a:cubicBezTo>
                    <a:close/>
                  </a:path>
                </a:pathLst>
              </a:custGeom>
              <a:solidFill>
                <a:srgbClr val="2FAD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0" name="Freeform 1346"/>
              <p:cNvSpPr>
                <a:spLocks/>
              </p:cNvSpPr>
              <p:nvPr/>
            </p:nvSpPr>
            <p:spPr bwMode="auto">
              <a:xfrm>
                <a:off x="2826" y="1630"/>
                <a:ext cx="1248" cy="1348"/>
              </a:xfrm>
              <a:custGeom>
                <a:avLst/>
                <a:gdLst>
                  <a:gd name="T0" fmla="*/ 110 w 528"/>
                  <a:gd name="T1" fmla="*/ 0 h 570"/>
                  <a:gd name="T2" fmla="*/ 94 w 528"/>
                  <a:gd name="T3" fmla="*/ 280 h 570"/>
                  <a:gd name="T4" fmla="*/ 380 w 528"/>
                  <a:gd name="T5" fmla="*/ 570 h 570"/>
                  <a:gd name="T6" fmla="*/ 528 w 528"/>
                  <a:gd name="T7" fmla="*/ 424 h 570"/>
                  <a:gd name="T8" fmla="*/ 110 w 528"/>
                  <a:gd name="T9" fmla="*/ 0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8" h="570">
                    <a:moveTo>
                      <a:pt x="110" y="0"/>
                    </a:moveTo>
                    <a:cubicBezTo>
                      <a:pt x="110" y="0"/>
                      <a:pt x="0" y="168"/>
                      <a:pt x="94" y="280"/>
                    </a:cubicBezTo>
                    <a:cubicBezTo>
                      <a:pt x="380" y="570"/>
                      <a:pt x="380" y="570"/>
                      <a:pt x="380" y="570"/>
                    </a:cubicBezTo>
                    <a:cubicBezTo>
                      <a:pt x="528" y="424"/>
                      <a:pt x="528" y="424"/>
                      <a:pt x="528" y="424"/>
                    </a:cubicBez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CEA6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1" name="Rectangle 1347"/>
              <p:cNvSpPr>
                <a:spLocks noChangeArrowheads="1"/>
              </p:cNvSpPr>
              <p:nvPr/>
            </p:nvSpPr>
            <p:spPr bwMode="auto">
              <a:xfrm>
                <a:off x="4223" y="2474"/>
                <a:ext cx="936" cy="2186"/>
              </a:xfrm>
              <a:prstGeom prst="rect">
                <a:avLst/>
              </a:prstGeom>
              <a:solidFill>
                <a:srgbClr val="3D362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2" name="Freeform 1348"/>
              <p:cNvSpPr>
                <a:spLocks/>
              </p:cNvSpPr>
              <p:nvPr/>
            </p:nvSpPr>
            <p:spPr bwMode="auto">
              <a:xfrm>
                <a:off x="1263" y="2607"/>
                <a:ext cx="1598" cy="492"/>
              </a:xfrm>
              <a:custGeom>
                <a:avLst/>
                <a:gdLst>
                  <a:gd name="T0" fmla="*/ 676 w 676"/>
                  <a:gd name="T1" fmla="*/ 104 h 208"/>
                  <a:gd name="T2" fmla="*/ 572 w 676"/>
                  <a:gd name="T3" fmla="*/ 208 h 208"/>
                  <a:gd name="T4" fmla="*/ 104 w 676"/>
                  <a:gd name="T5" fmla="*/ 208 h 208"/>
                  <a:gd name="T6" fmla="*/ 0 w 676"/>
                  <a:gd name="T7" fmla="*/ 104 h 208"/>
                  <a:gd name="T8" fmla="*/ 0 w 676"/>
                  <a:gd name="T9" fmla="*/ 104 h 208"/>
                  <a:gd name="T10" fmla="*/ 104 w 676"/>
                  <a:gd name="T11" fmla="*/ 0 h 208"/>
                  <a:gd name="T12" fmla="*/ 572 w 676"/>
                  <a:gd name="T13" fmla="*/ 0 h 208"/>
                  <a:gd name="T14" fmla="*/ 676 w 676"/>
                  <a:gd name="T15" fmla="*/ 10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6" h="208">
                    <a:moveTo>
                      <a:pt x="676" y="104"/>
                    </a:moveTo>
                    <a:cubicBezTo>
                      <a:pt x="676" y="161"/>
                      <a:pt x="629" y="208"/>
                      <a:pt x="572" y="208"/>
                    </a:cubicBezTo>
                    <a:cubicBezTo>
                      <a:pt x="104" y="208"/>
                      <a:pt x="104" y="208"/>
                      <a:pt x="104" y="208"/>
                    </a:cubicBezTo>
                    <a:cubicBezTo>
                      <a:pt x="47" y="208"/>
                      <a:pt x="0" y="16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47"/>
                      <a:pt x="47" y="0"/>
                      <a:pt x="104" y="0"/>
                    </a:cubicBezTo>
                    <a:cubicBezTo>
                      <a:pt x="572" y="0"/>
                      <a:pt x="572" y="0"/>
                      <a:pt x="572" y="0"/>
                    </a:cubicBezTo>
                    <a:cubicBezTo>
                      <a:pt x="629" y="0"/>
                      <a:pt x="676" y="47"/>
                      <a:pt x="676" y="104"/>
                    </a:cubicBezTo>
                    <a:close/>
                  </a:path>
                </a:pathLst>
              </a:custGeom>
              <a:solidFill>
                <a:srgbClr val="CEA6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3" name="Freeform 1349"/>
              <p:cNvSpPr>
                <a:spLocks/>
              </p:cNvSpPr>
              <p:nvPr/>
            </p:nvSpPr>
            <p:spPr bwMode="auto">
              <a:xfrm>
                <a:off x="2549" y="2659"/>
                <a:ext cx="265" cy="385"/>
              </a:xfrm>
              <a:custGeom>
                <a:avLst/>
                <a:gdLst>
                  <a:gd name="T0" fmla="*/ 0 w 112"/>
                  <a:gd name="T1" fmla="*/ 0 h 163"/>
                  <a:gd name="T2" fmla="*/ 0 w 112"/>
                  <a:gd name="T3" fmla="*/ 163 h 163"/>
                  <a:gd name="T4" fmla="*/ 112 w 112"/>
                  <a:gd name="T5" fmla="*/ 81 h 163"/>
                  <a:gd name="T6" fmla="*/ 0 w 112"/>
                  <a:gd name="T7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163">
                    <a:moveTo>
                      <a:pt x="0" y="0"/>
                    </a:moveTo>
                    <a:cubicBezTo>
                      <a:pt x="0" y="163"/>
                      <a:pt x="0" y="163"/>
                      <a:pt x="0" y="163"/>
                    </a:cubicBezTo>
                    <a:cubicBezTo>
                      <a:pt x="64" y="158"/>
                      <a:pt x="112" y="124"/>
                      <a:pt x="112" y="81"/>
                    </a:cubicBezTo>
                    <a:cubicBezTo>
                      <a:pt x="112" y="39"/>
                      <a:pt x="64" y="4"/>
                      <a:pt x="0" y="0"/>
                    </a:cubicBezTo>
                    <a:close/>
                  </a:path>
                </a:pathLst>
              </a:custGeom>
              <a:solidFill>
                <a:srgbClr val="F8E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4" name="Freeform 1350"/>
              <p:cNvSpPr>
                <a:spLocks/>
              </p:cNvSpPr>
              <p:nvPr/>
            </p:nvSpPr>
            <p:spPr bwMode="auto">
              <a:xfrm>
                <a:off x="1272" y="3089"/>
                <a:ext cx="1599" cy="492"/>
              </a:xfrm>
              <a:custGeom>
                <a:avLst/>
                <a:gdLst>
                  <a:gd name="T0" fmla="*/ 676 w 676"/>
                  <a:gd name="T1" fmla="*/ 104 h 208"/>
                  <a:gd name="T2" fmla="*/ 572 w 676"/>
                  <a:gd name="T3" fmla="*/ 208 h 208"/>
                  <a:gd name="T4" fmla="*/ 104 w 676"/>
                  <a:gd name="T5" fmla="*/ 208 h 208"/>
                  <a:gd name="T6" fmla="*/ 0 w 676"/>
                  <a:gd name="T7" fmla="*/ 104 h 208"/>
                  <a:gd name="T8" fmla="*/ 0 w 676"/>
                  <a:gd name="T9" fmla="*/ 104 h 208"/>
                  <a:gd name="T10" fmla="*/ 104 w 676"/>
                  <a:gd name="T11" fmla="*/ 0 h 208"/>
                  <a:gd name="T12" fmla="*/ 572 w 676"/>
                  <a:gd name="T13" fmla="*/ 0 h 208"/>
                  <a:gd name="T14" fmla="*/ 676 w 676"/>
                  <a:gd name="T15" fmla="*/ 10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6" h="208">
                    <a:moveTo>
                      <a:pt x="676" y="104"/>
                    </a:moveTo>
                    <a:cubicBezTo>
                      <a:pt x="676" y="161"/>
                      <a:pt x="629" y="208"/>
                      <a:pt x="572" y="208"/>
                    </a:cubicBezTo>
                    <a:cubicBezTo>
                      <a:pt x="104" y="208"/>
                      <a:pt x="104" y="208"/>
                      <a:pt x="104" y="208"/>
                    </a:cubicBezTo>
                    <a:cubicBezTo>
                      <a:pt x="47" y="208"/>
                      <a:pt x="0" y="16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47"/>
                      <a:pt x="47" y="0"/>
                      <a:pt x="104" y="0"/>
                    </a:cubicBezTo>
                    <a:cubicBezTo>
                      <a:pt x="572" y="0"/>
                      <a:pt x="572" y="0"/>
                      <a:pt x="572" y="0"/>
                    </a:cubicBezTo>
                    <a:cubicBezTo>
                      <a:pt x="629" y="0"/>
                      <a:pt x="676" y="47"/>
                      <a:pt x="676" y="104"/>
                    </a:cubicBezTo>
                    <a:close/>
                  </a:path>
                </a:pathLst>
              </a:custGeom>
              <a:solidFill>
                <a:srgbClr val="CEA6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5" name="Freeform 1351"/>
              <p:cNvSpPr>
                <a:spLocks/>
              </p:cNvSpPr>
              <p:nvPr/>
            </p:nvSpPr>
            <p:spPr bwMode="auto">
              <a:xfrm>
                <a:off x="2558" y="3141"/>
                <a:ext cx="265" cy="386"/>
              </a:xfrm>
              <a:custGeom>
                <a:avLst/>
                <a:gdLst>
                  <a:gd name="T0" fmla="*/ 0 w 112"/>
                  <a:gd name="T1" fmla="*/ 0 h 163"/>
                  <a:gd name="T2" fmla="*/ 0 w 112"/>
                  <a:gd name="T3" fmla="*/ 163 h 163"/>
                  <a:gd name="T4" fmla="*/ 112 w 112"/>
                  <a:gd name="T5" fmla="*/ 81 h 163"/>
                  <a:gd name="T6" fmla="*/ 0 w 112"/>
                  <a:gd name="T7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163">
                    <a:moveTo>
                      <a:pt x="0" y="0"/>
                    </a:moveTo>
                    <a:cubicBezTo>
                      <a:pt x="0" y="163"/>
                      <a:pt x="0" y="163"/>
                      <a:pt x="0" y="163"/>
                    </a:cubicBezTo>
                    <a:cubicBezTo>
                      <a:pt x="64" y="158"/>
                      <a:pt x="112" y="124"/>
                      <a:pt x="112" y="81"/>
                    </a:cubicBezTo>
                    <a:cubicBezTo>
                      <a:pt x="112" y="39"/>
                      <a:pt x="64" y="4"/>
                      <a:pt x="0" y="0"/>
                    </a:cubicBezTo>
                    <a:close/>
                  </a:path>
                </a:pathLst>
              </a:custGeom>
              <a:solidFill>
                <a:srgbClr val="F8E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6" name="Freeform 1352"/>
              <p:cNvSpPr>
                <a:spLocks/>
              </p:cNvSpPr>
              <p:nvPr/>
            </p:nvSpPr>
            <p:spPr bwMode="auto">
              <a:xfrm>
                <a:off x="1282" y="3572"/>
                <a:ext cx="1598" cy="492"/>
              </a:xfrm>
              <a:custGeom>
                <a:avLst/>
                <a:gdLst>
                  <a:gd name="T0" fmla="*/ 676 w 676"/>
                  <a:gd name="T1" fmla="*/ 104 h 208"/>
                  <a:gd name="T2" fmla="*/ 572 w 676"/>
                  <a:gd name="T3" fmla="*/ 208 h 208"/>
                  <a:gd name="T4" fmla="*/ 104 w 676"/>
                  <a:gd name="T5" fmla="*/ 208 h 208"/>
                  <a:gd name="T6" fmla="*/ 0 w 676"/>
                  <a:gd name="T7" fmla="*/ 104 h 208"/>
                  <a:gd name="T8" fmla="*/ 0 w 676"/>
                  <a:gd name="T9" fmla="*/ 104 h 208"/>
                  <a:gd name="T10" fmla="*/ 104 w 676"/>
                  <a:gd name="T11" fmla="*/ 0 h 208"/>
                  <a:gd name="T12" fmla="*/ 572 w 676"/>
                  <a:gd name="T13" fmla="*/ 0 h 208"/>
                  <a:gd name="T14" fmla="*/ 676 w 676"/>
                  <a:gd name="T15" fmla="*/ 10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6" h="208">
                    <a:moveTo>
                      <a:pt x="676" y="104"/>
                    </a:moveTo>
                    <a:cubicBezTo>
                      <a:pt x="676" y="161"/>
                      <a:pt x="629" y="208"/>
                      <a:pt x="572" y="208"/>
                    </a:cubicBezTo>
                    <a:cubicBezTo>
                      <a:pt x="104" y="208"/>
                      <a:pt x="104" y="208"/>
                      <a:pt x="104" y="208"/>
                    </a:cubicBezTo>
                    <a:cubicBezTo>
                      <a:pt x="47" y="208"/>
                      <a:pt x="0" y="16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47"/>
                      <a:pt x="47" y="0"/>
                      <a:pt x="104" y="0"/>
                    </a:cubicBezTo>
                    <a:cubicBezTo>
                      <a:pt x="572" y="0"/>
                      <a:pt x="572" y="0"/>
                      <a:pt x="572" y="0"/>
                    </a:cubicBezTo>
                    <a:cubicBezTo>
                      <a:pt x="629" y="0"/>
                      <a:pt x="676" y="47"/>
                      <a:pt x="676" y="104"/>
                    </a:cubicBezTo>
                    <a:close/>
                  </a:path>
                </a:pathLst>
              </a:custGeom>
              <a:solidFill>
                <a:srgbClr val="CEA6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7" name="Freeform 1353"/>
              <p:cNvSpPr>
                <a:spLocks/>
              </p:cNvSpPr>
              <p:nvPr/>
            </p:nvSpPr>
            <p:spPr bwMode="auto">
              <a:xfrm>
                <a:off x="2568" y="3624"/>
                <a:ext cx="265" cy="385"/>
              </a:xfrm>
              <a:custGeom>
                <a:avLst/>
                <a:gdLst>
                  <a:gd name="T0" fmla="*/ 0 w 112"/>
                  <a:gd name="T1" fmla="*/ 0 h 163"/>
                  <a:gd name="T2" fmla="*/ 0 w 112"/>
                  <a:gd name="T3" fmla="*/ 163 h 163"/>
                  <a:gd name="T4" fmla="*/ 112 w 112"/>
                  <a:gd name="T5" fmla="*/ 81 h 163"/>
                  <a:gd name="T6" fmla="*/ 0 w 112"/>
                  <a:gd name="T7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163">
                    <a:moveTo>
                      <a:pt x="0" y="0"/>
                    </a:moveTo>
                    <a:cubicBezTo>
                      <a:pt x="0" y="163"/>
                      <a:pt x="0" y="163"/>
                      <a:pt x="0" y="163"/>
                    </a:cubicBezTo>
                    <a:cubicBezTo>
                      <a:pt x="64" y="158"/>
                      <a:pt x="112" y="124"/>
                      <a:pt x="112" y="81"/>
                    </a:cubicBezTo>
                    <a:cubicBezTo>
                      <a:pt x="112" y="39"/>
                      <a:pt x="64" y="4"/>
                      <a:pt x="0" y="0"/>
                    </a:cubicBezTo>
                    <a:close/>
                  </a:path>
                </a:pathLst>
              </a:custGeom>
              <a:solidFill>
                <a:srgbClr val="F8E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8" name="Freeform 1354"/>
              <p:cNvSpPr>
                <a:spLocks/>
              </p:cNvSpPr>
              <p:nvPr/>
            </p:nvSpPr>
            <p:spPr bwMode="auto">
              <a:xfrm>
                <a:off x="1291" y="4054"/>
                <a:ext cx="1599" cy="492"/>
              </a:xfrm>
              <a:custGeom>
                <a:avLst/>
                <a:gdLst>
                  <a:gd name="T0" fmla="*/ 676 w 676"/>
                  <a:gd name="T1" fmla="*/ 104 h 208"/>
                  <a:gd name="T2" fmla="*/ 572 w 676"/>
                  <a:gd name="T3" fmla="*/ 208 h 208"/>
                  <a:gd name="T4" fmla="*/ 104 w 676"/>
                  <a:gd name="T5" fmla="*/ 208 h 208"/>
                  <a:gd name="T6" fmla="*/ 0 w 676"/>
                  <a:gd name="T7" fmla="*/ 104 h 208"/>
                  <a:gd name="T8" fmla="*/ 0 w 676"/>
                  <a:gd name="T9" fmla="*/ 104 h 208"/>
                  <a:gd name="T10" fmla="*/ 104 w 676"/>
                  <a:gd name="T11" fmla="*/ 0 h 208"/>
                  <a:gd name="T12" fmla="*/ 572 w 676"/>
                  <a:gd name="T13" fmla="*/ 0 h 208"/>
                  <a:gd name="T14" fmla="*/ 676 w 676"/>
                  <a:gd name="T15" fmla="*/ 104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76" h="208">
                    <a:moveTo>
                      <a:pt x="676" y="104"/>
                    </a:moveTo>
                    <a:cubicBezTo>
                      <a:pt x="676" y="161"/>
                      <a:pt x="629" y="208"/>
                      <a:pt x="572" y="208"/>
                    </a:cubicBezTo>
                    <a:cubicBezTo>
                      <a:pt x="104" y="208"/>
                      <a:pt x="104" y="208"/>
                      <a:pt x="104" y="208"/>
                    </a:cubicBezTo>
                    <a:cubicBezTo>
                      <a:pt x="47" y="208"/>
                      <a:pt x="0" y="161"/>
                      <a:pt x="0" y="104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47"/>
                      <a:pt x="47" y="0"/>
                      <a:pt x="104" y="0"/>
                    </a:cubicBezTo>
                    <a:cubicBezTo>
                      <a:pt x="572" y="0"/>
                      <a:pt x="572" y="0"/>
                      <a:pt x="572" y="0"/>
                    </a:cubicBezTo>
                    <a:cubicBezTo>
                      <a:pt x="629" y="0"/>
                      <a:pt x="676" y="47"/>
                      <a:pt x="676" y="104"/>
                    </a:cubicBezTo>
                    <a:close/>
                  </a:path>
                </a:pathLst>
              </a:custGeom>
              <a:solidFill>
                <a:srgbClr val="CEA67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9" name="Freeform 1355"/>
              <p:cNvSpPr>
                <a:spLocks/>
              </p:cNvSpPr>
              <p:nvPr/>
            </p:nvSpPr>
            <p:spPr bwMode="auto">
              <a:xfrm>
                <a:off x="2577" y="4106"/>
                <a:ext cx="265" cy="386"/>
              </a:xfrm>
              <a:custGeom>
                <a:avLst/>
                <a:gdLst>
                  <a:gd name="T0" fmla="*/ 0 w 112"/>
                  <a:gd name="T1" fmla="*/ 0 h 163"/>
                  <a:gd name="T2" fmla="*/ 0 w 112"/>
                  <a:gd name="T3" fmla="*/ 163 h 163"/>
                  <a:gd name="T4" fmla="*/ 112 w 112"/>
                  <a:gd name="T5" fmla="*/ 81 h 163"/>
                  <a:gd name="T6" fmla="*/ 0 w 112"/>
                  <a:gd name="T7" fmla="*/ 0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2" h="163">
                    <a:moveTo>
                      <a:pt x="0" y="0"/>
                    </a:moveTo>
                    <a:cubicBezTo>
                      <a:pt x="0" y="163"/>
                      <a:pt x="0" y="163"/>
                      <a:pt x="0" y="163"/>
                    </a:cubicBezTo>
                    <a:cubicBezTo>
                      <a:pt x="64" y="158"/>
                      <a:pt x="112" y="124"/>
                      <a:pt x="112" y="81"/>
                    </a:cubicBezTo>
                    <a:cubicBezTo>
                      <a:pt x="112" y="39"/>
                      <a:pt x="64" y="4"/>
                      <a:pt x="0" y="0"/>
                    </a:cubicBezTo>
                    <a:close/>
                  </a:path>
                </a:pathLst>
              </a:custGeom>
              <a:solidFill>
                <a:srgbClr val="F8E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0" name="Oval 1356"/>
              <p:cNvSpPr>
                <a:spLocks noChangeArrowheads="1"/>
              </p:cNvSpPr>
              <p:nvPr/>
            </p:nvSpPr>
            <p:spPr bwMode="auto">
              <a:xfrm>
                <a:off x="4417" y="4012"/>
                <a:ext cx="492" cy="489"/>
              </a:xfrm>
              <a:prstGeom prst="ellipse">
                <a:avLst/>
              </a:prstGeom>
              <a:solidFill>
                <a:srgbClr val="2B2B2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1" name="Oval 1357"/>
              <p:cNvSpPr>
                <a:spLocks noChangeArrowheads="1"/>
              </p:cNvSpPr>
              <p:nvPr/>
            </p:nvSpPr>
            <p:spPr bwMode="auto">
              <a:xfrm>
                <a:off x="4533" y="4227"/>
                <a:ext cx="61" cy="59"/>
              </a:xfrm>
              <a:prstGeom prst="ellipse">
                <a:avLst/>
              </a:prstGeom>
              <a:solidFill>
                <a:srgbClr val="F8E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2" name="Oval 1358"/>
              <p:cNvSpPr>
                <a:spLocks noChangeArrowheads="1"/>
              </p:cNvSpPr>
              <p:nvPr/>
            </p:nvSpPr>
            <p:spPr bwMode="auto">
              <a:xfrm>
                <a:off x="4731" y="4227"/>
                <a:ext cx="62" cy="59"/>
              </a:xfrm>
              <a:prstGeom prst="ellipse">
                <a:avLst/>
              </a:prstGeom>
              <a:solidFill>
                <a:srgbClr val="F8EE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3" name="Rectangle 1359"/>
              <p:cNvSpPr>
                <a:spLocks noChangeArrowheads="1"/>
              </p:cNvSpPr>
              <p:nvPr/>
            </p:nvSpPr>
            <p:spPr bwMode="auto">
              <a:xfrm>
                <a:off x="4128" y="2541"/>
                <a:ext cx="95" cy="206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" name="Group 5"/>
            <p:cNvGrpSpPr>
              <a:grpSpLocks noChangeAspect="1"/>
            </p:cNvGrpSpPr>
            <p:nvPr/>
          </p:nvGrpSpPr>
          <p:grpSpPr bwMode="auto">
            <a:xfrm>
              <a:off x="5676763" y="4258248"/>
              <a:ext cx="345461" cy="803725"/>
              <a:chOff x="3546" y="1476"/>
              <a:chExt cx="588" cy="1368"/>
            </a:xfrm>
          </p:grpSpPr>
          <p:sp>
            <p:nvSpPr>
              <p:cNvPr id="4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3546" y="1476"/>
                <a:ext cx="588" cy="13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" name="Freeform 6"/>
              <p:cNvSpPr>
                <a:spLocks/>
              </p:cNvSpPr>
              <p:nvPr/>
            </p:nvSpPr>
            <p:spPr bwMode="auto">
              <a:xfrm>
                <a:off x="3548" y="1478"/>
                <a:ext cx="586" cy="1371"/>
              </a:xfrm>
              <a:custGeom>
                <a:avLst/>
                <a:gdLst>
                  <a:gd name="T0" fmla="*/ 61 w 245"/>
                  <a:gd name="T1" fmla="*/ 576 h 577"/>
                  <a:gd name="T2" fmla="*/ 33 w 245"/>
                  <a:gd name="T3" fmla="*/ 565 h 577"/>
                  <a:gd name="T4" fmla="*/ 27 w 245"/>
                  <a:gd name="T5" fmla="*/ 539 h 577"/>
                  <a:gd name="T6" fmla="*/ 31 w 245"/>
                  <a:gd name="T7" fmla="*/ 511 h 577"/>
                  <a:gd name="T8" fmla="*/ 56 w 245"/>
                  <a:gd name="T9" fmla="*/ 492 h 577"/>
                  <a:gd name="T10" fmla="*/ 60 w 245"/>
                  <a:gd name="T11" fmla="*/ 491 h 577"/>
                  <a:gd name="T12" fmla="*/ 60 w 245"/>
                  <a:gd name="T13" fmla="*/ 191 h 577"/>
                  <a:gd name="T14" fmla="*/ 30 w 245"/>
                  <a:gd name="T15" fmla="*/ 195 h 577"/>
                  <a:gd name="T16" fmla="*/ 0 w 245"/>
                  <a:gd name="T17" fmla="*/ 163 h 577"/>
                  <a:gd name="T18" fmla="*/ 0 w 245"/>
                  <a:gd name="T19" fmla="*/ 150 h 577"/>
                  <a:gd name="T20" fmla="*/ 7 w 245"/>
                  <a:gd name="T21" fmla="*/ 126 h 577"/>
                  <a:gd name="T22" fmla="*/ 31 w 245"/>
                  <a:gd name="T23" fmla="*/ 112 h 577"/>
                  <a:gd name="T24" fmla="*/ 70 w 245"/>
                  <a:gd name="T25" fmla="*/ 87 h 577"/>
                  <a:gd name="T26" fmla="*/ 119 w 245"/>
                  <a:gd name="T27" fmla="*/ 37 h 577"/>
                  <a:gd name="T28" fmla="*/ 149 w 245"/>
                  <a:gd name="T29" fmla="*/ 4 h 577"/>
                  <a:gd name="T30" fmla="*/ 172 w 245"/>
                  <a:gd name="T31" fmla="*/ 0 h 577"/>
                  <a:gd name="T32" fmla="*/ 220 w 245"/>
                  <a:gd name="T33" fmla="*/ 0 h 577"/>
                  <a:gd name="T34" fmla="*/ 220 w 245"/>
                  <a:gd name="T35" fmla="*/ 494 h 577"/>
                  <a:gd name="T36" fmla="*/ 220 w 245"/>
                  <a:gd name="T37" fmla="*/ 494 h 577"/>
                  <a:gd name="T38" fmla="*/ 241 w 245"/>
                  <a:gd name="T39" fmla="*/ 514 h 577"/>
                  <a:gd name="T40" fmla="*/ 245 w 245"/>
                  <a:gd name="T41" fmla="*/ 548 h 577"/>
                  <a:gd name="T42" fmla="*/ 213 w 245"/>
                  <a:gd name="T43" fmla="*/ 576 h 577"/>
                  <a:gd name="T44" fmla="*/ 61 w 245"/>
                  <a:gd name="T45" fmla="*/ 576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45" h="577">
                    <a:moveTo>
                      <a:pt x="61" y="576"/>
                    </a:moveTo>
                    <a:cubicBezTo>
                      <a:pt x="56" y="576"/>
                      <a:pt x="41" y="577"/>
                      <a:pt x="33" y="565"/>
                    </a:cubicBezTo>
                    <a:cubicBezTo>
                      <a:pt x="29" y="560"/>
                      <a:pt x="27" y="552"/>
                      <a:pt x="27" y="539"/>
                    </a:cubicBezTo>
                    <a:cubicBezTo>
                      <a:pt x="27" y="522"/>
                      <a:pt x="28" y="516"/>
                      <a:pt x="31" y="511"/>
                    </a:cubicBezTo>
                    <a:cubicBezTo>
                      <a:pt x="36" y="500"/>
                      <a:pt x="47" y="495"/>
                      <a:pt x="56" y="492"/>
                    </a:cubicBezTo>
                    <a:cubicBezTo>
                      <a:pt x="58" y="492"/>
                      <a:pt x="60" y="491"/>
                      <a:pt x="60" y="491"/>
                    </a:cubicBezTo>
                    <a:cubicBezTo>
                      <a:pt x="60" y="191"/>
                      <a:pt x="60" y="191"/>
                      <a:pt x="60" y="191"/>
                    </a:cubicBezTo>
                    <a:cubicBezTo>
                      <a:pt x="48" y="193"/>
                      <a:pt x="39" y="195"/>
                      <a:pt x="30" y="195"/>
                    </a:cubicBezTo>
                    <a:cubicBezTo>
                      <a:pt x="12" y="195"/>
                      <a:pt x="0" y="182"/>
                      <a:pt x="0" y="163"/>
                    </a:cubicBezTo>
                    <a:cubicBezTo>
                      <a:pt x="0" y="150"/>
                      <a:pt x="0" y="150"/>
                      <a:pt x="0" y="150"/>
                    </a:cubicBezTo>
                    <a:cubicBezTo>
                      <a:pt x="0" y="140"/>
                      <a:pt x="2" y="132"/>
                      <a:pt x="7" y="126"/>
                    </a:cubicBezTo>
                    <a:cubicBezTo>
                      <a:pt x="12" y="121"/>
                      <a:pt x="19" y="116"/>
                      <a:pt x="31" y="112"/>
                    </a:cubicBezTo>
                    <a:cubicBezTo>
                      <a:pt x="37" y="109"/>
                      <a:pt x="49" y="103"/>
                      <a:pt x="70" y="87"/>
                    </a:cubicBezTo>
                    <a:cubicBezTo>
                      <a:pt x="86" y="75"/>
                      <a:pt x="103" y="58"/>
                      <a:pt x="119" y="37"/>
                    </a:cubicBezTo>
                    <a:cubicBezTo>
                      <a:pt x="141" y="10"/>
                      <a:pt x="145" y="7"/>
                      <a:pt x="149" y="4"/>
                    </a:cubicBezTo>
                    <a:cubicBezTo>
                      <a:pt x="155" y="1"/>
                      <a:pt x="162" y="0"/>
                      <a:pt x="172" y="0"/>
                    </a:cubicBezTo>
                    <a:cubicBezTo>
                      <a:pt x="220" y="0"/>
                      <a:pt x="220" y="0"/>
                      <a:pt x="220" y="0"/>
                    </a:cubicBezTo>
                    <a:cubicBezTo>
                      <a:pt x="220" y="494"/>
                      <a:pt x="220" y="494"/>
                      <a:pt x="220" y="494"/>
                    </a:cubicBezTo>
                    <a:cubicBezTo>
                      <a:pt x="220" y="494"/>
                      <a:pt x="220" y="494"/>
                      <a:pt x="220" y="494"/>
                    </a:cubicBezTo>
                    <a:cubicBezTo>
                      <a:pt x="231" y="499"/>
                      <a:pt x="238" y="506"/>
                      <a:pt x="241" y="514"/>
                    </a:cubicBezTo>
                    <a:cubicBezTo>
                      <a:pt x="243" y="519"/>
                      <a:pt x="245" y="527"/>
                      <a:pt x="245" y="548"/>
                    </a:cubicBezTo>
                    <a:cubicBezTo>
                      <a:pt x="245" y="562"/>
                      <a:pt x="235" y="576"/>
                      <a:pt x="213" y="576"/>
                    </a:cubicBezTo>
                    <a:lnTo>
                      <a:pt x="61" y="576"/>
                    </a:lnTo>
                    <a:close/>
                  </a:path>
                </a:pathLst>
              </a:custGeom>
              <a:solidFill>
                <a:srgbClr val="F9F8F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" name="Freeform 7"/>
              <p:cNvSpPr>
                <a:spLocks/>
              </p:cNvSpPr>
              <p:nvPr/>
            </p:nvSpPr>
            <p:spPr bwMode="auto">
              <a:xfrm>
                <a:off x="3596" y="1524"/>
                <a:ext cx="490" cy="1277"/>
              </a:xfrm>
              <a:custGeom>
                <a:avLst/>
                <a:gdLst>
                  <a:gd name="T0" fmla="*/ 61 w 205"/>
                  <a:gd name="T1" fmla="*/ 145 h 538"/>
                  <a:gd name="T2" fmla="*/ 10 w 205"/>
                  <a:gd name="T3" fmla="*/ 156 h 538"/>
                  <a:gd name="T4" fmla="*/ 0 w 205"/>
                  <a:gd name="T5" fmla="*/ 144 h 538"/>
                  <a:gd name="T6" fmla="*/ 0 w 205"/>
                  <a:gd name="T7" fmla="*/ 131 h 538"/>
                  <a:gd name="T8" fmla="*/ 3 w 205"/>
                  <a:gd name="T9" fmla="*/ 120 h 538"/>
                  <a:gd name="T10" fmla="*/ 18 w 205"/>
                  <a:gd name="T11" fmla="*/ 111 h 538"/>
                  <a:gd name="T12" fmla="*/ 62 w 205"/>
                  <a:gd name="T13" fmla="*/ 84 h 538"/>
                  <a:gd name="T14" fmla="*/ 115 w 205"/>
                  <a:gd name="T15" fmla="*/ 30 h 538"/>
                  <a:gd name="T16" fmla="*/ 139 w 205"/>
                  <a:gd name="T17" fmla="*/ 2 h 538"/>
                  <a:gd name="T18" fmla="*/ 152 w 205"/>
                  <a:gd name="T19" fmla="*/ 0 h 538"/>
                  <a:gd name="T20" fmla="*/ 179 w 205"/>
                  <a:gd name="T21" fmla="*/ 0 h 538"/>
                  <a:gd name="T22" fmla="*/ 179 w 205"/>
                  <a:gd name="T23" fmla="*/ 480 h 538"/>
                  <a:gd name="T24" fmla="*/ 191 w 205"/>
                  <a:gd name="T25" fmla="*/ 493 h 538"/>
                  <a:gd name="T26" fmla="*/ 202 w 205"/>
                  <a:gd name="T27" fmla="*/ 503 h 538"/>
                  <a:gd name="T28" fmla="*/ 205 w 205"/>
                  <a:gd name="T29" fmla="*/ 530 h 538"/>
                  <a:gd name="T30" fmla="*/ 193 w 205"/>
                  <a:gd name="T31" fmla="*/ 538 h 538"/>
                  <a:gd name="T32" fmla="*/ 41 w 205"/>
                  <a:gd name="T33" fmla="*/ 538 h 538"/>
                  <a:gd name="T34" fmla="*/ 29 w 205"/>
                  <a:gd name="T35" fmla="*/ 535 h 538"/>
                  <a:gd name="T36" fmla="*/ 27 w 205"/>
                  <a:gd name="T37" fmla="*/ 521 h 538"/>
                  <a:gd name="T38" fmla="*/ 29 w 205"/>
                  <a:gd name="T39" fmla="*/ 500 h 538"/>
                  <a:gd name="T40" fmla="*/ 43 w 205"/>
                  <a:gd name="T41" fmla="*/ 493 h 538"/>
                  <a:gd name="T42" fmla="*/ 61 w 205"/>
                  <a:gd name="T43" fmla="*/ 476 h 538"/>
                  <a:gd name="T44" fmla="*/ 61 w 205"/>
                  <a:gd name="T45" fmla="*/ 145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5" h="538">
                    <a:moveTo>
                      <a:pt x="61" y="145"/>
                    </a:moveTo>
                    <a:cubicBezTo>
                      <a:pt x="41" y="152"/>
                      <a:pt x="24" y="156"/>
                      <a:pt x="10" y="156"/>
                    </a:cubicBezTo>
                    <a:cubicBezTo>
                      <a:pt x="4" y="156"/>
                      <a:pt x="0" y="152"/>
                      <a:pt x="0" y="144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26"/>
                      <a:pt x="1" y="122"/>
                      <a:pt x="3" y="120"/>
                    </a:cubicBezTo>
                    <a:cubicBezTo>
                      <a:pt x="5" y="117"/>
                      <a:pt x="10" y="114"/>
                      <a:pt x="18" y="111"/>
                    </a:cubicBezTo>
                    <a:cubicBezTo>
                      <a:pt x="29" y="107"/>
                      <a:pt x="43" y="98"/>
                      <a:pt x="62" y="84"/>
                    </a:cubicBezTo>
                    <a:cubicBezTo>
                      <a:pt x="80" y="71"/>
                      <a:pt x="98" y="53"/>
                      <a:pt x="115" y="30"/>
                    </a:cubicBezTo>
                    <a:cubicBezTo>
                      <a:pt x="129" y="13"/>
                      <a:pt x="137" y="3"/>
                      <a:pt x="139" y="2"/>
                    </a:cubicBezTo>
                    <a:cubicBezTo>
                      <a:pt x="142" y="0"/>
                      <a:pt x="146" y="0"/>
                      <a:pt x="152" y="0"/>
                    </a:cubicBezTo>
                    <a:cubicBezTo>
                      <a:pt x="179" y="0"/>
                      <a:pt x="179" y="0"/>
                      <a:pt x="179" y="0"/>
                    </a:cubicBezTo>
                    <a:cubicBezTo>
                      <a:pt x="179" y="480"/>
                      <a:pt x="179" y="480"/>
                      <a:pt x="179" y="480"/>
                    </a:cubicBezTo>
                    <a:cubicBezTo>
                      <a:pt x="179" y="485"/>
                      <a:pt x="183" y="489"/>
                      <a:pt x="191" y="493"/>
                    </a:cubicBezTo>
                    <a:cubicBezTo>
                      <a:pt x="197" y="496"/>
                      <a:pt x="201" y="499"/>
                      <a:pt x="202" y="503"/>
                    </a:cubicBezTo>
                    <a:cubicBezTo>
                      <a:pt x="204" y="506"/>
                      <a:pt x="205" y="515"/>
                      <a:pt x="205" y="530"/>
                    </a:cubicBezTo>
                    <a:cubicBezTo>
                      <a:pt x="205" y="536"/>
                      <a:pt x="201" y="538"/>
                      <a:pt x="193" y="538"/>
                    </a:cubicBezTo>
                    <a:cubicBezTo>
                      <a:pt x="41" y="538"/>
                      <a:pt x="41" y="538"/>
                      <a:pt x="41" y="538"/>
                    </a:cubicBezTo>
                    <a:cubicBezTo>
                      <a:pt x="35" y="538"/>
                      <a:pt x="31" y="537"/>
                      <a:pt x="29" y="535"/>
                    </a:cubicBezTo>
                    <a:cubicBezTo>
                      <a:pt x="28" y="533"/>
                      <a:pt x="27" y="529"/>
                      <a:pt x="27" y="521"/>
                    </a:cubicBezTo>
                    <a:cubicBezTo>
                      <a:pt x="27" y="510"/>
                      <a:pt x="28" y="503"/>
                      <a:pt x="29" y="500"/>
                    </a:cubicBezTo>
                    <a:cubicBezTo>
                      <a:pt x="30" y="498"/>
                      <a:pt x="35" y="495"/>
                      <a:pt x="43" y="493"/>
                    </a:cubicBezTo>
                    <a:cubicBezTo>
                      <a:pt x="55" y="489"/>
                      <a:pt x="61" y="483"/>
                      <a:pt x="61" y="476"/>
                    </a:cubicBezTo>
                    <a:lnTo>
                      <a:pt x="61" y="145"/>
                    </a:lnTo>
                    <a:close/>
                  </a:path>
                </a:pathLst>
              </a:custGeom>
              <a:solidFill>
                <a:srgbClr val="EAA0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13" name="组合 12"/>
          <p:cNvGrpSpPr/>
          <p:nvPr/>
        </p:nvGrpSpPr>
        <p:grpSpPr>
          <a:xfrm>
            <a:off x="1410085" y="1835552"/>
            <a:ext cx="3050966" cy="1637300"/>
            <a:chOff x="1210046" y="1942662"/>
            <a:chExt cx="3050966" cy="1637300"/>
          </a:xfrm>
        </p:grpSpPr>
        <p:sp>
          <p:nvSpPr>
            <p:cNvPr id="10" name="文本框 9"/>
            <p:cNvSpPr txBox="1"/>
            <p:nvPr/>
          </p:nvSpPr>
          <p:spPr>
            <a:xfrm>
              <a:off x="1548689" y="1942662"/>
              <a:ext cx="2373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1210046" y="2471966"/>
              <a:ext cx="30509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需的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  <a:p>
              <a:pPr algn="ctr"/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16240" y="3957015"/>
            <a:ext cx="3050966" cy="1637300"/>
            <a:chOff x="231916" y="4339494"/>
            <a:chExt cx="3050966" cy="1637300"/>
          </a:xfrm>
        </p:grpSpPr>
        <p:sp>
          <p:nvSpPr>
            <p:cNvPr id="60" name="文本框 59"/>
            <p:cNvSpPr txBox="1"/>
            <p:nvPr/>
          </p:nvSpPr>
          <p:spPr>
            <a:xfrm>
              <a:off x="570559" y="4339494"/>
              <a:ext cx="2373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文本框 60"/>
            <p:cNvSpPr txBox="1"/>
            <p:nvPr/>
          </p:nvSpPr>
          <p:spPr>
            <a:xfrm>
              <a:off x="231916" y="4868798"/>
              <a:ext cx="30509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需的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  <a:p>
              <a:pPr algn="ctr"/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7773349" y="1835552"/>
            <a:ext cx="3050966" cy="1637300"/>
            <a:chOff x="1210046" y="1942662"/>
            <a:chExt cx="3050966" cy="1637300"/>
          </a:xfrm>
        </p:grpSpPr>
        <p:sp>
          <p:nvSpPr>
            <p:cNvPr id="66" name="文本框 65"/>
            <p:cNvSpPr txBox="1"/>
            <p:nvPr/>
          </p:nvSpPr>
          <p:spPr>
            <a:xfrm>
              <a:off x="1548689" y="1942662"/>
              <a:ext cx="2373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7" name="文本框 66"/>
            <p:cNvSpPr txBox="1"/>
            <p:nvPr/>
          </p:nvSpPr>
          <p:spPr>
            <a:xfrm>
              <a:off x="1210046" y="2471966"/>
              <a:ext cx="30509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需的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  <a:p>
              <a:pPr algn="ctr"/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9083888" y="3957015"/>
            <a:ext cx="3050966" cy="1637300"/>
            <a:chOff x="1210046" y="1942662"/>
            <a:chExt cx="3050966" cy="1637300"/>
          </a:xfrm>
        </p:grpSpPr>
        <p:sp>
          <p:nvSpPr>
            <p:cNvPr id="69" name="文本框 68"/>
            <p:cNvSpPr txBox="1"/>
            <p:nvPr/>
          </p:nvSpPr>
          <p:spPr>
            <a:xfrm>
              <a:off x="1548689" y="1942662"/>
              <a:ext cx="237368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文本框 69"/>
            <p:cNvSpPr txBox="1"/>
            <p:nvPr/>
          </p:nvSpPr>
          <p:spPr>
            <a:xfrm>
              <a:off x="1210046" y="2471966"/>
              <a:ext cx="3050966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需的</a:t>
              </a: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</a:p>
            <a:p>
              <a:pPr algn="ctr"/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3063123"/>
      </p:ext>
    </p:extLst>
  </p:cSld>
  <p:clrMapOvr>
    <a:masterClrMapping/>
  </p:clrMapOvr>
  <p:transition spd="slow" advTm="1419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50"/>
                            </p:stCondLst>
                            <p:childTnLst>
                              <p:par>
                                <p:cTn id="24" presetID="16" presetClass="entr" presetSubtype="21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25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750"/>
                            </p:stCondLst>
                            <p:childTnLst>
                              <p:par>
                                <p:cTn id="4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8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75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0"/>
                            </p:stCondLst>
                            <p:childTnLst>
                              <p:par>
                                <p:cTn id="5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750"/>
                            </p:stCondLst>
                            <p:childTnLst>
                              <p:par>
                                <p:cTn id="62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75451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75094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452" y="549823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运作流程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9" name="Rectangle 307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308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309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30" name="组合 1329"/>
          <p:cNvGrpSpPr/>
          <p:nvPr/>
        </p:nvGrpSpPr>
        <p:grpSpPr>
          <a:xfrm>
            <a:off x="922546" y="426712"/>
            <a:ext cx="1227138" cy="1063625"/>
            <a:chOff x="3203575" y="3411538"/>
            <a:chExt cx="1227138" cy="1063625"/>
          </a:xfrm>
        </p:grpSpPr>
        <p:sp>
          <p:nvSpPr>
            <p:cNvPr id="342" name="Freeform 310"/>
            <p:cNvSpPr>
              <a:spLocks/>
            </p:cNvSpPr>
            <p:nvPr/>
          </p:nvSpPr>
          <p:spPr bwMode="auto">
            <a:xfrm>
              <a:off x="3203575" y="3411538"/>
              <a:ext cx="1227138" cy="739775"/>
            </a:xfrm>
            <a:custGeom>
              <a:avLst/>
              <a:gdLst>
                <a:gd name="T0" fmla="*/ 229 w 325"/>
                <a:gd name="T1" fmla="*/ 196 h 196"/>
                <a:gd name="T2" fmla="*/ 198 w 325"/>
                <a:gd name="T3" fmla="*/ 172 h 196"/>
                <a:gd name="T4" fmla="*/ 170 w 325"/>
                <a:gd name="T5" fmla="*/ 150 h 196"/>
                <a:gd name="T6" fmla="*/ 146 w 325"/>
                <a:gd name="T7" fmla="*/ 130 h 196"/>
                <a:gd name="T8" fmla="*/ 122 w 325"/>
                <a:gd name="T9" fmla="*/ 110 h 196"/>
                <a:gd name="T10" fmla="*/ 99 w 325"/>
                <a:gd name="T11" fmla="*/ 90 h 196"/>
                <a:gd name="T12" fmla="*/ 76 w 325"/>
                <a:gd name="T13" fmla="*/ 70 h 196"/>
                <a:gd name="T14" fmla="*/ 52 w 325"/>
                <a:gd name="T15" fmla="*/ 49 h 196"/>
                <a:gd name="T16" fmla="*/ 27 w 325"/>
                <a:gd name="T17" fmla="*/ 26 h 196"/>
                <a:gd name="T18" fmla="*/ 0 w 325"/>
                <a:gd name="T19" fmla="*/ 0 h 196"/>
                <a:gd name="T20" fmla="*/ 32 w 325"/>
                <a:gd name="T21" fmla="*/ 18 h 196"/>
                <a:gd name="T22" fmla="*/ 63 w 325"/>
                <a:gd name="T23" fmla="*/ 34 h 196"/>
                <a:gd name="T24" fmla="*/ 91 w 325"/>
                <a:gd name="T25" fmla="*/ 48 h 196"/>
                <a:gd name="T26" fmla="*/ 118 w 325"/>
                <a:gd name="T27" fmla="*/ 62 h 196"/>
                <a:gd name="T28" fmla="*/ 145 w 325"/>
                <a:gd name="T29" fmla="*/ 75 h 196"/>
                <a:gd name="T30" fmla="*/ 171 w 325"/>
                <a:gd name="T31" fmla="*/ 87 h 196"/>
                <a:gd name="T32" fmla="*/ 198 w 325"/>
                <a:gd name="T33" fmla="*/ 100 h 196"/>
                <a:gd name="T34" fmla="*/ 226 w 325"/>
                <a:gd name="T35" fmla="*/ 112 h 196"/>
                <a:gd name="T36" fmla="*/ 257 w 325"/>
                <a:gd name="T37" fmla="*/ 125 h 196"/>
                <a:gd name="T38" fmla="*/ 289 w 325"/>
                <a:gd name="T39" fmla="*/ 139 h 196"/>
                <a:gd name="T40" fmla="*/ 325 w 325"/>
                <a:gd name="T41" fmla="*/ 153 h 196"/>
                <a:gd name="T42" fmla="*/ 300 w 325"/>
                <a:gd name="T43" fmla="*/ 165 h 196"/>
                <a:gd name="T44" fmla="*/ 277 w 325"/>
                <a:gd name="T45" fmla="*/ 175 h 196"/>
                <a:gd name="T46" fmla="*/ 255 w 325"/>
                <a:gd name="T47" fmla="*/ 185 h 196"/>
                <a:gd name="T48" fmla="*/ 229 w 325"/>
                <a:gd name="T4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196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5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30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4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2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6" y="157"/>
                    <a:pt x="307" y="161"/>
                    <a:pt x="300" y="165"/>
                  </a:cubicBezTo>
                  <a:cubicBezTo>
                    <a:pt x="292" y="169"/>
                    <a:pt x="285" y="172"/>
                    <a:pt x="277" y="175"/>
                  </a:cubicBezTo>
                  <a:cubicBezTo>
                    <a:pt x="270" y="178"/>
                    <a:pt x="263" y="182"/>
                    <a:pt x="255" y="185"/>
                  </a:cubicBezTo>
                  <a:cubicBezTo>
                    <a:pt x="247" y="188"/>
                    <a:pt x="239" y="192"/>
                    <a:pt x="229" y="196"/>
                  </a:cubicBezTo>
                  <a:close/>
                </a:path>
              </a:pathLst>
            </a:custGeom>
            <a:gradFill>
              <a:gsLst>
                <a:gs pos="85000">
                  <a:srgbClr val="F2F2F2"/>
                </a:gs>
                <a:gs pos="30000">
                  <a:srgbClr val="E3E3E3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3" name="Freeform 311"/>
            <p:cNvSpPr>
              <a:spLocks/>
            </p:cNvSpPr>
            <p:nvPr/>
          </p:nvSpPr>
          <p:spPr bwMode="auto">
            <a:xfrm>
              <a:off x="3203575" y="3411538"/>
              <a:ext cx="863600" cy="957263"/>
            </a:xfrm>
            <a:custGeom>
              <a:avLst/>
              <a:gdLst>
                <a:gd name="T0" fmla="*/ 229 w 229"/>
                <a:gd name="T1" fmla="*/ 196 h 254"/>
                <a:gd name="T2" fmla="*/ 198 w 229"/>
                <a:gd name="T3" fmla="*/ 172 h 254"/>
                <a:gd name="T4" fmla="*/ 170 w 229"/>
                <a:gd name="T5" fmla="*/ 150 h 254"/>
                <a:gd name="T6" fmla="*/ 146 w 229"/>
                <a:gd name="T7" fmla="*/ 129 h 254"/>
                <a:gd name="T8" fmla="*/ 122 w 229"/>
                <a:gd name="T9" fmla="*/ 110 h 254"/>
                <a:gd name="T10" fmla="*/ 99 w 229"/>
                <a:gd name="T11" fmla="*/ 90 h 254"/>
                <a:gd name="T12" fmla="*/ 76 w 229"/>
                <a:gd name="T13" fmla="*/ 70 h 254"/>
                <a:gd name="T14" fmla="*/ 52 w 229"/>
                <a:gd name="T15" fmla="*/ 49 h 254"/>
                <a:gd name="T16" fmla="*/ 27 w 229"/>
                <a:gd name="T17" fmla="*/ 26 h 254"/>
                <a:gd name="T18" fmla="*/ 0 w 229"/>
                <a:gd name="T19" fmla="*/ 0 h 254"/>
                <a:gd name="T20" fmla="*/ 22 w 229"/>
                <a:gd name="T21" fmla="*/ 30 h 254"/>
                <a:gd name="T22" fmla="*/ 43 w 229"/>
                <a:gd name="T23" fmla="*/ 57 h 254"/>
                <a:gd name="T24" fmla="*/ 63 w 229"/>
                <a:gd name="T25" fmla="*/ 82 h 254"/>
                <a:gd name="T26" fmla="*/ 82 w 229"/>
                <a:gd name="T27" fmla="*/ 105 h 254"/>
                <a:gd name="T28" fmla="*/ 101 w 229"/>
                <a:gd name="T29" fmla="*/ 128 h 254"/>
                <a:gd name="T30" fmla="*/ 120 w 229"/>
                <a:gd name="T31" fmla="*/ 151 h 254"/>
                <a:gd name="T32" fmla="*/ 140 w 229"/>
                <a:gd name="T33" fmla="*/ 175 h 254"/>
                <a:gd name="T34" fmla="*/ 161 w 229"/>
                <a:gd name="T35" fmla="*/ 199 h 254"/>
                <a:gd name="T36" fmla="*/ 184 w 229"/>
                <a:gd name="T37" fmla="*/ 225 h 254"/>
                <a:gd name="T38" fmla="*/ 211 w 229"/>
                <a:gd name="T39" fmla="*/ 254 h 254"/>
                <a:gd name="T40" fmla="*/ 220 w 229"/>
                <a:gd name="T41" fmla="*/ 225 h 254"/>
                <a:gd name="T42" fmla="*/ 229 w 229"/>
                <a:gd name="T4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9" h="254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4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29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3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1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8" y="11"/>
                    <a:pt x="15" y="20"/>
                    <a:pt x="22" y="30"/>
                  </a:cubicBezTo>
                  <a:cubicBezTo>
                    <a:pt x="29" y="39"/>
                    <a:pt x="36" y="48"/>
                    <a:pt x="43" y="57"/>
                  </a:cubicBezTo>
                  <a:cubicBezTo>
                    <a:pt x="50" y="65"/>
                    <a:pt x="56" y="74"/>
                    <a:pt x="63" y="82"/>
                  </a:cubicBezTo>
                  <a:cubicBezTo>
                    <a:pt x="69" y="90"/>
                    <a:pt x="75" y="98"/>
                    <a:pt x="82" y="105"/>
                  </a:cubicBezTo>
                  <a:cubicBezTo>
                    <a:pt x="88" y="113"/>
                    <a:pt x="94" y="121"/>
                    <a:pt x="101" y="128"/>
                  </a:cubicBezTo>
                  <a:cubicBezTo>
                    <a:pt x="107" y="136"/>
                    <a:pt x="113" y="144"/>
                    <a:pt x="120" y="151"/>
                  </a:cubicBezTo>
                  <a:cubicBezTo>
                    <a:pt x="126" y="159"/>
                    <a:pt x="133" y="167"/>
                    <a:pt x="140" y="175"/>
                  </a:cubicBezTo>
                  <a:cubicBezTo>
                    <a:pt x="147" y="183"/>
                    <a:pt x="154" y="191"/>
                    <a:pt x="161" y="199"/>
                  </a:cubicBezTo>
                  <a:cubicBezTo>
                    <a:pt x="169" y="208"/>
                    <a:pt x="176" y="216"/>
                    <a:pt x="184" y="225"/>
                  </a:cubicBezTo>
                  <a:cubicBezTo>
                    <a:pt x="193" y="235"/>
                    <a:pt x="201" y="244"/>
                    <a:pt x="211" y="254"/>
                  </a:cubicBezTo>
                  <a:cubicBezTo>
                    <a:pt x="214" y="242"/>
                    <a:pt x="217" y="234"/>
                    <a:pt x="220" y="225"/>
                  </a:cubicBezTo>
                  <a:cubicBezTo>
                    <a:pt x="222" y="216"/>
                    <a:pt x="225" y="208"/>
                    <a:pt x="229" y="196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4" name="Freeform 312"/>
            <p:cNvSpPr>
              <a:spLocks/>
            </p:cNvSpPr>
            <p:nvPr/>
          </p:nvSpPr>
          <p:spPr bwMode="auto">
            <a:xfrm>
              <a:off x="3863975" y="4222750"/>
              <a:ext cx="134938" cy="146050"/>
            </a:xfrm>
            <a:custGeom>
              <a:avLst/>
              <a:gdLst>
                <a:gd name="T0" fmla="*/ 20 w 36"/>
                <a:gd name="T1" fmla="*/ 0 h 39"/>
                <a:gd name="T2" fmla="*/ 28 w 36"/>
                <a:gd name="T3" fmla="*/ 19 h 39"/>
                <a:gd name="T4" fmla="*/ 36 w 36"/>
                <a:gd name="T5" fmla="*/ 39 h 39"/>
                <a:gd name="T6" fmla="*/ 17 w 36"/>
                <a:gd name="T7" fmla="*/ 25 h 39"/>
                <a:gd name="T8" fmla="*/ 0 w 36"/>
                <a:gd name="T9" fmla="*/ 10 h 39"/>
                <a:gd name="T10" fmla="*/ 20 w 3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9">
                  <a:moveTo>
                    <a:pt x="20" y="0"/>
                  </a:moveTo>
                  <a:cubicBezTo>
                    <a:pt x="23" y="7"/>
                    <a:pt x="25" y="13"/>
                    <a:pt x="28" y="19"/>
                  </a:cubicBezTo>
                  <a:cubicBezTo>
                    <a:pt x="30" y="25"/>
                    <a:pt x="32" y="31"/>
                    <a:pt x="36" y="39"/>
                  </a:cubicBezTo>
                  <a:cubicBezTo>
                    <a:pt x="28" y="33"/>
                    <a:pt x="23" y="29"/>
                    <a:pt x="17" y="25"/>
                  </a:cubicBezTo>
                  <a:cubicBezTo>
                    <a:pt x="12" y="20"/>
                    <a:pt x="7" y="16"/>
                    <a:pt x="0" y="10"/>
                  </a:cubicBezTo>
                  <a:cubicBezTo>
                    <a:pt x="8" y="6"/>
                    <a:pt x="12" y="4"/>
                    <a:pt x="2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5" name="Freeform 313"/>
            <p:cNvSpPr>
              <a:spLocks/>
            </p:cNvSpPr>
            <p:nvPr/>
          </p:nvSpPr>
          <p:spPr bwMode="auto">
            <a:xfrm>
              <a:off x="3203575" y="3411538"/>
              <a:ext cx="735013" cy="1063625"/>
            </a:xfrm>
            <a:custGeom>
              <a:avLst/>
              <a:gdLst>
                <a:gd name="T0" fmla="*/ 195 w 195"/>
                <a:gd name="T1" fmla="*/ 215 h 282"/>
                <a:gd name="T2" fmla="*/ 169 w 195"/>
                <a:gd name="T3" fmla="*/ 188 h 282"/>
                <a:gd name="T4" fmla="*/ 145 w 195"/>
                <a:gd name="T5" fmla="*/ 164 h 282"/>
                <a:gd name="T6" fmla="*/ 124 w 195"/>
                <a:gd name="T7" fmla="*/ 141 h 282"/>
                <a:gd name="T8" fmla="*/ 104 w 195"/>
                <a:gd name="T9" fmla="*/ 119 h 282"/>
                <a:gd name="T10" fmla="*/ 84 w 195"/>
                <a:gd name="T11" fmla="*/ 98 h 282"/>
                <a:gd name="T12" fmla="*/ 65 w 195"/>
                <a:gd name="T13" fmla="*/ 76 h 282"/>
                <a:gd name="T14" fmla="*/ 44 w 195"/>
                <a:gd name="T15" fmla="*/ 53 h 282"/>
                <a:gd name="T16" fmla="*/ 23 w 195"/>
                <a:gd name="T17" fmla="*/ 28 h 282"/>
                <a:gd name="T18" fmla="*/ 0 w 195"/>
                <a:gd name="T19" fmla="*/ 0 h 282"/>
                <a:gd name="T20" fmla="*/ 8 w 195"/>
                <a:gd name="T21" fmla="*/ 36 h 282"/>
                <a:gd name="T22" fmla="*/ 16 w 195"/>
                <a:gd name="T23" fmla="*/ 68 h 282"/>
                <a:gd name="T24" fmla="*/ 23 w 195"/>
                <a:gd name="T25" fmla="*/ 98 h 282"/>
                <a:gd name="T26" fmla="*/ 30 w 195"/>
                <a:gd name="T27" fmla="*/ 127 h 282"/>
                <a:gd name="T28" fmla="*/ 38 w 195"/>
                <a:gd name="T29" fmla="*/ 155 h 282"/>
                <a:gd name="T30" fmla="*/ 45 w 195"/>
                <a:gd name="T31" fmla="*/ 184 h 282"/>
                <a:gd name="T32" fmla="*/ 53 w 195"/>
                <a:gd name="T33" fmla="*/ 214 h 282"/>
                <a:gd name="T34" fmla="*/ 62 w 195"/>
                <a:gd name="T35" fmla="*/ 246 h 282"/>
                <a:gd name="T36" fmla="*/ 72 w 195"/>
                <a:gd name="T37" fmla="*/ 282 h 282"/>
                <a:gd name="T38" fmla="*/ 100 w 195"/>
                <a:gd name="T39" fmla="*/ 268 h 282"/>
                <a:gd name="T40" fmla="*/ 123 w 195"/>
                <a:gd name="T41" fmla="*/ 255 h 282"/>
                <a:gd name="T42" fmla="*/ 146 w 195"/>
                <a:gd name="T43" fmla="*/ 243 h 282"/>
                <a:gd name="T44" fmla="*/ 169 w 195"/>
                <a:gd name="T45" fmla="*/ 230 h 282"/>
                <a:gd name="T46" fmla="*/ 195 w 195"/>
                <a:gd name="T47" fmla="*/ 2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282">
                  <a:moveTo>
                    <a:pt x="195" y="215"/>
                  </a:moveTo>
                  <a:cubicBezTo>
                    <a:pt x="186" y="205"/>
                    <a:pt x="177" y="196"/>
                    <a:pt x="169" y="188"/>
                  </a:cubicBezTo>
                  <a:cubicBezTo>
                    <a:pt x="160" y="180"/>
                    <a:pt x="153" y="171"/>
                    <a:pt x="145" y="164"/>
                  </a:cubicBezTo>
                  <a:cubicBezTo>
                    <a:pt x="138" y="156"/>
                    <a:pt x="131" y="148"/>
                    <a:pt x="124" y="141"/>
                  </a:cubicBezTo>
                  <a:cubicBezTo>
                    <a:pt x="117" y="134"/>
                    <a:pt x="110" y="126"/>
                    <a:pt x="104" y="119"/>
                  </a:cubicBezTo>
                  <a:cubicBezTo>
                    <a:pt x="97" y="112"/>
                    <a:pt x="91" y="105"/>
                    <a:pt x="84" y="98"/>
                  </a:cubicBezTo>
                  <a:cubicBezTo>
                    <a:pt x="78" y="91"/>
                    <a:pt x="71" y="83"/>
                    <a:pt x="65" y="76"/>
                  </a:cubicBezTo>
                  <a:cubicBezTo>
                    <a:pt x="58" y="68"/>
                    <a:pt x="51" y="61"/>
                    <a:pt x="44" y="53"/>
                  </a:cubicBezTo>
                  <a:cubicBezTo>
                    <a:pt x="38" y="45"/>
                    <a:pt x="30" y="37"/>
                    <a:pt x="23" y="28"/>
                  </a:cubicBezTo>
                  <a:cubicBezTo>
                    <a:pt x="16" y="19"/>
                    <a:pt x="8" y="10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9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5"/>
                    <a:pt x="43" y="174"/>
                    <a:pt x="45" y="184"/>
                  </a:cubicBezTo>
                  <a:cubicBezTo>
                    <a:pt x="48" y="194"/>
                    <a:pt x="50" y="204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8"/>
                    <a:pt x="69" y="269"/>
                    <a:pt x="72" y="282"/>
                  </a:cubicBezTo>
                  <a:cubicBezTo>
                    <a:pt x="82" y="277"/>
                    <a:pt x="91" y="272"/>
                    <a:pt x="100" y="268"/>
                  </a:cubicBezTo>
                  <a:cubicBezTo>
                    <a:pt x="108" y="263"/>
                    <a:pt x="116" y="259"/>
                    <a:pt x="123" y="255"/>
                  </a:cubicBezTo>
                  <a:cubicBezTo>
                    <a:pt x="131" y="251"/>
                    <a:pt x="138" y="247"/>
                    <a:pt x="146" y="243"/>
                  </a:cubicBezTo>
                  <a:cubicBezTo>
                    <a:pt x="153" y="239"/>
                    <a:pt x="161" y="235"/>
                    <a:pt x="169" y="230"/>
                  </a:cubicBezTo>
                  <a:cubicBezTo>
                    <a:pt x="177" y="225"/>
                    <a:pt x="185" y="220"/>
                    <a:pt x="195" y="215"/>
                  </a:cubicBezTo>
                  <a:close/>
                </a:path>
              </a:pathLst>
            </a:custGeom>
            <a:gradFill>
              <a:gsLst>
                <a:gs pos="72000">
                  <a:schemeClr val="accent1">
                    <a:lumMod val="5000"/>
                    <a:lumOff val="95000"/>
                  </a:schemeClr>
                </a:gs>
                <a:gs pos="30000">
                  <a:srgbClr val="DBDBDB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6" name="Freeform 314"/>
            <p:cNvSpPr>
              <a:spLocks/>
            </p:cNvSpPr>
            <p:nvPr/>
          </p:nvSpPr>
          <p:spPr bwMode="auto">
            <a:xfrm>
              <a:off x="3203575" y="3411538"/>
              <a:ext cx="1227138" cy="577850"/>
            </a:xfrm>
            <a:custGeom>
              <a:avLst/>
              <a:gdLst>
                <a:gd name="T0" fmla="*/ 141 w 325"/>
                <a:gd name="T1" fmla="*/ 126 h 153"/>
                <a:gd name="T2" fmla="*/ 114 w 325"/>
                <a:gd name="T3" fmla="*/ 103 h 153"/>
                <a:gd name="T4" fmla="*/ 91 w 325"/>
                <a:gd name="T5" fmla="*/ 83 h 153"/>
                <a:gd name="T6" fmla="*/ 69 w 325"/>
                <a:gd name="T7" fmla="*/ 64 h 153"/>
                <a:gd name="T8" fmla="*/ 48 w 325"/>
                <a:gd name="T9" fmla="*/ 45 h 153"/>
                <a:gd name="T10" fmla="*/ 25 w 325"/>
                <a:gd name="T11" fmla="*/ 24 h 153"/>
                <a:gd name="T12" fmla="*/ 0 w 325"/>
                <a:gd name="T13" fmla="*/ 0 h 153"/>
                <a:gd name="T14" fmla="*/ 32 w 325"/>
                <a:gd name="T15" fmla="*/ 18 h 153"/>
                <a:gd name="T16" fmla="*/ 63 w 325"/>
                <a:gd name="T17" fmla="*/ 34 h 153"/>
                <a:gd name="T18" fmla="*/ 91 w 325"/>
                <a:gd name="T19" fmla="*/ 48 h 153"/>
                <a:gd name="T20" fmla="*/ 118 w 325"/>
                <a:gd name="T21" fmla="*/ 62 h 153"/>
                <a:gd name="T22" fmla="*/ 145 w 325"/>
                <a:gd name="T23" fmla="*/ 75 h 153"/>
                <a:gd name="T24" fmla="*/ 171 w 325"/>
                <a:gd name="T25" fmla="*/ 87 h 153"/>
                <a:gd name="T26" fmla="*/ 198 w 325"/>
                <a:gd name="T27" fmla="*/ 100 h 153"/>
                <a:gd name="T28" fmla="*/ 226 w 325"/>
                <a:gd name="T29" fmla="*/ 112 h 153"/>
                <a:gd name="T30" fmla="*/ 257 w 325"/>
                <a:gd name="T31" fmla="*/ 125 h 153"/>
                <a:gd name="T32" fmla="*/ 289 w 325"/>
                <a:gd name="T33" fmla="*/ 139 h 153"/>
                <a:gd name="T34" fmla="*/ 325 w 325"/>
                <a:gd name="T35" fmla="*/ 153 h 153"/>
                <a:gd name="T36" fmla="*/ 291 w 325"/>
                <a:gd name="T37" fmla="*/ 149 h 153"/>
                <a:gd name="T38" fmla="*/ 260 w 325"/>
                <a:gd name="T39" fmla="*/ 145 h 153"/>
                <a:gd name="T40" fmla="*/ 232 w 325"/>
                <a:gd name="T41" fmla="*/ 141 h 153"/>
                <a:gd name="T42" fmla="*/ 205 w 325"/>
                <a:gd name="T43" fmla="*/ 137 h 153"/>
                <a:gd name="T44" fmla="*/ 175 w 325"/>
                <a:gd name="T45" fmla="*/ 132 h 153"/>
                <a:gd name="T46" fmla="*/ 141 w 325"/>
                <a:gd name="T47" fmla="*/ 1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5" h="153">
                  <a:moveTo>
                    <a:pt x="141" y="126"/>
                  </a:moveTo>
                  <a:cubicBezTo>
                    <a:pt x="132" y="118"/>
                    <a:pt x="123" y="110"/>
                    <a:pt x="114" y="103"/>
                  </a:cubicBezTo>
                  <a:cubicBezTo>
                    <a:pt x="106" y="96"/>
                    <a:pt x="98" y="89"/>
                    <a:pt x="91" y="83"/>
                  </a:cubicBezTo>
                  <a:cubicBezTo>
                    <a:pt x="83" y="76"/>
                    <a:pt x="76" y="70"/>
                    <a:pt x="69" y="64"/>
                  </a:cubicBezTo>
                  <a:cubicBezTo>
                    <a:pt x="62" y="58"/>
                    <a:pt x="55" y="51"/>
                    <a:pt x="48" y="45"/>
                  </a:cubicBezTo>
                  <a:cubicBezTo>
                    <a:pt x="41" y="38"/>
                    <a:pt x="33" y="31"/>
                    <a:pt x="25" y="24"/>
                  </a:cubicBezTo>
                  <a:cubicBezTo>
                    <a:pt x="17" y="17"/>
                    <a:pt x="9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3" y="152"/>
                    <a:pt x="301" y="150"/>
                    <a:pt x="291" y="149"/>
                  </a:cubicBezTo>
                  <a:cubicBezTo>
                    <a:pt x="280" y="148"/>
                    <a:pt x="270" y="146"/>
                    <a:pt x="260" y="145"/>
                  </a:cubicBezTo>
                  <a:cubicBezTo>
                    <a:pt x="251" y="144"/>
                    <a:pt x="242" y="142"/>
                    <a:pt x="232" y="141"/>
                  </a:cubicBezTo>
                  <a:cubicBezTo>
                    <a:pt x="223" y="140"/>
                    <a:pt x="214" y="138"/>
                    <a:pt x="205" y="137"/>
                  </a:cubicBezTo>
                  <a:cubicBezTo>
                    <a:pt x="195" y="136"/>
                    <a:pt x="185" y="134"/>
                    <a:pt x="175" y="132"/>
                  </a:cubicBezTo>
                  <a:cubicBezTo>
                    <a:pt x="164" y="130"/>
                    <a:pt x="153" y="128"/>
                    <a:pt x="141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7" name="Freeform 315"/>
            <p:cNvSpPr>
              <a:spLocks/>
            </p:cNvSpPr>
            <p:nvPr/>
          </p:nvSpPr>
          <p:spPr bwMode="auto">
            <a:xfrm>
              <a:off x="3203575" y="3411538"/>
              <a:ext cx="444500" cy="1063625"/>
            </a:xfrm>
            <a:custGeom>
              <a:avLst/>
              <a:gdLst>
                <a:gd name="T0" fmla="*/ 118 w 118"/>
                <a:gd name="T1" fmla="*/ 134 h 282"/>
                <a:gd name="T2" fmla="*/ 95 w 118"/>
                <a:gd name="T3" fmla="*/ 110 h 282"/>
                <a:gd name="T4" fmla="*/ 75 w 118"/>
                <a:gd name="T5" fmla="*/ 88 h 282"/>
                <a:gd name="T6" fmla="*/ 57 w 118"/>
                <a:gd name="T7" fmla="*/ 68 h 282"/>
                <a:gd name="T8" fmla="*/ 40 w 118"/>
                <a:gd name="T9" fmla="*/ 47 h 282"/>
                <a:gd name="T10" fmla="*/ 21 w 118"/>
                <a:gd name="T11" fmla="*/ 25 h 282"/>
                <a:gd name="T12" fmla="*/ 0 w 118"/>
                <a:gd name="T13" fmla="*/ 0 h 282"/>
                <a:gd name="T14" fmla="*/ 8 w 118"/>
                <a:gd name="T15" fmla="*/ 36 h 282"/>
                <a:gd name="T16" fmla="*/ 16 w 118"/>
                <a:gd name="T17" fmla="*/ 68 h 282"/>
                <a:gd name="T18" fmla="*/ 23 w 118"/>
                <a:gd name="T19" fmla="*/ 98 h 282"/>
                <a:gd name="T20" fmla="*/ 30 w 118"/>
                <a:gd name="T21" fmla="*/ 127 h 282"/>
                <a:gd name="T22" fmla="*/ 38 w 118"/>
                <a:gd name="T23" fmla="*/ 155 h 282"/>
                <a:gd name="T24" fmla="*/ 45 w 118"/>
                <a:gd name="T25" fmla="*/ 184 h 282"/>
                <a:gd name="T26" fmla="*/ 53 w 118"/>
                <a:gd name="T27" fmla="*/ 214 h 282"/>
                <a:gd name="T28" fmla="*/ 62 w 118"/>
                <a:gd name="T29" fmla="*/ 246 h 282"/>
                <a:gd name="T30" fmla="*/ 72 w 118"/>
                <a:gd name="T31" fmla="*/ 282 h 282"/>
                <a:gd name="T32" fmla="*/ 83 w 118"/>
                <a:gd name="T33" fmla="*/ 250 h 282"/>
                <a:gd name="T34" fmla="*/ 91 w 118"/>
                <a:gd name="T35" fmla="*/ 221 h 282"/>
                <a:gd name="T36" fmla="*/ 100 w 118"/>
                <a:gd name="T37" fmla="*/ 195 h 282"/>
                <a:gd name="T38" fmla="*/ 108 w 118"/>
                <a:gd name="T39" fmla="*/ 167 h 282"/>
                <a:gd name="T40" fmla="*/ 118 w 118"/>
                <a:gd name="T41" fmla="*/ 1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282">
                  <a:moveTo>
                    <a:pt x="118" y="134"/>
                  </a:moveTo>
                  <a:cubicBezTo>
                    <a:pt x="109" y="125"/>
                    <a:pt x="102" y="117"/>
                    <a:pt x="95" y="110"/>
                  </a:cubicBezTo>
                  <a:cubicBezTo>
                    <a:pt x="88" y="102"/>
                    <a:pt x="81" y="95"/>
                    <a:pt x="75" y="88"/>
                  </a:cubicBezTo>
                  <a:cubicBezTo>
                    <a:pt x="69" y="81"/>
                    <a:pt x="63" y="74"/>
                    <a:pt x="57" y="68"/>
                  </a:cubicBezTo>
                  <a:cubicBezTo>
                    <a:pt x="51" y="61"/>
                    <a:pt x="46" y="54"/>
                    <a:pt x="40" y="47"/>
                  </a:cubicBezTo>
                  <a:cubicBezTo>
                    <a:pt x="34" y="40"/>
                    <a:pt x="27" y="33"/>
                    <a:pt x="21" y="25"/>
                  </a:cubicBezTo>
                  <a:cubicBezTo>
                    <a:pt x="14" y="18"/>
                    <a:pt x="8" y="9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8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4"/>
                    <a:pt x="43" y="174"/>
                    <a:pt x="45" y="184"/>
                  </a:cubicBezTo>
                  <a:cubicBezTo>
                    <a:pt x="48" y="193"/>
                    <a:pt x="51" y="203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7"/>
                    <a:pt x="69" y="269"/>
                    <a:pt x="72" y="282"/>
                  </a:cubicBezTo>
                  <a:cubicBezTo>
                    <a:pt x="76" y="270"/>
                    <a:pt x="80" y="259"/>
                    <a:pt x="83" y="250"/>
                  </a:cubicBezTo>
                  <a:cubicBezTo>
                    <a:pt x="86" y="240"/>
                    <a:pt x="89" y="230"/>
                    <a:pt x="91" y="221"/>
                  </a:cubicBezTo>
                  <a:cubicBezTo>
                    <a:pt x="94" y="212"/>
                    <a:pt x="97" y="204"/>
                    <a:pt x="100" y="195"/>
                  </a:cubicBezTo>
                  <a:cubicBezTo>
                    <a:pt x="102" y="186"/>
                    <a:pt x="105" y="177"/>
                    <a:pt x="108" y="167"/>
                  </a:cubicBezTo>
                  <a:cubicBezTo>
                    <a:pt x="111" y="157"/>
                    <a:pt x="114" y="146"/>
                    <a:pt x="118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8" name="Freeform 316"/>
            <p:cNvSpPr>
              <a:spLocks/>
            </p:cNvSpPr>
            <p:nvPr/>
          </p:nvSpPr>
          <p:spPr bwMode="auto">
            <a:xfrm>
              <a:off x="3203575" y="3411538"/>
              <a:ext cx="531813" cy="573088"/>
            </a:xfrm>
            <a:custGeom>
              <a:avLst/>
              <a:gdLst>
                <a:gd name="T0" fmla="*/ 134 w 141"/>
                <a:gd name="T1" fmla="*/ 152 h 152"/>
                <a:gd name="T2" fmla="*/ 108 w 141"/>
                <a:gd name="T3" fmla="*/ 124 h 152"/>
                <a:gd name="T4" fmla="*/ 86 w 141"/>
                <a:gd name="T5" fmla="*/ 99 h 152"/>
                <a:gd name="T6" fmla="*/ 65 w 141"/>
                <a:gd name="T7" fmla="*/ 76 h 152"/>
                <a:gd name="T8" fmla="*/ 45 w 141"/>
                <a:gd name="T9" fmla="*/ 53 h 152"/>
                <a:gd name="T10" fmla="*/ 24 w 141"/>
                <a:gd name="T11" fmla="*/ 29 h 152"/>
                <a:gd name="T12" fmla="*/ 0 w 141"/>
                <a:gd name="T13" fmla="*/ 0 h 152"/>
                <a:gd name="T14" fmla="*/ 25 w 141"/>
                <a:gd name="T15" fmla="*/ 24 h 152"/>
                <a:gd name="T16" fmla="*/ 48 w 141"/>
                <a:gd name="T17" fmla="*/ 45 h 152"/>
                <a:gd name="T18" fmla="*/ 69 w 141"/>
                <a:gd name="T19" fmla="*/ 64 h 152"/>
                <a:gd name="T20" fmla="*/ 90 w 141"/>
                <a:gd name="T21" fmla="*/ 83 h 152"/>
                <a:gd name="T22" fmla="*/ 114 w 141"/>
                <a:gd name="T23" fmla="*/ 103 h 152"/>
                <a:gd name="T24" fmla="*/ 141 w 141"/>
                <a:gd name="T25" fmla="*/ 126 h 152"/>
                <a:gd name="T26" fmla="*/ 134 w 141"/>
                <a:gd name="T2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52">
                  <a:moveTo>
                    <a:pt x="134" y="152"/>
                  </a:moveTo>
                  <a:cubicBezTo>
                    <a:pt x="124" y="142"/>
                    <a:pt x="116" y="132"/>
                    <a:pt x="108" y="124"/>
                  </a:cubicBezTo>
                  <a:cubicBezTo>
                    <a:pt x="100" y="115"/>
                    <a:pt x="93" y="107"/>
                    <a:pt x="86" y="99"/>
                  </a:cubicBezTo>
                  <a:cubicBezTo>
                    <a:pt x="79" y="92"/>
                    <a:pt x="72" y="84"/>
                    <a:pt x="65" y="76"/>
                  </a:cubicBezTo>
                  <a:cubicBezTo>
                    <a:pt x="58" y="69"/>
                    <a:pt x="52" y="61"/>
                    <a:pt x="45" y="53"/>
                  </a:cubicBezTo>
                  <a:cubicBezTo>
                    <a:pt x="38" y="46"/>
                    <a:pt x="31" y="37"/>
                    <a:pt x="24" y="29"/>
                  </a:cubicBezTo>
                  <a:cubicBezTo>
                    <a:pt x="16" y="20"/>
                    <a:pt x="9" y="10"/>
                    <a:pt x="0" y="0"/>
                  </a:cubicBezTo>
                  <a:cubicBezTo>
                    <a:pt x="9" y="9"/>
                    <a:pt x="17" y="17"/>
                    <a:pt x="25" y="24"/>
                  </a:cubicBezTo>
                  <a:cubicBezTo>
                    <a:pt x="33" y="31"/>
                    <a:pt x="40" y="38"/>
                    <a:pt x="48" y="45"/>
                  </a:cubicBezTo>
                  <a:cubicBezTo>
                    <a:pt x="55" y="51"/>
                    <a:pt x="62" y="57"/>
                    <a:pt x="69" y="64"/>
                  </a:cubicBezTo>
                  <a:cubicBezTo>
                    <a:pt x="76" y="70"/>
                    <a:pt x="83" y="76"/>
                    <a:pt x="90" y="83"/>
                  </a:cubicBezTo>
                  <a:cubicBezTo>
                    <a:pt x="98" y="89"/>
                    <a:pt x="106" y="96"/>
                    <a:pt x="114" y="103"/>
                  </a:cubicBezTo>
                  <a:cubicBezTo>
                    <a:pt x="122" y="110"/>
                    <a:pt x="131" y="118"/>
                    <a:pt x="141" y="126"/>
                  </a:cubicBezTo>
                  <a:cubicBezTo>
                    <a:pt x="138" y="136"/>
                    <a:pt x="137" y="141"/>
                    <a:pt x="134" y="15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211336" y="2285548"/>
            <a:ext cx="1533830" cy="1533830"/>
            <a:chOff x="1211336" y="2285548"/>
            <a:chExt cx="1533830" cy="1533830"/>
          </a:xfrm>
        </p:grpSpPr>
        <p:sp>
          <p:nvSpPr>
            <p:cNvPr id="2" name="椭圆 1"/>
            <p:cNvSpPr/>
            <p:nvPr/>
          </p:nvSpPr>
          <p:spPr>
            <a:xfrm>
              <a:off x="1211336" y="2285548"/>
              <a:ext cx="1533830" cy="1533830"/>
            </a:xfrm>
            <a:prstGeom prst="ellipse">
              <a:avLst/>
            </a:prstGeom>
            <a:solidFill>
              <a:srgbClr val="4EC4C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1397141" y="2821630"/>
              <a:ext cx="11622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流程一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956502" y="4156547"/>
            <a:ext cx="1533830" cy="1533830"/>
            <a:chOff x="3956502" y="4156547"/>
            <a:chExt cx="1533830" cy="1533830"/>
          </a:xfrm>
        </p:grpSpPr>
        <p:sp>
          <p:nvSpPr>
            <p:cNvPr id="21" name="椭圆 20"/>
            <p:cNvSpPr/>
            <p:nvPr/>
          </p:nvSpPr>
          <p:spPr>
            <a:xfrm>
              <a:off x="3956502" y="4156547"/>
              <a:ext cx="1533830" cy="1533830"/>
            </a:xfrm>
            <a:prstGeom prst="ellipse">
              <a:avLst/>
            </a:prstGeom>
            <a:solidFill>
              <a:srgbClr val="FFE38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4142307" y="4692629"/>
              <a:ext cx="11622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流程二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701668" y="2285548"/>
            <a:ext cx="1533830" cy="1533830"/>
            <a:chOff x="6701668" y="2285548"/>
            <a:chExt cx="1533830" cy="1533830"/>
          </a:xfrm>
        </p:grpSpPr>
        <p:sp>
          <p:nvSpPr>
            <p:cNvPr id="22" name="椭圆 21"/>
            <p:cNvSpPr/>
            <p:nvPr/>
          </p:nvSpPr>
          <p:spPr>
            <a:xfrm>
              <a:off x="6701668" y="2285548"/>
              <a:ext cx="1533830" cy="1533830"/>
            </a:xfrm>
            <a:prstGeom prst="ellipse">
              <a:avLst/>
            </a:prstGeom>
            <a:solidFill>
              <a:srgbClr val="FD919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6887473" y="2821630"/>
              <a:ext cx="11622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流程三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9446834" y="4156547"/>
            <a:ext cx="1533830" cy="1533830"/>
            <a:chOff x="9446834" y="4156547"/>
            <a:chExt cx="1533830" cy="1533830"/>
          </a:xfrm>
        </p:grpSpPr>
        <p:sp>
          <p:nvSpPr>
            <p:cNvPr id="23" name="椭圆 22"/>
            <p:cNvSpPr/>
            <p:nvPr/>
          </p:nvSpPr>
          <p:spPr>
            <a:xfrm>
              <a:off x="9446834" y="4156547"/>
              <a:ext cx="1533830" cy="1533830"/>
            </a:xfrm>
            <a:prstGeom prst="ellipse">
              <a:avLst/>
            </a:prstGeom>
            <a:solidFill>
              <a:srgbClr val="D491F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9632639" y="4692629"/>
              <a:ext cx="11622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流程四</a:t>
              </a:r>
              <a:endPara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604911" y="4178704"/>
            <a:ext cx="2739782" cy="1508105"/>
            <a:chOff x="604911" y="4016700"/>
            <a:chExt cx="2739782" cy="1508105"/>
          </a:xfrm>
        </p:grpSpPr>
        <p:sp>
          <p:nvSpPr>
            <p:cNvPr id="10" name="文本框 9"/>
            <p:cNvSpPr txBox="1"/>
            <p:nvPr/>
          </p:nvSpPr>
          <p:spPr>
            <a:xfrm>
              <a:off x="1285019" y="4016700"/>
              <a:ext cx="138646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604911" y="4447587"/>
              <a:ext cx="273978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</a:p>
            <a:p>
              <a:pPr algn="ctr"/>
              <a:endPara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400144" y="2138294"/>
            <a:ext cx="2739782" cy="1261884"/>
            <a:chOff x="604911" y="4016700"/>
            <a:chExt cx="2739782" cy="1261884"/>
          </a:xfrm>
        </p:grpSpPr>
        <p:sp>
          <p:nvSpPr>
            <p:cNvPr id="36" name="文本框 35"/>
            <p:cNvSpPr txBox="1"/>
            <p:nvPr/>
          </p:nvSpPr>
          <p:spPr>
            <a:xfrm>
              <a:off x="1285019" y="4016700"/>
              <a:ext cx="138646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文本框 36"/>
            <p:cNvSpPr txBox="1"/>
            <p:nvPr/>
          </p:nvSpPr>
          <p:spPr>
            <a:xfrm>
              <a:off x="604911" y="4447587"/>
              <a:ext cx="27397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125678" y="4178704"/>
            <a:ext cx="2739782" cy="1508105"/>
            <a:chOff x="604911" y="4016700"/>
            <a:chExt cx="2739782" cy="1508105"/>
          </a:xfrm>
        </p:grpSpPr>
        <p:sp>
          <p:nvSpPr>
            <p:cNvPr id="39" name="文本框 38"/>
            <p:cNvSpPr txBox="1"/>
            <p:nvPr/>
          </p:nvSpPr>
          <p:spPr>
            <a:xfrm>
              <a:off x="1285019" y="4016700"/>
              <a:ext cx="138646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0" name="文本框 39"/>
            <p:cNvSpPr txBox="1"/>
            <p:nvPr/>
          </p:nvSpPr>
          <p:spPr>
            <a:xfrm>
              <a:off x="604911" y="4447587"/>
              <a:ext cx="2739782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</a:p>
            <a:p>
              <a:pPr algn="ctr"/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843858" y="2138294"/>
            <a:ext cx="2739782" cy="1261884"/>
            <a:chOff x="604911" y="4016700"/>
            <a:chExt cx="2739782" cy="1261884"/>
          </a:xfrm>
        </p:grpSpPr>
        <p:sp>
          <p:nvSpPr>
            <p:cNvPr id="42" name="文本框 41"/>
            <p:cNvSpPr txBox="1"/>
            <p:nvPr/>
          </p:nvSpPr>
          <p:spPr>
            <a:xfrm>
              <a:off x="1285019" y="4016700"/>
              <a:ext cx="1386463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2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3" name="文本框 42"/>
            <p:cNvSpPr txBox="1"/>
            <p:nvPr/>
          </p:nvSpPr>
          <p:spPr>
            <a:xfrm>
              <a:off x="604911" y="4447587"/>
              <a:ext cx="273978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在此输入你所需的内容</a:t>
              </a:r>
              <a:endParaRPr lang="en-US" altLang="zh-CN" sz="16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在此输入你所需的</a:t>
              </a:r>
              <a:r>
                <a:rPr lang="zh-CN" altLang="en-US" sz="1600" dirty="0" smtClean="0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内容</a:t>
              </a:r>
              <a:endParaRPr lang="zh-CN" altLang="en-US" sz="16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44" name="下箭头 43"/>
          <p:cNvSpPr/>
          <p:nvPr/>
        </p:nvSpPr>
        <p:spPr>
          <a:xfrm rot="19345547">
            <a:off x="2985652" y="3522868"/>
            <a:ext cx="609802" cy="1233166"/>
          </a:xfrm>
          <a:custGeom>
            <a:avLst/>
            <a:gdLst>
              <a:gd name="connsiteX0" fmla="*/ 0 w 609802"/>
              <a:gd name="connsiteY0" fmla="*/ 926209 h 1231110"/>
              <a:gd name="connsiteX1" fmla="*/ 152451 w 609802"/>
              <a:gd name="connsiteY1" fmla="*/ 926209 h 1231110"/>
              <a:gd name="connsiteX2" fmla="*/ 152451 w 609802"/>
              <a:gd name="connsiteY2" fmla="*/ 0 h 1231110"/>
              <a:gd name="connsiteX3" fmla="*/ 457352 w 609802"/>
              <a:gd name="connsiteY3" fmla="*/ 0 h 1231110"/>
              <a:gd name="connsiteX4" fmla="*/ 457352 w 609802"/>
              <a:gd name="connsiteY4" fmla="*/ 926209 h 1231110"/>
              <a:gd name="connsiteX5" fmla="*/ 609802 w 609802"/>
              <a:gd name="connsiteY5" fmla="*/ 926209 h 1231110"/>
              <a:gd name="connsiteX6" fmla="*/ 304901 w 609802"/>
              <a:gd name="connsiteY6" fmla="*/ 1231110 h 1231110"/>
              <a:gd name="connsiteX7" fmla="*/ 0 w 609802"/>
              <a:gd name="connsiteY7" fmla="*/ 926209 h 1231110"/>
              <a:gd name="connsiteX0" fmla="*/ 0 w 609802"/>
              <a:gd name="connsiteY0" fmla="*/ 926209 h 1231110"/>
              <a:gd name="connsiteX1" fmla="*/ 152451 w 609802"/>
              <a:gd name="connsiteY1" fmla="*/ 926209 h 1231110"/>
              <a:gd name="connsiteX2" fmla="*/ 457352 w 609802"/>
              <a:gd name="connsiteY2" fmla="*/ 0 h 1231110"/>
              <a:gd name="connsiteX3" fmla="*/ 457352 w 609802"/>
              <a:gd name="connsiteY3" fmla="*/ 926209 h 1231110"/>
              <a:gd name="connsiteX4" fmla="*/ 609802 w 609802"/>
              <a:gd name="connsiteY4" fmla="*/ 926209 h 1231110"/>
              <a:gd name="connsiteX5" fmla="*/ 304901 w 609802"/>
              <a:gd name="connsiteY5" fmla="*/ 1231110 h 1231110"/>
              <a:gd name="connsiteX6" fmla="*/ 0 w 609802"/>
              <a:gd name="connsiteY6" fmla="*/ 926209 h 1231110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75190 h 1180091"/>
              <a:gd name="connsiteX1" fmla="*/ 152451 w 609802"/>
              <a:gd name="connsiteY1" fmla="*/ 875190 h 1180091"/>
              <a:gd name="connsiteX2" fmla="*/ 262503 w 609802"/>
              <a:gd name="connsiteY2" fmla="*/ 0 h 1180091"/>
              <a:gd name="connsiteX3" fmla="*/ 457352 w 609802"/>
              <a:gd name="connsiteY3" fmla="*/ 875190 h 1180091"/>
              <a:gd name="connsiteX4" fmla="*/ 609802 w 609802"/>
              <a:gd name="connsiteY4" fmla="*/ 875190 h 1180091"/>
              <a:gd name="connsiteX5" fmla="*/ 304901 w 609802"/>
              <a:gd name="connsiteY5" fmla="*/ 1180091 h 1180091"/>
              <a:gd name="connsiteX6" fmla="*/ 0 w 609802"/>
              <a:gd name="connsiteY6" fmla="*/ 875190 h 1180091"/>
              <a:gd name="connsiteX0" fmla="*/ 0 w 609802"/>
              <a:gd name="connsiteY0" fmla="*/ 990834 h 1295735"/>
              <a:gd name="connsiteX1" fmla="*/ 152451 w 609802"/>
              <a:gd name="connsiteY1" fmla="*/ 990834 h 1295735"/>
              <a:gd name="connsiteX2" fmla="*/ 203783 w 609802"/>
              <a:gd name="connsiteY2" fmla="*/ 0 h 1295735"/>
              <a:gd name="connsiteX3" fmla="*/ 457352 w 609802"/>
              <a:gd name="connsiteY3" fmla="*/ 990834 h 1295735"/>
              <a:gd name="connsiteX4" fmla="*/ 609802 w 609802"/>
              <a:gd name="connsiteY4" fmla="*/ 990834 h 1295735"/>
              <a:gd name="connsiteX5" fmla="*/ 304901 w 609802"/>
              <a:gd name="connsiteY5" fmla="*/ 1295735 h 1295735"/>
              <a:gd name="connsiteX6" fmla="*/ 0 w 609802"/>
              <a:gd name="connsiteY6" fmla="*/ 990834 h 1295735"/>
              <a:gd name="connsiteX0" fmla="*/ 0 w 609802"/>
              <a:gd name="connsiteY0" fmla="*/ 928265 h 1233166"/>
              <a:gd name="connsiteX1" fmla="*/ 152451 w 609802"/>
              <a:gd name="connsiteY1" fmla="*/ 928265 h 1233166"/>
              <a:gd name="connsiteX2" fmla="*/ 127741 w 609802"/>
              <a:gd name="connsiteY2" fmla="*/ 0 h 1233166"/>
              <a:gd name="connsiteX3" fmla="*/ 457352 w 609802"/>
              <a:gd name="connsiteY3" fmla="*/ 928265 h 1233166"/>
              <a:gd name="connsiteX4" fmla="*/ 609802 w 609802"/>
              <a:gd name="connsiteY4" fmla="*/ 928265 h 1233166"/>
              <a:gd name="connsiteX5" fmla="*/ 304901 w 609802"/>
              <a:gd name="connsiteY5" fmla="*/ 1233166 h 1233166"/>
              <a:gd name="connsiteX6" fmla="*/ 0 w 609802"/>
              <a:gd name="connsiteY6" fmla="*/ 928265 h 123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802" h="1233166">
                <a:moveTo>
                  <a:pt x="0" y="928265"/>
                </a:moveTo>
                <a:lnTo>
                  <a:pt x="152451" y="928265"/>
                </a:lnTo>
                <a:cubicBezTo>
                  <a:pt x="228035" y="780497"/>
                  <a:pt x="76924" y="0"/>
                  <a:pt x="127741" y="0"/>
                </a:cubicBezTo>
                <a:lnTo>
                  <a:pt x="457352" y="928265"/>
                </a:lnTo>
                <a:lnTo>
                  <a:pt x="609802" y="928265"/>
                </a:lnTo>
                <a:lnTo>
                  <a:pt x="304901" y="1233166"/>
                </a:lnTo>
                <a:lnTo>
                  <a:pt x="0" y="92826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下箭头 43"/>
          <p:cNvSpPr/>
          <p:nvPr/>
        </p:nvSpPr>
        <p:spPr>
          <a:xfrm rot="19050483">
            <a:off x="8646008" y="3369576"/>
            <a:ext cx="609802" cy="1233166"/>
          </a:xfrm>
          <a:custGeom>
            <a:avLst/>
            <a:gdLst>
              <a:gd name="connsiteX0" fmla="*/ 0 w 609802"/>
              <a:gd name="connsiteY0" fmla="*/ 926209 h 1231110"/>
              <a:gd name="connsiteX1" fmla="*/ 152451 w 609802"/>
              <a:gd name="connsiteY1" fmla="*/ 926209 h 1231110"/>
              <a:gd name="connsiteX2" fmla="*/ 152451 w 609802"/>
              <a:gd name="connsiteY2" fmla="*/ 0 h 1231110"/>
              <a:gd name="connsiteX3" fmla="*/ 457352 w 609802"/>
              <a:gd name="connsiteY3" fmla="*/ 0 h 1231110"/>
              <a:gd name="connsiteX4" fmla="*/ 457352 w 609802"/>
              <a:gd name="connsiteY4" fmla="*/ 926209 h 1231110"/>
              <a:gd name="connsiteX5" fmla="*/ 609802 w 609802"/>
              <a:gd name="connsiteY5" fmla="*/ 926209 h 1231110"/>
              <a:gd name="connsiteX6" fmla="*/ 304901 w 609802"/>
              <a:gd name="connsiteY6" fmla="*/ 1231110 h 1231110"/>
              <a:gd name="connsiteX7" fmla="*/ 0 w 609802"/>
              <a:gd name="connsiteY7" fmla="*/ 926209 h 1231110"/>
              <a:gd name="connsiteX0" fmla="*/ 0 w 609802"/>
              <a:gd name="connsiteY0" fmla="*/ 926209 h 1231110"/>
              <a:gd name="connsiteX1" fmla="*/ 152451 w 609802"/>
              <a:gd name="connsiteY1" fmla="*/ 926209 h 1231110"/>
              <a:gd name="connsiteX2" fmla="*/ 457352 w 609802"/>
              <a:gd name="connsiteY2" fmla="*/ 0 h 1231110"/>
              <a:gd name="connsiteX3" fmla="*/ 457352 w 609802"/>
              <a:gd name="connsiteY3" fmla="*/ 926209 h 1231110"/>
              <a:gd name="connsiteX4" fmla="*/ 609802 w 609802"/>
              <a:gd name="connsiteY4" fmla="*/ 926209 h 1231110"/>
              <a:gd name="connsiteX5" fmla="*/ 304901 w 609802"/>
              <a:gd name="connsiteY5" fmla="*/ 1231110 h 1231110"/>
              <a:gd name="connsiteX6" fmla="*/ 0 w 609802"/>
              <a:gd name="connsiteY6" fmla="*/ 926209 h 1231110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75190 h 1180091"/>
              <a:gd name="connsiteX1" fmla="*/ 152451 w 609802"/>
              <a:gd name="connsiteY1" fmla="*/ 875190 h 1180091"/>
              <a:gd name="connsiteX2" fmla="*/ 262503 w 609802"/>
              <a:gd name="connsiteY2" fmla="*/ 0 h 1180091"/>
              <a:gd name="connsiteX3" fmla="*/ 457352 w 609802"/>
              <a:gd name="connsiteY3" fmla="*/ 875190 h 1180091"/>
              <a:gd name="connsiteX4" fmla="*/ 609802 w 609802"/>
              <a:gd name="connsiteY4" fmla="*/ 875190 h 1180091"/>
              <a:gd name="connsiteX5" fmla="*/ 304901 w 609802"/>
              <a:gd name="connsiteY5" fmla="*/ 1180091 h 1180091"/>
              <a:gd name="connsiteX6" fmla="*/ 0 w 609802"/>
              <a:gd name="connsiteY6" fmla="*/ 875190 h 1180091"/>
              <a:gd name="connsiteX0" fmla="*/ 0 w 609802"/>
              <a:gd name="connsiteY0" fmla="*/ 990834 h 1295735"/>
              <a:gd name="connsiteX1" fmla="*/ 152451 w 609802"/>
              <a:gd name="connsiteY1" fmla="*/ 990834 h 1295735"/>
              <a:gd name="connsiteX2" fmla="*/ 203783 w 609802"/>
              <a:gd name="connsiteY2" fmla="*/ 0 h 1295735"/>
              <a:gd name="connsiteX3" fmla="*/ 457352 w 609802"/>
              <a:gd name="connsiteY3" fmla="*/ 990834 h 1295735"/>
              <a:gd name="connsiteX4" fmla="*/ 609802 w 609802"/>
              <a:gd name="connsiteY4" fmla="*/ 990834 h 1295735"/>
              <a:gd name="connsiteX5" fmla="*/ 304901 w 609802"/>
              <a:gd name="connsiteY5" fmla="*/ 1295735 h 1295735"/>
              <a:gd name="connsiteX6" fmla="*/ 0 w 609802"/>
              <a:gd name="connsiteY6" fmla="*/ 990834 h 1295735"/>
              <a:gd name="connsiteX0" fmla="*/ 0 w 609802"/>
              <a:gd name="connsiteY0" fmla="*/ 928265 h 1233166"/>
              <a:gd name="connsiteX1" fmla="*/ 152451 w 609802"/>
              <a:gd name="connsiteY1" fmla="*/ 928265 h 1233166"/>
              <a:gd name="connsiteX2" fmla="*/ 127741 w 609802"/>
              <a:gd name="connsiteY2" fmla="*/ 0 h 1233166"/>
              <a:gd name="connsiteX3" fmla="*/ 457352 w 609802"/>
              <a:gd name="connsiteY3" fmla="*/ 928265 h 1233166"/>
              <a:gd name="connsiteX4" fmla="*/ 609802 w 609802"/>
              <a:gd name="connsiteY4" fmla="*/ 928265 h 1233166"/>
              <a:gd name="connsiteX5" fmla="*/ 304901 w 609802"/>
              <a:gd name="connsiteY5" fmla="*/ 1233166 h 1233166"/>
              <a:gd name="connsiteX6" fmla="*/ 0 w 609802"/>
              <a:gd name="connsiteY6" fmla="*/ 928265 h 123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802" h="1233166">
                <a:moveTo>
                  <a:pt x="0" y="928265"/>
                </a:moveTo>
                <a:lnTo>
                  <a:pt x="152451" y="928265"/>
                </a:lnTo>
                <a:cubicBezTo>
                  <a:pt x="228035" y="780497"/>
                  <a:pt x="76924" y="0"/>
                  <a:pt x="127741" y="0"/>
                </a:cubicBezTo>
                <a:lnTo>
                  <a:pt x="457352" y="928265"/>
                </a:lnTo>
                <a:lnTo>
                  <a:pt x="609802" y="928265"/>
                </a:lnTo>
                <a:lnTo>
                  <a:pt x="304901" y="1233166"/>
                </a:lnTo>
                <a:lnTo>
                  <a:pt x="0" y="92826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下箭头 43"/>
          <p:cNvSpPr/>
          <p:nvPr/>
        </p:nvSpPr>
        <p:spPr>
          <a:xfrm rot="14437635">
            <a:off x="5751739" y="3310944"/>
            <a:ext cx="609802" cy="1233166"/>
          </a:xfrm>
          <a:custGeom>
            <a:avLst/>
            <a:gdLst>
              <a:gd name="connsiteX0" fmla="*/ 0 w 609802"/>
              <a:gd name="connsiteY0" fmla="*/ 926209 h 1231110"/>
              <a:gd name="connsiteX1" fmla="*/ 152451 w 609802"/>
              <a:gd name="connsiteY1" fmla="*/ 926209 h 1231110"/>
              <a:gd name="connsiteX2" fmla="*/ 152451 w 609802"/>
              <a:gd name="connsiteY2" fmla="*/ 0 h 1231110"/>
              <a:gd name="connsiteX3" fmla="*/ 457352 w 609802"/>
              <a:gd name="connsiteY3" fmla="*/ 0 h 1231110"/>
              <a:gd name="connsiteX4" fmla="*/ 457352 w 609802"/>
              <a:gd name="connsiteY4" fmla="*/ 926209 h 1231110"/>
              <a:gd name="connsiteX5" fmla="*/ 609802 w 609802"/>
              <a:gd name="connsiteY5" fmla="*/ 926209 h 1231110"/>
              <a:gd name="connsiteX6" fmla="*/ 304901 w 609802"/>
              <a:gd name="connsiteY6" fmla="*/ 1231110 h 1231110"/>
              <a:gd name="connsiteX7" fmla="*/ 0 w 609802"/>
              <a:gd name="connsiteY7" fmla="*/ 926209 h 1231110"/>
              <a:gd name="connsiteX0" fmla="*/ 0 w 609802"/>
              <a:gd name="connsiteY0" fmla="*/ 926209 h 1231110"/>
              <a:gd name="connsiteX1" fmla="*/ 152451 w 609802"/>
              <a:gd name="connsiteY1" fmla="*/ 926209 h 1231110"/>
              <a:gd name="connsiteX2" fmla="*/ 457352 w 609802"/>
              <a:gd name="connsiteY2" fmla="*/ 0 h 1231110"/>
              <a:gd name="connsiteX3" fmla="*/ 457352 w 609802"/>
              <a:gd name="connsiteY3" fmla="*/ 926209 h 1231110"/>
              <a:gd name="connsiteX4" fmla="*/ 609802 w 609802"/>
              <a:gd name="connsiteY4" fmla="*/ 926209 h 1231110"/>
              <a:gd name="connsiteX5" fmla="*/ 304901 w 609802"/>
              <a:gd name="connsiteY5" fmla="*/ 1231110 h 1231110"/>
              <a:gd name="connsiteX6" fmla="*/ 0 w 609802"/>
              <a:gd name="connsiteY6" fmla="*/ 926209 h 1231110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86607 h 1191508"/>
              <a:gd name="connsiteX1" fmla="*/ 152451 w 609802"/>
              <a:gd name="connsiteY1" fmla="*/ 886607 h 1191508"/>
              <a:gd name="connsiteX2" fmla="*/ 453503 w 609802"/>
              <a:gd name="connsiteY2" fmla="*/ 0 h 1191508"/>
              <a:gd name="connsiteX3" fmla="*/ 457352 w 609802"/>
              <a:gd name="connsiteY3" fmla="*/ 886607 h 1191508"/>
              <a:gd name="connsiteX4" fmla="*/ 609802 w 609802"/>
              <a:gd name="connsiteY4" fmla="*/ 886607 h 1191508"/>
              <a:gd name="connsiteX5" fmla="*/ 304901 w 609802"/>
              <a:gd name="connsiteY5" fmla="*/ 1191508 h 1191508"/>
              <a:gd name="connsiteX6" fmla="*/ 0 w 609802"/>
              <a:gd name="connsiteY6" fmla="*/ 886607 h 1191508"/>
              <a:gd name="connsiteX0" fmla="*/ 0 w 609802"/>
              <a:gd name="connsiteY0" fmla="*/ 875190 h 1180091"/>
              <a:gd name="connsiteX1" fmla="*/ 152451 w 609802"/>
              <a:gd name="connsiteY1" fmla="*/ 875190 h 1180091"/>
              <a:gd name="connsiteX2" fmla="*/ 262503 w 609802"/>
              <a:gd name="connsiteY2" fmla="*/ 0 h 1180091"/>
              <a:gd name="connsiteX3" fmla="*/ 457352 w 609802"/>
              <a:gd name="connsiteY3" fmla="*/ 875190 h 1180091"/>
              <a:gd name="connsiteX4" fmla="*/ 609802 w 609802"/>
              <a:gd name="connsiteY4" fmla="*/ 875190 h 1180091"/>
              <a:gd name="connsiteX5" fmla="*/ 304901 w 609802"/>
              <a:gd name="connsiteY5" fmla="*/ 1180091 h 1180091"/>
              <a:gd name="connsiteX6" fmla="*/ 0 w 609802"/>
              <a:gd name="connsiteY6" fmla="*/ 875190 h 1180091"/>
              <a:gd name="connsiteX0" fmla="*/ 0 w 609802"/>
              <a:gd name="connsiteY0" fmla="*/ 990834 h 1295735"/>
              <a:gd name="connsiteX1" fmla="*/ 152451 w 609802"/>
              <a:gd name="connsiteY1" fmla="*/ 990834 h 1295735"/>
              <a:gd name="connsiteX2" fmla="*/ 203783 w 609802"/>
              <a:gd name="connsiteY2" fmla="*/ 0 h 1295735"/>
              <a:gd name="connsiteX3" fmla="*/ 457352 w 609802"/>
              <a:gd name="connsiteY3" fmla="*/ 990834 h 1295735"/>
              <a:gd name="connsiteX4" fmla="*/ 609802 w 609802"/>
              <a:gd name="connsiteY4" fmla="*/ 990834 h 1295735"/>
              <a:gd name="connsiteX5" fmla="*/ 304901 w 609802"/>
              <a:gd name="connsiteY5" fmla="*/ 1295735 h 1295735"/>
              <a:gd name="connsiteX6" fmla="*/ 0 w 609802"/>
              <a:gd name="connsiteY6" fmla="*/ 990834 h 1295735"/>
              <a:gd name="connsiteX0" fmla="*/ 0 w 609802"/>
              <a:gd name="connsiteY0" fmla="*/ 928265 h 1233166"/>
              <a:gd name="connsiteX1" fmla="*/ 152451 w 609802"/>
              <a:gd name="connsiteY1" fmla="*/ 928265 h 1233166"/>
              <a:gd name="connsiteX2" fmla="*/ 127741 w 609802"/>
              <a:gd name="connsiteY2" fmla="*/ 0 h 1233166"/>
              <a:gd name="connsiteX3" fmla="*/ 457352 w 609802"/>
              <a:gd name="connsiteY3" fmla="*/ 928265 h 1233166"/>
              <a:gd name="connsiteX4" fmla="*/ 609802 w 609802"/>
              <a:gd name="connsiteY4" fmla="*/ 928265 h 1233166"/>
              <a:gd name="connsiteX5" fmla="*/ 304901 w 609802"/>
              <a:gd name="connsiteY5" fmla="*/ 1233166 h 1233166"/>
              <a:gd name="connsiteX6" fmla="*/ 0 w 609802"/>
              <a:gd name="connsiteY6" fmla="*/ 928265 h 12331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9802" h="1233166">
                <a:moveTo>
                  <a:pt x="0" y="928265"/>
                </a:moveTo>
                <a:lnTo>
                  <a:pt x="152451" y="928265"/>
                </a:lnTo>
                <a:cubicBezTo>
                  <a:pt x="228035" y="780497"/>
                  <a:pt x="76924" y="0"/>
                  <a:pt x="127741" y="0"/>
                </a:cubicBezTo>
                <a:lnTo>
                  <a:pt x="457352" y="928265"/>
                </a:lnTo>
                <a:lnTo>
                  <a:pt x="609802" y="928265"/>
                </a:lnTo>
                <a:lnTo>
                  <a:pt x="304901" y="1233166"/>
                </a:lnTo>
                <a:lnTo>
                  <a:pt x="0" y="928265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1060547"/>
      </p:ext>
    </p:extLst>
  </p:cSld>
  <p:clrMapOvr>
    <a:masterClrMapping/>
  </p:clrMapOvr>
  <p:transition spd="slow" advTm="12506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75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25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9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750"/>
                            </p:stCondLst>
                            <p:childTnLst>
                              <p:par>
                                <p:cTn id="6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500"/>
                            </p:stCondLst>
                            <p:childTnLst>
                              <p:par>
                                <p:cTn id="66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4" grpId="0" animBg="1"/>
      <p:bldP spid="45" grpId="0" animBg="1"/>
      <p:bldP spid="4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75451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75094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452" y="549823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产业分布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9" name="Rectangle 307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308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309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30" name="组合 1329"/>
          <p:cNvGrpSpPr/>
          <p:nvPr/>
        </p:nvGrpSpPr>
        <p:grpSpPr>
          <a:xfrm>
            <a:off x="922546" y="426712"/>
            <a:ext cx="1227138" cy="1063625"/>
            <a:chOff x="3203575" y="3411538"/>
            <a:chExt cx="1227138" cy="1063625"/>
          </a:xfrm>
        </p:grpSpPr>
        <p:sp>
          <p:nvSpPr>
            <p:cNvPr id="342" name="Freeform 310"/>
            <p:cNvSpPr>
              <a:spLocks/>
            </p:cNvSpPr>
            <p:nvPr/>
          </p:nvSpPr>
          <p:spPr bwMode="auto">
            <a:xfrm>
              <a:off x="3203575" y="3411538"/>
              <a:ext cx="1227138" cy="739775"/>
            </a:xfrm>
            <a:custGeom>
              <a:avLst/>
              <a:gdLst>
                <a:gd name="T0" fmla="*/ 229 w 325"/>
                <a:gd name="T1" fmla="*/ 196 h 196"/>
                <a:gd name="T2" fmla="*/ 198 w 325"/>
                <a:gd name="T3" fmla="*/ 172 h 196"/>
                <a:gd name="T4" fmla="*/ 170 w 325"/>
                <a:gd name="T5" fmla="*/ 150 h 196"/>
                <a:gd name="T6" fmla="*/ 146 w 325"/>
                <a:gd name="T7" fmla="*/ 130 h 196"/>
                <a:gd name="T8" fmla="*/ 122 w 325"/>
                <a:gd name="T9" fmla="*/ 110 h 196"/>
                <a:gd name="T10" fmla="*/ 99 w 325"/>
                <a:gd name="T11" fmla="*/ 90 h 196"/>
                <a:gd name="T12" fmla="*/ 76 w 325"/>
                <a:gd name="T13" fmla="*/ 70 h 196"/>
                <a:gd name="T14" fmla="*/ 52 w 325"/>
                <a:gd name="T15" fmla="*/ 49 h 196"/>
                <a:gd name="T16" fmla="*/ 27 w 325"/>
                <a:gd name="T17" fmla="*/ 26 h 196"/>
                <a:gd name="T18" fmla="*/ 0 w 325"/>
                <a:gd name="T19" fmla="*/ 0 h 196"/>
                <a:gd name="T20" fmla="*/ 32 w 325"/>
                <a:gd name="T21" fmla="*/ 18 h 196"/>
                <a:gd name="T22" fmla="*/ 63 w 325"/>
                <a:gd name="T23" fmla="*/ 34 h 196"/>
                <a:gd name="T24" fmla="*/ 91 w 325"/>
                <a:gd name="T25" fmla="*/ 48 h 196"/>
                <a:gd name="T26" fmla="*/ 118 w 325"/>
                <a:gd name="T27" fmla="*/ 62 h 196"/>
                <a:gd name="T28" fmla="*/ 145 w 325"/>
                <a:gd name="T29" fmla="*/ 75 h 196"/>
                <a:gd name="T30" fmla="*/ 171 w 325"/>
                <a:gd name="T31" fmla="*/ 87 h 196"/>
                <a:gd name="T32" fmla="*/ 198 w 325"/>
                <a:gd name="T33" fmla="*/ 100 h 196"/>
                <a:gd name="T34" fmla="*/ 226 w 325"/>
                <a:gd name="T35" fmla="*/ 112 h 196"/>
                <a:gd name="T36" fmla="*/ 257 w 325"/>
                <a:gd name="T37" fmla="*/ 125 h 196"/>
                <a:gd name="T38" fmla="*/ 289 w 325"/>
                <a:gd name="T39" fmla="*/ 139 h 196"/>
                <a:gd name="T40" fmla="*/ 325 w 325"/>
                <a:gd name="T41" fmla="*/ 153 h 196"/>
                <a:gd name="T42" fmla="*/ 300 w 325"/>
                <a:gd name="T43" fmla="*/ 165 h 196"/>
                <a:gd name="T44" fmla="*/ 277 w 325"/>
                <a:gd name="T45" fmla="*/ 175 h 196"/>
                <a:gd name="T46" fmla="*/ 255 w 325"/>
                <a:gd name="T47" fmla="*/ 185 h 196"/>
                <a:gd name="T48" fmla="*/ 229 w 325"/>
                <a:gd name="T4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196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5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30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4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2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6" y="157"/>
                    <a:pt x="307" y="161"/>
                    <a:pt x="300" y="165"/>
                  </a:cubicBezTo>
                  <a:cubicBezTo>
                    <a:pt x="292" y="169"/>
                    <a:pt x="285" y="172"/>
                    <a:pt x="277" y="175"/>
                  </a:cubicBezTo>
                  <a:cubicBezTo>
                    <a:pt x="270" y="178"/>
                    <a:pt x="263" y="182"/>
                    <a:pt x="255" y="185"/>
                  </a:cubicBezTo>
                  <a:cubicBezTo>
                    <a:pt x="247" y="188"/>
                    <a:pt x="239" y="192"/>
                    <a:pt x="229" y="196"/>
                  </a:cubicBezTo>
                  <a:close/>
                </a:path>
              </a:pathLst>
            </a:custGeom>
            <a:gradFill>
              <a:gsLst>
                <a:gs pos="85000">
                  <a:srgbClr val="F2F2F2"/>
                </a:gs>
                <a:gs pos="30000">
                  <a:srgbClr val="E3E3E3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3" name="Freeform 311"/>
            <p:cNvSpPr>
              <a:spLocks/>
            </p:cNvSpPr>
            <p:nvPr/>
          </p:nvSpPr>
          <p:spPr bwMode="auto">
            <a:xfrm>
              <a:off x="3203575" y="3411538"/>
              <a:ext cx="863600" cy="957263"/>
            </a:xfrm>
            <a:custGeom>
              <a:avLst/>
              <a:gdLst>
                <a:gd name="T0" fmla="*/ 229 w 229"/>
                <a:gd name="T1" fmla="*/ 196 h 254"/>
                <a:gd name="T2" fmla="*/ 198 w 229"/>
                <a:gd name="T3" fmla="*/ 172 h 254"/>
                <a:gd name="T4" fmla="*/ 170 w 229"/>
                <a:gd name="T5" fmla="*/ 150 h 254"/>
                <a:gd name="T6" fmla="*/ 146 w 229"/>
                <a:gd name="T7" fmla="*/ 129 h 254"/>
                <a:gd name="T8" fmla="*/ 122 w 229"/>
                <a:gd name="T9" fmla="*/ 110 h 254"/>
                <a:gd name="T10" fmla="*/ 99 w 229"/>
                <a:gd name="T11" fmla="*/ 90 h 254"/>
                <a:gd name="T12" fmla="*/ 76 w 229"/>
                <a:gd name="T13" fmla="*/ 70 h 254"/>
                <a:gd name="T14" fmla="*/ 52 w 229"/>
                <a:gd name="T15" fmla="*/ 49 h 254"/>
                <a:gd name="T16" fmla="*/ 27 w 229"/>
                <a:gd name="T17" fmla="*/ 26 h 254"/>
                <a:gd name="T18" fmla="*/ 0 w 229"/>
                <a:gd name="T19" fmla="*/ 0 h 254"/>
                <a:gd name="T20" fmla="*/ 22 w 229"/>
                <a:gd name="T21" fmla="*/ 30 h 254"/>
                <a:gd name="T22" fmla="*/ 43 w 229"/>
                <a:gd name="T23" fmla="*/ 57 h 254"/>
                <a:gd name="T24" fmla="*/ 63 w 229"/>
                <a:gd name="T25" fmla="*/ 82 h 254"/>
                <a:gd name="T26" fmla="*/ 82 w 229"/>
                <a:gd name="T27" fmla="*/ 105 h 254"/>
                <a:gd name="T28" fmla="*/ 101 w 229"/>
                <a:gd name="T29" fmla="*/ 128 h 254"/>
                <a:gd name="T30" fmla="*/ 120 w 229"/>
                <a:gd name="T31" fmla="*/ 151 h 254"/>
                <a:gd name="T32" fmla="*/ 140 w 229"/>
                <a:gd name="T33" fmla="*/ 175 h 254"/>
                <a:gd name="T34" fmla="*/ 161 w 229"/>
                <a:gd name="T35" fmla="*/ 199 h 254"/>
                <a:gd name="T36" fmla="*/ 184 w 229"/>
                <a:gd name="T37" fmla="*/ 225 h 254"/>
                <a:gd name="T38" fmla="*/ 211 w 229"/>
                <a:gd name="T39" fmla="*/ 254 h 254"/>
                <a:gd name="T40" fmla="*/ 220 w 229"/>
                <a:gd name="T41" fmla="*/ 225 h 254"/>
                <a:gd name="T42" fmla="*/ 229 w 229"/>
                <a:gd name="T4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9" h="254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4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29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3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1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8" y="11"/>
                    <a:pt x="15" y="20"/>
                    <a:pt x="22" y="30"/>
                  </a:cubicBezTo>
                  <a:cubicBezTo>
                    <a:pt x="29" y="39"/>
                    <a:pt x="36" y="48"/>
                    <a:pt x="43" y="57"/>
                  </a:cubicBezTo>
                  <a:cubicBezTo>
                    <a:pt x="50" y="65"/>
                    <a:pt x="56" y="74"/>
                    <a:pt x="63" y="82"/>
                  </a:cubicBezTo>
                  <a:cubicBezTo>
                    <a:pt x="69" y="90"/>
                    <a:pt x="75" y="98"/>
                    <a:pt x="82" y="105"/>
                  </a:cubicBezTo>
                  <a:cubicBezTo>
                    <a:pt x="88" y="113"/>
                    <a:pt x="94" y="121"/>
                    <a:pt x="101" y="128"/>
                  </a:cubicBezTo>
                  <a:cubicBezTo>
                    <a:pt x="107" y="136"/>
                    <a:pt x="113" y="144"/>
                    <a:pt x="120" y="151"/>
                  </a:cubicBezTo>
                  <a:cubicBezTo>
                    <a:pt x="126" y="159"/>
                    <a:pt x="133" y="167"/>
                    <a:pt x="140" y="175"/>
                  </a:cubicBezTo>
                  <a:cubicBezTo>
                    <a:pt x="147" y="183"/>
                    <a:pt x="154" y="191"/>
                    <a:pt x="161" y="199"/>
                  </a:cubicBezTo>
                  <a:cubicBezTo>
                    <a:pt x="169" y="208"/>
                    <a:pt x="176" y="216"/>
                    <a:pt x="184" y="225"/>
                  </a:cubicBezTo>
                  <a:cubicBezTo>
                    <a:pt x="193" y="235"/>
                    <a:pt x="201" y="244"/>
                    <a:pt x="211" y="254"/>
                  </a:cubicBezTo>
                  <a:cubicBezTo>
                    <a:pt x="214" y="242"/>
                    <a:pt x="217" y="234"/>
                    <a:pt x="220" y="225"/>
                  </a:cubicBezTo>
                  <a:cubicBezTo>
                    <a:pt x="222" y="216"/>
                    <a:pt x="225" y="208"/>
                    <a:pt x="229" y="196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4" name="Freeform 312"/>
            <p:cNvSpPr>
              <a:spLocks/>
            </p:cNvSpPr>
            <p:nvPr/>
          </p:nvSpPr>
          <p:spPr bwMode="auto">
            <a:xfrm>
              <a:off x="3863975" y="4222750"/>
              <a:ext cx="134938" cy="146050"/>
            </a:xfrm>
            <a:custGeom>
              <a:avLst/>
              <a:gdLst>
                <a:gd name="T0" fmla="*/ 20 w 36"/>
                <a:gd name="T1" fmla="*/ 0 h 39"/>
                <a:gd name="T2" fmla="*/ 28 w 36"/>
                <a:gd name="T3" fmla="*/ 19 h 39"/>
                <a:gd name="T4" fmla="*/ 36 w 36"/>
                <a:gd name="T5" fmla="*/ 39 h 39"/>
                <a:gd name="T6" fmla="*/ 17 w 36"/>
                <a:gd name="T7" fmla="*/ 25 h 39"/>
                <a:gd name="T8" fmla="*/ 0 w 36"/>
                <a:gd name="T9" fmla="*/ 10 h 39"/>
                <a:gd name="T10" fmla="*/ 20 w 3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9">
                  <a:moveTo>
                    <a:pt x="20" y="0"/>
                  </a:moveTo>
                  <a:cubicBezTo>
                    <a:pt x="23" y="7"/>
                    <a:pt x="25" y="13"/>
                    <a:pt x="28" y="19"/>
                  </a:cubicBezTo>
                  <a:cubicBezTo>
                    <a:pt x="30" y="25"/>
                    <a:pt x="32" y="31"/>
                    <a:pt x="36" y="39"/>
                  </a:cubicBezTo>
                  <a:cubicBezTo>
                    <a:pt x="28" y="33"/>
                    <a:pt x="23" y="29"/>
                    <a:pt x="17" y="25"/>
                  </a:cubicBezTo>
                  <a:cubicBezTo>
                    <a:pt x="12" y="20"/>
                    <a:pt x="7" y="16"/>
                    <a:pt x="0" y="10"/>
                  </a:cubicBezTo>
                  <a:cubicBezTo>
                    <a:pt x="8" y="6"/>
                    <a:pt x="12" y="4"/>
                    <a:pt x="2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5" name="Freeform 313"/>
            <p:cNvSpPr>
              <a:spLocks/>
            </p:cNvSpPr>
            <p:nvPr/>
          </p:nvSpPr>
          <p:spPr bwMode="auto">
            <a:xfrm>
              <a:off x="3203575" y="3411538"/>
              <a:ext cx="735013" cy="1063625"/>
            </a:xfrm>
            <a:custGeom>
              <a:avLst/>
              <a:gdLst>
                <a:gd name="T0" fmla="*/ 195 w 195"/>
                <a:gd name="T1" fmla="*/ 215 h 282"/>
                <a:gd name="T2" fmla="*/ 169 w 195"/>
                <a:gd name="T3" fmla="*/ 188 h 282"/>
                <a:gd name="T4" fmla="*/ 145 w 195"/>
                <a:gd name="T5" fmla="*/ 164 h 282"/>
                <a:gd name="T6" fmla="*/ 124 w 195"/>
                <a:gd name="T7" fmla="*/ 141 h 282"/>
                <a:gd name="T8" fmla="*/ 104 w 195"/>
                <a:gd name="T9" fmla="*/ 119 h 282"/>
                <a:gd name="T10" fmla="*/ 84 w 195"/>
                <a:gd name="T11" fmla="*/ 98 h 282"/>
                <a:gd name="T12" fmla="*/ 65 w 195"/>
                <a:gd name="T13" fmla="*/ 76 h 282"/>
                <a:gd name="T14" fmla="*/ 44 w 195"/>
                <a:gd name="T15" fmla="*/ 53 h 282"/>
                <a:gd name="T16" fmla="*/ 23 w 195"/>
                <a:gd name="T17" fmla="*/ 28 h 282"/>
                <a:gd name="T18" fmla="*/ 0 w 195"/>
                <a:gd name="T19" fmla="*/ 0 h 282"/>
                <a:gd name="T20" fmla="*/ 8 w 195"/>
                <a:gd name="T21" fmla="*/ 36 h 282"/>
                <a:gd name="T22" fmla="*/ 16 w 195"/>
                <a:gd name="T23" fmla="*/ 68 h 282"/>
                <a:gd name="T24" fmla="*/ 23 w 195"/>
                <a:gd name="T25" fmla="*/ 98 h 282"/>
                <a:gd name="T26" fmla="*/ 30 w 195"/>
                <a:gd name="T27" fmla="*/ 127 h 282"/>
                <a:gd name="T28" fmla="*/ 38 w 195"/>
                <a:gd name="T29" fmla="*/ 155 h 282"/>
                <a:gd name="T30" fmla="*/ 45 w 195"/>
                <a:gd name="T31" fmla="*/ 184 h 282"/>
                <a:gd name="T32" fmla="*/ 53 w 195"/>
                <a:gd name="T33" fmla="*/ 214 h 282"/>
                <a:gd name="T34" fmla="*/ 62 w 195"/>
                <a:gd name="T35" fmla="*/ 246 h 282"/>
                <a:gd name="T36" fmla="*/ 72 w 195"/>
                <a:gd name="T37" fmla="*/ 282 h 282"/>
                <a:gd name="T38" fmla="*/ 100 w 195"/>
                <a:gd name="T39" fmla="*/ 268 h 282"/>
                <a:gd name="T40" fmla="*/ 123 w 195"/>
                <a:gd name="T41" fmla="*/ 255 h 282"/>
                <a:gd name="T42" fmla="*/ 146 w 195"/>
                <a:gd name="T43" fmla="*/ 243 h 282"/>
                <a:gd name="T44" fmla="*/ 169 w 195"/>
                <a:gd name="T45" fmla="*/ 230 h 282"/>
                <a:gd name="T46" fmla="*/ 195 w 195"/>
                <a:gd name="T47" fmla="*/ 2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282">
                  <a:moveTo>
                    <a:pt x="195" y="215"/>
                  </a:moveTo>
                  <a:cubicBezTo>
                    <a:pt x="186" y="205"/>
                    <a:pt x="177" y="196"/>
                    <a:pt x="169" y="188"/>
                  </a:cubicBezTo>
                  <a:cubicBezTo>
                    <a:pt x="160" y="180"/>
                    <a:pt x="153" y="171"/>
                    <a:pt x="145" y="164"/>
                  </a:cubicBezTo>
                  <a:cubicBezTo>
                    <a:pt x="138" y="156"/>
                    <a:pt x="131" y="148"/>
                    <a:pt x="124" y="141"/>
                  </a:cubicBezTo>
                  <a:cubicBezTo>
                    <a:pt x="117" y="134"/>
                    <a:pt x="110" y="126"/>
                    <a:pt x="104" y="119"/>
                  </a:cubicBezTo>
                  <a:cubicBezTo>
                    <a:pt x="97" y="112"/>
                    <a:pt x="91" y="105"/>
                    <a:pt x="84" y="98"/>
                  </a:cubicBezTo>
                  <a:cubicBezTo>
                    <a:pt x="78" y="91"/>
                    <a:pt x="71" y="83"/>
                    <a:pt x="65" y="76"/>
                  </a:cubicBezTo>
                  <a:cubicBezTo>
                    <a:pt x="58" y="68"/>
                    <a:pt x="51" y="61"/>
                    <a:pt x="44" y="53"/>
                  </a:cubicBezTo>
                  <a:cubicBezTo>
                    <a:pt x="38" y="45"/>
                    <a:pt x="30" y="37"/>
                    <a:pt x="23" y="28"/>
                  </a:cubicBezTo>
                  <a:cubicBezTo>
                    <a:pt x="16" y="19"/>
                    <a:pt x="8" y="10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9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5"/>
                    <a:pt x="43" y="174"/>
                    <a:pt x="45" y="184"/>
                  </a:cubicBezTo>
                  <a:cubicBezTo>
                    <a:pt x="48" y="194"/>
                    <a:pt x="50" y="204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8"/>
                    <a:pt x="69" y="269"/>
                    <a:pt x="72" y="282"/>
                  </a:cubicBezTo>
                  <a:cubicBezTo>
                    <a:pt x="82" y="277"/>
                    <a:pt x="91" y="272"/>
                    <a:pt x="100" y="268"/>
                  </a:cubicBezTo>
                  <a:cubicBezTo>
                    <a:pt x="108" y="263"/>
                    <a:pt x="116" y="259"/>
                    <a:pt x="123" y="255"/>
                  </a:cubicBezTo>
                  <a:cubicBezTo>
                    <a:pt x="131" y="251"/>
                    <a:pt x="138" y="247"/>
                    <a:pt x="146" y="243"/>
                  </a:cubicBezTo>
                  <a:cubicBezTo>
                    <a:pt x="153" y="239"/>
                    <a:pt x="161" y="235"/>
                    <a:pt x="169" y="230"/>
                  </a:cubicBezTo>
                  <a:cubicBezTo>
                    <a:pt x="177" y="225"/>
                    <a:pt x="185" y="220"/>
                    <a:pt x="195" y="215"/>
                  </a:cubicBezTo>
                  <a:close/>
                </a:path>
              </a:pathLst>
            </a:custGeom>
            <a:gradFill>
              <a:gsLst>
                <a:gs pos="72000">
                  <a:schemeClr val="accent1">
                    <a:lumMod val="5000"/>
                    <a:lumOff val="95000"/>
                  </a:schemeClr>
                </a:gs>
                <a:gs pos="30000">
                  <a:srgbClr val="DBDBDB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6" name="Freeform 314"/>
            <p:cNvSpPr>
              <a:spLocks/>
            </p:cNvSpPr>
            <p:nvPr/>
          </p:nvSpPr>
          <p:spPr bwMode="auto">
            <a:xfrm>
              <a:off x="3203575" y="3411538"/>
              <a:ext cx="1227138" cy="577850"/>
            </a:xfrm>
            <a:custGeom>
              <a:avLst/>
              <a:gdLst>
                <a:gd name="T0" fmla="*/ 141 w 325"/>
                <a:gd name="T1" fmla="*/ 126 h 153"/>
                <a:gd name="T2" fmla="*/ 114 w 325"/>
                <a:gd name="T3" fmla="*/ 103 h 153"/>
                <a:gd name="T4" fmla="*/ 91 w 325"/>
                <a:gd name="T5" fmla="*/ 83 h 153"/>
                <a:gd name="T6" fmla="*/ 69 w 325"/>
                <a:gd name="T7" fmla="*/ 64 h 153"/>
                <a:gd name="T8" fmla="*/ 48 w 325"/>
                <a:gd name="T9" fmla="*/ 45 h 153"/>
                <a:gd name="T10" fmla="*/ 25 w 325"/>
                <a:gd name="T11" fmla="*/ 24 h 153"/>
                <a:gd name="T12" fmla="*/ 0 w 325"/>
                <a:gd name="T13" fmla="*/ 0 h 153"/>
                <a:gd name="T14" fmla="*/ 32 w 325"/>
                <a:gd name="T15" fmla="*/ 18 h 153"/>
                <a:gd name="T16" fmla="*/ 63 w 325"/>
                <a:gd name="T17" fmla="*/ 34 h 153"/>
                <a:gd name="T18" fmla="*/ 91 w 325"/>
                <a:gd name="T19" fmla="*/ 48 h 153"/>
                <a:gd name="T20" fmla="*/ 118 w 325"/>
                <a:gd name="T21" fmla="*/ 62 h 153"/>
                <a:gd name="T22" fmla="*/ 145 w 325"/>
                <a:gd name="T23" fmla="*/ 75 h 153"/>
                <a:gd name="T24" fmla="*/ 171 w 325"/>
                <a:gd name="T25" fmla="*/ 87 h 153"/>
                <a:gd name="T26" fmla="*/ 198 w 325"/>
                <a:gd name="T27" fmla="*/ 100 h 153"/>
                <a:gd name="T28" fmla="*/ 226 w 325"/>
                <a:gd name="T29" fmla="*/ 112 h 153"/>
                <a:gd name="T30" fmla="*/ 257 w 325"/>
                <a:gd name="T31" fmla="*/ 125 h 153"/>
                <a:gd name="T32" fmla="*/ 289 w 325"/>
                <a:gd name="T33" fmla="*/ 139 h 153"/>
                <a:gd name="T34" fmla="*/ 325 w 325"/>
                <a:gd name="T35" fmla="*/ 153 h 153"/>
                <a:gd name="T36" fmla="*/ 291 w 325"/>
                <a:gd name="T37" fmla="*/ 149 h 153"/>
                <a:gd name="T38" fmla="*/ 260 w 325"/>
                <a:gd name="T39" fmla="*/ 145 h 153"/>
                <a:gd name="T40" fmla="*/ 232 w 325"/>
                <a:gd name="T41" fmla="*/ 141 h 153"/>
                <a:gd name="T42" fmla="*/ 205 w 325"/>
                <a:gd name="T43" fmla="*/ 137 h 153"/>
                <a:gd name="T44" fmla="*/ 175 w 325"/>
                <a:gd name="T45" fmla="*/ 132 h 153"/>
                <a:gd name="T46" fmla="*/ 141 w 325"/>
                <a:gd name="T47" fmla="*/ 1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5" h="153">
                  <a:moveTo>
                    <a:pt x="141" y="126"/>
                  </a:moveTo>
                  <a:cubicBezTo>
                    <a:pt x="132" y="118"/>
                    <a:pt x="123" y="110"/>
                    <a:pt x="114" y="103"/>
                  </a:cubicBezTo>
                  <a:cubicBezTo>
                    <a:pt x="106" y="96"/>
                    <a:pt x="98" y="89"/>
                    <a:pt x="91" y="83"/>
                  </a:cubicBezTo>
                  <a:cubicBezTo>
                    <a:pt x="83" y="76"/>
                    <a:pt x="76" y="70"/>
                    <a:pt x="69" y="64"/>
                  </a:cubicBezTo>
                  <a:cubicBezTo>
                    <a:pt x="62" y="58"/>
                    <a:pt x="55" y="51"/>
                    <a:pt x="48" y="45"/>
                  </a:cubicBezTo>
                  <a:cubicBezTo>
                    <a:pt x="41" y="38"/>
                    <a:pt x="33" y="31"/>
                    <a:pt x="25" y="24"/>
                  </a:cubicBezTo>
                  <a:cubicBezTo>
                    <a:pt x="17" y="17"/>
                    <a:pt x="9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3" y="152"/>
                    <a:pt x="301" y="150"/>
                    <a:pt x="291" y="149"/>
                  </a:cubicBezTo>
                  <a:cubicBezTo>
                    <a:pt x="280" y="148"/>
                    <a:pt x="270" y="146"/>
                    <a:pt x="260" y="145"/>
                  </a:cubicBezTo>
                  <a:cubicBezTo>
                    <a:pt x="251" y="144"/>
                    <a:pt x="242" y="142"/>
                    <a:pt x="232" y="141"/>
                  </a:cubicBezTo>
                  <a:cubicBezTo>
                    <a:pt x="223" y="140"/>
                    <a:pt x="214" y="138"/>
                    <a:pt x="205" y="137"/>
                  </a:cubicBezTo>
                  <a:cubicBezTo>
                    <a:pt x="195" y="136"/>
                    <a:pt x="185" y="134"/>
                    <a:pt x="175" y="132"/>
                  </a:cubicBezTo>
                  <a:cubicBezTo>
                    <a:pt x="164" y="130"/>
                    <a:pt x="153" y="128"/>
                    <a:pt x="141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7" name="Freeform 315"/>
            <p:cNvSpPr>
              <a:spLocks/>
            </p:cNvSpPr>
            <p:nvPr/>
          </p:nvSpPr>
          <p:spPr bwMode="auto">
            <a:xfrm>
              <a:off x="3203575" y="3411538"/>
              <a:ext cx="444500" cy="1063625"/>
            </a:xfrm>
            <a:custGeom>
              <a:avLst/>
              <a:gdLst>
                <a:gd name="T0" fmla="*/ 118 w 118"/>
                <a:gd name="T1" fmla="*/ 134 h 282"/>
                <a:gd name="T2" fmla="*/ 95 w 118"/>
                <a:gd name="T3" fmla="*/ 110 h 282"/>
                <a:gd name="T4" fmla="*/ 75 w 118"/>
                <a:gd name="T5" fmla="*/ 88 h 282"/>
                <a:gd name="T6" fmla="*/ 57 w 118"/>
                <a:gd name="T7" fmla="*/ 68 h 282"/>
                <a:gd name="T8" fmla="*/ 40 w 118"/>
                <a:gd name="T9" fmla="*/ 47 h 282"/>
                <a:gd name="T10" fmla="*/ 21 w 118"/>
                <a:gd name="T11" fmla="*/ 25 h 282"/>
                <a:gd name="T12" fmla="*/ 0 w 118"/>
                <a:gd name="T13" fmla="*/ 0 h 282"/>
                <a:gd name="T14" fmla="*/ 8 w 118"/>
                <a:gd name="T15" fmla="*/ 36 h 282"/>
                <a:gd name="T16" fmla="*/ 16 w 118"/>
                <a:gd name="T17" fmla="*/ 68 h 282"/>
                <a:gd name="T18" fmla="*/ 23 w 118"/>
                <a:gd name="T19" fmla="*/ 98 h 282"/>
                <a:gd name="T20" fmla="*/ 30 w 118"/>
                <a:gd name="T21" fmla="*/ 127 h 282"/>
                <a:gd name="T22" fmla="*/ 38 w 118"/>
                <a:gd name="T23" fmla="*/ 155 h 282"/>
                <a:gd name="T24" fmla="*/ 45 w 118"/>
                <a:gd name="T25" fmla="*/ 184 h 282"/>
                <a:gd name="T26" fmla="*/ 53 w 118"/>
                <a:gd name="T27" fmla="*/ 214 h 282"/>
                <a:gd name="T28" fmla="*/ 62 w 118"/>
                <a:gd name="T29" fmla="*/ 246 h 282"/>
                <a:gd name="T30" fmla="*/ 72 w 118"/>
                <a:gd name="T31" fmla="*/ 282 h 282"/>
                <a:gd name="T32" fmla="*/ 83 w 118"/>
                <a:gd name="T33" fmla="*/ 250 h 282"/>
                <a:gd name="T34" fmla="*/ 91 w 118"/>
                <a:gd name="T35" fmla="*/ 221 h 282"/>
                <a:gd name="T36" fmla="*/ 100 w 118"/>
                <a:gd name="T37" fmla="*/ 195 h 282"/>
                <a:gd name="T38" fmla="*/ 108 w 118"/>
                <a:gd name="T39" fmla="*/ 167 h 282"/>
                <a:gd name="T40" fmla="*/ 118 w 118"/>
                <a:gd name="T41" fmla="*/ 1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282">
                  <a:moveTo>
                    <a:pt x="118" y="134"/>
                  </a:moveTo>
                  <a:cubicBezTo>
                    <a:pt x="109" y="125"/>
                    <a:pt x="102" y="117"/>
                    <a:pt x="95" y="110"/>
                  </a:cubicBezTo>
                  <a:cubicBezTo>
                    <a:pt x="88" y="102"/>
                    <a:pt x="81" y="95"/>
                    <a:pt x="75" y="88"/>
                  </a:cubicBezTo>
                  <a:cubicBezTo>
                    <a:pt x="69" y="81"/>
                    <a:pt x="63" y="74"/>
                    <a:pt x="57" y="68"/>
                  </a:cubicBezTo>
                  <a:cubicBezTo>
                    <a:pt x="51" y="61"/>
                    <a:pt x="46" y="54"/>
                    <a:pt x="40" y="47"/>
                  </a:cubicBezTo>
                  <a:cubicBezTo>
                    <a:pt x="34" y="40"/>
                    <a:pt x="27" y="33"/>
                    <a:pt x="21" y="25"/>
                  </a:cubicBezTo>
                  <a:cubicBezTo>
                    <a:pt x="14" y="18"/>
                    <a:pt x="8" y="9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8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4"/>
                    <a:pt x="43" y="174"/>
                    <a:pt x="45" y="184"/>
                  </a:cubicBezTo>
                  <a:cubicBezTo>
                    <a:pt x="48" y="193"/>
                    <a:pt x="51" y="203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7"/>
                    <a:pt x="69" y="269"/>
                    <a:pt x="72" y="282"/>
                  </a:cubicBezTo>
                  <a:cubicBezTo>
                    <a:pt x="76" y="270"/>
                    <a:pt x="80" y="259"/>
                    <a:pt x="83" y="250"/>
                  </a:cubicBezTo>
                  <a:cubicBezTo>
                    <a:pt x="86" y="240"/>
                    <a:pt x="89" y="230"/>
                    <a:pt x="91" y="221"/>
                  </a:cubicBezTo>
                  <a:cubicBezTo>
                    <a:pt x="94" y="212"/>
                    <a:pt x="97" y="204"/>
                    <a:pt x="100" y="195"/>
                  </a:cubicBezTo>
                  <a:cubicBezTo>
                    <a:pt x="102" y="186"/>
                    <a:pt x="105" y="177"/>
                    <a:pt x="108" y="167"/>
                  </a:cubicBezTo>
                  <a:cubicBezTo>
                    <a:pt x="111" y="157"/>
                    <a:pt x="114" y="146"/>
                    <a:pt x="118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8" name="Freeform 316"/>
            <p:cNvSpPr>
              <a:spLocks/>
            </p:cNvSpPr>
            <p:nvPr/>
          </p:nvSpPr>
          <p:spPr bwMode="auto">
            <a:xfrm>
              <a:off x="3203575" y="3411538"/>
              <a:ext cx="531813" cy="573088"/>
            </a:xfrm>
            <a:custGeom>
              <a:avLst/>
              <a:gdLst>
                <a:gd name="T0" fmla="*/ 134 w 141"/>
                <a:gd name="T1" fmla="*/ 152 h 152"/>
                <a:gd name="T2" fmla="*/ 108 w 141"/>
                <a:gd name="T3" fmla="*/ 124 h 152"/>
                <a:gd name="T4" fmla="*/ 86 w 141"/>
                <a:gd name="T5" fmla="*/ 99 h 152"/>
                <a:gd name="T6" fmla="*/ 65 w 141"/>
                <a:gd name="T7" fmla="*/ 76 h 152"/>
                <a:gd name="T8" fmla="*/ 45 w 141"/>
                <a:gd name="T9" fmla="*/ 53 h 152"/>
                <a:gd name="T10" fmla="*/ 24 w 141"/>
                <a:gd name="T11" fmla="*/ 29 h 152"/>
                <a:gd name="T12" fmla="*/ 0 w 141"/>
                <a:gd name="T13" fmla="*/ 0 h 152"/>
                <a:gd name="T14" fmla="*/ 25 w 141"/>
                <a:gd name="T15" fmla="*/ 24 h 152"/>
                <a:gd name="T16" fmla="*/ 48 w 141"/>
                <a:gd name="T17" fmla="*/ 45 h 152"/>
                <a:gd name="T18" fmla="*/ 69 w 141"/>
                <a:gd name="T19" fmla="*/ 64 h 152"/>
                <a:gd name="T20" fmla="*/ 90 w 141"/>
                <a:gd name="T21" fmla="*/ 83 h 152"/>
                <a:gd name="T22" fmla="*/ 114 w 141"/>
                <a:gd name="T23" fmla="*/ 103 h 152"/>
                <a:gd name="T24" fmla="*/ 141 w 141"/>
                <a:gd name="T25" fmla="*/ 126 h 152"/>
                <a:gd name="T26" fmla="*/ 134 w 141"/>
                <a:gd name="T2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52">
                  <a:moveTo>
                    <a:pt x="134" y="152"/>
                  </a:moveTo>
                  <a:cubicBezTo>
                    <a:pt x="124" y="142"/>
                    <a:pt x="116" y="132"/>
                    <a:pt x="108" y="124"/>
                  </a:cubicBezTo>
                  <a:cubicBezTo>
                    <a:pt x="100" y="115"/>
                    <a:pt x="93" y="107"/>
                    <a:pt x="86" y="99"/>
                  </a:cubicBezTo>
                  <a:cubicBezTo>
                    <a:pt x="79" y="92"/>
                    <a:pt x="72" y="84"/>
                    <a:pt x="65" y="76"/>
                  </a:cubicBezTo>
                  <a:cubicBezTo>
                    <a:pt x="58" y="69"/>
                    <a:pt x="52" y="61"/>
                    <a:pt x="45" y="53"/>
                  </a:cubicBezTo>
                  <a:cubicBezTo>
                    <a:pt x="38" y="46"/>
                    <a:pt x="31" y="37"/>
                    <a:pt x="24" y="29"/>
                  </a:cubicBezTo>
                  <a:cubicBezTo>
                    <a:pt x="16" y="20"/>
                    <a:pt x="9" y="10"/>
                    <a:pt x="0" y="0"/>
                  </a:cubicBezTo>
                  <a:cubicBezTo>
                    <a:pt x="9" y="9"/>
                    <a:pt x="17" y="17"/>
                    <a:pt x="25" y="24"/>
                  </a:cubicBezTo>
                  <a:cubicBezTo>
                    <a:pt x="33" y="31"/>
                    <a:pt x="40" y="38"/>
                    <a:pt x="48" y="45"/>
                  </a:cubicBezTo>
                  <a:cubicBezTo>
                    <a:pt x="55" y="51"/>
                    <a:pt x="62" y="57"/>
                    <a:pt x="69" y="64"/>
                  </a:cubicBezTo>
                  <a:cubicBezTo>
                    <a:pt x="76" y="70"/>
                    <a:pt x="83" y="76"/>
                    <a:pt x="90" y="83"/>
                  </a:cubicBezTo>
                  <a:cubicBezTo>
                    <a:pt x="98" y="89"/>
                    <a:pt x="106" y="96"/>
                    <a:pt x="114" y="103"/>
                  </a:cubicBezTo>
                  <a:cubicBezTo>
                    <a:pt x="122" y="110"/>
                    <a:pt x="131" y="118"/>
                    <a:pt x="141" y="126"/>
                  </a:cubicBezTo>
                  <a:cubicBezTo>
                    <a:pt x="138" y="136"/>
                    <a:pt x="137" y="141"/>
                    <a:pt x="134" y="15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1047431" y="1946704"/>
            <a:ext cx="5560831" cy="4017995"/>
            <a:chOff x="42572" y="1143886"/>
            <a:chExt cx="4933858" cy="3564974"/>
          </a:xfrm>
        </p:grpSpPr>
        <p:graphicFrame>
          <p:nvGraphicFramePr>
            <p:cNvPr id="42" name="图表 41"/>
            <p:cNvGraphicFramePr/>
            <p:nvPr>
              <p:extLst>
                <p:ext uri="{D42A27DB-BD31-4B8C-83A1-F6EECF244321}">
                  <p14:modId xmlns:p14="http://schemas.microsoft.com/office/powerpoint/2010/main" val="4087631458"/>
                </p:ext>
              </p:extLst>
            </p:nvPr>
          </p:nvGraphicFramePr>
          <p:xfrm>
            <a:off x="42572" y="1419622"/>
            <a:ext cx="4933858" cy="328923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pSp>
          <p:nvGrpSpPr>
            <p:cNvPr id="43" name="组合 42"/>
            <p:cNvGrpSpPr/>
            <p:nvPr/>
          </p:nvGrpSpPr>
          <p:grpSpPr>
            <a:xfrm>
              <a:off x="2373315" y="1143886"/>
              <a:ext cx="317537" cy="317537"/>
              <a:chOff x="2373315" y="1143886"/>
              <a:chExt cx="317537" cy="317537"/>
            </a:xfrm>
          </p:grpSpPr>
          <p:sp>
            <p:nvSpPr>
              <p:cNvPr id="56" name="泪滴形 55"/>
              <p:cNvSpPr/>
              <p:nvPr/>
            </p:nvSpPr>
            <p:spPr>
              <a:xfrm rot="8278830">
                <a:off x="2373315" y="1143886"/>
                <a:ext cx="317537" cy="317537"/>
              </a:xfrm>
              <a:prstGeom prst="teardrop">
                <a:avLst/>
              </a:prstGeom>
              <a:solidFill>
                <a:srgbClr val="4EC4C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文本框 56"/>
              <p:cNvSpPr txBox="1"/>
              <p:nvPr/>
            </p:nvSpPr>
            <p:spPr>
              <a:xfrm>
                <a:off x="2467214" y="1169371"/>
                <a:ext cx="129738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1</a:t>
                </a:r>
                <a:endPara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4" name="组合 43"/>
            <p:cNvGrpSpPr/>
            <p:nvPr/>
          </p:nvGrpSpPr>
          <p:grpSpPr>
            <a:xfrm>
              <a:off x="4053440" y="2425276"/>
              <a:ext cx="317537" cy="317537"/>
              <a:chOff x="4053440" y="2425276"/>
              <a:chExt cx="317537" cy="317537"/>
            </a:xfrm>
          </p:grpSpPr>
          <p:sp>
            <p:nvSpPr>
              <p:cNvPr id="54" name="泪滴形 53"/>
              <p:cNvSpPr/>
              <p:nvPr/>
            </p:nvSpPr>
            <p:spPr>
              <a:xfrm rot="13502129">
                <a:off x="4053440" y="2425276"/>
                <a:ext cx="317537" cy="317537"/>
              </a:xfrm>
              <a:prstGeom prst="teardrop">
                <a:avLst/>
              </a:prstGeom>
              <a:solidFill>
                <a:srgbClr val="FFE38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文本框 54"/>
              <p:cNvSpPr txBox="1"/>
              <p:nvPr/>
            </p:nvSpPr>
            <p:spPr>
              <a:xfrm>
                <a:off x="4103948" y="2457434"/>
                <a:ext cx="216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</a:t>
                </a:r>
                <a:endPara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3438741" y="4291980"/>
              <a:ext cx="317537" cy="317537"/>
              <a:chOff x="3438741" y="4291980"/>
              <a:chExt cx="317537" cy="317537"/>
            </a:xfrm>
          </p:grpSpPr>
          <p:sp>
            <p:nvSpPr>
              <p:cNvPr id="52" name="泪滴形 51"/>
              <p:cNvSpPr/>
              <p:nvPr/>
            </p:nvSpPr>
            <p:spPr>
              <a:xfrm rot="15867858">
                <a:off x="3438741" y="4291980"/>
                <a:ext cx="317537" cy="317537"/>
              </a:xfrm>
              <a:prstGeom prst="teardrop">
                <a:avLst/>
              </a:prstGeom>
              <a:solidFill>
                <a:srgbClr val="FD919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文本框 52"/>
              <p:cNvSpPr txBox="1"/>
              <p:nvPr/>
            </p:nvSpPr>
            <p:spPr>
              <a:xfrm>
                <a:off x="3482822" y="4315747"/>
                <a:ext cx="216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3</a:t>
                </a:r>
                <a:endPara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6" name="组合 45"/>
            <p:cNvGrpSpPr/>
            <p:nvPr/>
          </p:nvGrpSpPr>
          <p:grpSpPr>
            <a:xfrm>
              <a:off x="1280223" y="4315470"/>
              <a:ext cx="317537" cy="317537"/>
              <a:chOff x="1280223" y="4315470"/>
              <a:chExt cx="317537" cy="317537"/>
            </a:xfrm>
          </p:grpSpPr>
          <p:sp>
            <p:nvSpPr>
              <p:cNvPr id="50" name="泪滴形 49"/>
              <p:cNvSpPr/>
              <p:nvPr/>
            </p:nvSpPr>
            <p:spPr>
              <a:xfrm rot="21367751">
                <a:off x="1280223" y="4315470"/>
                <a:ext cx="317537" cy="317537"/>
              </a:xfrm>
              <a:prstGeom prst="teardrop">
                <a:avLst/>
              </a:prstGeom>
              <a:solidFill>
                <a:srgbClr val="D491F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文本框 50"/>
              <p:cNvSpPr txBox="1"/>
              <p:nvPr/>
            </p:nvSpPr>
            <p:spPr>
              <a:xfrm>
                <a:off x="1348058" y="4335738"/>
                <a:ext cx="18186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4</a:t>
                </a:r>
                <a:endPara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659288" y="2446541"/>
              <a:ext cx="317537" cy="317537"/>
              <a:chOff x="659288" y="2446541"/>
              <a:chExt cx="317537" cy="317537"/>
            </a:xfrm>
          </p:grpSpPr>
          <p:sp>
            <p:nvSpPr>
              <p:cNvPr id="48" name="泪滴形 47"/>
              <p:cNvSpPr/>
              <p:nvPr/>
            </p:nvSpPr>
            <p:spPr>
              <a:xfrm rot="8097871" flipH="1">
                <a:off x="659288" y="2446541"/>
                <a:ext cx="317537" cy="317537"/>
              </a:xfrm>
              <a:prstGeom prst="teardrop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文本框 48"/>
              <p:cNvSpPr txBox="1"/>
              <p:nvPr/>
            </p:nvSpPr>
            <p:spPr>
              <a:xfrm>
                <a:off x="710044" y="2468398"/>
                <a:ext cx="21602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altLang="zh-CN" sz="12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5</a:t>
                </a:r>
                <a:endParaRPr lang="zh-CN" altLang="en-US" sz="12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</p:grpSp>
      <p:sp>
        <p:nvSpPr>
          <p:cNvPr id="58" name="文本框 57"/>
          <p:cNvSpPr txBox="1"/>
          <p:nvPr/>
        </p:nvSpPr>
        <p:spPr>
          <a:xfrm>
            <a:off x="6807041" y="1852191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9" name="直接连接符 58"/>
          <p:cNvCxnSpPr/>
          <p:nvPr/>
        </p:nvCxnSpPr>
        <p:spPr>
          <a:xfrm>
            <a:off x="7880230" y="1438394"/>
            <a:ext cx="0" cy="1447124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文本框 59"/>
          <p:cNvSpPr txBox="1"/>
          <p:nvPr/>
        </p:nvSpPr>
        <p:spPr>
          <a:xfrm>
            <a:off x="7934083" y="1641469"/>
            <a:ext cx="252028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点此输入你所需添加的内容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需添加的内容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需添加的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6807041" y="3489915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3" name="直接连接符 62"/>
          <p:cNvCxnSpPr/>
          <p:nvPr/>
        </p:nvCxnSpPr>
        <p:spPr>
          <a:xfrm>
            <a:off x="7880230" y="3076118"/>
            <a:ext cx="0" cy="1447124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/>
          <p:cNvSpPr txBox="1"/>
          <p:nvPr/>
        </p:nvSpPr>
        <p:spPr>
          <a:xfrm>
            <a:off x="7934083" y="3293261"/>
            <a:ext cx="252028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点此输入你所需添加的内容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需添加的内容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需添加的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6807041" y="5141704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6" name="直接连接符 65"/>
          <p:cNvCxnSpPr/>
          <p:nvPr/>
        </p:nvCxnSpPr>
        <p:spPr>
          <a:xfrm>
            <a:off x="7880230" y="4727907"/>
            <a:ext cx="0" cy="1447124"/>
          </a:xfrm>
          <a:prstGeom prst="line">
            <a:avLst/>
          </a:prstGeom>
          <a:ln>
            <a:solidFill>
              <a:schemeClr val="bg1"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文本框 66"/>
          <p:cNvSpPr txBox="1"/>
          <p:nvPr/>
        </p:nvSpPr>
        <p:spPr>
          <a:xfrm>
            <a:off x="7934083" y="4945050"/>
            <a:ext cx="2520280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点此输入你所需添加的内容</a:t>
            </a:r>
            <a:endParaRPr lang="en-US" altLang="zh-CN" sz="1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需添加的内容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点此输入你所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需添加的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</a:p>
          <a:p>
            <a:pPr algn="ctr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27406020"/>
      </p:ext>
    </p:extLst>
  </p:cSld>
  <p:clrMapOvr>
    <a:masterClrMapping/>
  </p:clrMapOvr>
  <p:transition spd="slow" advTm="11669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14" presetClass="entr" presetSubtype="1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25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725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250"/>
                            </p:stCondLst>
                            <p:childTnLst>
                              <p:par>
                                <p:cTn id="5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8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8" grpId="0"/>
      <p:bldP spid="60" grpId="0"/>
      <p:bldP spid="62" grpId="0"/>
      <p:bldP spid="64" grpId="0"/>
      <p:bldP spid="65" grpId="0"/>
      <p:bldP spid="6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圆角矩形 1026"/>
          <p:cNvSpPr/>
          <p:nvPr/>
        </p:nvSpPr>
        <p:spPr>
          <a:xfrm>
            <a:off x="296779" y="166938"/>
            <a:ext cx="11598442" cy="6524124"/>
          </a:xfrm>
          <a:prstGeom prst="roundRect">
            <a:avLst/>
          </a:prstGeom>
          <a:solidFill>
            <a:srgbClr val="BCDC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8" name="直接连接符 7"/>
          <p:cNvCxnSpPr/>
          <p:nvPr/>
        </p:nvCxnSpPr>
        <p:spPr>
          <a:xfrm>
            <a:off x="2775451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7275094" y="842211"/>
            <a:ext cx="2085474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5125452" y="549823"/>
            <a:ext cx="19410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销售情况</a:t>
            </a:r>
            <a:endParaRPr lang="zh-CN" altLang="en-US" sz="3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9" name="Rectangle 307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0" name="Rectangle 308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1" name="Rectangle 309"/>
          <p:cNvSpPr>
            <a:spLocks noChangeArrowheads="1"/>
          </p:cNvSpPr>
          <p:nvPr/>
        </p:nvSpPr>
        <p:spPr bwMode="auto">
          <a:xfrm>
            <a:off x="4505325" y="4746625"/>
            <a:ext cx="1588" cy="1588"/>
          </a:xfrm>
          <a:prstGeom prst="rect">
            <a:avLst/>
          </a:prstGeom>
          <a:solidFill>
            <a:srgbClr val="149F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1330" name="组合 1329"/>
          <p:cNvGrpSpPr/>
          <p:nvPr/>
        </p:nvGrpSpPr>
        <p:grpSpPr>
          <a:xfrm>
            <a:off x="922546" y="426712"/>
            <a:ext cx="1227138" cy="1063625"/>
            <a:chOff x="3203575" y="3411538"/>
            <a:chExt cx="1227138" cy="1063625"/>
          </a:xfrm>
        </p:grpSpPr>
        <p:sp>
          <p:nvSpPr>
            <p:cNvPr id="342" name="Freeform 310"/>
            <p:cNvSpPr>
              <a:spLocks/>
            </p:cNvSpPr>
            <p:nvPr/>
          </p:nvSpPr>
          <p:spPr bwMode="auto">
            <a:xfrm>
              <a:off x="3203575" y="3411538"/>
              <a:ext cx="1227138" cy="739775"/>
            </a:xfrm>
            <a:custGeom>
              <a:avLst/>
              <a:gdLst>
                <a:gd name="T0" fmla="*/ 229 w 325"/>
                <a:gd name="T1" fmla="*/ 196 h 196"/>
                <a:gd name="T2" fmla="*/ 198 w 325"/>
                <a:gd name="T3" fmla="*/ 172 h 196"/>
                <a:gd name="T4" fmla="*/ 170 w 325"/>
                <a:gd name="T5" fmla="*/ 150 h 196"/>
                <a:gd name="T6" fmla="*/ 146 w 325"/>
                <a:gd name="T7" fmla="*/ 130 h 196"/>
                <a:gd name="T8" fmla="*/ 122 w 325"/>
                <a:gd name="T9" fmla="*/ 110 h 196"/>
                <a:gd name="T10" fmla="*/ 99 w 325"/>
                <a:gd name="T11" fmla="*/ 90 h 196"/>
                <a:gd name="T12" fmla="*/ 76 w 325"/>
                <a:gd name="T13" fmla="*/ 70 h 196"/>
                <a:gd name="T14" fmla="*/ 52 w 325"/>
                <a:gd name="T15" fmla="*/ 49 h 196"/>
                <a:gd name="T16" fmla="*/ 27 w 325"/>
                <a:gd name="T17" fmla="*/ 26 h 196"/>
                <a:gd name="T18" fmla="*/ 0 w 325"/>
                <a:gd name="T19" fmla="*/ 0 h 196"/>
                <a:gd name="T20" fmla="*/ 32 w 325"/>
                <a:gd name="T21" fmla="*/ 18 h 196"/>
                <a:gd name="T22" fmla="*/ 63 w 325"/>
                <a:gd name="T23" fmla="*/ 34 h 196"/>
                <a:gd name="T24" fmla="*/ 91 w 325"/>
                <a:gd name="T25" fmla="*/ 48 h 196"/>
                <a:gd name="T26" fmla="*/ 118 w 325"/>
                <a:gd name="T27" fmla="*/ 62 h 196"/>
                <a:gd name="T28" fmla="*/ 145 w 325"/>
                <a:gd name="T29" fmla="*/ 75 h 196"/>
                <a:gd name="T30" fmla="*/ 171 w 325"/>
                <a:gd name="T31" fmla="*/ 87 h 196"/>
                <a:gd name="T32" fmla="*/ 198 w 325"/>
                <a:gd name="T33" fmla="*/ 100 h 196"/>
                <a:gd name="T34" fmla="*/ 226 w 325"/>
                <a:gd name="T35" fmla="*/ 112 h 196"/>
                <a:gd name="T36" fmla="*/ 257 w 325"/>
                <a:gd name="T37" fmla="*/ 125 h 196"/>
                <a:gd name="T38" fmla="*/ 289 w 325"/>
                <a:gd name="T39" fmla="*/ 139 h 196"/>
                <a:gd name="T40" fmla="*/ 325 w 325"/>
                <a:gd name="T41" fmla="*/ 153 h 196"/>
                <a:gd name="T42" fmla="*/ 300 w 325"/>
                <a:gd name="T43" fmla="*/ 165 h 196"/>
                <a:gd name="T44" fmla="*/ 277 w 325"/>
                <a:gd name="T45" fmla="*/ 175 h 196"/>
                <a:gd name="T46" fmla="*/ 255 w 325"/>
                <a:gd name="T47" fmla="*/ 185 h 196"/>
                <a:gd name="T48" fmla="*/ 229 w 325"/>
                <a:gd name="T49" fmla="*/ 196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" h="196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5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30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4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2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6" y="157"/>
                    <a:pt x="307" y="161"/>
                    <a:pt x="300" y="165"/>
                  </a:cubicBezTo>
                  <a:cubicBezTo>
                    <a:pt x="292" y="169"/>
                    <a:pt x="285" y="172"/>
                    <a:pt x="277" y="175"/>
                  </a:cubicBezTo>
                  <a:cubicBezTo>
                    <a:pt x="270" y="178"/>
                    <a:pt x="263" y="182"/>
                    <a:pt x="255" y="185"/>
                  </a:cubicBezTo>
                  <a:cubicBezTo>
                    <a:pt x="247" y="188"/>
                    <a:pt x="239" y="192"/>
                    <a:pt x="229" y="196"/>
                  </a:cubicBezTo>
                  <a:close/>
                </a:path>
              </a:pathLst>
            </a:custGeom>
            <a:gradFill>
              <a:gsLst>
                <a:gs pos="85000">
                  <a:srgbClr val="F2F2F2"/>
                </a:gs>
                <a:gs pos="30000">
                  <a:srgbClr val="E3E3E3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3" name="Freeform 311"/>
            <p:cNvSpPr>
              <a:spLocks/>
            </p:cNvSpPr>
            <p:nvPr/>
          </p:nvSpPr>
          <p:spPr bwMode="auto">
            <a:xfrm>
              <a:off x="3203575" y="3411538"/>
              <a:ext cx="863600" cy="957263"/>
            </a:xfrm>
            <a:custGeom>
              <a:avLst/>
              <a:gdLst>
                <a:gd name="T0" fmla="*/ 229 w 229"/>
                <a:gd name="T1" fmla="*/ 196 h 254"/>
                <a:gd name="T2" fmla="*/ 198 w 229"/>
                <a:gd name="T3" fmla="*/ 172 h 254"/>
                <a:gd name="T4" fmla="*/ 170 w 229"/>
                <a:gd name="T5" fmla="*/ 150 h 254"/>
                <a:gd name="T6" fmla="*/ 146 w 229"/>
                <a:gd name="T7" fmla="*/ 129 h 254"/>
                <a:gd name="T8" fmla="*/ 122 w 229"/>
                <a:gd name="T9" fmla="*/ 110 h 254"/>
                <a:gd name="T10" fmla="*/ 99 w 229"/>
                <a:gd name="T11" fmla="*/ 90 h 254"/>
                <a:gd name="T12" fmla="*/ 76 w 229"/>
                <a:gd name="T13" fmla="*/ 70 h 254"/>
                <a:gd name="T14" fmla="*/ 52 w 229"/>
                <a:gd name="T15" fmla="*/ 49 h 254"/>
                <a:gd name="T16" fmla="*/ 27 w 229"/>
                <a:gd name="T17" fmla="*/ 26 h 254"/>
                <a:gd name="T18" fmla="*/ 0 w 229"/>
                <a:gd name="T19" fmla="*/ 0 h 254"/>
                <a:gd name="T20" fmla="*/ 22 w 229"/>
                <a:gd name="T21" fmla="*/ 30 h 254"/>
                <a:gd name="T22" fmla="*/ 43 w 229"/>
                <a:gd name="T23" fmla="*/ 57 h 254"/>
                <a:gd name="T24" fmla="*/ 63 w 229"/>
                <a:gd name="T25" fmla="*/ 82 h 254"/>
                <a:gd name="T26" fmla="*/ 82 w 229"/>
                <a:gd name="T27" fmla="*/ 105 h 254"/>
                <a:gd name="T28" fmla="*/ 101 w 229"/>
                <a:gd name="T29" fmla="*/ 128 h 254"/>
                <a:gd name="T30" fmla="*/ 120 w 229"/>
                <a:gd name="T31" fmla="*/ 151 h 254"/>
                <a:gd name="T32" fmla="*/ 140 w 229"/>
                <a:gd name="T33" fmla="*/ 175 h 254"/>
                <a:gd name="T34" fmla="*/ 161 w 229"/>
                <a:gd name="T35" fmla="*/ 199 h 254"/>
                <a:gd name="T36" fmla="*/ 184 w 229"/>
                <a:gd name="T37" fmla="*/ 225 h 254"/>
                <a:gd name="T38" fmla="*/ 211 w 229"/>
                <a:gd name="T39" fmla="*/ 254 h 254"/>
                <a:gd name="T40" fmla="*/ 220 w 229"/>
                <a:gd name="T41" fmla="*/ 225 h 254"/>
                <a:gd name="T42" fmla="*/ 229 w 229"/>
                <a:gd name="T43" fmla="*/ 196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9" h="254">
                  <a:moveTo>
                    <a:pt x="229" y="196"/>
                  </a:moveTo>
                  <a:cubicBezTo>
                    <a:pt x="218" y="188"/>
                    <a:pt x="207" y="180"/>
                    <a:pt x="198" y="172"/>
                  </a:cubicBezTo>
                  <a:cubicBezTo>
                    <a:pt x="188" y="164"/>
                    <a:pt x="179" y="157"/>
                    <a:pt x="170" y="150"/>
                  </a:cubicBezTo>
                  <a:cubicBezTo>
                    <a:pt x="162" y="143"/>
                    <a:pt x="154" y="136"/>
                    <a:pt x="146" y="129"/>
                  </a:cubicBezTo>
                  <a:cubicBezTo>
                    <a:pt x="138" y="123"/>
                    <a:pt x="130" y="116"/>
                    <a:pt x="122" y="110"/>
                  </a:cubicBezTo>
                  <a:cubicBezTo>
                    <a:pt x="114" y="103"/>
                    <a:pt x="107" y="97"/>
                    <a:pt x="99" y="90"/>
                  </a:cubicBezTo>
                  <a:cubicBezTo>
                    <a:pt x="92" y="83"/>
                    <a:pt x="84" y="77"/>
                    <a:pt x="76" y="70"/>
                  </a:cubicBezTo>
                  <a:cubicBezTo>
                    <a:pt x="68" y="63"/>
                    <a:pt x="61" y="56"/>
                    <a:pt x="52" y="49"/>
                  </a:cubicBezTo>
                  <a:cubicBezTo>
                    <a:pt x="44" y="41"/>
                    <a:pt x="36" y="34"/>
                    <a:pt x="27" y="26"/>
                  </a:cubicBezTo>
                  <a:cubicBezTo>
                    <a:pt x="19" y="18"/>
                    <a:pt x="10" y="9"/>
                    <a:pt x="0" y="0"/>
                  </a:cubicBezTo>
                  <a:cubicBezTo>
                    <a:pt x="8" y="11"/>
                    <a:pt x="15" y="20"/>
                    <a:pt x="22" y="30"/>
                  </a:cubicBezTo>
                  <a:cubicBezTo>
                    <a:pt x="29" y="39"/>
                    <a:pt x="36" y="48"/>
                    <a:pt x="43" y="57"/>
                  </a:cubicBezTo>
                  <a:cubicBezTo>
                    <a:pt x="50" y="65"/>
                    <a:pt x="56" y="74"/>
                    <a:pt x="63" y="82"/>
                  </a:cubicBezTo>
                  <a:cubicBezTo>
                    <a:pt x="69" y="90"/>
                    <a:pt x="75" y="98"/>
                    <a:pt x="82" y="105"/>
                  </a:cubicBezTo>
                  <a:cubicBezTo>
                    <a:pt x="88" y="113"/>
                    <a:pt x="94" y="121"/>
                    <a:pt x="101" y="128"/>
                  </a:cubicBezTo>
                  <a:cubicBezTo>
                    <a:pt x="107" y="136"/>
                    <a:pt x="113" y="144"/>
                    <a:pt x="120" y="151"/>
                  </a:cubicBezTo>
                  <a:cubicBezTo>
                    <a:pt x="126" y="159"/>
                    <a:pt x="133" y="167"/>
                    <a:pt x="140" y="175"/>
                  </a:cubicBezTo>
                  <a:cubicBezTo>
                    <a:pt x="147" y="183"/>
                    <a:pt x="154" y="191"/>
                    <a:pt x="161" y="199"/>
                  </a:cubicBezTo>
                  <a:cubicBezTo>
                    <a:pt x="169" y="208"/>
                    <a:pt x="176" y="216"/>
                    <a:pt x="184" y="225"/>
                  </a:cubicBezTo>
                  <a:cubicBezTo>
                    <a:pt x="193" y="235"/>
                    <a:pt x="201" y="244"/>
                    <a:pt x="211" y="254"/>
                  </a:cubicBezTo>
                  <a:cubicBezTo>
                    <a:pt x="214" y="242"/>
                    <a:pt x="217" y="234"/>
                    <a:pt x="220" y="225"/>
                  </a:cubicBezTo>
                  <a:cubicBezTo>
                    <a:pt x="222" y="216"/>
                    <a:pt x="225" y="208"/>
                    <a:pt x="229" y="196"/>
                  </a:cubicBezTo>
                  <a:close/>
                </a:path>
              </a:pathLst>
            </a:cu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4" name="Freeform 312"/>
            <p:cNvSpPr>
              <a:spLocks/>
            </p:cNvSpPr>
            <p:nvPr/>
          </p:nvSpPr>
          <p:spPr bwMode="auto">
            <a:xfrm>
              <a:off x="3863975" y="4222750"/>
              <a:ext cx="134938" cy="146050"/>
            </a:xfrm>
            <a:custGeom>
              <a:avLst/>
              <a:gdLst>
                <a:gd name="T0" fmla="*/ 20 w 36"/>
                <a:gd name="T1" fmla="*/ 0 h 39"/>
                <a:gd name="T2" fmla="*/ 28 w 36"/>
                <a:gd name="T3" fmla="*/ 19 h 39"/>
                <a:gd name="T4" fmla="*/ 36 w 36"/>
                <a:gd name="T5" fmla="*/ 39 h 39"/>
                <a:gd name="T6" fmla="*/ 17 w 36"/>
                <a:gd name="T7" fmla="*/ 25 h 39"/>
                <a:gd name="T8" fmla="*/ 0 w 36"/>
                <a:gd name="T9" fmla="*/ 10 h 39"/>
                <a:gd name="T10" fmla="*/ 20 w 36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" h="39">
                  <a:moveTo>
                    <a:pt x="20" y="0"/>
                  </a:moveTo>
                  <a:cubicBezTo>
                    <a:pt x="23" y="7"/>
                    <a:pt x="25" y="13"/>
                    <a:pt x="28" y="19"/>
                  </a:cubicBezTo>
                  <a:cubicBezTo>
                    <a:pt x="30" y="25"/>
                    <a:pt x="32" y="31"/>
                    <a:pt x="36" y="39"/>
                  </a:cubicBezTo>
                  <a:cubicBezTo>
                    <a:pt x="28" y="33"/>
                    <a:pt x="23" y="29"/>
                    <a:pt x="17" y="25"/>
                  </a:cubicBezTo>
                  <a:cubicBezTo>
                    <a:pt x="12" y="20"/>
                    <a:pt x="7" y="16"/>
                    <a:pt x="0" y="10"/>
                  </a:cubicBezTo>
                  <a:cubicBezTo>
                    <a:pt x="8" y="6"/>
                    <a:pt x="12" y="4"/>
                    <a:pt x="20" y="0"/>
                  </a:cubicBezTo>
                  <a:close/>
                </a:path>
              </a:pathLst>
            </a:custGeom>
            <a:solidFill>
              <a:srgbClr val="F5F5F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5" name="Freeform 313"/>
            <p:cNvSpPr>
              <a:spLocks/>
            </p:cNvSpPr>
            <p:nvPr/>
          </p:nvSpPr>
          <p:spPr bwMode="auto">
            <a:xfrm>
              <a:off x="3203575" y="3411538"/>
              <a:ext cx="735013" cy="1063625"/>
            </a:xfrm>
            <a:custGeom>
              <a:avLst/>
              <a:gdLst>
                <a:gd name="T0" fmla="*/ 195 w 195"/>
                <a:gd name="T1" fmla="*/ 215 h 282"/>
                <a:gd name="T2" fmla="*/ 169 w 195"/>
                <a:gd name="T3" fmla="*/ 188 h 282"/>
                <a:gd name="T4" fmla="*/ 145 w 195"/>
                <a:gd name="T5" fmla="*/ 164 h 282"/>
                <a:gd name="T6" fmla="*/ 124 w 195"/>
                <a:gd name="T7" fmla="*/ 141 h 282"/>
                <a:gd name="T8" fmla="*/ 104 w 195"/>
                <a:gd name="T9" fmla="*/ 119 h 282"/>
                <a:gd name="T10" fmla="*/ 84 w 195"/>
                <a:gd name="T11" fmla="*/ 98 h 282"/>
                <a:gd name="T12" fmla="*/ 65 w 195"/>
                <a:gd name="T13" fmla="*/ 76 h 282"/>
                <a:gd name="T14" fmla="*/ 44 w 195"/>
                <a:gd name="T15" fmla="*/ 53 h 282"/>
                <a:gd name="T16" fmla="*/ 23 w 195"/>
                <a:gd name="T17" fmla="*/ 28 h 282"/>
                <a:gd name="T18" fmla="*/ 0 w 195"/>
                <a:gd name="T19" fmla="*/ 0 h 282"/>
                <a:gd name="T20" fmla="*/ 8 w 195"/>
                <a:gd name="T21" fmla="*/ 36 h 282"/>
                <a:gd name="T22" fmla="*/ 16 w 195"/>
                <a:gd name="T23" fmla="*/ 68 h 282"/>
                <a:gd name="T24" fmla="*/ 23 w 195"/>
                <a:gd name="T25" fmla="*/ 98 h 282"/>
                <a:gd name="T26" fmla="*/ 30 w 195"/>
                <a:gd name="T27" fmla="*/ 127 h 282"/>
                <a:gd name="T28" fmla="*/ 38 w 195"/>
                <a:gd name="T29" fmla="*/ 155 h 282"/>
                <a:gd name="T30" fmla="*/ 45 w 195"/>
                <a:gd name="T31" fmla="*/ 184 h 282"/>
                <a:gd name="T32" fmla="*/ 53 w 195"/>
                <a:gd name="T33" fmla="*/ 214 h 282"/>
                <a:gd name="T34" fmla="*/ 62 w 195"/>
                <a:gd name="T35" fmla="*/ 246 h 282"/>
                <a:gd name="T36" fmla="*/ 72 w 195"/>
                <a:gd name="T37" fmla="*/ 282 h 282"/>
                <a:gd name="T38" fmla="*/ 100 w 195"/>
                <a:gd name="T39" fmla="*/ 268 h 282"/>
                <a:gd name="T40" fmla="*/ 123 w 195"/>
                <a:gd name="T41" fmla="*/ 255 h 282"/>
                <a:gd name="T42" fmla="*/ 146 w 195"/>
                <a:gd name="T43" fmla="*/ 243 h 282"/>
                <a:gd name="T44" fmla="*/ 169 w 195"/>
                <a:gd name="T45" fmla="*/ 230 h 282"/>
                <a:gd name="T46" fmla="*/ 195 w 195"/>
                <a:gd name="T47" fmla="*/ 215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95" h="282">
                  <a:moveTo>
                    <a:pt x="195" y="215"/>
                  </a:moveTo>
                  <a:cubicBezTo>
                    <a:pt x="186" y="205"/>
                    <a:pt x="177" y="196"/>
                    <a:pt x="169" y="188"/>
                  </a:cubicBezTo>
                  <a:cubicBezTo>
                    <a:pt x="160" y="180"/>
                    <a:pt x="153" y="171"/>
                    <a:pt x="145" y="164"/>
                  </a:cubicBezTo>
                  <a:cubicBezTo>
                    <a:pt x="138" y="156"/>
                    <a:pt x="131" y="148"/>
                    <a:pt x="124" y="141"/>
                  </a:cubicBezTo>
                  <a:cubicBezTo>
                    <a:pt x="117" y="134"/>
                    <a:pt x="110" y="126"/>
                    <a:pt x="104" y="119"/>
                  </a:cubicBezTo>
                  <a:cubicBezTo>
                    <a:pt x="97" y="112"/>
                    <a:pt x="91" y="105"/>
                    <a:pt x="84" y="98"/>
                  </a:cubicBezTo>
                  <a:cubicBezTo>
                    <a:pt x="78" y="91"/>
                    <a:pt x="71" y="83"/>
                    <a:pt x="65" y="76"/>
                  </a:cubicBezTo>
                  <a:cubicBezTo>
                    <a:pt x="58" y="68"/>
                    <a:pt x="51" y="61"/>
                    <a:pt x="44" y="53"/>
                  </a:cubicBezTo>
                  <a:cubicBezTo>
                    <a:pt x="38" y="45"/>
                    <a:pt x="30" y="37"/>
                    <a:pt x="23" y="28"/>
                  </a:cubicBezTo>
                  <a:cubicBezTo>
                    <a:pt x="16" y="19"/>
                    <a:pt x="8" y="10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9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5"/>
                    <a:pt x="43" y="174"/>
                    <a:pt x="45" y="184"/>
                  </a:cubicBezTo>
                  <a:cubicBezTo>
                    <a:pt x="48" y="194"/>
                    <a:pt x="50" y="204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8"/>
                    <a:pt x="69" y="269"/>
                    <a:pt x="72" y="282"/>
                  </a:cubicBezTo>
                  <a:cubicBezTo>
                    <a:pt x="82" y="277"/>
                    <a:pt x="91" y="272"/>
                    <a:pt x="100" y="268"/>
                  </a:cubicBezTo>
                  <a:cubicBezTo>
                    <a:pt x="108" y="263"/>
                    <a:pt x="116" y="259"/>
                    <a:pt x="123" y="255"/>
                  </a:cubicBezTo>
                  <a:cubicBezTo>
                    <a:pt x="131" y="251"/>
                    <a:pt x="138" y="247"/>
                    <a:pt x="146" y="243"/>
                  </a:cubicBezTo>
                  <a:cubicBezTo>
                    <a:pt x="153" y="239"/>
                    <a:pt x="161" y="235"/>
                    <a:pt x="169" y="230"/>
                  </a:cubicBezTo>
                  <a:cubicBezTo>
                    <a:pt x="177" y="225"/>
                    <a:pt x="185" y="220"/>
                    <a:pt x="195" y="215"/>
                  </a:cubicBezTo>
                  <a:close/>
                </a:path>
              </a:pathLst>
            </a:custGeom>
            <a:gradFill>
              <a:gsLst>
                <a:gs pos="72000">
                  <a:schemeClr val="accent1">
                    <a:lumMod val="5000"/>
                    <a:lumOff val="95000"/>
                  </a:schemeClr>
                </a:gs>
                <a:gs pos="30000">
                  <a:srgbClr val="DBDBDB"/>
                </a:gs>
              </a:gsLst>
              <a:lin ang="0" scaled="0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6" name="Freeform 314"/>
            <p:cNvSpPr>
              <a:spLocks/>
            </p:cNvSpPr>
            <p:nvPr/>
          </p:nvSpPr>
          <p:spPr bwMode="auto">
            <a:xfrm>
              <a:off x="3203575" y="3411538"/>
              <a:ext cx="1227138" cy="577850"/>
            </a:xfrm>
            <a:custGeom>
              <a:avLst/>
              <a:gdLst>
                <a:gd name="T0" fmla="*/ 141 w 325"/>
                <a:gd name="T1" fmla="*/ 126 h 153"/>
                <a:gd name="T2" fmla="*/ 114 w 325"/>
                <a:gd name="T3" fmla="*/ 103 h 153"/>
                <a:gd name="T4" fmla="*/ 91 w 325"/>
                <a:gd name="T5" fmla="*/ 83 h 153"/>
                <a:gd name="T6" fmla="*/ 69 w 325"/>
                <a:gd name="T7" fmla="*/ 64 h 153"/>
                <a:gd name="T8" fmla="*/ 48 w 325"/>
                <a:gd name="T9" fmla="*/ 45 h 153"/>
                <a:gd name="T10" fmla="*/ 25 w 325"/>
                <a:gd name="T11" fmla="*/ 24 h 153"/>
                <a:gd name="T12" fmla="*/ 0 w 325"/>
                <a:gd name="T13" fmla="*/ 0 h 153"/>
                <a:gd name="T14" fmla="*/ 32 w 325"/>
                <a:gd name="T15" fmla="*/ 18 h 153"/>
                <a:gd name="T16" fmla="*/ 63 w 325"/>
                <a:gd name="T17" fmla="*/ 34 h 153"/>
                <a:gd name="T18" fmla="*/ 91 w 325"/>
                <a:gd name="T19" fmla="*/ 48 h 153"/>
                <a:gd name="T20" fmla="*/ 118 w 325"/>
                <a:gd name="T21" fmla="*/ 62 h 153"/>
                <a:gd name="T22" fmla="*/ 145 w 325"/>
                <a:gd name="T23" fmla="*/ 75 h 153"/>
                <a:gd name="T24" fmla="*/ 171 w 325"/>
                <a:gd name="T25" fmla="*/ 87 h 153"/>
                <a:gd name="T26" fmla="*/ 198 w 325"/>
                <a:gd name="T27" fmla="*/ 100 h 153"/>
                <a:gd name="T28" fmla="*/ 226 w 325"/>
                <a:gd name="T29" fmla="*/ 112 h 153"/>
                <a:gd name="T30" fmla="*/ 257 w 325"/>
                <a:gd name="T31" fmla="*/ 125 h 153"/>
                <a:gd name="T32" fmla="*/ 289 w 325"/>
                <a:gd name="T33" fmla="*/ 139 h 153"/>
                <a:gd name="T34" fmla="*/ 325 w 325"/>
                <a:gd name="T35" fmla="*/ 153 h 153"/>
                <a:gd name="T36" fmla="*/ 291 w 325"/>
                <a:gd name="T37" fmla="*/ 149 h 153"/>
                <a:gd name="T38" fmla="*/ 260 w 325"/>
                <a:gd name="T39" fmla="*/ 145 h 153"/>
                <a:gd name="T40" fmla="*/ 232 w 325"/>
                <a:gd name="T41" fmla="*/ 141 h 153"/>
                <a:gd name="T42" fmla="*/ 205 w 325"/>
                <a:gd name="T43" fmla="*/ 137 h 153"/>
                <a:gd name="T44" fmla="*/ 175 w 325"/>
                <a:gd name="T45" fmla="*/ 132 h 153"/>
                <a:gd name="T46" fmla="*/ 141 w 325"/>
                <a:gd name="T47" fmla="*/ 12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5" h="153">
                  <a:moveTo>
                    <a:pt x="141" y="126"/>
                  </a:moveTo>
                  <a:cubicBezTo>
                    <a:pt x="132" y="118"/>
                    <a:pt x="123" y="110"/>
                    <a:pt x="114" y="103"/>
                  </a:cubicBezTo>
                  <a:cubicBezTo>
                    <a:pt x="106" y="96"/>
                    <a:pt x="98" y="89"/>
                    <a:pt x="91" y="83"/>
                  </a:cubicBezTo>
                  <a:cubicBezTo>
                    <a:pt x="83" y="76"/>
                    <a:pt x="76" y="70"/>
                    <a:pt x="69" y="64"/>
                  </a:cubicBezTo>
                  <a:cubicBezTo>
                    <a:pt x="62" y="58"/>
                    <a:pt x="55" y="51"/>
                    <a:pt x="48" y="45"/>
                  </a:cubicBezTo>
                  <a:cubicBezTo>
                    <a:pt x="41" y="38"/>
                    <a:pt x="33" y="31"/>
                    <a:pt x="25" y="24"/>
                  </a:cubicBezTo>
                  <a:cubicBezTo>
                    <a:pt x="17" y="17"/>
                    <a:pt x="9" y="9"/>
                    <a:pt x="0" y="0"/>
                  </a:cubicBezTo>
                  <a:cubicBezTo>
                    <a:pt x="11" y="6"/>
                    <a:pt x="22" y="12"/>
                    <a:pt x="32" y="18"/>
                  </a:cubicBezTo>
                  <a:cubicBezTo>
                    <a:pt x="43" y="23"/>
                    <a:pt x="53" y="29"/>
                    <a:pt x="63" y="34"/>
                  </a:cubicBezTo>
                  <a:cubicBezTo>
                    <a:pt x="72" y="39"/>
                    <a:pt x="82" y="43"/>
                    <a:pt x="91" y="48"/>
                  </a:cubicBezTo>
                  <a:cubicBezTo>
                    <a:pt x="100" y="53"/>
                    <a:pt x="109" y="57"/>
                    <a:pt x="118" y="62"/>
                  </a:cubicBezTo>
                  <a:cubicBezTo>
                    <a:pt x="127" y="66"/>
                    <a:pt x="136" y="70"/>
                    <a:pt x="145" y="75"/>
                  </a:cubicBezTo>
                  <a:cubicBezTo>
                    <a:pt x="153" y="79"/>
                    <a:pt x="162" y="83"/>
                    <a:pt x="171" y="87"/>
                  </a:cubicBezTo>
                  <a:cubicBezTo>
                    <a:pt x="180" y="91"/>
                    <a:pt x="189" y="96"/>
                    <a:pt x="198" y="100"/>
                  </a:cubicBezTo>
                  <a:cubicBezTo>
                    <a:pt x="207" y="104"/>
                    <a:pt x="217" y="108"/>
                    <a:pt x="226" y="112"/>
                  </a:cubicBezTo>
                  <a:cubicBezTo>
                    <a:pt x="236" y="116"/>
                    <a:pt x="246" y="121"/>
                    <a:pt x="257" y="125"/>
                  </a:cubicBezTo>
                  <a:cubicBezTo>
                    <a:pt x="267" y="130"/>
                    <a:pt x="278" y="134"/>
                    <a:pt x="289" y="139"/>
                  </a:cubicBezTo>
                  <a:cubicBezTo>
                    <a:pt x="301" y="143"/>
                    <a:pt x="313" y="148"/>
                    <a:pt x="325" y="153"/>
                  </a:cubicBezTo>
                  <a:cubicBezTo>
                    <a:pt x="313" y="152"/>
                    <a:pt x="301" y="150"/>
                    <a:pt x="291" y="149"/>
                  </a:cubicBezTo>
                  <a:cubicBezTo>
                    <a:pt x="280" y="148"/>
                    <a:pt x="270" y="146"/>
                    <a:pt x="260" y="145"/>
                  </a:cubicBezTo>
                  <a:cubicBezTo>
                    <a:pt x="251" y="144"/>
                    <a:pt x="242" y="142"/>
                    <a:pt x="232" y="141"/>
                  </a:cubicBezTo>
                  <a:cubicBezTo>
                    <a:pt x="223" y="140"/>
                    <a:pt x="214" y="138"/>
                    <a:pt x="205" y="137"/>
                  </a:cubicBezTo>
                  <a:cubicBezTo>
                    <a:pt x="195" y="136"/>
                    <a:pt x="185" y="134"/>
                    <a:pt x="175" y="132"/>
                  </a:cubicBezTo>
                  <a:cubicBezTo>
                    <a:pt x="164" y="130"/>
                    <a:pt x="153" y="128"/>
                    <a:pt x="141" y="1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7" name="Freeform 315"/>
            <p:cNvSpPr>
              <a:spLocks/>
            </p:cNvSpPr>
            <p:nvPr/>
          </p:nvSpPr>
          <p:spPr bwMode="auto">
            <a:xfrm>
              <a:off x="3203575" y="3411538"/>
              <a:ext cx="444500" cy="1063625"/>
            </a:xfrm>
            <a:custGeom>
              <a:avLst/>
              <a:gdLst>
                <a:gd name="T0" fmla="*/ 118 w 118"/>
                <a:gd name="T1" fmla="*/ 134 h 282"/>
                <a:gd name="T2" fmla="*/ 95 w 118"/>
                <a:gd name="T3" fmla="*/ 110 h 282"/>
                <a:gd name="T4" fmla="*/ 75 w 118"/>
                <a:gd name="T5" fmla="*/ 88 h 282"/>
                <a:gd name="T6" fmla="*/ 57 w 118"/>
                <a:gd name="T7" fmla="*/ 68 h 282"/>
                <a:gd name="T8" fmla="*/ 40 w 118"/>
                <a:gd name="T9" fmla="*/ 47 h 282"/>
                <a:gd name="T10" fmla="*/ 21 w 118"/>
                <a:gd name="T11" fmla="*/ 25 h 282"/>
                <a:gd name="T12" fmla="*/ 0 w 118"/>
                <a:gd name="T13" fmla="*/ 0 h 282"/>
                <a:gd name="T14" fmla="*/ 8 w 118"/>
                <a:gd name="T15" fmla="*/ 36 h 282"/>
                <a:gd name="T16" fmla="*/ 16 w 118"/>
                <a:gd name="T17" fmla="*/ 68 h 282"/>
                <a:gd name="T18" fmla="*/ 23 w 118"/>
                <a:gd name="T19" fmla="*/ 98 h 282"/>
                <a:gd name="T20" fmla="*/ 30 w 118"/>
                <a:gd name="T21" fmla="*/ 127 h 282"/>
                <a:gd name="T22" fmla="*/ 38 w 118"/>
                <a:gd name="T23" fmla="*/ 155 h 282"/>
                <a:gd name="T24" fmla="*/ 45 w 118"/>
                <a:gd name="T25" fmla="*/ 184 h 282"/>
                <a:gd name="T26" fmla="*/ 53 w 118"/>
                <a:gd name="T27" fmla="*/ 214 h 282"/>
                <a:gd name="T28" fmla="*/ 62 w 118"/>
                <a:gd name="T29" fmla="*/ 246 h 282"/>
                <a:gd name="T30" fmla="*/ 72 w 118"/>
                <a:gd name="T31" fmla="*/ 282 h 282"/>
                <a:gd name="T32" fmla="*/ 83 w 118"/>
                <a:gd name="T33" fmla="*/ 250 h 282"/>
                <a:gd name="T34" fmla="*/ 91 w 118"/>
                <a:gd name="T35" fmla="*/ 221 h 282"/>
                <a:gd name="T36" fmla="*/ 100 w 118"/>
                <a:gd name="T37" fmla="*/ 195 h 282"/>
                <a:gd name="T38" fmla="*/ 108 w 118"/>
                <a:gd name="T39" fmla="*/ 167 h 282"/>
                <a:gd name="T40" fmla="*/ 118 w 118"/>
                <a:gd name="T41" fmla="*/ 134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8" h="282">
                  <a:moveTo>
                    <a:pt x="118" y="134"/>
                  </a:moveTo>
                  <a:cubicBezTo>
                    <a:pt x="109" y="125"/>
                    <a:pt x="102" y="117"/>
                    <a:pt x="95" y="110"/>
                  </a:cubicBezTo>
                  <a:cubicBezTo>
                    <a:pt x="88" y="102"/>
                    <a:pt x="81" y="95"/>
                    <a:pt x="75" y="88"/>
                  </a:cubicBezTo>
                  <a:cubicBezTo>
                    <a:pt x="69" y="81"/>
                    <a:pt x="63" y="74"/>
                    <a:pt x="57" y="68"/>
                  </a:cubicBezTo>
                  <a:cubicBezTo>
                    <a:pt x="51" y="61"/>
                    <a:pt x="46" y="54"/>
                    <a:pt x="40" y="47"/>
                  </a:cubicBezTo>
                  <a:cubicBezTo>
                    <a:pt x="34" y="40"/>
                    <a:pt x="27" y="33"/>
                    <a:pt x="21" y="25"/>
                  </a:cubicBezTo>
                  <a:cubicBezTo>
                    <a:pt x="14" y="18"/>
                    <a:pt x="8" y="9"/>
                    <a:pt x="0" y="0"/>
                  </a:cubicBezTo>
                  <a:cubicBezTo>
                    <a:pt x="3" y="13"/>
                    <a:pt x="6" y="25"/>
                    <a:pt x="8" y="36"/>
                  </a:cubicBezTo>
                  <a:cubicBezTo>
                    <a:pt x="11" y="47"/>
                    <a:pt x="13" y="58"/>
                    <a:pt x="16" y="68"/>
                  </a:cubicBezTo>
                  <a:cubicBezTo>
                    <a:pt x="18" y="78"/>
                    <a:pt x="21" y="88"/>
                    <a:pt x="23" y="98"/>
                  </a:cubicBezTo>
                  <a:cubicBezTo>
                    <a:pt x="26" y="108"/>
                    <a:pt x="28" y="117"/>
                    <a:pt x="30" y="127"/>
                  </a:cubicBezTo>
                  <a:cubicBezTo>
                    <a:pt x="33" y="136"/>
                    <a:pt x="35" y="146"/>
                    <a:pt x="38" y="155"/>
                  </a:cubicBezTo>
                  <a:cubicBezTo>
                    <a:pt x="40" y="164"/>
                    <a:pt x="43" y="174"/>
                    <a:pt x="45" y="184"/>
                  </a:cubicBezTo>
                  <a:cubicBezTo>
                    <a:pt x="48" y="193"/>
                    <a:pt x="51" y="203"/>
                    <a:pt x="53" y="214"/>
                  </a:cubicBezTo>
                  <a:cubicBezTo>
                    <a:pt x="56" y="224"/>
                    <a:pt x="59" y="235"/>
                    <a:pt x="62" y="246"/>
                  </a:cubicBezTo>
                  <a:cubicBezTo>
                    <a:pt x="65" y="257"/>
                    <a:pt x="69" y="269"/>
                    <a:pt x="72" y="282"/>
                  </a:cubicBezTo>
                  <a:cubicBezTo>
                    <a:pt x="76" y="270"/>
                    <a:pt x="80" y="259"/>
                    <a:pt x="83" y="250"/>
                  </a:cubicBezTo>
                  <a:cubicBezTo>
                    <a:pt x="86" y="240"/>
                    <a:pt x="89" y="230"/>
                    <a:pt x="91" y="221"/>
                  </a:cubicBezTo>
                  <a:cubicBezTo>
                    <a:pt x="94" y="212"/>
                    <a:pt x="97" y="204"/>
                    <a:pt x="100" y="195"/>
                  </a:cubicBezTo>
                  <a:cubicBezTo>
                    <a:pt x="102" y="186"/>
                    <a:pt x="105" y="177"/>
                    <a:pt x="108" y="167"/>
                  </a:cubicBezTo>
                  <a:cubicBezTo>
                    <a:pt x="111" y="157"/>
                    <a:pt x="114" y="146"/>
                    <a:pt x="118" y="1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  <p:sp>
          <p:nvSpPr>
            <p:cNvPr id="348" name="Freeform 316"/>
            <p:cNvSpPr>
              <a:spLocks/>
            </p:cNvSpPr>
            <p:nvPr/>
          </p:nvSpPr>
          <p:spPr bwMode="auto">
            <a:xfrm>
              <a:off x="3203575" y="3411538"/>
              <a:ext cx="531813" cy="573088"/>
            </a:xfrm>
            <a:custGeom>
              <a:avLst/>
              <a:gdLst>
                <a:gd name="T0" fmla="*/ 134 w 141"/>
                <a:gd name="T1" fmla="*/ 152 h 152"/>
                <a:gd name="T2" fmla="*/ 108 w 141"/>
                <a:gd name="T3" fmla="*/ 124 h 152"/>
                <a:gd name="T4" fmla="*/ 86 w 141"/>
                <a:gd name="T5" fmla="*/ 99 h 152"/>
                <a:gd name="T6" fmla="*/ 65 w 141"/>
                <a:gd name="T7" fmla="*/ 76 h 152"/>
                <a:gd name="T8" fmla="*/ 45 w 141"/>
                <a:gd name="T9" fmla="*/ 53 h 152"/>
                <a:gd name="T10" fmla="*/ 24 w 141"/>
                <a:gd name="T11" fmla="*/ 29 h 152"/>
                <a:gd name="T12" fmla="*/ 0 w 141"/>
                <a:gd name="T13" fmla="*/ 0 h 152"/>
                <a:gd name="T14" fmla="*/ 25 w 141"/>
                <a:gd name="T15" fmla="*/ 24 h 152"/>
                <a:gd name="T16" fmla="*/ 48 w 141"/>
                <a:gd name="T17" fmla="*/ 45 h 152"/>
                <a:gd name="T18" fmla="*/ 69 w 141"/>
                <a:gd name="T19" fmla="*/ 64 h 152"/>
                <a:gd name="T20" fmla="*/ 90 w 141"/>
                <a:gd name="T21" fmla="*/ 83 h 152"/>
                <a:gd name="T22" fmla="*/ 114 w 141"/>
                <a:gd name="T23" fmla="*/ 103 h 152"/>
                <a:gd name="T24" fmla="*/ 141 w 141"/>
                <a:gd name="T25" fmla="*/ 126 h 152"/>
                <a:gd name="T26" fmla="*/ 134 w 141"/>
                <a:gd name="T27" fmla="*/ 152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1" h="152">
                  <a:moveTo>
                    <a:pt x="134" y="152"/>
                  </a:moveTo>
                  <a:cubicBezTo>
                    <a:pt x="124" y="142"/>
                    <a:pt x="116" y="132"/>
                    <a:pt x="108" y="124"/>
                  </a:cubicBezTo>
                  <a:cubicBezTo>
                    <a:pt x="100" y="115"/>
                    <a:pt x="93" y="107"/>
                    <a:pt x="86" y="99"/>
                  </a:cubicBezTo>
                  <a:cubicBezTo>
                    <a:pt x="79" y="92"/>
                    <a:pt x="72" y="84"/>
                    <a:pt x="65" y="76"/>
                  </a:cubicBezTo>
                  <a:cubicBezTo>
                    <a:pt x="58" y="69"/>
                    <a:pt x="52" y="61"/>
                    <a:pt x="45" y="53"/>
                  </a:cubicBezTo>
                  <a:cubicBezTo>
                    <a:pt x="38" y="46"/>
                    <a:pt x="31" y="37"/>
                    <a:pt x="24" y="29"/>
                  </a:cubicBezTo>
                  <a:cubicBezTo>
                    <a:pt x="16" y="20"/>
                    <a:pt x="9" y="10"/>
                    <a:pt x="0" y="0"/>
                  </a:cubicBezTo>
                  <a:cubicBezTo>
                    <a:pt x="9" y="9"/>
                    <a:pt x="17" y="17"/>
                    <a:pt x="25" y="24"/>
                  </a:cubicBezTo>
                  <a:cubicBezTo>
                    <a:pt x="33" y="31"/>
                    <a:pt x="40" y="38"/>
                    <a:pt x="48" y="45"/>
                  </a:cubicBezTo>
                  <a:cubicBezTo>
                    <a:pt x="55" y="51"/>
                    <a:pt x="62" y="57"/>
                    <a:pt x="69" y="64"/>
                  </a:cubicBezTo>
                  <a:cubicBezTo>
                    <a:pt x="76" y="70"/>
                    <a:pt x="83" y="76"/>
                    <a:pt x="90" y="83"/>
                  </a:cubicBezTo>
                  <a:cubicBezTo>
                    <a:pt x="98" y="89"/>
                    <a:pt x="106" y="96"/>
                    <a:pt x="114" y="103"/>
                  </a:cubicBezTo>
                  <a:cubicBezTo>
                    <a:pt x="122" y="110"/>
                    <a:pt x="131" y="118"/>
                    <a:pt x="141" y="126"/>
                  </a:cubicBezTo>
                  <a:cubicBezTo>
                    <a:pt x="138" y="136"/>
                    <a:pt x="137" y="141"/>
                    <a:pt x="134" y="152"/>
                  </a:cubicBez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2000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54797" y="2335432"/>
            <a:ext cx="2711240" cy="1807494"/>
            <a:chOff x="954797" y="2363570"/>
            <a:chExt cx="2711240" cy="1807494"/>
          </a:xfrm>
        </p:grpSpPr>
        <p:graphicFrame>
          <p:nvGraphicFramePr>
            <p:cNvPr id="69" name="图表 68"/>
            <p:cNvGraphicFramePr/>
            <p:nvPr>
              <p:extLst>
                <p:ext uri="{D42A27DB-BD31-4B8C-83A1-F6EECF244321}">
                  <p14:modId xmlns:p14="http://schemas.microsoft.com/office/powerpoint/2010/main" val="309714884"/>
                </p:ext>
              </p:extLst>
            </p:nvPr>
          </p:nvGraphicFramePr>
          <p:xfrm>
            <a:off x="954797" y="2363570"/>
            <a:ext cx="2711240" cy="18074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1" name="矩形 2"/>
            <p:cNvSpPr>
              <a:spLocks noChangeAspect="1"/>
            </p:cNvSpPr>
            <p:nvPr/>
          </p:nvSpPr>
          <p:spPr>
            <a:xfrm>
              <a:off x="2093412" y="3060469"/>
              <a:ext cx="449707" cy="410735"/>
            </a:xfrm>
            <a:custGeom>
              <a:avLst/>
              <a:gdLst/>
              <a:ahLst/>
              <a:cxnLst/>
              <a:rect l="l" t="t" r="r" b="b"/>
              <a:pathLst>
                <a:path w="2778800" h="2538000">
                  <a:moveTo>
                    <a:pt x="2393581" y="2314889"/>
                  </a:moveTo>
                  <a:lnTo>
                    <a:pt x="2393581" y="2422889"/>
                  </a:lnTo>
                  <a:lnTo>
                    <a:pt x="2609581" y="2422889"/>
                  </a:lnTo>
                  <a:lnTo>
                    <a:pt x="2609581" y="2314889"/>
                  </a:lnTo>
                  <a:close/>
                  <a:moveTo>
                    <a:pt x="171966" y="2314889"/>
                  </a:moveTo>
                  <a:lnTo>
                    <a:pt x="171966" y="2422889"/>
                  </a:lnTo>
                  <a:lnTo>
                    <a:pt x="387966" y="2422889"/>
                  </a:lnTo>
                  <a:lnTo>
                    <a:pt x="387966" y="2314889"/>
                  </a:lnTo>
                  <a:close/>
                  <a:moveTo>
                    <a:pt x="2393581" y="2052228"/>
                  </a:moveTo>
                  <a:lnTo>
                    <a:pt x="2393581" y="2196228"/>
                  </a:lnTo>
                  <a:lnTo>
                    <a:pt x="2609581" y="2196228"/>
                  </a:lnTo>
                  <a:lnTo>
                    <a:pt x="2609581" y="2052228"/>
                  </a:lnTo>
                  <a:close/>
                  <a:moveTo>
                    <a:pt x="171966" y="2052228"/>
                  </a:moveTo>
                  <a:lnTo>
                    <a:pt x="171966" y="2196228"/>
                  </a:lnTo>
                  <a:lnTo>
                    <a:pt x="387966" y="2196228"/>
                  </a:lnTo>
                  <a:lnTo>
                    <a:pt x="387966" y="2052228"/>
                  </a:lnTo>
                  <a:close/>
                  <a:moveTo>
                    <a:pt x="2393581" y="1774829"/>
                  </a:moveTo>
                  <a:lnTo>
                    <a:pt x="2393581" y="1918829"/>
                  </a:lnTo>
                  <a:lnTo>
                    <a:pt x="2609581" y="1918829"/>
                  </a:lnTo>
                  <a:lnTo>
                    <a:pt x="2609581" y="1774829"/>
                  </a:lnTo>
                  <a:close/>
                  <a:moveTo>
                    <a:pt x="171966" y="1774829"/>
                  </a:moveTo>
                  <a:lnTo>
                    <a:pt x="171966" y="1918829"/>
                  </a:lnTo>
                  <a:lnTo>
                    <a:pt x="387966" y="1918829"/>
                  </a:lnTo>
                  <a:lnTo>
                    <a:pt x="387966" y="1774829"/>
                  </a:lnTo>
                  <a:close/>
                  <a:moveTo>
                    <a:pt x="2393581" y="1501059"/>
                  </a:moveTo>
                  <a:lnTo>
                    <a:pt x="2393581" y="1645059"/>
                  </a:lnTo>
                  <a:lnTo>
                    <a:pt x="2609581" y="1645059"/>
                  </a:lnTo>
                  <a:lnTo>
                    <a:pt x="2609581" y="1501059"/>
                  </a:lnTo>
                  <a:close/>
                  <a:moveTo>
                    <a:pt x="171966" y="1501059"/>
                  </a:moveTo>
                  <a:lnTo>
                    <a:pt x="171966" y="1645059"/>
                  </a:lnTo>
                  <a:lnTo>
                    <a:pt x="387966" y="1645059"/>
                  </a:lnTo>
                  <a:lnTo>
                    <a:pt x="387966" y="1501059"/>
                  </a:lnTo>
                  <a:close/>
                  <a:moveTo>
                    <a:pt x="546744" y="1332148"/>
                  </a:moveTo>
                  <a:lnTo>
                    <a:pt x="546744" y="2448148"/>
                  </a:lnTo>
                  <a:lnTo>
                    <a:pt x="2220744" y="2448148"/>
                  </a:lnTo>
                  <a:lnTo>
                    <a:pt x="2220744" y="1332148"/>
                  </a:lnTo>
                  <a:close/>
                  <a:moveTo>
                    <a:pt x="2393581" y="1224152"/>
                  </a:moveTo>
                  <a:lnTo>
                    <a:pt x="2393581" y="1368152"/>
                  </a:lnTo>
                  <a:lnTo>
                    <a:pt x="2609581" y="1368152"/>
                  </a:lnTo>
                  <a:lnTo>
                    <a:pt x="2609581" y="1224152"/>
                  </a:lnTo>
                  <a:close/>
                  <a:moveTo>
                    <a:pt x="171966" y="1224152"/>
                  </a:moveTo>
                  <a:lnTo>
                    <a:pt x="171966" y="1368152"/>
                  </a:lnTo>
                  <a:lnTo>
                    <a:pt x="387966" y="1368152"/>
                  </a:lnTo>
                  <a:lnTo>
                    <a:pt x="387966" y="1224152"/>
                  </a:lnTo>
                  <a:close/>
                  <a:moveTo>
                    <a:pt x="2393581" y="950842"/>
                  </a:moveTo>
                  <a:lnTo>
                    <a:pt x="2393581" y="1094842"/>
                  </a:lnTo>
                  <a:lnTo>
                    <a:pt x="2609581" y="1094842"/>
                  </a:lnTo>
                  <a:lnTo>
                    <a:pt x="2609581" y="950842"/>
                  </a:lnTo>
                  <a:close/>
                  <a:moveTo>
                    <a:pt x="171966" y="950842"/>
                  </a:moveTo>
                  <a:lnTo>
                    <a:pt x="171966" y="1094842"/>
                  </a:lnTo>
                  <a:lnTo>
                    <a:pt x="387966" y="1094842"/>
                  </a:lnTo>
                  <a:lnTo>
                    <a:pt x="387966" y="950842"/>
                  </a:lnTo>
                  <a:close/>
                  <a:moveTo>
                    <a:pt x="2393581" y="672491"/>
                  </a:moveTo>
                  <a:lnTo>
                    <a:pt x="2393581" y="816491"/>
                  </a:lnTo>
                  <a:lnTo>
                    <a:pt x="2609581" y="816491"/>
                  </a:lnTo>
                  <a:lnTo>
                    <a:pt x="2609581" y="672491"/>
                  </a:lnTo>
                  <a:close/>
                  <a:moveTo>
                    <a:pt x="171966" y="672491"/>
                  </a:moveTo>
                  <a:lnTo>
                    <a:pt x="171966" y="816491"/>
                  </a:lnTo>
                  <a:lnTo>
                    <a:pt x="387966" y="816491"/>
                  </a:lnTo>
                  <a:lnTo>
                    <a:pt x="387966" y="672491"/>
                  </a:lnTo>
                  <a:close/>
                  <a:moveTo>
                    <a:pt x="2393581" y="396044"/>
                  </a:moveTo>
                  <a:lnTo>
                    <a:pt x="2393581" y="540044"/>
                  </a:lnTo>
                  <a:lnTo>
                    <a:pt x="2609581" y="540044"/>
                  </a:lnTo>
                  <a:lnTo>
                    <a:pt x="2609581" y="396044"/>
                  </a:lnTo>
                  <a:close/>
                  <a:moveTo>
                    <a:pt x="171966" y="396044"/>
                  </a:moveTo>
                  <a:lnTo>
                    <a:pt x="171966" y="540044"/>
                  </a:lnTo>
                  <a:lnTo>
                    <a:pt x="387966" y="540044"/>
                  </a:lnTo>
                  <a:lnTo>
                    <a:pt x="387966" y="396044"/>
                  </a:lnTo>
                  <a:close/>
                  <a:moveTo>
                    <a:pt x="2393581" y="118645"/>
                  </a:moveTo>
                  <a:lnTo>
                    <a:pt x="2393581" y="262645"/>
                  </a:lnTo>
                  <a:lnTo>
                    <a:pt x="2609581" y="262645"/>
                  </a:lnTo>
                  <a:lnTo>
                    <a:pt x="2609581" y="118645"/>
                  </a:lnTo>
                  <a:close/>
                  <a:moveTo>
                    <a:pt x="171966" y="118645"/>
                  </a:moveTo>
                  <a:lnTo>
                    <a:pt x="171966" y="262645"/>
                  </a:lnTo>
                  <a:lnTo>
                    <a:pt x="387966" y="262645"/>
                  </a:lnTo>
                  <a:lnTo>
                    <a:pt x="387966" y="118645"/>
                  </a:lnTo>
                  <a:close/>
                  <a:moveTo>
                    <a:pt x="546744" y="108012"/>
                  </a:moveTo>
                  <a:lnTo>
                    <a:pt x="546744" y="1224012"/>
                  </a:lnTo>
                  <a:lnTo>
                    <a:pt x="2220744" y="1224012"/>
                  </a:lnTo>
                  <a:lnTo>
                    <a:pt x="2220744" y="108012"/>
                  </a:lnTo>
                  <a:close/>
                  <a:moveTo>
                    <a:pt x="0" y="0"/>
                  </a:moveTo>
                  <a:lnTo>
                    <a:pt x="2778800" y="0"/>
                  </a:lnTo>
                  <a:lnTo>
                    <a:pt x="2778800" y="2538000"/>
                  </a:lnTo>
                  <a:lnTo>
                    <a:pt x="0" y="2538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3491237" y="2335432"/>
            <a:ext cx="2711240" cy="1807494"/>
            <a:chOff x="3491237" y="2082213"/>
            <a:chExt cx="2711240" cy="1807494"/>
          </a:xfrm>
        </p:grpSpPr>
        <p:grpSp>
          <p:nvGrpSpPr>
            <p:cNvPr id="16" name="组合 15"/>
            <p:cNvGrpSpPr/>
            <p:nvPr/>
          </p:nvGrpSpPr>
          <p:grpSpPr>
            <a:xfrm>
              <a:off x="3491237" y="2082213"/>
              <a:ext cx="2711240" cy="1807494"/>
              <a:chOff x="3491237" y="2363570"/>
              <a:chExt cx="2711240" cy="1807494"/>
            </a:xfrm>
          </p:grpSpPr>
          <p:graphicFrame>
            <p:nvGraphicFramePr>
              <p:cNvPr id="68" name="图表 67"/>
              <p:cNvGraphicFramePr/>
              <p:nvPr>
                <p:extLst>
                  <p:ext uri="{D42A27DB-BD31-4B8C-83A1-F6EECF244321}">
                    <p14:modId xmlns:p14="http://schemas.microsoft.com/office/powerpoint/2010/main" val="888260183"/>
                  </p:ext>
                </p:extLst>
              </p:nvPr>
            </p:nvGraphicFramePr>
            <p:xfrm>
              <a:off x="3491237" y="2363570"/>
              <a:ext cx="2711240" cy="1807494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72" name="椭圆 37"/>
              <p:cNvSpPr>
                <a:spLocks noChangeAspect="1"/>
              </p:cNvSpPr>
              <p:nvPr/>
            </p:nvSpPr>
            <p:spPr>
              <a:xfrm>
                <a:off x="4633862" y="3060469"/>
                <a:ext cx="454125" cy="454125"/>
              </a:xfrm>
              <a:custGeom>
                <a:avLst/>
                <a:gdLst>
                  <a:gd name="connsiteX0" fmla="*/ 212603 w 508000"/>
                  <a:gd name="connsiteY0" fmla="*/ 4153 h 507980"/>
                  <a:gd name="connsiteX1" fmla="*/ 199238 w 508000"/>
                  <a:gd name="connsiteY1" fmla="*/ 6249 h 507980"/>
                  <a:gd name="connsiteX2" fmla="*/ 212603 w 508000"/>
                  <a:gd name="connsiteY2" fmla="*/ 4153 h 507980"/>
                  <a:gd name="connsiteX3" fmla="*/ 254200 w 508000"/>
                  <a:gd name="connsiteY3" fmla="*/ 0 h 507980"/>
                  <a:gd name="connsiteX4" fmla="*/ 508000 w 508000"/>
                  <a:gd name="connsiteY4" fmla="*/ 253980 h 507980"/>
                  <a:gd name="connsiteX5" fmla="*/ 254000 w 508000"/>
                  <a:gd name="connsiteY5" fmla="*/ 507980 h 507980"/>
                  <a:gd name="connsiteX6" fmla="*/ 0 w 508000"/>
                  <a:gd name="connsiteY6" fmla="*/ 253980 h 507980"/>
                  <a:gd name="connsiteX7" fmla="*/ 107557 w 508000"/>
                  <a:gd name="connsiteY7" fmla="*/ 47014 h 507980"/>
                  <a:gd name="connsiteX8" fmla="*/ 254200 w 508000"/>
                  <a:gd name="connsiteY8" fmla="*/ 251429 h 507980"/>
                  <a:gd name="connsiteX9" fmla="*/ 254200 w 508000"/>
                  <a:gd name="connsiteY9" fmla="*/ 0 h 507980"/>
                  <a:gd name="connsiteX0" fmla="*/ 254200 w 508000"/>
                  <a:gd name="connsiteY0" fmla="*/ 0 h 507980"/>
                  <a:gd name="connsiteX1" fmla="*/ 508000 w 508000"/>
                  <a:gd name="connsiteY1" fmla="*/ 253980 h 507980"/>
                  <a:gd name="connsiteX2" fmla="*/ 254000 w 508000"/>
                  <a:gd name="connsiteY2" fmla="*/ 507980 h 507980"/>
                  <a:gd name="connsiteX3" fmla="*/ 0 w 508000"/>
                  <a:gd name="connsiteY3" fmla="*/ 253980 h 507980"/>
                  <a:gd name="connsiteX4" fmla="*/ 107557 w 508000"/>
                  <a:gd name="connsiteY4" fmla="*/ 47014 h 507980"/>
                  <a:gd name="connsiteX5" fmla="*/ 254200 w 508000"/>
                  <a:gd name="connsiteY5" fmla="*/ 251429 h 507980"/>
                  <a:gd name="connsiteX6" fmla="*/ 254200 w 508000"/>
                  <a:gd name="connsiteY6" fmla="*/ 0 h 507980"/>
                  <a:gd name="connsiteX0" fmla="*/ 254200 w 508000"/>
                  <a:gd name="connsiteY0" fmla="*/ 251429 h 507980"/>
                  <a:gd name="connsiteX1" fmla="*/ 254200 w 508000"/>
                  <a:gd name="connsiteY1" fmla="*/ 0 h 507980"/>
                  <a:gd name="connsiteX2" fmla="*/ 508000 w 508000"/>
                  <a:gd name="connsiteY2" fmla="*/ 253980 h 507980"/>
                  <a:gd name="connsiteX3" fmla="*/ 254000 w 508000"/>
                  <a:gd name="connsiteY3" fmla="*/ 507980 h 507980"/>
                  <a:gd name="connsiteX4" fmla="*/ 0 w 508000"/>
                  <a:gd name="connsiteY4" fmla="*/ 253980 h 507980"/>
                  <a:gd name="connsiteX5" fmla="*/ 107557 w 508000"/>
                  <a:gd name="connsiteY5" fmla="*/ 47014 h 507980"/>
                  <a:gd name="connsiteX6" fmla="*/ 267456 w 508000"/>
                  <a:gd name="connsiteY6" fmla="*/ 264685 h 507980"/>
                  <a:gd name="connsiteX0" fmla="*/ 254200 w 508000"/>
                  <a:gd name="connsiteY0" fmla="*/ 251429 h 507980"/>
                  <a:gd name="connsiteX1" fmla="*/ 254200 w 508000"/>
                  <a:gd name="connsiteY1" fmla="*/ 0 h 507980"/>
                  <a:gd name="connsiteX2" fmla="*/ 508000 w 508000"/>
                  <a:gd name="connsiteY2" fmla="*/ 253980 h 507980"/>
                  <a:gd name="connsiteX3" fmla="*/ 254000 w 508000"/>
                  <a:gd name="connsiteY3" fmla="*/ 507980 h 507980"/>
                  <a:gd name="connsiteX4" fmla="*/ 0 w 508000"/>
                  <a:gd name="connsiteY4" fmla="*/ 253980 h 507980"/>
                  <a:gd name="connsiteX5" fmla="*/ 107557 w 508000"/>
                  <a:gd name="connsiteY5" fmla="*/ 47014 h 507980"/>
                  <a:gd name="connsiteX0" fmla="*/ 254200 w 508000"/>
                  <a:gd name="connsiteY0" fmla="*/ 251429 h 507980"/>
                  <a:gd name="connsiteX1" fmla="*/ 254200 w 508000"/>
                  <a:gd name="connsiteY1" fmla="*/ 0 h 507980"/>
                  <a:gd name="connsiteX2" fmla="*/ 508000 w 508000"/>
                  <a:gd name="connsiteY2" fmla="*/ 253980 h 507980"/>
                  <a:gd name="connsiteX3" fmla="*/ 254000 w 508000"/>
                  <a:gd name="connsiteY3" fmla="*/ 507980 h 507980"/>
                  <a:gd name="connsiteX4" fmla="*/ 0 w 508000"/>
                  <a:gd name="connsiteY4" fmla="*/ 253980 h 507980"/>
                  <a:gd name="connsiteX5" fmla="*/ 107557 w 508000"/>
                  <a:gd name="connsiteY5" fmla="*/ 47014 h 507980"/>
                  <a:gd name="connsiteX0" fmla="*/ 254200 w 508000"/>
                  <a:gd name="connsiteY0" fmla="*/ 107314 h 507980"/>
                  <a:gd name="connsiteX1" fmla="*/ 254200 w 508000"/>
                  <a:gd name="connsiteY1" fmla="*/ 0 h 507980"/>
                  <a:gd name="connsiteX2" fmla="*/ 508000 w 508000"/>
                  <a:gd name="connsiteY2" fmla="*/ 253980 h 507980"/>
                  <a:gd name="connsiteX3" fmla="*/ 254000 w 508000"/>
                  <a:gd name="connsiteY3" fmla="*/ 507980 h 507980"/>
                  <a:gd name="connsiteX4" fmla="*/ 0 w 508000"/>
                  <a:gd name="connsiteY4" fmla="*/ 253980 h 507980"/>
                  <a:gd name="connsiteX5" fmla="*/ 107557 w 508000"/>
                  <a:gd name="connsiteY5" fmla="*/ 47014 h 507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08000" h="507980">
                    <a:moveTo>
                      <a:pt x="254200" y="107314"/>
                    </a:moveTo>
                    <a:lnTo>
                      <a:pt x="254200" y="0"/>
                    </a:lnTo>
                    <a:cubicBezTo>
                      <a:pt x="394388" y="88"/>
                      <a:pt x="508000" y="113767"/>
                      <a:pt x="508000" y="253980"/>
                    </a:cubicBezTo>
                    <a:cubicBezTo>
                      <a:pt x="508000" y="394260"/>
                      <a:pt x="394280" y="507980"/>
                      <a:pt x="254000" y="507980"/>
                    </a:cubicBezTo>
                    <a:cubicBezTo>
                      <a:pt x="113720" y="507980"/>
                      <a:pt x="0" y="394260"/>
                      <a:pt x="0" y="253980"/>
                    </a:cubicBezTo>
                    <a:cubicBezTo>
                      <a:pt x="0" y="168359"/>
                      <a:pt x="42365" y="92632"/>
                      <a:pt x="107557" y="47014"/>
                    </a:cubicBezTo>
                  </a:path>
                </a:pathLst>
              </a:cu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3" name="椭圆 42"/>
            <p:cNvSpPr/>
            <p:nvPr/>
          </p:nvSpPr>
          <p:spPr>
            <a:xfrm rot="8100000" flipH="1">
              <a:off x="4806868" y="2878479"/>
              <a:ext cx="57973" cy="199685"/>
            </a:xfrm>
            <a:custGeom>
              <a:avLst/>
              <a:gdLst/>
              <a:ahLst/>
              <a:cxnLst/>
              <a:rect l="l" t="t" r="r" b="b"/>
              <a:pathLst>
                <a:path w="180919" h="878632">
                  <a:moveTo>
                    <a:pt x="90919" y="0"/>
                  </a:moveTo>
                  <a:cubicBezTo>
                    <a:pt x="140625" y="0"/>
                    <a:pt x="180919" y="40294"/>
                    <a:pt x="180919" y="90000"/>
                  </a:cubicBezTo>
                  <a:lnTo>
                    <a:pt x="175971" y="114510"/>
                  </a:lnTo>
                  <a:cubicBezTo>
                    <a:pt x="177356" y="114432"/>
                    <a:pt x="178715" y="114587"/>
                    <a:pt x="180074" y="114746"/>
                  </a:cubicBezTo>
                  <a:lnTo>
                    <a:pt x="90918" y="878632"/>
                  </a:lnTo>
                  <a:lnTo>
                    <a:pt x="0" y="114954"/>
                  </a:lnTo>
                  <a:lnTo>
                    <a:pt x="5886" y="114601"/>
                  </a:lnTo>
                  <a:cubicBezTo>
                    <a:pt x="2148" y="107076"/>
                    <a:pt x="919" y="98681"/>
                    <a:pt x="919" y="90000"/>
                  </a:cubicBezTo>
                  <a:cubicBezTo>
                    <a:pt x="919" y="40294"/>
                    <a:pt x="41213" y="0"/>
                    <a:pt x="90919" y="0"/>
                  </a:cubicBezTo>
                  <a:close/>
                </a:path>
              </a:pathLst>
            </a:custGeom>
            <a:solidFill>
              <a:srgbClr val="D2D2D2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81931" y="2335432"/>
            <a:ext cx="2711240" cy="1807494"/>
            <a:chOff x="6081931" y="2363570"/>
            <a:chExt cx="2711240" cy="1807494"/>
          </a:xfrm>
        </p:grpSpPr>
        <p:graphicFrame>
          <p:nvGraphicFramePr>
            <p:cNvPr id="61" name="图表 60"/>
            <p:cNvGraphicFramePr/>
            <p:nvPr>
              <p:extLst>
                <p:ext uri="{D42A27DB-BD31-4B8C-83A1-F6EECF244321}">
                  <p14:modId xmlns:p14="http://schemas.microsoft.com/office/powerpoint/2010/main" val="1671680929"/>
                </p:ext>
              </p:extLst>
            </p:nvPr>
          </p:nvGraphicFramePr>
          <p:xfrm>
            <a:off x="6081931" y="2363570"/>
            <a:ext cx="2711240" cy="18074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4" name="Freeform 26"/>
            <p:cNvSpPr>
              <a:spLocks noEditPoints="1"/>
            </p:cNvSpPr>
            <p:nvPr/>
          </p:nvSpPr>
          <p:spPr bwMode="auto">
            <a:xfrm>
              <a:off x="7220934" y="3050588"/>
              <a:ext cx="488162" cy="488165"/>
            </a:xfrm>
            <a:custGeom>
              <a:avLst/>
              <a:gdLst>
                <a:gd name="T0" fmla="*/ 0 w 95"/>
                <a:gd name="T1" fmla="*/ 47 h 95"/>
                <a:gd name="T2" fmla="*/ 95 w 95"/>
                <a:gd name="T3" fmla="*/ 47 h 95"/>
                <a:gd name="T4" fmla="*/ 39 w 95"/>
                <a:gd name="T5" fmla="*/ 91 h 95"/>
                <a:gd name="T6" fmla="*/ 46 w 95"/>
                <a:gd name="T7" fmla="*/ 72 h 95"/>
                <a:gd name="T8" fmla="*/ 39 w 95"/>
                <a:gd name="T9" fmla="*/ 91 h 95"/>
                <a:gd name="T10" fmla="*/ 22 w 95"/>
                <a:gd name="T11" fmla="*/ 49 h 95"/>
                <a:gd name="T12" fmla="*/ 9 w 95"/>
                <a:gd name="T13" fmla="*/ 69 h 95"/>
                <a:gd name="T14" fmla="*/ 49 w 95"/>
                <a:gd name="T15" fmla="*/ 23 h 95"/>
                <a:gd name="T16" fmla="*/ 54 w 95"/>
                <a:gd name="T17" fmla="*/ 4 h 95"/>
                <a:gd name="T18" fmla="*/ 49 w 95"/>
                <a:gd name="T19" fmla="*/ 23 h 95"/>
                <a:gd name="T20" fmla="*/ 69 w 95"/>
                <a:gd name="T21" fmla="*/ 46 h 95"/>
                <a:gd name="T22" fmla="*/ 49 w 95"/>
                <a:gd name="T23" fmla="*/ 26 h 95"/>
                <a:gd name="T24" fmla="*/ 46 w 95"/>
                <a:gd name="T25" fmla="*/ 23 h 95"/>
                <a:gd name="T26" fmla="*/ 39 w 95"/>
                <a:gd name="T27" fmla="*/ 4 h 95"/>
                <a:gd name="T28" fmla="*/ 46 w 95"/>
                <a:gd name="T29" fmla="*/ 23 h 95"/>
                <a:gd name="T30" fmla="*/ 46 w 95"/>
                <a:gd name="T31" fmla="*/ 46 h 95"/>
                <a:gd name="T32" fmla="*/ 28 w 95"/>
                <a:gd name="T33" fmla="*/ 26 h 95"/>
                <a:gd name="T34" fmla="*/ 22 w 95"/>
                <a:gd name="T35" fmla="*/ 46 h 95"/>
                <a:gd name="T36" fmla="*/ 9 w 95"/>
                <a:gd name="T37" fmla="*/ 26 h 95"/>
                <a:gd name="T38" fmla="*/ 22 w 95"/>
                <a:gd name="T39" fmla="*/ 46 h 95"/>
                <a:gd name="T40" fmla="*/ 46 w 95"/>
                <a:gd name="T41" fmla="*/ 49 h 95"/>
                <a:gd name="T42" fmla="*/ 28 w 95"/>
                <a:gd name="T43" fmla="*/ 69 h 95"/>
                <a:gd name="T44" fmla="*/ 49 w 95"/>
                <a:gd name="T45" fmla="*/ 72 h 95"/>
                <a:gd name="T46" fmla="*/ 54 w 95"/>
                <a:gd name="T47" fmla="*/ 91 h 95"/>
                <a:gd name="T48" fmla="*/ 49 w 95"/>
                <a:gd name="T49" fmla="*/ 72 h 95"/>
                <a:gd name="T50" fmla="*/ 49 w 95"/>
                <a:gd name="T51" fmla="*/ 49 h 95"/>
                <a:gd name="T52" fmla="*/ 66 w 95"/>
                <a:gd name="T53" fmla="*/ 69 h 95"/>
                <a:gd name="T54" fmla="*/ 72 w 95"/>
                <a:gd name="T55" fmla="*/ 49 h 95"/>
                <a:gd name="T56" fmla="*/ 86 w 95"/>
                <a:gd name="T57" fmla="*/ 69 h 95"/>
                <a:gd name="T58" fmla="*/ 69 w 95"/>
                <a:gd name="T59" fmla="*/ 69 h 95"/>
                <a:gd name="T60" fmla="*/ 72 w 95"/>
                <a:gd name="T61" fmla="*/ 46 h 95"/>
                <a:gd name="T62" fmla="*/ 86 w 95"/>
                <a:gd name="T63" fmla="*/ 26 h 95"/>
                <a:gd name="T64" fmla="*/ 72 w 95"/>
                <a:gd name="T65" fmla="*/ 46 h 95"/>
                <a:gd name="T66" fmla="*/ 68 w 95"/>
                <a:gd name="T67" fmla="*/ 23 h 95"/>
                <a:gd name="T68" fmla="*/ 78 w 95"/>
                <a:gd name="T69" fmla="*/ 16 h 95"/>
                <a:gd name="T70" fmla="*/ 16 w 95"/>
                <a:gd name="T71" fmla="*/ 16 h 95"/>
                <a:gd name="T72" fmla="*/ 26 w 95"/>
                <a:gd name="T73" fmla="*/ 23 h 95"/>
                <a:gd name="T74" fmla="*/ 16 w 95"/>
                <a:gd name="T75" fmla="*/ 16 h 95"/>
                <a:gd name="T76" fmla="*/ 26 w 95"/>
                <a:gd name="T77" fmla="*/ 72 h 95"/>
                <a:gd name="T78" fmla="*/ 16 w 95"/>
                <a:gd name="T79" fmla="*/ 78 h 95"/>
                <a:gd name="T80" fmla="*/ 78 w 95"/>
                <a:gd name="T81" fmla="*/ 78 h 95"/>
                <a:gd name="T82" fmla="*/ 68 w 95"/>
                <a:gd name="T83" fmla="*/ 72 h 95"/>
                <a:gd name="T84" fmla="*/ 78 w 95"/>
                <a:gd name="T85" fmla="*/ 78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5" h="95">
                  <a:moveTo>
                    <a:pt x="47" y="0"/>
                  </a:moveTo>
                  <a:cubicBezTo>
                    <a:pt x="21" y="0"/>
                    <a:pt x="0" y="21"/>
                    <a:pt x="0" y="47"/>
                  </a:cubicBezTo>
                  <a:cubicBezTo>
                    <a:pt x="0" y="73"/>
                    <a:pt x="21" y="95"/>
                    <a:pt x="47" y="95"/>
                  </a:cubicBezTo>
                  <a:cubicBezTo>
                    <a:pt x="73" y="95"/>
                    <a:pt x="95" y="73"/>
                    <a:pt x="95" y="47"/>
                  </a:cubicBezTo>
                  <a:cubicBezTo>
                    <a:pt x="95" y="21"/>
                    <a:pt x="73" y="0"/>
                    <a:pt x="47" y="0"/>
                  </a:cubicBezTo>
                  <a:close/>
                  <a:moveTo>
                    <a:pt x="39" y="91"/>
                  </a:moveTo>
                  <a:cubicBezTo>
                    <a:pt x="35" y="85"/>
                    <a:pt x="31" y="79"/>
                    <a:pt x="29" y="72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3" y="91"/>
                    <a:pt x="41" y="91"/>
                    <a:pt x="39" y="91"/>
                  </a:cubicBezTo>
                  <a:close/>
                  <a:moveTo>
                    <a:pt x="3" y="49"/>
                  </a:moveTo>
                  <a:cubicBezTo>
                    <a:pt x="22" y="49"/>
                    <a:pt x="22" y="49"/>
                    <a:pt x="22" y="49"/>
                  </a:cubicBezTo>
                  <a:cubicBezTo>
                    <a:pt x="22" y="56"/>
                    <a:pt x="23" y="63"/>
                    <a:pt x="25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3"/>
                    <a:pt x="4" y="56"/>
                    <a:pt x="3" y="49"/>
                  </a:cubicBezTo>
                  <a:close/>
                  <a:moveTo>
                    <a:pt x="49" y="23"/>
                  </a:moveTo>
                  <a:cubicBezTo>
                    <a:pt x="49" y="4"/>
                    <a:pt x="49" y="4"/>
                    <a:pt x="49" y="4"/>
                  </a:cubicBezTo>
                  <a:cubicBezTo>
                    <a:pt x="51" y="4"/>
                    <a:pt x="53" y="4"/>
                    <a:pt x="54" y="4"/>
                  </a:cubicBezTo>
                  <a:cubicBezTo>
                    <a:pt x="59" y="9"/>
                    <a:pt x="62" y="16"/>
                    <a:pt x="65" y="23"/>
                  </a:cubicBezTo>
                  <a:lnTo>
                    <a:pt x="49" y="23"/>
                  </a:lnTo>
                  <a:close/>
                  <a:moveTo>
                    <a:pt x="66" y="26"/>
                  </a:moveTo>
                  <a:cubicBezTo>
                    <a:pt x="68" y="32"/>
                    <a:pt x="69" y="39"/>
                    <a:pt x="69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26"/>
                    <a:pt x="49" y="26"/>
                    <a:pt x="49" y="26"/>
                  </a:cubicBezTo>
                  <a:lnTo>
                    <a:pt x="66" y="26"/>
                  </a:lnTo>
                  <a:close/>
                  <a:moveTo>
                    <a:pt x="46" y="23"/>
                  </a:moveTo>
                  <a:cubicBezTo>
                    <a:pt x="29" y="23"/>
                    <a:pt x="29" y="23"/>
                    <a:pt x="29" y="23"/>
                  </a:cubicBezTo>
                  <a:cubicBezTo>
                    <a:pt x="31" y="16"/>
                    <a:pt x="35" y="10"/>
                    <a:pt x="39" y="4"/>
                  </a:cubicBezTo>
                  <a:cubicBezTo>
                    <a:pt x="41" y="4"/>
                    <a:pt x="43" y="4"/>
                    <a:pt x="46" y="4"/>
                  </a:cubicBezTo>
                  <a:lnTo>
                    <a:pt x="46" y="23"/>
                  </a:lnTo>
                  <a:close/>
                  <a:moveTo>
                    <a:pt x="46" y="26"/>
                  </a:moveTo>
                  <a:cubicBezTo>
                    <a:pt x="46" y="46"/>
                    <a:pt x="46" y="46"/>
                    <a:pt x="46" y="46"/>
                  </a:cubicBezTo>
                  <a:cubicBezTo>
                    <a:pt x="25" y="46"/>
                    <a:pt x="25" y="46"/>
                    <a:pt x="25" y="46"/>
                  </a:cubicBezTo>
                  <a:cubicBezTo>
                    <a:pt x="25" y="39"/>
                    <a:pt x="26" y="32"/>
                    <a:pt x="28" y="26"/>
                  </a:cubicBezTo>
                  <a:lnTo>
                    <a:pt x="46" y="26"/>
                  </a:lnTo>
                  <a:close/>
                  <a:moveTo>
                    <a:pt x="22" y="46"/>
                  </a:moveTo>
                  <a:cubicBezTo>
                    <a:pt x="3" y="46"/>
                    <a:pt x="3" y="46"/>
                    <a:pt x="3" y="46"/>
                  </a:cubicBezTo>
                  <a:cubicBezTo>
                    <a:pt x="4" y="39"/>
                    <a:pt x="6" y="32"/>
                    <a:pt x="9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3" y="32"/>
                    <a:pt x="22" y="39"/>
                    <a:pt x="22" y="46"/>
                  </a:cubicBezTo>
                  <a:close/>
                  <a:moveTo>
                    <a:pt x="25" y="49"/>
                  </a:moveTo>
                  <a:cubicBezTo>
                    <a:pt x="46" y="49"/>
                    <a:pt x="46" y="49"/>
                    <a:pt x="46" y="49"/>
                  </a:cubicBezTo>
                  <a:cubicBezTo>
                    <a:pt x="46" y="69"/>
                    <a:pt x="46" y="69"/>
                    <a:pt x="46" y="69"/>
                  </a:cubicBezTo>
                  <a:cubicBezTo>
                    <a:pt x="28" y="69"/>
                    <a:pt x="28" y="69"/>
                    <a:pt x="28" y="69"/>
                  </a:cubicBezTo>
                  <a:cubicBezTo>
                    <a:pt x="26" y="63"/>
                    <a:pt x="25" y="56"/>
                    <a:pt x="25" y="49"/>
                  </a:cubicBezTo>
                  <a:close/>
                  <a:moveTo>
                    <a:pt x="49" y="72"/>
                  </a:moveTo>
                  <a:cubicBezTo>
                    <a:pt x="65" y="72"/>
                    <a:pt x="65" y="72"/>
                    <a:pt x="65" y="72"/>
                  </a:cubicBezTo>
                  <a:cubicBezTo>
                    <a:pt x="62" y="79"/>
                    <a:pt x="59" y="85"/>
                    <a:pt x="54" y="91"/>
                  </a:cubicBezTo>
                  <a:cubicBezTo>
                    <a:pt x="53" y="91"/>
                    <a:pt x="51" y="91"/>
                    <a:pt x="49" y="91"/>
                  </a:cubicBezTo>
                  <a:lnTo>
                    <a:pt x="49" y="72"/>
                  </a:lnTo>
                  <a:close/>
                  <a:moveTo>
                    <a:pt x="49" y="69"/>
                  </a:moveTo>
                  <a:cubicBezTo>
                    <a:pt x="49" y="49"/>
                    <a:pt x="49" y="49"/>
                    <a:pt x="49" y="49"/>
                  </a:cubicBezTo>
                  <a:cubicBezTo>
                    <a:pt x="69" y="49"/>
                    <a:pt x="69" y="49"/>
                    <a:pt x="69" y="49"/>
                  </a:cubicBezTo>
                  <a:cubicBezTo>
                    <a:pt x="69" y="56"/>
                    <a:pt x="68" y="63"/>
                    <a:pt x="66" y="69"/>
                  </a:cubicBezTo>
                  <a:lnTo>
                    <a:pt x="49" y="69"/>
                  </a:lnTo>
                  <a:close/>
                  <a:moveTo>
                    <a:pt x="72" y="49"/>
                  </a:moveTo>
                  <a:cubicBezTo>
                    <a:pt x="91" y="49"/>
                    <a:pt x="91" y="49"/>
                    <a:pt x="91" y="49"/>
                  </a:cubicBezTo>
                  <a:cubicBezTo>
                    <a:pt x="91" y="56"/>
                    <a:pt x="89" y="63"/>
                    <a:pt x="86" y="69"/>
                  </a:cubicBezTo>
                  <a:cubicBezTo>
                    <a:pt x="86" y="69"/>
                    <a:pt x="86" y="69"/>
                    <a:pt x="86" y="69"/>
                  </a:cubicBezTo>
                  <a:cubicBezTo>
                    <a:pt x="69" y="69"/>
                    <a:pt x="69" y="69"/>
                    <a:pt x="69" y="69"/>
                  </a:cubicBezTo>
                  <a:cubicBezTo>
                    <a:pt x="71" y="63"/>
                    <a:pt x="72" y="56"/>
                    <a:pt x="72" y="49"/>
                  </a:cubicBezTo>
                  <a:close/>
                  <a:moveTo>
                    <a:pt x="72" y="46"/>
                  </a:moveTo>
                  <a:cubicBezTo>
                    <a:pt x="72" y="39"/>
                    <a:pt x="71" y="32"/>
                    <a:pt x="69" y="26"/>
                  </a:cubicBezTo>
                  <a:cubicBezTo>
                    <a:pt x="86" y="26"/>
                    <a:pt x="86" y="26"/>
                    <a:pt x="86" y="26"/>
                  </a:cubicBezTo>
                  <a:cubicBezTo>
                    <a:pt x="89" y="32"/>
                    <a:pt x="91" y="39"/>
                    <a:pt x="91" y="46"/>
                  </a:cubicBezTo>
                  <a:lnTo>
                    <a:pt x="72" y="46"/>
                  </a:lnTo>
                  <a:close/>
                  <a:moveTo>
                    <a:pt x="84" y="23"/>
                  </a:moveTo>
                  <a:cubicBezTo>
                    <a:pt x="68" y="23"/>
                    <a:pt x="68" y="23"/>
                    <a:pt x="68" y="23"/>
                  </a:cubicBezTo>
                  <a:cubicBezTo>
                    <a:pt x="66" y="16"/>
                    <a:pt x="63" y="10"/>
                    <a:pt x="59" y="5"/>
                  </a:cubicBezTo>
                  <a:cubicBezTo>
                    <a:pt x="67" y="7"/>
                    <a:pt x="73" y="11"/>
                    <a:pt x="78" y="16"/>
                  </a:cubicBezTo>
                  <a:cubicBezTo>
                    <a:pt x="80" y="18"/>
                    <a:pt x="82" y="20"/>
                    <a:pt x="84" y="23"/>
                  </a:cubicBezTo>
                  <a:close/>
                  <a:moveTo>
                    <a:pt x="16" y="16"/>
                  </a:moveTo>
                  <a:cubicBezTo>
                    <a:pt x="21" y="11"/>
                    <a:pt x="27" y="8"/>
                    <a:pt x="34" y="5"/>
                  </a:cubicBezTo>
                  <a:cubicBezTo>
                    <a:pt x="31" y="11"/>
                    <a:pt x="28" y="16"/>
                    <a:pt x="26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3" y="20"/>
                    <a:pt x="14" y="18"/>
                    <a:pt x="16" y="16"/>
                  </a:cubicBezTo>
                  <a:close/>
                  <a:moveTo>
                    <a:pt x="11" y="72"/>
                  </a:moveTo>
                  <a:cubicBezTo>
                    <a:pt x="26" y="72"/>
                    <a:pt x="26" y="72"/>
                    <a:pt x="26" y="72"/>
                  </a:cubicBezTo>
                  <a:cubicBezTo>
                    <a:pt x="28" y="78"/>
                    <a:pt x="31" y="84"/>
                    <a:pt x="34" y="89"/>
                  </a:cubicBezTo>
                  <a:cubicBezTo>
                    <a:pt x="27" y="87"/>
                    <a:pt x="21" y="83"/>
                    <a:pt x="16" y="78"/>
                  </a:cubicBezTo>
                  <a:cubicBezTo>
                    <a:pt x="14" y="76"/>
                    <a:pt x="13" y="74"/>
                    <a:pt x="11" y="72"/>
                  </a:cubicBezTo>
                  <a:close/>
                  <a:moveTo>
                    <a:pt x="78" y="78"/>
                  </a:moveTo>
                  <a:cubicBezTo>
                    <a:pt x="73" y="84"/>
                    <a:pt x="67" y="88"/>
                    <a:pt x="59" y="90"/>
                  </a:cubicBezTo>
                  <a:cubicBezTo>
                    <a:pt x="63" y="84"/>
                    <a:pt x="66" y="79"/>
                    <a:pt x="68" y="72"/>
                  </a:cubicBezTo>
                  <a:cubicBezTo>
                    <a:pt x="84" y="72"/>
                    <a:pt x="84" y="72"/>
                    <a:pt x="84" y="72"/>
                  </a:cubicBezTo>
                  <a:cubicBezTo>
                    <a:pt x="82" y="74"/>
                    <a:pt x="80" y="76"/>
                    <a:pt x="78" y="7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8536102" y="2335432"/>
            <a:ext cx="2711240" cy="1807494"/>
            <a:chOff x="8536102" y="2363570"/>
            <a:chExt cx="2711240" cy="1807494"/>
          </a:xfrm>
        </p:grpSpPr>
        <p:graphicFrame>
          <p:nvGraphicFramePr>
            <p:cNvPr id="6" name="图表 5"/>
            <p:cNvGraphicFramePr/>
            <p:nvPr>
              <p:extLst>
                <p:ext uri="{D42A27DB-BD31-4B8C-83A1-F6EECF244321}">
                  <p14:modId xmlns:p14="http://schemas.microsoft.com/office/powerpoint/2010/main" val="592137348"/>
                </p:ext>
              </p:extLst>
            </p:nvPr>
          </p:nvGraphicFramePr>
          <p:xfrm>
            <a:off x="8536102" y="2363570"/>
            <a:ext cx="2711240" cy="180749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75" name="Freeform 22"/>
            <p:cNvSpPr>
              <a:spLocks noEditPoints="1"/>
            </p:cNvSpPr>
            <p:nvPr/>
          </p:nvSpPr>
          <p:spPr bwMode="auto">
            <a:xfrm>
              <a:off x="9562562" y="3076239"/>
              <a:ext cx="701856" cy="379193"/>
            </a:xfrm>
            <a:custGeom>
              <a:avLst/>
              <a:gdLst>
                <a:gd name="T0" fmla="*/ 113 w 126"/>
                <a:gd name="T1" fmla="*/ 29 h 68"/>
                <a:gd name="T2" fmla="*/ 80 w 126"/>
                <a:gd name="T3" fmla="*/ 1 h 68"/>
                <a:gd name="T4" fmla="*/ 76 w 126"/>
                <a:gd name="T5" fmla="*/ 1 h 68"/>
                <a:gd name="T6" fmla="*/ 77 w 126"/>
                <a:gd name="T7" fmla="*/ 4 h 68"/>
                <a:gd name="T8" fmla="*/ 105 w 126"/>
                <a:gd name="T9" fmla="*/ 29 h 68"/>
                <a:gd name="T10" fmla="*/ 82 w 126"/>
                <a:gd name="T11" fmla="*/ 29 h 68"/>
                <a:gd name="T12" fmla="*/ 67 w 126"/>
                <a:gd name="T13" fmla="*/ 43 h 68"/>
                <a:gd name="T14" fmla="*/ 67 w 126"/>
                <a:gd name="T15" fmla="*/ 43 h 68"/>
                <a:gd name="T16" fmla="*/ 60 w 126"/>
                <a:gd name="T17" fmla="*/ 43 h 68"/>
                <a:gd name="T18" fmla="*/ 60 w 126"/>
                <a:gd name="T19" fmla="*/ 43 h 68"/>
                <a:gd name="T20" fmla="*/ 45 w 126"/>
                <a:gd name="T21" fmla="*/ 29 h 68"/>
                <a:gd name="T22" fmla="*/ 22 w 126"/>
                <a:gd name="T23" fmla="*/ 29 h 68"/>
                <a:gd name="T24" fmla="*/ 50 w 126"/>
                <a:gd name="T25" fmla="*/ 4 h 68"/>
                <a:gd name="T26" fmla="*/ 50 w 126"/>
                <a:gd name="T27" fmla="*/ 1 h 68"/>
                <a:gd name="T28" fmla="*/ 47 w 126"/>
                <a:gd name="T29" fmla="*/ 1 h 68"/>
                <a:gd name="T30" fmla="*/ 14 w 126"/>
                <a:gd name="T31" fmla="*/ 29 h 68"/>
                <a:gd name="T32" fmla="*/ 1 w 126"/>
                <a:gd name="T33" fmla="*/ 40 h 68"/>
                <a:gd name="T34" fmla="*/ 0 w 126"/>
                <a:gd name="T35" fmla="*/ 42 h 68"/>
                <a:gd name="T36" fmla="*/ 0 w 126"/>
                <a:gd name="T37" fmla="*/ 43 h 68"/>
                <a:gd name="T38" fmla="*/ 0 w 126"/>
                <a:gd name="T39" fmla="*/ 53 h 68"/>
                <a:gd name="T40" fmla="*/ 15 w 126"/>
                <a:gd name="T41" fmla="*/ 68 h 68"/>
                <a:gd name="T42" fmla="*/ 45 w 126"/>
                <a:gd name="T43" fmla="*/ 68 h 68"/>
                <a:gd name="T44" fmla="*/ 60 w 126"/>
                <a:gd name="T45" fmla="*/ 53 h 68"/>
                <a:gd name="T46" fmla="*/ 60 w 126"/>
                <a:gd name="T47" fmla="*/ 53 h 68"/>
                <a:gd name="T48" fmla="*/ 67 w 126"/>
                <a:gd name="T49" fmla="*/ 53 h 68"/>
                <a:gd name="T50" fmla="*/ 67 w 126"/>
                <a:gd name="T51" fmla="*/ 53 h 68"/>
                <a:gd name="T52" fmla="*/ 82 w 126"/>
                <a:gd name="T53" fmla="*/ 68 h 68"/>
                <a:gd name="T54" fmla="*/ 112 w 126"/>
                <a:gd name="T55" fmla="*/ 68 h 68"/>
                <a:gd name="T56" fmla="*/ 126 w 126"/>
                <a:gd name="T57" fmla="*/ 53 h 68"/>
                <a:gd name="T58" fmla="*/ 126 w 126"/>
                <a:gd name="T59" fmla="*/ 43 h 68"/>
                <a:gd name="T60" fmla="*/ 113 w 126"/>
                <a:gd name="T61" fmla="*/ 29 h 68"/>
                <a:gd name="T62" fmla="*/ 55 w 126"/>
                <a:gd name="T63" fmla="*/ 53 h 68"/>
                <a:gd name="T64" fmla="*/ 45 w 126"/>
                <a:gd name="T65" fmla="*/ 63 h 68"/>
                <a:gd name="T66" fmla="*/ 15 w 126"/>
                <a:gd name="T67" fmla="*/ 63 h 68"/>
                <a:gd name="T68" fmla="*/ 5 w 126"/>
                <a:gd name="T69" fmla="*/ 53 h 68"/>
                <a:gd name="T70" fmla="*/ 5 w 126"/>
                <a:gd name="T71" fmla="*/ 43 h 68"/>
                <a:gd name="T72" fmla="*/ 5 w 126"/>
                <a:gd name="T73" fmla="*/ 43 h 68"/>
                <a:gd name="T74" fmla="*/ 7 w 126"/>
                <a:gd name="T75" fmla="*/ 38 h 68"/>
                <a:gd name="T76" fmla="*/ 11 w 126"/>
                <a:gd name="T77" fmla="*/ 34 h 68"/>
                <a:gd name="T78" fmla="*/ 15 w 126"/>
                <a:gd name="T79" fmla="*/ 34 h 68"/>
                <a:gd name="T80" fmla="*/ 16 w 126"/>
                <a:gd name="T81" fmla="*/ 34 h 68"/>
                <a:gd name="T82" fmla="*/ 45 w 126"/>
                <a:gd name="T83" fmla="*/ 34 h 68"/>
                <a:gd name="T84" fmla="*/ 55 w 126"/>
                <a:gd name="T85" fmla="*/ 43 h 68"/>
                <a:gd name="T86" fmla="*/ 55 w 126"/>
                <a:gd name="T87" fmla="*/ 46 h 68"/>
                <a:gd name="T88" fmla="*/ 55 w 126"/>
                <a:gd name="T89" fmla="*/ 51 h 68"/>
                <a:gd name="T90" fmla="*/ 55 w 126"/>
                <a:gd name="T91" fmla="*/ 53 h 68"/>
                <a:gd name="T92" fmla="*/ 121 w 126"/>
                <a:gd name="T93" fmla="*/ 53 h 68"/>
                <a:gd name="T94" fmla="*/ 112 w 126"/>
                <a:gd name="T95" fmla="*/ 63 h 68"/>
                <a:gd name="T96" fmla="*/ 82 w 126"/>
                <a:gd name="T97" fmla="*/ 63 h 68"/>
                <a:gd name="T98" fmla="*/ 72 w 126"/>
                <a:gd name="T99" fmla="*/ 53 h 68"/>
                <a:gd name="T100" fmla="*/ 72 w 126"/>
                <a:gd name="T101" fmla="*/ 51 h 68"/>
                <a:gd name="T102" fmla="*/ 72 w 126"/>
                <a:gd name="T103" fmla="*/ 46 h 68"/>
                <a:gd name="T104" fmla="*/ 72 w 126"/>
                <a:gd name="T105" fmla="*/ 43 h 68"/>
                <a:gd name="T106" fmla="*/ 82 w 126"/>
                <a:gd name="T107" fmla="*/ 34 h 68"/>
                <a:gd name="T108" fmla="*/ 111 w 126"/>
                <a:gd name="T109" fmla="*/ 34 h 68"/>
                <a:gd name="T110" fmla="*/ 112 w 126"/>
                <a:gd name="T111" fmla="*/ 34 h 68"/>
                <a:gd name="T112" fmla="*/ 115 w 126"/>
                <a:gd name="T113" fmla="*/ 34 h 68"/>
                <a:gd name="T114" fmla="*/ 120 w 126"/>
                <a:gd name="T115" fmla="*/ 38 h 68"/>
                <a:gd name="T116" fmla="*/ 121 w 126"/>
                <a:gd name="T117" fmla="*/ 43 h 68"/>
                <a:gd name="T118" fmla="*/ 121 w 126"/>
                <a:gd name="T119" fmla="*/ 43 h 68"/>
                <a:gd name="T120" fmla="*/ 121 w 126"/>
                <a:gd name="T121" fmla="*/ 5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26" h="68">
                  <a:moveTo>
                    <a:pt x="113" y="29"/>
                  </a:moveTo>
                  <a:cubicBezTo>
                    <a:pt x="80" y="1"/>
                    <a:pt x="80" y="1"/>
                    <a:pt x="80" y="1"/>
                  </a:cubicBezTo>
                  <a:cubicBezTo>
                    <a:pt x="79" y="0"/>
                    <a:pt x="77" y="0"/>
                    <a:pt x="76" y="1"/>
                  </a:cubicBezTo>
                  <a:cubicBezTo>
                    <a:pt x="75" y="2"/>
                    <a:pt x="76" y="4"/>
                    <a:pt x="77" y="4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82" y="29"/>
                    <a:pt x="82" y="29"/>
                    <a:pt x="82" y="29"/>
                  </a:cubicBezTo>
                  <a:cubicBezTo>
                    <a:pt x="73" y="29"/>
                    <a:pt x="67" y="35"/>
                    <a:pt x="67" y="43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35"/>
                    <a:pt x="53" y="29"/>
                    <a:pt x="45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1" y="4"/>
                    <a:pt x="51" y="2"/>
                    <a:pt x="50" y="1"/>
                  </a:cubicBezTo>
                  <a:cubicBezTo>
                    <a:pt x="49" y="0"/>
                    <a:pt x="48" y="0"/>
                    <a:pt x="47" y="1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7" y="29"/>
                    <a:pt x="2" y="34"/>
                    <a:pt x="1" y="40"/>
                  </a:cubicBezTo>
                  <a:cubicBezTo>
                    <a:pt x="0" y="41"/>
                    <a:pt x="0" y="41"/>
                    <a:pt x="0" y="42"/>
                  </a:cubicBezTo>
                  <a:cubicBezTo>
                    <a:pt x="0" y="42"/>
                    <a:pt x="0" y="43"/>
                    <a:pt x="0" y="43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61"/>
                    <a:pt x="7" y="68"/>
                    <a:pt x="15" y="68"/>
                  </a:cubicBezTo>
                  <a:cubicBezTo>
                    <a:pt x="45" y="68"/>
                    <a:pt x="45" y="68"/>
                    <a:pt x="45" y="68"/>
                  </a:cubicBezTo>
                  <a:cubicBezTo>
                    <a:pt x="53" y="68"/>
                    <a:pt x="60" y="61"/>
                    <a:pt x="60" y="53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7" y="53"/>
                    <a:pt x="67" y="53"/>
                    <a:pt x="67" y="53"/>
                  </a:cubicBezTo>
                  <a:cubicBezTo>
                    <a:pt x="67" y="61"/>
                    <a:pt x="73" y="68"/>
                    <a:pt x="82" y="68"/>
                  </a:cubicBezTo>
                  <a:cubicBezTo>
                    <a:pt x="112" y="68"/>
                    <a:pt x="112" y="68"/>
                    <a:pt x="112" y="68"/>
                  </a:cubicBezTo>
                  <a:cubicBezTo>
                    <a:pt x="120" y="68"/>
                    <a:pt x="126" y="61"/>
                    <a:pt x="126" y="53"/>
                  </a:cubicBezTo>
                  <a:cubicBezTo>
                    <a:pt x="126" y="43"/>
                    <a:pt x="126" y="43"/>
                    <a:pt x="126" y="43"/>
                  </a:cubicBezTo>
                  <a:cubicBezTo>
                    <a:pt x="126" y="35"/>
                    <a:pt x="120" y="29"/>
                    <a:pt x="113" y="29"/>
                  </a:cubicBezTo>
                  <a:close/>
                  <a:moveTo>
                    <a:pt x="55" y="53"/>
                  </a:moveTo>
                  <a:cubicBezTo>
                    <a:pt x="55" y="59"/>
                    <a:pt x="50" y="63"/>
                    <a:pt x="45" y="63"/>
                  </a:cubicBezTo>
                  <a:cubicBezTo>
                    <a:pt x="15" y="63"/>
                    <a:pt x="15" y="63"/>
                    <a:pt x="15" y="63"/>
                  </a:cubicBezTo>
                  <a:cubicBezTo>
                    <a:pt x="10" y="63"/>
                    <a:pt x="5" y="59"/>
                    <a:pt x="5" y="5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5" y="41"/>
                    <a:pt x="6" y="39"/>
                    <a:pt x="7" y="38"/>
                  </a:cubicBezTo>
                  <a:cubicBezTo>
                    <a:pt x="8" y="36"/>
                    <a:pt x="9" y="35"/>
                    <a:pt x="11" y="34"/>
                  </a:cubicBezTo>
                  <a:cubicBezTo>
                    <a:pt x="12" y="34"/>
                    <a:pt x="14" y="34"/>
                    <a:pt x="15" y="34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45" y="34"/>
                    <a:pt x="45" y="34"/>
                    <a:pt x="45" y="34"/>
                  </a:cubicBezTo>
                  <a:cubicBezTo>
                    <a:pt x="50" y="34"/>
                    <a:pt x="55" y="38"/>
                    <a:pt x="55" y="43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5" y="51"/>
                    <a:pt x="55" y="51"/>
                    <a:pt x="55" y="51"/>
                  </a:cubicBezTo>
                  <a:lnTo>
                    <a:pt x="55" y="53"/>
                  </a:lnTo>
                  <a:close/>
                  <a:moveTo>
                    <a:pt x="121" y="53"/>
                  </a:moveTo>
                  <a:cubicBezTo>
                    <a:pt x="121" y="59"/>
                    <a:pt x="117" y="63"/>
                    <a:pt x="112" y="63"/>
                  </a:cubicBezTo>
                  <a:cubicBezTo>
                    <a:pt x="82" y="63"/>
                    <a:pt x="82" y="63"/>
                    <a:pt x="82" y="63"/>
                  </a:cubicBezTo>
                  <a:cubicBezTo>
                    <a:pt x="76" y="63"/>
                    <a:pt x="72" y="59"/>
                    <a:pt x="72" y="53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46"/>
                    <a:pt x="72" y="46"/>
                    <a:pt x="72" y="46"/>
                  </a:cubicBezTo>
                  <a:cubicBezTo>
                    <a:pt x="72" y="43"/>
                    <a:pt x="72" y="43"/>
                    <a:pt x="72" y="43"/>
                  </a:cubicBezTo>
                  <a:cubicBezTo>
                    <a:pt x="72" y="38"/>
                    <a:pt x="76" y="34"/>
                    <a:pt x="82" y="34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2" y="34"/>
                    <a:pt x="112" y="34"/>
                    <a:pt x="112" y="34"/>
                  </a:cubicBezTo>
                  <a:cubicBezTo>
                    <a:pt x="113" y="34"/>
                    <a:pt x="114" y="34"/>
                    <a:pt x="115" y="34"/>
                  </a:cubicBezTo>
                  <a:cubicBezTo>
                    <a:pt x="117" y="35"/>
                    <a:pt x="119" y="37"/>
                    <a:pt x="120" y="38"/>
                  </a:cubicBezTo>
                  <a:cubicBezTo>
                    <a:pt x="121" y="40"/>
                    <a:pt x="121" y="41"/>
                    <a:pt x="121" y="43"/>
                  </a:cubicBezTo>
                  <a:cubicBezTo>
                    <a:pt x="121" y="43"/>
                    <a:pt x="121" y="43"/>
                    <a:pt x="121" y="43"/>
                  </a:cubicBezTo>
                  <a:lnTo>
                    <a:pt x="121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0" name="直接连接符 9"/>
          <p:cNvCxnSpPr/>
          <p:nvPr/>
        </p:nvCxnSpPr>
        <p:spPr>
          <a:xfrm>
            <a:off x="1069145" y="4431316"/>
            <a:ext cx="10044332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698523"/>
      </p:ext>
    </p:extLst>
  </p:cSld>
  <p:clrMapOvr>
    <a:masterClrMapping/>
  </p:clrMapOvr>
  <p:transition spd="slow" advTm="10427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5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404</Words>
  <Application>Microsoft Office PowerPoint</Application>
  <PresentationFormat>宽屏</PresentationFormat>
  <Paragraphs>96</Paragraphs>
  <Slides>10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黑体</vt:lpstr>
      <vt:lpstr>宋体</vt:lpstr>
      <vt:lpstr>微软雅黑</vt:lpstr>
      <vt:lpstr>Arial</vt:lpstr>
      <vt:lpstr>Arial Rounded MT Bold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Sky123.Org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61</cp:revision>
  <dcterms:created xsi:type="dcterms:W3CDTF">2015-05-15T15:53:03Z</dcterms:created>
  <dcterms:modified xsi:type="dcterms:W3CDTF">2016-05-31T02:54:49Z</dcterms:modified>
</cp:coreProperties>
</file>