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63" r:id="rId2"/>
    <p:sldId id="328" r:id="rId3"/>
    <p:sldId id="355" r:id="rId4"/>
    <p:sldId id="349" r:id="rId5"/>
    <p:sldId id="347" r:id="rId6"/>
    <p:sldId id="299" r:id="rId7"/>
    <p:sldId id="319" r:id="rId8"/>
    <p:sldId id="348" r:id="rId9"/>
    <p:sldId id="297" r:id="rId10"/>
    <p:sldId id="296" r:id="rId11"/>
    <p:sldId id="339" r:id="rId12"/>
    <p:sldId id="302" r:id="rId13"/>
    <p:sldId id="303" r:id="rId14"/>
    <p:sldId id="300" r:id="rId15"/>
    <p:sldId id="315" r:id="rId16"/>
    <p:sldId id="301" r:id="rId17"/>
    <p:sldId id="351" r:id="rId18"/>
    <p:sldId id="340" r:id="rId19"/>
    <p:sldId id="304" r:id="rId20"/>
    <p:sldId id="318" r:id="rId21"/>
    <p:sldId id="272" r:id="rId22"/>
    <p:sldId id="273" r:id="rId23"/>
    <p:sldId id="305" r:id="rId24"/>
    <p:sldId id="306" r:id="rId25"/>
    <p:sldId id="341" r:id="rId26"/>
    <p:sldId id="350" r:id="rId27"/>
    <p:sldId id="313" r:id="rId28"/>
    <p:sldId id="279" r:id="rId29"/>
    <p:sldId id="281" r:id="rId30"/>
    <p:sldId id="282" r:id="rId31"/>
    <p:sldId id="352" r:id="rId32"/>
    <p:sldId id="342" r:id="rId33"/>
    <p:sldId id="309" r:id="rId34"/>
    <p:sldId id="317" r:id="rId35"/>
    <p:sldId id="284" r:id="rId36"/>
    <p:sldId id="311" r:id="rId37"/>
    <p:sldId id="310" r:id="rId38"/>
    <p:sldId id="312" r:id="rId39"/>
    <p:sldId id="353" r:id="rId40"/>
    <p:sldId id="356" r:id="rId41"/>
    <p:sldId id="358" r:id="rId42"/>
    <p:sldId id="364"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19" y="-31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Series 1</c:v>
                </c:pt>
              </c:strCache>
            </c:strRef>
          </c:tx>
          <c:spPr>
            <a:solidFill>
              <a:schemeClr val="accent2">
                <a:lumMod val="75000"/>
              </a:schemeClr>
            </a:solidFill>
            <a:ln w="25400">
              <a:noFill/>
            </a:ln>
            <a:effectLst/>
          </c:spPr>
          <c:dPt>
            <c:idx val="6"/>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gapWidth val="20"/>
        <c:axId val="178286976"/>
        <c:axId val="178748032"/>
      </c:barChart>
      <c:catAx>
        <c:axId val="17828697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178748032"/>
        <c:crosses val="autoZero"/>
        <c:auto val="1"/>
        <c:lblAlgn val="ctr"/>
        <c:lblOffset val="100"/>
        <c:tickMarkSkip val="1"/>
      </c:catAx>
      <c:valAx>
        <c:axId val="178748032"/>
        <c:scaling>
          <c:orientation val="minMax"/>
        </c:scaling>
        <c:delete val="1"/>
        <c:axPos val="l"/>
        <c:majorGridlines>
          <c:spPr>
            <a:ln w="9525" cap="flat" cmpd="sng" algn="ctr">
              <a:noFill/>
              <a:round/>
            </a:ln>
            <a:effectLst/>
          </c:spPr>
        </c:majorGridlines>
        <c:numFmt formatCode="General" sourceLinked="1"/>
        <c:majorTickMark val="none"/>
        <c:tickLblPos val="nextTo"/>
        <c:crossAx val="178286976"/>
        <c:crosses val="autoZero"/>
        <c:crossBetween val="between"/>
      </c:valAx>
      <c:spPr>
        <a:noFill/>
        <a:ln>
          <a:noFill/>
        </a:ln>
        <a:effectLst/>
      </c:spPr>
    </c:plotArea>
    <c:plotVisOnly val="1"/>
    <c:dispBlanksAs val="gap"/>
  </c:chart>
  <c:spPr>
    <a:noFill/>
    <a:ln>
      <a:noFill/>
    </a:ln>
    <a:effectLst/>
  </c:spPr>
  <c:txPr>
    <a:bodyPr rot="0" spcFirstLastPara="0" vertOverflow="ellipsis" horzOverflow="overflow" vert="horz" wrap="square" anchor="ctr" anchorCtr="1"/>
    <a:lstStyle/>
    <a:p>
      <a:pPr>
        <a:defRPr lang="zh-CN"/>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pPr/>
              <a:t>2016/2/27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xmlns="">
                  <a14:imgLayer r:embed="rId3">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2016/2/27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pPr/>
              <a:t>2016/2/27 Saturday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png"/><Relationship Id="rId7"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9.pn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21.pn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a:srcRect/>
          <a:stretch>
            <a:fillRect/>
          </a:stretch>
        </p:blipFill>
        <p:spPr>
          <a:xfrm>
            <a:off x="-828600" y="2256816"/>
            <a:ext cx="609600" cy="609600"/>
          </a:xfrm>
          <a:prstGeom prst="rect">
            <a:avLst/>
          </a:prstGeom>
        </p:spPr>
      </p:pic>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smtClean="0">
                <a:solidFill>
                  <a:srgbClr val="9BBB59"/>
                </a:solidFill>
                <a:latin typeface="方正正大黑简体" pitchFamily="2" charset="-122"/>
                <a:ea typeface="方正正大黑简体" pitchFamily="2" charset="-122"/>
              </a:rPr>
              <a:t>6</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框架完整的</a:t>
            </a:r>
            <a:r>
              <a:rPr lang="zh-CN" altLang="en-US" sz="2800" dirty="0" smtClean="0">
                <a:solidFill>
                  <a:schemeClr val="tx1">
                    <a:lumMod val="65000"/>
                    <a:lumOff val="35000"/>
                  </a:schemeClr>
                </a:solidFill>
                <a:latin typeface="微软雅黑" pitchFamily="34" charset="-122"/>
                <a:ea typeface="微软雅黑" pitchFamily="34" charset="-122"/>
              </a:rPr>
              <a:t>年终总结暨新年计划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6"/>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animEffect transition="in" filter="fade">
                                      <p:cBhvr>
                                        <p:cTn id="9" dur="1500"/>
                                        <p:tgtEl>
                                          <p:spTgt spid="63"/>
                                        </p:tgtEl>
                                      </p:cBhvr>
                                    </p:animEffect>
                                  </p:childTnLst>
                                </p:cTn>
                              </p:par>
                              <p:par>
                                <p:cTn id="10" presetID="8" presetClass="emph" presetSubtype="0" decel="58000" fill="hold" grpId="1" nodeType="withEffect">
                                  <p:stCondLst>
                                    <p:cond delay="0"/>
                                  </p:stCondLst>
                                  <p:childTnLst>
                                    <p:animRot by="-21600000">
                                      <p:cBhvr>
                                        <p:cTn id="11" dur="1500" fill="hold"/>
                                        <p:tgtEl>
                                          <p:spTgt spid="63"/>
                                        </p:tgtEl>
                                        <p:attrNameLst>
                                          <p:attrName>r</p:attrName>
                                        </p:attrNameLst>
                                      </p:cBhvr>
                                    </p:animRot>
                                  </p:childTnLst>
                                </p:cTn>
                              </p:par>
                              <p:par>
                                <p:cTn id="12"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63"/>
                                        </p:tgtEl>
                                        <p:attrNameLst>
                                          <p:attrName>ppt_x</p:attrName>
                                          <p:attrName>ppt_y</p:attrName>
                                        </p:attrNameLst>
                                      </p:cBhvr>
                                    </p:animMotion>
                                  </p:childTnLst>
                                </p:cTn>
                              </p:par>
                              <p:par>
                                <p:cTn id="14" presetID="10" presetClass="entr" presetSubtype="0"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1500"/>
                                        <p:tgtEl>
                                          <p:spTgt spid="99"/>
                                        </p:tgtEl>
                                      </p:cBhvr>
                                    </p:animEffect>
                                  </p:childTnLst>
                                </p:cTn>
                              </p:par>
                              <p:par>
                                <p:cTn id="17" presetID="8" presetClass="emph" presetSubtype="0" decel="58000" fill="hold" grpId="1" nodeType="withEffect">
                                  <p:stCondLst>
                                    <p:cond delay="0"/>
                                  </p:stCondLst>
                                  <p:childTnLst>
                                    <p:animRot by="21600000">
                                      <p:cBhvr>
                                        <p:cTn id="18" dur="1500" fill="hold"/>
                                        <p:tgtEl>
                                          <p:spTgt spid="99"/>
                                        </p:tgtEl>
                                        <p:attrNameLst>
                                          <p:attrName>r</p:attrName>
                                        </p:attrNameLst>
                                      </p:cBhvr>
                                    </p:animRot>
                                  </p:childTnLst>
                                </p:cTn>
                              </p:par>
                              <p:par>
                                <p:cTn id="19"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99"/>
                                        </p:tgtEl>
                                        <p:attrNameLst>
                                          <p:attrName>ppt_x</p:attrName>
                                          <p:attrName>ppt_y</p:attrName>
                                        </p:attrNameLst>
                                      </p:cBhvr>
                                    </p:animMotion>
                                  </p:childTnLst>
                                </p:cTn>
                              </p:par>
                              <p:par>
                                <p:cTn id="21" presetID="10"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500"/>
                                        <p:tgtEl>
                                          <p:spTgt spid="101"/>
                                        </p:tgtEl>
                                      </p:cBhvr>
                                    </p:animEffect>
                                  </p:childTnLst>
                                </p:cTn>
                              </p:par>
                              <p:par>
                                <p:cTn id="24" presetID="8" presetClass="emph" presetSubtype="0" decel="58000" fill="hold" grpId="1" nodeType="withEffect">
                                  <p:stCondLst>
                                    <p:cond delay="0"/>
                                  </p:stCondLst>
                                  <p:childTnLst>
                                    <p:animRot by="-21600000">
                                      <p:cBhvr>
                                        <p:cTn id="25" dur="1500" fill="hold"/>
                                        <p:tgtEl>
                                          <p:spTgt spid="101"/>
                                        </p:tgtEl>
                                        <p:attrNameLst>
                                          <p:attrName>r</p:attrName>
                                        </p:attrNameLst>
                                      </p:cBhvr>
                                    </p:animRot>
                                  </p:childTnLst>
                                </p:cTn>
                              </p:par>
                              <p:par>
                                <p:cTn id="26"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101"/>
                                        </p:tgtEl>
                                        <p:attrNameLst>
                                          <p:attrName>ppt_x</p:attrName>
                                          <p:attrName>ppt_y</p:attrName>
                                        </p:attrNameLst>
                                      </p:cBhvr>
                                    </p:animMotion>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500"/>
                                        <p:tgtEl>
                                          <p:spTgt spid="103"/>
                                        </p:tgtEl>
                                      </p:cBhvr>
                                    </p:animEffect>
                                  </p:childTnLst>
                                </p:cTn>
                              </p:par>
                              <p:par>
                                <p:cTn id="31" presetID="8" presetClass="emph" presetSubtype="0" decel="58000" fill="hold" grpId="1" nodeType="withEffect">
                                  <p:stCondLst>
                                    <p:cond delay="0"/>
                                  </p:stCondLst>
                                  <p:childTnLst>
                                    <p:animRot by="-21600000">
                                      <p:cBhvr>
                                        <p:cTn id="32" dur="1500" fill="hold"/>
                                        <p:tgtEl>
                                          <p:spTgt spid="103"/>
                                        </p:tgtEl>
                                        <p:attrNameLst>
                                          <p:attrName>r</p:attrName>
                                        </p:attrNameLst>
                                      </p:cBhvr>
                                    </p:animRot>
                                  </p:childTnLst>
                                </p:cTn>
                              </p:par>
                              <p:par>
                                <p:cTn id="33"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103"/>
                                        </p:tgtEl>
                                        <p:attrNameLst>
                                          <p:attrName>ppt_x</p:attrName>
                                          <p:attrName>ppt_y</p:attrName>
                                        </p:attrNameLst>
                                      </p:cBhvr>
                                    </p:animMotion>
                                  </p:childTnLst>
                                </p:cTn>
                              </p:par>
                            </p:childTnLst>
                          </p:cTn>
                        </p:par>
                        <p:par>
                          <p:cTn id="35" fill="hold">
                            <p:stCondLst>
                              <p:cond delay="0"/>
                            </p:stCondLst>
                            <p:childTnLst>
                              <p:par>
                                <p:cTn id="36" presetID="10" presetClass="entr" presetSubtype="0" fill="hold" grpId="1"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64" presetClass="path" presetSubtype="0" accel="50000" decel="50000" fill="hold" grpId="0" nodeType="withEffect">
                                  <p:stCondLst>
                                    <p:cond delay="0"/>
                                  </p:stCondLst>
                                  <p:childTnLst>
                                    <p:animMotion origin="layout" path="M -3.05556E-6 0.03612 L -3.05556E-6 -4.19753E-6 " pathEditMode="relative" rAng="0" ptsTypes="AA">
                                      <p:cBhvr>
                                        <p:cTn id="40" dur="750" fill="hold"/>
                                        <p:tgtEl>
                                          <p:spTgt spid="61"/>
                                        </p:tgtEl>
                                        <p:attrNameLst>
                                          <p:attrName>ppt_x</p:attrName>
                                          <p:attrName>ppt_y</p:attrName>
                                        </p:attrNameLst>
                                      </p:cBhvr>
                                      <p:rCtr x="0" y="-1821"/>
                                    </p:animMotion>
                                  </p:childTnLst>
                                </p:cTn>
                              </p:par>
                              <p:par>
                                <p:cTn id="41" presetID="10" presetClass="entr" presetSubtype="0" fill="hold" grpId="0" nodeType="withEffect">
                                  <p:stCondLst>
                                    <p:cond delay="25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childTnLst>
                                </p:cTn>
                              </p:par>
                              <p:par>
                                <p:cTn id="44" presetID="10" presetClass="entr" presetSubtype="0" fill="hold" grpId="1" nodeType="withEffect">
                                  <p:stCondLst>
                                    <p:cond delay="25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64" presetClass="path" presetSubtype="0" accel="50000" decel="50000" fill="hold" grpId="0" nodeType="withEffect">
                                  <p:stCondLst>
                                    <p:cond delay="250"/>
                                  </p:stCondLst>
                                  <p:childTnLst>
                                    <p:animMotion origin="layout" path="M -3.05556E-6 0.03612 L -3.05556E-6 -4.19753E-6 " pathEditMode="relative" rAng="0" ptsTypes="AA">
                                      <p:cBhvr>
                                        <p:cTn id="48" dur="750" fill="hold"/>
                                        <p:tgtEl>
                                          <p:spTgt spid="98"/>
                                        </p:tgtEl>
                                        <p:attrNameLst>
                                          <p:attrName>ppt_x</p:attrName>
                                          <p:attrName>ppt_y</p:attrName>
                                        </p:attrNameLst>
                                      </p:cBhvr>
                                      <p:rCtr x="0" y="-1821"/>
                                    </p:animMotion>
                                  </p:childTnLst>
                                </p:cTn>
                              </p:par>
                              <p:par>
                                <p:cTn id="49" presetID="10" presetClass="entr" presetSubtype="0" fill="hold" grpId="0" nodeType="withEffect">
                                  <p:stCondLst>
                                    <p:cond delay="50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1" nodeType="withEffect">
                                  <p:stCondLst>
                                    <p:cond delay="50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500"/>
                                        <p:tgtEl>
                                          <p:spTgt spid="100"/>
                                        </p:tgtEl>
                                      </p:cBhvr>
                                    </p:animEffect>
                                  </p:childTnLst>
                                </p:cTn>
                              </p:par>
                              <p:par>
                                <p:cTn id="55" presetID="64" presetClass="path" presetSubtype="0" accel="50000" decel="50000" fill="hold" grpId="0" nodeType="withEffect">
                                  <p:stCondLst>
                                    <p:cond delay="500"/>
                                  </p:stCondLst>
                                  <p:childTnLst>
                                    <p:animMotion origin="layout" path="M -3.05556E-6 0.03612 L -3.05556E-6 -4.19753E-6 " pathEditMode="relative" rAng="0" ptsTypes="AA">
                                      <p:cBhvr>
                                        <p:cTn id="56" dur="750" fill="hold"/>
                                        <p:tgtEl>
                                          <p:spTgt spid="100"/>
                                        </p:tgtEl>
                                        <p:attrNameLst>
                                          <p:attrName>ppt_x</p:attrName>
                                          <p:attrName>ppt_y</p:attrName>
                                        </p:attrNameLst>
                                      </p:cBhvr>
                                      <p:rCtr x="0" y="-1821"/>
                                    </p:animMotion>
                                  </p:childTnLst>
                                </p:cTn>
                              </p:par>
                              <p:par>
                                <p:cTn id="57" presetID="10" presetClass="entr" presetSubtype="0" fill="hold" grpId="0" nodeType="withEffect">
                                  <p:stCondLst>
                                    <p:cond delay="750"/>
                                  </p:stCondLst>
                                  <p:childTnLst>
                                    <p:set>
                                      <p:cBhvr>
                                        <p:cTn id="58" dur="1" fill="hold">
                                          <p:stCondLst>
                                            <p:cond delay="0"/>
                                          </p:stCondLst>
                                        </p:cTn>
                                        <p:tgtEl>
                                          <p:spTgt spid="105"/>
                                        </p:tgtEl>
                                        <p:attrNameLst>
                                          <p:attrName>style.visibility</p:attrName>
                                        </p:attrNameLst>
                                      </p:cBhvr>
                                      <p:to>
                                        <p:strVal val="visible"/>
                                      </p:to>
                                    </p:set>
                                    <p:animEffect transition="in" filter="fade">
                                      <p:cBhvr>
                                        <p:cTn id="59" dur="500"/>
                                        <p:tgtEl>
                                          <p:spTgt spid="105"/>
                                        </p:tgtEl>
                                      </p:cBhvr>
                                    </p:animEffect>
                                  </p:childTnLst>
                                </p:cTn>
                              </p:par>
                              <p:par>
                                <p:cTn id="60" presetID="10" presetClass="entr" presetSubtype="0" fill="hold" grpId="1" nodeType="withEffect">
                                  <p:stCondLst>
                                    <p:cond delay="75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64" presetClass="path" presetSubtype="0" accel="50000" decel="50000" fill="hold" grpId="0" nodeType="withEffect">
                                  <p:stCondLst>
                                    <p:cond delay="750"/>
                                  </p:stCondLst>
                                  <p:childTnLst>
                                    <p:animMotion origin="layout" path="M -3.05556E-6 0.03612 L -3.05556E-6 -4.19753E-6 " pathEditMode="relative" rAng="0" ptsTypes="AA">
                                      <p:cBhvr>
                                        <p:cTn id="64" dur="750" fill="hold"/>
                                        <p:tgtEl>
                                          <p:spTgt spid="102"/>
                                        </p:tgtEl>
                                        <p:attrNameLst>
                                          <p:attrName>ppt_x</p:attrName>
                                          <p:attrName>ppt_y</p:attrName>
                                        </p:attrNameLst>
                                      </p:cBhvr>
                                      <p:rCtr x="0" y="-1821"/>
                                    </p:animMotion>
                                  </p:childTnLst>
                                </p:cTn>
                              </p:par>
                              <p:par>
                                <p:cTn id="65" presetID="10" presetClass="entr" presetSubtype="0" fill="hold" grpId="0"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500"/>
                                        <p:tgtEl>
                                          <p:spTgt spid="106"/>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par>
                          <p:cTn id="75" fill="hold">
                            <p:stCondLst>
                              <p:cond delay="1000"/>
                            </p:stCondLst>
                            <p:childTnLst>
                              <p:par>
                                <p:cTn id="76" presetID="1"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childTnLst>
                                </p:cTn>
                              </p:par>
                              <p:par>
                                <p:cTn id="78" presetID="63" presetClass="path" presetSubtype="0" accel="50000" decel="50000" fill="hold" nodeType="withEffect">
                                  <p:stCondLst>
                                    <p:cond delay="0"/>
                                  </p:stCondLst>
                                  <p:childTnLst>
                                    <p:animMotion origin="layout" path="M 4.44444E-6 -4.78691E-6 L 0.575 -4.78691E-6 " pathEditMode="relative" rAng="0" ptsTypes="AA">
                                      <p:cBhvr>
                                        <p:cTn id="79" dur="2000" fill="hold"/>
                                        <p:tgtEl>
                                          <p:spTgt spid="27"/>
                                        </p:tgtEl>
                                        <p:attrNameLst>
                                          <p:attrName>ppt_x</p:attrName>
                                          <p:attrName>ppt_y</p:attrName>
                                        </p:attrNameLst>
                                      </p:cBhvr>
                                      <p:rCtr x="28750" y="0"/>
                                    </p:animMotion>
                                  </p:childTnLst>
                                </p:cTn>
                              </p:par>
                              <p:par>
                                <p:cTn id="80" presetID="22" presetClass="entr" presetSubtype="8" fill="hold" grpId="0" nodeType="withEffect">
                                  <p:stCondLst>
                                    <p:cond delay="25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1750"/>
                                        <p:tgtEl>
                                          <p:spTgt spid="26"/>
                                        </p:tgtEl>
                                      </p:cBhvr>
                                    </p:animEffect>
                                  </p:childTnLst>
                                </p:cTn>
                              </p:par>
                              <p:par>
                                <p:cTn id="83" presetID="1"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63" presetClass="path" presetSubtype="0" accel="50000" decel="50000" fill="hold" nodeType="withEffect">
                                  <p:stCondLst>
                                    <p:cond delay="0"/>
                                  </p:stCondLst>
                                  <p:childTnLst>
                                    <p:animMotion origin="layout" path="M -4.16667E-6 4.93827E-6 L 0.58351 4.93827E-6 " pathEditMode="relative" rAng="0" ptsTypes="AA">
                                      <p:cBhvr>
                                        <p:cTn id="86" dur="2000" fill="hold"/>
                                        <p:tgtEl>
                                          <p:spTgt spid="39"/>
                                        </p:tgtEl>
                                        <p:attrNameLst>
                                          <p:attrName>ppt_x</p:attrName>
                                          <p:attrName>ppt_y</p:attrName>
                                        </p:attrNameLst>
                                      </p:cBhvr>
                                      <p:rCtr x="29167" y="0"/>
                                    </p:animMotion>
                                  </p:childTnLst>
                                </p:cTn>
                              </p:par>
                            </p:childTnLst>
                          </p:cTn>
                        </p:par>
                        <p:par>
                          <p:cTn id="87" fill="hold">
                            <p:stCondLst>
                              <p:cond delay="100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par>
                                <p:cTn id="93" presetID="42" presetClass="exit" presetSubtype="0" fill="hold" nodeType="withEffect">
                                  <p:stCondLst>
                                    <p:cond delay="0"/>
                                  </p:stCondLst>
                                  <p:childTnLst>
                                    <p:animEffect transition="out" filter="fade">
                                      <p:cBhvr>
                                        <p:cTn id="94" dur="1000"/>
                                        <p:tgtEl>
                                          <p:spTgt spid="39"/>
                                        </p:tgtEl>
                                      </p:cBhvr>
                                    </p:animEffect>
                                    <p:anim calcmode="lin" valueType="num">
                                      <p:cBhvr>
                                        <p:cTn id="95" dur="1000"/>
                                        <p:tgtEl>
                                          <p:spTgt spid="39"/>
                                        </p:tgtEl>
                                        <p:attrNameLst>
                                          <p:attrName>ppt_x</p:attrName>
                                        </p:attrNameLst>
                                      </p:cBhvr>
                                      <p:tavLst>
                                        <p:tav tm="0">
                                          <p:val>
                                            <p:strVal val="ppt_x"/>
                                          </p:val>
                                        </p:tav>
                                        <p:tav tm="100000">
                                          <p:val>
                                            <p:strVal val="ppt_x"/>
                                          </p:val>
                                        </p:tav>
                                      </p:tavLst>
                                    </p:anim>
                                    <p:anim calcmode="lin" valueType="num">
                                      <p:cBhvr>
                                        <p:cTn id="96" dur="1000"/>
                                        <p:tgtEl>
                                          <p:spTgt spid="39"/>
                                        </p:tgtEl>
                                        <p:attrNameLst>
                                          <p:attrName>ppt_y</p:attrName>
                                        </p:attrNameLst>
                                      </p:cBhvr>
                                      <p:tavLst>
                                        <p:tav tm="0">
                                          <p:val>
                                            <p:strVal val="ppt_y"/>
                                          </p:val>
                                        </p:tav>
                                        <p:tav tm="100000">
                                          <p:val>
                                            <p:strVal val="ppt_y+.1"/>
                                          </p:val>
                                        </p:tav>
                                      </p:tavLst>
                                    </p:anim>
                                    <p:set>
                                      <p:cBhvr>
                                        <p:cTn id="97" dur="1" fill="hold">
                                          <p:stCondLst>
                                            <p:cond delay="999"/>
                                          </p:stCondLst>
                                        </p:cTn>
                                        <p:tgtEl>
                                          <p:spTgt spid="39"/>
                                        </p:tgtEl>
                                        <p:attrNameLst>
                                          <p:attrName>style.visibility</p:attrName>
                                        </p:attrNameLst>
                                      </p:cBhvr>
                                      <p:to>
                                        <p:strVal val="hidden"/>
                                      </p:to>
                                    </p:se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02" repeatCount="indefinite" fill="hold" display="0">
                  <p:stCondLst>
                    <p:cond delay="indefinite"/>
                  </p:stCondLst>
                  <p:endCondLst>
                    <p:cond evt="onStopAudio" delay="0">
                      <p:tgtEl>
                        <p:sldTgt/>
                      </p:tgtEl>
                    </p:cond>
                  </p:endCondLst>
                </p:cTn>
                <p:tgtEl>
                  <p:spTgt spid="2"/>
                </p:tgtEl>
              </p:cMediaNode>
            </p:video>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xmlns=""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xmlns=""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xmlns=""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xmlns=""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504D"/>
                  </a:solidFill>
                  <a:latin typeface="微软雅黑" pitchFamily="34" charset="-122"/>
                  <a:ea typeface="微软雅黑" pitchFamily="34" charset="-122"/>
                </a:rPr>
                <a:t>职位名称</a:t>
              </a:r>
              <a:endParaRPr lang="zh-CN" altLang="en-US" sz="1600" b="1" dirty="0">
                <a:solidFill>
                  <a:srgbClr val="C0504D"/>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4F81BD"/>
                  </a:solidFill>
                  <a:latin typeface="微软雅黑" pitchFamily="34" charset="-122"/>
                  <a:ea typeface="微软雅黑" pitchFamily="34" charset="-122"/>
                </a:rPr>
                <a:t>职位名称</a:t>
              </a:r>
              <a:endParaRPr lang="zh-CN" altLang="en-US" sz="1600" b="1" dirty="0">
                <a:solidFill>
                  <a:srgbClr val="4F81BD"/>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8064A2"/>
                  </a:solidFill>
                  <a:latin typeface="微软雅黑" pitchFamily="34" charset="-122"/>
                  <a:ea typeface="微软雅黑" pitchFamily="34" charset="-122"/>
                </a:rPr>
                <a:t>职位名称</a:t>
              </a:r>
              <a:endParaRPr lang="zh-CN" altLang="en-US" sz="1600" b="1" dirty="0">
                <a:solidFill>
                  <a:srgbClr val="8064A2"/>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9BBB59"/>
                  </a:solidFill>
                  <a:latin typeface="微软雅黑" pitchFamily="34" charset="-122"/>
                  <a:ea typeface="微软雅黑" pitchFamily="34" charset="-122"/>
                </a:rPr>
                <a:t>职位名称</a:t>
              </a:r>
              <a:endParaRPr lang="zh-CN" altLang="en-US" sz="1600" b="1" dirty="0">
                <a:solidFill>
                  <a:srgbClr val="9BBB59"/>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xmlns="">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xmlns=""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Freeform 140"/>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vert="horz" wrap="square" lIns="68580" tIns="34290" rIns="68580" bIns="34290" numCol="1" anchor="t" anchorCtr="0" compatLnSpc="1"/>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200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30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350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400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4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550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600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65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8064A2"/>
                </a:solidFill>
                <a:latin typeface="微软雅黑" pitchFamily="34" charset="-122"/>
                <a:ea typeface="微软雅黑" pitchFamily="34" charset="-122"/>
              </a:rPr>
              <a:t>项目成果展示</a:t>
            </a:r>
            <a:endParaRPr lang="zh-CN" altLang="en-US" sz="3200" b="1" dirty="0">
              <a:solidFill>
                <a:srgbClr val="8064A2"/>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xmlns="" val="0"/>
              </a:ext>
            </a:extLst>
          </a:blip>
          <a:srcRect b="13325"/>
          <a:stretch>
            <a:fillRect/>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9"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691644" y="2067557"/>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年终工作概述：</a:t>
            </a:r>
            <a:r>
              <a:rPr lang="zh-CN" altLang="en-US" sz="1600" dirty="0" smtClean="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smtClean="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smtClean="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smtClean="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cSld>
  <p:clrMapOvr>
    <a:masterClrMapping/>
  </p:clrMapOvr>
  <mc:AlternateContent xmlns:mc="http://schemas.openxmlformats.org/markup-compatibility/2006">
    <mc:Choice xmlns:p14="http://schemas.microsoft.com/office/powerpoint/2010/main" xmlns=""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25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375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25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475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25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575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xmlns=""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p:nvPr/>
        </p:nvSpPr>
        <p:spPr bwMode="auto">
          <a:xfrm>
            <a:off x="4725242" y="1854994"/>
            <a:ext cx="4311254" cy="716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p:spPr>
        <p:txBody>
          <a:bodyPr/>
          <a:lstStyle/>
          <a:p>
            <a:pPr eaLnBrk="1"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1093922"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2" name="Freeform 286"/>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7" name="Freeform 294"/>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8" name="Freeform 295"/>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9" name="Freeform 296"/>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0" name="Freeform 297"/>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1" name="Freeform 298"/>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2" name="Freeform 299"/>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1" name="Freeform 60"/>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6"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p:spPr>
        <p:txBody>
          <a:bodyPr lIns="68580" tIns="34290" rIns="68580" bIns="34290"/>
          <a:lstStyle/>
          <a:p>
            <a:pPr eaLnBrk="1"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1" name="Freeform 7"/>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2" name="Freeform 8"/>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3" name="Freeform 9"/>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4" name="Freeform 10"/>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5" name="Freeform 11"/>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6" name="Freeform 12"/>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7" name="Freeform 13"/>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8" name="Freeform 14"/>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9" name="Freeform 15"/>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 name="Freeform 16"/>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1" name="Freeform 17"/>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2" name="Freeform 18"/>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3" name="Freeform 19"/>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4" name="Freeform 20"/>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27" name="Freeform 23"/>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1" name="Freeform 27"/>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2" name="Freeform 28"/>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3" name="Freeform 29"/>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30"/>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5" name="Freeform 31"/>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6" name="Freeform 32"/>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7" name="Freeform 33"/>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8" name="Freeform 34"/>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9" name="Freeform 35"/>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1" name="Freeform 37"/>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45" name="Group 347"/>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46" name="Group 346"/>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47" name="Group 345"/>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49"/>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49"/>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34" name="Freeform 106"/>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4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6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65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70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75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80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85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4F81BD"/>
                </a:solidFill>
                <a:latin typeface="微软雅黑" pitchFamily="34" charset="-122"/>
                <a:ea typeface="微软雅黑" pitchFamily="34" charset="-122"/>
              </a:rPr>
              <a:t>年度工作概况</a:t>
            </a:r>
            <a:endParaRPr lang="zh-CN" altLang="en-US" sz="3200" b="1" dirty="0">
              <a:solidFill>
                <a:srgbClr val="4F81BD"/>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xmlns="" val="0"/>
              </a:ext>
            </a:extLst>
          </a:blip>
          <a:srcRect l="35016" r="16077"/>
          <a:stretch>
            <a:fill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p:nvPr/>
        </p:nvGrpSpPr>
        <p:grpSpPr bwMode="auto">
          <a:xfrm>
            <a:off x="4665845" y="2058841"/>
            <a:ext cx="1949054" cy="676275"/>
            <a:chOff x="2437" y="1458"/>
            <a:chExt cx="1637" cy="568"/>
          </a:xfrm>
        </p:grpSpPr>
        <p:sp>
          <p:nvSpPr>
            <p:cNvPr id="58"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p:nvPr/>
        </p:nvGrpSpPr>
        <p:grpSpPr bwMode="auto">
          <a:xfrm>
            <a:off x="2579870" y="2468416"/>
            <a:ext cx="1947863" cy="676275"/>
            <a:chOff x="697" y="1704"/>
            <a:chExt cx="1636" cy="568"/>
          </a:xfrm>
        </p:grpSpPr>
        <p:sp>
          <p:nvSpPr>
            <p:cNvPr id="5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32" name="Group 81"/>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p:nvPr/>
          </p:nvGrpSpPr>
          <p:grpSpPr bwMode="auto">
            <a:xfrm>
              <a:off x="2414" y="1092"/>
              <a:ext cx="1047" cy="555"/>
              <a:chOff x="2414" y="1104"/>
              <a:chExt cx="975" cy="555"/>
            </a:xfrm>
          </p:grpSpPr>
          <p:sp>
            <p:nvSpPr>
              <p:cNvPr id="38"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1"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2"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3"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4"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5"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6"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7"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8"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9"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0"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1"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2"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3"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4"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5"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6"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7"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8"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9"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0"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1"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2"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3"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4"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5"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itchFamily="34" charset="-122"/>
                <a:ea typeface="微软雅黑" pitchFamily="34" charset="-122"/>
              </a:rPr>
              <a:t>单击添加标题一</a:t>
            </a:r>
            <a:endParaRPr lang="zh-CN" altLang="en-US" sz="1400" b="1" dirty="0">
              <a:solidFill>
                <a:srgbClr val="8064A2"/>
              </a:solidFill>
              <a:latin typeface="微软雅黑" pitchFamily="34" charset="-122"/>
              <a:ea typeface="微软雅黑"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itchFamily="34" charset="-122"/>
                <a:ea typeface="微软雅黑" pitchFamily="34" charset="-122"/>
              </a:rPr>
              <a:t>单击</a:t>
            </a:r>
            <a:r>
              <a:rPr lang="zh-CN" altLang="en-US" sz="1400" b="1" dirty="0" smtClean="0">
                <a:solidFill>
                  <a:srgbClr val="9BBB59"/>
                </a:solidFill>
                <a:latin typeface="微软雅黑" pitchFamily="34" charset="-122"/>
                <a:ea typeface="微软雅黑" pitchFamily="34" charset="-122"/>
              </a:rPr>
              <a:t>添加标题二</a:t>
            </a:r>
            <a:endParaRPr lang="zh-CN" altLang="en-US" sz="1400" b="1" dirty="0">
              <a:solidFill>
                <a:srgbClr val="9BBB59"/>
              </a:solidFill>
              <a:latin typeface="微软雅黑" pitchFamily="34" charset="-122"/>
              <a:ea typeface="微软雅黑"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itchFamily="34" charset="-122"/>
                <a:ea typeface="微软雅黑" pitchFamily="34" charset="-122"/>
              </a:rPr>
              <a:t>单击</a:t>
            </a:r>
            <a:r>
              <a:rPr lang="zh-CN" altLang="en-US" sz="1400" b="1" dirty="0" smtClean="0">
                <a:solidFill>
                  <a:srgbClr val="C0504D"/>
                </a:solidFill>
                <a:latin typeface="微软雅黑" pitchFamily="34" charset="-122"/>
                <a:ea typeface="微软雅黑" pitchFamily="34" charset="-122"/>
              </a:rPr>
              <a:t>添加标题三</a:t>
            </a:r>
            <a:endParaRPr lang="zh-CN" altLang="en-US" sz="1400" b="1" dirty="0">
              <a:solidFill>
                <a:srgbClr val="C0504D"/>
              </a:solidFill>
              <a:latin typeface="微软雅黑" pitchFamily="34" charset="-122"/>
              <a:ea typeface="微软雅黑"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p:spPr>
        <p:txBody>
          <a:bodyPr vert="horz" wrap="square" lIns="68562" tIns="34281" rIns="68562" bIns="34281" numCol="1" anchor="t" anchorCtr="0" compatLnSpc="1"/>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4" name="Freeform 23"/>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5" name="Freeform 24"/>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0" name="Freeform 29"/>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1" name="Freeform 30"/>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2" name="Freeform 31"/>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3" name="Freeform 32"/>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4" name="Freeform 33"/>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5" name="Freeform 34"/>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1" name="Freeform 40"/>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xmlns=""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smtClean="0">
                <a:solidFill>
                  <a:srgbClr val="9BBB59"/>
                </a:solidFill>
                <a:latin typeface="方正正大黑简体" pitchFamily="2" charset="-122"/>
                <a:ea typeface="方正正大黑简体" pitchFamily="2" charset="-122"/>
              </a:rPr>
              <a:t>6</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2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3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55" y="connsiteY0-56"/>
              </a:cxn>
              <a:cxn ang="0">
                <a:pos x="connsiteX1-57" y="connsiteY1-58"/>
              </a:cxn>
              <a:cxn ang="0">
                <a:pos x="connsiteX2-59" y="connsiteY2-60"/>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4295</Words>
  <Application>Kingsoft Office WPP</Application>
  <PresentationFormat>全屏显示(16:9)</PresentationFormat>
  <Paragraphs>439</Paragraphs>
  <Slides>42</Slides>
  <Notes>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幻灯片 1</vt:lpstr>
      <vt:lpstr>幻灯片 2</vt:lpstr>
      <vt:lpstr>幻灯片 3</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幻灯片 11</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幻灯片 18</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幻灯片 25</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幻灯片 32</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幻灯片 42</vt:lpstr>
    </vt:vector>
  </TitlesOfParts>
  <Company>Users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USER-</cp:lastModifiedBy>
  <cp:revision>213</cp:revision>
  <dcterms:created xsi:type="dcterms:W3CDTF">2015-08-22T03:26:00Z</dcterms:created>
  <dcterms:modified xsi:type="dcterms:W3CDTF">2016-02-27T10:37:32Z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