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3"/>
    <p:sldId id="257" r:id="rId5"/>
    <p:sldId id="258" r:id="rId6"/>
    <p:sldId id="259" r:id="rId7"/>
    <p:sldId id="261" r:id="rId8"/>
    <p:sldId id="268" r:id="rId9"/>
    <p:sldId id="266" r:id="rId1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CDB3"/>
    <a:srgbClr val="262626"/>
    <a:srgbClr val="193B30"/>
    <a:srgbClr val="025245"/>
    <a:srgbClr val="FFFFFF"/>
    <a:srgbClr val="FF4B4B"/>
    <a:srgbClr val="960000"/>
    <a:srgbClr val="BBE687"/>
    <a:srgbClr val="469C17"/>
    <a:srgbClr val="98C9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486" y="84"/>
      </p:cViewPr>
      <p:guideLst>
        <p:guide orient="horz" pos="2160"/>
        <p:guide pos="285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856302-914E-4E3F-B8CB-91F5162D1F8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E1D939-3E60-4063-B05E-56844F97CE6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 smtClean="0"/>
              <a:t>更多模板、视频教程：</a:t>
            </a:r>
            <a:r>
              <a:rPr lang="en-US" altLang="zh-CN" sz="1200" dirty="0" smtClean="0"/>
              <a:t>http://www.mysoeasy.com</a:t>
            </a:r>
            <a:endParaRPr lang="en-US" altLang="zh-CN" sz="1200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 smtClean="0"/>
              <a:t>更多模板、视频教程：</a:t>
            </a:r>
            <a:r>
              <a:rPr lang="en-US" altLang="zh-CN" sz="1200" dirty="0" smtClean="0"/>
              <a:t>http://www.mysoeasy.com</a:t>
            </a:r>
            <a:endParaRPr lang="en-US" altLang="zh-CN" sz="1200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 smtClean="0"/>
              <a:t>更多模板、视频教程：</a:t>
            </a:r>
            <a:r>
              <a:rPr lang="en-US" altLang="zh-CN" sz="1200" dirty="0" smtClean="0"/>
              <a:t>http://www.mysoeasy.com</a:t>
            </a:r>
            <a:endParaRPr lang="en-US" altLang="zh-CN" sz="1200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 smtClean="0"/>
              <a:t>更多模板、视频教程：</a:t>
            </a:r>
            <a:r>
              <a:rPr lang="en-US" altLang="zh-CN" sz="1200" dirty="0" smtClean="0"/>
              <a:t>http://www.mysoeasy.com</a:t>
            </a:r>
            <a:endParaRPr lang="en-US" altLang="zh-CN" sz="1200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BF9F5-BACD-48B4-844B-C945560F38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 smtClean="0"/>
              <a:t>更多模板、视频教程：</a:t>
            </a:r>
            <a:r>
              <a:rPr lang="en-US" altLang="zh-CN" sz="1200" dirty="0" smtClean="0"/>
              <a:t>http://www.mysoeasy.com</a:t>
            </a:r>
            <a:endParaRPr lang="en-US" altLang="zh-CN" sz="1200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" t="393" b="1320"/>
          <a:stretch>
            <a:fillRect/>
          </a:stretch>
        </p:blipFill>
        <p:spPr>
          <a:xfrm>
            <a:off x="0" y="0"/>
            <a:ext cx="9141861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289" y="1124744"/>
            <a:ext cx="5437183" cy="504707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467544" y="3861048"/>
            <a:ext cx="6120680" cy="720080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l">
              <a:defRPr lang="zh-CN" altLang="en-US" sz="6000" b="0" dirty="0" smtClean="0">
                <a:solidFill>
                  <a:srgbClr val="262626"/>
                </a:solidFill>
                <a:effectLst/>
                <a:latin typeface="华文隶书" pitchFamily="2" charset="-122"/>
                <a:ea typeface="华文隶书" pitchFamily="2" charset="-122"/>
              </a:defRPr>
            </a:lvl1pPr>
          </a:lstStyle>
          <a:p>
            <a:pPr lvl="0" eaLnBrk="1" hangingPunct="1"/>
            <a:r>
              <a:rPr lang="en-US" altLang="zh-CN" dirty="0" smtClean="0"/>
              <a:t>PowerPoint</a:t>
            </a:r>
            <a:r>
              <a:rPr lang="zh-CN" altLang="en-US" dirty="0" smtClean="0"/>
              <a:t>模板</a:t>
            </a:r>
            <a:endParaRPr lang="zh-CN" altLang="en-US" dirty="0" smtClean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467544" y="4653136"/>
            <a:ext cx="6120680" cy="288032"/>
          </a:xfrm>
          <a:noFill/>
        </p:spPr>
        <p:txBody>
          <a:bodyPr anchor="ctr"/>
          <a:lstStyle>
            <a:lvl1pPr marL="0" indent="0" algn="l">
              <a:buNone/>
              <a:defRPr sz="1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dirty="0" smtClean="0"/>
              <a:t>Office</a:t>
            </a:r>
            <a:r>
              <a:rPr lang="zh-CN" altLang="en-US" dirty="0" smtClean="0"/>
              <a:t>资源宝库</a:t>
            </a:r>
            <a:r>
              <a:rPr lang="en-US" altLang="zh-CN" dirty="0" smtClean="0"/>
              <a:t>—</a:t>
            </a:r>
            <a:r>
              <a:rPr lang="en-US" altLang="zh-CN" dirty="0" err="1" smtClean="0"/>
              <a:t>SoEasy</a:t>
            </a:r>
            <a:r>
              <a:rPr lang="zh-CN" altLang="en-US" dirty="0" smtClean="0"/>
              <a:t>办公效率平台</a:t>
            </a:r>
            <a:endParaRPr lang="zh-CN" altLang="en-US" dirty="0" smtClean="0"/>
          </a:p>
        </p:txBody>
      </p:sp>
      <p:sp>
        <p:nvSpPr>
          <p:cNvPr id="7" name="Oval 65"/>
          <p:cNvSpPr>
            <a:spLocks noChangeArrowheads="1"/>
          </p:cNvSpPr>
          <p:nvPr userDrawn="1"/>
        </p:nvSpPr>
        <p:spPr bwMode="auto">
          <a:xfrm>
            <a:off x="-612576" y="4607417"/>
            <a:ext cx="7344815" cy="45719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宋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5AED7-0ABC-4DD2-83BF-63E2880CAC3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6F7ED-7F38-44D4-A724-FEC44FA08DE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0C98D-42A0-46D6-98A5-BFF6262EA87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8C099-B6AB-4606-8375-F6CE6EE5518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504056"/>
          </a:xfrm>
        </p:spPr>
        <p:txBody>
          <a:bodyPr/>
          <a:lstStyle>
            <a:lvl1pPr algn="l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620688"/>
            <a:ext cx="8640960" cy="590465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2C521-E001-40C3-AFA2-5569A17B64D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3A8A7-1E5A-4949-9048-47169B8E42F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" t="393" b="1320"/>
          <a:stretch>
            <a:fillRect/>
          </a:stretch>
        </p:blipFill>
        <p:spPr>
          <a:xfrm>
            <a:off x="0" y="0"/>
            <a:ext cx="9141861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204864"/>
            <a:ext cx="2172067" cy="201622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195736" y="3068960"/>
            <a:ext cx="3816423" cy="67828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>
              <a:defRPr lang="zh-CN" altLang="en-US" sz="4400" dirty="0"/>
            </a:lvl1pPr>
          </a:lstStyle>
          <a:p>
            <a:pPr lvl="0" eaLnBrk="1" hangingPunct="1"/>
            <a:r>
              <a:rPr lang="zh-CN" altLang="en-US" dirty="0" smtClean="0"/>
              <a:t>您的章节标题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195736" y="3769016"/>
            <a:ext cx="3816423" cy="288032"/>
          </a:xfrm>
        </p:spPr>
        <p:txBody>
          <a:bodyPr anchor="ctr"/>
          <a:lstStyle>
            <a:lvl1pPr marL="0" indent="0" algn="l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44E79-1F79-4C30-83A2-5E7A3F172C2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46253-C468-45FE-8FD9-7554E98C8D0F}" type="slidenum">
              <a:rPr lang="zh-CN" altLang="en-US"/>
            </a:fld>
            <a:endParaRPr lang="zh-CN" altLang="en-US"/>
          </a:p>
        </p:txBody>
      </p:sp>
      <p:sp>
        <p:nvSpPr>
          <p:cNvPr id="9" name="Oval 65"/>
          <p:cNvSpPr>
            <a:spLocks noChangeArrowheads="1"/>
          </p:cNvSpPr>
          <p:nvPr userDrawn="1"/>
        </p:nvSpPr>
        <p:spPr bwMode="auto">
          <a:xfrm>
            <a:off x="1475656" y="3717032"/>
            <a:ext cx="5040560" cy="45719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宋体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521744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38600" cy="521744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2E47E-4AC7-416C-BEE6-8E36D7CC6166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41C50-BD90-4278-8E67-EEF4816AF6A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59298-6AB5-4E1F-99E1-6B3B4CB9C02E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89E23-1631-48EA-8834-2604E515805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D6B43-C60A-4618-9E76-FD310E23ADDD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03463-9CCB-4D1A-AFE2-7D76436CE9C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EA87E-FEA6-4C7D-8F0D-E57B79CDFB5A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75D70-F6BF-4F6A-854C-F4AEC3E1F4B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EF0A9-F331-483B-A04A-3A45777855D9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86700-53BA-48B8-9288-E922AC58753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D068C-3323-446C-B257-86AB3306F279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F9E37-A53C-4033-ACAD-7C4D40B3F1B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4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" t="393" b="1320"/>
          <a:stretch>
            <a:fillRect/>
          </a:stretch>
        </p:blipFill>
        <p:spPr>
          <a:xfrm>
            <a:off x="0" y="0"/>
            <a:ext cx="9141861" cy="6858000"/>
          </a:xfrm>
          <a:prstGeom prst="rect">
            <a:avLst/>
          </a:prstGeom>
        </p:spPr>
      </p:pic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251520" y="116632"/>
            <a:ext cx="8568952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 eaLnBrk="1" hangingPunct="1"/>
            <a:r>
              <a:rPr lang="zh-CN" altLang="en-US" dirty="0" smtClean="0"/>
              <a:t>单击此处编辑母版标题样式</a:t>
            </a:r>
            <a:endParaRPr lang="zh-CN" altLang="en-US" dirty="0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251520" y="692696"/>
            <a:ext cx="8568952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A62B46D-F16A-4D08-97E6-AB9D5237215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56F778B-CA2C-4E7E-AF23-AA6B8998B8C7}" type="slidenum">
              <a:rPr lang="zh-CN" altLang="en-US"/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484" y="5490207"/>
            <a:ext cx="1473516" cy="13677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CN" altLang="en-US" sz="3200" b="0" kern="1200" dirty="0" smtClean="0">
          <a:solidFill>
            <a:srgbClr val="262626"/>
          </a:solidFill>
          <a:effectLst/>
          <a:latin typeface="华文隶书" pitchFamily="2" charset="-122"/>
          <a:ea typeface="华文隶书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7.png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467544" y="3933056"/>
            <a:ext cx="5976664" cy="720080"/>
          </a:xfrm>
        </p:spPr>
        <p:txBody>
          <a:bodyPr/>
          <a:lstStyle/>
          <a:p>
            <a:r>
              <a:rPr lang="zh-CN" altLang="en-US" sz="6600" dirty="0">
                <a:latin typeface="书体坊王学勤钢笔行书" charset="0"/>
                <a:ea typeface="书体坊王学勤钢笔行书" charset="0"/>
              </a:rPr>
              <a:t>幽兰</a:t>
            </a:r>
            <a:endParaRPr lang="zh-CN" altLang="en-US" sz="6600" dirty="0">
              <a:latin typeface="书体坊王学勤钢笔行书" charset="0"/>
              <a:ea typeface="书体坊王学勤钢笔行书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您的章节标题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您的章节副标题章节</a:t>
            </a:r>
            <a:r>
              <a:rPr lang="zh-CN" altLang="en-US" dirty="0" smtClean="0"/>
              <a:t>副标题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155" y="980232"/>
            <a:ext cx="8640960" cy="504056"/>
          </a:xfrm>
        </p:spPr>
        <p:txBody>
          <a:bodyPr/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912110" y="2420620"/>
            <a:ext cx="3319780" cy="3176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3" name="图片 2" descr="568416532391e_1024_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605" y="2492375"/>
            <a:ext cx="2630805" cy="39312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文本框 13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57225" y="2701925"/>
            <a:ext cx="33813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r>
              <a:rPr lang="en-US" sz="5400" b="1" smtClean="0">
                <a:solidFill>
                  <a:srgbClr val="FFFFFF"/>
                </a:solidFill>
                <a:latin typeface="+mn-lt"/>
                <a:ea typeface="+mn-ea"/>
              </a:rPr>
              <a:t>Part 1</a:t>
            </a:r>
            <a:endParaRPr lang="en-US" sz="5400" b="1" smtClean="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5" name="标题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055600" y="3646800"/>
            <a:ext cx="7088400" cy="615600"/>
          </a:xfrm>
          <a:prstGeom prst="rect">
            <a:avLst/>
          </a:prstGeom>
          <a:solidFill>
            <a:srgbClr val="EBCDB3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itchFamily="34" charset="0"/>
                <a:ea typeface="华文中宋" pitchFamily="2" charset="-122"/>
                <a:cs typeface="宋体" pitchFamily="2" charset="-122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itchFamily="34" charset="0"/>
                <a:ea typeface="华文中宋" pitchFamily="2" charset="-122"/>
                <a:cs typeface="宋体" pitchFamily="2" charset="-122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itchFamily="34" charset="0"/>
                <a:ea typeface="华文中宋" pitchFamily="2" charset="-122"/>
                <a:cs typeface="宋体" pitchFamily="2" charset="-122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itchFamily="34" charset="0"/>
                <a:ea typeface="华文中宋" pitchFamily="2" charset="-122"/>
                <a:cs typeface="宋体" pitchFamily="2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FF3300"/>
                </a:solidFill>
                <a:latin typeface="Arial" pitchFamily="34" charset="0"/>
                <a:ea typeface="华文中宋" pitchFamily="2" charset="-122"/>
                <a:cs typeface="宋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FF3300"/>
                </a:solidFill>
                <a:latin typeface="Arial" pitchFamily="34" charset="0"/>
                <a:ea typeface="华文中宋" pitchFamily="2" charset="-122"/>
                <a:cs typeface="宋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FF3300"/>
                </a:solidFill>
                <a:latin typeface="Arial" pitchFamily="34" charset="0"/>
                <a:ea typeface="华文中宋" pitchFamily="2" charset="-122"/>
                <a:cs typeface="宋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FF3300"/>
                </a:solidFill>
                <a:latin typeface="Arial" pitchFamily="34" charset="0"/>
                <a:ea typeface="华文中宋" pitchFamily="2" charset="-122"/>
                <a:cs typeface="宋体" pitchFamily="2" charset="-122"/>
              </a:defRPr>
            </a:lvl9pPr>
          </a:lstStyle>
          <a:p>
            <a:r>
              <a:rPr lang="zh-CN" altLang="en-US" dirty="0"/>
              <a:t>LOREM IPSUM DOLOR</a:t>
            </a:r>
            <a:endParaRPr lang="zh-CN" altLang="en-US" dirty="0"/>
          </a:p>
        </p:txBody>
      </p:sp>
      <p:pic>
        <p:nvPicPr>
          <p:cNvPr id="6" name="椭圆 12"/>
          <p:cNvPicPr>
            <a:picLocks noChangeArrowheads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564" y="2026271"/>
            <a:ext cx="2140084" cy="2138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>
            <p:custDataLst>
              <p:tags r:id="rId1"/>
            </p:custDataLst>
          </p:nvPr>
        </p:nvGrpSpPr>
        <p:grpSpPr>
          <a:xfrm>
            <a:off x="2498275" y="4510454"/>
            <a:ext cx="4147450" cy="703384"/>
            <a:chOff x="1758461" y="4281854"/>
            <a:chExt cx="2971800" cy="504000"/>
          </a:xfrm>
          <a:solidFill>
            <a:srgbClr val="EBCDB3"/>
          </a:solidFill>
        </p:grpSpPr>
        <p:sp>
          <p:nvSpPr>
            <p:cNvPr id="8" name="任意多边形 7"/>
            <p:cNvSpPr/>
            <p:nvPr>
              <p:custDataLst>
                <p:tags r:id="rId2"/>
              </p:custDataLst>
            </p:nvPr>
          </p:nvSpPr>
          <p:spPr>
            <a:xfrm>
              <a:off x="1758461" y="4281854"/>
              <a:ext cx="624254" cy="504000"/>
            </a:xfrm>
            <a:custGeom>
              <a:avLst/>
              <a:gdLst>
                <a:gd name="connsiteX0" fmla="*/ 0 w 624254"/>
                <a:gd name="connsiteY0" fmla="*/ 0 h 504000"/>
                <a:gd name="connsiteX1" fmla="*/ 96717 w 624254"/>
                <a:gd name="connsiteY1" fmla="*/ 0 h 504000"/>
                <a:gd name="connsiteX2" fmla="*/ 96717 w 624254"/>
                <a:gd name="connsiteY2" fmla="*/ 202222 h 504000"/>
                <a:gd name="connsiteX3" fmla="*/ 316524 w 624254"/>
                <a:gd name="connsiteY3" fmla="*/ 422029 h 504000"/>
                <a:gd name="connsiteX4" fmla="*/ 536331 w 624254"/>
                <a:gd name="connsiteY4" fmla="*/ 202222 h 504000"/>
                <a:gd name="connsiteX5" fmla="*/ 536331 w 624254"/>
                <a:gd name="connsiteY5" fmla="*/ 0 h 504000"/>
                <a:gd name="connsiteX6" fmla="*/ 624254 w 624254"/>
                <a:gd name="connsiteY6" fmla="*/ 0 h 504000"/>
                <a:gd name="connsiteX7" fmla="*/ 624254 w 624254"/>
                <a:gd name="connsiteY7" fmla="*/ 504000 h 504000"/>
                <a:gd name="connsiteX8" fmla="*/ 0 w 624254"/>
                <a:gd name="connsiteY8" fmla="*/ 504000 h 50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4254" h="504000">
                  <a:moveTo>
                    <a:pt x="0" y="0"/>
                  </a:moveTo>
                  <a:lnTo>
                    <a:pt x="96717" y="0"/>
                  </a:lnTo>
                  <a:lnTo>
                    <a:pt x="96717" y="202222"/>
                  </a:lnTo>
                  <a:cubicBezTo>
                    <a:pt x="96717" y="323618"/>
                    <a:pt x="195128" y="422029"/>
                    <a:pt x="316524" y="422029"/>
                  </a:cubicBezTo>
                  <a:cubicBezTo>
                    <a:pt x="437920" y="422029"/>
                    <a:pt x="536331" y="323618"/>
                    <a:pt x="536331" y="202222"/>
                  </a:cubicBezTo>
                  <a:lnTo>
                    <a:pt x="536331" y="0"/>
                  </a:lnTo>
                  <a:lnTo>
                    <a:pt x="624254" y="0"/>
                  </a:lnTo>
                  <a:lnTo>
                    <a:pt x="624254" y="504000"/>
                  </a:lnTo>
                  <a:lnTo>
                    <a:pt x="0" y="504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9" name="矩形 8"/>
            <p:cNvSpPr/>
            <p:nvPr>
              <p:custDataLst>
                <p:tags r:id="rId3"/>
              </p:custDataLst>
            </p:nvPr>
          </p:nvSpPr>
          <p:spPr>
            <a:xfrm>
              <a:off x="2382714" y="4281854"/>
              <a:ext cx="2347547" cy="504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</a:rPr>
                <a:t>LOREM IPSUM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文本框 20"/>
          <p:cNvSpPr txBox="1"/>
          <p:nvPr>
            <p:custDataLst>
              <p:tags r:id="rId4"/>
            </p:custDataLst>
          </p:nvPr>
        </p:nvSpPr>
        <p:spPr>
          <a:xfrm>
            <a:off x="2685786" y="1717672"/>
            <a:ext cx="3772429" cy="577850"/>
          </a:xfrm>
          <a:prstGeom prst="rect">
            <a:avLst/>
          </a:prstGeom>
          <a:noFill/>
        </p:spPr>
        <p:txBody>
          <a:bodyPr wrap="square" rtlCol="0" anchor="ctr">
            <a:normAutofit fontScale="92500" lnSpcReduction="10000"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rgbClr val="EBCDB3"/>
                </a:solidFill>
                <a:latin typeface="+mj-lt"/>
                <a:ea typeface="+mj-ea"/>
                <a:cs typeface="+mj-cs"/>
              </a:rPr>
              <a:t>LOREM IPSUM DOLOR</a:t>
            </a:r>
            <a:endParaRPr lang="zh-CN" altLang="en-US" sz="2400" dirty="0">
              <a:solidFill>
                <a:srgbClr val="EBCDB3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" name="文本框 21"/>
          <p:cNvSpPr txBox="1"/>
          <p:nvPr>
            <p:custDataLst>
              <p:tags r:id="rId5"/>
            </p:custDataLst>
          </p:nvPr>
        </p:nvSpPr>
        <p:spPr>
          <a:xfrm>
            <a:off x="1021440" y="2679662"/>
            <a:ext cx="7101120" cy="1338828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EBCDB3"/>
                </a:solidFill>
              </a:rPr>
              <a:t>Lorem ipsum dolor sit amet, consectetur adipisicing elit.Lorem ipsum dolor sit amet, consectetur adipisicing elit.Lorem ipsum dolor sit amet, consectetur adipis</a:t>
            </a:r>
            <a:endParaRPr lang="zh-CN" altLang="en-US" dirty="0">
              <a:solidFill>
                <a:srgbClr val="EBCDB3"/>
              </a:solidFill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467544" y="3933056"/>
            <a:ext cx="5976664" cy="720080"/>
          </a:xfrm>
        </p:spPr>
        <p:txBody>
          <a:bodyPr/>
          <a:lstStyle/>
          <a:p>
            <a:r>
              <a:rPr lang="zh-CN" altLang="en-US" sz="6600" dirty="0">
                <a:latin typeface="书体坊王学勤钢笔行书" charset="0"/>
                <a:ea typeface="书体坊王学勤钢笔行书" charset="0"/>
              </a:rPr>
              <a:t>感谢聆听！</a:t>
            </a:r>
            <a:endParaRPr lang="zh-CN" altLang="en-US" sz="6600" dirty="0">
              <a:latin typeface="书体坊王学勤钢笔行书" charset="0"/>
              <a:ea typeface="书体坊王学勤钢笔行书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34"/>
  <p:tag name="KSO_WM_UNIT_TYPE" val="e"/>
  <p:tag name="KSO_WM_UNIT_INDEX" val="1"/>
  <p:tag name="KSO_WM_UNIT_ID" val="custom134_12*e*1"/>
  <p:tag name="KSO_WM_UNIT_CLEAR" val="1"/>
  <p:tag name="KSO_WM_UNIT_LAYERLEVEL" val="1"/>
  <p:tag name="KSO_WM_UNIT_VALUE" val="5"/>
  <p:tag name="KSO_WM_UNIT_HIGHLIGHT" val="0"/>
  <p:tag name="KSO_WM_UNIT_COMPATIBLE" val="1"/>
  <p:tag name="KSO_WM_UNIT_PRESET_TEXT" val="Part 1"/>
</p:tagLst>
</file>

<file path=ppt/tags/tag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34"/>
  <p:tag name="KSO_WM_UNIT_TYPE" val="a"/>
  <p:tag name="KSO_WM_UNIT_INDEX" val="1"/>
  <p:tag name="KSO_WM_UNIT_ID" val="custom134_12*a*1"/>
  <p:tag name="KSO_WM_UNIT_CLEAR" val="1"/>
  <p:tag name="KSO_WM_UNIT_LAYERLEVEL" val="1"/>
  <p:tag name="KSO_WM_UNIT_VALUE" val="27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34_12*i*2"/>
  <p:tag name="KSO_WM_TEMPLATE_CATEGORY" val="custom"/>
  <p:tag name="KSO_WM_TEMPLATE_INDEX" val="134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150995200*i*0"/>
  <p:tag name="KSO_WM_TEMPLATE_CATEGORY" val="diagram"/>
  <p:tag name="KSO_WM_TEMPLATE_INDEX" val="478"/>
</p:tagLst>
</file>

<file path=ppt/tags/tag5.xml><?xml version="1.0" encoding="utf-8"?>
<p:tagLst xmlns:p="http://schemas.openxmlformats.org/presentationml/2006/main">
  <p:tag name="KSO_WM_TAG_VERSION" val="1.0"/>
  <p:tag name="KSO_WM_TEMPLATE_CATEGORY" val="diagram"/>
  <p:tag name="KSO_WM_TEMPLATE_INDEX" val="478"/>
  <p:tag name="KSO_WM_UNIT_TYPE" val="m_i"/>
  <p:tag name="KSO_WM_UNIT_INDEX" val="1_1"/>
  <p:tag name="KSO_WM_UNIT_ID" val="256*m_i*1_1"/>
  <p:tag name="KSO_WM_UNIT_CLEAR" val="1"/>
  <p:tag name="KSO_WM_UNIT_LAYERLEVEL" val="1_1"/>
  <p:tag name="KSO_WM_BEAUTIFY_FLAG" val="#wm#"/>
  <p:tag name="KSO_WM_DIAGRAM_GROUP_CODE" val="m1-1"/>
</p:tagLst>
</file>

<file path=ppt/tags/tag6.xml><?xml version="1.0" encoding="utf-8"?>
<p:tagLst xmlns:p="http://schemas.openxmlformats.org/presentationml/2006/main">
  <p:tag name="KSO_WM_TEMPLATE_CATEGORY" val="diagram"/>
  <p:tag name="KSO_WM_TEMPLATE_INDEX" val="478"/>
  <p:tag name="KSO_WM_UNIT_TYPE" val="m_h_f"/>
  <p:tag name="KSO_WM_UNIT_INDEX" val="1_1_1"/>
  <p:tag name="KSO_WM_UNIT_ID" val="256*m_h_f*1_1_1"/>
  <p:tag name="KSO_WM_UNIT_CLEAR" val="1"/>
  <p:tag name="KSO_WM_UNIT_LAYERLEVEL" val="1_1_1"/>
  <p:tag name="KSO_WM_UNIT_VALUE" val="26"/>
  <p:tag name="KSO_WM_UNIT_HIGHLIGHT" val="0"/>
  <p:tag name="KSO_WM_UNIT_COMPATIBLE" val="0"/>
  <p:tag name="KSO_WM_BEAUTIFY_FLAG" val="#wm#"/>
  <p:tag name="KSO_WM_TAG_VERSION" val="1.0"/>
  <p:tag name="KSO_WM_UNIT_PRESET_TEXT" val="LOREM IPSUM"/>
  <p:tag name="KSO_WM_DIAGRAM_GROUP_CODE" val="m1-1"/>
</p:tagLst>
</file>

<file path=ppt/tags/tag7.xml><?xml version="1.0" encoding="utf-8"?>
<p:tagLst xmlns:p="http://schemas.openxmlformats.org/presentationml/2006/main">
  <p:tag name="KSO_WM_TEMPLATE_CATEGORY" val="diagram"/>
  <p:tag name="KSO_WM_TEMPLATE_INDEX" val="478"/>
  <p:tag name="KSO_WM_UNIT_TYPE" val="a"/>
  <p:tag name="KSO_WM_UNIT_INDEX" val="1"/>
  <p:tag name="KSO_WM_UNIT_ID" val="256*a*1"/>
  <p:tag name="KSO_WM_UNIT_CLEAR" val="1"/>
  <p:tag name="KSO_WM_UNIT_LAYERLEVEL" val="1"/>
  <p:tag name="KSO_WM_UNIT_VALUE" val="14"/>
  <p:tag name="KSO_WM_UNIT_ISCONTENTSTITLE" val="0"/>
  <p:tag name="KSO_WM_UNIT_HIGHLIGHT" val="0"/>
  <p:tag name="KSO_WM_UNIT_COMPATIBLE" val="0"/>
  <p:tag name="KSO_WM_UNIT_PRESET_TEXT_INDEX" val="3"/>
  <p:tag name="KSO_WM_UNIT_PRESET_TEXT_LEN" val="17"/>
  <p:tag name="KSO_WM_BEAUTIFY_FLAG" val="#wm#"/>
  <p:tag name="KSO_WM_TAG_VERSION" val="1.0"/>
</p:tagLst>
</file>

<file path=ppt/tags/tag8.xml><?xml version="1.0" encoding="utf-8"?>
<p:tagLst xmlns:p="http://schemas.openxmlformats.org/presentationml/2006/main">
  <p:tag name="KSO_WM_TEMPLATE_CATEGORY" val="diagram"/>
  <p:tag name="KSO_WM_TEMPLATE_INDEX" val="478"/>
  <p:tag name="KSO_WM_UNIT_TYPE" val="f"/>
  <p:tag name="KSO_WM_UNIT_INDEX" val="1"/>
  <p:tag name="KSO_WM_UNIT_ID" val="256*f*1"/>
  <p:tag name="KSO_WM_UNIT_CLEAR" val="1"/>
  <p:tag name="KSO_WM_UNIT_LAYERLEVEL" val="1"/>
  <p:tag name="KSO_WM_UNIT_VALUE" val="90"/>
  <p:tag name="KSO_WM_UNIT_HIGHLIGHT" val="0"/>
  <p:tag name="KSO_WM_UNIT_COMPATIBLE" val="0"/>
  <p:tag name="KSO_WM_BEAUTIFY_FLAG" val="#wm#"/>
  <p:tag name="KSO_WM_UNIT_PRESET_TEXT_INDEX" val="4"/>
  <p:tag name="KSO_WM_UNIT_PRESET_TEXT_LEN" val="160"/>
  <p:tag name="KSO_WM_TAG_VERSION" val="1.0"/>
</p:tagLst>
</file>

<file path=ppt/tags/tag9.xml><?xml version="1.0" encoding="utf-8"?>
<p:tagLst xmlns:p="http://schemas.openxmlformats.org/presentationml/2006/main">
  <p:tag name="KSO_WM_SLIDE_ID" val="150995200"/>
  <p:tag name="KSO_WM_SLIDE_INDEX" val="1"/>
  <p:tag name="KSO_WM_SLIDE_ITEM_CNT" val="1"/>
  <p:tag name="KSO_WM_SLIDE_LAYOUT" val="a_f_m"/>
  <p:tag name="KSO_WM_SLIDE_LAYOUT_CNT" val="1_1_1"/>
  <p:tag name="KSO_WM_SLIDE_TYPE" val="text"/>
  <p:tag name="KSO_WM_BEAUTIFY_FLAG" val="#wm#"/>
  <p:tag name="KSO_WM_SLIDE_POSITION" val="80*211"/>
  <p:tag name="KSO_WM_SLIDE_SIZE" val="559*199"/>
  <p:tag name="KSO_WM_TEMPLATE_CATEGORY" val="diagram"/>
  <p:tag name="KSO_WM_TEMPLATE_INDEX" val="478"/>
  <p:tag name="KSO_WM_TAG_VERSION" val="1.0"/>
  <p:tag name="KSO_WM_DIAGRAM_GROUP_CODE" val="m1-1"/>
</p:tagLst>
</file>

<file path=ppt/theme/theme1.xml><?xml version="1.0" encoding="utf-8"?>
<a:theme xmlns:a="http://schemas.openxmlformats.org/drawingml/2006/main" name="模板从 www.mysoeasy.com 下载">
  <a:themeElements>
    <a:clrScheme name="office资源宝库-www.mySoEasy.com">
      <a:dk1>
        <a:srgbClr val="262626"/>
      </a:dk1>
      <a:lt1>
        <a:srgbClr val="FFFFFF"/>
      </a:lt1>
      <a:dk2>
        <a:srgbClr val="8B8B8B"/>
      </a:dk2>
      <a:lt2>
        <a:srgbClr val="FFFFFF"/>
      </a:lt2>
      <a:accent1>
        <a:srgbClr val="00ADEE"/>
      </a:accent1>
      <a:accent2>
        <a:srgbClr val="00ADEE"/>
      </a:accent2>
      <a:accent3>
        <a:srgbClr val="FFC000"/>
      </a:accent3>
      <a:accent4>
        <a:srgbClr val="EB008B"/>
      </a:accent4>
      <a:accent5>
        <a:srgbClr val="00ADEF"/>
      </a:accent5>
      <a:accent6>
        <a:srgbClr val="9BBB59"/>
      </a:accent6>
      <a:hlink>
        <a:srgbClr val="76923C"/>
      </a:hlink>
      <a:folHlink>
        <a:srgbClr val="A7A711"/>
      </a:folHlink>
    </a:clrScheme>
    <a:fontScheme name="OFFICE资源宝库-www.mysoeasy.com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90000"/>
            <a:lumOff val="1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rgbClr val="26262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marL="0" marR="0" indent="0" defTabSz="914400" eaLnBrk="1" fontAlgn="auto" latinLnBrk="0" hangingPunct="1">
          <a:lnSpc>
            <a:spcPct val="13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400" b="0" i="0" u="none" strike="noStrike" kern="0" cap="none" spc="0" normalizeH="0" baseline="0" noProof="0" dirty="0">
            <a:ln>
              <a:noFill/>
            </a:ln>
            <a:solidFill>
              <a:schemeClr val="tx1">
                <a:lumMod val="90000"/>
                <a:lumOff val="10000"/>
              </a:schemeClr>
            </a:solidFill>
            <a:effectLst/>
            <a:uLnTx/>
            <a:uFillTx/>
            <a:latin typeface="微软雅黑" pitchFamily="34" charset="-122"/>
            <a:ea typeface="微软雅黑" pitchFamily="34" charset="-122"/>
          </a:defRPr>
        </a:defPPr>
      </a:lstStyle>
    </a:txDef>
  </a:objectDefaults>
  <a:extraClrSchemeLst>
    <a:extraClrScheme>
      <a:clrScheme name="模板从 www.mysoeasy.com 下载 1">
        <a:dk1>
          <a:srgbClr val="8064A2"/>
        </a:dk1>
        <a:lt1>
          <a:srgbClr val="9BBB59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CBDAB5"/>
        </a:accent3>
        <a:accent4>
          <a:srgbClr val="6C548A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244</Words>
  <Application>WPS 演示</Application>
  <PresentationFormat>全屏显示(4:3)</PresentationFormat>
  <Paragraphs>20</Paragraphs>
  <Slides>7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模板从 www.mysoeasy.com 下载</vt:lpstr>
      <vt:lpstr>PowerPoint模板</vt:lpstr>
      <vt:lpstr>您的章节标题</vt:lpstr>
      <vt:lpstr>单击此处添加标题</vt:lpstr>
      <vt:lpstr>温馨提示</vt:lpstr>
      <vt:lpstr>LOREM IPSUM DOLOR</vt:lpstr>
      <vt:lpstr>PowerPoint 演示文稿</vt:lpstr>
      <vt:lpstr>幽兰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chen.zhb;ivywang</dc:creator>
  <cp:lastModifiedBy>Administrator</cp:lastModifiedBy>
  <cp:revision>90</cp:revision>
  <dcterms:created xsi:type="dcterms:W3CDTF">2012-09-05T06:51:00Z</dcterms:created>
  <dcterms:modified xsi:type="dcterms:W3CDTF">2016-04-18T07:30:33Z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模板ID">
    <vt:lpwstr>A30220121226A01</vt:lpwstr>
  </property>
  <property fmtid="{D5CDD505-2E9C-101B-9397-08002B2CF9AE}" pid="3" name="标题">
    <vt:lpwstr>2013水墨风格背景模板</vt:lpwstr>
  </property>
  <property fmtid="{D5CDD505-2E9C-101B-9397-08002B2CF9AE}" pid="4" name="使用说明">
    <vt:lpwstr>PPT背景模板是PPT文档的格式、布局、图形效果整套美化方案，应用后不会改变PPT演示文稿本身的内容，仅仅使内容格式发生变化。点击【套用到文档】按钮即可套用该模板。</vt:lpwstr>
  </property>
  <property fmtid="{D5CDD505-2E9C-101B-9397-08002B2CF9AE}" pid="5" name="适用软件">
    <vt:lpwstr>PowerPoint 2007及以上版本</vt:lpwstr>
  </property>
  <property fmtid="{D5CDD505-2E9C-101B-9397-08002B2CF9AE}" pid="6" name="使用软件">
    <vt:lpwstr>ppt</vt:lpwstr>
  </property>
  <property fmtid="{D5CDD505-2E9C-101B-9397-08002B2CF9AE}" pid="7" name="相关案例">
    <vt:lpwstr>854</vt:lpwstr>
  </property>
  <property fmtid="{D5CDD505-2E9C-101B-9397-08002B2CF9AE}" pid="8" name="关键字">
    <vt:lpwstr>PPT背景模板 PPT 格式 2013 水墨 中国风 古典 花草 花 草 蝴蝶 跨年 背景 淡雅 墨迹 V2</vt:lpwstr>
  </property>
  <property fmtid="{D5CDD505-2E9C-101B-9397-08002B2CF9AE}" pid="9" name="模板缩略图">
    <vt:lpwstr>A30220121226A01.png</vt:lpwstr>
  </property>
  <property fmtid="{D5CDD505-2E9C-101B-9397-08002B2CF9AE}" pid="10" name="显示VIP等级">
    <vt:lpwstr>2</vt:lpwstr>
  </property>
  <property fmtid="{D5CDD505-2E9C-101B-9397-08002B2CF9AE}" pid="11" name="附件ID">
    <vt:lpwstr>A30220121226A0101</vt:lpwstr>
  </property>
  <property fmtid="{D5CDD505-2E9C-101B-9397-08002B2CF9AE}" pid="12" name="缩略图标题">
    <vt:lpwstr>2013水墨风格背景模板</vt:lpwstr>
  </property>
  <property fmtid="{D5CDD505-2E9C-101B-9397-08002B2CF9AE}" pid="13" name="附件路径">
    <vt:lpwstr>A30220121226A0101.pptx</vt:lpwstr>
  </property>
  <property fmtid="{D5CDD505-2E9C-101B-9397-08002B2CF9AE}" pid="14" name="附件缩略图">
    <vt:lpwstr>A30220121226A0101.png</vt:lpwstr>
  </property>
  <property fmtid="{D5CDD505-2E9C-101B-9397-08002B2CF9AE}" pid="15" name="VIP等级">
    <vt:lpwstr>2</vt:lpwstr>
  </property>
  <property fmtid="{D5CDD505-2E9C-101B-9397-08002B2CF9AE}" pid="16" name="是否可购买">
    <vt:lpwstr>1</vt:lpwstr>
  </property>
  <property fmtid="{D5CDD505-2E9C-101B-9397-08002B2CF9AE}" pid="17" name="价格">
    <vt:lpwstr>25</vt:lpwstr>
  </property>
  <property fmtid="{D5CDD505-2E9C-101B-9397-08002B2CF9AE}" pid="18" name="操作代码">
    <vt:lpwstr>2</vt:lpwstr>
  </property>
  <property fmtid="{D5CDD505-2E9C-101B-9397-08002B2CF9AE}" pid="19" name="KSOProductBuildVer">
    <vt:lpwstr>2052-10.1.0.5603</vt:lpwstr>
  </property>
</Properties>
</file>