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3"/>
    <p:sldId id="257" r:id="rId4"/>
    <p:sldId id="259" r:id="rId5"/>
    <p:sldId id="273" r:id="rId6"/>
    <p:sldId id="263" r:id="rId7"/>
    <p:sldId id="262" r:id="rId8"/>
    <p:sldId id="264" r:id="rId9"/>
    <p:sldId id="258" r:id="rId10"/>
    <p:sldId id="265" r:id="rId11"/>
    <p:sldId id="267" r:id="rId12"/>
    <p:sldId id="266" r:id="rId13"/>
    <p:sldId id="268" r:id="rId14"/>
    <p:sldId id="270" r:id="rId15"/>
    <p:sldId id="269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5E"/>
    <a:srgbClr val="3D5070"/>
    <a:srgbClr val="A3A9B7"/>
    <a:srgbClr val="626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6" Type="http://schemas.microsoft.com/office/2011/relationships/chartColorStyle" Target="colors1.xml"/><Relationship Id="rId5" Type="http://schemas.microsoft.com/office/2011/relationships/chartStyle" Target="style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1.15</c:v>
                </c:pt>
                <c:pt idx="1">
                  <c:v>1.15</c:v>
                </c:pt>
                <c:pt idx="2">
                  <c:v>1.15</c:v>
                </c:pt>
                <c:pt idx="3">
                  <c:v>1.15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52403984"/>
        <c:axId val="452404376"/>
      </c:barChart>
      <c:scatterChart>
        <c:scatterStyle val="marker"/>
        <c:varyColors val="0"/>
        <c:ser>
          <c:idx val="2"/>
          <c:order val="2"/>
          <c:tx>
            <c:strRef>
              <c:f>图标</c:f>
              <c:strCache>
                <c:ptCount val="1"/>
                <c:pt idx="0">
                  <c:v>图标</c:v>
                </c:pt>
              </c:strCache>
            </c:strRef>
          </c:tx>
          <c:spPr>
            <a:noFill/>
            <a:ln w="25400" cap="rnd">
              <a:noFill/>
              <a:round/>
            </a:ln>
            <a:effectLst/>
          </c:spPr>
          <c:marker>
            <c:symbol val="picture"/>
            <c:size val="5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0.0734355044699873"/>
                  <c:y val="0.00364254527296575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70242656449553"/>
                  <c:y val="0.0109276358188972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718390804597701"/>
                  <c:y val="0.00364254527296575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718390804597702"/>
                  <c:y val="0.00728509054593149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xVal>
            <c:numRef>
              <c:f>Sheet1!$D$2:$D$5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 c:formatCode="General">
                  <c:v>7</c:v>
                </c:pt>
                <c:pt idx="1" c:formatCode="General">
                  <c:v>5</c:v>
                </c:pt>
                <c:pt idx="2" c:formatCode="General">
                  <c:v>3</c:v>
                </c:pt>
                <c:pt idx="3" c:formatCode="General">
                  <c:v>1</c:v>
                </c:pt>
              </c:numCache>
            </c:numRef>
          </c:yVal>
          <c:smooth val="0"/>
        </c:ser>
        <c:dLbls>
          <c:dLblPos val="r"/>
          <c:showLegendKey val="0"/>
          <c:showVal val="0"/>
          <c:showCatName val="0"/>
          <c:showSerName val="0"/>
          <c:showPercent val="0"/>
          <c:showBubbleSize val="0"/>
        </c:dLbls>
        <c:axId val="452405160"/>
        <c:axId val="452404768"/>
      </c:scatterChart>
      <c:catAx>
        <c:axId val="4524039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</a:p>
        </c:txPr>
        <c:crossAx val="452404376"/>
        <c:crosses val="autoZero"/>
        <c:auto val="1"/>
        <c:lblAlgn val="ctr"/>
        <c:lblOffset val="100"/>
        <c:tickMarkSkip val="1"/>
        <c:noMultiLvlLbl val="0"/>
      </c:catAx>
      <c:valAx>
        <c:axId val="452404376"/>
        <c:scaling>
          <c:orientation val="minMax"/>
          <c:max val="1.15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600" b="0">
                <a:solidFill>
                  <a:srgbClr val="3D5070"/>
                </a:solidFill>
              </a:defRPr>
            </a:pPr>
          </a:p>
        </c:txPr>
        <c:crossAx val="452403984"/>
        <c:crosses val="autoZero"/>
        <c:crossBetween val="between"/>
      </c:valAx>
      <c:valAx>
        <c:axId val="452405160"/>
        <c:scaling>
          <c:orientation val="minMax"/>
          <c:max val="1.15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600" b="0">
                <a:solidFill>
                  <a:srgbClr val="3D5070"/>
                </a:solidFill>
              </a:defRPr>
            </a:pPr>
          </a:p>
        </c:txPr>
        <c:crossAx val="452404768"/>
        <c:crosses val="max"/>
        <c:crossBetween val="midCat"/>
      </c:valAx>
      <c:valAx>
        <c:axId val="45240476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600" b="0">
                <a:solidFill>
                  <a:srgbClr val="3D5070"/>
                </a:solidFill>
              </a:defRPr>
            </a:pPr>
          </a:p>
        </c:txPr>
        <c:crossAx val="452405160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>
          <a:solidFill>
            <a:srgbClr val="3D5070"/>
          </a:solidFill>
          <a:latin typeface="+mn-ea"/>
          <a:ea typeface="+mn-ea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9753360"/>
        <c:axId val="449752184"/>
      </c:barChart>
      <c:catAx>
        <c:axId val="44975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</a:p>
        </c:txPr>
        <c:crossAx val="449752184"/>
        <c:crosses val="autoZero"/>
        <c:auto val="1"/>
        <c:lblAlgn val="ctr"/>
        <c:lblOffset val="0"/>
        <c:tickMarkSkip val="1"/>
        <c:noMultiLvlLbl val="0"/>
      </c:catAx>
      <c:valAx>
        <c:axId val="449752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44975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solidFill>
            <a:srgbClr val="3D5070"/>
          </a:solidFill>
          <a:latin typeface="+mn-ea"/>
          <a:ea typeface="+mn-ea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A4717-9246-4F9C-9F7C-944B487DF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51DBA-3E00-4BF4-A968-83A0708587D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68" b="37487"/>
          <a:stretch>
            <a:fillRect/>
          </a:stretch>
        </p:blipFill>
        <p:spPr>
          <a:xfrm>
            <a:off x="32090" y="4634667"/>
            <a:ext cx="12115119" cy="1880432"/>
          </a:xfrm>
          <a:prstGeom prst="rect">
            <a:avLst/>
          </a:prstGeom>
        </p:spPr>
      </p:pic>
      <p:grpSp>
        <p:nvGrpSpPr>
          <p:cNvPr id="8" name="Group 696"/>
          <p:cNvGrpSpPr>
            <a:grpSpLocks noChangeAspect="1"/>
          </p:cNvGrpSpPr>
          <p:nvPr userDrawn="1"/>
        </p:nvGrpSpPr>
        <p:grpSpPr bwMode="auto">
          <a:xfrm>
            <a:off x="197951" y="1887793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9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0" name="矩形 99"/>
          <p:cNvSpPr/>
          <p:nvPr userDrawn="1"/>
        </p:nvSpPr>
        <p:spPr>
          <a:xfrm>
            <a:off x="0" y="6035148"/>
            <a:ext cx="12192000" cy="822852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矩形 100"/>
          <p:cNvSpPr/>
          <p:nvPr userDrawn="1"/>
        </p:nvSpPr>
        <p:spPr>
          <a:xfrm>
            <a:off x="0" y="5998788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 userDrawn="1"/>
        </p:nvSpPr>
        <p:spPr bwMode="auto">
          <a:xfrm>
            <a:off x="1223991" y="2278551"/>
            <a:ext cx="3441990" cy="2124044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4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5" name="矩形 94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矩形 95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文本框 799"/>
          <p:cNvSpPr txBox="1"/>
          <p:nvPr userDrawn="1"/>
        </p:nvSpPr>
        <p:spPr>
          <a:xfrm>
            <a:off x="1882835" y="2609803"/>
            <a:ext cx="187743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 userDrawn="1"/>
        </p:nvSpPr>
        <p:spPr>
          <a:xfrm>
            <a:off x="0" y="-11659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矩形 98"/>
          <p:cNvSpPr/>
          <p:nvPr userDrawn="1"/>
        </p:nvSpPr>
        <p:spPr>
          <a:xfrm>
            <a:off x="0" y="308990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5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6" name="矩形 95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矩形 96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Freeform 9"/>
          <p:cNvSpPr>
            <a:spLocks noEditPoints="1"/>
          </p:cNvSpPr>
          <p:nvPr userDrawn="1"/>
        </p:nvSpPr>
        <p:spPr bwMode="auto">
          <a:xfrm>
            <a:off x="4653023" y="1882105"/>
            <a:ext cx="2885954" cy="1780916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 userDrawn="1"/>
        </p:nvGrpSpPr>
        <p:grpSpPr bwMode="auto">
          <a:xfrm flipH="1">
            <a:off x="7189221" y="3049523"/>
            <a:ext cx="1387297" cy="618743"/>
            <a:chOff x="3027" y="1795"/>
            <a:chExt cx="1565" cy="698"/>
          </a:xfrm>
        </p:grpSpPr>
        <p:sp>
          <p:nvSpPr>
            <p:cNvPr id="101" name="Freeform 5"/>
            <p:cNvSpPr/>
            <p:nvPr/>
          </p:nvSpPr>
          <p:spPr bwMode="auto">
            <a:xfrm>
              <a:off x="3027" y="1795"/>
              <a:ext cx="1508" cy="698"/>
            </a:xfrm>
            <a:custGeom>
              <a:avLst/>
              <a:gdLst>
                <a:gd name="T0" fmla="*/ 411 w 920"/>
                <a:gd name="T1" fmla="*/ 186 h 424"/>
                <a:gd name="T2" fmla="*/ 280 w 920"/>
                <a:gd name="T3" fmla="*/ 198 h 424"/>
                <a:gd name="T4" fmla="*/ 237 w 920"/>
                <a:gd name="T5" fmla="*/ 260 h 424"/>
                <a:gd name="T6" fmla="*/ 298 w 920"/>
                <a:gd name="T7" fmla="*/ 289 h 424"/>
                <a:gd name="T8" fmla="*/ 509 w 920"/>
                <a:gd name="T9" fmla="*/ 390 h 424"/>
                <a:gd name="T10" fmla="*/ 294 w 920"/>
                <a:gd name="T11" fmla="*/ 350 h 424"/>
                <a:gd name="T12" fmla="*/ 191 w 920"/>
                <a:gd name="T13" fmla="*/ 302 h 424"/>
                <a:gd name="T14" fmla="*/ 126 w 920"/>
                <a:gd name="T15" fmla="*/ 365 h 424"/>
                <a:gd name="T16" fmla="*/ 190 w 920"/>
                <a:gd name="T17" fmla="*/ 359 h 424"/>
                <a:gd name="T18" fmla="*/ 109 w 920"/>
                <a:gd name="T19" fmla="*/ 419 h 424"/>
                <a:gd name="T20" fmla="*/ 58 w 920"/>
                <a:gd name="T21" fmla="*/ 310 h 424"/>
                <a:gd name="T22" fmla="*/ 115 w 920"/>
                <a:gd name="T23" fmla="*/ 235 h 424"/>
                <a:gd name="T24" fmla="*/ 177 w 920"/>
                <a:gd name="T25" fmla="*/ 251 h 424"/>
                <a:gd name="T26" fmla="*/ 231 w 920"/>
                <a:gd name="T27" fmla="*/ 206 h 424"/>
                <a:gd name="T28" fmla="*/ 175 w 920"/>
                <a:gd name="T29" fmla="*/ 172 h 424"/>
                <a:gd name="T30" fmla="*/ 222 w 920"/>
                <a:gd name="T31" fmla="*/ 206 h 424"/>
                <a:gd name="T32" fmla="*/ 134 w 920"/>
                <a:gd name="T33" fmla="*/ 226 h 424"/>
                <a:gd name="T34" fmla="*/ 169 w 920"/>
                <a:gd name="T35" fmla="*/ 147 h 424"/>
                <a:gd name="T36" fmla="*/ 250 w 920"/>
                <a:gd name="T37" fmla="*/ 82 h 424"/>
                <a:gd name="T38" fmla="*/ 397 w 920"/>
                <a:gd name="T39" fmla="*/ 56 h 424"/>
                <a:gd name="T40" fmla="*/ 475 w 920"/>
                <a:gd name="T41" fmla="*/ 83 h 424"/>
                <a:gd name="T42" fmla="*/ 436 w 920"/>
                <a:gd name="T43" fmla="*/ 151 h 424"/>
                <a:gd name="T44" fmla="*/ 431 w 920"/>
                <a:gd name="T45" fmla="*/ 89 h 424"/>
                <a:gd name="T46" fmla="*/ 400 w 920"/>
                <a:gd name="T47" fmla="*/ 141 h 424"/>
                <a:gd name="T48" fmla="*/ 446 w 920"/>
                <a:gd name="T49" fmla="*/ 162 h 424"/>
                <a:gd name="T50" fmla="*/ 490 w 920"/>
                <a:gd name="T51" fmla="*/ 109 h 424"/>
                <a:gd name="T52" fmla="*/ 551 w 920"/>
                <a:gd name="T53" fmla="*/ 97 h 424"/>
                <a:gd name="T54" fmla="*/ 622 w 920"/>
                <a:gd name="T55" fmla="*/ 162 h 424"/>
                <a:gd name="T56" fmla="*/ 658 w 920"/>
                <a:gd name="T57" fmla="*/ 241 h 424"/>
                <a:gd name="T58" fmla="*/ 585 w 920"/>
                <a:gd name="T59" fmla="*/ 229 h 424"/>
                <a:gd name="T60" fmla="*/ 620 w 920"/>
                <a:gd name="T61" fmla="*/ 196 h 424"/>
                <a:gd name="T62" fmla="*/ 629 w 920"/>
                <a:gd name="T63" fmla="*/ 225 h 424"/>
                <a:gd name="T64" fmla="*/ 629 w 920"/>
                <a:gd name="T65" fmla="*/ 189 h 424"/>
                <a:gd name="T66" fmla="*/ 569 w 920"/>
                <a:gd name="T67" fmla="*/ 219 h 424"/>
                <a:gd name="T68" fmla="*/ 615 w 920"/>
                <a:gd name="T69" fmla="*/ 266 h 424"/>
                <a:gd name="T70" fmla="*/ 702 w 920"/>
                <a:gd name="T71" fmla="*/ 224 h 424"/>
                <a:gd name="T72" fmla="*/ 827 w 920"/>
                <a:gd name="T73" fmla="*/ 244 h 424"/>
                <a:gd name="T74" fmla="*/ 920 w 920"/>
                <a:gd name="T75" fmla="*/ 298 h 424"/>
                <a:gd name="T76" fmla="*/ 759 w 920"/>
                <a:gd name="T77" fmla="*/ 242 h 424"/>
                <a:gd name="T78" fmla="*/ 657 w 920"/>
                <a:gd name="T79" fmla="*/ 283 h 424"/>
                <a:gd name="T80" fmla="*/ 495 w 920"/>
                <a:gd name="T81" fmla="*/ 297 h 424"/>
                <a:gd name="T82" fmla="*/ 492 w 920"/>
                <a:gd name="T83" fmla="*/ 199 h 424"/>
                <a:gd name="T84" fmla="*/ 411 w 920"/>
                <a:gd name="T85" fmla="*/ 1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424">
                  <a:moveTo>
                    <a:pt x="411" y="186"/>
                  </a:moveTo>
                  <a:cubicBezTo>
                    <a:pt x="383" y="127"/>
                    <a:pt x="293" y="147"/>
                    <a:pt x="280" y="198"/>
                  </a:cubicBezTo>
                  <a:cubicBezTo>
                    <a:pt x="248" y="202"/>
                    <a:pt x="233" y="240"/>
                    <a:pt x="237" y="260"/>
                  </a:cubicBezTo>
                  <a:cubicBezTo>
                    <a:pt x="242" y="287"/>
                    <a:pt x="270" y="304"/>
                    <a:pt x="298" y="289"/>
                  </a:cubicBezTo>
                  <a:cubicBezTo>
                    <a:pt x="340" y="374"/>
                    <a:pt x="404" y="390"/>
                    <a:pt x="509" y="390"/>
                  </a:cubicBezTo>
                  <a:cubicBezTo>
                    <a:pt x="382" y="416"/>
                    <a:pt x="338" y="391"/>
                    <a:pt x="294" y="350"/>
                  </a:cubicBezTo>
                  <a:cubicBezTo>
                    <a:pt x="260" y="318"/>
                    <a:pt x="217" y="298"/>
                    <a:pt x="191" y="302"/>
                  </a:cubicBezTo>
                  <a:cubicBezTo>
                    <a:pt x="139" y="308"/>
                    <a:pt x="97" y="332"/>
                    <a:pt x="126" y="365"/>
                  </a:cubicBezTo>
                  <a:cubicBezTo>
                    <a:pt x="106" y="311"/>
                    <a:pt x="186" y="317"/>
                    <a:pt x="190" y="359"/>
                  </a:cubicBezTo>
                  <a:cubicBezTo>
                    <a:pt x="194" y="397"/>
                    <a:pt x="156" y="424"/>
                    <a:pt x="109" y="419"/>
                  </a:cubicBezTo>
                  <a:cubicBezTo>
                    <a:pt x="46" y="414"/>
                    <a:pt x="39" y="336"/>
                    <a:pt x="58" y="310"/>
                  </a:cubicBezTo>
                  <a:cubicBezTo>
                    <a:pt x="0" y="264"/>
                    <a:pt x="84" y="207"/>
                    <a:pt x="115" y="235"/>
                  </a:cubicBezTo>
                  <a:cubicBezTo>
                    <a:pt x="136" y="254"/>
                    <a:pt x="160" y="253"/>
                    <a:pt x="177" y="251"/>
                  </a:cubicBezTo>
                  <a:cubicBezTo>
                    <a:pt x="199" y="247"/>
                    <a:pt x="231" y="233"/>
                    <a:pt x="231" y="206"/>
                  </a:cubicBezTo>
                  <a:cubicBezTo>
                    <a:pt x="232" y="156"/>
                    <a:pt x="183" y="159"/>
                    <a:pt x="175" y="172"/>
                  </a:cubicBezTo>
                  <a:cubicBezTo>
                    <a:pt x="195" y="168"/>
                    <a:pt x="223" y="175"/>
                    <a:pt x="222" y="206"/>
                  </a:cubicBezTo>
                  <a:cubicBezTo>
                    <a:pt x="221" y="241"/>
                    <a:pt x="151" y="254"/>
                    <a:pt x="134" y="226"/>
                  </a:cubicBezTo>
                  <a:cubicBezTo>
                    <a:pt x="116" y="198"/>
                    <a:pt x="116" y="155"/>
                    <a:pt x="169" y="147"/>
                  </a:cubicBezTo>
                  <a:cubicBezTo>
                    <a:pt x="149" y="113"/>
                    <a:pt x="202" y="59"/>
                    <a:pt x="250" y="82"/>
                  </a:cubicBezTo>
                  <a:cubicBezTo>
                    <a:pt x="269" y="26"/>
                    <a:pt x="347" y="0"/>
                    <a:pt x="397" y="56"/>
                  </a:cubicBezTo>
                  <a:cubicBezTo>
                    <a:pt x="426" y="34"/>
                    <a:pt x="464" y="41"/>
                    <a:pt x="475" y="83"/>
                  </a:cubicBezTo>
                  <a:cubicBezTo>
                    <a:pt x="486" y="125"/>
                    <a:pt x="468" y="151"/>
                    <a:pt x="436" y="151"/>
                  </a:cubicBezTo>
                  <a:cubicBezTo>
                    <a:pt x="412" y="151"/>
                    <a:pt x="383" y="110"/>
                    <a:pt x="431" y="89"/>
                  </a:cubicBezTo>
                  <a:cubicBezTo>
                    <a:pt x="402" y="88"/>
                    <a:pt x="387" y="114"/>
                    <a:pt x="400" y="141"/>
                  </a:cubicBezTo>
                  <a:cubicBezTo>
                    <a:pt x="407" y="154"/>
                    <a:pt x="423" y="165"/>
                    <a:pt x="446" y="162"/>
                  </a:cubicBezTo>
                  <a:cubicBezTo>
                    <a:pt x="477" y="157"/>
                    <a:pt x="488" y="136"/>
                    <a:pt x="490" y="109"/>
                  </a:cubicBezTo>
                  <a:cubicBezTo>
                    <a:pt x="493" y="59"/>
                    <a:pt x="545" y="75"/>
                    <a:pt x="551" y="97"/>
                  </a:cubicBezTo>
                  <a:cubicBezTo>
                    <a:pt x="595" y="75"/>
                    <a:pt x="643" y="108"/>
                    <a:pt x="622" y="162"/>
                  </a:cubicBezTo>
                  <a:cubicBezTo>
                    <a:pt x="674" y="155"/>
                    <a:pt x="695" y="217"/>
                    <a:pt x="658" y="241"/>
                  </a:cubicBezTo>
                  <a:cubicBezTo>
                    <a:pt x="622" y="265"/>
                    <a:pt x="588" y="252"/>
                    <a:pt x="585" y="229"/>
                  </a:cubicBezTo>
                  <a:cubicBezTo>
                    <a:pt x="581" y="200"/>
                    <a:pt x="603" y="188"/>
                    <a:pt x="620" y="196"/>
                  </a:cubicBezTo>
                  <a:cubicBezTo>
                    <a:pt x="633" y="203"/>
                    <a:pt x="638" y="215"/>
                    <a:pt x="629" y="225"/>
                  </a:cubicBezTo>
                  <a:cubicBezTo>
                    <a:pt x="648" y="223"/>
                    <a:pt x="648" y="204"/>
                    <a:pt x="629" y="189"/>
                  </a:cubicBezTo>
                  <a:cubicBezTo>
                    <a:pt x="608" y="172"/>
                    <a:pt x="568" y="191"/>
                    <a:pt x="569" y="219"/>
                  </a:cubicBezTo>
                  <a:cubicBezTo>
                    <a:pt x="569" y="247"/>
                    <a:pt x="585" y="266"/>
                    <a:pt x="615" y="266"/>
                  </a:cubicBezTo>
                  <a:cubicBezTo>
                    <a:pt x="669" y="265"/>
                    <a:pt x="671" y="235"/>
                    <a:pt x="702" y="224"/>
                  </a:cubicBezTo>
                  <a:cubicBezTo>
                    <a:pt x="744" y="210"/>
                    <a:pt x="794" y="208"/>
                    <a:pt x="827" y="244"/>
                  </a:cubicBezTo>
                  <a:cubicBezTo>
                    <a:pt x="850" y="269"/>
                    <a:pt x="881" y="284"/>
                    <a:pt x="920" y="298"/>
                  </a:cubicBezTo>
                  <a:cubicBezTo>
                    <a:pt x="855" y="306"/>
                    <a:pt x="815" y="249"/>
                    <a:pt x="759" y="242"/>
                  </a:cubicBezTo>
                  <a:cubicBezTo>
                    <a:pt x="724" y="238"/>
                    <a:pt x="693" y="253"/>
                    <a:pt x="657" y="283"/>
                  </a:cubicBezTo>
                  <a:cubicBezTo>
                    <a:pt x="616" y="317"/>
                    <a:pt x="555" y="336"/>
                    <a:pt x="495" y="297"/>
                  </a:cubicBezTo>
                  <a:cubicBezTo>
                    <a:pt x="539" y="272"/>
                    <a:pt x="514" y="224"/>
                    <a:pt x="492" y="199"/>
                  </a:cubicBezTo>
                  <a:cubicBezTo>
                    <a:pt x="476" y="182"/>
                    <a:pt x="439" y="170"/>
                    <a:pt x="411" y="186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"/>
            <p:cNvSpPr/>
            <p:nvPr/>
          </p:nvSpPr>
          <p:spPr bwMode="auto">
            <a:xfrm>
              <a:off x="3430" y="2012"/>
              <a:ext cx="1162" cy="415"/>
            </a:xfrm>
            <a:custGeom>
              <a:avLst/>
              <a:gdLst>
                <a:gd name="T0" fmla="*/ 57 w 709"/>
                <a:gd name="T1" fmla="*/ 138 h 252"/>
                <a:gd name="T2" fmla="*/ 8 w 709"/>
                <a:gd name="T3" fmla="*/ 133 h 252"/>
                <a:gd name="T4" fmla="*/ 44 w 709"/>
                <a:gd name="T5" fmla="*/ 77 h 252"/>
                <a:gd name="T6" fmla="*/ 163 w 709"/>
                <a:gd name="T7" fmla="*/ 68 h 252"/>
                <a:gd name="T8" fmla="*/ 259 w 709"/>
                <a:gd name="T9" fmla="*/ 118 h 252"/>
                <a:gd name="T10" fmla="*/ 194 w 709"/>
                <a:gd name="T11" fmla="*/ 156 h 252"/>
                <a:gd name="T12" fmla="*/ 205 w 709"/>
                <a:gd name="T13" fmla="*/ 115 h 252"/>
                <a:gd name="T14" fmla="*/ 227 w 709"/>
                <a:gd name="T15" fmla="*/ 137 h 252"/>
                <a:gd name="T16" fmla="*/ 213 w 709"/>
                <a:gd name="T17" fmla="*/ 100 h 252"/>
                <a:gd name="T18" fmla="*/ 180 w 709"/>
                <a:gd name="T19" fmla="*/ 155 h 252"/>
                <a:gd name="T20" fmla="*/ 241 w 709"/>
                <a:gd name="T21" fmla="*/ 174 h 252"/>
                <a:gd name="T22" fmla="*/ 321 w 709"/>
                <a:gd name="T23" fmla="*/ 199 h 252"/>
                <a:gd name="T24" fmla="*/ 437 w 709"/>
                <a:gd name="T25" fmla="*/ 147 h 252"/>
                <a:gd name="T26" fmla="*/ 554 w 709"/>
                <a:gd name="T27" fmla="*/ 135 h 252"/>
                <a:gd name="T28" fmla="*/ 709 w 709"/>
                <a:gd name="T29" fmla="*/ 170 h 252"/>
                <a:gd name="T30" fmla="*/ 592 w 709"/>
                <a:gd name="T31" fmla="*/ 184 h 252"/>
                <a:gd name="T32" fmla="*/ 492 w 709"/>
                <a:gd name="T33" fmla="*/ 159 h 252"/>
                <a:gd name="T34" fmla="*/ 361 w 709"/>
                <a:gd name="T35" fmla="*/ 228 h 252"/>
                <a:gd name="T36" fmla="*/ 186 w 709"/>
                <a:gd name="T37" fmla="*/ 239 h 252"/>
                <a:gd name="T38" fmla="*/ 57 w 709"/>
                <a:gd name="T39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252">
                  <a:moveTo>
                    <a:pt x="57" y="138"/>
                  </a:moveTo>
                  <a:cubicBezTo>
                    <a:pt x="38" y="158"/>
                    <a:pt x="16" y="152"/>
                    <a:pt x="8" y="133"/>
                  </a:cubicBezTo>
                  <a:cubicBezTo>
                    <a:pt x="0" y="113"/>
                    <a:pt x="8" y="83"/>
                    <a:pt x="44" y="77"/>
                  </a:cubicBezTo>
                  <a:cubicBezTo>
                    <a:pt x="45" y="42"/>
                    <a:pt x="123" y="0"/>
                    <a:pt x="163" y="68"/>
                  </a:cubicBezTo>
                  <a:cubicBezTo>
                    <a:pt x="205" y="49"/>
                    <a:pt x="249" y="70"/>
                    <a:pt x="259" y="118"/>
                  </a:cubicBezTo>
                  <a:cubicBezTo>
                    <a:pt x="266" y="153"/>
                    <a:pt x="212" y="180"/>
                    <a:pt x="194" y="156"/>
                  </a:cubicBezTo>
                  <a:cubicBezTo>
                    <a:pt x="185" y="143"/>
                    <a:pt x="185" y="119"/>
                    <a:pt x="205" y="115"/>
                  </a:cubicBezTo>
                  <a:cubicBezTo>
                    <a:pt x="218" y="112"/>
                    <a:pt x="229" y="122"/>
                    <a:pt x="227" y="137"/>
                  </a:cubicBezTo>
                  <a:cubicBezTo>
                    <a:pt x="238" y="134"/>
                    <a:pt x="228" y="101"/>
                    <a:pt x="213" y="100"/>
                  </a:cubicBezTo>
                  <a:cubicBezTo>
                    <a:pt x="184" y="99"/>
                    <a:pt x="168" y="131"/>
                    <a:pt x="180" y="155"/>
                  </a:cubicBezTo>
                  <a:cubicBezTo>
                    <a:pt x="193" y="181"/>
                    <a:pt x="211" y="183"/>
                    <a:pt x="241" y="174"/>
                  </a:cubicBezTo>
                  <a:cubicBezTo>
                    <a:pt x="267" y="192"/>
                    <a:pt x="290" y="201"/>
                    <a:pt x="321" y="199"/>
                  </a:cubicBezTo>
                  <a:cubicBezTo>
                    <a:pt x="381" y="194"/>
                    <a:pt x="400" y="177"/>
                    <a:pt x="437" y="147"/>
                  </a:cubicBezTo>
                  <a:cubicBezTo>
                    <a:pt x="482" y="110"/>
                    <a:pt x="528" y="118"/>
                    <a:pt x="554" y="135"/>
                  </a:cubicBezTo>
                  <a:cubicBezTo>
                    <a:pt x="593" y="160"/>
                    <a:pt x="630" y="188"/>
                    <a:pt x="709" y="170"/>
                  </a:cubicBezTo>
                  <a:cubicBezTo>
                    <a:pt x="668" y="191"/>
                    <a:pt x="626" y="199"/>
                    <a:pt x="592" y="184"/>
                  </a:cubicBezTo>
                  <a:cubicBezTo>
                    <a:pt x="551" y="166"/>
                    <a:pt x="525" y="154"/>
                    <a:pt x="492" y="159"/>
                  </a:cubicBezTo>
                  <a:cubicBezTo>
                    <a:pt x="463" y="163"/>
                    <a:pt x="424" y="211"/>
                    <a:pt x="361" y="228"/>
                  </a:cubicBezTo>
                  <a:cubicBezTo>
                    <a:pt x="302" y="245"/>
                    <a:pt x="248" y="252"/>
                    <a:pt x="186" y="239"/>
                  </a:cubicBezTo>
                  <a:cubicBezTo>
                    <a:pt x="136" y="229"/>
                    <a:pt x="89" y="211"/>
                    <a:pt x="57" y="138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"/>
            <p:cNvSpPr/>
            <p:nvPr/>
          </p:nvSpPr>
          <p:spPr bwMode="auto">
            <a:xfrm>
              <a:off x="4197" y="1992"/>
              <a:ext cx="213" cy="208"/>
            </a:xfrm>
            <a:custGeom>
              <a:avLst/>
              <a:gdLst>
                <a:gd name="T0" fmla="*/ 27 w 130"/>
                <a:gd name="T1" fmla="*/ 55 h 126"/>
                <a:gd name="T2" fmla="*/ 35 w 130"/>
                <a:gd name="T3" fmla="*/ 18 h 126"/>
                <a:gd name="T4" fmla="*/ 2 w 130"/>
                <a:gd name="T5" fmla="*/ 49 h 126"/>
                <a:gd name="T6" fmla="*/ 29 w 130"/>
                <a:gd name="T7" fmla="*/ 82 h 126"/>
                <a:gd name="T8" fmla="*/ 130 w 130"/>
                <a:gd name="T9" fmla="*/ 126 h 126"/>
                <a:gd name="T10" fmla="*/ 80 w 130"/>
                <a:gd name="T11" fmla="*/ 73 h 126"/>
                <a:gd name="T12" fmla="*/ 51 w 130"/>
                <a:gd name="T13" fmla="*/ 47 h 126"/>
                <a:gd name="T14" fmla="*/ 71 w 130"/>
                <a:gd name="T15" fmla="*/ 23 h 126"/>
                <a:gd name="T16" fmla="*/ 89 w 130"/>
                <a:gd name="T17" fmla="*/ 44 h 126"/>
                <a:gd name="T18" fmla="*/ 75 w 130"/>
                <a:gd name="T19" fmla="*/ 32 h 126"/>
                <a:gd name="T20" fmla="*/ 61 w 130"/>
                <a:gd name="T21" fmla="*/ 55 h 126"/>
                <a:gd name="T22" fmla="*/ 99 w 130"/>
                <a:gd name="T23" fmla="*/ 60 h 126"/>
                <a:gd name="T24" fmla="*/ 108 w 130"/>
                <a:gd name="T25" fmla="*/ 27 h 126"/>
                <a:gd name="T26" fmla="*/ 65 w 130"/>
                <a:gd name="T27" fmla="*/ 4 h 126"/>
                <a:gd name="T28" fmla="*/ 27 w 130"/>
                <a:gd name="T29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6">
                  <a:moveTo>
                    <a:pt x="27" y="55"/>
                  </a:moveTo>
                  <a:cubicBezTo>
                    <a:pt x="12" y="40"/>
                    <a:pt x="24" y="24"/>
                    <a:pt x="35" y="18"/>
                  </a:cubicBezTo>
                  <a:cubicBezTo>
                    <a:pt x="17" y="8"/>
                    <a:pt x="0" y="31"/>
                    <a:pt x="2" y="49"/>
                  </a:cubicBezTo>
                  <a:cubicBezTo>
                    <a:pt x="3" y="65"/>
                    <a:pt x="10" y="82"/>
                    <a:pt x="29" y="82"/>
                  </a:cubicBezTo>
                  <a:cubicBezTo>
                    <a:pt x="53" y="83"/>
                    <a:pt x="103" y="90"/>
                    <a:pt x="130" y="126"/>
                  </a:cubicBezTo>
                  <a:cubicBezTo>
                    <a:pt x="121" y="98"/>
                    <a:pt x="99" y="75"/>
                    <a:pt x="80" y="73"/>
                  </a:cubicBezTo>
                  <a:cubicBezTo>
                    <a:pt x="61" y="70"/>
                    <a:pt x="51" y="61"/>
                    <a:pt x="51" y="47"/>
                  </a:cubicBezTo>
                  <a:cubicBezTo>
                    <a:pt x="51" y="35"/>
                    <a:pt x="61" y="23"/>
                    <a:pt x="71" y="23"/>
                  </a:cubicBezTo>
                  <a:cubicBezTo>
                    <a:pt x="84" y="22"/>
                    <a:pt x="89" y="30"/>
                    <a:pt x="89" y="44"/>
                  </a:cubicBezTo>
                  <a:cubicBezTo>
                    <a:pt x="84" y="39"/>
                    <a:pt x="83" y="31"/>
                    <a:pt x="75" y="32"/>
                  </a:cubicBezTo>
                  <a:cubicBezTo>
                    <a:pt x="63" y="32"/>
                    <a:pt x="55" y="43"/>
                    <a:pt x="61" y="55"/>
                  </a:cubicBezTo>
                  <a:cubicBezTo>
                    <a:pt x="67" y="66"/>
                    <a:pt x="88" y="67"/>
                    <a:pt x="99" y="60"/>
                  </a:cubicBezTo>
                  <a:cubicBezTo>
                    <a:pt x="109" y="54"/>
                    <a:pt x="111" y="40"/>
                    <a:pt x="108" y="27"/>
                  </a:cubicBezTo>
                  <a:cubicBezTo>
                    <a:pt x="105" y="13"/>
                    <a:pt x="88" y="0"/>
                    <a:pt x="65" y="4"/>
                  </a:cubicBezTo>
                  <a:cubicBezTo>
                    <a:pt x="41" y="9"/>
                    <a:pt x="20" y="40"/>
                    <a:pt x="27" y="5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文本占位符 104"/>
          <p:cNvSpPr>
            <a:spLocks noGrp="1"/>
          </p:cNvSpPr>
          <p:nvPr>
            <p:ph type="body" sz="quarter" idx="10" hasCustomPrompt="1"/>
          </p:nvPr>
        </p:nvSpPr>
        <p:spPr>
          <a:xfrm>
            <a:off x="5638800" y="2210765"/>
            <a:ext cx="914400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2710331" y="3999151"/>
            <a:ext cx="6771339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61590"/>
            <a:ext cx="180000" cy="432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4522" y="361590"/>
            <a:ext cx="36000" cy="432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473329" y="330684"/>
            <a:ext cx="443309" cy="493813"/>
            <a:chOff x="11277791" y="161133"/>
            <a:chExt cx="433767" cy="483184"/>
          </a:xfrm>
        </p:grpSpPr>
        <p:sp>
          <p:nvSpPr>
            <p:cNvPr id="8" name="任意多边形 7"/>
            <p:cNvSpPr/>
            <p:nvPr/>
          </p:nvSpPr>
          <p:spPr>
            <a:xfrm>
              <a:off x="11306151" y="248609"/>
              <a:ext cx="69026" cy="205628"/>
            </a:xfrm>
            <a:custGeom>
              <a:avLst/>
              <a:gdLst>
                <a:gd name="connsiteX0" fmla="*/ 180000 w 360000"/>
                <a:gd name="connsiteY0" fmla="*/ 0 h 1072434"/>
                <a:gd name="connsiteX1" fmla="*/ 356343 w 360000"/>
                <a:gd name="connsiteY1" fmla="*/ 143724 h 1072434"/>
                <a:gd name="connsiteX2" fmla="*/ 358846 w 360000"/>
                <a:gd name="connsiteY2" fmla="*/ 168550 h 1072434"/>
                <a:gd name="connsiteX3" fmla="*/ 360000 w 360000"/>
                <a:gd name="connsiteY3" fmla="*/ 191410 h 1072434"/>
                <a:gd name="connsiteX4" fmla="*/ 360000 w 360000"/>
                <a:gd name="connsiteY4" fmla="*/ 191450 h 1072434"/>
                <a:gd name="connsiteX5" fmla="*/ 353496 w 360000"/>
                <a:gd name="connsiteY5" fmla="*/ 320258 h 1072434"/>
                <a:gd name="connsiteX6" fmla="*/ 72278 w 360000"/>
                <a:gd name="connsiteY6" fmla="*/ 992907 h 1072434"/>
                <a:gd name="connsiteX7" fmla="*/ 0 w 360000"/>
                <a:gd name="connsiteY7" fmla="*/ 1072434 h 1072434"/>
                <a:gd name="connsiteX8" fmla="*/ 0 w 360000"/>
                <a:gd name="connsiteY8" fmla="*/ 180000 h 1072434"/>
                <a:gd name="connsiteX9" fmla="*/ 180000 w 360000"/>
                <a:gd name="connsiteY9" fmla="*/ 0 h 107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" h="1072434">
                  <a:moveTo>
                    <a:pt x="180000" y="0"/>
                  </a:moveTo>
                  <a:cubicBezTo>
                    <a:pt x="266985" y="0"/>
                    <a:pt x="339559" y="61701"/>
                    <a:pt x="356343" y="143724"/>
                  </a:cubicBezTo>
                  <a:lnTo>
                    <a:pt x="358846" y="168550"/>
                  </a:lnTo>
                  <a:lnTo>
                    <a:pt x="360000" y="191410"/>
                  </a:lnTo>
                  <a:lnTo>
                    <a:pt x="360000" y="191450"/>
                  </a:lnTo>
                  <a:lnTo>
                    <a:pt x="353496" y="320258"/>
                  </a:lnTo>
                  <a:cubicBezTo>
                    <a:pt x="327686" y="574403"/>
                    <a:pt x="226347" y="806220"/>
                    <a:pt x="72278" y="992907"/>
                  </a:cubicBezTo>
                  <a:lnTo>
                    <a:pt x="0" y="1072434"/>
                  </a:lnTo>
                  <a:lnTo>
                    <a:pt x="0" y="180000"/>
                  </a:ln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306151" y="315253"/>
              <a:ext cx="69026" cy="241588"/>
            </a:xfrm>
            <a:custGeom>
              <a:avLst/>
              <a:gdLst>
                <a:gd name="connsiteX0" fmla="*/ 360000 w 360000"/>
                <a:gd name="connsiteY0" fmla="*/ 0 h 1259979"/>
                <a:gd name="connsiteX1" fmla="*/ 360000 w 360000"/>
                <a:gd name="connsiteY1" fmla="*/ 1079979 h 1259979"/>
                <a:gd name="connsiteX2" fmla="*/ 180000 w 360000"/>
                <a:gd name="connsiteY2" fmla="*/ 1259979 h 1259979"/>
                <a:gd name="connsiteX3" fmla="*/ 0 w 360000"/>
                <a:gd name="connsiteY3" fmla="*/ 1079979 h 1259979"/>
                <a:gd name="connsiteX4" fmla="*/ 0 w 360000"/>
                <a:gd name="connsiteY4" fmla="*/ 880984 h 1259979"/>
                <a:gd name="connsiteX5" fmla="*/ 72278 w 360000"/>
                <a:gd name="connsiteY5" fmla="*/ 801457 h 1259979"/>
                <a:gd name="connsiteX6" fmla="*/ 353496 w 360000"/>
                <a:gd name="connsiteY6" fmla="*/ 128808 h 125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00" h="1259979">
                  <a:moveTo>
                    <a:pt x="360000" y="0"/>
                  </a:moveTo>
                  <a:lnTo>
                    <a:pt x="360000" y="1079979"/>
                  </a:lnTo>
                  <a:cubicBezTo>
                    <a:pt x="360000" y="1179390"/>
                    <a:pt x="279411" y="1259979"/>
                    <a:pt x="180000" y="1259979"/>
                  </a:cubicBezTo>
                  <a:cubicBezTo>
                    <a:pt x="80589" y="1259979"/>
                    <a:pt x="0" y="1179390"/>
                    <a:pt x="0" y="1079979"/>
                  </a:cubicBezTo>
                  <a:lnTo>
                    <a:pt x="0" y="880984"/>
                  </a:lnTo>
                  <a:lnTo>
                    <a:pt x="72278" y="801457"/>
                  </a:lnTo>
                  <a:cubicBezTo>
                    <a:pt x="226347" y="614770"/>
                    <a:pt x="327686" y="382953"/>
                    <a:pt x="353496" y="12880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1439218" y="161133"/>
              <a:ext cx="69026" cy="690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1469966" y="166047"/>
              <a:ext cx="238847" cy="414158"/>
            </a:xfrm>
            <a:custGeom>
              <a:avLst/>
              <a:gdLst>
                <a:gd name="connsiteX0" fmla="*/ 0 w 1245685"/>
                <a:gd name="connsiteY0" fmla="*/ 0 h 2160000"/>
                <a:gd name="connsiteX1" fmla="*/ 1234401 w 1245685"/>
                <a:gd name="connsiteY1" fmla="*/ 1006066 h 2160000"/>
                <a:gd name="connsiteX2" fmla="*/ 1245685 w 1245685"/>
                <a:gd name="connsiteY2" fmla="*/ 1080000 h 2160000"/>
                <a:gd name="connsiteX3" fmla="*/ 1234401 w 1245685"/>
                <a:gd name="connsiteY3" fmla="*/ 1153934 h 2160000"/>
                <a:gd name="connsiteX4" fmla="*/ 0 w 1245685"/>
                <a:gd name="connsiteY4" fmla="*/ 2160000 h 2160000"/>
                <a:gd name="connsiteX5" fmla="*/ 900000 w 1245685"/>
                <a:gd name="connsiteY5" fmla="*/ 1260000 h 2160000"/>
                <a:gd name="connsiteX6" fmla="*/ 895353 w 1245685"/>
                <a:gd name="connsiteY6" fmla="*/ 1167980 h 2160000"/>
                <a:gd name="connsiteX7" fmla="*/ 881926 w 1245685"/>
                <a:gd name="connsiteY7" fmla="*/ 1080000 h 2160000"/>
                <a:gd name="connsiteX8" fmla="*/ 895353 w 1245685"/>
                <a:gd name="connsiteY8" fmla="*/ 992020 h 2160000"/>
                <a:gd name="connsiteX9" fmla="*/ 900000 w 1245685"/>
                <a:gd name="connsiteY9" fmla="*/ 900000 h 2160000"/>
                <a:gd name="connsiteX10" fmla="*/ 0 w 1245685"/>
                <a:gd name="connsiteY10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685" h="2160000">
                  <a:moveTo>
                    <a:pt x="0" y="0"/>
                  </a:moveTo>
                  <a:cubicBezTo>
                    <a:pt x="608894" y="0"/>
                    <a:pt x="1116911" y="431905"/>
                    <a:pt x="1234401" y="1006066"/>
                  </a:cubicBezTo>
                  <a:lnTo>
                    <a:pt x="1245685" y="1080000"/>
                  </a:lnTo>
                  <a:lnTo>
                    <a:pt x="1234401" y="1153934"/>
                  </a:lnTo>
                  <a:cubicBezTo>
                    <a:pt x="1116911" y="1728095"/>
                    <a:pt x="608894" y="2160000"/>
                    <a:pt x="0" y="2160000"/>
                  </a:cubicBezTo>
                  <a:cubicBezTo>
                    <a:pt x="497056" y="2160000"/>
                    <a:pt x="900000" y="1757056"/>
                    <a:pt x="900000" y="1260000"/>
                  </a:cubicBezTo>
                  <a:cubicBezTo>
                    <a:pt x="900000" y="1228934"/>
                    <a:pt x="898426" y="1198236"/>
                    <a:pt x="895353" y="1167980"/>
                  </a:cubicBezTo>
                  <a:lnTo>
                    <a:pt x="881926" y="1080000"/>
                  </a:lnTo>
                  <a:lnTo>
                    <a:pt x="895353" y="992020"/>
                  </a:lnTo>
                  <a:cubicBezTo>
                    <a:pt x="898426" y="961765"/>
                    <a:pt x="900000" y="931066"/>
                    <a:pt x="900000" y="900000"/>
                  </a:cubicBezTo>
                  <a:cubicBezTo>
                    <a:pt x="900000" y="402944"/>
                    <a:pt x="497056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1469966" y="161133"/>
              <a:ext cx="172566" cy="207079"/>
            </a:xfrm>
            <a:custGeom>
              <a:avLst/>
              <a:gdLst>
                <a:gd name="connsiteX0" fmla="*/ 0 w 900000"/>
                <a:gd name="connsiteY0" fmla="*/ 0 h 1080000"/>
                <a:gd name="connsiteX1" fmla="*/ 900000 w 900000"/>
                <a:gd name="connsiteY1" fmla="*/ 900000 h 1080000"/>
                <a:gd name="connsiteX2" fmla="*/ 895353 w 900000"/>
                <a:gd name="connsiteY2" fmla="*/ 992020 h 1080000"/>
                <a:gd name="connsiteX3" fmla="*/ 881926 w 900000"/>
                <a:gd name="connsiteY3" fmla="*/ 1080000 h 1080000"/>
                <a:gd name="connsiteX4" fmla="*/ 881715 w 900000"/>
                <a:gd name="connsiteY4" fmla="*/ 1078619 h 1080000"/>
                <a:gd name="connsiteX5" fmla="*/ 0 w 900000"/>
                <a:gd name="connsiteY5" fmla="*/ 360000 h 1080000"/>
                <a:gd name="connsiteX6" fmla="*/ 0 w 900000"/>
                <a:gd name="connsiteY6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000" h="108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cubicBezTo>
                    <a:pt x="900000" y="931066"/>
                    <a:pt x="898426" y="961765"/>
                    <a:pt x="895353" y="992020"/>
                  </a:cubicBezTo>
                  <a:lnTo>
                    <a:pt x="881926" y="1080000"/>
                  </a:lnTo>
                  <a:lnTo>
                    <a:pt x="881715" y="1078619"/>
                  </a:lnTo>
                  <a:cubicBezTo>
                    <a:pt x="797794" y="668504"/>
                    <a:pt x="434924" y="360000"/>
                    <a:pt x="0" y="3600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1469966" y="368212"/>
              <a:ext cx="241592" cy="276105"/>
            </a:xfrm>
            <a:custGeom>
              <a:avLst/>
              <a:gdLst>
                <a:gd name="connsiteX0" fmla="*/ 1245685 w 1260000"/>
                <a:gd name="connsiteY0" fmla="*/ 0 h 1440000"/>
                <a:gd name="connsiteX1" fmla="*/ 1253495 w 1260000"/>
                <a:gd name="connsiteY1" fmla="*/ 51172 h 1440000"/>
                <a:gd name="connsiteX2" fmla="*/ 1260000 w 1260000"/>
                <a:gd name="connsiteY2" fmla="*/ 180000 h 1440000"/>
                <a:gd name="connsiteX3" fmla="*/ 0 w 1260000"/>
                <a:gd name="connsiteY3" fmla="*/ 1440000 h 1440000"/>
                <a:gd name="connsiteX4" fmla="*/ 0 w 1260000"/>
                <a:gd name="connsiteY4" fmla="*/ 1080000 h 1440000"/>
                <a:gd name="connsiteX5" fmla="*/ 1234401 w 1260000"/>
                <a:gd name="connsiteY5" fmla="*/ 73934 h 1440000"/>
                <a:gd name="connsiteX6" fmla="*/ 1245685 w 1260000"/>
                <a:gd name="connsiteY6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0000" h="1440000">
                  <a:moveTo>
                    <a:pt x="1245685" y="0"/>
                  </a:moveTo>
                  <a:lnTo>
                    <a:pt x="1253495" y="51172"/>
                  </a:lnTo>
                  <a:cubicBezTo>
                    <a:pt x="1257797" y="93530"/>
                    <a:pt x="1260000" y="136508"/>
                    <a:pt x="1260000" y="180000"/>
                  </a:cubicBezTo>
                  <a:cubicBezTo>
                    <a:pt x="1260000" y="875879"/>
                    <a:pt x="695879" y="1440000"/>
                    <a:pt x="0" y="1440000"/>
                  </a:cubicBezTo>
                  <a:lnTo>
                    <a:pt x="0" y="1080000"/>
                  </a:lnTo>
                  <a:cubicBezTo>
                    <a:pt x="608894" y="1080000"/>
                    <a:pt x="1116911" y="648095"/>
                    <a:pt x="1234401" y="73934"/>
                  </a:cubicBezTo>
                  <a:lnTo>
                    <a:pt x="124568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277791" y="575291"/>
              <a:ext cx="228536" cy="690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306151" y="161133"/>
              <a:ext cx="69026" cy="6902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 userDrawn="1"/>
        </p:nvSpPr>
        <p:spPr>
          <a:xfrm>
            <a:off x="7748157" y="370601"/>
            <a:ext cx="3515426" cy="413978"/>
          </a:xfrm>
          <a:custGeom>
            <a:avLst/>
            <a:gdLst/>
            <a:ahLst/>
            <a:cxnLst/>
            <a:rect l="l" t="t" r="r" b="b"/>
            <a:pathLst>
              <a:path w="2425224" h="285597">
                <a:moveTo>
                  <a:pt x="1005158" y="75708"/>
                </a:moveTo>
                <a:cubicBezTo>
                  <a:pt x="1025040" y="75708"/>
                  <a:pt x="1041158" y="91826"/>
                  <a:pt x="1041158" y="111708"/>
                </a:cubicBezTo>
                <a:cubicBezTo>
                  <a:pt x="1041158" y="131590"/>
                  <a:pt x="1025040" y="147708"/>
                  <a:pt x="1005158" y="147708"/>
                </a:cubicBezTo>
                <a:cubicBezTo>
                  <a:pt x="985276" y="147708"/>
                  <a:pt x="969158" y="131590"/>
                  <a:pt x="969158" y="111708"/>
                </a:cubicBezTo>
                <a:cubicBezTo>
                  <a:pt x="969158" y="91826"/>
                  <a:pt x="985276" y="75708"/>
                  <a:pt x="1005158" y="75708"/>
                </a:cubicBezTo>
                <a:close/>
                <a:moveTo>
                  <a:pt x="2292331" y="66141"/>
                </a:moveTo>
                <a:lnTo>
                  <a:pt x="2348110" y="66141"/>
                </a:lnTo>
                <a:lnTo>
                  <a:pt x="2348110" y="145999"/>
                </a:lnTo>
                <a:cubicBezTo>
                  <a:pt x="2348110" y="154736"/>
                  <a:pt x="2351767" y="159105"/>
                  <a:pt x="2359082" y="159105"/>
                </a:cubicBezTo>
                <a:cubicBezTo>
                  <a:pt x="2365991" y="159105"/>
                  <a:pt x="2369446" y="154228"/>
                  <a:pt x="2369446" y="144475"/>
                </a:cubicBezTo>
                <a:lnTo>
                  <a:pt x="2369446" y="66141"/>
                </a:lnTo>
                <a:lnTo>
                  <a:pt x="2425224" y="66141"/>
                </a:lnTo>
                <a:lnTo>
                  <a:pt x="2425224" y="198729"/>
                </a:lnTo>
                <a:cubicBezTo>
                  <a:pt x="2425224" y="225552"/>
                  <a:pt x="2417096" y="246735"/>
                  <a:pt x="2400840" y="262280"/>
                </a:cubicBezTo>
                <a:cubicBezTo>
                  <a:pt x="2384584" y="277825"/>
                  <a:pt x="2365890" y="285597"/>
                  <a:pt x="2344757" y="285597"/>
                </a:cubicBezTo>
                <a:cubicBezTo>
                  <a:pt x="2334394" y="285597"/>
                  <a:pt x="2323929" y="283667"/>
                  <a:pt x="2313362" y="279806"/>
                </a:cubicBezTo>
                <a:lnTo>
                  <a:pt x="2313362" y="231343"/>
                </a:lnTo>
                <a:cubicBezTo>
                  <a:pt x="2320678" y="234391"/>
                  <a:pt x="2327485" y="235915"/>
                  <a:pt x="2333784" y="235915"/>
                </a:cubicBezTo>
                <a:cubicBezTo>
                  <a:pt x="2351056" y="235915"/>
                  <a:pt x="2362537" y="225755"/>
                  <a:pt x="2368226" y="205435"/>
                </a:cubicBezTo>
                <a:cubicBezTo>
                  <a:pt x="2358676" y="211124"/>
                  <a:pt x="2349024" y="213969"/>
                  <a:pt x="2339271" y="213969"/>
                </a:cubicBezTo>
                <a:cubicBezTo>
                  <a:pt x="2325859" y="213969"/>
                  <a:pt x="2314683" y="208940"/>
                  <a:pt x="2305742" y="198882"/>
                </a:cubicBezTo>
                <a:cubicBezTo>
                  <a:pt x="2296802" y="188823"/>
                  <a:pt x="2292331" y="175666"/>
                  <a:pt x="2292331" y="159410"/>
                </a:cubicBezTo>
                <a:close/>
                <a:moveTo>
                  <a:pt x="2103660" y="66141"/>
                </a:moveTo>
                <a:lnTo>
                  <a:pt x="2159439" y="66141"/>
                </a:lnTo>
                <a:lnTo>
                  <a:pt x="2159439" y="214579"/>
                </a:lnTo>
                <a:lnTo>
                  <a:pt x="2103660" y="214579"/>
                </a:lnTo>
                <a:close/>
                <a:moveTo>
                  <a:pt x="1963147" y="66141"/>
                </a:moveTo>
                <a:lnTo>
                  <a:pt x="2016183" y="66141"/>
                </a:lnTo>
                <a:lnTo>
                  <a:pt x="2032032" y="106375"/>
                </a:lnTo>
                <a:lnTo>
                  <a:pt x="2049101" y="66141"/>
                </a:lnTo>
                <a:lnTo>
                  <a:pt x="2100917" y="66141"/>
                </a:lnTo>
                <a:lnTo>
                  <a:pt x="2031727" y="220370"/>
                </a:lnTo>
                <a:close/>
                <a:moveTo>
                  <a:pt x="1903635" y="66141"/>
                </a:moveTo>
                <a:lnTo>
                  <a:pt x="1959414" y="66141"/>
                </a:lnTo>
                <a:lnTo>
                  <a:pt x="1959414" y="214579"/>
                </a:lnTo>
                <a:lnTo>
                  <a:pt x="1903635" y="214579"/>
                </a:lnTo>
                <a:close/>
                <a:moveTo>
                  <a:pt x="500558" y="66141"/>
                </a:moveTo>
                <a:lnTo>
                  <a:pt x="556337" y="66141"/>
                </a:lnTo>
                <a:lnTo>
                  <a:pt x="556337" y="214579"/>
                </a:lnTo>
                <a:lnTo>
                  <a:pt x="500558" y="214579"/>
                </a:lnTo>
                <a:close/>
                <a:moveTo>
                  <a:pt x="462458" y="66141"/>
                </a:moveTo>
                <a:lnTo>
                  <a:pt x="479527" y="66141"/>
                </a:lnTo>
                <a:lnTo>
                  <a:pt x="479527" y="124663"/>
                </a:lnTo>
                <a:cubicBezTo>
                  <a:pt x="470789" y="124663"/>
                  <a:pt x="465100" y="126187"/>
                  <a:pt x="462458" y="129235"/>
                </a:cubicBezTo>
                <a:cubicBezTo>
                  <a:pt x="459817" y="132283"/>
                  <a:pt x="458191" y="137464"/>
                  <a:pt x="457581" y="144780"/>
                </a:cubicBezTo>
                <a:cubicBezTo>
                  <a:pt x="453314" y="191312"/>
                  <a:pt x="427406" y="214579"/>
                  <a:pt x="379857" y="214579"/>
                </a:cubicBezTo>
                <a:lnTo>
                  <a:pt x="372237" y="214579"/>
                </a:lnTo>
                <a:lnTo>
                  <a:pt x="372237" y="155752"/>
                </a:lnTo>
                <a:cubicBezTo>
                  <a:pt x="382804" y="155752"/>
                  <a:pt x="390017" y="153873"/>
                  <a:pt x="393878" y="150114"/>
                </a:cubicBezTo>
                <a:cubicBezTo>
                  <a:pt x="397739" y="146354"/>
                  <a:pt x="399974" y="139801"/>
                  <a:pt x="400584" y="130454"/>
                </a:cubicBezTo>
                <a:cubicBezTo>
                  <a:pt x="401397" y="116433"/>
                  <a:pt x="402565" y="106730"/>
                  <a:pt x="404089" y="101346"/>
                </a:cubicBezTo>
                <a:cubicBezTo>
                  <a:pt x="405613" y="95961"/>
                  <a:pt x="409067" y="90373"/>
                  <a:pt x="414452" y="84582"/>
                </a:cubicBezTo>
                <a:cubicBezTo>
                  <a:pt x="419837" y="78790"/>
                  <a:pt x="426441" y="74269"/>
                  <a:pt x="434264" y="71018"/>
                </a:cubicBezTo>
                <a:cubicBezTo>
                  <a:pt x="442087" y="67767"/>
                  <a:pt x="451485" y="66141"/>
                  <a:pt x="462458" y="66141"/>
                </a:cubicBezTo>
                <a:close/>
                <a:moveTo>
                  <a:pt x="1687075" y="62788"/>
                </a:moveTo>
                <a:cubicBezTo>
                  <a:pt x="1711052" y="62788"/>
                  <a:pt x="1730001" y="69799"/>
                  <a:pt x="1743920" y="83820"/>
                </a:cubicBezTo>
                <a:cubicBezTo>
                  <a:pt x="1757839" y="97840"/>
                  <a:pt x="1764799" y="117043"/>
                  <a:pt x="1764799" y="141427"/>
                </a:cubicBezTo>
                <a:lnTo>
                  <a:pt x="1764799" y="214579"/>
                </a:lnTo>
                <a:lnTo>
                  <a:pt x="1709020" y="214579"/>
                </a:lnTo>
                <a:lnTo>
                  <a:pt x="1709020" y="145389"/>
                </a:lnTo>
                <a:cubicBezTo>
                  <a:pt x="1709020" y="137464"/>
                  <a:pt x="1707090" y="131216"/>
                  <a:pt x="1703229" y="126644"/>
                </a:cubicBezTo>
                <a:cubicBezTo>
                  <a:pt x="1699368" y="122072"/>
                  <a:pt x="1694288" y="119786"/>
                  <a:pt x="1687989" y="119786"/>
                </a:cubicBezTo>
                <a:cubicBezTo>
                  <a:pt x="1682096" y="119786"/>
                  <a:pt x="1677016" y="121970"/>
                  <a:pt x="1672749" y="126339"/>
                </a:cubicBezTo>
                <a:cubicBezTo>
                  <a:pt x="1668482" y="130708"/>
                  <a:pt x="1666348" y="135940"/>
                  <a:pt x="1666348" y="142036"/>
                </a:cubicBezTo>
                <a:cubicBezTo>
                  <a:pt x="1666348" y="148132"/>
                  <a:pt x="1668279" y="153162"/>
                  <a:pt x="1672140" y="157124"/>
                </a:cubicBezTo>
                <a:cubicBezTo>
                  <a:pt x="1676000" y="161086"/>
                  <a:pt x="1681080" y="163068"/>
                  <a:pt x="1687380" y="163068"/>
                </a:cubicBezTo>
                <a:cubicBezTo>
                  <a:pt x="1692053" y="163068"/>
                  <a:pt x="1696422" y="161848"/>
                  <a:pt x="1700486" y="159410"/>
                </a:cubicBezTo>
                <a:lnTo>
                  <a:pt x="1700486" y="216712"/>
                </a:lnTo>
                <a:cubicBezTo>
                  <a:pt x="1696422" y="217525"/>
                  <a:pt x="1692256" y="217932"/>
                  <a:pt x="1687989" y="217932"/>
                </a:cubicBezTo>
                <a:cubicBezTo>
                  <a:pt x="1665637" y="217932"/>
                  <a:pt x="1646994" y="210464"/>
                  <a:pt x="1632058" y="195529"/>
                </a:cubicBezTo>
                <a:cubicBezTo>
                  <a:pt x="1617123" y="180594"/>
                  <a:pt x="1609656" y="162153"/>
                  <a:pt x="1609656" y="140208"/>
                </a:cubicBezTo>
                <a:cubicBezTo>
                  <a:pt x="1609656" y="118872"/>
                  <a:pt x="1617225" y="100634"/>
                  <a:pt x="1632363" y="85496"/>
                </a:cubicBezTo>
                <a:cubicBezTo>
                  <a:pt x="1647501" y="70358"/>
                  <a:pt x="1665739" y="62788"/>
                  <a:pt x="1687075" y="62788"/>
                </a:cubicBezTo>
                <a:close/>
                <a:moveTo>
                  <a:pt x="1516844" y="62788"/>
                </a:moveTo>
                <a:cubicBezTo>
                  <a:pt x="1538180" y="62788"/>
                  <a:pt x="1556214" y="70053"/>
                  <a:pt x="1570946" y="84582"/>
                </a:cubicBezTo>
                <a:cubicBezTo>
                  <a:pt x="1585678" y="99110"/>
                  <a:pt x="1593044" y="117144"/>
                  <a:pt x="1593044" y="138684"/>
                </a:cubicBezTo>
                <a:cubicBezTo>
                  <a:pt x="1593044" y="139496"/>
                  <a:pt x="1592841" y="142951"/>
                  <a:pt x="1592434" y="149047"/>
                </a:cubicBezTo>
                <a:lnTo>
                  <a:pt x="1508005" y="149047"/>
                </a:lnTo>
                <a:cubicBezTo>
                  <a:pt x="1506582" y="144983"/>
                  <a:pt x="1505871" y="140919"/>
                  <a:pt x="1505871" y="136855"/>
                </a:cubicBezTo>
                <a:cubicBezTo>
                  <a:pt x="1505871" y="132384"/>
                  <a:pt x="1506786" y="127711"/>
                  <a:pt x="1508614" y="122834"/>
                </a:cubicBezTo>
                <a:lnTo>
                  <a:pt x="1536961" y="122834"/>
                </a:lnTo>
                <a:cubicBezTo>
                  <a:pt x="1535132" y="111658"/>
                  <a:pt x="1528934" y="106070"/>
                  <a:pt x="1518368" y="106070"/>
                </a:cubicBezTo>
                <a:cubicBezTo>
                  <a:pt x="1511662" y="106070"/>
                  <a:pt x="1506074" y="109016"/>
                  <a:pt x="1501604" y="114909"/>
                </a:cubicBezTo>
                <a:cubicBezTo>
                  <a:pt x="1497134" y="120802"/>
                  <a:pt x="1494898" y="128422"/>
                  <a:pt x="1494898" y="137769"/>
                </a:cubicBezTo>
                <a:cubicBezTo>
                  <a:pt x="1494898" y="147320"/>
                  <a:pt x="1497032" y="155194"/>
                  <a:pt x="1501299" y="161391"/>
                </a:cubicBezTo>
                <a:cubicBezTo>
                  <a:pt x="1505566" y="167589"/>
                  <a:pt x="1511053" y="170688"/>
                  <a:pt x="1517758" y="170688"/>
                </a:cubicBezTo>
                <a:cubicBezTo>
                  <a:pt x="1523448" y="170688"/>
                  <a:pt x="1528833" y="167843"/>
                  <a:pt x="1533913" y="162153"/>
                </a:cubicBezTo>
                <a:lnTo>
                  <a:pt x="1565612" y="200558"/>
                </a:lnTo>
                <a:cubicBezTo>
                  <a:pt x="1550982" y="212140"/>
                  <a:pt x="1534522" y="217932"/>
                  <a:pt x="1516234" y="217932"/>
                </a:cubicBezTo>
                <a:cubicBezTo>
                  <a:pt x="1494492" y="217932"/>
                  <a:pt x="1476052" y="210464"/>
                  <a:pt x="1460913" y="195529"/>
                </a:cubicBezTo>
                <a:cubicBezTo>
                  <a:pt x="1445775" y="180594"/>
                  <a:pt x="1438206" y="162153"/>
                  <a:pt x="1438206" y="140208"/>
                </a:cubicBezTo>
                <a:cubicBezTo>
                  <a:pt x="1438206" y="118465"/>
                  <a:pt x="1445724" y="100126"/>
                  <a:pt x="1460761" y="85191"/>
                </a:cubicBezTo>
                <a:cubicBezTo>
                  <a:pt x="1475798" y="70256"/>
                  <a:pt x="1494492" y="62788"/>
                  <a:pt x="1516844" y="62788"/>
                </a:cubicBezTo>
                <a:close/>
                <a:moveTo>
                  <a:pt x="1414888" y="62788"/>
                </a:moveTo>
                <a:cubicBezTo>
                  <a:pt x="1420578" y="62788"/>
                  <a:pt x="1426471" y="63398"/>
                  <a:pt x="1432567" y="64617"/>
                </a:cubicBezTo>
                <a:lnTo>
                  <a:pt x="1432567" y="124358"/>
                </a:lnTo>
                <a:cubicBezTo>
                  <a:pt x="1428503" y="121920"/>
                  <a:pt x="1424744" y="120700"/>
                  <a:pt x="1421289" y="120700"/>
                </a:cubicBezTo>
                <a:cubicBezTo>
                  <a:pt x="1416819" y="120700"/>
                  <a:pt x="1413314" y="122732"/>
                  <a:pt x="1410774" y="126796"/>
                </a:cubicBezTo>
                <a:cubicBezTo>
                  <a:pt x="1408234" y="130860"/>
                  <a:pt x="1406964" y="136652"/>
                  <a:pt x="1406964" y="144170"/>
                </a:cubicBezTo>
                <a:lnTo>
                  <a:pt x="1406964" y="214579"/>
                </a:lnTo>
                <a:lnTo>
                  <a:pt x="1351185" y="214579"/>
                </a:lnTo>
                <a:lnTo>
                  <a:pt x="1351185" y="133502"/>
                </a:lnTo>
                <a:cubicBezTo>
                  <a:pt x="1351185" y="111760"/>
                  <a:pt x="1356926" y="94538"/>
                  <a:pt x="1368406" y="81838"/>
                </a:cubicBezTo>
                <a:cubicBezTo>
                  <a:pt x="1379887" y="69138"/>
                  <a:pt x="1395381" y="62788"/>
                  <a:pt x="1414888" y="62788"/>
                </a:cubicBezTo>
                <a:close/>
                <a:moveTo>
                  <a:pt x="823875" y="62788"/>
                </a:moveTo>
                <a:cubicBezTo>
                  <a:pt x="844195" y="62788"/>
                  <a:pt x="860298" y="69240"/>
                  <a:pt x="872186" y="82143"/>
                </a:cubicBezTo>
                <a:cubicBezTo>
                  <a:pt x="884073" y="95046"/>
                  <a:pt x="890016" y="112979"/>
                  <a:pt x="890016" y="135940"/>
                </a:cubicBezTo>
                <a:lnTo>
                  <a:pt x="890016" y="214579"/>
                </a:lnTo>
                <a:lnTo>
                  <a:pt x="834543" y="214579"/>
                </a:lnTo>
                <a:lnTo>
                  <a:pt x="834543" y="130454"/>
                </a:lnTo>
                <a:cubicBezTo>
                  <a:pt x="834543" y="121920"/>
                  <a:pt x="830987" y="117652"/>
                  <a:pt x="823875" y="117652"/>
                </a:cubicBezTo>
                <a:cubicBezTo>
                  <a:pt x="816966" y="117652"/>
                  <a:pt x="813512" y="121920"/>
                  <a:pt x="813512" y="130454"/>
                </a:cubicBezTo>
                <a:lnTo>
                  <a:pt x="813512" y="214579"/>
                </a:lnTo>
                <a:lnTo>
                  <a:pt x="757733" y="214579"/>
                </a:lnTo>
                <a:lnTo>
                  <a:pt x="757733" y="131673"/>
                </a:lnTo>
                <a:cubicBezTo>
                  <a:pt x="757733" y="112369"/>
                  <a:pt x="764134" y="96062"/>
                  <a:pt x="776936" y="82753"/>
                </a:cubicBezTo>
                <a:cubicBezTo>
                  <a:pt x="789737" y="69443"/>
                  <a:pt x="805384" y="62788"/>
                  <a:pt x="823875" y="62788"/>
                </a:cubicBezTo>
                <a:close/>
                <a:moveTo>
                  <a:pt x="655778" y="62788"/>
                </a:moveTo>
                <a:cubicBezTo>
                  <a:pt x="679146" y="62788"/>
                  <a:pt x="697230" y="69850"/>
                  <a:pt x="710032" y="83972"/>
                </a:cubicBezTo>
                <a:cubicBezTo>
                  <a:pt x="722834" y="98094"/>
                  <a:pt x="729234" y="118465"/>
                  <a:pt x="729234" y="145084"/>
                </a:cubicBezTo>
                <a:lnTo>
                  <a:pt x="729234" y="193852"/>
                </a:lnTo>
                <a:cubicBezTo>
                  <a:pt x="729234" y="219659"/>
                  <a:pt x="721970" y="240944"/>
                  <a:pt x="707441" y="257708"/>
                </a:cubicBezTo>
                <a:cubicBezTo>
                  <a:pt x="692912" y="274472"/>
                  <a:pt x="674269" y="282854"/>
                  <a:pt x="651510" y="282854"/>
                </a:cubicBezTo>
                <a:cubicBezTo>
                  <a:pt x="641350" y="282854"/>
                  <a:pt x="630886" y="281127"/>
                  <a:pt x="620116" y="277672"/>
                </a:cubicBezTo>
                <a:lnTo>
                  <a:pt x="620116" y="227076"/>
                </a:lnTo>
                <a:cubicBezTo>
                  <a:pt x="628244" y="231140"/>
                  <a:pt x="635966" y="233172"/>
                  <a:pt x="643281" y="233172"/>
                </a:cubicBezTo>
                <a:cubicBezTo>
                  <a:pt x="652628" y="233172"/>
                  <a:pt x="660045" y="229819"/>
                  <a:pt x="665531" y="223113"/>
                </a:cubicBezTo>
                <a:cubicBezTo>
                  <a:pt x="671018" y="216408"/>
                  <a:pt x="673761" y="206959"/>
                  <a:pt x="673761" y="194767"/>
                </a:cubicBezTo>
                <a:lnTo>
                  <a:pt x="673761" y="138988"/>
                </a:lnTo>
                <a:cubicBezTo>
                  <a:pt x="673761" y="123342"/>
                  <a:pt x="667462" y="115519"/>
                  <a:pt x="654863" y="115519"/>
                </a:cubicBezTo>
                <a:cubicBezTo>
                  <a:pt x="649580" y="115519"/>
                  <a:pt x="644906" y="117500"/>
                  <a:pt x="640842" y="121462"/>
                </a:cubicBezTo>
                <a:cubicBezTo>
                  <a:pt x="636778" y="125425"/>
                  <a:pt x="634746" y="130251"/>
                  <a:pt x="634746" y="135940"/>
                </a:cubicBezTo>
                <a:cubicBezTo>
                  <a:pt x="634746" y="141630"/>
                  <a:pt x="636677" y="146354"/>
                  <a:pt x="640538" y="150114"/>
                </a:cubicBezTo>
                <a:cubicBezTo>
                  <a:pt x="644398" y="153873"/>
                  <a:pt x="649072" y="155752"/>
                  <a:pt x="654558" y="155752"/>
                </a:cubicBezTo>
                <a:cubicBezTo>
                  <a:pt x="658216" y="155752"/>
                  <a:pt x="661874" y="154838"/>
                  <a:pt x="665531" y="153009"/>
                </a:cubicBezTo>
                <a:lnTo>
                  <a:pt x="665531" y="204216"/>
                </a:lnTo>
                <a:cubicBezTo>
                  <a:pt x="657810" y="206857"/>
                  <a:pt x="650088" y="208178"/>
                  <a:pt x="642366" y="208178"/>
                </a:cubicBezTo>
                <a:cubicBezTo>
                  <a:pt x="624282" y="208178"/>
                  <a:pt x="609042" y="201523"/>
                  <a:pt x="596646" y="188214"/>
                </a:cubicBezTo>
                <a:cubicBezTo>
                  <a:pt x="584251" y="174904"/>
                  <a:pt x="578054" y="158292"/>
                  <a:pt x="578054" y="138379"/>
                </a:cubicBezTo>
                <a:cubicBezTo>
                  <a:pt x="578054" y="117449"/>
                  <a:pt x="585572" y="99618"/>
                  <a:pt x="600609" y="84886"/>
                </a:cubicBezTo>
                <a:cubicBezTo>
                  <a:pt x="615646" y="70154"/>
                  <a:pt x="634035" y="62788"/>
                  <a:pt x="655778" y="62788"/>
                </a:cubicBezTo>
                <a:close/>
                <a:moveTo>
                  <a:pt x="285217" y="62788"/>
                </a:moveTo>
                <a:cubicBezTo>
                  <a:pt x="306553" y="62788"/>
                  <a:pt x="324587" y="70053"/>
                  <a:pt x="339319" y="84582"/>
                </a:cubicBezTo>
                <a:cubicBezTo>
                  <a:pt x="354051" y="99110"/>
                  <a:pt x="361417" y="117144"/>
                  <a:pt x="361417" y="138684"/>
                </a:cubicBezTo>
                <a:cubicBezTo>
                  <a:pt x="361417" y="139496"/>
                  <a:pt x="361214" y="142951"/>
                  <a:pt x="360807" y="149047"/>
                </a:cubicBezTo>
                <a:lnTo>
                  <a:pt x="276378" y="149047"/>
                </a:lnTo>
                <a:cubicBezTo>
                  <a:pt x="274955" y="144983"/>
                  <a:pt x="274244" y="140919"/>
                  <a:pt x="274244" y="136855"/>
                </a:cubicBezTo>
                <a:cubicBezTo>
                  <a:pt x="274244" y="132384"/>
                  <a:pt x="275159" y="127711"/>
                  <a:pt x="276987" y="122834"/>
                </a:cubicBezTo>
                <a:lnTo>
                  <a:pt x="305334" y="122834"/>
                </a:lnTo>
                <a:cubicBezTo>
                  <a:pt x="303505" y="111658"/>
                  <a:pt x="297307" y="106070"/>
                  <a:pt x="286741" y="106070"/>
                </a:cubicBezTo>
                <a:cubicBezTo>
                  <a:pt x="280035" y="106070"/>
                  <a:pt x="274447" y="109016"/>
                  <a:pt x="269977" y="114909"/>
                </a:cubicBezTo>
                <a:cubicBezTo>
                  <a:pt x="265507" y="120802"/>
                  <a:pt x="263271" y="128422"/>
                  <a:pt x="263271" y="137769"/>
                </a:cubicBezTo>
                <a:cubicBezTo>
                  <a:pt x="263271" y="147320"/>
                  <a:pt x="265405" y="155194"/>
                  <a:pt x="269672" y="161391"/>
                </a:cubicBezTo>
                <a:cubicBezTo>
                  <a:pt x="273939" y="167589"/>
                  <a:pt x="279426" y="170688"/>
                  <a:pt x="286131" y="170688"/>
                </a:cubicBezTo>
                <a:cubicBezTo>
                  <a:pt x="291821" y="170688"/>
                  <a:pt x="297206" y="167843"/>
                  <a:pt x="302286" y="162153"/>
                </a:cubicBezTo>
                <a:lnTo>
                  <a:pt x="333985" y="200558"/>
                </a:lnTo>
                <a:cubicBezTo>
                  <a:pt x="319355" y="212140"/>
                  <a:pt x="302895" y="217932"/>
                  <a:pt x="284607" y="217932"/>
                </a:cubicBezTo>
                <a:cubicBezTo>
                  <a:pt x="262865" y="217932"/>
                  <a:pt x="244425" y="210464"/>
                  <a:pt x="229286" y="195529"/>
                </a:cubicBezTo>
                <a:cubicBezTo>
                  <a:pt x="214148" y="180594"/>
                  <a:pt x="206579" y="162153"/>
                  <a:pt x="206579" y="140208"/>
                </a:cubicBezTo>
                <a:cubicBezTo>
                  <a:pt x="206579" y="118465"/>
                  <a:pt x="214097" y="100126"/>
                  <a:pt x="229134" y="85191"/>
                </a:cubicBezTo>
                <a:cubicBezTo>
                  <a:pt x="244171" y="70256"/>
                  <a:pt x="262865" y="62788"/>
                  <a:pt x="285217" y="62788"/>
                </a:cubicBezTo>
                <a:close/>
                <a:moveTo>
                  <a:pt x="2183289" y="11277"/>
                </a:moveTo>
                <a:lnTo>
                  <a:pt x="2239067" y="11277"/>
                </a:lnTo>
                <a:lnTo>
                  <a:pt x="2239067" y="69494"/>
                </a:lnTo>
                <a:lnTo>
                  <a:pt x="2264061" y="69494"/>
                </a:lnTo>
                <a:lnTo>
                  <a:pt x="2264061" y="128320"/>
                </a:lnTo>
                <a:lnTo>
                  <a:pt x="2239067" y="128320"/>
                </a:lnTo>
                <a:cubicBezTo>
                  <a:pt x="2239067" y="140106"/>
                  <a:pt x="2240896" y="148234"/>
                  <a:pt x="2244554" y="152704"/>
                </a:cubicBezTo>
                <a:cubicBezTo>
                  <a:pt x="2248212" y="157175"/>
                  <a:pt x="2255019" y="159410"/>
                  <a:pt x="2264975" y="159410"/>
                </a:cubicBezTo>
                <a:lnTo>
                  <a:pt x="2264975" y="217932"/>
                </a:lnTo>
                <a:cubicBezTo>
                  <a:pt x="2239372" y="217932"/>
                  <a:pt x="2219357" y="210667"/>
                  <a:pt x="2204930" y="196138"/>
                </a:cubicBezTo>
                <a:cubicBezTo>
                  <a:pt x="2190503" y="181610"/>
                  <a:pt x="2183289" y="161036"/>
                  <a:pt x="2183289" y="134416"/>
                </a:cubicBezTo>
                <a:close/>
                <a:moveTo>
                  <a:pt x="1792764" y="11277"/>
                </a:moveTo>
                <a:lnTo>
                  <a:pt x="1848543" y="11277"/>
                </a:lnTo>
                <a:lnTo>
                  <a:pt x="1848543" y="69494"/>
                </a:lnTo>
                <a:lnTo>
                  <a:pt x="1873536" y="69494"/>
                </a:lnTo>
                <a:lnTo>
                  <a:pt x="1873536" y="128320"/>
                </a:lnTo>
                <a:lnTo>
                  <a:pt x="1848543" y="128320"/>
                </a:lnTo>
                <a:cubicBezTo>
                  <a:pt x="1848543" y="140106"/>
                  <a:pt x="1850371" y="148234"/>
                  <a:pt x="1854029" y="152704"/>
                </a:cubicBezTo>
                <a:cubicBezTo>
                  <a:pt x="1857687" y="157175"/>
                  <a:pt x="1864494" y="159410"/>
                  <a:pt x="1874451" y="159410"/>
                </a:cubicBezTo>
                <a:lnTo>
                  <a:pt x="1874451" y="217932"/>
                </a:lnTo>
                <a:cubicBezTo>
                  <a:pt x="1848847" y="217932"/>
                  <a:pt x="1828832" y="210667"/>
                  <a:pt x="1814405" y="196138"/>
                </a:cubicBezTo>
                <a:cubicBezTo>
                  <a:pt x="1799978" y="181610"/>
                  <a:pt x="1792764" y="161036"/>
                  <a:pt x="1792764" y="134416"/>
                </a:cubicBezTo>
                <a:close/>
                <a:moveTo>
                  <a:pt x="0" y="11277"/>
                </a:moveTo>
                <a:lnTo>
                  <a:pt x="78639" y="11277"/>
                </a:lnTo>
                <a:cubicBezTo>
                  <a:pt x="114605" y="11277"/>
                  <a:pt x="142952" y="20320"/>
                  <a:pt x="163678" y="38404"/>
                </a:cubicBezTo>
                <a:cubicBezTo>
                  <a:pt x="184404" y="56489"/>
                  <a:pt x="194768" y="80772"/>
                  <a:pt x="194768" y="111252"/>
                </a:cubicBezTo>
                <a:cubicBezTo>
                  <a:pt x="194768" y="141935"/>
                  <a:pt x="184811" y="166979"/>
                  <a:pt x="164897" y="186385"/>
                </a:cubicBezTo>
                <a:cubicBezTo>
                  <a:pt x="144984" y="205790"/>
                  <a:pt x="119380" y="215493"/>
                  <a:pt x="88088" y="215493"/>
                </a:cubicBezTo>
                <a:cubicBezTo>
                  <a:pt x="86868" y="215493"/>
                  <a:pt x="80874" y="215290"/>
                  <a:pt x="70104" y="214884"/>
                </a:cubicBezTo>
                <a:lnTo>
                  <a:pt x="70104" y="155143"/>
                </a:lnTo>
                <a:lnTo>
                  <a:pt x="79858" y="155143"/>
                </a:lnTo>
                <a:cubicBezTo>
                  <a:pt x="115215" y="155143"/>
                  <a:pt x="132893" y="140512"/>
                  <a:pt x="132893" y="111252"/>
                </a:cubicBezTo>
                <a:cubicBezTo>
                  <a:pt x="132893" y="83616"/>
                  <a:pt x="115520" y="69799"/>
                  <a:pt x="80772" y="69799"/>
                </a:cubicBezTo>
                <a:lnTo>
                  <a:pt x="60351" y="69799"/>
                </a:lnTo>
                <a:lnTo>
                  <a:pt x="60351" y="214579"/>
                </a:lnTo>
                <a:lnTo>
                  <a:pt x="0" y="214579"/>
                </a:lnTo>
                <a:close/>
                <a:moveTo>
                  <a:pt x="1222560" y="6400"/>
                </a:moveTo>
                <a:cubicBezTo>
                  <a:pt x="1248569" y="6400"/>
                  <a:pt x="1270921" y="14020"/>
                  <a:pt x="1289616" y="29260"/>
                </a:cubicBezTo>
                <a:cubicBezTo>
                  <a:pt x="1308310" y="44500"/>
                  <a:pt x="1320705" y="66446"/>
                  <a:pt x="1326801" y="95097"/>
                </a:cubicBezTo>
                <a:lnTo>
                  <a:pt x="1262184" y="99669"/>
                </a:lnTo>
                <a:cubicBezTo>
                  <a:pt x="1255072" y="77317"/>
                  <a:pt x="1241356" y="66141"/>
                  <a:pt x="1221036" y="66141"/>
                </a:cubicBezTo>
                <a:cubicBezTo>
                  <a:pt x="1208234" y="66141"/>
                  <a:pt x="1197617" y="70510"/>
                  <a:pt x="1189184" y="79248"/>
                </a:cubicBezTo>
                <a:cubicBezTo>
                  <a:pt x="1180751" y="87985"/>
                  <a:pt x="1176535" y="99263"/>
                  <a:pt x="1176535" y="113080"/>
                </a:cubicBezTo>
                <a:cubicBezTo>
                  <a:pt x="1176535" y="126288"/>
                  <a:pt x="1180650" y="137109"/>
                  <a:pt x="1188879" y="145542"/>
                </a:cubicBezTo>
                <a:cubicBezTo>
                  <a:pt x="1197109" y="153974"/>
                  <a:pt x="1207523" y="158191"/>
                  <a:pt x="1220121" y="158191"/>
                </a:cubicBezTo>
                <a:cubicBezTo>
                  <a:pt x="1246334" y="158191"/>
                  <a:pt x="1261066" y="143357"/>
                  <a:pt x="1264317" y="113690"/>
                </a:cubicBezTo>
                <a:lnTo>
                  <a:pt x="1327411" y="115519"/>
                </a:lnTo>
                <a:cubicBezTo>
                  <a:pt x="1322940" y="148640"/>
                  <a:pt x="1311460" y="173990"/>
                  <a:pt x="1292968" y="191566"/>
                </a:cubicBezTo>
                <a:cubicBezTo>
                  <a:pt x="1274477" y="209143"/>
                  <a:pt x="1250500" y="217932"/>
                  <a:pt x="1221036" y="217932"/>
                </a:cubicBezTo>
                <a:cubicBezTo>
                  <a:pt x="1190352" y="217932"/>
                  <a:pt x="1164902" y="207975"/>
                  <a:pt x="1144683" y="188061"/>
                </a:cubicBezTo>
                <a:cubicBezTo>
                  <a:pt x="1124465" y="168148"/>
                  <a:pt x="1114356" y="143154"/>
                  <a:pt x="1114356" y="113080"/>
                </a:cubicBezTo>
                <a:cubicBezTo>
                  <a:pt x="1114356" y="82804"/>
                  <a:pt x="1124719" y="57454"/>
                  <a:pt x="1145445" y="37033"/>
                </a:cubicBezTo>
                <a:cubicBezTo>
                  <a:pt x="1166172" y="16611"/>
                  <a:pt x="1191876" y="6400"/>
                  <a:pt x="1222560" y="6400"/>
                </a:cubicBezTo>
                <a:close/>
                <a:moveTo>
                  <a:pt x="2132006" y="0"/>
                </a:moveTo>
                <a:cubicBezTo>
                  <a:pt x="2139525" y="0"/>
                  <a:pt x="2145875" y="2590"/>
                  <a:pt x="2151056" y="7772"/>
                </a:cubicBezTo>
                <a:cubicBezTo>
                  <a:pt x="2156238" y="12954"/>
                  <a:pt x="2158829" y="19304"/>
                  <a:pt x="2158829" y="26822"/>
                </a:cubicBezTo>
                <a:cubicBezTo>
                  <a:pt x="2158829" y="34340"/>
                  <a:pt x="2156238" y="40690"/>
                  <a:pt x="2151056" y="45872"/>
                </a:cubicBezTo>
                <a:cubicBezTo>
                  <a:pt x="2145875" y="51054"/>
                  <a:pt x="2139525" y="53644"/>
                  <a:pt x="2132006" y="53644"/>
                </a:cubicBezTo>
                <a:cubicBezTo>
                  <a:pt x="2124488" y="53644"/>
                  <a:pt x="2118138" y="51054"/>
                  <a:pt x="2112956" y="45872"/>
                </a:cubicBezTo>
                <a:cubicBezTo>
                  <a:pt x="2107775" y="40690"/>
                  <a:pt x="2105184" y="34340"/>
                  <a:pt x="2105184" y="26822"/>
                </a:cubicBezTo>
                <a:cubicBezTo>
                  <a:pt x="2105184" y="19304"/>
                  <a:pt x="2107775" y="12954"/>
                  <a:pt x="2112956" y="7772"/>
                </a:cubicBezTo>
                <a:cubicBezTo>
                  <a:pt x="2118138" y="2590"/>
                  <a:pt x="2124488" y="0"/>
                  <a:pt x="2132006" y="0"/>
                </a:cubicBezTo>
                <a:close/>
                <a:moveTo>
                  <a:pt x="1931982" y="0"/>
                </a:moveTo>
                <a:cubicBezTo>
                  <a:pt x="1939500" y="0"/>
                  <a:pt x="1945850" y="2590"/>
                  <a:pt x="1951032" y="7772"/>
                </a:cubicBezTo>
                <a:cubicBezTo>
                  <a:pt x="1956213" y="12954"/>
                  <a:pt x="1958804" y="19304"/>
                  <a:pt x="1958804" y="26822"/>
                </a:cubicBezTo>
                <a:cubicBezTo>
                  <a:pt x="1958804" y="34340"/>
                  <a:pt x="1956213" y="40690"/>
                  <a:pt x="1951032" y="45872"/>
                </a:cubicBezTo>
                <a:cubicBezTo>
                  <a:pt x="1945850" y="51054"/>
                  <a:pt x="1939500" y="53644"/>
                  <a:pt x="1931982" y="53644"/>
                </a:cubicBezTo>
                <a:cubicBezTo>
                  <a:pt x="1924463" y="53644"/>
                  <a:pt x="1918113" y="51054"/>
                  <a:pt x="1912932" y="45872"/>
                </a:cubicBezTo>
                <a:cubicBezTo>
                  <a:pt x="1907750" y="40690"/>
                  <a:pt x="1905159" y="34340"/>
                  <a:pt x="1905159" y="26822"/>
                </a:cubicBezTo>
                <a:cubicBezTo>
                  <a:pt x="1905159" y="19304"/>
                  <a:pt x="1907750" y="12954"/>
                  <a:pt x="1912932" y="7772"/>
                </a:cubicBezTo>
                <a:cubicBezTo>
                  <a:pt x="1918113" y="2590"/>
                  <a:pt x="1924463" y="0"/>
                  <a:pt x="1931982" y="0"/>
                </a:cubicBezTo>
                <a:close/>
                <a:moveTo>
                  <a:pt x="528905" y="0"/>
                </a:moveTo>
                <a:cubicBezTo>
                  <a:pt x="536423" y="0"/>
                  <a:pt x="542773" y="2590"/>
                  <a:pt x="547955" y="7772"/>
                </a:cubicBezTo>
                <a:cubicBezTo>
                  <a:pt x="553136" y="12954"/>
                  <a:pt x="555727" y="19304"/>
                  <a:pt x="555727" y="26822"/>
                </a:cubicBezTo>
                <a:cubicBezTo>
                  <a:pt x="555727" y="34340"/>
                  <a:pt x="553136" y="40690"/>
                  <a:pt x="547955" y="45872"/>
                </a:cubicBezTo>
                <a:cubicBezTo>
                  <a:pt x="542773" y="51054"/>
                  <a:pt x="536423" y="53644"/>
                  <a:pt x="528905" y="53644"/>
                </a:cubicBezTo>
                <a:cubicBezTo>
                  <a:pt x="521386" y="53644"/>
                  <a:pt x="515036" y="51054"/>
                  <a:pt x="509855" y="45872"/>
                </a:cubicBezTo>
                <a:cubicBezTo>
                  <a:pt x="504673" y="40690"/>
                  <a:pt x="502082" y="34340"/>
                  <a:pt x="502082" y="26822"/>
                </a:cubicBezTo>
                <a:cubicBezTo>
                  <a:pt x="502082" y="19304"/>
                  <a:pt x="504673" y="12954"/>
                  <a:pt x="509855" y="7772"/>
                </a:cubicBezTo>
                <a:cubicBezTo>
                  <a:pt x="515036" y="2590"/>
                  <a:pt x="521386" y="0"/>
                  <a:pt x="528905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rgbClr val="0070C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307396" y="319579"/>
            <a:ext cx="6433669" cy="5160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宣传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734064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6613" r="17175" b="22234"/>
          <a:stretch>
            <a:fillRect/>
          </a:stretch>
        </p:blipFill>
        <p:spPr>
          <a:xfrm>
            <a:off x="4828864" y="2187760"/>
            <a:ext cx="2598256" cy="2598256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028973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个人微博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D5070"/>
              </a:solidFill>
              <a:uLnTx/>
              <a:uFillTx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401377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5834" r="5834" b="5834"/>
          <a:stretch>
            <a:fillRect/>
          </a:stretch>
        </p:blipFill>
        <p:spPr>
          <a:xfrm>
            <a:off x="1496177" y="2187760"/>
            <a:ext cx="2598256" cy="2598256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1947958" y="4975616"/>
            <a:ext cx="169469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公众号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D5070"/>
              </a:solidFill>
              <a:uLnTx/>
              <a:uFillTx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066751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167" r="6126" b="5959"/>
          <a:stretch>
            <a:fillRect/>
          </a:stretch>
        </p:blipFill>
        <p:spPr>
          <a:xfrm>
            <a:off x="8161551" y="2187760"/>
            <a:ext cx="2598256" cy="2598256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8361660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个人微信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D5070"/>
              </a:solidFill>
              <a:uLnTx/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5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chart" Target="../charts/chart6.xml"/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99"/>
          <p:cNvSpPr txBox="1"/>
          <p:nvPr/>
        </p:nvSpPr>
        <p:spPr>
          <a:xfrm>
            <a:off x="1448932" y="2079798"/>
            <a:ext cx="9417963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 smtClean="0">
                <a:solidFill>
                  <a:srgbClr val="3D5070"/>
                </a:solidFill>
                <a:latin typeface="+mj-ea"/>
                <a:ea typeface="+mj-ea"/>
              </a:rPr>
              <a:t>单击此处添加您的标题</a:t>
            </a:r>
            <a:endParaRPr lang="zh-CN" altLang="en-US" sz="72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3" name="文本框 10444"/>
          <p:cNvSpPr txBox="1"/>
          <p:nvPr/>
        </p:nvSpPr>
        <p:spPr>
          <a:xfrm>
            <a:off x="4673174" y="3980816"/>
            <a:ext cx="284565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3D5070"/>
                </a:solidFill>
                <a:latin typeface="+mj-ea"/>
                <a:ea typeface="+mj-ea"/>
              </a:rPr>
              <a:t>汇报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人：</a:t>
            </a:r>
            <a:r>
              <a:rPr lang="en-US" altLang="zh-CN" sz="2800" dirty="0" smtClean="0">
                <a:solidFill>
                  <a:srgbClr val="3D5070"/>
                </a:solidFill>
                <a:latin typeface="+mj-ea"/>
                <a:ea typeface="+mj-ea"/>
              </a:rPr>
              <a:t>D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意空间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4346964" y="6261908"/>
            <a:ext cx="3498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pc="600" dirty="0" smtClean="0">
                <a:solidFill>
                  <a:schemeClr val="bg1"/>
                </a:solidFill>
                <a:latin typeface="+mn-ea"/>
              </a:rPr>
              <a:t>D</a:t>
            </a:r>
            <a:r>
              <a:rPr lang="zh-CN" altLang="en-US" spc="600" dirty="0" smtClean="0">
                <a:solidFill>
                  <a:schemeClr val="bg1"/>
                </a:solidFill>
                <a:latin typeface="+mn-ea"/>
              </a:rPr>
              <a:t>意空间工作室荣誉出品</a:t>
            </a:r>
            <a:endParaRPr lang="zh-CN" altLang="en-US" spc="6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451260" y="2831819"/>
            <a:ext cx="1435315" cy="1488986"/>
            <a:chOff x="5451260" y="2600325"/>
            <a:chExt cx="1435315" cy="1488986"/>
          </a:xfrm>
        </p:grpSpPr>
        <p:sp>
          <p:nvSpPr>
            <p:cNvPr id="4" name="文本框 3"/>
            <p:cNvSpPr txBox="1"/>
            <p:nvPr/>
          </p:nvSpPr>
          <p:spPr>
            <a:xfrm>
              <a:off x="5451260" y="2759181"/>
              <a:ext cx="1254340" cy="1330130"/>
            </a:xfrm>
            <a:custGeom>
              <a:avLst/>
              <a:gdLst/>
              <a:ahLst/>
              <a:cxnLst/>
              <a:rect l="l" t="t" r="r" b="b"/>
              <a:pathLst>
                <a:path w="845878" h="896989">
                  <a:moveTo>
                    <a:pt x="0" y="0"/>
                  </a:moveTo>
                  <a:lnTo>
                    <a:pt x="145703" y="0"/>
                  </a:lnTo>
                  <a:lnTo>
                    <a:pt x="282810" y="448159"/>
                  </a:lnTo>
                  <a:cubicBezTo>
                    <a:pt x="289632" y="470260"/>
                    <a:pt x="293861" y="491133"/>
                    <a:pt x="295499" y="510779"/>
                  </a:cubicBezTo>
                  <a:lnTo>
                    <a:pt x="297954" y="510779"/>
                  </a:lnTo>
                  <a:cubicBezTo>
                    <a:pt x="300137" y="490588"/>
                    <a:pt x="304775" y="469169"/>
                    <a:pt x="311870" y="446522"/>
                  </a:cubicBezTo>
                  <a:lnTo>
                    <a:pt x="448978" y="0"/>
                  </a:lnTo>
                  <a:lnTo>
                    <a:pt x="590178" y="0"/>
                  </a:lnTo>
                  <a:lnTo>
                    <a:pt x="490444" y="287153"/>
                  </a:lnTo>
                  <a:lnTo>
                    <a:pt x="562096" y="253553"/>
                  </a:lnTo>
                  <a:cubicBezTo>
                    <a:pt x="591803" y="245402"/>
                    <a:pt x="625142" y="241326"/>
                    <a:pt x="662113" y="241326"/>
                  </a:cubicBezTo>
                  <a:cubicBezTo>
                    <a:pt x="724050" y="241326"/>
                    <a:pt x="776028" y="249375"/>
                    <a:pt x="818048" y="265474"/>
                  </a:cubicBezTo>
                  <a:lnTo>
                    <a:pt x="818048" y="392350"/>
                  </a:lnTo>
                  <a:cubicBezTo>
                    <a:pt x="775483" y="363427"/>
                    <a:pt x="725687" y="348966"/>
                    <a:pt x="668661" y="348966"/>
                  </a:cubicBezTo>
                  <a:cubicBezTo>
                    <a:pt x="635373" y="348966"/>
                    <a:pt x="608770" y="355037"/>
                    <a:pt x="588852" y="367179"/>
                  </a:cubicBezTo>
                  <a:cubicBezTo>
                    <a:pt x="568934" y="379321"/>
                    <a:pt x="558975" y="395624"/>
                    <a:pt x="558975" y="416088"/>
                  </a:cubicBezTo>
                  <a:cubicBezTo>
                    <a:pt x="558975" y="432459"/>
                    <a:pt x="565796" y="447534"/>
                    <a:pt x="579439" y="461313"/>
                  </a:cubicBezTo>
                  <a:cubicBezTo>
                    <a:pt x="593081" y="475092"/>
                    <a:pt x="626779" y="493714"/>
                    <a:pt x="680530" y="517179"/>
                  </a:cubicBezTo>
                  <a:cubicBezTo>
                    <a:pt x="743559" y="544192"/>
                    <a:pt x="786874" y="572705"/>
                    <a:pt x="810476" y="602718"/>
                  </a:cubicBezTo>
                  <a:cubicBezTo>
                    <a:pt x="834078" y="632732"/>
                    <a:pt x="845878" y="668475"/>
                    <a:pt x="845878" y="709949"/>
                  </a:cubicBezTo>
                  <a:cubicBezTo>
                    <a:pt x="845878" y="770795"/>
                    <a:pt x="824323" y="817180"/>
                    <a:pt x="781213" y="849103"/>
                  </a:cubicBezTo>
                  <a:cubicBezTo>
                    <a:pt x="738102" y="881027"/>
                    <a:pt x="676847" y="896989"/>
                    <a:pt x="597447" y="896989"/>
                  </a:cubicBezTo>
                  <a:cubicBezTo>
                    <a:pt x="524869" y="896989"/>
                    <a:pt x="465387" y="885256"/>
                    <a:pt x="419002" y="861791"/>
                  </a:cubicBezTo>
                  <a:lnTo>
                    <a:pt x="419002" y="726320"/>
                  </a:lnTo>
                  <a:cubicBezTo>
                    <a:pt x="470025" y="768612"/>
                    <a:pt x="528006" y="789758"/>
                    <a:pt x="592945" y="789758"/>
                  </a:cubicBezTo>
                  <a:cubicBezTo>
                    <a:pt x="629780" y="789758"/>
                    <a:pt x="657474" y="783414"/>
                    <a:pt x="676028" y="770727"/>
                  </a:cubicBezTo>
                  <a:cubicBezTo>
                    <a:pt x="694582" y="758039"/>
                    <a:pt x="703859" y="741736"/>
                    <a:pt x="703859" y="721818"/>
                  </a:cubicBezTo>
                  <a:cubicBezTo>
                    <a:pt x="703859" y="704628"/>
                    <a:pt x="696492" y="688394"/>
                    <a:pt x="681758" y="673114"/>
                  </a:cubicBezTo>
                  <a:cubicBezTo>
                    <a:pt x="667024" y="657834"/>
                    <a:pt x="628143" y="637098"/>
                    <a:pt x="565114" y="610904"/>
                  </a:cubicBezTo>
                  <a:cubicBezTo>
                    <a:pt x="490830" y="579389"/>
                    <a:pt x="444403" y="537132"/>
                    <a:pt x="425832" y="484130"/>
                  </a:cubicBezTo>
                  <a:lnTo>
                    <a:pt x="424612" y="476696"/>
                  </a:lnTo>
                  <a:lnTo>
                    <a:pt x="369987" y="633971"/>
                  </a:lnTo>
                  <a:lnTo>
                    <a:pt x="217326" y="633971"/>
                  </a:ln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 sz="4000" b="1" dirty="0" smtClean="0">
                <a:solidFill>
                  <a:srgbClr val="453162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524625" y="2600325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491163" y="3727361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Freeform 192"/>
          <p:cNvSpPr>
            <a:spLocks noEditPoints="1"/>
          </p:cNvSpPr>
          <p:nvPr/>
        </p:nvSpPr>
        <p:spPr bwMode="auto">
          <a:xfrm rot="10800000" flipH="1" flipV="1">
            <a:off x="1652532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9" name="Freeform 192"/>
          <p:cNvSpPr>
            <a:spLocks noEditPoints="1"/>
          </p:cNvSpPr>
          <p:nvPr/>
        </p:nvSpPr>
        <p:spPr bwMode="auto">
          <a:xfrm rot="10800000" flipH="1" flipV="1">
            <a:off x="7567195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73262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7925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2532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60957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3" name="虚尾箭头 12"/>
          <p:cNvSpPr/>
          <p:nvPr/>
        </p:nvSpPr>
        <p:spPr>
          <a:xfrm rot="16200000">
            <a:off x="1544115" y="2993170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732328" y="2873793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40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9" name="虚尾箭头 18"/>
          <p:cNvSpPr/>
          <p:nvPr/>
        </p:nvSpPr>
        <p:spPr>
          <a:xfrm rot="16200000">
            <a:off x="7452539" y="2993171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640752" y="2873794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80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428"/>
          <p:cNvSpPr>
            <a:spLocks noEditPoints="1"/>
          </p:cNvSpPr>
          <p:nvPr/>
        </p:nvSpPr>
        <p:spPr bwMode="auto">
          <a:xfrm rot="16200000">
            <a:off x="4591569" y="2385086"/>
            <a:ext cx="2864862" cy="267499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5" name="Freeform 115"/>
          <p:cNvSpPr>
            <a:spLocks noEditPoints="1"/>
          </p:cNvSpPr>
          <p:nvPr/>
        </p:nvSpPr>
        <p:spPr bwMode="auto">
          <a:xfrm>
            <a:off x="2496000" y="3650585"/>
            <a:ext cx="720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 rot="5400000">
            <a:off x="3936000" y="3650585"/>
            <a:ext cx="432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341274" y="2542589"/>
            <a:ext cx="5132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6875" y="2542589"/>
            <a:ext cx="69442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2877" y="3650585"/>
            <a:ext cx="5100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0155" y="3650585"/>
            <a:ext cx="60785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5034280" y="3668585"/>
            <a:ext cx="22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矩形 15"/>
          <p:cNvSpPr/>
          <p:nvPr/>
        </p:nvSpPr>
        <p:spPr>
          <a:xfrm rot="5400000">
            <a:off x="4939074" y="3740585"/>
            <a:ext cx="2313852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90846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57783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90846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57783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肆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192"/>
          <p:cNvSpPr>
            <a:spLocks noEditPoints="1"/>
          </p:cNvSpPr>
          <p:nvPr/>
        </p:nvSpPr>
        <p:spPr bwMode="auto">
          <a:xfrm rot="10800000" flipH="1" flipV="1">
            <a:off x="7151966" y="1360590"/>
            <a:ext cx="386028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52135" y="1227172"/>
            <a:ext cx="5816210" cy="4812272"/>
            <a:chOff x="1163989" y="1295752"/>
            <a:chExt cx="5816210" cy="4812272"/>
          </a:xfrm>
          <a:noFill/>
        </p:grpSpPr>
        <p:sp>
          <p:nvSpPr>
            <p:cNvPr id="7" name="Freeform 1066"/>
            <p:cNvSpPr/>
            <p:nvPr/>
          </p:nvSpPr>
          <p:spPr bwMode="auto">
            <a:xfrm>
              <a:off x="5693332" y="4663303"/>
              <a:ext cx="500022" cy="622136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67"/>
            <p:cNvSpPr/>
            <p:nvPr/>
          </p:nvSpPr>
          <p:spPr bwMode="auto">
            <a:xfrm>
              <a:off x="5497004" y="5474010"/>
              <a:ext cx="96630" cy="63847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8"/>
            <p:cNvSpPr/>
            <p:nvPr/>
          </p:nvSpPr>
          <p:spPr bwMode="auto">
            <a:xfrm>
              <a:off x="6243970" y="4981053"/>
              <a:ext cx="174854" cy="452867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69"/>
            <p:cNvSpPr/>
            <p:nvPr/>
          </p:nvSpPr>
          <p:spPr bwMode="auto">
            <a:xfrm>
              <a:off x="4992380" y="5096868"/>
              <a:ext cx="883475" cy="72904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70"/>
            <p:cNvSpPr/>
            <p:nvPr/>
          </p:nvSpPr>
          <p:spPr bwMode="auto">
            <a:xfrm>
              <a:off x="4326707" y="5024112"/>
              <a:ext cx="917219" cy="65331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71"/>
            <p:cNvSpPr/>
            <p:nvPr/>
          </p:nvSpPr>
          <p:spPr bwMode="auto">
            <a:xfrm>
              <a:off x="4878878" y="5843728"/>
              <a:ext cx="292958" cy="264296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72"/>
            <p:cNvSpPr/>
            <p:nvPr/>
          </p:nvSpPr>
          <p:spPr bwMode="auto">
            <a:xfrm>
              <a:off x="3487712" y="4679636"/>
              <a:ext cx="1052194" cy="1075003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73"/>
            <p:cNvSpPr/>
            <p:nvPr/>
          </p:nvSpPr>
          <p:spPr bwMode="auto">
            <a:xfrm>
              <a:off x="5389637" y="4467308"/>
              <a:ext cx="552172" cy="752799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74"/>
            <p:cNvSpPr/>
            <p:nvPr/>
          </p:nvSpPr>
          <p:spPr bwMode="auto">
            <a:xfrm>
              <a:off x="4832864" y="4538579"/>
              <a:ext cx="631930" cy="699346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75"/>
            <p:cNvSpPr/>
            <p:nvPr/>
          </p:nvSpPr>
          <p:spPr bwMode="auto">
            <a:xfrm>
              <a:off x="4220874" y="4673697"/>
              <a:ext cx="705553" cy="611742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076"/>
            <p:cNvSpPr/>
            <p:nvPr/>
          </p:nvSpPr>
          <p:spPr bwMode="auto">
            <a:xfrm>
              <a:off x="5871254" y="4257950"/>
              <a:ext cx="444805" cy="509290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77"/>
            <p:cNvSpPr/>
            <p:nvPr/>
          </p:nvSpPr>
          <p:spPr bwMode="auto">
            <a:xfrm>
              <a:off x="5452524" y="3883777"/>
              <a:ext cx="553706" cy="64886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078"/>
            <p:cNvSpPr/>
            <p:nvPr/>
          </p:nvSpPr>
          <p:spPr bwMode="auto">
            <a:xfrm>
              <a:off x="6159610" y="4192618"/>
              <a:ext cx="98164" cy="99482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079"/>
            <p:cNvSpPr/>
            <p:nvPr/>
          </p:nvSpPr>
          <p:spPr bwMode="auto">
            <a:xfrm>
              <a:off x="5584431" y="3785780"/>
              <a:ext cx="651870" cy="5122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080"/>
            <p:cNvSpPr/>
            <p:nvPr/>
          </p:nvSpPr>
          <p:spPr bwMode="auto">
            <a:xfrm>
              <a:off x="4759241" y="4124317"/>
              <a:ext cx="891144" cy="547895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081"/>
            <p:cNvSpPr/>
            <p:nvPr/>
          </p:nvSpPr>
          <p:spPr bwMode="auto">
            <a:xfrm>
              <a:off x="3518388" y="4042652"/>
              <a:ext cx="1431045" cy="1066094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082"/>
            <p:cNvSpPr/>
            <p:nvPr/>
          </p:nvSpPr>
          <p:spPr bwMode="auto">
            <a:xfrm>
              <a:off x="1437007" y="3638784"/>
              <a:ext cx="2250100" cy="120269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083"/>
            <p:cNvSpPr/>
            <p:nvPr/>
          </p:nvSpPr>
          <p:spPr bwMode="auto">
            <a:xfrm>
              <a:off x="2679394" y="3335882"/>
              <a:ext cx="1450985" cy="102600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84"/>
            <p:cNvSpPr/>
            <p:nvPr/>
          </p:nvSpPr>
          <p:spPr bwMode="auto">
            <a:xfrm>
              <a:off x="3179416" y="2923105"/>
              <a:ext cx="1572156" cy="1325936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85"/>
            <p:cNvSpPr/>
            <p:nvPr/>
          </p:nvSpPr>
          <p:spPr bwMode="auto">
            <a:xfrm>
              <a:off x="1163989" y="1980250"/>
              <a:ext cx="2322189" cy="174019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86"/>
            <p:cNvSpPr/>
            <p:nvPr/>
          </p:nvSpPr>
          <p:spPr bwMode="auto">
            <a:xfrm>
              <a:off x="4444810" y="3313610"/>
              <a:ext cx="572111" cy="1014126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087"/>
            <p:cNvSpPr/>
            <p:nvPr/>
          </p:nvSpPr>
          <p:spPr bwMode="auto">
            <a:xfrm>
              <a:off x="4934096" y="3695206"/>
              <a:ext cx="690215" cy="613227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88"/>
            <p:cNvSpPr/>
            <p:nvPr/>
          </p:nvSpPr>
          <p:spPr bwMode="auto">
            <a:xfrm>
              <a:off x="4908021" y="3145826"/>
              <a:ext cx="398791" cy="809222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89"/>
            <p:cNvSpPr/>
            <p:nvPr/>
          </p:nvSpPr>
          <p:spPr bwMode="auto">
            <a:xfrm>
              <a:off x="5420314" y="3395275"/>
              <a:ext cx="748500" cy="503351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90"/>
            <p:cNvSpPr/>
            <p:nvPr/>
          </p:nvSpPr>
          <p:spPr bwMode="auto">
            <a:xfrm>
              <a:off x="5211715" y="2839955"/>
              <a:ext cx="618126" cy="876038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91"/>
            <p:cNvSpPr/>
            <p:nvPr/>
          </p:nvSpPr>
          <p:spPr bwMode="auto">
            <a:xfrm>
              <a:off x="5536883" y="3145826"/>
              <a:ext cx="121171" cy="21381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92"/>
            <p:cNvSpPr/>
            <p:nvPr/>
          </p:nvSpPr>
          <p:spPr bwMode="auto">
            <a:xfrm>
              <a:off x="5389637" y="3062677"/>
              <a:ext cx="193260" cy="20341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3"/>
            <p:cNvSpPr/>
            <p:nvPr/>
          </p:nvSpPr>
          <p:spPr bwMode="auto">
            <a:xfrm>
              <a:off x="4292963" y="3353700"/>
              <a:ext cx="314431" cy="534532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094"/>
            <p:cNvSpPr/>
            <p:nvPr/>
          </p:nvSpPr>
          <p:spPr bwMode="auto">
            <a:xfrm>
              <a:off x="3576673" y="1355144"/>
              <a:ext cx="2552261" cy="2267306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95"/>
            <p:cNvSpPr/>
            <p:nvPr/>
          </p:nvSpPr>
          <p:spPr bwMode="auto">
            <a:xfrm>
              <a:off x="5716339" y="2621688"/>
              <a:ext cx="667208" cy="636984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6"/>
            <p:cNvSpPr/>
            <p:nvPr/>
          </p:nvSpPr>
          <p:spPr bwMode="auto">
            <a:xfrm>
              <a:off x="5874322" y="2262364"/>
              <a:ext cx="963233" cy="651832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97"/>
            <p:cNvSpPr/>
            <p:nvPr/>
          </p:nvSpPr>
          <p:spPr bwMode="auto">
            <a:xfrm>
              <a:off x="5661122" y="1295752"/>
              <a:ext cx="1319077" cy="1183394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98"/>
            <p:cNvSpPr/>
            <p:nvPr/>
          </p:nvSpPr>
          <p:spPr bwMode="auto">
            <a:xfrm>
              <a:off x="5523079" y="3166614"/>
              <a:ext cx="58285" cy="71271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221896" y="2017075"/>
            <a:ext cx="3871241" cy="119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sz="1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44" name="流程图: 离页连接符 43"/>
          <p:cNvSpPr/>
          <p:nvPr/>
        </p:nvSpPr>
        <p:spPr>
          <a:xfrm>
            <a:off x="4573828" y="2594682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50%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65736" y="142090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客户分布情况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流程图: 离页连接符 46"/>
          <p:cNvSpPr/>
          <p:nvPr/>
        </p:nvSpPr>
        <p:spPr>
          <a:xfrm>
            <a:off x="5405538" y="3711270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30%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流程图: 离页连接符 47"/>
          <p:cNvSpPr/>
          <p:nvPr/>
        </p:nvSpPr>
        <p:spPr>
          <a:xfrm>
            <a:off x="4686180" y="4880489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Freeform 10428"/>
          <p:cNvSpPr>
            <a:spLocks noEditPoints="1"/>
          </p:cNvSpPr>
          <p:nvPr/>
        </p:nvSpPr>
        <p:spPr bwMode="auto">
          <a:xfrm rot="16200000">
            <a:off x="7126653" y="3379928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64998" y="3410315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267003" y="3468616"/>
            <a:ext cx="54373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北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Freeform 10428"/>
          <p:cNvSpPr>
            <a:spLocks noEditPoints="1"/>
          </p:cNvSpPr>
          <p:nvPr/>
        </p:nvSpPr>
        <p:spPr bwMode="auto">
          <a:xfrm rot="16200000">
            <a:off x="7126653" y="4230325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64998" y="4260712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267002" y="4319013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上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10428"/>
          <p:cNvSpPr>
            <a:spLocks noEditPoints="1"/>
          </p:cNvSpPr>
          <p:nvPr/>
        </p:nvSpPr>
        <p:spPr bwMode="auto">
          <a:xfrm rot="16200000">
            <a:off x="7126653" y="5080722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4998" y="5111109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267002" y="5169410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广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862531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172494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43605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60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6819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16819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模板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8" name="Freeform 10428"/>
          <p:cNvSpPr>
            <a:spLocks noEditPoints="1"/>
          </p:cNvSpPr>
          <p:nvPr/>
        </p:nvSpPr>
        <p:spPr bwMode="auto">
          <a:xfrm rot="16200000">
            <a:off x="6337356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6647319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018430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1644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91644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图表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25" name="Freeform 10428"/>
          <p:cNvSpPr>
            <a:spLocks noEditPoints="1"/>
          </p:cNvSpPr>
          <p:nvPr/>
        </p:nvSpPr>
        <p:spPr bwMode="auto">
          <a:xfrm rot="16200000">
            <a:off x="862531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26" name="图表 25"/>
          <p:cNvGraphicFramePr/>
          <p:nvPr/>
        </p:nvGraphicFramePr>
        <p:xfrm>
          <a:off x="1172494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1543605" y="4605992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3</a:t>
            </a:r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16819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916819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作品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32" name="Freeform 10428"/>
          <p:cNvSpPr>
            <a:spLocks noEditPoints="1"/>
          </p:cNvSpPr>
          <p:nvPr/>
        </p:nvSpPr>
        <p:spPr bwMode="auto">
          <a:xfrm rot="16200000">
            <a:off x="6337356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33" name="图表 32"/>
          <p:cNvGraphicFramePr/>
          <p:nvPr/>
        </p:nvGraphicFramePr>
        <p:xfrm>
          <a:off x="6647319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7016827" y="4605992"/>
            <a:ext cx="100860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80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91644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391644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定制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9"/>
          <p:cNvSpPr txBox="1"/>
          <p:nvPr/>
        </p:nvSpPr>
        <p:spPr>
          <a:xfrm>
            <a:off x="3629016" y="2018243"/>
            <a:ext cx="50577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8000" spc="1500" dirty="0" smtClean="0">
                <a:solidFill>
                  <a:srgbClr val="3D5070"/>
                </a:solidFill>
                <a:latin typeface="+mj-ea"/>
                <a:ea typeface="+mj-ea"/>
              </a:rPr>
              <a:t>谢谢观看</a:t>
            </a:r>
            <a:endParaRPr lang="zh-CN" altLang="en-US" sz="8000" spc="15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4" name="文本框 799"/>
          <p:cNvSpPr txBox="1"/>
          <p:nvPr/>
        </p:nvSpPr>
        <p:spPr>
          <a:xfrm>
            <a:off x="3943007" y="3413099"/>
            <a:ext cx="430598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spc="300" dirty="0">
                <a:solidFill>
                  <a:srgbClr val="3D5070"/>
                </a:solidFill>
                <a:latin typeface="+mn-ea"/>
              </a:rPr>
              <a:t>http://d1-space.yanj.cn/</a:t>
            </a:r>
            <a:endParaRPr lang="zh-CN" altLang="en-US" sz="2400" spc="300" dirty="0">
              <a:solidFill>
                <a:srgbClr val="3D5070"/>
              </a:solidFill>
              <a:latin typeface="+mn-ea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44240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0800000">
            <a:off x="8288139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0428"/>
          <p:cNvSpPr>
            <a:spLocks noEditPoints="1"/>
          </p:cNvSpPr>
          <p:nvPr/>
        </p:nvSpPr>
        <p:spPr bwMode="auto">
          <a:xfrm>
            <a:off x="5778302" y="1460180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Freeform 10428"/>
          <p:cNvSpPr>
            <a:spLocks noEditPoints="1"/>
          </p:cNvSpPr>
          <p:nvPr/>
        </p:nvSpPr>
        <p:spPr bwMode="auto">
          <a:xfrm>
            <a:off x="5778302" y="2493301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5" name="Freeform 10428"/>
          <p:cNvSpPr>
            <a:spLocks noEditPoints="1"/>
          </p:cNvSpPr>
          <p:nvPr/>
        </p:nvSpPr>
        <p:spPr bwMode="auto">
          <a:xfrm>
            <a:off x="5778302" y="3526422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Freeform 10428"/>
          <p:cNvSpPr>
            <a:spLocks noEditPoints="1"/>
          </p:cNvSpPr>
          <p:nvPr/>
        </p:nvSpPr>
        <p:spPr bwMode="auto">
          <a:xfrm>
            <a:off x="5778302" y="455954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文本框 799"/>
          <p:cNvSpPr txBox="1"/>
          <p:nvPr/>
        </p:nvSpPr>
        <p:spPr>
          <a:xfrm>
            <a:off x="6698146" y="1525376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0" name="文本框 799"/>
          <p:cNvSpPr txBox="1"/>
          <p:nvPr/>
        </p:nvSpPr>
        <p:spPr>
          <a:xfrm>
            <a:off x="6698146" y="2558497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1" name="文本框 799"/>
          <p:cNvSpPr txBox="1"/>
          <p:nvPr/>
        </p:nvSpPr>
        <p:spPr>
          <a:xfrm>
            <a:off x="6698146" y="3591618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2" name="文本框 799"/>
          <p:cNvSpPr txBox="1"/>
          <p:nvPr/>
        </p:nvSpPr>
        <p:spPr>
          <a:xfrm>
            <a:off x="6698146" y="4624739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27" name="Freeform 173"/>
          <p:cNvSpPr>
            <a:spLocks noEditPoints="1"/>
          </p:cNvSpPr>
          <p:nvPr/>
        </p:nvSpPr>
        <p:spPr bwMode="auto">
          <a:xfrm rot="5400000">
            <a:off x="8981976" y="5026305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3"/>
          <p:cNvSpPr>
            <a:spLocks noEditPoints="1"/>
          </p:cNvSpPr>
          <p:nvPr/>
        </p:nvSpPr>
        <p:spPr bwMode="auto">
          <a:xfrm rot="5400000">
            <a:off x="9745500" y="5026305"/>
            <a:ext cx="1525007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73"/>
          <p:cNvSpPr>
            <a:spLocks noEditPoints="1"/>
          </p:cNvSpPr>
          <p:nvPr/>
        </p:nvSpPr>
        <p:spPr bwMode="auto">
          <a:xfrm rot="5400000">
            <a:off x="8218451" y="5026304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6" b="396"/>
          <a:stretch>
            <a:fillRect/>
          </a:stretch>
        </p:blipFill>
        <p:spPr>
          <a:xfrm>
            <a:off x="1309801" y="1698708"/>
            <a:ext cx="6686612" cy="2632267"/>
          </a:xfrm>
          <a:prstGeom prst="rect">
            <a:avLst/>
          </a:prstGeom>
          <a:ln w="50800">
            <a:solidFill>
              <a:srgbClr val="2C3C5E"/>
            </a:solidFill>
          </a:ln>
        </p:spPr>
      </p:pic>
      <p:sp>
        <p:nvSpPr>
          <p:cNvPr id="7" name="矩形 6"/>
          <p:cNvSpPr/>
          <p:nvPr/>
        </p:nvSpPr>
        <p:spPr>
          <a:xfrm>
            <a:off x="1309801" y="4642918"/>
            <a:ext cx="66866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8040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专业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41565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专心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05091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专注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78040" y="1687133"/>
            <a:ext cx="1851521" cy="523220"/>
            <a:chOff x="8589097" y="1704458"/>
            <a:chExt cx="185152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917444" y="170445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模板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19" name="Freeform 10428"/>
            <p:cNvSpPr>
              <a:spLocks noEditPoints="1"/>
            </p:cNvSpPr>
            <p:nvPr/>
          </p:nvSpPr>
          <p:spPr bwMode="auto">
            <a:xfrm rot="10800000" flipV="1">
              <a:off x="8589097" y="1818818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78040" y="2343693"/>
            <a:ext cx="1851521" cy="523220"/>
            <a:chOff x="8589097" y="2593586"/>
            <a:chExt cx="1851521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917444" y="2593586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图表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0" name="Freeform 10428"/>
            <p:cNvSpPr>
              <a:spLocks noEditPoints="1"/>
            </p:cNvSpPr>
            <p:nvPr/>
          </p:nvSpPr>
          <p:spPr bwMode="auto">
            <a:xfrm rot="10800000" flipV="1">
              <a:off x="8589097" y="2707947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8040" y="3000253"/>
            <a:ext cx="1851521" cy="523220"/>
            <a:chOff x="8589097" y="3241608"/>
            <a:chExt cx="185152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917444" y="324160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作品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1" name="Freeform 10428"/>
            <p:cNvSpPr>
              <a:spLocks noEditPoints="1"/>
            </p:cNvSpPr>
            <p:nvPr/>
          </p:nvSpPr>
          <p:spPr bwMode="auto">
            <a:xfrm rot="10800000" flipV="1">
              <a:off x="8589097" y="3355969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78040" y="3656814"/>
            <a:ext cx="1851521" cy="523220"/>
            <a:chOff x="8589097" y="3889630"/>
            <a:chExt cx="1851521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8917444" y="3889630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定制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2" name="Freeform 10428"/>
            <p:cNvSpPr>
              <a:spLocks noEditPoints="1"/>
            </p:cNvSpPr>
            <p:nvPr/>
          </p:nvSpPr>
          <p:spPr bwMode="auto">
            <a:xfrm rot="10800000" flipV="1">
              <a:off x="8589097" y="4003991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154843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2" r="29547" b="33965"/>
          <a:stretch>
            <a:fillRect/>
          </a:stretch>
        </p:blipFill>
        <p:spPr>
          <a:xfrm>
            <a:off x="1970085" y="1950466"/>
            <a:ext cx="1692000" cy="1692000"/>
          </a:xfrm>
          <a:custGeom>
            <a:avLst/>
            <a:gdLst>
              <a:gd name="connsiteX0" fmla="*/ 845991 w 1692000"/>
              <a:gd name="connsiteY0" fmla="*/ 0 h 1692000"/>
              <a:gd name="connsiteX1" fmla="*/ 846009 w 1692000"/>
              <a:gd name="connsiteY1" fmla="*/ 0 h 1692000"/>
              <a:gd name="connsiteX2" fmla="*/ 932499 w 1692000"/>
              <a:gd name="connsiteY2" fmla="*/ 4368 h 1692000"/>
              <a:gd name="connsiteX3" fmla="*/ 1692000 w 1692000"/>
              <a:gd name="connsiteY3" fmla="*/ 846000 h 1692000"/>
              <a:gd name="connsiteX4" fmla="*/ 846000 w 1692000"/>
              <a:gd name="connsiteY4" fmla="*/ 1692000 h 1692000"/>
              <a:gd name="connsiteX5" fmla="*/ 0 w 1692000"/>
              <a:gd name="connsiteY5" fmla="*/ 846000 h 1692000"/>
              <a:gd name="connsiteX6" fmla="*/ 759502 w 1692000"/>
              <a:gd name="connsiteY6" fmla="*/ 4368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2000" h="1692000">
                <a:moveTo>
                  <a:pt x="845991" y="0"/>
                </a:moveTo>
                <a:lnTo>
                  <a:pt x="846009" y="0"/>
                </a:lnTo>
                <a:lnTo>
                  <a:pt x="932499" y="4368"/>
                </a:lnTo>
                <a:cubicBezTo>
                  <a:pt x="1359099" y="47691"/>
                  <a:pt x="1692000" y="407969"/>
                  <a:pt x="1692000" y="846000"/>
                </a:cubicBezTo>
                <a:cubicBezTo>
                  <a:pt x="1692000" y="1313233"/>
                  <a:pt x="1313233" y="1692000"/>
                  <a:pt x="846000" y="1692000"/>
                </a:cubicBezTo>
                <a:cubicBezTo>
                  <a:pt x="378767" y="1692000"/>
                  <a:pt x="0" y="1313233"/>
                  <a:pt x="0" y="846000"/>
                </a:cubicBezTo>
                <a:cubicBezTo>
                  <a:pt x="0" y="407969"/>
                  <a:pt x="332901" y="47691"/>
                  <a:pt x="759502" y="4368"/>
                </a:cubicBezTo>
                <a:close/>
              </a:path>
            </a:pathLst>
          </a:custGeom>
        </p:spPr>
      </p:pic>
      <p:sp>
        <p:nvSpPr>
          <p:cNvPr id="17" name="Freeform 10428"/>
          <p:cNvSpPr>
            <a:spLocks noEditPoints="1"/>
          </p:cNvSpPr>
          <p:nvPr/>
        </p:nvSpPr>
        <p:spPr bwMode="auto">
          <a:xfrm rot="16200000">
            <a:off x="831499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 t="1448" r="18950" b="41288"/>
          <a:stretch>
            <a:fillRect/>
          </a:stretch>
        </p:blipFill>
        <p:spPr>
          <a:xfrm>
            <a:off x="8736645" y="1950466"/>
            <a:ext cx="1692000" cy="1692000"/>
          </a:xfrm>
          <a:custGeom>
            <a:avLst/>
            <a:gdLst>
              <a:gd name="connsiteX0" fmla="*/ 1963549 w 3927098"/>
              <a:gd name="connsiteY0" fmla="*/ 0 h 3927098"/>
              <a:gd name="connsiteX1" fmla="*/ 3927098 w 3927098"/>
              <a:gd name="connsiteY1" fmla="*/ 1963549 h 3927098"/>
              <a:gd name="connsiteX2" fmla="*/ 1963549 w 3927098"/>
              <a:gd name="connsiteY2" fmla="*/ 3927098 h 3927098"/>
              <a:gd name="connsiteX3" fmla="*/ 0 w 3927098"/>
              <a:gd name="connsiteY3" fmla="*/ 1963549 h 3927098"/>
              <a:gd name="connsiteX4" fmla="*/ 1963549 w 3927098"/>
              <a:gd name="connsiteY4" fmla="*/ 0 h 392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098" h="3927098">
                <a:moveTo>
                  <a:pt x="1963549" y="0"/>
                </a:moveTo>
                <a:cubicBezTo>
                  <a:pt x="3047987" y="0"/>
                  <a:pt x="3927098" y="879111"/>
                  <a:pt x="3927098" y="1963549"/>
                </a:cubicBezTo>
                <a:cubicBezTo>
                  <a:pt x="3927098" y="3047987"/>
                  <a:pt x="3047987" y="3927098"/>
                  <a:pt x="1963549" y="3927098"/>
                </a:cubicBezTo>
                <a:cubicBezTo>
                  <a:pt x="879111" y="3927098"/>
                  <a:pt x="0" y="3047987"/>
                  <a:pt x="0" y="1963549"/>
                </a:cubicBezTo>
                <a:cubicBezTo>
                  <a:pt x="0" y="879111"/>
                  <a:pt x="879111" y="0"/>
                  <a:pt x="1963549" y="0"/>
                </a:cubicBezTo>
                <a:close/>
              </a:path>
            </a:pathLst>
          </a:custGeom>
          <a:noFill/>
          <a:ln>
            <a:noFill/>
          </a:ln>
          <a:effectLst/>
        </p:spPr>
      </p:pic>
      <p:sp>
        <p:nvSpPr>
          <p:cNvPr id="15" name="Freeform 10428"/>
          <p:cNvSpPr>
            <a:spLocks noEditPoints="1"/>
          </p:cNvSpPr>
          <p:nvPr/>
        </p:nvSpPr>
        <p:spPr bwMode="auto">
          <a:xfrm rot="16200000">
            <a:off x="493171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0" r="20439" b="52068"/>
          <a:stretch>
            <a:fillRect/>
          </a:stretch>
        </p:blipFill>
        <p:spPr>
          <a:xfrm>
            <a:off x="5353365" y="1950466"/>
            <a:ext cx="1692000" cy="1692000"/>
          </a:xfrm>
          <a:custGeom>
            <a:avLst/>
            <a:gdLst>
              <a:gd name="connsiteX0" fmla="*/ 1643558 w 3287152"/>
              <a:gd name="connsiteY0" fmla="*/ 0 h 3287151"/>
              <a:gd name="connsiteX1" fmla="*/ 1643594 w 3287152"/>
              <a:gd name="connsiteY1" fmla="*/ 0 h 3287151"/>
              <a:gd name="connsiteX2" fmla="*/ 1811622 w 3287152"/>
              <a:gd name="connsiteY2" fmla="*/ 8485 h 3287151"/>
              <a:gd name="connsiteX3" fmla="*/ 3287152 w 3287152"/>
              <a:gd name="connsiteY3" fmla="*/ 1643575 h 3287151"/>
              <a:gd name="connsiteX4" fmla="*/ 1643576 w 3287152"/>
              <a:gd name="connsiteY4" fmla="*/ 3287151 h 3287151"/>
              <a:gd name="connsiteX5" fmla="*/ 0 w 3287152"/>
              <a:gd name="connsiteY5" fmla="*/ 1643575 h 3287151"/>
              <a:gd name="connsiteX6" fmla="*/ 1475530 w 3287152"/>
              <a:gd name="connsiteY6" fmla="*/ 8485 h 328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7152" h="3287151">
                <a:moveTo>
                  <a:pt x="1643558" y="0"/>
                </a:moveTo>
                <a:lnTo>
                  <a:pt x="1643594" y="0"/>
                </a:lnTo>
                <a:lnTo>
                  <a:pt x="1811622" y="8485"/>
                </a:lnTo>
                <a:cubicBezTo>
                  <a:pt x="2640405" y="92652"/>
                  <a:pt x="3287152" y="792586"/>
                  <a:pt x="3287152" y="1643575"/>
                </a:cubicBezTo>
                <a:cubicBezTo>
                  <a:pt x="3287152" y="2551297"/>
                  <a:pt x="2551298" y="3287151"/>
                  <a:pt x="1643576" y="3287151"/>
                </a:cubicBezTo>
                <a:cubicBezTo>
                  <a:pt x="735854" y="3287151"/>
                  <a:pt x="0" y="2551297"/>
                  <a:pt x="0" y="1643575"/>
                </a:cubicBezTo>
                <a:cubicBezTo>
                  <a:pt x="0" y="792586"/>
                  <a:pt x="646747" y="92652"/>
                  <a:pt x="1475530" y="8485"/>
                </a:cubicBezTo>
                <a:close/>
              </a:path>
            </a:pathLst>
          </a:custGeom>
          <a:effectLst/>
        </p:spPr>
      </p:pic>
      <p:sp>
        <p:nvSpPr>
          <p:cNvPr id="23" name="矩形 22"/>
          <p:cNvSpPr/>
          <p:nvPr/>
        </p:nvSpPr>
        <p:spPr>
          <a:xfrm>
            <a:off x="1797839" y="4539128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05607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设计总监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111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8888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产品总监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39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77216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财务总监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贰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0" hidden="1"/>
          <p:cNvSpPr/>
          <p:nvPr/>
        </p:nvSpPr>
        <p:spPr bwMode="auto">
          <a:xfrm>
            <a:off x="2971580" y="1370404"/>
            <a:ext cx="6896320" cy="376103"/>
          </a:xfrm>
          <a:custGeom>
            <a:avLst/>
            <a:gdLst>
              <a:gd name="T0" fmla="*/ 435 w 449"/>
              <a:gd name="T1" fmla="*/ 68 h 79"/>
              <a:gd name="T2" fmla="*/ 442 w 449"/>
              <a:gd name="T3" fmla="*/ 65 h 79"/>
              <a:gd name="T4" fmla="*/ 416 w 449"/>
              <a:gd name="T5" fmla="*/ 64 h 79"/>
              <a:gd name="T6" fmla="*/ 431 w 449"/>
              <a:gd name="T7" fmla="*/ 59 h 79"/>
              <a:gd name="T8" fmla="*/ 419 w 449"/>
              <a:gd name="T9" fmla="*/ 57 h 79"/>
              <a:gd name="T10" fmla="*/ 431 w 449"/>
              <a:gd name="T11" fmla="*/ 51 h 79"/>
              <a:gd name="T12" fmla="*/ 427 w 449"/>
              <a:gd name="T13" fmla="*/ 50 h 79"/>
              <a:gd name="T14" fmla="*/ 443 w 449"/>
              <a:gd name="T15" fmla="*/ 47 h 79"/>
              <a:gd name="T16" fmla="*/ 432 w 449"/>
              <a:gd name="T17" fmla="*/ 43 h 79"/>
              <a:gd name="T18" fmla="*/ 415 w 449"/>
              <a:gd name="T19" fmla="*/ 42 h 79"/>
              <a:gd name="T20" fmla="*/ 421 w 449"/>
              <a:gd name="T21" fmla="*/ 38 h 79"/>
              <a:gd name="T22" fmla="*/ 425 w 449"/>
              <a:gd name="T23" fmla="*/ 35 h 79"/>
              <a:gd name="T24" fmla="*/ 422 w 449"/>
              <a:gd name="T25" fmla="*/ 33 h 79"/>
              <a:gd name="T26" fmla="*/ 426 w 449"/>
              <a:gd name="T27" fmla="*/ 29 h 79"/>
              <a:gd name="T28" fmla="*/ 414 w 449"/>
              <a:gd name="T29" fmla="*/ 25 h 79"/>
              <a:gd name="T30" fmla="*/ 418 w 449"/>
              <a:gd name="T31" fmla="*/ 21 h 79"/>
              <a:gd name="T32" fmla="*/ 427 w 449"/>
              <a:gd name="T33" fmla="*/ 17 h 79"/>
              <a:gd name="T34" fmla="*/ 432 w 449"/>
              <a:gd name="T35" fmla="*/ 14 h 79"/>
              <a:gd name="T36" fmla="*/ 420 w 449"/>
              <a:gd name="T37" fmla="*/ 10 h 79"/>
              <a:gd name="T38" fmla="*/ 381 w 449"/>
              <a:gd name="T39" fmla="*/ 6 h 79"/>
              <a:gd name="T40" fmla="*/ 216 w 449"/>
              <a:gd name="T41" fmla="*/ 2 h 79"/>
              <a:gd name="T42" fmla="*/ 62 w 449"/>
              <a:gd name="T43" fmla="*/ 0 h 79"/>
              <a:gd name="T44" fmla="*/ 5 w 449"/>
              <a:gd name="T45" fmla="*/ 4 h 79"/>
              <a:gd name="T46" fmla="*/ 3 w 449"/>
              <a:gd name="T47" fmla="*/ 7 h 79"/>
              <a:gd name="T48" fmla="*/ 3 w 449"/>
              <a:gd name="T49" fmla="*/ 9 h 79"/>
              <a:gd name="T50" fmla="*/ 2 w 449"/>
              <a:gd name="T51" fmla="*/ 13 h 79"/>
              <a:gd name="T52" fmla="*/ 3 w 449"/>
              <a:gd name="T53" fmla="*/ 16 h 79"/>
              <a:gd name="T54" fmla="*/ 3 w 449"/>
              <a:gd name="T55" fmla="*/ 18 h 79"/>
              <a:gd name="T56" fmla="*/ 5 w 449"/>
              <a:gd name="T57" fmla="*/ 20 h 79"/>
              <a:gd name="T58" fmla="*/ 2 w 449"/>
              <a:gd name="T59" fmla="*/ 25 h 79"/>
              <a:gd name="T60" fmla="*/ 6 w 449"/>
              <a:gd name="T61" fmla="*/ 30 h 79"/>
              <a:gd name="T62" fmla="*/ 10 w 449"/>
              <a:gd name="T63" fmla="*/ 36 h 79"/>
              <a:gd name="T64" fmla="*/ 4 w 449"/>
              <a:gd name="T65" fmla="*/ 38 h 79"/>
              <a:gd name="T66" fmla="*/ 9 w 449"/>
              <a:gd name="T67" fmla="*/ 41 h 79"/>
              <a:gd name="T68" fmla="*/ 8 w 449"/>
              <a:gd name="T69" fmla="*/ 44 h 79"/>
              <a:gd name="T70" fmla="*/ 4 w 449"/>
              <a:gd name="T71" fmla="*/ 47 h 79"/>
              <a:gd name="T72" fmla="*/ 9 w 449"/>
              <a:gd name="T73" fmla="*/ 53 h 79"/>
              <a:gd name="T74" fmla="*/ 5 w 449"/>
              <a:gd name="T75" fmla="*/ 55 h 79"/>
              <a:gd name="T76" fmla="*/ 10 w 449"/>
              <a:gd name="T77" fmla="*/ 59 h 79"/>
              <a:gd name="T78" fmla="*/ 3 w 449"/>
              <a:gd name="T79" fmla="*/ 62 h 79"/>
              <a:gd name="T80" fmla="*/ 66 w 449"/>
              <a:gd name="T81" fmla="*/ 73 h 79"/>
              <a:gd name="T82" fmla="*/ 132 w 449"/>
              <a:gd name="T83" fmla="*/ 75 h 79"/>
              <a:gd name="T84" fmla="*/ 196 w 449"/>
              <a:gd name="T85" fmla="*/ 75 h 79"/>
              <a:gd name="T86" fmla="*/ 247 w 449"/>
              <a:gd name="T87" fmla="*/ 76 h 79"/>
              <a:gd name="T88" fmla="*/ 248 w 449"/>
              <a:gd name="T89" fmla="*/ 76 h 79"/>
              <a:gd name="T90" fmla="*/ 256 w 449"/>
              <a:gd name="T91" fmla="*/ 75 h 79"/>
              <a:gd name="T92" fmla="*/ 285 w 449"/>
              <a:gd name="T93" fmla="*/ 76 h 79"/>
              <a:gd name="T94" fmla="*/ 331 w 449"/>
              <a:gd name="T95" fmla="*/ 77 h 79"/>
              <a:gd name="T96" fmla="*/ 444 w 449"/>
              <a:gd name="T97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9" h="79">
                <a:moveTo>
                  <a:pt x="435" y="69"/>
                </a:moveTo>
                <a:cubicBezTo>
                  <a:pt x="436" y="69"/>
                  <a:pt x="436" y="69"/>
                  <a:pt x="436" y="69"/>
                </a:cubicBezTo>
                <a:cubicBezTo>
                  <a:pt x="436" y="68"/>
                  <a:pt x="435" y="68"/>
                  <a:pt x="435" y="68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36" y="67"/>
                  <a:pt x="435" y="67"/>
                  <a:pt x="434" y="67"/>
                </a:cubicBezTo>
                <a:cubicBezTo>
                  <a:pt x="437" y="66"/>
                  <a:pt x="439" y="66"/>
                  <a:pt x="442" y="65"/>
                </a:cubicBezTo>
                <a:cubicBezTo>
                  <a:pt x="439" y="64"/>
                  <a:pt x="439" y="64"/>
                  <a:pt x="439" y="64"/>
                </a:cubicBezTo>
                <a:cubicBezTo>
                  <a:pt x="442" y="63"/>
                  <a:pt x="446" y="64"/>
                  <a:pt x="449" y="63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22" y="62"/>
                  <a:pt x="429" y="62"/>
                  <a:pt x="436" y="60"/>
                </a:cubicBezTo>
                <a:cubicBezTo>
                  <a:pt x="434" y="60"/>
                  <a:pt x="429" y="61"/>
                  <a:pt x="431" y="59"/>
                </a:cubicBezTo>
                <a:cubicBezTo>
                  <a:pt x="431" y="59"/>
                  <a:pt x="432" y="58"/>
                  <a:pt x="433" y="59"/>
                </a:cubicBezTo>
                <a:cubicBezTo>
                  <a:pt x="427" y="58"/>
                  <a:pt x="418" y="58"/>
                  <a:pt x="412" y="57"/>
                </a:cubicBezTo>
                <a:cubicBezTo>
                  <a:pt x="414" y="57"/>
                  <a:pt x="416" y="56"/>
                  <a:pt x="419" y="57"/>
                </a:cubicBezTo>
                <a:cubicBezTo>
                  <a:pt x="427" y="55"/>
                  <a:pt x="437" y="55"/>
                  <a:pt x="446" y="54"/>
                </a:cubicBezTo>
                <a:cubicBezTo>
                  <a:pt x="441" y="53"/>
                  <a:pt x="435" y="53"/>
                  <a:pt x="430" y="52"/>
                </a:cubicBezTo>
                <a:cubicBezTo>
                  <a:pt x="431" y="51"/>
                  <a:pt x="431" y="51"/>
                  <a:pt x="431" y="51"/>
                </a:cubicBezTo>
                <a:cubicBezTo>
                  <a:pt x="429" y="51"/>
                  <a:pt x="426" y="52"/>
                  <a:pt x="424" y="51"/>
                </a:cubicBezTo>
                <a:cubicBezTo>
                  <a:pt x="424" y="50"/>
                  <a:pt x="424" y="50"/>
                  <a:pt x="424" y="50"/>
                </a:cubicBezTo>
                <a:cubicBezTo>
                  <a:pt x="425" y="50"/>
                  <a:pt x="425" y="49"/>
                  <a:pt x="427" y="50"/>
                </a:cubicBezTo>
                <a:cubicBezTo>
                  <a:pt x="429" y="49"/>
                  <a:pt x="432" y="49"/>
                  <a:pt x="433" y="48"/>
                </a:cubicBezTo>
                <a:cubicBezTo>
                  <a:pt x="433" y="48"/>
                  <a:pt x="433" y="48"/>
                  <a:pt x="433" y="48"/>
                </a:cubicBezTo>
                <a:cubicBezTo>
                  <a:pt x="436" y="47"/>
                  <a:pt x="440" y="47"/>
                  <a:pt x="443" y="47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0" y="46"/>
                  <a:pt x="421" y="46"/>
                  <a:pt x="420" y="45"/>
                </a:cubicBezTo>
                <a:cubicBezTo>
                  <a:pt x="423" y="43"/>
                  <a:pt x="428" y="44"/>
                  <a:pt x="432" y="43"/>
                </a:cubicBezTo>
                <a:cubicBezTo>
                  <a:pt x="429" y="42"/>
                  <a:pt x="429" y="42"/>
                  <a:pt x="429" y="42"/>
                </a:cubicBezTo>
                <a:cubicBezTo>
                  <a:pt x="430" y="42"/>
                  <a:pt x="430" y="42"/>
                  <a:pt x="430" y="42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17" y="41"/>
                  <a:pt x="420" y="41"/>
                  <a:pt x="422" y="41"/>
                </a:cubicBezTo>
                <a:cubicBezTo>
                  <a:pt x="421" y="39"/>
                  <a:pt x="418" y="40"/>
                  <a:pt x="415" y="39"/>
                </a:cubicBezTo>
                <a:cubicBezTo>
                  <a:pt x="421" y="38"/>
                  <a:pt x="421" y="38"/>
                  <a:pt x="421" y="38"/>
                </a:cubicBezTo>
                <a:cubicBezTo>
                  <a:pt x="423" y="38"/>
                  <a:pt x="420" y="37"/>
                  <a:pt x="422" y="37"/>
                </a:cubicBezTo>
                <a:cubicBezTo>
                  <a:pt x="422" y="36"/>
                  <a:pt x="422" y="36"/>
                  <a:pt x="421" y="36"/>
                </a:cubicBezTo>
                <a:cubicBezTo>
                  <a:pt x="422" y="34"/>
                  <a:pt x="424" y="35"/>
                  <a:pt x="425" y="35"/>
                </a:cubicBezTo>
                <a:cubicBezTo>
                  <a:pt x="416" y="34"/>
                  <a:pt x="416" y="34"/>
                  <a:pt x="416" y="34"/>
                </a:cubicBezTo>
                <a:cubicBezTo>
                  <a:pt x="418" y="33"/>
                  <a:pt x="421" y="34"/>
                  <a:pt x="423" y="34"/>
                </a:cubicBezTo>
                <a:cubicBezTo>
                  <a:pt x="422" y="33"/>
                  <a:pt x="422" y="33"/>
                  <a:pt x="422" y="33"/>
                </a:cubicBezTo>
                <a:cubicBezTo>
                  <a:pt x="424" y="32"/>
                  <a:pt x="425" y="32"/>
                  <a:pt x="428" y="32"/>
                </a:cubicBezTo>
                <a:cubicBezTo>
                  <a:pt x="425" y="31"/>
                  <a:pt x="419" y="33"/>
                  <a:pt x="417" y="31"/>
                </a:cubicBezTo>
                <a:cubicBezTo>
                  <a:pt x="420" y="30"/>
                  <a:pt x="423" y="29"/>
                  <a:pt x="426" y="29"/>
                </a:cubicBezTo>
                <a:cubicBezTo>
                  <a:pt x="423" y="28"/>
                  <a:pt x="422" y="27"/>
                  <a:pt x="419" y="27"/>
                </a:cubicBezTo>
                <a:cubicBezTo>
                  <a:pt x="422" y="26"/>
                  <a:pt x="426" y="26"/>
                  <a:pt x="430" y="25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6" y="24"/>
                  <a:pt x="419" y="24"/>
                  <a:pt x="421" y="24"/>
                </a:cubicBezTo>
                <a:cubicBezTo>
                  <a:pt x="421" y="22"/>
                  <a:pt x="425" y="23"/>
                  <a:pt x="425" y="22"/>
                </a:cubicBezTo>
                <a:cubicBezTo>
                  <a:pt x="424" y="21"/>
                  <a:pt x="420" y="22"/>
                  <a:pt x="418" y="21"/>
                </a:cubicBezTo>
                <a:cubicBezTo>
                  <a:pt x="421" y="21"/>
                  <a:pt x="424" y="19"/>
                  <a:pt x="427" y="20"/>
                </a:cubicBezTo>
                <a:cubicBezTo>
                  <a:pt x="422" y="18"/>
                  <a:pt x="416" y="19"/>
                  <a:pt x="409" y="19"/>
                </a:cubicBezTo>
                <a:cubicBezTo>
                  <a:pt x="415" y="17"/>
                  <a:pt x="421" y="18"/>
                  <a:pt x="427" y="17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2" y="16"/>
                  <a:pt x="419" y="16"/>
                  <a:pt x="418" y="15"/>
                </a:cubicBezTo>
                <a:cubicBezTo>
                  <a:pt x="432" y="14"/>
                  <a:pt x="432" y="14"/>
                  <a:pt x="432" y="14"/>
                </a:cubicBezTo>
                <a:cubicBezTo>
                  <a:pt x="429" y="14"/>
                  <a:pt x="429" y="14"/>
                  <a:pt x="429" y="14"/>
                </a:cubicBezTo>
                <a:cubicBezTo>
                  <a:pt x="422" y="12"/>
                  <a:pt x="413" y="13"/>
                  <a:pt x="405" y="12"/>
                </a:cubicBezTo>
                <a:cubicBezTo>
                  <a:pt x="409" y="9"/>
                  <a:pt x="415" y="11"/>
                  <a:pt x="420" y="10"/>
                </a:cubicBezTo>
                <a:cubicBezTo>
                  <a:pt x="417" y="10"/>
                  <a:pt x="415" y="10"/>
                  <a:pt x="412" y="10"/>
                </a:cubicBezTo>
                <a:cubicBezTo>
                  <a:pt x="418" y="10"/>
                  <a:pt x="423" y="9"/>
                  <a:pt x="429" y="9"/>
                </a:cubicBezTo>
                <a:cubicBezTo>
                  <a:pt x="413" y="8"/>
                  <a:pt x="397" y="6"/>
                  <a:pt x="381" y="6"/>
                </a:cubicBezTo>
                <a:cubicBezTo>
                  <a:pt x="285" y="3"/>
                  <a:pt x="285" y="3"/>
                  <a:pt x="285" y="3"/>
                </a:cubicBezTo>
                <a:cubicBezTo>
                  <a:pt x="216" y="3"/>
                  <a:pt x="216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21" y="2"/>
                  <a:pt x="226" y="2"/>
                  <a:pt x="231" y="2"/>
                </a:cubicBezTo>
                <a:cubicBezTo>
                  <a:pt x="199" y="2"/>
                  <a:pt x="166" y="1"/>
                  <a:pt x="13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4" y="3"/>
                  <a:pt x="4" y="3"/>
                  <a:pt x="4" y="3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4" y="10"/>
                  <a:pt x="5" y="11"/>
                </a:cubicBez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1" y="14"/>
                  <a:pt x="4" y="15"/>
                </a:cubicBez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4" y="19"/>
                  <a:pt x="4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1"/>
                  <a:pt x="6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5"/>
                  <a:pt x="3" y="25"/>
                  <a:pt x="2" y="25"/>
                </a:cubicBezTo>
                <a:cubicBezTo>
                  <a:pt x="4" y="26"/>
                  <a:pt x="6" y="26"/>
                  <a:pt x="7" y="27"/>
                </a:cubicBezTo>
                <a:cubicBezTo>
                  <a:pt x="6" y="27"/>
                  <a:pt x="5" y="28"/>
                  <a:pt x="4" y="28"/>
                </a:cubicBezTo>
                <a:cubicBezTo>
                  <a:pt x="4" y="30"/>
                  <a:pt x="4" y="30"/>
                  <a:pt x="6" y="30"/>
                </a:cubicBezTo>
                <a:cubicBezTo>
                  <a:pt x="4" y="32"/>
                  <a:pt x="9" y="32"/>
                  <a:pt x="11" y="33"/>
                </a:cubicBezTo>
                <a:cubicBezTo>
                  <a:pt x="9" y="34"/>
                  <a:pt x="5" y="33"/>
                  <a:pt x="3" y="34"/>
                </a:cubicBezTo>
                <a:cubicBezTo>
                  <a:pt x="5" y="35"/>
                  <a:pt x="8" y="35"/>
                  <a:pt x="10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5" y="38"/>
                  <a:pt x="4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5" y="40"/>
                  <a:pt x="6" y="40"/>
                </a:cubicBezTo>
                <a:cubicBezTo>
                  <a:pt x="7" y="41"/>
                  <a:pt x="8" y="40"/>
                  <a:pt x="9" y="41"/>
                </a:cubicBezTo>
                <a:cubicBezTo>
                  <a:pt x="9" y="42"/>
                  <a:pt x="5" y="41"/>
                  <a:pt x="6" y="42"/>
                </a:cubicBezTo>
                <a:cubicBezTo>
                  <a:pt x="7" y="42"/>
                  <a:pt x="5" y="42"/>
                  <a:pt x="5" y="42"/>
                </a:cubicBezTo>
                <a:cubicBezTo>
                  <a:pt x="8" y="44"/>
                  <a:pt x="8" y="44"/>
                  <a:pt x="8" y="44"/>
                </a:cubicBezTo>
                <a:cubicBezTo>
                  <a:pt x="7" y="45"/>
                  <a:pt x="5" y="44"/>
                  <a:pt x="4" y="45"/>
                </a:cubicBezTo>
                <a:cubicBezTo>
                  <a:pt x="6" y="45"/>
                  <a:pt x="7" y="45"/>
                  <a:pt x="8" y="46"/>
                </a:cubicBezTo>
                <a:cubicBezTo>
                  <a:pt x="4" y="47"/>
                  <a:pt x="4" y="47"/>
                  <a:pt x="4" y="47"/>
                </a:cubicBezTo>
                <a:cubicBezTo>
                  <a:pt x="6" y="47"/>
                  <a:pt x="8" y="48"/>
                  <a:pt x="10" y="48"/>
                </a:cubicBezTo>
                <a:cubicBezTo>
                  <a:pt x="8" y="50"/>
                  <a:pt x="5" y="49"/>
                  <a:pt x="3" y="50"/>
                </a:cubicBezTo>
                <a:cubicBezTo>
                  <a:pt x="6" y="50"/>
                  <a:pt x="7" y="52"/>
                  <a:pt x="9" y="53"/>
                </a:cubicBezTo>
                <a:cubicBezTo>
                  <a:pt x="8" y="53"/>
                  <a:pt x="6" y="53"/>
                  <a:pt x="5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8" y="60"/>
                  <a:pt x="5" y="59"/>
                  <a:pt x="3" y="60"/>
                </a:cubicBezTo>
                <a:cubicBezTo>
                  <a:pt x="4" y="60"/>
                  <a:pt x="6" y="60"/>
                  <a:pt x="7" y="61"/>
                </a:cubicBezTo>
                <a:cubicBezTo>
                  <a:pt x="6" y="62"/>
                  <a:pt x="4" y="62"/>
                  <a:pt x="3" y="62"/>
                </a:cubicBezTo>
                <a:cubicBezTo>
                  <a:pt x="5" y="63"/>
                  <a:pt x="8" y="64"/>
                  <a:pt x="10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23" y="72"/>
                  <a:pt x="44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90" y="75"/>
                  <a:pt x="112" y="73"/>
                  <a:pt x="135" y="74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46" y="75"/>
                  <a:pt x="161" y="74"/>
                  <a:pt x="175" y="75"/>
                </a:cubicBezTo>
                <a:cubicBezTo>
                  <a:pt x="175" y="76"/>
                  <a:pt x="172" y="75"/>
                  <a:pt x="171" y="76"/>
                </a:cubicBezTo>
                <a:cubicBezTo>
                  <a:pt x="180" y="76"/>
                  <a:pt x="187" y="75"/>
                  <a:pt x="196" y="75"/>
                </a:cubicBezTo>
                <a:cubicBezTo>
                  <a:pt x="213" y="76"/>
                  <a:pt x="229" y="74"/>
                  <a:pt x="246" y="75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44" y="76"/>
                  <a:pt x="245" y="75"/>
                  <a:pt x="247" y="76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9" y="75"/>
                  <a:pt x="251" y="75"/>
                  <a:pt x="253" y="76"/>
                </a:cubicBezTo>
                <a:cubicBezTo>
                  <a:pt x="251" y="76"/>
                  <a:pt x="251" y="76"/>
                  <a:pt x="251" y="76"/>
                </a:cubicBezTo>
                <a:cubicBezTo>
                  <a:pt x="254" y="77"/>
                  <a:pt x="254" y="75"/>
                  <a:pt x="256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285" y="76"/>
                  <a:pt x="285" y="76"/>
                  <a:pt x="285" y="76"/>
                </a:cubicBezTo>
                <a:cubicBezTo>
                  <a:pt x="299" y="76"/>
                  <a:pt x="313" y="75"/>
                  <a:pt x="327" y="77"/>
                </a:cubicBezTo>
                <a:cubicBezTo>
                  <a:pt x="326" y="78"/>
                  <a:pt x="324" y="77"/>
                  <a:pt x="323" y="78"/>
                </a:cubicBezTo>
                <a:cubicBezTo>
                  <a:pt x="325" y="78"/>
                  <a:pt x="329" y="79"/>
                  <a:pt x="331" y="77"/>
                </a:cubicBezTo>
                <a:cubicBezTo>
                  <a:pt x="362" y="77"/>
                  <a:pt x="391" y="79"/>
                  <a:pt x="421" y="75"/>
                </a:cubicBezTo>
                <a:cubicBezTo>
                  <a:pt x="417" y="75"/>
                  <a:pt x="417" y="75"/>
                  <a:pt x="417" y="75"/>
                </a:cubicBezTo>
                <a:cubicBezTo>
                  <a:pt x="427" y="73"/>
                  <a:pt x="434" y="69"/>
                  <a:pt x="444" y="69"/>
                </a:cubicBezTo>
                <a:lnTo>
                  <a:pt x="435" y="69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956684" y="1526959"/>
          <a:ext cx="8278633" cy="3238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10" name="Freeform 10428" hidden="1"/>
          <p:cNvSpPr>
            <a:spLocks noEditPoints="1"/>
          </p:cNvSpPr>
          <p:nvPr/>
        </p:nvSpPr>
        <p:spPr bwMode="auto">
          <a:xfrm rot="16200000">
            <a:off x="10810188" y="3296767"/>
            <a:ext cx="685714" cy="640270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ffectLst>
            <a:outerShdw sx="110000" sy="11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5929" y="5061501"/>
            <a:ext cx="9140142" cy="79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aphicFrame>
        <p:nvGraphicFramePr>
          <p:cNvPr id="32" name="图表 31"/>
          <p:cNvGraphicFramePr/>
          <p:nvPr/>
        </p:nvGraphicFramePr>
        <p:xfrm>
          <a:off x="631086" y="1534160"/>
          <a:ext cx="7080354" cy="409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3" name="Freeform 192" hidden="1"/>
          <p:cNvSpPr>
            <a:spLocks noEditPoints="1"/>
          </p:cNvSpPr>
          <p:nvPr/>
        </p:nvSpPr>
        <p:spPr bwMode="auto">
          <a:xfrm rot="5400000">
            <a:off x="-1385871" y="3525032"/>
            <a:ext cx="4489954" cy="72252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34" name="Freeform 192"/>
          <p:cNvSpPr>
            <a:spLocks noEditPoints="1"/>
          </p:cNvSpPr>
          <p:nvPr/>
        </p:nvSpPr>
        <p:spPr bwMode="auto">
          <a:xfrm>
            <a:off x="8012129" y="1782836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310880" y="1770688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012128" y="2220204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42" name="Freeform 192"/>
          <p:cNvSpPr>
            <a:spLocks noEditPoints="1"/>
          </p:cNvSpPr>
          <p:nvPr/>
        </p:nvSpPr>
        <p:spPr bwMode="auto">
          <a:xfrm>
            <a:off x="8012129" y="3123755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626C8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8310880" y="311160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12128" y="3561123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46" name="Freeform 192"/>
          <p:cNvSpPr>
            <a:spLocks noEditPoints="1"/>
          </p:cNvSpPr>
          <p:nvPr/>
        </p:nvSpPr>
        <p:spPr bwMode="auto">
          <a:xfrm>
            <a:off x="8012129" y="4464673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A3A9B7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7" name="文本框 46"/>
          <p:cNvSpPr txBox="1"/>
          <p:nvPr/>
        </p:nvSpPr>
        <p:spPr>
          <a:xfrm>
            <a:off x="8310880" y="4452525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定制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012128" y="4902041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叁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-1">
      <a:majorFont>
        <a:latin typeface="等线 Light"/>
        <a:ea typeface="李旭科书法"/>
        <a:cs typeface=""/>
      </a:majorFont>
      <a:minorFont>
        <a:latin typeface="等线"/>
        <a:ea typeface="腾祥铁山楷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1272</Words>
  <Application>WPS 演示</Application>
  <PresentationFormat>宽屏</PresentationFormat>
  <Paragraphs>174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D意空间</dc:creator>
  <cp:lastModifiedBy>Administrator</cp:lastModifiedBy>
  <cp:revision>74</cp:revision>
  <dcterms:created xsi:type="dcterms:W3CDTF">2016-01-17T06:48:00Z</dcterms:created>
  <dcterms:modified xsi:type="dcterms:W3CDTF">2016-04-21T13:23:57Z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