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slideLayouts/slideLayout14.xml" ContentType="application/vnd.openxmlformats-officedocument.presentationml.slideLayout+xml"/>
  <Override PartName="/ppt/theme/theme5.xml" ContentType="application/vnd.openxmlformats-officedocument.theme+xml"/>
  <Override PartName="/ppt/slideLayouts/slideLayout15.xml" ContentType="application/vnd.openxmlformats-officedocument.presentationml.slideLayout+xml"/>
  <Override PartName="/ppt/theme/theme6.xml" ContentType="application/vnd.openxmlformats-officedocument.theme+xml"/>
  <Override PartName="/ppt/slideLayouts/slideLayout16.xml" ContentType="application/vnd.openxmlformats-officedocument.presentationml.slideLayout+xml"/>
  <Override PartName="/ppt/theme/theme7.xml" ContentType="application/vnd.openxmlformats-officedocument.theme+xml"/>
  <Override PartName="/ppt/slideLayouts/slideLayout17.xml" ContentType="application/vnd.openxmlformats-officedocument.presentationml.slideLayout+xml"/>
  <Override PartName="/ppt/theme/theme8.xml" ContentType="application/vnd.openxmlformats-officedocument.theme+xml"/>
  <Override PartName="/ppt/slideLayouts/slideLayout18.xml" ContentType="application/vnd.openxmlformats-officedocument.presentationml.slideLayout+xml"/>
  <Override PartName="/ppt/theme/theme9.xml" ContentType="application/vnd.openxmlformats-officedocument.theme+xml"/>
  <Override PartName="/ppt/slideLayouts/slideLayout19.xml" ContentType="application/vnd.openxmlformats-officedocument.presentationml.slideLayout+xml"/>
  <Override PartName="/ppt/theme/theme10.xml" ContentType="application/vnd.openxmlformats-officedocument.theme+xml"/>
  <Override PartName="/ppt/slideLayouts/slideLayout20.xml" ContentType="application/vnd.openxmlformats-officedocument.presentationml.slideLayout+xml"/>
  <Override PartName="/ppt/theme/theme11.xml" ContentType="application/vnd.openxmlformats-officedocument.theme+xml"/>
  <Override PartName="/ppt/slideLayouts/slideLayout21.xml" ContentType="application/vnd.openxmlformats-officedocument.presentationml.slideLayout+xml"/>
  <Override PartName="/ppt/theme/theme12.xml" ContentType="application/vnd.openxmlformats-officedocument.theme+xml"/>
  <Override PartName="/ppt/slideLayouts/slideLayout22.xml" ContentType="application/vnd.openxmlformats-officedocument.presentationml.slideLayout+xml"/>
  <Override PartName="/ppt/theme/theme13.xml" ContentType="application/vnd.openxmlformats-officedocument.theme+xml"/>
  <Override PartName="/ppt/slideLayouts/slideLayout23.xml" ContentType="application/vnd.openxmlformats-officedocument.presentationml.slideLayout+xml"/>
  <Override PartName="/ppt/theme/theme14.xml" ContentType="application/vnd.openxmlformats-officedocument.theme+xml"/>
  <Override PartName="/ppt/slideLayouts/slideLayout24.xml" ContentType="application/vnd.openxmlformats-officedocument.presentationml.slideLayout+xml"/>
  <Override PartName="/ppt/theme/theme15.xml" ContentType="application/vnd.openxmlformats-officedocument.theme+xml"/>
  <Override PartName="/ppt/slideLayouts/slideLayout25.xml" ContentType="application/vnd.openxmlformats-officedocument.presentationml.slideLayout+xml"/>
  <Override PartName="/ppt/theme/theme16.xml" ContentType="application/vnd.openxmlformats-officedocument.theme+xml"/>
  <Override PartName="/ppt/slideLayouts/slideLayout26.xml" ContentType="application/vnd.openxmlformats-officedocument.presentationml.slideLayout+xml"/>
  <Override PartName="/ppt/theme/theme17.xml" ContentType="application/vnd.openxmlformats-officedocument.theme+xml"/>
  <Override PartName="/ppt/slideLayouts/slideLayout27.xml" ContentType="application/vnd.openxmlformats-officedocument.presentationml.slideLayout+xml"/>
  <Override PartName="/ppt/theme/theme18.xml" ContentType="application/vnd.openxmlformats-officedocument.theme+xml"/>
  <Override PartName="/ppt/slideLayouts/slideLayout28.xml" ContentType="application/vnd.openxmlformats-officedocument.presentationml.slideLayout+xml"/>
  <Override PartName="/ppt/theme/theme19.xml" ContentType="application/vnd.openxmlformats-officedocument.theme+xml"/>
  <Override PartName="/ppt/slideLayouts/slideLayout29.xml" ContentType="application/vnd.openxmlformats-officedocument.presentationml.slideLayout+xml"/>
  <Override PartName="/ppt/theme/theme20.xml" ContentType="application/vnd.openxmlformats-officedocument.theme+xml"/>
  <Override PartName="/ppt/slideLayouts/slideLayout30.xml" ContentType="application/vnd.openxmlformats-officedocument.presentationml.slideLayout+xml"/>
  <Override PartName="/ppt/theme/theme21.xml" ContentType="application/vnd.openxmlformats-officedocument.theme+xml"/>
  <Override PartName="/ppt/slideLayouts/slideLayout31.xml" ContentType="application/vnd.openxmlformats-officedocument.presentationml.slideLayout+xml"/>
  <Override PartName="/ppt/theme/theme22.xml" ContentType="application/vnd.openxmlformats-officedocument.theme+xml"/>
  <Override PartName="/ppt/slideLayouts/slideLayout32.xml" ContentType="application/vnd.openxmlformats-officedocument.presentationml.slideLayout+xml"/>
  <Override PartName="/ppt/theme/theme23.xml" ContentType="application/vnd.openxmlformats-officedocument.theme+xml"/>
  <Override PartName="/ppt/slideLayouts/slideLayout33.xml" ContentType="application/vnd.openxmlformats-officedocument.presentationml.slideLayout+xml"/>
  <Override PartName="/ppt/theme/theme24.xml" ContentType="application/vnd.openxmlformats-officedocument.theme+xml"/>
  <Override PartName="/ppt/theme/theme25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2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3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4.xml" ContentType="application/vnd.openxmlformats-officedocument.presentationml.notesSl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  <p:sldMasterId id="2147483666" r:id="rId3"/>
    <p:sldMasterId id="2147483669" r:id="rId4"/>
    <p:sldMasterId id="2147483671" r:id="rId5"/>
    <p:sldMasterId id="2147483673" r:id="rId6"/>
    <p:sldMasterId id="2147483675" r:id="rId7"/>
    <p:sldMasterId id="2147483677" r:id="rId8"/>
    <p:sldMasterId id="2147483679" r:id="rId9"/>
    <p:sldMasterId id="2147483681" r:id="rId10"/>
    <p:sldMasterId id="2147483683" r:id="rId11"/>
    <p:sldMasterId id="2147483685" r:id="rId12"/>
    <p:sldMasterId id="2147483687" r:id="rId13"/>
    <p:sldMasterId id="2147483689" r:id="rId14"/>
    <p:sldMasterId id="2147483691" r:id="rId15"/>
    <p:sldMasterId id="2147483693" r:id="rId16"/>
    <p:sldMasterId id="2147483695" r:id="rId17"/>
    <p:sldMasterId id="2147483697" r:id="rId18"/>
    <p:sldMasterId id="2147483699" r:id="rId19"/>
    <p:sldMasterId id="2147483701" r:id="rId20"/>
    <p:sldMasterId id="2147483703" r:id="rId21"/>
    <p:sldMasterId id="2147483705" r:id="rId22"/>
    <p:sldMasterId id="2147483707" r:id="rId23"/>
    <p:sldMasterId id="2147483709" r:id="rId24"/>
  </p:sldMasterIdLst>
  <p:notesMasterIdLst>
    <p:notesMasterId r:id="rId50"/>
  </p:notesMasterIdLst>
  <p:sldIdLst>
    <p:sldId id="307" r:id="rId25"/>
    <p:sldId id="308" r:id="rId26"/>
    <p:sldId id="309" r:id="rId27"/>
    <p:sldId id="310" r:id="rId28"/>
    <p:sldId id="311" r:id="rId29"/>
    <p:sldId id="312" r:id="rId30"/>
    <p:sldId id="313" r:id="rId31"/>
    <p:sldId id="314" r:id="rId32"/>
    <p:sldId id="315" r:id="rId33"/>
    <p:sldId id="316" r:id="rId34"/>
    <p:sldId id="317" r:id="rId35"/>
    <p:sldId id="318" r:id="rId36"/>
    <p:sldId id="319" r:id="rId37"/>
    <p:sldId id="320" r:id="rId38"/>
    <p:sldId id="321" r:id="rId39"/>
    <p:sldId id="322" r:id="rId40"/>
    <p:sldId id="323" r:id="rId41"/>
    <p:sldId id="324" r:id="rId42"/>
    <p:sldId id="325" r:id="rId43"/>
    <p:sldId id="326" r:id="rId44"/>
    <p:sldId id="327" r:id="rId45"/>
    <p:sldId id="328" r:id="rId46"/>
    <p:sldId id="329" r:id="rId47"/>
    <p:sldId id="330" r:id="rId48"/>
    <p:sldId id="331" r:id="rId49"/>
  </p:sldIdLst>
  <p:sldSz cx="9144000" cy="6858000" type="screen4x3"/>
  <p:notesSz cx="6858000" cy="9144000"/>
  <p:custDataLst>
    <p:tags r:id="rId51"/>
  </p:custData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672"/>
    <a:srgbClr val="003399"/>
    <a:srgbClr val="0000FF"/>
    <a:srgbClr val="FFFFFF"/>
    <a:srgbClr val="FFC193"/>
    <a:srgbClr val="000000"/>
    <a:srgbClr val="FFCC99"/>
    <a:srgbClr val="00B050"/>
    <a:srgbClr val="FFC000"/>
    <a:srgbClr val="1F1F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>
        <p:scale>
          <a:sx n="75" d="100"/>
          <a:sy n="75" d="100"/>
        </p:scale>
        <p:origin x="-1422" y="-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0" d="100"/>
        <a:sy n="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2.xml"/><Relationship Id="rId39" Type="http://schemas.openxmlformats.org/officeDocument/2006/relationships/slide" Target="slides/slide15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10.xml"/><Relationship Id="rId42" Type="http://schemas.openxmlformats.org/officeDocument/2006/relationships/slide" Target="slides/slide18.xml"/><Relationship Id="rId47" Type="http://schemas.openxmlformats.org/officeDocument/2006/relationships/slide" Target="slides/slide23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1.xml"/><Relationship Id="rId33" Type="http://schemas.openxmlformats.org/officeDocument/2006/relationships/slide" Target="slides/slide9.xml"/><Relationship Id="rId38" Type="http://schemas.openxmlformats.org/officeDocument/2006/relationships/slide" Target="slides/slide14.xml"/><Relationship Id="rId46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" Target="slides/slide5.xml"/><Relationship Id="rId41" Type="http://schemas.openxmlformats.org/officeDocument/2006/relationships/slide" Target="slides/slide17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" Target="slides/slide8.xml"/><Relationship Id="rId37" Type="http://schemas.openxmlformats.org/officeDocument/2006/relationships/slide" Target="slides/slide13.xml"/><Relationship Id="rId40" Type="http://schemas.openxmlformats.org/officeDocument/2006/relationships/slide" Target="slides/slide16.xml"/><Relationship Id="rId45" Type="http://schemas.openxmlformats.org/officeDocument/2006/relationships/slide" Target="slides/slide21.xml"/><Relationship Id="rId53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" Target="slides/slide4.xml"/><Relationship Id="rId36" Type="http://schemas.openxmlformats.org/officeDocument/2006/relationships/slide" Target="slides/slide12.xml"/><Relationship Id="rId49" Type="http://schemas.openxmlformats.org/officeDocument/2006/relationships/slide" Target="slides/slide25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7.xml"/><Relationship Id="rId44" Type="http://schemas.openxmlformats.org/officeDocument/2006/relationships/slide" Target="slides/slide20.xml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" Target="slides/slide3.xml"/><Relationship Id="rId30" Type="http://schemas.openxmlformats.org/officeDocument/2006/relationships/slide" Target="slides/slide6.xml"/><Relationship Id="rId35" Type="http://schemas.openxmlformats.org/officeDocument/2006/relationships/slide" Target="slides/slide11.xml"/><Relationship Id="rId43" Type="http://schemas.openxmlformats.org/officeDocument/2006/relationships/slide" Target="slides/slide19.xml"/><Relationship Id="rId48" Type="http://schemas.openxmlformats.org/officeDocument/2006/relationships/slide" Target="slides/slide24.xml"/><Relationship Id="rId8" Type="http://schemas.openxmlformats.org/officeDocument/2006/relationships/slideMaster" Target="slideMasters/slideMaster8.xml"/><Relationship Id="rId51" Type="http://schemas.openxmlformats.org/officeDocument/2006/relationships/tags" Target="tags/tag1.xml"/><Relationship Id="rId3" Type="http://schemas.openxmlformats.org/officeDocument/2006/relationships/slideMaster" Target="slideMasters/slideMaster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719A78-9406-4D70-8DC4-FC3DCBB53E8C}" type="datetimeFigureOut">
              <a:rPr lang="zh-TW" altLang="en-US" smtClean="0"/>
              <a:pPr/>
              <a:t>2014/4/14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6E7938-8F64-4A7F-A4E8-59FBDB4B3F66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248694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18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TW" noProof="1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0EB13A-9701-4D0B-8C5B-E93080114CC8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1142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E7938-8F64-4A7F-A4E8-59FBDB4B3F66}" type="slidenum">
              <a:rPr lang="zh-TW" altLang="en-US" smtClean="0">
                <a:solidFill>
                  <a:prstClr val="black"/>
                </a:solidFill>
              </a:rPr>
              <a:pPr/>
              <a:t>12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6E7938-8F64-4A7F-A4E8-59FBDB4B3F66}" type="slidenum">
              <a:rPr lang="zh-TW" altLang="en-US" smtClean="0">
                <a:solidFill>
                  <a:prstClr val="black"/>
                </a:solidFill>
              </a:rPr>
              <a:pPr/>
              <a:t>15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3.xml"/><Relationship Id="rId4" Type="http://schemas.openxmlformats.org/officeDocument/2006/relationships/image" Target="../media/image6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8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9" Type="http://schemas.openxmlformats.org/officeDocument/2006/relationships/image" Target="../media/image17.pn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/>
              <a:pPr/>
              <a:t>2014/4/14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/>
              <a:pPr/>
              <a:t>2014/4/14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/>
              <a:pPr/>
              <a:t>2014/4/14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8BBF1B-4D23-4222-A684-DCD1B015752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 advClick="0" advTm="15000">
    <p:comb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2014/4/14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2014/4/14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2014/4/14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尾版面配置區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advClick="0" advTm="1000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2014/4/14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/>
          <p:nvPr userDrawn="1"/>
        </p:nvSpPr>
        <p:spPr>
          <a:xfrm>
            <a:off x="8316303" y="6184352"/>
            <a:ext cx="9829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prstClr val="white">
                    <a:lumMod val="75000"/>
                  </a:prstClr>
                </a:solidFill>
              </a:rPr>
              <a:t>—  </a:t>
            </a:r>
            <a:fld id="{2EEF1883-7A0E-4F66-9932-E581691AD397}" type="slidenum">
              <a:rPr lang="zh-CN" altLang="en-US" sz="1600" smtClean="0">
                <a:solidFill>
                  <a:prstClr val="white">
                    <a:lumMod val="75000"/>
                  </a:prstClr>
                </a:solidFill>
              </a:rPr>
              <a:pPr/>
              <a:t>‹#›</a:t>
            </a:fld>
            <a:r>
              <a:rPr lang="zh-CN" altLang="en-US" sz="1600" dirty="0" smtClean="0">
                <a:solidFill>
                  <a:prstClr val="white">
                    <a:lumMod val="75000"/>
                  </a:prstClr>
                </a:solidFill>
              </a:rPr>
              <a:t> </a:t>
            </a:r>
            <a:r>
              <a:rPr lang="en-US" altLang="zh-CN" sz="1600" dirty="0" smtClean="0">
                <a:solidFill>
                  <a:prstClr val="white">
                    <a:lumMod val="75000"/>
                  </a:prstClr>
                </a:solidFill>
              </a:rPr>
              <a:t>—</a:t>
            </a:r>
            <a:r>
              <a:rPr lang="zh-CN" altLang="en-US" sz="1600" dirty="0" smtClean="0">
                <a:solidFill>
                  <a:prstClr val="white">
                    <a:lumMod val="75000"/>
                  </a:prstClr>
                </a:solidFill>
              </a:rPr>
              <a:t> </a:t>
            </a:r>
            <a:endParaRPr lang="zh-CN" altLang="en-US" sz="1600" dirty="0">
              <a:solidFill>
                <a:prstClr val="white">
                  <a:lumMod val="7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-1" y="0"/>
            <a:ext cx="1062524" cy="620712"/>
          </a:xfrm>
          <a:prstGeom prst="rect">
            <a:avLst/>
          </a:prstGeom>
          <a:solidFill>
            <a:srgbClr val="88E70F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1062525" y="0"/>
            <a:ext cx="8081476" cy="620712"/>
          </a:xfrm>
          <a:prstGeom prst="rect">
            <a:avLst/>
          </a:prstGeom>
          <a:gradFill>
            <a:gsLst>
              <a:gs pos="0">
                <a:srgbClr val="333134"/>
              </a:gs>
              <a:gs pos="74000">
                <a:srgbClr val="39373A"/>
              </a:gs>
              <a:gs pos="83000">
                <a:srgbClr val="373538"/>
              </a:gs>
              <a:gs pos="100000">
                <a:srgbClr val="3634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TextBox 12"/>
          <p:cNvSpPr txBox="1"/>
          <p:nvPr userDrawn="1"/>
        </p:nvSpPr>
        <p:spPr>
          <a:xfrm>
            <a:off x="8381175" y="125691"/>
            <a:ext cx="672156" cy="646331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white">
                    <a:lumMod val="85000"/>
                  </a:prstClr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dirty="0">
              <a:solidFill>
                <a:prstClr val="white">
                  <a:lumMod val="85000"/>
                </a:prstClr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207309" y="6231103"/>
            <a:ext cx="323952" cy="216024"/>
          </a:xfrm>
          <a:prstGeom prst="rect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636358" y="6231103"/>
            <a:ext cx="323952" cy="216024"/>
          </a:xfrm>
          <a:prstGeom prst="rect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1494457" y="6231103"/>
            <a:ext cx="323952" cy="216024"/>
          </a:xfrm>
          <a:prstGeom prst="rect">
            <a:avLst/>
          </a:prstGeom>
          <a:solidFill>
            <a:schemeClr val="bg1">
              <a:lumMod val="65000"/>
            </a:schemeClr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1065408" y="6231103"/>
            <a:ext cx="323952" cy="216024"/>
          </a:xfrm>
          <a:prstGeom prst="rect">
            <a:avLst/>
          </a:prstGeom>
          <a:solidFill>
            <a:srgbClr val="88E70F"/>
          </a:solidFill>
          <a:ln w="1524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TextBox 3"/>
          <p:cNvSpPr txBox="1"/>
          <p:nvPr userDrawn="1"/>
        </p:nvSpPr>
        <p:spPr>
          <a:xfrm>
            <a:off x="2295573" y="6109161"/>
            <a:ext cx="292433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2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沟通能力提升</a:t>
            </a:r>
            <a:endParaRPr lang="zh-CN" altLang="en-US" sz="22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2014/4/14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/>
              <a:pPr/>
              <a:t>2014/4/14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2014/4/14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2014/4/14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15A06-4942-4D72-B326-3A32C112B55D}" type="datetimeFigureOut">
              <a:rPr lang="zh-CN" altLang="en-US" smtClean="0">
                <a:solidFill>
                  <a:prstClr val="white"/>
                </a:solidFill>
              </a:rPr>
              <a:pPr/>
              <a:t>2014/4/14</a:t>
            </a:fld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7F262-E9FC-4A2B-992A-4B6D1908B8E9}" type="slidenum">
              <a:rPr lang="zh-CN" altLang="en-US" smtClean="0">
                <a:solidFill>
                  <a:prstClr val="white"/>
                </a:solidFill>
              </a:rPr>
              <a:pPr/>
              <a:t>‹#›</a:t>
            </a:fld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6" name="Picture 2" descr="http://pic6.nipic.com/20100312/3223962_181551081867_2.jpg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85" b="96919" l="684" r="99512">
                        <a14:foregroundMark x1="10449" y1="53081" x2="6250" y2="52962"/>
                        <a14:foregroundMark x1="7227" y1="41706" x2="684" y2="31398"/>
                        <a14:foregroundMark x1="7617" y1="13033" x2="11133" y2="1303"/>
                        <a14:foregroundMark x1="88379" y1="34953" x2="94727" y2="25711"/>
                        <a14:foregroundMark x1="97656" y1="26659" x2="99609" y2="29028"/>
                        <a14:foregroundMark x1="36621" y1="87915" x2="43457" y2="96919"/>
                        <a14:backgroundMark x1="47266" y1="99171" x2="48633" y2="99645"/>
                        <a14:backgroundMark x1="52441" y1="83649" x2="51758" y2="84242"/>
                        <a14:backgroundMark x1="59473" y1="47986" x2="57227" y2="549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910" y="559566"/>
            <a:ext cx="262096" cy="216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椭圆 6"/>
          <p:cNvSpPr/>
          <p:nvPr userDrawn="1"/>
        </p:nvSpPr>
        <p:spPr>
          <a:xfrm>
            <a:off x="572210" y="457830"/>
            <a:ext cx="411540" cy="411540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 l="-150000" t="-40000" r="-50000" b="-60000"/>
            </a:stretch>
          </a:blip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4679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2014/4/14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2014/4/14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AC0A6-12D5-474C-B35D-306CA316840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2014/4/14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5D6A8-A36C-4C85-BA7A-EBCCA831A47F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2014/4/14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" name="Freeform 20"/>
          <p:cNvSpPr>
            <a:spLocks/>
          </p:cNvSpPr>
          <p:nvPr/>
        </p:nvSpPr>
        <p:spPr bwMode="gray">
          <a:xfrm>
            <a:off x="3244850" y="2398713"/>
            <a:ext cx="2717800" cy="1800225"/>
          </a:xfrm>
          <a:custGeom>
            <a:avLst/>
            <a:gdLst/>
            <a:ahLst/>
            <a:cxnLst>
              <a:cxn ang="0">
                <a:pos x="20" y="62"/>
              </a:cxn>
              <a:cxn ang="0">
                <a:pos x="132" y="20"/>
              </a:cxn>
              <a:cxn ang="0">
                <a:pos x="406" y="32"/>
              </a:cxn>
              <a:cxn ang="0">
                <a:pos x="746" y="8"/>
              </a:cxn>
              <a:cxn ang="0">
                <a:pos x="1054" y="26"/>
              </a:cxn>
              <a:cxn ang="0">
                <a:pos x="1270" y="30"/>
              </a:cxn>
              <a:cxn ang="0">
                <a:pos x="1474" y="6"/>
              </a:cxn>
              <a:cxn ang="0">
                <a:pos x="1612" y="18"/>
              </a:cxn>
              <a:cxn ang="0">
                <a:pos x="1698" y="120"/>
              </a:cxn>
              <a:cxn ang="0">
                <a:pos x="1694" y="338"/>
              </a:cxn>
              <a:cxn ang="0">
                <a:pos x="1704" y="750"/>
              </a:cxn>
              <a:cxn ang="0">
                <a:pos x="1694" y="902"/>
              </a:cxn>
              <a:cxn ang="0">
                <a:pos x="1696" y="1038"/>
              </a:cxn>
              <a:cxn ang="0">
                <a:pos x="1650" y="1120"/>
              </a:cxn>
              <a:cxn ang="0">
                <a:pos x="1474" y="1122"/>
              </a:cxn>
              <a:cxn ang="0">
                <a:pos x="1250" y="1102"/>
              </a:cxn>
              <a:cxn ang="0">
                <a:pos x="914" y="1126"/>
              </a:cxn>
              <a:cxn ang="0">
                <a:pos x="580" y="1100"/>
              </a:cxn>
              <a:cxn ang="0">
                <a:pos x="344" y="1116"/>
              </a:cxn>
              <a:cxn ang="0">
                <a:pos x="64" y="1116"/>
              </a:cxn>
              <a:cxn ang="0">
                <a:pos x="8" y="1020"/>
              </a:cxn>
              <a:cxn ang="0">
                <a:pos x="16" y="860"/>
              </a:cxn>
              <a:cxn ang="0">
                <a:pos x="16" y="550"/>
              </a:cxn>
              <a:cxn ang="0">
                <a:pos x="2" y="384"/>
              </a:cxn>
              <a:cxn ang="0">
                <a:pos x="14" y="222"/>
              </a:cxn>
              <a:cxn ang="0">
                <a:pos x="20" y="62"/>
              </a:cxn>
            </a:cxnLst>
            <a:rect l="0" t="0" r="r" b="b"/>
            <a:pathLst>
              <a:path w="1712" h="1134">
                <a:moveTo>
                  <a:pt x="20" y="62"/>
                </a:moveTo>
                <a:cubicBezTo>
                  <a:pt x="40" y="28"/>
                  <a:pt x="68" y="25"/>
                  <a:pt x="132" y="20"/>
                </a:cubicBezTo>
                <a:cubicBezTo>
                  <a:pt x="196" y="15"/>
                  <a:pt x="304" y="34"/>
                  <a:pt x="406" y="32"/>
                </a:cubicBezTo>
                <a:cubicBezTo>
                  <a:pt x="508" y="30"/>
                  <a:pt x="638" y="9"/>
                  <a:pt x="746" y="8"/>
                </a:cubicBezTo>
                <a:cubicBezTo>
                  <a:pt x="854" y="7"/>
                  <a:pt x="967" y="22"/>
                  <a:pt x="1054" y="26"/>
                </a:cubicBezTo>
                <a:cubicBezTo>
                  <a:pt x="1141" y="30"/>
                  <a:pt x="1200" y="33"/>
                  <a:pt x="1270" y="30"/>
                </a:cubicBezTo>
                <a:cubicBezTo>
                  <a:pt x="1340" y="27"/>
                  <a:pt x="1417" y="8"/>
                  <a:pt x="1474" y="6"/>
                </a:cubicBezTo>
                <a:cubicBezTo>
                  <a:pt x="1531" y="4"/>
                  <a:pt x="1573" y="0"/>
                  <a:pt x="1612" y="18"/>
                </a:cubicBezTo>
                <a:cubicBezTo>
                  <a:pt x="1651" y="36"/>
                  <a:pt x="1684" y="67"/>
                  <a:pt x="1698" y="120"/>
                </a:cubicBezTo>
                <a:cubicBezTo>
                  <a:pt x="1712" y="173"/>
                  <a:pt x="1694" y="232"/>
                  <a:pt x="1694" y="338"/>
                </a:cubicBezTo>
                <a:cubicBezTo>
                  <a:pt x="1694" y="444"/>
                  <a:pt x="1706" y="662"/>
                  <a:pt x="1704" y="750"/>
                </a:cubicBezTo>
                <a:cubicBezTo>
                  <a:pt x="1702" y="838"/>
                  <a:pt x="1695" y="854"/>
                  <a:pt x="1694" y="902"/>
                </a:cubicBezTo>
                <a:cubicBezTo>
                  <a:pt x="1693" y="950"/>
                  <a:pt x="1703" y="1002"/>
                  <a:pt x="1696" y="1038"/>
                </a:cubicBezTo>
                <a:cubicBezTo>
                  <a:pt x="1689" y="1074"/>
                  <a:pt x="1687" y="1106"/>
                  <a:pt x="1650" y="1120"/>
                </a:cubicBezTo>
                <a:cubicBezTo>
                  <a:pt x="1613" y="1134"/>
                  <a:pt x="1531" y="1124"/>
                  <a:pt x="1474" y="1122"/>
                </a:cubicBezTo>
                <a:cubicBezTo>
                  <a:pt x="1417" y="1120"/>
                  <a:pt x="1343" y="1101"/>
                  <a:pt x="1250" y="1102"/>
                </a:cubicBezTo>
                <a:cubicBezTo>
                  <a:pt x="1157" y="1103"/>
                  <a:pt x="1026" y="1126"/>
                  <a:pt x="914" y="1126"/>
                </a:cubicBezTo>
                <a:cubicBezTo>
                  <a:pt x="802" y="1126"/>
                  <a:pt x="675" y="1102"/>
                  <a:pt x="580" y="1100"/>
                </a:cubicBezTo>
                <a:cubicBezTo>
                  <a:pt x="485" y="1098"/>
                  <a:pt x="430" y="1113"/>
                  <a:pt x="344" y="1116"/>
                </a:cubicBezTo>
                <a:cubicBezTo>
                  <a:pt x="258" y="1119"/>
                  <a:pt x="120" y="1132"/>
                  <a:pt x="64" y="1116"/>
                </a:cubicBezTo>
                <a:cubicBezTo>
                  <a:pt x="8" y="1100"/>
                  <a:pt x="16" y="1063"/>
                  <a:pt x="8" y="1020"/>
                </a:cubicBezTo>
                <a:cubicBezTo>
                  <a:pt x="0" y="977"/>
                  <a:pt x="15" y="938"/>
                  <a:pt x="16" y="860"/>
                </a:cubicBezTo>
                <a:cubicBezTo>
                  <a:pt x="17" y="782"/>
                  <a:pt x="18" y="629"/>
                  <a:pt x="16" y="550"/>
                </a:cubicBezTo>
                <a:cubicBezTo>
                  <a:pt x="14" y="471"/>
                  <a:pt x="2" y="439"/>
                  <a:pt x="2" y="384"/>
                </a:cubicBezTo>
                <a:cubicBezTo>
                  <a:pt x="2" y="329"/>
                  <a:pt x="11" y="276"/>
                  <a:pt x="14" y="222"/>
                </a:cubicBezTo>
                <a:cubicBezTo>
                  <a:pt x="17" y="168"/>
                  <a:pt x="0" y="96"/>
                  <a:pt x="20" y="62"/>
                </a:cubicBezTo>
                <a:close/>
              </a:path>
            </a:pathLst>
          </a:cu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TW" altLang="en-US" smtClean="0">
              <a:solidFill>
                <a:srgbClr val="000000"/>
              </a:solidFill>
            </a:endParaRPr>
          </a:p>
        </p:txBody>
      </p:sp>
      <p:sp>
        <p:nvSpPr>
          <p:cNvPr id="3093" name="Freeform 21" descr="5"/>
          <p:cNvSpPr>
            <a:spLocks/>
          </p:cNvSpPr>
          <p:nvPr/>
        </p:nvSpPr>
        <p:spPr bwMode="gray">
          <a:xfrm>
            <a:off x="6153150" y="369888"/>
            <a:ext cx="2730500" cy="1808162"/>
          </a:xfrm>
          <a:custGeom>
            <a:avLst/>
            <a:gdLst/>
            <a:ahLst/>
            <a:cxnLst>
              <a:cxn ang="0">
                <a:pos x="20" y="62"/>
              </a:cxn>
              <a:cxn ang="0">
                <a:pos x="132" y="20"/>
              </a:cxn>
              <a:cxn ang="0">
                <a:pos x="406" y="32"/>
              </a:cxn>
              <a:cxn ang="0">
                <a:pos x="746" y="8"/>
              </a:cxn>
              <a:cxn ang="0">
                <a:pos x="1054" y="26"/>
              </a:cxn>
              <a:cxn ang="0">
                <a:pos x="1270" y="30"/>
              </a:cxn>
              <a:cxn ang="0">
                <a:pos x="1474" y="6"/>
              </a:cxn>
              <a:cxn ang="0">
                <a:pos x="1612" y="18"/>
              </a:cxn>
              <a:cxn ang="0">
                <a:pos x="1698" y="120"/>
              </a:cxn>
              <a:cxn ang="0">
                <a:pos x="1694" y="338"/>
              </a:cxn>
              <a:cxn ang="0">
                <a:pos x="1704" y="750"/>
              </a:cxn>
              <a:cxn ang="0">
                <a:pos x="1694" y="902"/>
              </a:cxn>
              <a:cxn ang="0">
                <a:pos x="1696" y="1038"/>
              </a:cxn>
              <a:cxn ang="0">
                <a:pos x="1650" y="1120"/>
              </a:cxn>
              <a:cxn ang="0">
                <a:pos x="1474" y="1122"/>
              </a:cxn>
              <a:cxn ang="0">
                <a:pos x="1250" y="1102"/>
              </a:cxn>
              <a:cxn ang="0">
                <a:pos x="914" y="1126"/>
              </a:cxn>
              <a:cxn ang="0">
                <a:pos x="580" y="1100"/>
              </a:cxn>
              <a:cxn ang="0">
                <a:pos x="344" y="1116"/>
              </a:cxn>
              <a:cxn ang="0">
                <a:pos x="64" y="1116"/>
              </a:cxn>
              <a:cxn ang="0">
                <a:pos x="8" y="1020"/>
              </a:cxn>
              <a:cxn ang="0">
                <a:pos x="16" y="860"/>
              </a:cxn>
              <a:cxn ang="0">
                <a:pos x="16" y="550"/>
              </a:cxn>
              <a:cxn ang="0">
                <a:pos x="2" y="384"/>
              </a:cxn>
              <a:cxn ang="0">
                <a:pos x="14" y="222"/>
              </a:cxn>
              <a:cxn ang="0">
                <a:pos x="20" y="62"/>
              </a:cxn>
            </a:cxnLst>
            <a:rect l="0" t="0" r="r" b="b"/>
            <a:pathLst>
              <a:path w="1712" h="1134">
                <a:moveTo>
                  <a:pt x="20" y="62"/>
                </a:moveTo>
                <a:cubicBezTo>
                  <a:pt x="40" y="28"/>
                  <a:pt x="68" y="25"/>
                  <a:pt x="132" y="20"/>
                </a:cubicBezTo>
                <a:cubicBezTo>
                  <a:pt x="196" y="15"/>
                  <a:pt x="304" y="34"/>
                  <a:pt x="406" y="32"/>
                </a:cubicBezTo>
                <a:cubicBezTo>
                  <a:pt x="508" y="30"/>
                  <a:pt x="638" y="9"/>
                  <a:pt x="746" y="8"/>
                </a:cubicBezTo>
                <a:cubicBezTo>
                  <a:pt x="854" y="7"/>
                  <a:pt x="967" y="22"/>
                  <a:pt x="1054" y="26"/>
                </a:cubicBezTo>
                <a:cubicBezTo>
                  <a:pt x="1141" y="30"/>
                  <a:pt x="1200" y="33"/>
                  <a:pt x="1270" y="30"/>
                </a:cubicBezTo>
                <a:cubicBezTo>
                  <a:pt x="1340" y="27"/>
                  <a:pt x="1417" y="8"/>
                  <a:pt x="1474" y="6"/>
                </a:cubicBezTo>
                <a:cubicBezTo>
                  <a:pt x="1531" y="4"/>
                  <a:pt x="1573" y="0"/>
                  <a:pt x="1612" y="18"/>
                </a:cubicBezTo>
                <a:cubicBezTo>
                  <a:pt x="1651" y="36"/>
                  <a:pt x="1684" y="67"/>
                  <a:pt x="1698" y="120"/>
                </a:cubicBezTo>
                <a:cubicBezTo>
                  <a:pt x="1712" y="173"/>
                  <a:pt x="1694" y="232"/>
                  <a:pt x="1694" y="338"/>
                </a:cubicBezTo>
                <a:cubicBezTo>
                  <a:pt x="1694" y="444"/>
                  <a:pt x="1706" y="662"/>
                  <a:pt x="1704" y="750"/>
                </a:cubicBezTo>
                <a:cubicBezTo>
                  <a:pt x="1702" y="838"/>
                  <a:pt x="1695" y="854"/>
                  <a:pt x="1694" y="902"/>
                </a:cubicBezTo>
                <a:cubicBezTo>
                  <a:pt x="1693" y="950"/>
                  <a:pt x="1703" y="1002"/>
                  <a:pt x="1696" y="1038"/>
                </a:cubicBezTo>
                <a:cubicBezTo>
                  <a:pt x="1689" y="1074"/>
                  <a:pt x="1687" y="1106"/>
                  <a:pt x="1650" y="1120"/>
                </a:cubicBezTo>
                <a:cubicBezTo>
                  <a:pt x="1613" y="1134"/>
                  <a:pt x="1531" y="1124"/>
                  <a:pt x="1474" y="1122"/>
                </a:cubicBezTo>
                <a:cubicBezTo>
                  <a:pt x="1417" y="1120"/>
                  <a:pt x="1343" y="1101"/>
                  <a:pt x="1250" y="1102"/>
                </a:cubicBezTo>
                <a:cubicBezTo>
                  <a:pt x="1157" y="1103"/>
                  <a:pt x="1026" y="1126"/>
                  <a:pt x="914" y="1126"/>
                </a:cubicBezTo>
                <a:cubicBezTo>
                  <a:pt x="802" y="1126"/>
                  <a:pt x="675" y="1102"/>
                  <a:pt x="580" y="1100"/>
                </a:cubicBezTo>
                <a:cubicBezTo>
                  <a:pt x="485" y="1098"/>
                  <a:pt x="430" y="1113"/>
                  <a:pt x="344" y="1116"/>
                </a:cubicBezTo>
                <a:cubicBezTo>
                  <a:pt x="258" y="1119"/>
                  <a:pt x="120" y="1132"/>
                  <a:pt x="64" y="1116"/>
                </a:cubicBezTo>
                <a:cubicBezTo>
                  <a:pt x="8" y="1100"/>
                  <a:pt x="16" y="1063"/>
                  <a:pt x="8" y="1020"/>
                </a:cubicBezTo>
                <a:cubicBezTo>
                  <a:pt x="0" y="977"/>
                  <a:pt x="15" y="938"/>
                  <a:pt x="16" y="860"/>
                </a:cubicBezTo>
                <a:cubicBezTo>
                  <a:pt x="17" y="782"/>
                  <a:pt x="18" y="629"/>
                  <a:pt x="16" y="550"/>
                </a:cubicBezTo>
                <a:cubicBezTo>
                  <a:pt x="14" y="471"/>
                  <a:pt x="2" y="439"/>
                  <a:pt x="2" y="384"/>
                </a:cubicBezTo>
                <a:cubicBezTo>
                  <a:pt x="2" y="329"/>
                  <a:pt x="11" y="276"/>
                  <a:pt x="14" y="222"/>
                </a:cubicBezTo>
                <a:cubicBezTo>
                  <a:pt x="17" y="168"/>
                  <a:pt x="0" y="96"/>
                  <a:pt x="20" y="62"/>
                </a:cubicBezTo>
                <a:close/>
              </a:path>
            </a:pathLst>
          </a:custGeom>
          <a:blipFill dpi="0" rotWithShape="1">
            <a:blip r:embed="rId3" cstate="print"/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TW" altLang="en-US" smtClean="0">
              <a:solidFill>
                <a:srgbClr val="000000"/>
              </a:solidFill>
            </a:endParaRPr>
          </a:p>
        </p:txBody>
      </p:sp>
      <p:sp>
        <p:nvSpPr>
          <p:cNvPr id="3094" name="Freeform 22"/>
          <p:cNvSpPr>
            <a:spLocks/>
          </p:cNvSpPr>
          <p:nvPr/>
        </p:nvSpPr>
        <p:spPr bwMode="gray">
          <a:xfrm>
            <a:off x="323850" y="377825"/>
            <a:ext cx="2717800" cy="1800225"/>
          </a:xfrm>
          <a:custGeom>
            <a:avLst/>
            <a:gdLst/>
            <a:ahLst/>
            <a:cxnLst>
              <a:cxn ang="0">
                <a:pos x="20" y="62"/>
              </a:cxn>
              <a:cxn ang="0">
                <a:pos x="132" y="20"/>
              </a:cxn>
              <a:cxn ang="0">
                <a:pos x="406" y="32"/>
              </a:cxn>
              <a:cxn ang="0">
                <a:pos x="746" y="8"/>
              </a:cxn>
              <a:cxn ang="0">
                <a:pos x="1054" y="26"/>
              </a:cxn>
              <a:cxn ang="0">
                <a:pos x="1270" y="30"/>
              </a:cxn>
              <a:cxn ang="0">
                <a:pos x="1474" y="6"/>
              </a:cxn>
              <a:cxn ang="0">
                <a:pos x="1612" y="18"/>
              </a:cxn>
              <a:cxn ang="0">
                <a:pos x="1698" y="120"/>
              </a:cxn>
              <a:cxn ang="0">
                <a:pos x="1694" y="338"/>
              </a:cxn>
              <a:cxn ang="0">
                <a:pos x="1704" y="750"/>
              </a:cxn>
              <a:cxn ang="0">
                <a:pos x="1694" y="902"/>
              </a:cxn>
              <a:cxn ang="0">
                <a:pos x="1696" y="1038"/>
              </a:cxn>
              <a:cxn ang="0">
                <a:pos x="1650" y="1120"/>
              </a:cxn>
              <a:cxn ang="0">
                <a:pos x="1474" y="1122"/>
              </a:cxn>
              <a:cxn ang="0">
                <a:pos x="1250" y="1102"/>
              </a:cxn>
              <a:cxn ang="0">
                <a:pos x="914" y="1126"/>
              </a:cxn>
              <a:cxn ang="0">
                <a:pos x="580" y="1100"/>
              </a:cxn>
              <a:cxn ang="0">
                <a:pos x="344" y="1116"/>
              </a:cxn>
              <a:cxn ang="0">
                <a:pos x="64" y="1116"/>
              </a:cxn>
              <a:cxn ang="0">
                <a:pos x="8" y="1020"/>
              </a:cxn>
              <a:cxn ang="0">
                <a:pos x="16" y="860"/>
              </a:cxn>
              <a:cxn ang="0">
                <a:pos x="16" y="550"/>
              </a:cxn>
              <a:cxn ang="0">
                <a:pos x="2" y="384"/>
              </a:cxn>
              <a:cxn ang="0">
                <a:pos x="14" y="222"/>
              </a:cxn>
              <a:cxn ang="0">
                <a:pos x="20" y="62"/>
              </a:cxn>
            </a:cxnLst>
            <a:rect l="0" t="0" r="r" b="b"/>
            <a:pathLst>
              <a:path w="1712" h="1134">
                <a:moveTo>
                  <a:pt x="20" y="62"/>
                </a:moveTo>
                <a:cubicBezTo>
                  <a:pt x="40" y="28"/>
                  <a:pt x="68" y="25"/>
                  <a:pt x="132" y="20"/>
                </a:cubicBezTo>
                <a:cubicBezTo>
                  <a:pt x="196" y="15"/>
                  <a:pt x="304" y="34"/>
                  <a:pt x="406" y="32"/>
                </a:cubicBezTo>
                <a:cubicBezTo>
                  <a:pt x="508" y="30"/>
                  <a:pt x="638" y="9"/>
                  <a:pt x="746" y="8"/>
                </a:cubicBezTo>
                <a:cubicBezTo>
                  <a:pt x="854" y="7"/>
                  <a:pt x="967" y="22"/>
                  <a:pt x="1054" y="26"/>
                </a:cubicBezTo>
                <a:cubicBezTo>
                  <a:pt x="1141" y="30"/>
                  <a:pt x="1200" y="33"/>
                  <a:pt x="1270" y="30"/>
                </a:cubicBezTo>
                <a:cubicBezTo>
                  <a:pt x="1340" y="27"/>
                  <a:pt x="1417" y="8"/>
                  <a:pt x="1474" y="6"/>
                </a:cubicBezTo>
                <a:cubicBezTo>
                  <a:pt x="1531" y="4"/>
                  <a:pt x="1573" y="0"/>
                  <a:pt x="1612" y="18"/>
                </a:cubicBezTo>
                <a:cubicBezTo>
                  <a:pt x="1651" y="36"/>
                  <a:pt x="1684" y="67"/>
                  <a:pt x="1698" y="120"/>
                </a:cubicBezTo>
                <a:cubicBezTo>
                  <a:pt x="1712" y="173"/>
                  <a:pt x="1694" y="232"/>
                  <a:pt x="1694" y="338"/>
                </a:cubicBezTo>
                <a:cubicBezTo>
                  <a:pt x="1694" y="444"/>
                  <a:pt x="1706" y="662"/>
                  <a:pt x="1704" y="750"/>
                </a:cubicBezTo>
                <a:cubicBezTo>
                  <a:pt x="1702" y="838"/>
                  <a:pt x="1695" y="854"/>
                  <a:pt x="1694" y="902"/>
                </a:cubicBezTo>
                <a:cubicBezTo>
                  <a:pt x="1693" y="950"/>
                  <a:pt x="1703" y="1002"/>
                  <a:pt x="1696" y="1038"/>
                </a:cubicBezTo>
                <a:cubicBezTo>
                  <a:pt x="1689" y="1074"/>
                  <a:pt x="1687" y="1106"/>
                  <a:pt x="1650" y="1120"/>
                </a:cubicBezTo>
                <a:cubicBezTo>
                  <a:pt x="1613" y="1134"/>
                  <a:pt x="1531" y="1124"/>
                  <a:pt x="1474" y="1122"/>
                </a:cubicBezTo>
                <a:cubicBezTo>
                  <a:pt x="1417" y="1120"/>
                  <a:pt x="1343" y="1101"/>
                  <a:pt x="1250" y="1102"/>
                </a:cubicBezTo>
                <a:cubicBezTo>
                  <a:pt x="1157" y="1103"/>
                  <a:pt x="1026" y="1126"/>
                  <a:pt x="914" y="1126"/>
                </a:cubicBezTo>
                <a:cubicBezTo>
                  <a:pt x="802" y="1126"/>
                  <a:pt x="675" y="1102"/>
                  <a:pt x="580" y="1100"/>
                </a:cubicBezTo>
                <a:cubicBezTo>
                  <a:pt x="485" y="1098"/>
                  <a:pt x="430" y="1113"/>
                  <a:pt x="344" y="1116"/>
                </a:cubicBezTo>
                <a:cubicBezTo>
                  <a:pt x="258" y="1119"/>
                  <a:pt x="120" y="1132"/>
                  <a:pt x="64" y="1116"/>
                </a:cubicBezTo>
                <a:cubicBezTo>
                  <a:pt x="8" y="1100"/>
                  <a:pt x="16" y="1063"/>
                  <a:pt x="8" y="1020"/>
                </a:cubicBezTo>
                <a:cubicBezTo>
                  <a:pt x="0" y="977"/>
                  <a:pt x="15" y="938"/>
                  <a:pt x="16" y="860"/>
                </a:cubicBezTo>
                <a:cubicBezTo>
                  <a:pt x="17" y="782"/>
                  <a:pt x="18" y="629"/>
                  <a:pt x="16" y="550"/>
                </a:cubicBezTo>
                <a:cubicBezTo>
                  <a:pt x="14" y="471"/>
                  <a:pt x="2" y="439"/>
                  <a:pt x="2" y="384"/>
                </a:cubicBezTo>
                <a:cubicBezTo>
                  <a:pt x="2" y="329"/>
                  <a:pt x="11" y="276"/>
                  <a:pt x="14" y="222"/>
                </a:cubicBezTo>
                <a:cubicBezTo>
                  <a:pt x="17" y="168"/>
                  <a:pt x="0" y="96"/>
                  <a:pt x="20" y="62"/>
                </a:cubicBezTo>
                <a:close/>
              </a:path>
            </a:pathLst>
          </a:custGeom>
          <a:blipFill dpi="0" rotWithShape="1">
            <a:blip r:embed="rId4" cstate="print"/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TW" altLang="en-US" smtClean="0">
              <a:solidFill>
                <a:srgbClr val="000000"/>
              </a:solidFill>
            </a:endParaRPr>
          </a:p>
        </p:txBody>
      </p:sp>
      <p:sp>
        <p:nvSpPr>
          <p:cNvPr id="3095" name="Freeform 23"/>
          <p:cNvSpPr>
            <a:spLocks/>
          </p:cNvSpPr>
          <p:nvPr/>
        </p:nvSpPr>
        <p:spPr bwMode="gray">
          <a:xfrm>
            <a:off x="323850" y="4441825"/>
            <a:ext cx="2717800" cy="1800225"/>
          </a:xfrm>
          <a:custGeom>
            <a:avLst/>
            <a:gdLst/>
            <a:ahLst/>
            <a:cxnLst>
              <a:cxn ang="0">
                <a:pos x="20" y="62"/>
              </a:cxn>
              <a:cxn ang="0">
                <a:pos x="132" y="20"/>
              </a:cxn>
              <a:cxn ang="0">
                <a:pos x="406" y="32"/>
              </a:cxn>
              <a:cxn ang="0">
                <a:pos x="746" y="8"/>
              </a:cxn>
              <a:cxn ang="0">
                <a:pos x="1054" y="26"/>
              </a:cxn>
              <a:cxn ang="0">
                <a:pos x="1270" y="30"/>
              </a:cxn>
              <a:cxn ang="0">
                <a:pos x="1474" y="6"/>
              </a:cxn>
              <a:cxn ang="0">
                <a:pos x="1612" y="18"/>
              </a:cxn>
              <a:cxn ang="0">
                <a:pos x="1698" y="120"/>
              </a:cxn>
              <a:cxn ang="0">
                <a:pos x="1694" y="338"/>
              </a:cxn>
              <a:cxn ang="0">
                <a:pos x="1704" y="750"/>
              </a:cxn>
              <a:cxn ang="0">
                <a:pos x="1694" y="902"/>
              </a:cxn>
              <a:cxn ang="0">
                <a:pos x="1696" y="1038"/>
              </a:cxn>
              <a:cxn ang="0">
                <a:pos x="1650" y="1120"/>
              </a:cxn>
              <a:cxn ang="0">
                <a:pos x="1474" y="1122"/>
              </a:cxn>
              <a:cxn ang="0">
                <a:pos x="1250" y="1102"/>
              </a:cxn>
              <a:cxn ang="0">
                <a:pos x="914" y="1126"/>
              </a:cxn>
              <a:cxn ang="0">
                <a:pos x="580" y="1100"/>
              </a:cxn>
              <a:cxn ang="0">
                <a:pos x="344" y="1116"/>
              </a:cxn>
              <a:cxn ang="0">
                <a:pos x="64" y="1116"/>
              </a:cxn>
              <a:cxn ang="0">
                <a:pos x="8" y="1020"/>
              </a:cxn>
              <a:cxn ang="0">
                <a:pos x="16" y="860"/>
              </a:cxn>
              <a:cxn ang="0">
                <a:pos x="16" y="550"/>
              </a:cxn>
              <a:cxn ang="0">
                <a:pos x="2" y="384"/>
              </a:cxn>
              <a:cxn ang="0">
                <a:pos x="14" y="222"/>
              </a:cxn>
              <a:cxn ang="0">
                <a:pos x="20" y="62"/>
              </a:cxn>
            </a:cxnLst>
            <a:rect l="0" t="0" r="r" b="b"/>
            <a:pathLst>
              <a:path w="1712" h="1134">
                <a:moveTo>
                  <a:pt x="20" y="62"/>
                </a:moveTo>
                <a:cubicBezTo>
                  <a:pt x="40" y="28"/>
                  <a:pt x="68" y="25"/>
                  <a:pt x="132" y="20"/>
                </a:cubicBezTo>
                <a:cubicBezTo>
                  <a:pt x="196" y="15"/>
                  <a:pt x="304" y="34"/>
                  <a:pt x="406" y="32"/>
                </a:cubicBezTo>
                <a:cubicBezTo>
                  <a:pt x="508" y="30"/>
                  <a:pt x="638" y="9"/>
                  <a:pt x="746" y="8"/>
                </a:cubicBezTo>
                <a:cubicBezTo>
                  <a:pt x="854" y="7"/>
                  <a:pt x="967" y="22"/>
                  <a:pt x="1054" y="26"/>
                </a:cubicBezTo>
                <a:cubicBezTo>
                  <a:pt x="1141" y="30"/>
                  <a:pt x="1200" y="33"/>
                  <a:pt x="1270" y="30"/>
                </a:cubicBezTo>
                <a:cubicBezTo>
                  <a:pt x="1340" y="27"/>
                  <a:pt x="1417" y="8"/>
                  <a:pt x="1474" y="6"/>
                </a:cubicBezTo>
                <a:cubicBezTo>
                  <a:pt x="1531" y="4"/>
                  <a:pt x="1573" y="0"/>
                  <a:pt x="1612" y="18"/>
                </a:cubicBezTo>
                <a:cubicBezTo>
                  <a:pt x="1651" y="36"/>
                  <a:pt x="1684" y="67"/>
                  <a:pt x="1698" y="120"/>
                </a:cubicBezTo>
                <a:cubicBezTo>
                  <a:pt x="1712" y="173"/>
                  <a:pt x="1694" y="232"/>
                  <a:pt x="1694" y="338"/>
                </a:cubicBezTo>
                <a:cubicBezTo>
                  <a:pt x="1694" y="444"/>
                  <a:pt x="1706" y="662"/>
                  <a:pt x="1704" y="750"/>
                </a:cubicBezTo>
                <a:cubicBezTo>
                  <a:pt x="1702" y="838"/>
                  <a:pt x="1695" y="854"/>
                  <a:pt x="1694" y="902"/>
                </a:cubicBezTo>
                <a:cubicBezTo>
                  <a:pt x="1693" y="950"/>
                  <a:pt x="1703" y="1002"/>
                  <a:pt x="1696" y="1038"/>
                </a:cubicBezTo>
                <a:cubicBezTo>
                  <a:pt x="1689" y="1074"/>
                  <a:pt x="1687" y="1106"/>
                  <a:pt x="1650" y="1120"/>
                </a:cubicBezTo>
                <a:cubicBezTo>
                  <a:pt x="1613" y="1134"/>
                  <a:pt x="1531" y="1124"/>
                  <a:pt x="1474" y="1122"/>
                </a:cubicBezTo>
                <a:cubicBezTo>
                  <a:pt x="1417" y="1120"/>
                  <a:pt x="1343" y="1101"/>
                  <a:pt x="1250" y="1102"/>
                </a:cubicBezTo>
                <a:cubicBezTo>
                  <a:pt x="1157" y="1103"/>
                  <a:pt x="1026" y="1126"/>
                  <a:pt x="914" y="1126"/>
                </a:cubicBezTo>
                <a:cubicBezTo>
                  <a:pt x="802" y="1126"/>
                  <a:pt x="675" y="1102"/>
                  <a:pt x="580" y="1100"/>
                </a:cubicBezTo>
                <a:cubicBezTo>
                  <a:pt x="485" y="1098"/>
                  <a:pt x="430" y="1113"/>
                  <a:pt x="344" y="1116"/>
                </a:cubicBezTo>
                <a:cubicBezTo>
                  <a:pt x="258" y="1119"/>
                  <a:pt x="120" y="1132"/>
                  <a:pt x="64" y="1116"/>
                </a:cubicBezTo>
                <a:cubicBezTo>
                  <a:pt x="8" y="1100"/>
                  <a:pt x="16" y="1063"/>
                  <a:pt x="8" y="1020"/>
                </a:cubicBezTo>
                <a:cubicBezTo>
                  <a:pt x="0" y="977"/>
                  <a:pt x="15" y="938"/>
                  <a:pt x="16" y="860"/>
                </a:cubicBezTo>
                <a:cubicBezTo>
                  <a:pt x="17" y="782"/>
                  <a:pt x="18" y="629"/>
                  <a:pt x="16" y="550"/>
                </a:cubicBezTo>
                <a:cubicBezTo>
                  <a:pt x="14" y="471"/>
                  <a:pt x="2" y="439"/>
                  <a:pt x="2" y="384"/>
                </a:cubicBezTo>
                <a:cubicBezTo>
                  <a:pt x="2" y="329"/>
                  <a:pt x="11" y="276"/>
                  <a:pt x="14" y="222"/>
                </a:cubicBezTo>
                <a:cubicBezTo>
                  <a:pt x="17" y="168"/>
                  <a:pt x="0" y="96"/>
                  <a:pt x="20" y="62"/>
                </a:cubicBezTo>
                <a:close/>
              </a:path>
            </a:pathLst>
          </a:custGeom>
          <a:blipFill dpi="0" rotWithShape="1">
            <a:blip r:embed="rId5" cstate="print"/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TW" altLang="en-US" smtClean="0">
              <a:solidFill>
                <a:srgbClr val="000000"/>
              </a:solidFill>
            </a:endParaRPr>
          </a:p>
        </p:txBody>
      </p:sp>
      <p:sp>
        <p:nvSpPr>
          <p:cNvPr id="3096" name="Freeform 24"/>
          <p:cNvSpPr>
            <a:spLocks/>
          </p:cNvSpPr>
          <p:nvPr/>
        </p:nvSpPr>
        <p:spPr bwMode="gray">
          <a:xfrm>
            <a:off x="3236913" y="2393950"/>
            <a:ext cx="2725737" cy="1811338"/>
          </a:xfrm>
          <a:custGeom>
            <a:avLst/>
            <a:gdLst/>
            <a:ahLst/>
            <a:cxnLst>
              <a:cxn ang="0">
                <a:pos x="20" y="62"/>
              </a:cxn>
              <a:cxn ang="0">
                <a:pos x="132" y="20"/>
              </a:cxn>
              <a:cxn ang="0">
                <a:pos x="406" y="32"/>
              </a:cxn>
              <a:cxn ang="0">
                <a:pos x="746" y="8"/>
              </a:cxn>
              <a:cxn ang="0">
                <a:pos x="1054" y="26"/>
              </a:cxn>
              <a:cxn ang="0">
                <a:pos x="1270" y="30"/>
              </a:cxn>
              <a:cxn ang="0">
                <a:pos x="1474" y="6"/>
              </a:cxn>
              <a:cxn ang="0">
                <a:pos x="1612" y="18"/>
              </a:cxn>
              <a:cxn ang="0">
                <a:pos x="1698" y="120"/>
              </a:cxn>
              <a:cxn ang="0">
                <a:pos x="1694" y="338"/>
              </a:cxn>
              <a:cxn ang="0">
                <a:pos x="1704" y="750"/>
              </a:cxn>
              <a:cxn ang="0">
                <a:pos x="1694" y="902"/>
              </a:cxn>
              <a:cxn ang="0">
                <a:pos x="1696" y="1038"/>
              </a:cxn>
              <a:cxn ang="0">
                <a:pos x="1650" y="1120"/>
              </a:cxn>
              <a:cxn ang="0">
                <a:pos x="1474" y="1122"/>
              </a:cxn>
              <a:cxn ang="0">
                <a:pos x="1250" y="1102"/>
              </a:cxn>
              <a:cxn ang="0">
                <a:pos x="914" y="1126"/>
              </a:cxn>
              <a:cxn ang="0">
                <a:pos x="580" y="1100"/>
              </a:cxn>
              <a:cxn ang="0">
                <a:pos x="344" y="1116"/>
              </a:cxn>
              <a:cxn ang="0">
                <a:pos x="64" y="1116"/>
              </a:cxn>
              <a:cxn ang="0">
                <a:pos x="8" y="1020"/>
              </a:cxn>
              <a:cxn ang="0">
                <a:pos x="16" y="860"/>
              </a:cxn>
              <a:cxn ang="0">
                <a:pos x="16" y="550"/>
              </a:cxn>
              <a:cxn ang="0">
                <a:pos x="2" y="384"/>
              </a:cxn>
              <a:cxn ang="0">
                <a:pos x="14" y="222"/>
              </a:cxn>
              <a:cxn ang="0">
                <a:pos x="20" y="62"/>
              </a:cxn>
            </a:cxnLst>
            <a:rect l="0" t="0" r="r" b="b"/>
            <a:pathLst>
              <a:path w="1712" h="1134">
                <a:moveTo>
                  <a:pt x="20" y="62"/>
                </a:moveTo>
                <a:cubicBezTo>
                  <a:pt x="40" y="28"/>
                  <a:pt x="68" y="25"/>
                  <a:pt x="132" y="20"/>
                </a:cubicBezTo>
                <a:cubicBezTo>
                  <a:pt x="196" y="15"/>
                  <a:pt x="304" y="34"/>
                  <a:pt x="406" y="32"/>
                </a:cubicBezTo>
                <a:cubicBezTo>
                  <a:pt x="508" y="30"/>
                  <a:pt x="638" y="9"/>
                  <a:pt x="746" y="8"/>
                </a:cubicBezTo>
                <a:cubicBezTo>
                  <a:pt x="854" y="7"/>
                  <a:pt x="967" y="22"/>
                  <a:pt x="1054" y="26"/>
                </a:cubicBezTo>
                <a:cubicBezTo>
                  <a:pt x="1141" y="30"/>
                  <a:pt x="1200" y="33"/>
                  <a:pt x="1270" y="30"/>
                </a:cubicBezTo>
                <a:cubicBezTo>
                  <a:pt x="1340" y="27"/>
                  <a:pt x="1417" y="8"/>
                  <a:pt x="1474" y="6"/>
                </a:cubicBezTo>
                <a:cubicBezTo>
                  <a:pt x="1531" y="4"/>
                  <a:pt x="1573" y="0"/>
                  <a:pt x="1612" y="18"/>
                </a:cubicBezTo>
                <a:cubicBezTo>
                  <a:pt x="1651" y="36"/>
                  <a:pt x="1684" y="67"/>
                  <a:pt x="1698" y="120"/>
                </a:cubicBezTo>
                <a:cubicBezTo>
                  <a:pt x="1712" y="173"/>
                  <a:pt x="1694" y="232"/>
                  <a:pt x="1694" y="338"/>
                </a:cubicBezTo>
                <a:cubicBezTo>
                  <a:pt x="1694" y="444"/>
                  <a:pt x="1706" y="662"/>
                  <a:pt x="1704" y="750"/>
                </a:cubicBezTo>
                <a:cubicBezTo>
                  <a:pt x="1702" y="838"/>
                  <a:pt x="1695" y="854"/>
                  <a:pt x="1694" y="902"/>
                </a:cubicBezTo>
                <a:cubicBezTo>
                  <a:pt x="1693" y="950"/>
                  <a:pt x="1703" y="1002"/>
                  <a:pt x="1696" y="1038"/>
                </a:cubicBezTo>
                <a:cubicBezTo>
                  <a:pt x="1689" y="1074"/>
                  <a:pt x="1687" y="1106"/>
                  <a:pt x="1650" y="1120"/>
                </a:cubicBezTo>
                <a:cubicBezTo>
                  <a:pt x="1613" y="1134"/>
                  <a:pt x="1531" y="1124"/>
                  <a:pt x="1474" y="1122"/>
                </a:cubicBezTo>
                <a:cubicBezTo>
                  <a:pt x="1417" y="1120"/>
                  <a:pt x="1343" y="1101"/>
                  <a:pt x="1250" y="1102"/>
                </a:cubicBezTo>
                <a:cubicBezTo>
                  <a:pt x="1157" y="1103"/>
                  <a:pt x="1026" y="1126"/>
                  <a:pt x="914" y="1126"/>
                </a:cubicBezTo>
                <a:cubicBezTo>
                  <a:pt x="802" y="1126"/>
                  <a:pt x="675" y="1102"/>
                  <a:pt x="580" y="1100"/>
                </a:cubicBezTo>
                <a:cubicBezTo>
                  <a:pt x="485" y="1098"/>
                  <a:pt x="430" y="1113"/>
                  <a:pt x="344" y="1116"/>
                </a:cubicBezTo>
                <a:cubicBezTo>
                  <a:pt x="258" y="1119"/>
                  <a:pt x="120" y="1132"/>
                  <a:pt x="64" y="1116"/>
                </a:cubicBezTo>
                <a:cubicBezTo>
                  <a:pt x="8" y="1100"/>
                  <a:pt x="16" y="1063"/>
                  <a:pt x="8" y="1020"/>
                </a:cubicBezTo>
                <a:cubicBezTo>
                  <a:pt x="0" y="977"/>
                  <a:pt x="15" y="938"/>
                  <a:pt x="16" y="860"/>
                </a:cubicBezTo>
                <a:cubicBezTo>
                  <a:pt x="17" y="782"/>
                  <a:pt x="18" y="629"/>
                  <a:pt x="16" y="550"/>
                </a:cubicBezTo>
                <a:cubicBezTo>
                  <a:pt x="14" y="471"/>
                  <a:pt x="2" y="439"/>
                  <a:pt x="2" y="384"/>
                </a:cubicBezTo>
                <a:cubicBezTo>
                  <a:pt x="2" y="329"/>
                  <a:pt x="11" y="276"/>
                  <a:pt x="14" y="222"/>
                </a:cubicBezTo>
                <a:cubicBezTo>
                  <a:pt x="17" y="168"/>
                  <a:pt x="0" y="96"/>
                  <a:pt x="20" y="62"/>
                </a:cubicBez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TW" altLang="en-US" smtClean="0">
              <a:solidFill>
                <a:srgbClr val="000000"/>
              </a:solidFill>
            </a:endParaRPr>
          </a:p>
        </p:txBody>
      </p:sp>
      <p:sp>
        <p:nvSpPr>
          <p:cNvPr id="3097" name="Freeform 25" descr="1"/>
          <p:cNvSpPr>
            <a:spLocks/>
          </p:cNvSpPr>
          <p:nvPr/>
        </p:nvSpPr>
        <p:spPr bwMode="gray">
          <a:xfrm>
            <a:off x="3235325" y="377825"/>
            <a:ext cx="2727325" cy="1800225"/>
          </a:xfrm>
          <a:custGeom>
            <a:avLst/>
            <a:gdLst/>
            <a:ahLst/>
            <a:cxnLst>
              <a:cxn ang="0">
                <a:pos x="32" y="70"/>
              </a:cxn>
              <a:cxn ang="0">
                <a:pos x="138" y="20"/>
              </a:cxn>
              <a:cxn ang="0">
                <a:pos x="412" y="32"/>
              </a:cxn>
              <a:cxn ang="0">
                <a:pos x="682" y="11"/>
              </a:cxn>
              <a:cxn ang="0">
                <a:pos x="1010" y="17"/>
              </a:cxn>
              <a:cxn ang="0">
                <a:pos x="1276" y="30"/>
              </a:cxn>
              <a:cxn ang="0">
                <a:pos x="1462" y="11"/>
              </a:cxn>
              <a:cxn ang="0">
                <a:pos x="1618" y="18"/>
              </a:cxn>
              <a:cxn ang="0">
                <a:pos x="1704" y="120"/>
              </a:cxn>
              <a:cxn ang="0">
                <a:pos x="1700" y="338"/>
              </a:cxn>
              <a:cxn ang="0">
                <a:pos x="1708" y="665"/>
              </a:cxn>
              <a:cxn ang="0">
                <a:pos x="1698" y="857"/>
              </a:cxn>
              <a:cxn ang="0">
                <a:pos x="1710" y="1043"/>
              </a:cxn>
              <a:cxn ang="0">
                <a:pos x="1656" y="1120"/>
              </a:cxn>
              <a:cxn ang="0">
                <a:pos x="1480" y="1122"/>
              </a:cxn>
              <a:cxn ang="0">
                <a:pos x="1254" y="1111"/>
              </a:cxn>
              <a:cxn ang="0">
                <a:pos x="920" y="1126"/>
              </a:cxn>
              <a:cxn ang="0">
                <a:pos x="584" y="1109"/>
              </a:cxn>
              <a:cxn ang="0">
                <a:pos x="322" y="1123"/>
              </a:cxn>
              <a:cxn ang="0">
                <a:pos x="88" y="1116"/>
              </a:cxn>
              <a:cxn ang="0">
                <a:pos x="14" y="1029"/>
              </a:cxn>
              <a:cxn ang="0">
                <a:pos x="23" y="847"/>
              </a:cxn>
              <a:cxn ang="0">
                <a:pos x="20" y="657"/>
              </a:cxn>
              <a:cxn ang="0">
                <a:pos x="4" y="405"/>
              </a:cxn>
              <a:cxn ang="0">
                <a:pos x="20" y="222"/>
              </a:cxn>
              <a:cxn ang="0">
                <a:pos x="32" y="70"/>
              </a:cxn>
            </a:cxnLst>
            <a:rect l="0" t="0" r="r" b="b"/>
            <a:pathLst>
              <a:path w="1718" h="1134">
                <a:moveTo>
                  <a:pt x="32" y="70"/>
                </a:moveTo>
                <a:cubicBezTo>
                  <a:pt x="52" y="36"/>
                  <a:pt x="74" y="25"/>
                  <a:pt x="138" y="20"/>
                </a:cubicBezTo>
                <a:cubicBezTo>
                  <a:pt x="202" y="15"/>
                  <a:pt x="310" y="34"/>
                  <a:pt x="412" y="32"/>
                </a:cubicBezTo>
                <a:cubicBezTo>
                  <a:pt x="514" y="30"/>
                  <a:pt x="574" y="12"/>
                  <a:pt x="682" y="11"/>
                </a:cubicBezTo>
                <a:cubicBezTo>
                  <a:pt x="790" y="10"/>
                  <a:pt x="923" y="13"/>
                  <a:pt x="1010" y="17"/>
                </a:cubicBezTo>
                <a:cubicBezTo>
                  <a:pt x="1097" y="21"/>
                  <a:pt x="1206" y="33"/>
                  <a:pt x="1276" y="30"/>
                </a:cubicBezTo>
                <a:cubicBezTo>
                  <a:pt x="1346" y="27"/>
                  <a:pt x="1405" y="13"/>
                  <a:pt x="1462" y="11"/>
                </a:cubicBezTo>
                <a:cubicBezTo>
                  <a:pt x="1519" y="9"/>
                  <a:pt x="1579" y="0"/>
                  <a:pt x="1618" y="18"/>
                </a:cubicBezTo>
                <a:cubicBezTo>
                  <a:pt x="1657" y="36"/>
                  <a:pt x="1690" y="67"/>
                  <a:pt x="1704" y="120"/>
                </a:cubicBezTo>
                <a:cubicBezTo>
                  <a:pt x="1718" y="173"/>
                  <a:pt x="1700" y="232"/>
                  <a:pt x="1700" y="338"/>
                </a:cubicBezTo>
                <a:cubicBezTo>
                  <a:pt x="1700" y="444"/>
                  <a:pt x="1710" y="577"/>
                  <a:pt x="1708" y="665"/>
                </a:cubicBezTo>
                <a:cubicBezTo>
                  <a:pt x="1706" y="753"/>
                  <a:pt x="1696" y="789"/>
                  <a:pt x="1698" y="857"/>
                </a:cubicBezTo>
                <a:cubicBezTo>
                  <a:pt x="1700" y="925"/>
                  <a:pt x="1717" y="1007"/>
                  <a:pt x="1710" y="1043"/>
                </a:cubicBezTo>
                <a:cubicBezTo>
                  <a:pt x="1703" y="1079"/>
                  <a:pt x="1693" y="1106"/>
                  <a:pt x="1656" y="1120"/>
                </a:cubicBezTo>
                <a:cubicBezTo>
                  <a:pt x="1619" y="1134"/>
                  <a:pt x="1537" y="1124"/>
                  <a:pt x="1480" y="1122"/>
                </a:cubicBezTo>
                <a:cubicBezTo>
                  <a:pt x="1423" y="1120"/>
                  <a:pt x="1347" y="1110"/>
                  <a:pt x="1254" y="1111"/>
                </a:cubicBezTo>
                <a:cubicBezTo>
                  <a:pt x="1161" y="1112"/>
                  <a:pt x="1032" y="1126"/>
                  <a:pt x="920" y="1126"/>
                </a:cubicBezTo>
                <a:cubicBezTo>
                  <a:pt x="808" y="1126"/>
                  <a:pt x="679" y="1111"/>
                  <a:pt x="584" y="1109"/>
                </a:cubicBezTo>
                <a:cubicBezTo>
                  <a:pt x="489" y="1107"/>
                  <a:pt x="408" y="1120"/>
                  <a:pt x="322" y="1123"/>
                </a:cubicBezTo>
                <a:cubicBezTo>
                  <a:pt x="236" y="1126"/>
                  <a:pt x="144" y="1132"/>
                  <a:pt x="88" y="1116"/>
                </a:cubicBezTo>
                <a:cubicBezTo>
                  <a:pt x="32" y="1100"/>
                  <a:pt x="17" y="1070"/>
                  <a:pt x="14" y="1029"/>
                </a:cubicBezTo>
                <a:cubicBezTo>
                  <a:pt x="11" y="988"/>
                  <a:pt x="19" y="925"/>
                  <a:pt x="23" y="847"/>
                </a:cubicBezTo>
                <a:cubicBezTo>
                  <a:pt x="27" y="769"/>
                  <a:pt x="26" y="734"/>
                  <a:pt x="20" y="657"/>
                </a:cubicBezTo>
                <a:cubicBezTo>
                  <a:pt x="14" y="580"/>
                  <a:pt x="0" y="497"/>
                  <a:pt x="4" y="405"/>
                </a:cubicBezTo>
                <a:cubicBezTo>
                  <a:pt x="8" y="313"/>
                  <a:pt x="17" y="276"/>
                  <a:pt x="20" y="222"/>
                </a:cubicBezTo>
                <a:cubicBezTo>
                  <a:pt x="23" y="168"/>
                  <a:pt x="12" y="104"/>
                  <a:pt x="32" y="70"/>
                </a:cubicBezTo>
                <a:close/>
              </a:path>
            </a:pathLst>
          </a:custGeom>
          <a:blipFill dpi="0" rotWithShape="1">
            <a:blip r:embed="rId6" cstate="print"/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TW" altLang="en-US" smtClean="0">
              <a:solidFill>
                <a:srgbClr val="000000"/>
              </a:solidFill>
            </a:endParaRPr>
          </a:p>
        </p:txBody>
      </p:sp>
      <p:sp>
        <p:nvSpPr>
          <p:cNvPr id="3098" name="Freeform 26"/>
          <p:cNvSpPr>
            <a:spLocks/>
          </p:cNvSpPr>
          <p:nvPr/>
        </p:nvSpPr>
        <p:spPr bwMode="gray">
          <a:xfrm>
            <a:off x="6151563" y="377825"/>
            <a:ext cx="2732087" cy="1809750"/>
          </a:xfrm>
          <a:custGeom>
            <a:avLst/>
            <a:gdLst/>
            <a:ahLst/>
            <a:cxnLst>
              <a:cxn ang="0">
                <a:pos x="20" y="62"/>
              </a:cxn>
              <a:cxn ang="0">
                <a:pos x="132" y="20"/>
              </a:cxn>
              <a:cxn ang="0">
                <a:pos x="406" y="32"/>
              </a:cxn>
              <a:cxn ang="0">
                <a:pos x="746" y="8"/>
              </a:cxn>
              <a:cxn ang="0">
                <a:pos x="1054" y="26"/>
              </a:cxn>
              <a:cxn ang="0">
                <a:pos x="1270" y="30"/>
              </a:cxn>
              <a:cxn ang="0">
                <a:pos x="1474" y="6"/>
              </a:cxn>
              <a:cxn ang="0">
                <a:pos x="1612" y="18"/>
              </a:cxn>
              <a:cxn ang="0">
                <a:pos x="1698" y="120"/>
              </a:cxn>
              <a:cxn ang="0">
                <a:pos x="1694" y="338"/>
              </a:cxn>
              <a:cxn ang="0">
                <a:pos x="1704" y="750"/>
              </a:cxn>
              <a:cxn ang="0">
                <a:pos x="1694" y="902"/>
              </a:cxn>
              <a:cxn ang="0">
                <a:pos x="1696" y="1038"/>
              </a:cxn>
              <a:cxn ang="0">
                <a:pos x="1650" y="1120"/>
              </a:cxn>
              <a:cxn ang="0">
                <a:pos x="1474" y="1122"/>
              </a:cxn>
              <a:cxn ang="0">
                <a:pos x="1250" y="1102"/>
              </a:cxn>
              <a:cxn ang="0">
                <a:pos x="914" y="1126"/>
              </a:cxn>
              <a:cxn ang="0">
                <a:pos x="580" y="1100"/>
              </a:cxn>
              <a:cxn ang="0">
                <a:pos x="344" y="1116"/>
              </a:cxn>
              <a:cxn ang="0">
                <a:pos x="64" y="1116"/>
              </a:cxn>
              <a:cxn ang="0">
                <a:pos x="8" y="1020"/>
              </a:cxn>
              <a:cxn ang="0">
                <a:pos x="16" y="860"/>
              </a:cxn>
              <a:cxn ang="0">
                <a:pos x="16" y="550"/>
              </a:cxn>
              <a:cxn ang="0">
                <a:pos x="2" y="384"/>
              </a:cxn>
              <a:cxn ang="0">
                <a:pos x="14" y="222"/>
              </a:cxn>
              <a:cxn ang="0">
                <a:pos x="20" y="62"/>
              </a:cxn>
            </a:cxnLst>
            <a:rect l="0" t="0" r="r" b="b"/>
            <a:pathLst>
              <a:path w="1712" h="1134">
                <a:moveTo>
                  <a:pt x="20" y="62"/>
                </a:moveTo>
                <a:cubicBezTo>
                  <a:pt x="40" y="28"/>
                  <a:pt x="68" y="25"/>
                  <a:pt x="132" y="20"/>
                </a:cubicBezTo>
                <a:cubicBezTo>
                  <a:pt x="196" y="15"/>
                  <a:pt x="304" y="34"/>
                  <a:pt x="406" y="32"/>
                </a:cubicBezTo>
                <a:cubicBezTo>
                  <a:pt x="508" y="30"/>
                  <a:pt x="638" y="9"/>
                  <a:pt x="746" y="8"/>
                </a:cubicBezTo>
                <a:cubicBezTo>
                  <a:pt x="854" y="7"/>
                  <a:pt x="967" y="22"/>
                  <a:pt x="1054" y="26"/>
                </a:cubicBezTo>
                <a:cubicBezTo>
                  <a:pt x="1141" y="30"/>
                  <a:pt x="1200" y="33"/>
                  <a:pt x="1270" y="30"/>
                </a:cubicBezTo>
                <a:cubicBezTo>
                  <a:pt x="1340" y="27"/>
                  <a:pt x="1417" y="8"/>
                  <a:pt x="1474" y="6"/>
                </a:cubicBezTo>
                <a:cubicBezTo>
                  <a:pt x="1531" y="4"/>
                  <a:pt x="1573" y="0"/>
                  <a:pt x="1612" y="18"/>
                </a:cubicBezTo>
                <a:cubicBezTo>
                  <a:pt x="1651" y="36"/>
                  <a:pt x="1684" y="67"/>
                  <a:pt x="1698" y="120"/>
                </a:cubicBezTo>
                <a:cubicBezTo>
                  <a:pt x="1712" y="173"/>
                  <a:pt x="1694" y="232"/>
                  <a:pt x="1694" y="338"/>
                </a:cubicBezTo>
                <a:cubicBezTo>
                  <a:pt x="1694" y="444"/>
                  <a:pt x="1706" y="662"/>
                  <a:pt x="1704" y="750"/>
                </a:cubicBezTo>
                <a:cubicBezTo>
                  <a:pt x="1702" y="838"/>
                  <a:pt x="1695" y="854"/>
                  <a:pt x="1694" y="902"/>
                </a:cubicBezTo>
                <a:cubicBezTo>
                  <a:pt x="1693" y="950"/>
                  <a:pt x="1703" y="1002"/>
                  <a:pt x="1696" y="1038"/>
                </a:cubicBezTo>
                <a:cubicBezTo>
                  <a:pt x="1689" y="1074"/>
                  <a:pt x="1687" y="1106"/>
                  <a:pt x="1650" y="1120"/>
                </a:cubicBezTo>
                <a:cubicBezTo>
                  <a:pt x="1613" y="1134"/>
                  <a:pt x="1531" y="1124"/>
                  <a:pt x="1474" y="1122"/>
                </a:cubicBezTo>
                <a:cubicBezTo>
                  <a:pt x="1417" y="1120"/>
                  <a:pt x="1343" y="1101"/>
                  <a:pt x="1250" y="1102"/>
                </a:cubicBezTo>
                <a:cubicBezTo>
                  <a:pt x="1157" y="1103"/>
                  <a:pt x="1026" y="1126"/>
                  <a:pt x="914" y="1126"/>
                </a:cubicBezTo>
                <a:cubicBezTo>
                  <a:pt x="802" y="1126"/>
                  <a:pt x="675" y="1102"/>
                  <a:pt x="580" y="1100"/>
                </a:cubicBezTo>
                <a:cubicBezTo>
                  <a:pt x="485" y="1098"/>
                  <a:pt x="430" y="1113"/>
                  <a:pt x="344" y="1116"/>
                </a:cubicBezTo>
                <a:cubicBezTo>
                  <a:pt x="258" y="1119"/>
                  <a:pt x="120" y="1132"/>
                  <a:pt x="64" y="1116"/>
                </a:cubicBezTo>
                <a:cubicBezTo>
                  <a:pt x="8" y="1100"/>
                  <a:pt x="16" y="1063"/>
                  <a:pt x="8" y="1020"/>
                </a:cubicBezTo>
                <a:cubicBezTo>
                  <a:pt x="0" y="977"/>
                  <a:pt x="15" y="938"/>
                  <a:pt x="16" y="860"/>
                </a:cubicBezTo>
                <a:cubicBezTo>
                  <a:pt x="17" y="782"/>
                  <a:pt x="18" y="629"/>
                  <a:pt x="16" y="550"/>
                </a:cubicBezTo>
                <a:cubicBezTo>
                  <a:pt x="14" y="471"/>
                  <a:pt x="2" y="439"/>
                  <a:pt x="2" y="384"/>
                </a:cubicBezTo>
                <a:cubicBezTo>
                  <a:pt x="2" y="329"/>
                  <a:pt x="11" y="276"/>
                  <a:pt x="14" y="222"/>
                </a:cubicBezTo>
                <a:cubicBezTo>
                  <a:pt x="17" y="168"/>
                  <a:pt x="0" y="96"/>
                  <a:pt x="20" y="62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TW" altLang="en-US" smtClean="0">
              <a:solidFill>
                <a:srgbClr val="000000"/>
              </a:solidFill>
            </a:endParaRPr>
          </a:p>
        </p:txBody>
      </p:sp>
      <p:sp>
        <p:nvSpPr>
          <p:cNvPr id="3099" name="Freeform 27"/>
          <p:cNvSpPr>
            <a:spLocks/>
          </p:cNvSpPr>
          <p:nvPr/>
        </p:nvSpPr>
        <p:spPr bwMode="gray">
          <a:xfrm>
            <a:off x="6156325" y="2398713"/>
            <a:ext cx="2727325" cy="1800225"/>
          </a:xfrm>
          <a:custGeom>
            <a:avLst/>
            <a:gdLst/>
            <a:ahLst/>
            <a:cxnLst>
              <a:cxn ang="0">
                <a:pos x="32" y="70"/>
              </a:cxn>
              <a:cxn ang="0">
                <a:pos x="138" y="20"/>
              </a:cxn>
              <a:cxn ang="0">
                <a:pos x="412" y="32"/>
              </a:cxn>
              <a:cxn ang="0">
                <a:pos x="682" y="11"/>
              </a:cxn>
              <a:cxn ang="0">
                <a:pos x="1010" y="17"/>
              </a:cxn>
              <a:cxn ang="0">
                <a:pos x="1276" y="30"/>
              </a:cxn>
              <a:cxn ang="0">
                <a:pos x="1462" y="11"/>
              </a:cxn>
              <a:cxn ang="0">
                <a:pos x="1618" y="18"/>
              </a:cxn>
              <a:cxn ang="0">
                <a:pos x="1704" y="120"/>
              </a:cxn>
              <a:cxn ang="0">
                <a:pos x="1700" y="338"/>
              </a:cxn>
              <a:cxn ang="0">
                <a:pos x="1708" y="665"/>
              </a:cxn>
              <a:cxn ang="0">
                <a:pos x="1698" y="857"/>
              </a:cxn>
              <a:cxn ang="0">
                <a:pos x="1710" y="1043"/>
              </a:cxn>
              <a:cxn ang="0">
                <a:pos x="1656" y="1120"/>
              </a:cxn>
              <a:cxn ang="0">
                <a:pos x="1480" y="1122"/>
              </a:cxn>
              <a:cxn ang="0">
                <a:pos x="1254" y="1111"/>
              </a:cxn>
              <a:cxn ang="0">
                <a:pos x="920" y="1126"/>
              </a:cxn>
              <a:cxn ang="0">
                <a:pos x="584" y="1109"/>
              </a:cxn>
              <a:cxn ang="0">
                <a:pos x="322" y="1123"/>
              </a:cxn>
              <a:cxn ang="0">
                <a:pos x="88" y="1116"/>
              </a:cxn>
              <a:cxn ang="0">
                <a:pos x="14" y="1029"/>
              </a:cxn>
              <a:cxn ang="0">
                <a:pos x="23" y="847"/>
              </a:cxn>
              <a:cxn ang="0">
                <a:pos x="20" y="657"/>
              </a:cxn>
              <a:cxn ang="0">
                <a:pos x="4" y="405"/>
              </a:cxn>
              <a:cxn ang="0">
                <a:pos x="20" y="222"/>
              </a:cxn>
              <a:cxn ang="0">
                <a:pos x="32" y="70"/>
              </a:cxn>
            </a:cxnLst>
            <a:rect l="0" t="0" r="r" b="b"/>
            <a:pathLst>
              <a:path w="1718" h="1134">
                <a:moveTo>
                  <a:pt x="32" y="70"/>
                </a:moveTo>
                <a:cubicBezTo>
                  <a:pt x="52" y="36"/>
                  <a:pt x="74" y="25"/>
                  <a:pt x="138" y="20"/>
                </a:cubicBezTo>
                <a:cubicBezTo>
                  <a:pt x="202" y="15"/>
                  <a:pt x="310" y="34"/>
                  <a:pt x="412" y="32"/>
                </a:cubicBezTo>
                <a:cubicBezTo>
                  <a:pt x="514" y="30"/>
                  <a:pt x="574" y="12"/>
                  <a:pt x="682" y="11"/>
                </a:cubicBezTo>
                <a:cubicBezTo>
                  <a:pt x="790" y="10"/>
                  <a:pt x="923" y="13"/>
                  <a:pt x="1010" y="17"/>
                </a:cubicBezTo>
                <a:cubicBezTo>
                  <a:pt x="1097" y="21"/>
                  <a:pt x="1206" y="33"/>
                  <a:pt x="1276" y="30"/>
                </a:cubicBezTo>
                <a:cubicBezTo>
                  <a:pt x="1346" y="27"/>
                  <a:pt x="1405" y="13"/>
                  <a:pt x="1462" y="11"/>
                </a:cubicBezTo>
                <a:cubicBezTo>
                  <a:pt x="1519" y="9"/>
                  <a:pt x="1579" y="0"/>
                  <a:pt x="1618" y="18"/>
                </a:cubicBezTo>
                <a:cubicBezTo>
                  <a:pt x="1657" y="36"/>
                  <a:pt x="1690" y="67"/>
                  <a:pt x="1704" y="120"/>
                </a:cubicBezTo>
                <a:cubicBezTo>
                  <a:pt x="1718" y="173"/>
                  <a:pt x="1700" y="232"/>
                  <a:pt x="1700" y="338"/>
                </a:cubicBezTo>
                <a:cubicBezTo>
                  <a:pt x="1700" y="444"/>
                  <a:pt x="1710" y="577"/>
                  <a:pt x="1708" y="665"/>
                </a:cubicBezTo>
                <a:cubicBezTo>
                  <a:pt x="1706" y="753"/>
                  <a:pt x="1696" y="789"/>
                  <a:pt x="1698" y="857"/>
                </a:cubicBezTo>
                <a:cubicBezTo>
                  <a:pt x="1700" y="925"/>
                  <a:pt x="1717" y="1007"/>
                  <a:pt x="1710" y="1043"/>
                </a:cubicBezTo>
                <a:cubicBezTo>
                  <a:pt x="1703" y="1079"/>
                  <a:pt x="1693" y="1106"/>
                  <a:pt x="1656" y="1120"/>
                </a:cubicBezTo>
                <a:cubicBezTo>
                  <a:pt x="1619" y="1134"/>
                  <a:pt x="1537" y="1124"/>
                  <a:pt x="1480" y="1122"/>
                </a:cubicBezTo>
                <a:cubicBezTo>
                  <a:pt x="1423" y="1120"/>
                  <a:pt x="1347" y="1110"/>
                  <a:pt x="1254" y="1111"/>
                </a:cubicBezTo>
                <a:cubicBezTo>
                  <a:pt x="1161" y="1112"/>
                  <a:pt x="1032" y="1126"/>
                  <a:pt x="920" y="1126"/>
                </a:cubicBezTo>
                <a:cubicBezTo>
                  <a:pt x="808" y="1126"/>
                  <a:pt x="679" y="1111"/>
                  <a:pt x="584" y="1109"/>
                </a:cubicBezTo>
                <a:cubicBezTo>
                  <a:pt x="489" y="1107"/>
                  <a:pt x="408" y="1120"/>
                  <a:pt x="322" y="1123"/>
                </a:cubicBezTo>
                <a:cubicBezTo>
                  <a:pt x="236" y="1126"/>
                  <a:pt x="144" y="1132"/>
                  <a:pt x="88" y="1116"/>
                </a:cubicBezTo>
                <a:cubicBezTo>
                  <a:pt x="32" y="1100"/>
                  <a:pt x="17" y="1070"/>
                  <a:pt x="14" y="1029"/>
                </a:cubicBezTo>
                <a:cubicBezTo>
                  <a:pt x="11" y="988"/>
                  <a:pt x="19" y="925"/>
                  <a:pt x="23" y="847"/>
                </a:cubicBezTo>
                <a:cubicBezTo>
                  <a:pt x="27" y="769"/>
                  <a:pt x="26" y="734"/>
                  <a:pt x="20" y="657"/>
                </a:cubicBezTo>
                <a:cubicBezTo>
                  <a:pt x="14" y="580"/>
                  <a:pt x="0" y="497"/>
                  <a:pt x="4" y="405"/>
                </a:cubicBezTo>
                <a:cubicBezTo>
                  <a:pt x="8" y="313"/>
                  <a:pt x="17" y="276"/>
                  <a:pt x="20" y="222"/>
                </a:cubicBezTo>
                <a:cubicBezTo>
                  <a:pt x="23" y="168"/>
                  <a:pt x="12" y="104"/>
                  <a:pt x="32" y="70"/>
                </a:cubicBezTo>
                <a:close/>
              </a:path>
            </a:pathLst>
          </a:custGeom>
          <a:blipFill dpi="0" rotWithShape="1">
            <a:blip r:embed="rId7" cstate="print"/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TW" altLang="en-US" smtClean="0">
              <a:solidFill>
                <a:srgbClr val="000000"/>
              </a:solidFill>
            </a:endParaRPr>
          </a:p>
        </p:txBody>
      </p:sp>
      <p:sp>
        <p:nvSpPr>
          <p:cNvPr id="3100" name="Freeform 28"/>
          <p:cNvSpPr>
            <a:spLocks/>
          </p:cNvSpPr>
          <p:nvPr/>
        </p:nvSpPr>
        <p:spPr bwMode="gray">
          <a:xfrm>
            <a:off x="314325" y="373063"/>
            <a:ext cx="2732088" cy="1809750"/>
          </a:xfrm>
          <a:custGeom>
            <a:avLst/>
            <a:gdLst/>
            <a:ahLst/>
            <a:cxnLst>
              <a:cxn ang="0">
                <a:pos x="20" y="62"/>
              </a:cxn>
              <a:cxn ang="0">
                <a:pos x="132" y="20"/>
              </a:cxn>
              <a:cxn ang="0">
                <a:pos x="406" y="32"/>
              </a:cxn>
              <a:cxn ang="0">
                <a:pos x="746" y="8"/>
              </a:cxn>
              <a:cxn ang="0">
                <a:pos x="1054" y="26"/>
              </a:cxn>
              <a:cxn ang="0">
                <a:pos x="1270" y="30"/>
              </a:cxn>
              <a:cxn ang="0">
                <a:pos x="1474" y="6"/>
              </a:cxn>
              <a:cxn ang="0">
                <a:pos x="1612" y="18"/>
              </a:cxn>
              <a:cxn ang="0">
                <a:pos x="1698" y="120"/>
              </a:cxn>
              <a:cxn ang="0">
                <a:pos x="1694" y="338"/>
              </a:cxn>
              <a:cxn ang="0">
                <a:pos x="1704" y="750"/>
              </a:cxn>
              <a:cxn ang="0">
                <a:pos x="1694" y="902"/>
              </a:cxn>
              <a:cxn ang="0">
                <a:pos x="1696" y="1038"/>
              </a:cxn>
              <a:cxn ang="0">
                <a:pos x="1650" y="1120"/>
              </a:cxn>
              <a:cxn ang="0">
                <a:pos x="1474" y="1122"/>
              </a:cxn>
              <a:cxn ang="0">
                <a:pos x="1250" y="1102"/>
              </a:cxn>
              <a:cxn ang="0">
                <a:pos x="914" y="1126"/>
              </a:cxn>
              <a:cxn ang="0">
                <a:pos x="580" y="1100"/>
              </a:cxn>
              <a:cxn ang="0">
                <a:pos x="344" y="1116"/>
              </a:cxn>
              <a:cxn ang="0">
                <a:pos x="64" y="1116"/>
              </a:cxn>
              <a:cxn ang="0">
                <a:pos x="8" y="1020"/>
              </a:cxn>
              <a:cxn ang="0">
                <a:pos x="16" y="860"/>
              </a:cxn>
              <a:cxn ang="0">
                <a:pos x="16" y="550"/>
              </a:cxn>
              <a:cxn ang="0">
                <a:pos x="2" y="384"/>
              </a:cxn>
              <a:cxn ang="0">
                <a:pos x="14" y="222"/>
              </a:cxn>
              <a:cxn ang="0">
                <a:pos x="20" y="62"/>
              </a:cxn>
            </a:cxnLst>
            <a:rect l="0" t="0" r="r" b="b"/>
            <a:pathLst>
              <a:path w="1712" h="1134">
                <a:moveTo>
                  <a:pt x="20" y="62"/>
                </a:moveTo>
                <a:cubicBezTo>
                  <a:pt x="40" y="28"/>
                  <a:pt x="68" y="25"/>
                  <a:pt x="132" y="20"/>
                </a:cubicBezTo>
                <a:cubicBezTo>
                  <a:pt x="196" y="15"/>
                  <a:pt x="304" y="34"/>
                  <a:pt x="406" y="32"/>
                </a:cubicBezTo>
                <a:cubicBezTo>
                  <a:pt x="508" y="30"/>
                  <a:pt x="638" y="9"/>
                  <a:pt x="746" y="8"/>
                </a:cubicBezTo>
                <a:cubicBezTo>
                  <a:pt x="854" y="7"/>
                  <a:pt x="967" y="22"/>
                  <a:pt x="1054" y="26"/>
                </a:cubicBezTo>
                <a:cubicBezTo>
                  <a:pt x="1141" y="30"/>
                  <a:pt x="1200" y="33"/>
                  <a:pt x="1270" y="30"/>
                </a:cubicBezTo>
                <a:cubicBezTo>
                  <a:pt x="1340" y="27"/>
                  <a:pt x="1417" y="8"/>
                  <a:pt x="1474" y="6"/>
                </a:cubicBezTo>
                <a:cubicBezTo>
                  <a:pt x="1531" y="4"/>
                  <a:pt x="1573" y="0"/>
                  <a:pt x="1612" y="18"/>
                </a:cubicBezTo>
                <a:cubicBezTo>
                  <a:pt x="1651" y="36"/>
                  <a:pt x="1684" y="67"/>
                  <a:pt x="1698" y="120"/>
                </a:cubicBezTo>
                <a:cubicBezTo>
                  <a:pt x="1712" y="173"/>
                  <a:pt x="1694" y="232"/>
                  <a:pt x="1694" y="338"/>
                </a:cubicBezTo>
                <a:cubicBezTo>
                  <a:pt x="1694" y="444"/>
                  <a:pt x="1706" y="662"/>
                  <a:pt x="1704" y="750"/>
                </a:cubicBezTo>
                <a:cubicBezTo>
                  <a:pt x="1702" y="838"/>
                  <a:pt x="1695" y="854"/>
                  <a:pt x="1694" y="902"/>
                </a:cubicBezTo>
                <a:cubicBezTo>
                  <a:pt x="1693" y="950"/>
                  <a:pt x="1703" y="1002"/>
                  <a:pt x="1696" y="1038"/>
                </a:cubicBezTo>
                <a:cubicBezTo>
                  <a:pt x="1689" y="1074"/>
                  <a:pt x="1687" y="1106"/>
                  <a:pt x="1650" y="1120"/>
                </a:cubicBezTo>
                <a:cubicBezTo>
                  <a:pt x="1613" y="1134"/>
                  <a:pt x="1531" y="1124"/>
                  <a:pt x="1474" y="1122"/>
                </a:cubicBezTo>
                <a:cubicBezTo>
                  <a:pt x="1417" y="1120"/>
                  <a:pt x="1343" y="1101"/>
                  <a:pt x="1250" y="1102"/>
                </a:cubicBezTo>
                <a:cubicBezTo>
                  <a:pt x="1157" y="1103"/>
                  <a:pt x="1026" y="1126"/>
                  <a:pt x="914" y="1126"/>
                </a:cubicBezTo>
                <a:cubicBezTo>
                  <a:pt x="802" y="1126"/>
                  <a:pt x="675" y="1102"/>
                  <a:pt x="580" y="1100"/>
                </a:cubicBezTo>
                <a:cubicBezTo>
                  <a:pt x="485" y="1098"/>
                  <a:pt x="430" y="1113"/>
                  <a:pt x="344" y="1116"/>
                </a:cubicBezTo>
                <a:cubicBezTo>
                  <a:pt x="258" y="1119"/>
                  <a:pt x="120" y="1132"/>
                  <a:pt x="64" y="1116"/>
                </a:cubicBezTo>
                <a:cubicBezTo>
                  <a:pt x="8" y="1100"/>
                  <a:pt x="16" y="1063"/>
                  <a:pt x="8" y="1020"/>
                </a:cubicBezTo>
                <a:cubicBezTo>
                  <a:pt x="0" y="977"/>
                  <a:pt x="15" y="938"/>
                  <a:pt x="16" y="860"/>
                </a:cubicBezTo>
                <a:cubicBezTo>
                  <a:pt x="17" y="782"/>
                  <a:pt x="18" y="629"/>
                  <a:pt x="16" y="550"/>
                </a:cubicBezTo>
                <a:cubicBezTo>
                  <a:pt x="14" y="471"/>
                  <a:pt x="2" y="439"/>
                  <a:pt x="2" y="384"/>
                </a:cubicBezTo>
                <a:cubicBezTo>
                  <a:pt x="2" y="329"/>
                  <a:pt x="11" y="276"/>
                  <a:pt x="14" y="222"/>
                </a:cubicBezTo>
                <a:cubicBezTo>
                  <a:pt x="17" y="168"/>
                  <a:pt x="0" y="96"/>
                  <a:pt x="20" y="62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TW" altLang="en-US" smtClean="0">
              <a:solidFill>
                <a:srgbClr val="000000"/>
              </a:solidFill>
            </a:endParaRPr>
          </a:p>
        </p:txBody>
      </p:sp>
      <p:sp>
        <p:nvSpPr>
          <p:cNvPr id="3101" name="Freeform 29" descr="3"/>
          <p:cNvSpPr>
            <a:spLocks/>
          </p:cNvSpPr>
          <p:nvPr/>
        </p:nvSpPr>
        <p:spPr bwMode="gray">
          <a:xfrm>
            <a:off x="314325" y="2398713"/>
            <a:ext cx="2727325" cy="1800225"/>
          </a:xfrm>
          <a:custGeom>
            <a:avLst/>
            <a:gdLst/>
            <a:ahLst/>
            <a:cxnLst>
              <a:cxn ang="0">
                <a:pos x="32" y="70"/>
              </a:cxn>
              <a:cxn ang="0">
                <a:pos x="138" y="20"/>
              </a:cxn>
              <a:cxn ang="0">
                <a:pos x="412" y="32"/>
              </a:cxn>
              <a:cxn ang="0">
                <a:pos x="682" y="11"/>
              </a:cxn>
              <a:cxn ang="0">
                <a:pos x="1010" y="17"/>
              </a:cxn>
              <a:cxn ang="0">
                <a:pos x="1276" y="30"/>
              </a:cxn>
              <a:cxn ang="0">
                <a:pos x="1462" y="11"/>
              </a:cxn>
              <a:cxn ang="0">
                <a:pos x="1618" y="18"/>
              </a:cxn>
              <a:cxn ang="0">
                <a:pos x="1704" y="120"/>
              </a:cxn>
              <a:cxn ang="0">
                <a:pos x="1700" y="338"/>
              </a:cxn>
              <a:cxn ang="0">
                <a:pos x="1708" y="665"/>
              </a:cxn>
              <a:cxn ang="0">
                <a:pos x="1698" y="857"/>
              </a:cxn>
              <a:cxn ang="0">
                <a:pos x="1710" y="1043"/>
              </a:cxn>
              <a:cxn ang="0">
                <a:pos x="1656" y="1120"/>
              </a:cxn>
              <a:cxn ang="0">
                <a:pos x="1480" y="1122"/>
              </a:cxn>
              <a:cxn ang="0">
                <a:pos x="1254" y="1111"/>
              </a:cxn>
              <a:cxn ang="0">
                <a:pos x="920" y="1126"/>
              </a:cxn>
              <a:cxn ang="0">
                <a:pos x="584" y="1109"/>
              </a:cxn>
              <a:cxn ang="0">
                <a:pos x="322" y="1123"/>
              </a:cxn>
              <a:cxn ang="0">
                <a:pos x="88" y="1116"/>
              </a:cxn>
              <a:cxn ang="0">
                <a:pos x="14" y="1029"/>
              </a:cxn>
              <a:cxn ang="0">
                <a:pos x="23" y="847"/>
              </a:cxn>
              <a:cxn ang="0">
                <a:pos x="20" y="657"/>
              </a:cxn>
              <a:cxn ang="0">
                <a:pos x="4" y="405"/>
              </a:cxn>
              <a:cxn ang="0">
                <a:pos x="20" y="222"/>
              </a:cxn>
              <a:cxn ang="0">
                <a:pos x="32" y="70"/>
              </a:cxn>
            </a:cxnLst>
            <a:rect l="0" t="0" r="r" b="b"/>
            <a:pathLst>
              <a:path w="1718" h="1134">
                <a:moveTo>
                  <a:pt x="32" y="70"/>
                </a:moveTo>
                <a:cubicBezTo>
                  <a:pt x="52" y="36"/>
                  <a:pt x="74" y="25"/>
                  <a:pt x="138" y="20"/>
                </a:cubicBezTo>
                <a:cubicBezTo>
                  <a:pt x="202" y="15"/>
                  <a:pt x="310" y="34"/>
                  <a:pt x="412" y="32"/>
                </a:cubicBezTo>
                <a:cubicBezTo>
                  <a:pt x="514" y="30"/>
                  <a:pt x="574" y="12"/>
                  <a:pt x="682" y="11"/>
                </a:cubicBezTo>
                <a:cubicBezTo>
                  <a:pt x="790" y="10"/>
                  <a:pt x="923" y="13"/>
                  <a:pt x="1010" y="17"/>
                </a:cubicBezTo>
                <a:cubicBezTo>
                  <a:pt x="1097" y="21"/>
                  <a:pt x="1206" y="33"/>
                  <a:pt x="1276" y="30"/>
                </a:cubicBezTo>
                <a:cubicBezTo>
                  <a:pt x="1346" y="27"/>
                  <a:pt x="1405" y="13"/>
                  <a:pt x="1462" y="11"/>
                </a:cubicBezTo>
                <a:cubicBezTo>
                  <a:pt x="1519" y="9"/>
                  <a:pt x="1579" y="0"/>
                  <a:pt x="1618" y="18"/>
                </a:cubicBezTo>
                <a:cubicBezTo>
                  <a:pt x="1657" y="36"/>
                  <a:pt x="1690" y="67"/>
                  <a:pt x="1704" y="120"/>
                </a:cubicBezTo>
                <a:cubicBezTo>
                  <a:pt x="1718" y="173"/>
                  <a:pt x="1700" y="232"/>
                  <a:pt x="1700" y="338"/>
                </a:cubicBezTo>
                <a:cubicBezTo>
                  <a:pt x="1700" y="444"/>
                  <a:pt x="1710" y="577"/>
                  <a:pt x="1708" y="665"/>
                </a:cubicBezTo>
                <a:cubicBezTo>
                  <a:pt x="1706" y="753"/>
                  <a:pt x="1696" y="789"/>
                  <a:pt x="1698" y="857"/>
                </a:cubicBezTo>
                <a:cubicBezTo>
                  <a:pt x="1700" y="925"/>
                  <a:pt x="1717" y="1007"/>
                  <a:pt x="1710" y="1043"/>
                </a:cubicBezTo>
                <a:cubicBezTo>
                  <a:pt x="1703" y="1079"/>
                  <a:pt x="1693" y="1106"/>
                  <a:pt x="1656" y="1120"/>
                </a:cubicBezTo>
                <a:cubicBezTo>
                  <a:pt x="1619" y="1134"/>
                  <a:pt x="1537" y="1124"/>
                  <a:pt x="1480" y="1122"/>
                </a:cubicBezTo>
                <a:cubicBezTo>
                  <a:pt x="1423" y="1120"/>
                  <a:pt x="1347" y="1110"/>
                  <a:pt x="1254" y="1111"/>
                </a:cubicBezTo>
                <a:cubicBezTo>
                  <a:pt x="1161" y="1112"/>
                  <a:pt x="1032" y="1126"/>
                  <a:pt x="920" y="1126"/>
                </a:cubicBezTo>
                <a:cubicBezTo>
                  <a:pt x="808" y="1126"/>
                  <a:pt x="679" y="1111"/>
                  <a:pt x="584" y="1109"/>
                </a:cubicBezTo>
                <a:cubicBezTo>
                  <a:pt x="489" y="1107"/>
                  <a:pt x="408" y="1120"/>
                  <a:pt x="322" y="1123"/>
                </a:cubicBezTo>
                <a:cubicBezTo>
                  <a:pt x="236" y="1126"/>
                  <a:pt x="144" y="1132"/>
                  <a:pt x="88" y="1116"/>
                </a:cubicBezTo>
                <a:cubicBezTo>
                  <a:pt x="32" y="1100"/>
                  <a:pt x="17" y="1070"/>
                  <a:pt x="14" y="1029"/>
                </a:cubicBezTo>
                <a:cubicBezTo>
                  <a:pt x="11" y="988"/>
                  <a:pt x="19" y="925"/>
                  <a:pt x="23" y="847"/>
                </a:cubicBezTo>
                <a:cubicBezTo>
                  <a:pt x="27" y="769"/>
                  <a:pt x="26" y="734"/>
                  <a:pt x="20" y="657"/>
                </a:cubicBezTo>
                <a:cubicBezTo>
                  <a:pt x="14" y="580"/>
                  <a:pt x="0" y="497"/>
                  <a:pt x="4" y="405"/>
                </a:cubicBezTo>
                <a:cubicBezTo>
                  <a:pt x="8" y="313"/>
                  <a:pt x="17" y="276"/>
                  <a:pt x="20" y="222"/>
                </a:cubicBezTo>
                <a:cubicBezTo>
                  <a:pt x="23" y="168"/>
                  <a:pt x="12" y="104"/>
                  <a:pt x="32" y="70"/>
                </a:cubicBezTo>
                <a:close/>
              </a:path>
            </a:pathLst>
          </a:custGeom>
          <a:blipFill dpi="0" rotWithShape="1">
            <a:blip r:embed="rId8" cstate="print"/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TW" altLang="en-US" smtClean="0">
              <a:solidFill>
                <a:srgbClr val="000000"/>
              </a:solidFill>
            </a:endParaRPr>
          </a:p>
        </p:txBody>
      </p:sp>
      <p:sp>
        <p:nvSpPr>
          <p:cNvPr id="3102" name="Freeform 30"/>
          <p:cNvSpPr>
            <a:spLocks/>
          </p:cNvSpPr>
          <p:nvPr/>
        </p:nvSpPr>
        <p:spPr bwMode="gray">
          <a:xfrm>
            <a:off x="320675" y="4437063"/>
            <a:ext cx="2733675" cy="1811337"/>
          </a:xfrm>
          <a:custGeom>
            <a:avLst/>
            <a:gdLst/>
            <a:ahLst/>
            <a:cxnLst>
              <a:cxn ang="0">
                <a:pos x="20" y="62"/>
              </a:cxn>
              <a:cxn ang="0">
                <a:pos x="132" y="20"/>
              </a:cxn>
              <a:cxn ang="0">
                <a:pos x="406" y="32"/>
              </a:cxn>
              <a:cxn ang="0">
                <a:pos x="746" y="8"/>
              </a:cxn>
              <a:cxn ang="0">
                <a:pos x="1054" y="26"/>
              </a:cxn>
              <a:cxn ang="0">
                <a:pos x="1270" y="30"/>
              </a:cxn>
              <a:cxn ang="0">
                <a:pos x="1474" y="6"/>
              </a:cxn>
              <a:cxn ang="0">
                <a:pos x="1612" y="18"/>
              </a:cxn>
              <a:cxn ang="0">
                <a:pos x="1698" y="120"/>
              </a:cxn>
              <a:cxn ang="0">
                <a:pos x="1694" y="338"/>
              </a:cxn>
              <a:cxn ang="0">
                <a:pos x="1704" y="750"/>
              </a:cxn>
              <a:cxn ang="0">
                <a:pos x="1694" y="902"/>
              </a:cxn>
              <a:cxn ang="0">
                <a:pos x="1696" y="1038"/>
              </a:cxn>
              <a:cxn ang="0">
                <a:pos x="1650" y="1120"/>
              </a:cxn>
              <a:cxn ang="0">
                <a:pos x="1474" y="1122"/>
              </a:cxn>
              <a:cxn ang="0">
                <a:pos x="1250" y="1102"/>
              </a:cxn>
              <a:cxn ang="0">
                <a:pos x="914" y="1126"/>
              </a:cxn>
              <a:cxn ang="0">
                <a:pos x="580" y="1100"/>
              </a:cxn>
              <a:cxn ang="0">
                <a:pos x="344" y="1116"/>
              </a:cxn>
              <a:cxn ang="0">
                <a:pos x="64" y="1116"/>
              </a:cxn>
              <a:cxn ang="0">
                <a:pos x="8" y="1020"/>
              </a:cxn>
              <a:cxn ang="0">
                <a:pos x="16" y="860"/>
              </a:cxn>
              <a:cxn ang="0">
                <a:pos x="16" y="550"/>
              </a:cxn>
              <a:cxn ang="0">
                <a:pos x="2" y="384"/>
              </a:cxn>
              <a:cxn ang="0">
                <a:pos x="14" y="222"/>
              </a:cxn>
              <a:cxn ang="0">
                <a:pos x="20" y="62"/>
              </a:cxn>
            </a:cxnLst>
            <a:rect l="0" t="0" r="r" b="b"/>
            <a:pathLst>
              <a:path w="1712" h="1134">
                <a:moveTo>
                  <a:pt x="20" y="62"/>
                </a:moveTo>
                <a:cubicBezTo>
                  <a:pt x="40" y="28"/>
                  <a:pt x="68" y="25"/>
                  <a:pt x="132" y="20"/>
                </a:cubicBezTo>
                <a:cubicBezTo>
                  <a:pt x="196" y="15"/>
                  <a:pt x="304" y="34"/>
                  <a:pt x="406" y="32"/>
                </a:cubicBezTo>
                <a:cubicBezTo>
                  <a:pt x="508" y="30"/>
                  <a:pt x="638" y="9"/>
                  <a:pt x="746" y="8"/>
                </a:cubicBezTo>
                <a:cubicBezTo>
                  <a:pt x="854" y="7"/>
                  <a:pt x="967" y="22"/>
                  <a:pt x="1054" y="26"/>
                </a:cubicBezTo>
                <a:cubicBezTo>
                  <a:pt x="1141" y="30"/>
                  <a:pt x="1200" y="33"/>
                  <a:pt x="1270" y="30"/>
                </a:cubicBezTo>
                <a:cubicBezTo>
                  <a:pt x="1340" y="27"/>
                  <a:pt x="1417" y="8"/>
                  <a:pt x="1474" y="6"/>
                </a:cubicBezTo>
                <a:cubicBezTo>
                  <a:pt x="1531" y="4"/>
                  <a:pt x="1573" y="0"/>
                  <a:pt x="1612" y="18"/>
                </a:cubicBezTo>
                <a:cubicBezTo>
                  <a:pt x="1651" y="36"/>
                  <a:pt x="1684" y="67"/>
                  <a:pt x="1698" y="120"/>
                </a:cubicBezTo>
                <a:cubicBezTo>
                  <a:pt x="1712" y="173"/>
                  <a:pt x="1694" y="232"/>
                  <a:pt x="1694" y="338"/>
                </a:cubicBezTo>
                <a:cubicBezTo>
                  <a:pt x="1694" y="444"/>
                  <a:pt x="1706" y="662"/>
                  <a:pt x="1704" y="750"/>
                </a:cubicBezTo>
                <a:cubicBezTo>
                  <a:pt x="1702" y="838"/>
                  <a:pt x="1695" y="854"/>
                  <a:pt x="1694" y="902"/>
                </a:cubicBezTo>
                <a:cubicBezTo>
                  <a:pt x="1693" y="950"/>
                  <a:pt x="1703" y="1002"/>
                  <a:pt x="1696" y="1038"/>
                </a:cubicBezTo>
                <a:cubicBezTo>
                  <a:pt x="1689" y="1074"/>
                  <a:pt x="1687" y="1106"/>
                  <a:pt x="1650" y="1120"/>
                </a:cubicBezTo>
                <a:cubicBezTo>
                  <a:pt x="1613" y="1134"/>
                  <a:pt x="1531" y="1124"/>
                  <a:pt x="1474" y="1122"/>
                </a:cubicBezTo>
                <a:cubicBezTo>
                  <a:pt x="1417" y="1120"/>
                  <a:pt x="1343" y="1101"/>
                  <a:pt x="1250" y="1102"/>
                </a:cubicBezTo>
                <a:cubicBezTo>
                  <a:pt x="1157" y="1103"/>
                  <a:pt x="1026" y="1126"/>
                  <a:pt x="914" y="1126"/>
                </a:cubicBezTo>
                <a:cubicBezTo>
                  <a:pt x="802" y="1126"/>
                  <a:pt x="675" y="1102"/>
                  <a:pt x="580" y="1100"/>
                </a:cubicBezTo>
                <a:cubicBezTo>
                  <a:pt x="485" y="1098"/>
                  <a:pt x="430" y="1113"/>
                  <a:pt x="344" y="1116"/>
                </a:cubicBezTo>
                <a:cubicBezTo>
                  <a:pt x="258" y="1119"/>
                  <a:pt x="120" y="1132"/>
                  <a:pt x="64" y="1116"/>
                </a:cubicBezTo>
                <a:cubicBezTo>
                  <a:pt x="8" y="1100"/>
                  <a:pt x="16" y="1063"/>
                  <a:pt x="8" y="1020"/>
                </a:cubicBezTo>
                <a:cubicBezTo>
                  <a:pt x="0" y="977"/>
                  <a:pt x="15" y="938"/>
                  <a:pt x="16" y="860"/>
                </a:cubicBezTo>
                <a:cubicBezTo>
                  <a:pt x="17" y="782"/>
                  <a:pt x="18" y="629"/>
                  <a:pt x="16" y="550"/>
                </a:cubicBezTo>
                <a:cubicBezTo>
                  <a:pt x="14" y="471"/>
                  <a:pt x="2" y="439"/>
                  <a:pt x="2" y="384"/>
                </a:cubicBezTo>
                <a:cubicBezTo>
                  <a:pt x="2" y="329"/>
                  <a:pt x="11" y="276"/>
                  <a:pt x="14" y="222"/>
                </a:cubicBezTo>
                <a:cubicBezTo>
                  <a:pt x="17" y="168"/>
                  <a:pt x="0" y="96"/>
                  <a:pt x="20" y="62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TW" altLang="en-US" smtClean="0">
              <a:solidFill>
                <a:srgbClr val="000000"/>
              </a:solidFill>
            </a:endParaRPr>
          </a:p>
        </p:txBody>
      </p:sp>
      <p:pic>
        <p:nvPicPr>
          <p:cNvPr id="3103" name="Picture 31" descr="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gray">
          <a:xfrm rot="1593903">
            <a:off x="746125" y="4217988"/>
            <a:ext cx="604838" cy="1997075"/>
          </a:xfrm>
          <a:prstGeom prst="rect">
            <a:avLst/>
          </a:prstGeom>
          <a:noFill/>
        </p:spPr>
      </p:pic>
      <p:sp>
        <p:nvSpPr>
          <p:cNvPr id="3104" name="Rectangle 32"/>
          <p:cNvSpPr>
            <a:spLocks noChangeArrowheads="1"/>
          </p:cNvSpPr>
          <p:nvPr/>
        </p:nvSpPr>
        <p:spPr bwMode="gray">
          <a:xfrm>
            <a:off x="0" y="6629400"/>
            <a:ext cx="9144000" cy="228600"/>
          </a:xfrm>
          <a:prstGeom prst="rect">
            <a:avLst/>
          </a:prstGeom>
          <a:solidFill>
            <a:srgbClr val="E4E4E4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TW" altLang="en-US" smtClean="0">
              <a:solidFill>
                <a:srgbClr val="000000"/>
              </a:solidFill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4486275"/>
            <a:ext cx="7772400" cy="1165225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en-US" altLang="zh-TW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29200" y="5867400"/>
            <a:ext cx="3733800" cy="533400"/>
          </a:xfrm>
        </p:spPr>
        <p:txBody>
          <a:bodyPr/>
          <a:lstStyle>
            <a:lvl1pPr marL="0" indent="0" algn="dist">
              <a:buFontTx/>
              <a:buNone/>
              <a:defRPr sz="1500" i="1">
                <a:latin typeface="Times New Roman" pitchFamily="18" charset="0"/>
              </a:defRPr>
            </a:lvl1pPr>
          </a:lstStyle>
          <a:p>
            <a:r>
              <a:rPr lang="en-US" altLang="zh-TW"/>
              <a:t>Click to edit Master subtitle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308725"/>
            <a:ext cx="2133600" cy="257175"/>
          </a:xfrm>
        </p:spPr>
        <p:txBody>
          <a:bodyPr/>
          <a:lstStyle>
            <a:lvl1pPr>
              <a:defRPr/>
            </a:lvl1pPr>
          </a:lstStyle>
          <a:p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308725"/>
            <a:ext cx="2895600" cy="257175"/>
          </a:xfrm>
        </p:spPr>
        <p:txBody>
          <a:bodyPr/>
          <a:lstStyle>
            <a:lvl1pPr>
              <a:defRPr/>
            </a:lvl1pPr>
          </a:lstStyle>
          <a:p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308725"/>
            <a:ext cx="2133600" cy="257175"/>
          </a:xfrm>
        </p:spPr>
        <p:txBody>
          <a:bodyPr/>
          <a:lstStyle>
            <a:lvl1pPr>
              <a:defRPr/>
            </a:lvl1pPr>
          </a:lstStyle>
          <a:p>
            <a:fld id="{846C8556-389C-4879-A187-5C1AA21680E1}" type="slidenum">
              <a:rPr lang="en-US" altLang="zh-TW">
                <a:solidFill>
                  <a:srgbClr val="000000"/>
                </a:solidFill>
              </a:rPr>
              <a:pPr/>
              <a:t>‹#›</a:t>
            </a:fld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3105" name="Text Box 33"/>
          <p:cNvSpPr txBox="1">
            <a:spLocks noChangeArrowheads="1"/>
          </p:cNvSpPr>
          <p:nvPr/>
        </p:nvSpPr>
        <p:spPr bwMode="gray">
          <a:xfrm>
            <a:off x="7459663" y="1695450"/>
            <a:ext cx="1303337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2200" smtClean="0">
                <a:solidFill>
                  <a:srgbClr val="FFFFFF"/>
                </a:solidFill>
                <a:latin typeface="Arial Black" pitchFamily="34" charset="0"/>
                <a:ea typeface="新細明體" pitchFamily="18" charset="-120"/>
              </a:rPr>
              <a:t>L/O/G/O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100"/>
                            </p:stCondLst>
                            <p:childTnLst>
                              <p:par>
                                <p:cTn id="5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100"/>
                            </p:stCondLst>
                            <p:childTnLst>
                              <p:par>
                                <p:cTn id="62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10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64" dur="10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65" dur="10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10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9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8" dur="10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 dir="cw">
                                      <p:cBhvr>
                                        <p:cTn id="69" dur="10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70" dur="10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10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9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3" dur="10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4" dur="10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5" dur="10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10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9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8" dur="10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79" dur="10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80" dur="10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100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2" grpId="0" animBg="1"/>
      <p:bldP spid="3093" grpId="0" animBg="1"/>
      <p:bldP spid="3094" grpId="0" animBg="1"/>
      <p:bldP spid="3095" grpId="0" animBg="1"/>
      <p:bldP spid="3096" grpId="0" animBg="1"/>
      <p:bldP spid="3096" grpId="1" animBg="1"/>
      <p:bldP spid="3097" grpId="0" animBg="1"/>
      <p:bldP spid="3098" grpId="0" animBg="1"/>
      <p:bldP spid="3098" grpId="1" animBg="1"/>
      <p:bldP spid="3099" grpId="0" animBg="1"/>
      <p:bldP spid="3100" grpId="0" animBg="1"/>
      <p:bldP spid="3100" grpId="1" animBg="1"/>
      <p:bldP spid="3101" grpId="0" animBg="1"/>
      <p:bldP spid="3102" grpId="0" animBg="1"/>
      <p:bldP spid="3102" grpId="1" animBg="1"/>
      <p:bldP spid="3074" grpId="0"/>
      <p:bldP spid="3075" grpId="0" build="p">
        <p:tmplLst>
          <p:tmpl lvl="1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07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07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900" decel="100000" fill="hold"/>
                        <p:tgtEl>
                          <p:spTgt spid="307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900"/>
                          </p:stCondLst>
                        </p:cTn>
                        <p:tgtEl>
                          <p:spTgt spid="307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05" grpId="0"/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2014/4/14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2014/4/14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/>
              <a:pPr/>
              <a:t>2014/4/14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2014/4/14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2014/4/14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2014/4/14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2014/4/14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/>
              <a:pPr/>
              <a:t>2014/4/14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/>
              <a:pPr/>
              <a:t>2014/4/14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/>
              <a:pPr/>
              <a:t>2014/4/14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/>
              <a:pPr/>
              <a:t>2014/4/14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/>
              <a:pPr/>
              <a:t>2014/4/14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29A26-E952-48F1-9CE0-FCB491EFDF3A}" type="datetimeFigureOut">
              <a:rPr lang="zh-TW" altLang="en-US" smtClean="0"/>
              <a:pPr/>
              <a:t>2014/4/14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A3786-80EF-4786-B7AE-475BBF76E26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9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0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21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22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23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24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25.xml"/></Relationships>
</file>

<file path=ppt/slideMasters/_rels/slideMaster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26.xml"/></Relationships>
</file>

<file path=ppt/slideMasters/_rels/slideMaster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Masters/_rels/slideMaster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28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29.xml"/></Relationships>
</file>

<file path=ppt/slideMasters/_rels/slideMaster2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30.xml"/></Relationships>
</file>

<file path=ppt/slideMasters/_rels/slideMaster2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31.xml"/></Relationships>
</file>

<file path=ppt/slideMasters/_rels/slideMaster23.xml.rels><?xml version="1.0" encoding="UTF-8" standalone="yes"?>
<Relationships xmlns="http://schemas.openxmlformats.org/package/2006/relationships"><Relationship Id="rId2" Type="http://schemas.openxmlformats.org/officeDocument/2006/relationships/theme" Target="../theme/theme23.xml"/><Relationship Id="rId1" Type="http://schemas.openxmlformats.org/officeDocument/2006/relationships/slideLayout" Target="../slideLayouts/slideLayout32.xml"/></Relationships>
</file>

<file path=ppt/slideMasters/_rels/slideMaster24.xml.rels><?xml version="1.0" encoding="UTF-8" standalone="yes"?>
<Relationships xmlns="http://schemas.openxmlformats.org/package/2006/relationships"><Relationship Id="rId2" Type="http://schemas.openxmlformats.org/officeDocument/2006/relationships/theme" Target="../theme/theme24.xml"/><Relationship Id="rId1" Type="http://schemas.openxmlformats.org/officeDocument/2006/relationships/slideLayout" Target="../slideLayouts/slideLayout33.xml"/></Relationships>
</file>

<file path=ppt/slideMasters/_rels/slideMaster3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3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4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5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7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29A26-E952-48F1-9CE0-FCB491EFDF3A}" type="datetimeFigureOut">
              <a:rPr lang="zh-TW" altLang="en-US" smtClean="0"/>
              <a:pPr/>
              <a:t>2014/4/14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A3786-80EF-4786-B7AE-475BBF76E26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2014/4/14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2014/4/14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2014/4/14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4" t="55714" r="2344"/>
            <a:stretch/>
          </p:blipFill>
          <p:spPr>
            <a:xfrm>
              <a:off x="0" y="879"/>
              <a:ext cx="9144000" cy="3037115"/>
            </a:xfrm>
            <a:prstGeom prst="rect">
              <a:avLst/>
            </a:prstGeom>
          </p:spPr>
        </p:pic>
        <p:sp>
          <p:nvSpPr>
            <p:cNvPr id="9" name="矩形 8"/>
            <p:cNvSpPr/>
            <p:nvPr userDrawn="1"/>
          </p:nvSpPr>
          <p:spPr>
            <a:xfrm>
              <a:off x="0" y="404664"/>
              <a:ext cx="9144000" cy="6453336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60000">
                  <a:schemeClr val="accent3"/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矩形 9"/>
            <p:cNvSpPr/>
            <p:nvPr userDrawn="1"/>
          </p:nvSpPr>
          <p:spPr>
            <a:xfrm rot="5400000">
              <a:off x="-3195228" y="3195228"/>
              <a:ext cx="6858000" cy="467543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矩形 10"/>
            <p:cNvSpPr/>
            <p:nvPr userDrawn="1"/>
          </p:nvSpPr>
          <p:spPr>
            <a:xfrm rot="16200000" flipH="1">
              <a:off x="5481228" y="3195228"/>
              <a:ext cx="6858000" cy="467544"/>
            </a:xfrm>
            <a:prstGeom prst="rect">
              <a:avLst/>
            </a:prstGeom>
            <a:gradFill flip="none" rotWithShape="1">
              <a:gsLst>
                <a:gs pos="0">
                  <a:schemeClr val="accent3"/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45333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31615A06-4942-4D72-B326-3A32C112B55D}" type="datetimeFigureOut">
              <a:rPr lang="zh-CN" altLang="en-US" smtClean="0">
                <a:solidFill>
                  <a:prstClr val="white"/>
                </a:solidFill>
              </a:rPr>
              <a:pPr/>
              <a:t>2014/4/14</a:t>
            </a:fld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453336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45333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D187F262-E9FC-4A2B-992A-4B6D1908B8E9}" type="slidenum">
              <a:rPr lang="zh-CN" altLang="en-US" smtClean="0">
                <a:solidFill>
                  <a:prstClr val="white"/>
                </a:solidFill>
              </a:rPr>
              <a:pPr/>
              <a:t>‹#›</a:t>
            </a:fld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任意多边形 12"/>
          <p:cNvSpPr/>
          <p:nvPr userDrawn="1"/>
        </p:nvSpPr>
        <p:spPr>
          <a:xfrm>
            <a:off x="277250" y="1196753"/>
            <a:ext cx="8611135" cy="5184576"/>
          </a:xfrm>
          <a:custGeom>
            <a:avLst/>
            <a:gdLst>
              <a:gd name="connsiteX0" fmla="*/ 0 w 8556171"/>
              <a:gd name="connsiteY0" fmla="*/ 21771 h 3603171"/>
              <a:gd name="connsiteX1" fmla="*/ 8556171 w 8556171"/>
              <a:gd name="connsiteY1" fmla="*/ 0 h 3603171"/>
              <a:gd name="connsiteX2" fmla="*/ 8403771 w 8556171"/>
              <a:gd name="connsiteY2" fmla="*/ 3603171 h 3603171"/>
              <a:gd name="connsiteX3" fmla="*/ 239486 w 8556171"/>
              <a:gd name="connsiteY3" fmla="*/ 3603171 h 3603171"/>
              <a:gd name="connsiteX4" fmla="*/ 0 w 8556171"/>
              <a:gd name="connsiteY4" fmla="*/ 21771 h 3603171"/>
              <a:gd name="connsiteX0" fmla="*/ 0 w 8556171"/>
              <a:gd name="connsiteY0" fmla="*/ 21771 h 3657600"/>
              <a:gd name="connsiteX1" fmla="*/ 8556171 w 8556171"/>
              <a:gd name="connsiteY1" fmla="*/ 0 h 3657600"/>
              <a:gd name="connsiteX2" fmla="*/ 8534400 w 8556171"/>
              <a:gd name="connsiteY2" fmla="*/ 3657600 h 3657600"/>
              <a:gd name="connsiteX3" fmla="*/ 239486 w 8556171"/>
              <a:gd name="connsiteY3" fmla="*/ 3603171 h 3657600"/>
              <a:gd name="connsiteX4" fmla="*/ 0 w 8556171"/>
              <a:gd name="connsiteY4" fmla="*/ 21771 h 3657600"/>
              <a:gd name="connsiteX0" fmla="*/ 0 w 8556171"/>
              <a:gd name="connsiteY0" fmla="*/ 21771 h 3668485"/>
              <a:gd name="connsiteX1" fmla="*/ 8556171 w 8556171"/>
              <a:gd name="connsiteY1" fmla="*/ 0 h 3668485"/>
              <a:gd name="connsiteX2" fmla="*/ 8469086 w 8556171"/>
              <a:gd name="connsiteY2" fmla="*/ 3668485 h 3668485"/>
              <a:gd name="connsiteX3" fmla="*/ 239486 w 8556171"/>
              <a:gd name="connsiteY3" fmla="*/ 3603171 h 3668485"/>
              <a:gd name="connsiteX4" fmla="*/ 0 w 8556171"/>
              <a:gd name="connsiteY4" fmla="*/ 21771 h 3668485"/>
              <a:gd name="connsiteX0" fmla="*/ 0 w 8588828"/>
              <a:gd name="connsiteY0" fmla="*/ 21771 h 3668485"/>
              <a:gd name="connsiteX1" fmla="*/ 8588828 w 8588828"/>
              <a:gd name="connsiteY1" fmla="*/ 0 h 3668485"/>
              <a:gd name="connsiteX2" fmla="*/ 8469086 w 8588828"/>
              <a:gd name="connsiteY2" fmla="*/ 3668485 h 3668485"/>
              <a:gd name="connsiteX3" fmla="*/ 239486 w 8588828"/>
              <a:gd name="connsiteY3" fmla="*/ 3603171 h 3668485"/>
              <a:gd name="connsiteX4" fmla="*/ 0 w 8588828"/>
              <a:gd name="connsiteY4" fmla="*/ 21771 h 3668485"/>
              <a:gd name="connsiteX0" fmla="*/ 0 w 8588828"/>
              <a:gd name="connsiteY0" fmla="*/ 21771 h 3668485"/>
              <a:gd name="connsiteX1" fmla="*/ 8588828 w 8588828"/>
              <a:gd name="connsiteY1" fmla="*/ 0 h 3668485"/>
              <a:gd name="connsiteX2" fmla="*/ 8512629 w 8588828"/>
              <a:gd name="connsiteY2" fmla="*/ 3668485 h 3668485"/>
              <a:gd name="connsiteX3" fmla="*/ 239486 w 8588828"/>
              <a:gd name="connsiteY3" fmla="*/ 3603171 h 3668485"/>
              <a:gd name="connsiteX4" fmla="*/ 0 w 8588828"/>
              <a:gd name="connsiteY4" fmla="*/ 21771 h 3668485"/>
              <a:gd name="connsiteX0" fmla="*/ 0 w 8588828"/>
              <a:gd name="connsiteY0" fmla="*/ 21771 h 3668485"/>
              <a:gd name="connsiteX1" fmla="*/ 8588828 w 8588828"/>
              <a:gd name="connsiteY1" fmla="*/ 0 h 3668485"/>
              <a:gd name="connsiteX2" fmla="*/ 8512629 w 8588828"/>
              <a:gd name="connsiteY2" fmla="*/ 3668485 h 3668485"/>
              <a:gd name="connsiteX3" fmla="*/ 130629 w 8588828"/>
              <a:gd name="connsiteY3" fmla="*/ 3614057 h 3668485"/>
              <a:gd name="connsiteX4" fmla="*/ 0 w 8588828"/>
              <a:gd name="connsiteY4" fmla="*/ 21771 h 3668485"/>
              <a:gd name="connsiteX0" fmla="*/ 0 w 8588828"/>
              <a:gd name="connsiteY0" fmla="*/ 21771 h 3668485"/>
              <a:gd name="connsiteX1" fmla="*/ 8588828 w 8588828"/>
              <a:gd name="connsiteY1" fmla="*/ 0 h 3668485"/>
              <a:gd name="connsiteX2" fmla="*/ 8512629 w 8588828"/>
              <a:gd name="connsiteY2" fmla="*/ 3668485 h 3668485"/>
              <a:gd name="connsiteX3" fmla="*/ 65314 w 8588828"/>
              <a:gd name="connsiteY3" fmla="*/ 3614057 h 3668485"/>
              <a:gd name="connsiteX4" fmla="*/ 0 w 8588828"/>
              <a:gd name="connsiteY4" fmla="*/ 21771 h 3668485"/>
              <a:gd name="connsiteX0" fmla="*/ 0 w 8588828"/>
              <a:gd name="connsiteY0" fmla="*/ 21771 h 3668485"/>
              <a:gd name="connsiteX1" fmla="*/ 8588828 w 8588828"/>
              <a:gd name="connsiteY1" fmla="*/ 0 h 3668485"/>
              <a:gd name="connsiteX2" fmla="*/ 8512629 w 8588828"/>
              <a:gd name="connsiteY2" fmla="*/ 3668485 h 3668485"/>
              <a:gd name="connsiteX3" fmla="*/ 108857 w 8588828"/>
              <a:gd name="connsiteY3" fmla="*/ 3614057 h 3668485"/>
              <a:gd name="connsiteX4" fmla="*/ 0 w 8588828"/>
              <a:gd name="connsiteY4" fmla="*/ 21771 h 3668485"/>
              <a:gd name="connsiteX0" fmla="*/ 0 w 8545285"/>
              <a:gd name="connsiteY0" fmla="*/ 21771 h 3668485"/>
              <a:gd name="connsiteX1" fmla="*/ 8545285 w 8545285"/>
              <a:gd name="connsiteY1" fmla="*/ 0 h 3668485"/>
              <a:gd name="connsiteX2" fmla="*/ 8469086 w 8545285"/>
              <a:gd name="connsiteY2" fmla="*/ 3668485 h 3668485"/>
              <a:gd name="connsiteX3" fmla="*/ 65314 w 8545285"/>
              <a:gd name="connsiteY3" fmla="*/ 3614057 h 3668485"/>
              <a:gd name="connsiteX4" fmla="*/ 0 w 8545285"/>
              <a:gd name="connsiteY4" fmla="*/ 21771 h 3668485"/>
              <a:gd name="connsiteX0" fmla="*/ 0 w 8577943"/>
              <a:gd name="connsiteY0" fmla="*/ 32657 h 3668485"/>
              <a:gd name="connsiteX1" fmla="*/ 8577943 w 8577943"/>
              <a:gd name="connsiteY1" fmla="*/ 0 h 3668485"/>
              <a:gd name="connsiteX2" fmla="*/ 8501744 w 8577943"/>
              <a:gd name="connsiteY2" fmla="*/ 3668485 h 3668485"/>
              <a:gd name="connsiteX3" fmla="*/ 97972 w 8577943"/>
              <a:gd name="connsiteY3" fmla="*/ 3614057 h 3668485"/>
              <a:gd name="connsiteX4" fmla="*/ 0 w 8577943"/>
              <a:gd name="connsiteY4" fmla="*/ 32657 h 3668485"/>
              <a:gd name="connsiteX0" fmla="*/ 0 w 8599714"/>
              <a:gd name="connsiteY0" fmla="*/ 0 h 3679371"/>
              <a:gd name="connsiteX1" fmla="*/ 8599714 w 8599714"/>
              <a:gd name="connsiteY1" fmla="*/ 10886 h 3679371"/>
              <a:gd name="connsiteX2" fmla="*/ 8523515 w 8599714"/>
              <a:gd name="connsiteY2" fmla="*/ 3679371 h 3679371"/>
              <a:gd name="connsiteX3" fmla="*/ 119743 w 8599714"/>
              <a:gd name="connsiteY3" fmla="*/ 3624943 h 3679371"/>
              <a:gd name="connsiteX4" fmla="*/ 0 w 8599714"/>
              <a:gd name="connsiteY4" fmla="*/ 0 h 3679371"/>
              <a:gd name="connsiteX0" fmla="*/ 0 w 8643257"/>
              <a:gd name="connsiteY0" fmla="*/ 0 h 3679371"/>
              <a:gd name="connsiteX1" fmla="*/ 8643257 w 8643257"/>
              <a:gd name="connsiteY1" fmla="*/ 10886 h 3679371"/>
              <a:gd name="connsiteX2" fmla="*/ 8523515 w 8643257"/>
              <a:gd name="connsiteY2" fmla="*/ 3679371 h 3679371"/>
              <a:gd name="connsiteX3" fmla="*/ 119743 w 8643257"/>
              <a:gd name="connsiteY3" fmla="*/ 3624943 h 3679371"/>
              <a:gd name="connsiteX4" fmla="*/ 0 w 8643257"/>
              <a:gd name="connsiteY4" fmla="*/ 0 h 3679371"/>
              <a:gd name="connsiteX0" fmla="*/ 0 w 8643257"/>
              <a:gd name="connsiteY0" fmla="*/ 21771 h 3701142"/>
              <a:gd name="connsiteX1" fmla="*/ 8643257 w 8643257"/>
              <a:gd name="connsiteY1" fmla="*/ 0 h 3701142"/>
              <a:gd name="connsiteX2" fmla="*/ 8523515 w 8643257"/>
              <a:gd name="connsiteY2" fmla="*/ 3701142 h 3701142"/>
              <a:gd name="connsiteX3" fmla="*/ 119743 w 8643257"/>
              <a:gd name="connsiteY3" fmla="*/ 3646714 h 3701142"/>
              <a:gd name="connsiteX4" fmla="*/ 0 w 8643257"/>
              <a:gd name="connsiteY4" fmla="*/ 21771 h 3701142"/>
              <a:gd name="connsiteX0" fmla="*/ 0 w 8643257"/>
              <a:gd name="connsiteY0" fmla="*/ 0 h 3712028"/>
              <a:gd name="connsiteX1" fmla="*/ 8643257 w 8643257"/>
              <a:gd name="connsiteY1" fmla="*/ 10886 h 3712028"/>
              <a:gd name="connsiteX2" fmla="*/ 8523515 w 8643257"/>
              <a:gd name="connsiteY2" fmla="*/ 3712028 h 3712028"/>
              <a:gd name="connsiteX3" fmla="*/ 119743 w 8643257"/>
              <a:gd name="connsiteY3" fmla="*/ 3657600 h 3712028"/>
              <a:gd name="connsiteX4" fmla="*/ 0 w 8643257"/>
              <a:gd name="connsiteY4" fmla="*/ 0 h 3712028"/>
              <a:gd name="connsiteX0" fmla="*/ 0 w 8643257"/>
              <a:gd name="connsiteY0" fmla="*/ 0 h 3712028"/>
              <a:gd name="connsiteX1" fmla="*/ 8643257 w 8643257"/>
              <a:gd name="connsiteY1" fmla="*/ 10886 h 3712028"/>
              <a:gd name="connsiteX2" fmla="*/ 8523515 w 8643257"/>
              <a:gd name="connsiteY2" fmla="*/ 3712028 h 3712028"/>
              <a:gd name="connsiteX3" fmla="*/ 119743 w 8643257"/>
              <a:gd name="connsiteY3" fmla="*/ 3657600 h 3712028"/>
              <a:gd name="connsiteX4" fmla="*/ 0 w 8643257"/>
              <a:gd name="connsiteY4" fmla="*/ 0 h 3712028"/>
              <a:gd name="connsiteX0" fmla="*/ 94516 w 8530944"/>
              <a:gd name="connsiteY0" fmla="*/ 217714 h 3701142"/>
              <a:gd name="connsiteX1" fmla="*/ 8530944 w 8530944"/>
              <a:gd name="connsiteY1" fmla="*/ 0 h 3701142"/>
              <a:gd name="connsiteX2" fmla="*/ 8411202 w 8530944"/>
              <a:gd name="connsiteY2" fmla="*/ 3701142 h 3701142"/>
              <a:gd name="connsiteX3" fmla="*/ 7430 w 8530944"/>
              <a:gd name="connsiteY3" fmla="*/ 3646714 h 3701142"/>
              <a:gd name="connsiteX4" fmla="*/ 94516 w 8530944"/>
              <a:gd name="connsiteY4" fmla="*/ 217714 h 3701142"/>
              <a:gd name="connsiteX0" fmla="*/ 190042 w 8626470"/>
              <a:gd name="connsiteY0" fmla="*/ 217714 h 3701142"/>
              <a:gd name="connsiteX1" fmla="*/ 8626470 w 8626470"/>
              <a:gd name="connsiteY1" fmla="*/ 0 h 3701142"/>
              <a:gd name="connsiteX2" fmla="*/ 8506728 w 8626470"/>
              <a:gd name="connsiteY2" fmla="*/ 3701142 h 3701142"/>
              <a:gd name="connsiteX3" fmla="*/ 102956 w 8626470"/>
              <a:gd name="connsiteY3" fmla="*/ 3646714 h 3701142"/>
              <a:gd name="connsiteX4" fmla="*/ 190042 w 8626470"/>
              <a:gd name="connsiteY4" fmla="*/ 217714 h 3701142"/>
              <a:gd name="connsiteX0" fmla="*/ 190042 w 8506728"/>
              <a:gd name="connsiteY0" fmla="*/ 21772 h 3505200"/>
              <a:gd name="connsiteX1" fmla="*/ 8430528 w 8506728"/>
              <a:gd name="connsiteY1" fmla="*/ 0 h 3505200"/>
              <a:gd name="connsiteX2" fmla="*/ 8506728 w 8506728"/>
              <a:gd name="connsiteY2" fmla="*/ 3505200 h 3505200"/>
              <a:gd name="connsiteX3" fmla="*/ 102956 w 8506728"/>
              <a:gd name="connsiteY3" fmla="*/ 3450772 h 3505200"/>
              <a:gd name="connsiteX4" fmla="*/ 190042 w 8506728"/>
              <a:gd name="connsiteY4" fmla="*/ 21772 h 3505200"/>
              <a:gd name="connsiteX0" fmla="*/ 190042 w 8597833"/>
              <a:gd name="connsiteY0" fmla="*/ 21772 h 3505200"/>
              <a:gd name="connsiteX1" fmla="*/ 8430528 w 8597833"/>
              <a:gd name="connsiteY1" fmla="*/ 0 h 3505200"/>
              <a:gd name="connsiteX2" fmla="*/ 8506728 w 8597833"/>
              <a:gd name="connsiteY2" fmla="*/ 3505200 h 3505200"/>
              <a:gd name="connsiteX3" fmla="*/ 102956 w 8597833"/>
              <a:gd name="connsiteY3" fmla="*/ 3450772 h 3505200"/>
              <a:gd name="connsiteX4" fmla="*/ 190042 w 8597833"/>
              <a:gd name="connsiteY4" fmla="*/ 21772 h 3505200"/>
              <a:gd name="connsiteX0" fmla="*/ 190042 w 8619734"/>
              <a:gd name="connsiteY0" fmla="*/ 21772 h 3505200"/>
              <a:gd name="connsiteX1" fmla="*/ 8430528 w 8619734"/>
              <a:gd name="connsiteY1" fmla="*/ 0 h 3505200"/>
              <a:gd name="connsiteX2" fmla="*/ 8506728 w 8619734"/>
              <a:gd name="connsiteY2" fmla="*/ 3505200 h 3505200"/>
              <a:gd name="connsiteX3" fmla="*/ 102956 w 8619734"/>
              <a:gd name="connsiteY3" fmla="*/ 3450772 h 3505200"/>
              <a:gd name="connsiteX4" fmla="*/ 190042 w 8619734"/>
              <a:gd name="connsiteY4" fmla="*/ 21772 h 3505200"/>
              <a:gd name="connsiteX0" fmla="*/ 211689 w 8641381"/>
              <a:gd name="connsiteY0" fmla="*/ 21772 h 3505200"/>
              <a:gd name="connsiteX1" fmla="*/ 8452175 w 8641381"/>
              <a:gd name="connsiteY1" fmla="*/ 0 h 3505200"/>
              <a:gd name="connsiteX2" fmla="*/ 8528375 w 8641381"/>
              <a:gd name="connsiteY2" fmla="*/ 3505200 h 3505200"/>
              <a:gd name="connsiteX3" fmla="*/ 124603 w 8641381"/>
              <a:gd name="connsiteY3" fmla="*/ 3450772 h 3505200"/>
              <a:gd name="connsiteX4" fmla="*/ 211689 w 8641381"/>
              <a:gd name="connsiteY4" fmla="*/ 21772 h 3505200"/>
              <a:gd name="connsiteX0" fmla="*/ 216039 w 8645731"/>
              <a:gd name="connsiteY0" fmla="*/ 21772 h 3505200"/>
              <a:gd name="connsiteX1" fmla="*/ 8456525 w 8645731"/>
              <a:gd name="connsiteY1" fmla="*/ 0 h 3505200"/>
              <a:gd name="connsiteX2" fmla="*/ 8532725 w 8645731"/>
              <a:gd name="connsiteY2" fmla="*/ 3505200 h 3505200"/>
              <a:gd name="connsiteX3" fmla="*/ 128953 w 8645731"/>
              <a:gd name="connsiteY3" fmla="*/ 3450772 h 3505200"/>
              <a:gd name="connsiteX4" fmla="*/ 216039 w 8645731"/>
              <a:gd name="connsiteY4" fmla="*/ 21772 h 3505200"/>
              <a:gd name="connsiteX0" fmla="*/ 206733 w 8636425"/>
              <a:gd name="connsiteY0" fmla="*/ 21772 h 4397830"/>
              <a:gd name="connsiteX1" fmla="*/ 8447219 w 8636425"/>
              <a:gd name="connsiteY1" fmla="*/ 0 h 4397830"/>
              <a:gd name="connsiteX2" fmla="*/ 8523419 w 8636425"/>
              <a:gd name="connsiteY2" fmla="*/ 3505200 h 4397830"/>
              <a:gd name="connsiteX3" fmla="*/ 141419 w 8636425"/>
              <a:gd name="connsiteY3" fmla="*/ 4397830 h 4397830"/>
              <a:gd name="connsiteX4" fmla="*/ 206733 w 8636425"/>
              <a:gd name="connsiteY4" fmla="*/ 21772 h 4397830"/>
              <a:gd name="connsiteX0" fmla="*/ 206733 w 8632314"/>
              <a:gd name="connsiteY0" fmla="*/ 21772 h 4441371"/>
              <a:gd name="connsiteX1" fmla="*/ 8447219 w 8632314"/>
              <a:gd name="connsiteY1" fmla="*/ 0 h 4441371"/>
              <a:gd name="connsiteX2" fmla="*/ 8512534 w 8632314"/>
              <a:gd name="connsiteY2" fmla="*/ 4441371 h 4441371"/>
              <a:gd name="connsiteX3" fmla="*/ 141419 w 8632314"/>
              <a:gd name="connsiteY3" fmla="*/ 4397830 h 4441371"/>
              <a:gd name="connsiteX4" fmla="*/ 206733 w 8632314"/>
              <a:gd name="connsiteY4" fmla="*/ 21772 h 4441371"/>
              <a:gd name="connsiteX0" fmla="*/ 206733 w 8656761"/>
              <a:gd name="connsiteY0" fmla="*/ 21772 h 4441371"/>
              <a:gd name="connsiteX1" fmla="*/ 8447219 w 8656761"/>
              <a:gd name="connsiteY1" fmla="*/ 0 h 4441371"/>
              <a:gd name="connsiteX2" fmla="*/ 8512534 w 8656761"/>
              <a:gd name="connsiteY2" fmla="*/ 4441371 h 4441371"/>
              <a:gd name="connsiteX3" fmla="*/ 141419 w 8656761"/>
              <a:gd name="connsiteY3" fmla="*/ 4397830 h 4441371"/>
              <a:gd name="connsiteX4" fmla="*/ 206733 w 8656761"/>
              <a:gd name="connsiteY4" fmla="*/ 21772 h 4441371"/>
              <a:gd name="connsiteX0" fmla="*/ 186608 w 8636636"/>
              <a:gd name="connsiteY0" fmla="*/ 21772 h 4441371"/>
              <a:gd name="connsiteX1" fmla="*/ 8427094 w 8636636"/>
              <a:gd name="connsiteY1" fmla="*/ 0 h 4441371"/>
              <a:gd name="connsiteX2" fmla="*/ 8492409 w 8636636"/>
              <a:gd name="connsiteY2" fmla="*/ 4441371 h 4441371"/>
              <a:gd name="connsiteX3" fmla="*/ 121294 w 8636636"/>
              <a:gd name="connsiteY3" fmla="*/ 4397830 h 4441371"/>
              <a:gd name="connsiteX4" fmla="*/ 186608 w 8636636"/>
              <a:gd name="connsiteY4" fmla="*/ 21772 h 4441371"/>
              <a:gd name="connsiteX0" fmla="*/ 140640 w 8590668"/>
              <a:gd name="connsiteY0" fmla="*/ 21772 h 4441371"/>
              <a:gd name="connsiteX1" fmla="*/ 8381126 w 8590668"/>
              <a:gd name="connsiteY1" fmla="*/ 0 h 4441371"/>
              <a:gd name="connsiteX2" fmla="*/ 8446441 w 8590668"/>
              <a:gd name="connsiteY2" fmla="*/ 4441371 h 4441371"/>
              <a:gd name="connsiteX3" fmla="*/ 75326 w 8590668"/>
              <a:gd name="connsiteY3" fmla="*/ 4397830 h 4441371"/>
              <a:gd name="connsiteX4" fmla="*/ 140640 w 8590668"/>
              <a:gd name="connsiteY4" fmla="*/ 21772 h 4441371"/>
              <a:gd name="connsiteX0" fmla="*/ 163393 w 8613421"/>
              <a:gd name="connsiteY0" fmla="*/ 21772 h 4441371"/>
              <a:gd name="connsiteX1" fmla="*/ 8403879 w 8613421"/>
              <a:gd name="connsiteY1" fmla="*/ 0 h 4441371"/>
              <a:gd name="connsiteX2" fmla="*/ 8469194 w 8613421"/>
              <a:gd name="connsiteY2" fmla="*/ 4441371 h 4441371"/>
              <a:gd name="connsiteX3" fmla="*/ 98079 w 8613421"/>
              <a:gd name="connsiteY3" fmla="*/ 4397830 h 4441371"/>
              <a:gd name="connsiteX4" fmla="*/ 163393 w 8613421"/>
              <a:gd name="connsiteY4" fmla="*/ 21772 h 4441371"/>
              <a:gd name="connsiteX0" fmla="*/ 163393 w 8589047"/>
              <a:gd name="connsiteY0" fmla="*/ 21772 h 4441371"/>
              <a:gd name="connsiteX1" fmla="*/ 8403879 w 8589047"/>
              <a:gd name="connsiteY1" fmla="*/ 0 h 4441371"/>
              <a:gd name="connsiteX2" fmla="*/ 8469194 w 8589047"/>
              <a:gd name="connsiteY2" fmla="*/ 4441371 h 4441371"/>
              <a:gd name="connsiteX3" fmla="*/ 98079 w 8589047"/>
              <a:gd name="connsiteY3" fmla="*/ 4397830 h 4441371"/>
              <a:gd name="connsiteX4" fmla="*/ 163393 w 8589047"/>
              <a:gd name="connsiteY4" fmla="*/ 21772 h 4441371"/>
              <a:gd name="connsiteX0" fmla="*/ 163393 w 8561544"/>
              <a:gd name="connsiteY0" fmla="*/ 21772 h 4441371"/>
              <a:gd name="connsiteX1" fmla="*/ 8403879 w 8561544"/>
              <a:gd name="connsiteY1" fmla="*/ 0 h 4441371"/>
              <a:gd name="connsiteX2" fmla="*/ 8469194 w 8561544"/>
              <a:gd name="connsiteY2" fmla="*/ 4441371 h 4441371"/>
              <a:gd name="connsiteX3" fmla="*/ 98079 w 8561544"/>
              <a:gd name="connsiteY3" fmla="*/ 4397830 h 4441371"/>
              <a:gd name="connsiteX4" fmla="*/ 163393 w 8561544"/>
              <a:gd name="connsiteY4" fmla="*/ 21772 h 4441371"/>
              <a:gd name="connsiteX0" fmla="*/ 163393 w 8583785"/>
              <a:gd name="connsiteY0" fmla="*/ 21772 h 4441371"/>
              <a:gd name="connsiteX1" fmla="*/ 8403879 w 8583785"/>
              <a:gd name="connsiteY1" fmla="*/ 0 h 4441371"/>
              <a:gd name="connsiteX2" fmla="*/ 8469194 w 8583785"/>
              <a:gd name="connsiteY2" fmla="*/ 4441371 h 4441371"/>
              <a:gd name="connsiteX3" fmla="*/ 98079 w 8583785"/>
              <a:gd name="connsiteY3" fmla="*/ 4397830 h 4441371"/>
              <a:gd name="connsiteX4" fmla="*/ 163393 w 8583785"/>
              <a:gd name="connsiteY4" fmla="*/ 21772 h 4441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83785" h="4441371">
                <a:moveTo>
                  <a:pt x="163393" y="21772"/>
                </a:moveTo>
                <a:lnTo>
                  <a:pt x="8403879" y="0"/>
                </a:lnTo>
                <a:cubicBezTo>
                  <a:pt x="8679857" y="1232154"/>
                  <a:pt x="8585343" y="3489088"/>
                  <a:pt x="8469194" y="4441371"/>
                </a:cubicBezTo>
                <a:lnTo>
                  <a:pt x="98079" y="4397830"/>
                </a:lnTo>
                <a:cubicBezTo>
                  <a:pt x="57957" y="3187956"/>
                  <a:pt x="-134324" y="1097898"/>
                  <a:pt x="163393" y="21772"/>
                </a:cubicBezTo>
                <a:close/>
              </a:path>
            </a:pathLst>
          </a:custGeom>
          <a:solidFill>
            <a:schemeClr val="tx1">
              <a:alpha val="4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圆角矩形 7"/>
          <p:cNvSpPr/>
          <p:nvPr userDrawn="1"/>
        </p:nvSpPr>
        <p:spPr>
          <a:xfrm>
            <a:off x="467544" y="1196752"/>
            <a:ext cx="8208912" cy="5328592"/>
          </a:xfrm>
          <a:prstGeom prst="roundRect">
            <a:avLst>
              <a:gd name="adj" fmla="val 2207"/>
            </a:avLst>
          </a:prstGeom>
          <a:gradFill>
            <a:gsLst>
              <a:gs pos="88000">
                <a:srgbClr val="FFFFFF"/>
              </a:gs>
              <a:gs pos="0">
                <a:schemeClr val="accent3">
                  <a:lumMod val="20000"/>
                  <a:lumOff val="80000"/>
                  <a:alpha val="85000"/>
                </a:schemeClr>
              </a:gs>
              <a:gs pos="25000">
                <a:schemeClr val="bg1"/>
              </a:gs>
              <a:gs pos="100000">
                <a:schemeClr val="accent3">
                  <a:lumMod val="40000"/>
                  <a:lumOff val="60000"/>
                  <a:alpha val="90000"/>
                </a:schemeClr>
              </a:gs>
            </a:gsLst>
            <a:lin ang="5400000" scaled="0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9592" y="1436916"/>
            <a:ext cx="7344816" cy="4689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4" name="圆角矩形 13"/>
          <p:cNvSpPr/>
          <p:nvPr userDrawn="1"/>
        </p:nvSpPr>
        <p:spPr>
          <a:xfrm>
            <a:off x="323528" y="404664"/>
            <a:ext cx="8496944" cy="493170"/>
          </a:xfrm>
          <a:prstGeom prst="roundRect">
            <a:avLst/>
          </a:prstGeom>
          <a:gradFill>
            <a:gsLst>
              <a:gs pos="0">
                <a:srgbClr val="95D01E">
                  <a:alpha val="70000"/>
                </a:srgbClr>
              </a:gs>
              <a:gs pos="100000">
                <a:srgbClr val="588F27">
                  <a:alpha val="80000"/>
                </a:srgbClr>
              </a:gs>
            </a:gsLst>
            <a:lin ang="5400000" scaled="0"/>
          </a:gradFill>
          <a:ln w="12700">
            <a:solidFill>
              <a:schemeClr val="accent3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238944" y="404664"/>
            <a:ext cx="7005464" cy="50405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6" name="椭圆 15"/>
          <p:cNvSpPr/>
          <p:nvPr userDrawn="1"/>
        </p:nvSpPr>
        <p:spPr>
          <a:xfrm>
            <a:off x="578902" y="454900"/>
            <a:ext cx="392698" cy="392698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157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xStyles>
    <p:titleStyle>
      <a:lvl1pPr algn="l" defTabSz="914400" rtl="0" eaLnBrk="1" latinLnBrk="0" hangingPunct="1">
        <a:spcBef>
          <a:spcPct val="0"/>
        </a:spcBef>
        <a:buNone/>
        <a:defRPr sz="2400" b="0" kern="1200">
          <a:solidFill>
            <a:srgbClr val="F7DF67"/>
          </a:solidFill>
          <a:latin typeface="方正正准黑简体" pitchFamily="2" charset="-122"/>
          <a:ea typeface="方正正准黑简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2014/4/14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2014/4/14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4DEB241-132C-4E29-9382-2D0839DA4F8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2014/4/14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85BC384-C4EA-4880-9217-0FCAF30E30FC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2014/4/14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/>
        </p:nvSpPr>
        <p:spPr bwMode="gray">
          <a:xfrm>
            <a:off x="295275" y="342900"/>
            <a:ext cx="8848725" cy="6515100"/>
          </a:xfrm>
          <a:custGeom>
            <a:avLst/>
            <a:gdLst/>
            <a:ahLst/>
            <a:cxnLst>
              <a:cxn ang="0">
                <a:pos x="5574" y="4104"/>
              </a:cxn>
              <a:cxn ang="0">
                <a:pos x="5574" y="24"/>
              </a:cxn>
              <a:cxn ang="0">
                <a:pos x="4194" y="24"/>
              </a:cxn>
              <a:cxn ang="0">
                <a:pos x="2310" y="24"/>
              </a:cxn>
              <a:cxn ang="0">
                <a:pos x="144" y="42"/>
              </a:cxn>
              <a:cxn ang="0">
                <a:pos x="16" y="202"/>
              </a:cxn>
              <a:cxn ang="0">
                <a:pos x="16" y="835"/>
              </a:cxn>
              <a:cxn ang="0">
                <a:pos x="12" y="2700"/>
              </a:cxn>
              <a:cxn ang="0">
                <a:pos x="6" y="4104"/>
              </a:cxn>
              <a:cxn ang="0">
                <a:pos x="5574" y="4104"/>
              </a:cxn>
            </a:cxnLst>
            <a:rect l="0" t="0" r="r" b="b"/>
            <a:pathLst>
              <a:path w="5574" h="4104">
                <a:moveTo>
                  <a:pt x="5574" y="4104"/>
                </a:moveTo>
                <a:lnTo>
                  <a:pt x="5574" y="24"/>
                </a:lnTo>
                <a:cubicBezTo>
                  <a:pt x="4920" y="0"/>
                  <a:pt x="4738" y="24"/>
                  <a:pt x="4194" y="24"/>
                </a:cubicBezTo>
                <a:cubicBezTo>
                  <a:pt x="3650" y="24"/>
                  <a:pt x="2983" y="29"/>
                  <a:pt x="2310" y="24"/>
                </a:cubicBezTo>
                <a:cubicBezTo>
                  <a:pt x="1637" y="19"/>
                  <a:pt x="520" y="18"/>
                  <a:pt x="144" y="42"/>
                </a:cubicBezTo>
                <a:cubicBezTo>
                  <a:pt x="24" y="60"/>
                  <a:pt x="20" y="67"/>
                  <a:pt x="16" y="202"/>
                </a:cubicBezTo>
                <a:cubicBezTo>
                  <a:pt x="12" y="337"/>
                  <a:pt x="15" y="418"/>
                  <a:pt x="16" y="835"/>
                </a:cubicBezTo>
                <a:cubicBezTo>
                  <a:pt x="13" y="1258"/>
                  <a:pt x="12" y="2156"/>
                  <a:pt x="12" y="2700"/>
                </a:cubicBezTo>
                <a:cubicBezTo>
                  <a:pt x="12" y="3244"/>
                  <a:pt x="0" y="3600"/>
                  <a:pt x="6" y="4104"/>
                </a:cubicBezTo>
                <a:cubicBezTo>
                  <a:pt x="2790" y="4104"/>
                  <a:pt x="5574" y="4104"/>
                  <a:pt x="5574" y="4104"/>
                </a:cubicBezTo>
                <a:close/>
              </a:path>
            </a:pathLst>
          </a:custGeom>
          <a:gradFill rotWithShape="1">
            <a:gsLst>
              <a:gs pos="0">
                <a:srgbClr val="E6E6E6">
                  <a:alpha val="70000"/>
                </a:srgbClr>
              </a:gs>
              <a:gs pos="100000">
                <a:srgbClr val="E6E6E6">
                  <a:gamma/>
                  <a:tint val="0"/>
                  <a:invGamma/>
                </a:srgb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TW" altLang="en-US" smtClean="0">
              <a:solidFill>
                <a:srgbClr val="000000"/>
              </a:solidFill>
            </a:endParaRPr>
          </a:p>
        </p:txBody>
      </p:sp>
      <p:sp>
        <p:nvSpPr>
          <p:cNvPr id="1032" name="Freeform 8"/>
          <p:cNvSpPr>
            <a:spLocks/>
          </p:cNvSpPr>
          <p:nvPr/>
        </p:nvSpPr>
        <p:spPr bwMode="gray">
          <a:xfrm>
            <a:off x="328613" y="0"/>
            <a:ext cx="8821737" cy="314325"/>
          </a:xfrm>
          <a:custGeom>
            <a:avLst/>
            <a:gdLst/>
            <a:ahLst/>
            <a:cxnLst>
              <a:cxn ang="0">
                <a:pos x="5553" y="0"/>
              </a:cxn>
              <a:cxn ang="0">
                <a:pos x="5553" y="150"/>
              </a:cxn>
              <a:cxn ang="0">
                <a:pos x="4585" y="186"/>
              </a:cxn>
              <a:cxn ang="0">
                <a:pos x="2246" y="180"/>
              </a:cxn>
              <a:cxn ang="0">
                <a:pos x="960" y="180"/>
              </a:cxn>
              <a:cxn ang="0">
                <a:pos x="76" y="198"/>
              </a:cxn>
              <a:cxn ang="0">
                <a:pos x="1" y="153"/>
              </a:cxn>
              <a:cxn ang="0">
                <a:pos x="1" y="0"/>
              </a:cxn>
              <a:cxn ang="0">
                <a:pos x="5553" y="0"/>
              </a:cxn>
            </a:cxnLst>
            <a:rect l="0" t="0" r="r" b="b"/>
            <a:pathLst>
              <a:path w="5557" h="198">
                <a:moveTo>
                  <a:pt x="5553" y="0"/>
                </a:moveTo>
                <a:lnTo>
                  <a:pt x="5553" y="150"/>
                </a:lnTo>
                <a:cubicBezTo>
                  <a:pt x="5557" y="144"/>
                  <a:pt x="5136" y="181"/>
                  <a:pt x="4585" y="186"/>
                </a:cubicBezTo>
                <a:cubicBezTo>
                  <a:pt x="4034" y="191"/>
                  <a:pt x="2849" y="170"/>
                  <a:pt x="2246" y="180"/>
                </a:cubicBezTo>
                <a:cubicBezTo>
                  <a:pt x="1643" y="190"/>
                  <a:pt x="1319" y="178"/>
                  <a:pt x="960" y="180"/>
                </a:cubicBezTo>
                <a:cubicBezTo>
                  <a:pt x="601" y="182"/>
                  <a:pt x="238" y="198"/>
                  <a:pt x="76" y="198"/>
                </a:cubicBezTo>
                <a:cubicBezTo>
                  <a:pt x="28" y="198"/>
                  <a:pt x="1" y="153"/>
                  <a:pt x="1" y="153"/>
                </a:cubicBezTo>
                <a:cubicBezTo>
                  <a:pt x="1" y="153"/>
                  <a:pt x="0" y="83"/>
                  <a:pt x="1" y="0"/>
                </a:cubicBezTo>
                <a:lnTo>
                  <a:pt x="5553" y="0"/>
                </a:lnTo>
                <a:close/>
              </a:path>
            </a:pathLst>
          </a:custGeom>
          <a:solidFill>
            <a:schemeClr val="hlink">
              <a:alpha val="7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TW" altLang="en-US" smtClean="0">
              <a:solidFill>
                <a:srgbClr val="000000"/>
              </a:solidFill>
            </a:endParaRPr>
          </a:p>
        </p:txBody>
      </p:sp>
      <p:sp>
        <p:nvSpPr>
          <p:cNvPr id="1033" name="Freeform 9"/>
          <p:cNvSpPr>
            <a:spLocks/>
          </p:cNvSpPr>
          <p:nvPr/>
        </p:nvSpPr>
        <p:spPr bwMode="gray">
          <a:xfrm>
            <a:off x="-1588" y="393700"/>
            <a:ext cx="242888" cy="6469063"/>
          </a:xfrm>
          <a:custGeom>
            <a:avLst/>
            <a:gdLst/>
            <a:ahLst/>
            <a:cxnLst>
              <a:cxn ang="0">
                <a:pos x="0" y="4061"/>
              </a:cxn>
              <a:cxn ang="0">
                <a:pos x="145" y="4064"/>
              </a:cxn>
              <a:cxn ang="0">
                <a:pos x="149" y="3364"/>
              </a:cxn>
              <a:cxn ang="0">
                <a:pos x="137" y="1651"/>
              </a:cxn>
              <a:cxn ang="0">
                <a:pos x="139" y="710"/>
              </a:cxn>
              <a:cxn ang="0">
                <a:pos x="136" y="65"/>
              </a:cxn>
              <a:cxn ang="0">
                <a:pos x="102" y="18"/>
              </a:cxn>
              <a:cxn ang="0">
                <a:pos x="1" y="7"/>
              </a:cxn>
              <a:cxn ang="0">
                <a:pos x="0" y="4061"/>
              </a:cxn>
            </a:cxnLst>
            <a:rect l="0" t="0" r="r" b="b"/>
            <a:pathLst>
              <a:path w="153" h="4067">
                <a:moveTo>
                  <a:pt x="0" y="4061"/>
                </a:moveTo>
                <a:lnTo>
                  <a:pt x="145" y="4064"/>
                </a:lnTo>
                <a:cubicBezTo>
                  <a:pt x="141" y="4067"/>
                  <a:pt x="145" y="3766"/>
                  <a:pt x="149" y="3364"/>
                </a:cubicBezTo>
                <a:cubicBezTo>
                  <a:pt x="153" y="2962"/>
                  <a:pt x="143" y="2090"/>
                  <a:pt x="137" y="1651"/>
                </a:cubicBezTo>
                <a:cubicBezTo>
                  <a:pt x="131" y="1212"/>
                  <a:pt x="138" y="971"/>
                  <a:pt x="139" y="710"/>
                </a:cubicBezTo>
                <a:cubicBezTo>
                  <a:pt x="141" y="448"/>
                  <a:pt x="136" y="184"/>
                  <a:pt x="136" y="65"/>
                </a:cubicBezTo>
                <a:cubicBezTo>
                  <a:pt x="136" y="30"/>
                  <a:pt x="102" y="18"/>
                  <a:pt x="102" y="18"/>
                </a:cubicBezTo>
                <a:cubicBezTo>
                  <a:pt x="41" y="0"/>
                  <a:pt x="1" y="7"/>
                  <a:pt x="1" y="7"/>
                </a:cubicBezTo>
                <a:lnTo>
                  <a:pt x="0" y="4061"/>
                </a:lnTo>
                <a:close/>
              </a:path>
            </a:pathLst>
          </a:custGeom>
          <a:solidFill>
            <a:schemeClr val="folHlink">
              <a:alpha val="7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TW" altLang="en-US" smtClean="0">
              <a:solidFill>
                <a:srgbClr val="000000"/>
              </a:solidFill>
            </a:endParaRPr>
          </a:p>
        </p:txBody>
      </p:sp>
      <p:sp>
        <p:nvSpPr>
          <p:cNvPr id="1034" name="Freeform 10"/>
          <p:cNvSpPr>
            <a:spLocks/>
          </p:cNvSpPr>
          <p:nvPr/>
        </p:nvSpPr>
        <p:spPr bwMode="gray">
          <a:xfrm>
            <a:off x="-3175" y="0"/>
            <a:ext cx="247650" cy="32702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150" y="0"/>
              </a:cxn>
              <a:cxn ang="0">
                <a:pos x="144" y="149"/>
              </a:cxn>
              <a:cxn ang="0">
                <a:pos x="87" y="197"/>
              </a:cxn>
              <a:cxn ang="0">
                <a:pos x="0" y="197"/>
              </a:cxn>
              <a:cxn ang="0">
                <a:pos x="2" y="0"/>
              </a:cxn>
            </a:cxnLst>
            <a:rect l="0" t="0" r="r" b="b"/>
            <a:pathLst>
              <a:path w="156" h="206">
                <a:moveTo>
                  <a:pt x="2" y="0"/>
                </a:moveTo>
                <a:lnTo>
                  <a:pt x="150" y="0"/>
                </a:lnTo>
                <a:cubicBezTo>
                  <a:pt x="156" y="71"/>
                  <a:pt x="144" y="149"/>
                  <a:pt x="144" y="149"/>
                </a:cubicBezTo>
                <a:cubicBezTo>
                  <a:pt x="133" y="181"/>
                  <a:pt x="111" y="189"/>
                  <a:pt x="87" y="197"/>
                </a:cubicBezTo>
                <a:cubicBezTo>
                  <a:pt x="44" y="206"/>
                  <a:pt x="0" y="197"/>
                  <a:pt x="0" y="197"/>
                </a:cubicBezTo>
                <a:lnTo>
                  <a:pt x="2" y="0"/>
                </a:lnTo>
                <a:close/>
              </a:path>
            </a:pathLst>
          </a:custGeom>
          <a:solidFill>
            <a:schemeClr val="accent2">
              <a:alpha val="7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TW" altLang="en-US" smtClean="0">
              <a:solidFill>
                <a:srgbClr val="000000"/>
              </a:solidFill>
            </a:endParaRPr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7343775" y="133350"/>
            <a:ext cx="1692275" cy="1160463"/>
            <a:chOff x="4688" y="182"/>
            <a:chExt cx="956" cy="656"/>
          </a:xfrm>
        </p:grpSpPr>
        <p:sp>
          <p:nvSpPr>
            <p:cNvPr id="1036" name="Freeform 12" descr="1"/>
            <p:cNvSpPr>
              <a:spLocks/>
            </p:cNvSpPr>
            <p:nvPr/>
          </p:nvSpPr>
          <p:spPr bwMode="gray">
            <a:xfrm>
              <a:off x="4688" y="182"/>
              <a:ext cx="462" cy="305"/>
            </a:xfrm>
            <a:custGeom>
              <a:avLst/>
              <a:gdLst/>
              <a:ahLst/>
              <a:cxnLst>
                <a:cxn ang="0">
                  <a:pos x="32" y="70"/>
                </a:cxn>
                <a:cxn ang="0">
                  <a:pos x="138" y="20"/>
                </a:cxn>
                <a:cxn ang="0">
                  <a:pos x="412" y="32"/>
                </a:cxn>
                <a:cxn ang="0">
                  <a:pos x="682" y="11"/>
                </a:cxn>
                <a:cxn ang="0">
                  <a:pos x="1010" y="17"/>
                </a:cxn>
                <a:cxn ang="0">
                  <a:pos x="1276" y="30"/>
                </a:cxn>
                <a:cxn ang="0">
                  <a:pos x="1462" y="11"/>
                </a:cxn>
                <a:cxn ang="0">
                  <a:pos x="1618" y="18"/>
                </a:cxn>
                <a:cxn ang="0">
                  <a:pos x="1704" y="120"/>
                </a:cxn>
                <a:cxn ang="0">
                  <a:pos x="1700" y="338"/>
                </a:cxn>
                <a:cxn ang="0">
                  <a:pos x="1708" y="665"/>
                </a:cxn>
                <a:cxn ang="0">
                  <a:pos x="1698" y="857"/>
                </a:cxn>
                <a:cxn ang="0">
                  <a:pos x="1710" y="1043"/>
                </a:cxn>
                <a:cxn ang="0">
                  <a:pos x="1656" y="1120"/>
                </a:cxn>
                <a:cxn ang="0">
                  <a:pos x="1480" y="1122"/>
                </a:cxn>
                <a:cxn ang="0">
                  <a:pos x="1254" y="1111"/>
                </a:cxn>
                <a:cxn ang="0">
                  <a:pos x="920" y="1126"/>
                </a:cxn>
                <a:cxn ang="0">
                  <a:pos x="584" y="1109"/>
                </a:cxn>
                <a:cxn ang="0">
                  <a:pos x="322" y="1123"/>
                </a:cxn>
                <a:cxn ang="0">
                  <a:pos x="88" y="1116"/>
                </a:cxn>
                <a:cxn ang="0">
                  <a:pos x="14" y="1029"/>
                </a:cxn>
                <a:cxn ang="0">
                  <a:pos x="23" y="847"/>
                </a:cxn>
                <a:cxn ang="0">
                  <a:pos x="20" y="657"/>
                </a:cxn>
                <a:cxn ang="0">
                  <a:pos x="4" y="405"/>
                </a:cxn>
                <a:cxn ang="0">
                  <a:pos x="20" y="222"/>
                </a:cxn>
                <a:cxn ang="0">
                  <a:pos x="32" y="70"/>
                </a:cxn>
              </a:cxnLst>
              <a:rect l="0" t="0" r="r" b="b"/>
              <a:pathLst>
                <a:path w="1718" h="1134">
                  <a:moveTo>
                    <a:pt x="32" y="70"/>
                  </a:moveTo>
                  <a:cubicBezTo>
                    <a:pt x="52" y="36"/>
                    <a:pt x="74" y="25"/>
                    <a:pt x="138" y="20"/>
                  </a:cubicBezTo>
                  <a:cubicBezTo>
                    <a:pt x="202" y="15"/>
                    <a:pt x="310" y="34"/>
                    <a:pt x="412" y="32"/>
                  </a:cubicBezTo>
                  <a:cubicBezTo>
                    <a:pt x="514" y="30"/>
                    <a:pt x="574" y="12"/>
                    <a:pt x="682" y="11"/>
                  </a:cubicBezTo>
                  <a:cubicBezTo>
                    <a:pt x="790" y="10"/>
                    <a:pt x="923" y="13"/>
                    <a:pt x="1010" y="17"/>
                  </a:cubicBezTo>
                  <a:cubicBezTo>
                    <a:pt x="1097" y="21"/>
                    <a:pt x="1206" y="33"/>
                    <a:pt x="1276" y="30"/>
                  </a:cubicBezTo>
                  <a:cubicBezTo>
                    <a:pt x="1346" y="27"/>
                    <a:pt x="1405" y="13"/>
                    <a:pt x="1462" y="11"/>
                  </a:cubicBezTo>
                  <a:cubicBezTo>
                    <a:pt x="1519" y="9"/>
                    <a:pt x="1579" y="0"/>
                    <a:pt x="1618" y="18"/>
                  </a:cubicBezTo>
                  <a:cubicBezTo>
                    <a:pt x="1657" y="36"/>
                    <a:pt x="1690" y="67"/>
                    <a:pt x="1704" y="120"/>
                  </a:cubicBezTo>
                  <a:cubicBezTo>
                    <a:pt x="1718" y="173"/>
                    <a:pt x="1700" y="232"/>
                    <a:pt x="1700" y="338"/>
                  </a:cubicBezTo>
                  <a:cubicBezTo>
                    <a:pt x="1700" y="444"/>
                    <a:pt x="1710" y="577"/>
                    <a:pt x="1708" y="665"/>
                  </a:cubicBezTo>
                  <a:cubicBezTo>
                    <a:pt x="1706" y="753"/>
                    <a:pt x="1696" y="789"/>
                    <a:pt x="1698" y="857"/>
                  </a:cubicBezTo>
                  <a:cubicBezTo>
                    <a:pt x="1700" y="925"/>
                    <a:pt x="1717" y="1007"/>
                    <a:pt x="1710" y="1043"/>
                  </a:cubicBezTo>
                  <a:cubicBezTo>
                    <a:pt x="1703" y="1079"/>
                    <a:pt x="1693" y="1106"/>
                    <a:pt x="1656" y="1120"/>
                  </a:cubicBezTo>
                  <a:cubicBezTo>
                    <a:pt x="1619" y="1134"/>
                    <a:pt x="1537" y="1124"/>
                    <a:pt x="1480" y="1122"/>
                  </a:cubicBezTo>
                  <a:cubicBezTo>
                    <a:pt x="1423" y="1120"/>
                    <a:pt x="1347" y="1110"/>
                    <a:pt x="1254" y="1111"/>
                  </a:cubicBezTo>
                  <a:cubicBezTo>
                    <a:pt x="1161" y="1112"/>
                    <a:pt x="1032" y="1126"/>
                    <a:pt x="920" y="1126"/>
                  </a:cubicBezTo>
                  <a:cubicBezTo>
                    <a:pt x="808" y="1126"/>
                    <a:pt x="679" y="1111"/>
                    <a:pt x="584" y="1109"/>
                  </a:cubicBezTo>
                  <a:cubicBezTo>
                    <a:pt x="489" y="1107"/>
                    <a:pt x="408" y="1120"/>
                    <a:pt x="322" y="1123"/>
                  </a:cubicBezTo>
                  <a:cubicBezTo>
                    <a:pt x="236" y="1126"/>
                    <a:pt x="144" y="1132"/>
                    <a:pt x="88" y="1116"/>
                  </a:cubicBezTo>
                  <a:cubicBezTo>
                    <a:pt x="32" y="1100"/>
                    <a:pt x="17" y="1070"/>
                    <a:pt x="14" y="1029"/>
                  </a:cubicBezTo>
                  <a:cubicBezTo>
                    <a:pt x="11" y="988"/>
                    <a:pt x="19" y="925"/>
                    <a:pt x="23" y="847"/>
                  </a:cubicBezTo>
                  <a:cubicBezTo>
                    <a:pt x="27" y="769"/>
                    <a:pt x="26" y="734"/>
                    <a:pt x="20" y="657"/>
                  </a:cubicBezTo>
                  <a:cubicBezTo>
                    <a:pt x="14" y="580"/>
                    <a:pt x="0" y="497"/>
                    <a:pt x="4" y="405"/>
                  </a:cubicBezTo>
                  <a:cubicBezTo>
                    <a:pt x="8" y="313"/>
                    <a:pt x="17" y="276"/>
                    <a:pt x="20" y="222"/>
                  </a:cubicBezTo>
                  <a:cubicBezTo>
                    <a:pt x="23" y="168"/>
                    <a:pt x="12" y="104"/>
                    <a:pt x="32" y="70"/>
                  </a:cubicBezTo>
                  <a:close/>
                </a:path>
              </a:pathLst>
            </a:custGeom>
            <a:blipFill dpi="0" rotWithShape="1">
              <a:blip r:embed="rId3" cstate="print"/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TW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gray">
            <a:xfrm>
              <a:off x="5182" y="182"/>
              <a:ext cx="462" cy="306"/>
            </a:xfrm>
            <a:custGeom>
              <a:avLst/>
              <a:gdLst/>
              <a:ahLst/>
              <a:cxnLst>
                <a:cxn ang="0">
                  <a:pos x="20" y="62"/>
                </a:cxn>
                <a:cxn ang="0">
                  <a:pos x="132" y="20"/>
                </a:cxn>
                <a:cxn ang="0">
                  <a:pos x="406" y="32"/>
                </a:cxn>
                <a:cxn ang="0">
                  <a:pos x="746" y="8"/>
                </a:cxn>
                <a:cxn ang="0">
                  <a:pos x="1054" y="26"/>
                </a:cxn>
                <a:cxn ang="0">
                  <a:pos x="1270" y="30"/>
                </a:cxn>
                <a:cxn ang="0">
                  <a:pos x="1474" y="6"/>
                </a:cxn>
                <a:cxn ang="0">
                  <a:pos x="1612" y="18"/>
                </a:cxn>
                <a:cxn ang="0">
                  <a:pos x="1698" y="120"/>
                </a:cxn>
                <a:cxn ang="0">
                  <a:pos x="1694" y="338"/>
                </a:cxn>
                <a:cxn ang="0">
                  <a:pos x="1704" y="750"/>
                </a:cxn>
                <a:cxn ang="0">
                  <a:pos x="1694" y="902"/>
                </a:cxn>
                <a:cxn ang="0">
                  <a:pos x="1696" y="1038"/>
                </a:cxn>
                <a:cxn ang="0">
                  <a:pos x="1650" y="1120"/>
                </a:cxn>
                <a:cxn ang="0">
                  <a:pos x="1474" y="1122"/>
                </a:cxn>
                <a:cxn ang="0">
                  <a:pos x="1250" y="1102"/>
                </a:cxn>
                <a:cxn ang="0">
                  <a:pos x="914" y="1126"/>
                </a:cxn>
                <a:cxn ang="0">
                  <a:pos x="580" y="1100"/>
                </a:cxn>
                <a:cxn ang="0">
                  <a:pos x="344" y="1116"/>
                </a:cxn>
                <a:cxn ang="0">
                  <a:pos x="64" y="1116"/>
                </a:cxn>
                <a:cxn ang="0">
                  <a:pos x="8" y="1020"/>
                </a:cxn>
                <a:cxn ang="0">
                  <a:pos x="16" y="860"/>
                </a:cxn>
                <a:cxn ang="0">
                  <a:pos x="16" y="550"/>
                </a:cxn>
                <a:cxn ang="0">
                  <a:pos x="2" y="384"/>
                </a:cxn>
                <a:cxn ang="0">
                  <a:pos x="14" y="222"/>
                </a:cxn>
                <a:cxn ang="0">
                  <a:pos x="20" y="62"/>
                </a:cxn>
              </a:cxnLst>
              <a:rect l="0" t="0" r="r" b="b"/>
              <a:pathLst>
                <a:path w="1712" h="1134">
                  <a:moveTo>
                    <a:pt x="20" y="62"/>
                  </a:moveTo>
                  <a:cubicBezTo>
                    <a:pt x="40" y="28"/>
                    <a:pt x="68" y="25"/>
                    <a:pt x="132" y="20"/>
                  </a:cubicBezTo>
                  <a:cubicBezTo>
                    <a:pt x="196" y="15"/>
                    <a:pt x="304" y="34"/>
                    <a:pt x="406" y="32"/>
                  </a:cubicBezTo>
                  <a:cubicBezTo>
                    <a:pt x="508" y="30"/>
                    <a:pt x="638" y="9"/>
                    <a:pt x="746" y="8"/>
                  </a:cubicBezTo>
                  <a:cubicBezTo>
                    <a:pt x="854" y="7"/>
                    <a:pt x="967" y="22"/>
                    <a:pt x="1054" y="26"/>
                  </a:cubicBezTo>
                  <a:cubicBezTo>
                    <a:pt x="1141" y="30"/>
                    <a:pt x="1200" y="33"/>
                    <a:pt x="1270" y="30"/>
                  </a:cubicBezTo>
                  <a:cubicBezTo>
                    <a:pt x="1340" y="27"/>
                    <a:pt x="1417" y="8"/>
                    <a:pt x="1474" y="6"/>
                  </a:cubicBezTo>
                  <a:cubicBezTo>
                    <a:pt x="1531" y="4"/>
                    <a:pt x="1573" y="0"/>
                    <a:pt x="1612" y="18"/>
                  </a:cubicBezTo>
                  <a:cubicBezTo>
                    <a:pt x="1651" y="36"/>
                    <a:pt x="1684" y="67"/>
                    <a:pt x="1698" y="120"/>
                  </a:cubicBezTo>
                  <a:cubicBezTo>
                    <a:pt x="1712" y="173"/>
                    <a:pt x="1694" y="232"/>
                    <a:pt x="1694" y="338"/>
                  </a:cubicBezTo>
                  <a:cubicBezTo>
                    <a:pt x="1694" y="444"/>
                    <a:pt x="1706" y="662"/>
                    <a:pt x="1704" y="750"/>
                  </a:cubicBezTo>
                  <a:cubicBezTo>
                    <a:pt x="1702" y="838"/>
                    <a:pt x="1695" y="854"/>
                    <a:pt x="1694" y="902"/>
                  </a:cubicBezTo>
                  <a:cubicBezTo>
                    <a:pt x="1693" y="950"/>
                    <a:pt x="1703" y="1002"/>
                    <a:pt x="1696" y="1038"/>
                  </a:cubicBezTo>
                  <a:cubicBezTo>
                    <a:pt x="1689" y="1074"/>
                    <a:pt x="1687" y="1106"/>
                    <a:pt x="1650" y="1120"/>
                  </a:cubicBezTo>
                  <a:cubicBezTo>
                    <a:pt x="1613" y="1134"/>
                    <a:pt x="1531" y="1124"/>
                    <a:pt x="1474" y="1122"/>
                  </a:cubicBezTo>
                  <a:cubicBezTo>
                    <a:pt x="1417" y="1120"/>
                    <a:pt x="1343" y="1101"/>
                    <a:pt x="1250" y="1102"/>
                  </a:cubicBezTo>
                  <a:cubicBezTo>
                    <a:pt x="1157" y="1103"/>
                    <a:pt x="1026" y="1126"/>
                    <a:pt x="914" y="1126"/>
                  </a:cubicBezTo>
                  <a:cubicBezTo>
                    <a:pt x="802" y="1126"/>
                    <a:pt x="675" y="1102"/>
                    <a:pt x="580" y="1100"/>
                  </a:cubicBezTo>
                  <a:cubicBezTo>
                    <a:pt x="485" y="1098"/>
                    <a:pt x="430" y="1113"/>
                    <a:pt x="344" y="1116"/>
                  </a:cubicBezTo>
                  <a:cubicBezTo>
                    <a:pt x="258" y="1119"/>
                    <a:pt x="120" y="1132"/>
                    <a:pt x="64" y="1116"/>
                  </a:cubicBezTo>
                  <a:cubicBezTo>
                    <a:pt x="8" y="1100"/>
                    <a:pt x="16" y="1063"/>
                    <a:pt x="8" y="1020"/>
                  </a:cubicBezTo>
                  <a:cubicBezTo>
                    <a:pt x="0" y="977"/>
                    <a:pt x="15" y="938"/>
                    <a:pt x="16" y="860"/>
                  </a:cubicBezTo>
                  <a:cubicBezTo>
                    <a:pt x="17" y="782"/>
                    <a:pt x="18" y="629"/>
                    <a:pt x="16" y="550"/>
                  </a:cubicBezTo>
                  <a:cubicBezTo>
                    <a:pt x="14" y="471"/>
                    <a:pt x="2" y="439"/>
                    <a:pt x="2" y="384"/>
                  </a:cubicBezTo>
                  <a:cubicBezTo>
                    <a:pt x="2" y="329"/>
                    <a:pt x="11" y="276"/>
                    <a:pt x="14" y="222"/>
                  </a:cubicBezTo>
                  <a:cubicBezTo>
                    <a:pt x="17" y="168"/>
                    <a:pt x="0" y="96"/>
                    <a:pt x="20" y="62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TW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gray">
            <a:xfrm>
              <a:off x="4688" y="532"/>
              <a:ext cx="462" cy="305"/>
            </a:xfrm>
            <a:custGeom>
              <a:avLst/>
              <a:gdLst/>
              <a:ahLst/>
              <a:cxnLst>
                <a:cxn ang="0">
                  <a:pos x="32" y="70"/>
                </a:cxn>
                <a:cxn ang="0">
                  <a:pos x="138" y="20"/>
                </a:cxn>
                <a:cxn ang="0">
                  <a:pos x="412" y="32"/>
                </a:cxn>
                <a:cxn ang="0">
                  <a:pos x="682" y="11"/>
                </a:cxn>
                <a:cxn ang="0">
                  <a:pos x="1010" y="17"/>
                </a:cxn>
                <a:cxn ang="0">
                  <a:pos x="1276" y="30"/>
                </a:cxn>
                <a:cxn ang="0">
                  <a:pos x="1462" y="11"/>
                </a:cxn>
                <a:cxn ang="0">
                  <a:pos x="1618" y="18"/>
                </a:cxn>
                <a:cxn ang="0">
                  <a:pos x="1704" y="120"/>
                </a:cxn>
                <a:cxn ang="0">
                  <a:pos x="1700" y="338"/>
                </a:cxn>
                <a:cxn ang="0">
                  <a:pos x="1708" y="665"/>
                </a:cxn>
                <a:cxn ang="0">
                  <a:pos x="1698" y="857"/>
                </a:cxn>
                <a:cxn ang="0">
                  <a:pos x="1710" y="1043"/>
                </a:cxn>
                <a:cxn ang="0">
                  <a:pos x="1656" y="1120"/>
                </a:cxn>
                <a:cxn ang="0">
                  <a:pos x="1480" y="1122"/>
                </a:cxn>
                <a:cxn ang="0">
                  <a:pos x="1254" y="1111"/>
                </a:cxn>
                <a:cxn ang="0">
                  <a:pos x="920" y="1126"/>
                </a:cxn>
                <a:cxn ang="0">
                  <a:pos x="584" y="1109"/>
                </a:cxn>
                <a:cxn ang="0">
                  <a:pos x="322" y="1123"/>
                </a:cxn>
                <a:cxn ang="0">
                  <a:pos x="88" y="1116"/>
                </a:cxn>
                <a:cxn ang="0">
                  <a:pos x="14" y="1029"/>
                </a:cxn>
                <a:cxn ang="0">
                  <a:pos x="23" y="847"/>
                </a:cxn>
                <a:cxn ang="0">
                  <a:pos x="20" y="657"/>
                </a:cxn>
                <a:cxn ang="0">
                  <a:pos x="4" y="405"/>
                </a:cxn>
                <a:cxn ang="0">
                  <a:pos x="20" y="222"/>
                </a:cxn>
                <a:cxn ang="0">
                  <a:pos x="32" y="70"/>
                </a:cxn>
              </a:cxnLst>
              <a:rect l="0" t="0" r="r" b="b"/>
              <a:pathLst>
                <a:path w="1718" h="1134">
                  <a:moveTo>
                    <a:pt x="32" y="70"/>
                  </a:moveTo>
                  <a:cubicBezTo>
                    <a:pt x="52" y="36"/>
                    <a:pt x="74" y="25"/>
                    <a:pt x="138" y="20"/>
                  </a:cubicBezTo>
                  <a:cubicBezTo>
                    <a:pt x="202" y="15"/>
                    <a:pt x="310" y="34"/>
                    <a:pt x="412" y="32"/>
                  </a:cubicBezTo>
                  <a:cubicBezTo>
                    <a:pt x="514" y="30"/>
                    <a:pt x="574" y="12"/>
                    <a:pt x="682" y="11"/>
                  </a:cubicBezTo>
                  <a:cubicBezTo>
                    <a:pt x="790" y="10"/>
                    <a:pt x="923" y="13"/>
                    <a:pt x="1010" y="17"/>
                  </a:cubicBezTo>
                  <a:cubicBezTo>
                    <a:pt x="1097" y="21"/>
                    <a:pt x="1206" y="33"/>
                    <a:pt x="1276" y="30"/>
                  </a:cubicBezTo>
                  <a:cubicBezTo>
                    <a:pt x="1346" y="27"/>
                    <a:pt x="1405" y="13"/>
                    <a:pt x="1462" y="11"/>
                  </a:cubicBezTo>
                  <a:cubicBezTo>
                    <a:pt x="1519" y="9"/>
                    <a:pt x="1579" y="0"/>
                    <a:pt x="1618" y="18"/>
                  </a:cubicBezTo>
                  <a:cubicBezTo>
                    <a:pt x="1657" y="36"/>
                    <a:pt x="1690" y="67"/>
                    <a:pt x="1704" y="120"/>
                  </a:cubicBezTo>
                  <a:cubicBezTo>
                    <a:pt x="1718" y="173"/>
                    <a:pt x="1700" y="232"/>
                    <a:pt x="1700" y="338"/>
                  </a:cubicBezTo>
                  <a:cubicBezTo>
                    <a:pt x="1700" y="444"/>
                    <a:pt x="1710" y="577"/>
                    <a:pt x="1708" y="665"/>
                  </a:cubicBezTo>
                  <a:cubicBezTo>
                    <a:pt x="1706" y="753"/>
                    <a:pt x="1696" y="789"/>
                    <a:pt x="1698" y="857"/>
                  </a:cubicBezTo>
                  <a:cubicBezTo>
                    <a:pt x="1700" y="925"/>
                    <a:pt x="1717" y="1007"/>
                    <a:pt x="1710" y="1043"/>
                  </a:cubicBezTo>
                  <a:cubicBezTo>
                    <a:pt x="1703" y="1079"/>
                    <a:pt x="1693" y="1106"/>
                    <a:pt x="1656" y="1120"/>
                  </a:cubicBezTo>
                  <a:cubicBezTo>
                    <a:pt x="1619" y="1134"/>
                    <a:pt x="1537" y="1124"/>
                    <a:pt x="1480" y="1122"/>
                  </a:cubicBezTo>
                  <a:cubicBezTo>
                    <a:pt x="1423" y="1120"/>
                    <a:pt x="1347" y="1110"/>
                    <a:pt x="1254" y="1111"/>
                  </a:cubicBezTo>
                  <a:cubicBezTo>
                    <a:pt x="1161" y="1112"/>
                    <a:pt x="1032" y="1126"/>
                    <a:pt x="920" y="1126"/>
                  </a:cubicBezTo>
                  <a:cubicBezTo>
                    <a:pt x="808" y="1126"/>
                    <a:pt x="679" y="1111"/>
                    <a:pt x="584" y="1109"/>
                  </a:cubicBezTo>
                  <a:cubicBezTo>
                    <a:pt x="489" y="1107"/>
                    <a:pt x="408" y="1120"/>
                    <a:pt x="322" y="1123"/>
                  </a:cubicBezTo>
                  <a:cubicBezTo>
                    <a:pt x="236" y="1126"/>
                    <a:pt x="144" y="1132"/>
                    <a:pt x="88" y="1116"/>
                  </a:cubicBezTo>
                  <a:cubicBezTo>
                    <a:pt x="32" y="1100"/>
                    <a:pt x="17" y="1070"/>
                    <a:pt x="14" y="1029"/>
                  </a:cubicBezTo>
                  <a:cubicBezTo>
                    <a:pt x="11" y="988"/>
                    <a:pt x="19" y="925"/>
                    <a:pt x="23" y="847"/>
                  </a:cubicBezTo>
                  <a:cubicBezTo>
                    <a:pt x="27" y="769"/>
                    <a:pt x="26" y="734"/>
                    <a:pt x="20" y="657"/>
                  </a:cubicBezTo>
                  <a:cubicBezTo>
                    <a:pt x="14" y="580"/>
                    <a:pt x="0" y="497"/>
                    <a:pt x="4" y="405"/>
                  </a:cubicBezTo>
                  <a:cubicBezTo>
                    <a:pt x="8" y="313"/>
                    <a:pt x="17" y="276"/>
                    <a:pt x="20" y="222"/>
                  </a:cubicBezTo>
                  <a:cubicBezTo>
                    <a:pt x="23" y="168"/>
                    <a:pt x="12" y="104"/>
                    <a:pt x="32" y="7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TW" alt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gray">
            <a:xfrm>
              <a:off x="5182" y="532"/>
              <a:ext cx="462" cy="306"/>
            </a:xfrm>
            <a:custGeom>
              <a:avLst/>
              <a:gdLst/>
              <a:ahLst/>
              <a:cxnLst>
                <a:cxn ang="0">
                  <a:pos x="20" y="62"/>
                </a:cxn>
                <a:cxn ang="0">
                  <a:pos x="132" y="20"/>
                </a:cxn>
                <a:cxn ang="0">
                  <a:pos x="406" y="32"/>
                </a:cxn>
                <a:cxn ang="0">
                  <a:pos x="746" y="8"/>
                </a:cxn>
                <a:cxn ang="0">
                  <a:pos x="1054" y="26"/>
                </a:cxn>
                <a:cxn ang="0">
                  <a:pos x="1270" y="30"/>
                </a:cxn>
                <a:cxn ang="0">
                  <a:pos x="1474" y="6"/>
                </a:cxn>
                <a:cxn ang="0">
                  <a:pos x="1612" y="18"/>
                </a:cxn>
                <a:cxn ang="0">
                  <a:pos x="1698" y="120"/>
                </a:cxn>
                <a:cxn ang="0">
                  <a:pos x="1694" y="338"/>
                </a:cxn>
                <a:cxn ang="0">
                  <a:pos x="1704" y="750"/>
                </a:cxn>
                <a:cxn ang="0">
                  <a:pos x="1694" y="902"/>
                </a:cxn>
                <a:cxn ang="0">
                  <a:pos x="1696" y="1038"/>
                </a:cxn>
                <a:cxn ang="0">
                  <a:pos x="1650" y="1120"/>
                </a:cxn>
                <a:cxn ang="0">
                  <a:pos x="1474" y="1122"/>
                </a:cxn>
                <a:cxn ang="0">
                  <a:pos x="1250" y="1102"/>
                </a:cxn>
                <a:cxn ang="0">
                  <a:pos x="914" y="1126"/>
                </a:cxn>
                <a:cxn ang="0">
                  <a:pos x="580" y="1100"/>
                </a:cxn>
                <a:cxn ang="0">
                  <a:pos x="344" y="1116"/>
                </a:cxn>
                <a:cxn ang="0">
                  <a:pos x="64" y="1116"/>
                </a:cxn>
                <a:cxn ang="0">
                  <a:pos x="8" y="1020"/>
                </a:cxn>
                <a:cxn ang="0">
                  <a:pos x="16" y="860"/>
                </a:cxn>
                <a:cxn ang="0">
                  <a:pos x="16" y="550"/>
                </a:cxn>
                <a:cxn ang="0">
                  <a:pos x="2" y="384"/>
                </a:cxn>
                <a:cxn ang="0">
                  <a:pos x="14" y="222"/>
                </a:cxn>
                <a:cxn ang="0">
                  <a:pos x="20" y="62"/>
                </a:cxn>
              </a:cxnLst>
              <a:rect l="0" t="0" r="r" b="b"/>
              <a:pathLst>
                <a:path w="1712" h="1134">
                  <a:moveTo>
                    <a:pt x="20" y="62"/>
                  </a:moveTo>
                  <a:cubicBezTo>
                    <a:pt x="40" y="28"/>
                    <a:pt x="68" y="25"/>
                    <a:pt x="132" y="20"/>
                  </a:cubicBezTo>
                  <a:cubicBezTo>
                    <a:pt x="196" y="15"/>
                    <a:pt x="304" y="34"/>
                    <a:pt x="406" y="32"/>
                  </a:cubicBezTo>
                  <a:cubicBezTo>
                    <a:pt x="508" y="30"/>
                    <a:pt x="638" y="9"/>
                    <a:pt x="746" y="8"/>
                  </a:cubicBezTo>
                  <a:cubicBezTo>
                    <a:pt x="854" y="7"/>
                    <a:pt x="967" y="22"/>
                    <a:pt x="1054" y="26"/>
                  </a:cubicBezTo>
                  <a:cubicBezTo>
                    <a:pt x="1141" y="30"/>
                    <a:pt x="1200" y="33"/>
                    <a:pt x="1270" y="30"/>
                  </a:cubicBezTo>
                  <a:cubicBezTo>
                    <a:pt x="1340" y="27"/>
                    <a:pt x="1417" y="8"/>
                    <a:pt x="1474" y="6"/>
                  </a:cubicBezTo>
                  <a:cubicBezTo>
                    <a:pt x="1531" y="4"/>
                    <a:pt x="1573" y="0"/>
                    <a:pt x="1612" y="18"/>
                  </a:cubicBezTo>
                  <a:cubicBezTo>
                    <a:pt x="1651" y="36"/>
                    <a:pt x="1684" y="67"/>
                    <a:pt x="1698" y="120"/>
                  </a:cubicBezTo>
                  <a:cubicBezTo>
                    <a:pt x="1712" y="173"/>
                    <a:pt x="1694" y="232"/>
                    <a:pt x="1694" y="338"/>
                  </a:cubicBezTo>
                  <a:cubicBezTo>
                    <a:pt x="1694" y="444"/>
                    <a:pt x="1706" y="662"/>
                    <a:pt x="1704" y="750"/>
                  </a:cubicBezTo>
                  <a:cubicBezTo>
                    <a:pt x="1702" y="838"/>
                    <a:pt x="1695" y="854"/>
                    <a:pt x="1694" y="902"/>
                  </a:cubicBezTo>
                  <a:cubicBezTo>
                    <a:pt x="1693" y="950"/>
                    <a:pt x="1703" y="1002"/>
                    <a:pt x="1696" y="1038"/>
                  </a:cubicBezTo>
                  <a:cubicBezTo>
                    <a:pt x="1689" y="1074"/>
                    <a:pt x="1687" y="1106"/>
                    <a:pt x="1650" y="1120"/>
                  </a:cubicBezTo>
                  <a:cubicBezTo>
                    <a:pt x="1613" y="1134"/>
                    <a:pt x="1531" y="1124"/>
                    <a:pt x="1474" y="1122"/>
                  </a:cubicBezTo>
                  <a:cubicBezTo>
                    <a:pt x="1417" y="1120"/>
                    <a:pt x="1343" y="1101"/>
                    <a:pt x="1250" y="1102"/>
                  </a:cubicBezTo>
                  <a:cubicBezTo>
                    <a:pt x="1157" y="1103"/>
                    <a:pt x="1026" y="1126"/>
                    <a:pt x="914" y="1126"/>
                  </a:cubicBezTo>
                  <a:cubicBezTo>
                    <a:pt x="802" y="1126"/>
                    <a:pt x="675" y="1102"/>
                    <a:pt x="580" y="1100"/>
                  </a:cubicBezTo>
                  <a:cubicBezTo>
                    <a:pt x="485" y="1098"/>
                    <a:pt x="430" y="1113"/>
                    <a:pt x="344" y="1116"/>
                  </a:cubicBezTo>
                  <a:cubicBezTo>
                    <a:pt x="258" y="1119"/>
                    <a:pt x="120" y="1132"/>
                    <a:pt x="64" y="1116"/>
                  </a:cubicBezTo>
                  <a:cubicBezTo>
                    <a:pt x="8" y="1100"/>
                    <a:pt x="16" y="1063"/>
                    <a:pt x="8" y="1020"/>
                  </a:cubicBezTo>
                  <a:cubicBezTo>
                    <a:pt x="0" y="977"/>
                    <a:pt x="15" y="938"/>
                    <a:pt x="16" y="860"/>
                  </a:cubicBezTo>
                  <a:cubicBezTo>
                    <a:pt x="17" y="782"/>
                    <a:pt x="18" y="629"/>
                    <a:pt x="16" y="550"/>
                  </a:cubicBezTo>
                  <a:cubicBezTo>
                    <a:pt x="14" y="471"/>
                    <a:pt x="2" y="439"/>
                    <a:pt x="2" y="384"/>
                  </a:cubicBezTo>
                  <a:cubicBezTo>
                    <a:pt x="2" y="329"/>
                    <a:pt x="11" y="276"/>
                    <a:pt x="14" y="222"/>
                  </a:cubicBezTo>
                  <a:cubicBezTo>
                    <a:pt x="17" y="168"/>
                    <a:pt x="0" y="96"/>
                    <a:pt x="20" y="62"/>
                  </a:cubicBezTo>
                  <a:close/>
                </a:path>
              </a:pathLst>
            </a:custGeom>
            <a:blipFill dpi="0" rotWithShape="1">
              <a:blip r:embed="rId4" cstate="print"/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TW" altLang="en-US" smtClean="0">
                <a:solidFill>
                  <a:srgbClr val="000000"/>
                </a:solidFill>
              </a:endParaRPr>
            </a:p>
          </p:txBody>
        </p:sp>
      </p:grpSp>
      <p:pic>
        <p:nvPicPr>
          <p:cNvPr id="1040" name="Picture 16" descr="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gray">
          <a:xfrm rot="-596429">
            <a:off x="8755063" y="36513"/>
            <a:ext cx="182562" cy="603250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428625" y="284163"/>
            <a:ext cx="6734175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新細明體" pitchFamily="18" charset="-12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TW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新細明體" pitchFamily="18" charset="-12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TW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新細明體" pitchFamily="18" charset="-12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4372C25-DBEE-41CC-B13E-635A15DD07AE}" type="slidenum">
              <a:rPr lang="en-US" altLang="zh-TW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TW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9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12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13" dur="12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4" dur="12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2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9" presetClass="emph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" dur="13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18" dur="13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9" dur="13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3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9" presetClass="emph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13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 dir="cw">
                                      <p:cBhvr>
                                        <p:cTn id="23" dur="13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4" dur="13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13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2" grpId="0" animBg="1"/>
      <p:bldP spid="1033" grpId="0" animBg="1"/>
      <p:bldP spid="1034" grpId="0" animBg="1"/>
      <p:bldP spid="1026" grpId="0"/>
    </p:bldLst>
  </p:timing>
  <p:txStyles>
    <p:titleStyle>
      <a:lvl1pPr algn="l" rtl="0" fontAlgn="base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2014/4/14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5082"/>
            <a:ext cx="8229600" cy="1142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99707"/>
            <a:ext cx="8229600" cy="4526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4357"/>
            <a:ext cx="2133600" cy="476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4357"/>
            <a:ext cx="2895600" cy="476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4357"/>
            <a:ext cx="2133600" cy="476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+mn-ea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10B269E-5769-4599-A150-301D942B0727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ransition spd="slow" advClick="0" advTm="15000">
    <p:comb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2014/4/14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2014/4/14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2014/4/14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2014/4/14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2014/4/14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4574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latinLnBrk="0">
              <a:defRPr lang="zh-CN" sz="1200">
                <a:solidFill>
                  <a:schemeClr val="tx1">
                    <a:tint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8BEEBAAA-29B5-4AF5-BC5F-7E580C29002D}" type="datetimeFigureOut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4/14/2014</a:t>
            </a:fld>
            <a:endParaRPr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486150" y="6356355"/>
            <a:ext cx="21717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latinLnBrk="0">
              <a:defRPr lang="zh-CN" sz="1200">
                <a:solidFill>
                  <a:schemeClr val="tx1">
                    <a:tint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057900" y="6356355"/>
            <a:ext cx="24574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zh-CN" sz="1200">
                <a:solidFill>
                  <a:schemeClr val="tx1">
                    <a:tint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9860EDB8-5305-433F-BE41-D7A86D811DB3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291206"/>
      </p:ext>
    </p:extLst>
  </p:cSld>
  <p:clrMap bg1="lt1" tx1="dk1" bg2="lt2" tx2="dk2" accent1="accent1" accent2="accent2" accent3="accent3" accent4="accent4" accent5="accent5" accent6="accent6" hlink="hlink" folHlink="folHlink"/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lang="zh-CN" sz="4400" kern="120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lang="zh-CN" sz="2800" kern="120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lang="zh-CN" sz="2400" kern="120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lang="zh-CN" sz="2000" kern="120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lang="zh-CN" sz="1800" kern="120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lang="zh-CN" sz="1800" kern="120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2014/4/14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2014/4/14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2014/4/14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97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5275" y="1489075"/>
            <a:ext cx="8524875" cy="431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zh-CN" smtClean="0"/>
              <a:t>Textmasterformate durch Klicken bearbeiten</a:t>
            </a:r>
          </a:p>
          <a:p>
            <a:pPr lvl="1"/>
            <a:r>
              <a:rPr lang="de-DE" altLang="zh-CN" smtClean="0"/>
              <a:t>Zweite Ebene</a:t>
            </a:r>
          </a:p>
          <a:p>
            <a:pPr lvl="2"/>
            <a:r>
              <a:rPr lang="de-DE" altLang="zh-CN" smtClean="0"/>
              <a:t>Dritte Ebene</a:t>
            </a:r>
          </a:p>
          <a:p>
            <a:pPr lvl="3"/>
            <a:r>
              <a:rPr lang="de-DE" altLang="zh-CN" smtClean="0"/>
              <a:t>Vierte Ebene</a:t>
            </a:r>
          </a:p>
          <a:p>
            <a:pPr lvl="4"/>
            <a:r>
              <a:rPr lang="de-DE" altLang="zh-CN" smtClean="0"/>
              <a:t>Fünfte Ebene</a:t>
            </a:r>
          </a:p>
        </p:txBody>
      </p:sp>
      <p:sp>
        <p:nvSpPr>
          <p:cNvPr id="339971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365875"/>
            <a:ext cx="28956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noProof="1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TW" altLang="en-US" smtClean="0">
              <a:solidFill>
                <a:srgbClr val="FFFFFF"/>
              </a:solidFill>
            </a:endParaRPr>
          </a:p>
        </p:txBody>
      </p:sp>
      <p:sp>
        <p:nvSpPr>
          <p:cNvPr id="339972" name="Rectangle 7"/>
          <p:cNvSpPr>
            <a:spLocks noGrp="1" noChangeArrowheads="1"/>
          </p:cNvSpPr>
          <p:nvPr>
            <p:ph type="title"/>
          </p:nvPr>
        </p:nvSpPr>
        <p:spPr bwMode="gray">
          <a:xfrm>
            <a:off x="300038" y="411163"/>
            <a:ext cx="852011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zh-CN" smtClean="0"/>
              <a:t>Klicken Sie, um das Titelformat zu bearbeiten</a:t>
            </a:r>
          </a:p>
        </p:txBody>
      </p:sp>
      <p:pic>
        <p:nvPicPr>
          <p:cNvPr id="339978" name="Picture 10" descr="图片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4688" y="6138863"/>
            <a:ext cx="1809750" cy="719137"/>
          </a:xfrm>
          <a:prstGeom prst="rect">
            <a:avLst/>
          </a:prstGeom>
          <a:noFill/>
        </p:spPr>
      </p:pic>
      <p:pic>
        <p:nvPicPr>
          <p:cNvPr id="339979" name="Picture 11" descr="图片1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70988" cy="935038"/>
          </a:xfrm>
          <a:prstGeom prst="rect">
            <a:avLst/>
          </a:prstGeom>
          <a:noFill/>
        </p:spPr>
      </p:pic>
      <p:pic>
        <p:nvPicPr>
          <p:cNvPr id="339980" name="Picture 12" descr="媒体资源手册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7650" y="366713"/>
            <a:ext cx="2366963" cy="365125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ransition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9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180975" indent="-180975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44500" indent="-261938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cs typeface="+mn-cs"/>
        </a:defRPr>
      </a:lvl2pPr>
      <a:lvl3pPr marL="720725" indent="-274638" algn="l" rtl="0" fontAlgn="base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cs typeface="+mn-cs"/>
        </a:defRPr>
      </a:lvl3pPr>
      <a:lvl4pPr marL="987425" indent="-265113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  <a:cs typeface="+mn-cs"/>
        </a:defRPr>
      </a:lvl4pPr>
      <a:lvl5pPr marL="1254125" indent="-265113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5pPr>
      <a:lvl6pPr marL="1711325" indent="-265113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6pPr>
      <a:lvl7pPr marL="2168525" indent="-265113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7pPr>
      <a:lvl8pPr marL="2625725" indent="-265113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8pPr>
      <a:lvl9pPr marL="3082925" indent="-265113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29A26-E952-48F1-9CE0-FCB491EFDF3A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2014/4/14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A3786-80EF-4786-B7AE-475BBF76E263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6021288"/>
          </a:xfrm>
          <a:prstGeom prst="rect">
            <a:avLst/>
          </a:prstGeom>
          <a:gradFill>
            <a:gsLst>
              <a:gs pos="0">
                <a:srgbClr val="F1F1E5"/>
              </a:gs>
              <a:gs pos="74000">
                <a:srgbClr val="F7F7ED"/>
              </a:gs>
              <a:gs pos="83000">
                <a:srgbClr val="F8F8EE"/>
              </a:gs>
              <a:gs pos="100000">
                <a:srgbClr val="F9F9E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6642000"/>
            <a:ext cx="9144000" cy="216000"/>
          </a:xfrm>
          <a:prstGeom prst="rect">
            <a:avLst/>
          </a:prstGeom>
          <a:solidFill>
            <a:srgbClr val="88E7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6021288"/>
            <a:ext cx="9144000" cy="620712"/>
          </a:xfrm>
          <a:prstGeom prst="rect">
            <a:avLst/>
          </a:prstGeom>
          <a:gradFill>
            <a:gsLst>
              <a:gs pos="0">
                <a:srgbClr val="333134"/>
              </a:gs>
              <a:gs pos="74000">
                <a:srgbClr val="39373A"/>
              </a:gs>
              <a:gs pos="83000">
                <a:srgbClr val="373538"/>
              </a:gs>
              <a:gs pos="100000">
                <a:srgbClr val="36343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image" Target="../media/image20.jpe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image" Target="../media/image19.png"/><Relationship Id="rId2" Type="http://schemas.openxmlformats.org/officeDocument/2006/relationships/tags" Target="../tags/tag2.xml"/><Relationship Id="rId16" Type="http://schemas.openxmlformats.org/officeDocument/2006/relationships/image" Target="../media/image18.jpeg"/><Relationship Id="rId1" Type="http://schemas.openxmlformats.org/officeDocument/2006/relationships/vmlDrawing" Target="../drawings/vmlDrawing1.v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oleObject" Target="../embeddings/oleObject1.bin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5" Type="http://schemas.openxmlformats.org/officeDocument/2006/relationships/image" Target="../media/image32.png"/><Relationship Id="rId4" Type="http://schemas.openxmlformats.org/officeDocument/2006/relationships/notesSlide" Target="../notesSlides/notes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4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5" Type="http://schemas.openxmlformats.org/officeDocument/2006/relationships/image" Target="../media/image34.jpeg"/><Relationship Id="rId4" Type="http://schemas.openxmlformats.org/officeDocument/2006/relationships/notesSlide" Target="../notesSlides/notes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4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4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54.xml"/><Relationship Id="rId3" Type="http://schemas.openxmlformats.org/officeDocument/2006/relationships/tags" Target="../tags/tag49.xml"/><Relationship Id="rId7" Type="http://schemas.openxmlformats.org/officeDocument/2006/relationships/tags" Target="../tags/tag53.xml"/><Relationship Id="rId12" Type="http://schemas.openxmlformats.org/officeDocument/2006/relationships/image" Target="../media/image39.jpeg"/><Relationship Id="rId2" Type="http://schemas.openxmlformats.org/officeDocument/2006/relationships/tags" Target="../tags/tag48.xml"/><Relationship Id="rId1" Type="http://schemas.openxmlformats.org/officeDocument/2006/relationships/vmlDrawing" Target="../drawings/vmlDrawing7.vml"/><Relationship Id="rId6" Type="http://schemas.openxmlformats.org/officeDocument/2006/relationships/tags" Target="../tags/tag52.xml"/><Relationship Id="rId11" Type="http://schemas.openxmlformats.org/officeDocument/2006/relationships/oleObject" Target="../embeddings/oleObject7.bin"/><Relationship Id="rId5" Type="http://schemas.openxmlformats.org/officeDocument/2006/relationships/tags" Target="../tags/tag51.xml"/><Relationship Id="rId10" Type="http://schemas.openxmlformats.org/officeDocument/2006/relationships/slideLayout" Target="../slideLayouts/slideLayout29.xml"/><Relationship Id="rId4" Type="http://schemas.openxmlformats.org/officeDocument/2006/relationships/tags" Target="../tags/tag50.xml"/><Relationship Id="rId9" Type="http://schemas.openxmlformats.org/officeDocument/2006/relationships/tags" Target="../tags/tag5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62.xml"/><Relationship Id="rId13" Type="http://schemas.openxmlformats.org/officeDocument/2006/relationships/image" Target="../media/image41.jpeg"/><Relationship Id="rId3" Type="http://schemas.openxmlformats.org/officeDocument/2006/relationships/tags" Target="../tags/tag57.xml"/><Relationship Id="rId7" Type="http://schemas.openxmlformats.org/officeDocument/2006/relationships/tags" Target="../tags/tag61.xml"/><Relationship Id="rId12" Type="http://schemas.openxmlformats.org/officeDocument/2006/relationships/image" Target="../media/image40.png"/><Relationship Id="rId2" Type="http://schemas.openxmlformats.org/officeDocument/2006/relationships/tags" Target="../tags/tag56.xml"/><Relationship Id="rId1" Type="http://schemas.openxmlformats.org/officeDocument/2006/relationships/vmlDrawing" Target="../drawings/vmlDrawing8.vml"/><Relationship Id="rId6" Type="http://schemas.openxmlformats.org/officeDocument/2006/relationships/tags" Target="../tags/tag60.xml"/><Relationship Id="rId11" Type="http://schemas.openxmlformats.org/officeDocument/2006/relationships/oleObject" Target="../embeddings/oleObject8.bin"/><Relationship Id="rId5" Type="http://schemas.openxmlformats.org/officeDocument/2006/relationships/tags" Target="../tags/tag59.xml"/><Relationship Id="rId10" Type="http://schemas.openxmlformats.org/officeDocument/2006/relationships/slideLayout" Target="../slideLayouts/slideLayout30.xml"/><Relationship Id="rId4" Type="http://schemas.openxmlformats.org/officeDocument/2006/relationships/tags" Target="../tags/tag58.xml"/><Relationship Id="rId9" Type="http://schemas.openxmlformats.org/officeDocument/2006/relationships/tags" Target="../tags/tag63.xml"/><Relationship Id="rId14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tags" Target="../tags/tag65.xml"/><Relationship Id="rId7" Type="http://schemas.openxmlformats.org/officeDocument/2006/relationships/oleObject" Target="../embeddings/oleObject9.bin"/><Relationship Id="rId2" Type="http://schemas.openxmlformats.org/officeDocument/2006/relationships/tags" Target="../tags/tag64.xml"/><Relationship Id="rId1" Type="http://schemas.openxmlformats.org/officeDocument/2006/relationships/vmlDrawing" Target="../drawings/vmlDrawing9.vml"/><Relationship Id="rId6" Type="http://schemas.openxmlformats.org/officeDocument/2006/relationships/slideLayout" Target="../slideLayouts/slideLayout31.xml"/><Relationship Id="rId5" Type="http://schemas.openxmlformats.org/officeDocument/2006/relationships/tags" Target="../tags/tag67.xml"/><Relationship Id="rId4" Type="http://schemas.openxmlformats.org/officeDocument/2006/relationships/tags" Target="../tags/tag6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4.xml"/><Relationship Id="rId4" Type="http://schemas.openxmlformats.org/officeDocument/2006/relationships/image" Target="../media/image2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32.xml"/><Relationship Id="rId1" Type="http://schemas.openxmlformats.org/officeDocument/2006/relationships/tags" Target="../tags/tag68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jpeg"/><Relationship Id="rId7" Type="http://schemas.openxmlformats.org/officeDocument/2006/relationships/image" Target="../media/image4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9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10" Type="http://schemas.openxmlformats.org/officeDocument/2006/relationships/image" Target="../media/image52.png"/><Relationship Id="rId4" Type="http://schemas.openxmlformats.org/officeDocument/2006/relationships/image" Target="../media/image46.jpeg"/><Relationship Id="rId9" Type="http://schemas.openxmlformats.org/officeDocument/2006/relationships/image" Target="../media/image51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slideLayout" Target="../slideLayouts/slideLayout33.xml"/><Relationship Id="rId1" Type="http://schemas.openxmlformats.org/officeDocument/2006/relationships/tags" Target="../tags/tag70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77.xml"/><Relationship Id="rId13" Type="http://schemas.openxmlformats.org/officeDocument/2006/relationships/tags" Target="../tags/tag82.xml"/><Relationship Id="rId3" Type="http://schemas.openxmlformats.org/officeDocument/2006/relationships/tags" Target="../tags/tag72.xml"/><Relationship Id="rId7" Type="http://schemas.openxmlformats.org/officeDocument/2006/relationships/tags" Target="../tags/tag76.xml"/><Relationship Id="rId12" Type="http://schemas.openxmlformats.org/officeDocument/2006/relationships/tags" Target="../tags/tag81.xml"/><Relationship Id="rId2" Type="http://schemas.openxmlformats.org/officeDocument/2006/relationships/tags" Target="../tags/tag71.xml"/><Relationship Id="rId16" Type="http://schemas.openxmlformats.org/officeDocument/2006/relationships/image" Target="../media/image54.jpeg"/><Relationship Id="rId1" Type="http://schemas.openxmlformats.org/officeDocument/2006/relationships/vmlDrawing" Target="../drawings/vmlDrawing10.vml"/><Relationship Id="rId6" Type="http://schemas.openxmlformats.org/officeDocument/2006/relationships/tags" Target="../tags/tag75.xml"/><Relationship Id="rId11" Type="http://schemas.openxmlformats.org/officeDocument/2006/relationships/tags" Target="../tags/tag80.xml"/><Relationship Id="rId5" Type="http://schemas.openxmlformats.org/officeDocument/2006/relationships/tags" Target="../tags/tag74.xml"/><Relationship Id="rId15" Type="http://schemas.openxmlformats.org/officeDocument/2006/relationships/oleObject" Target="../embeddings/oleObject10.bin"/><Relationship Id="rId10" Type="http://schemas.openxmlformats.org/officeDocument/2006/relationships/tags" Target="../tags/tag79.xml"/><Relationship Id="rId4" Type="http://schemas.openxmlformats.org/officeDocument/2006/relationships/tags" Target="../tags/tag73.xml"/><Relationship Id="rId9" Type="http://schemas.openxmlformats.org/officeDocument/2006/relationships/tags" Target="../tags/tag78.xml"/><Relationship Id="rId14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tags" Target="../tags/tag16.xml"/><Relationship Id="rId7" Type="http://schemas.openxmlformats.org/officeDocument/2006/relationships/slideLayout" Target="../slideLayouts/slideLayout15.xml"/><Relationship Id="rId2" Type="http://schemas.openxmlformats.org/officeDocument/2006/relationships/tags" Target="../tags/tag15.xml"/><Relationship Id="rId1" Type="http://schemas.openxmlformats.org/officeDocument/2006/relationships/vmlDrawing" Target="../drawings/vmlDrawing2.v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9" Type="http://schemas.openxmlformats.org/officeDocument/2006/relationships/image" Target="../media/image2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20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tags" Target="../tags/tag22.xml"/><Relationship Id="rId7" Type="http://schemas.openxmlformats.org/officeDocument/2006/relationships/oleObject" Target="../embeddings/oleObject3.bin"/><Relationship Id="rId2" Type="http://schemas.openxmlformats.org/officeDocument/2006/relationships/tags" Target="../tags/tag21.xml"/><Relationship Id="rId1" Type="http://schemas.openxmlformats.org/officeDocument/2006/relationships/vmlDrawing" Target="../drawings/vmlDrawing3.vml"/><Relationship Id="rId6" Type="http://schemas.openxmlformats.org/officeDocument/2006/relationships/slideLayout" Target="../slideLayouts/slideLayout17.xml"/><Relationship Id="rId5" Type="http://schemas.openxmlformats.org/officeDocument/2006/relationships/tags" Target="../tags/tag24.xml"/><Relationship Id="rId4" Type="http://schemas.openxmlformats.org/officeDocument/2006/relationships/tags" Target="../tags/tag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tags" Target="../tags/tag27.xml"/><Relationship Id="rId7" Type="http://schemas.openxmlformats.org/officeDocument/2006/relationships/oleObject" Target="../embeddings/oleObject4.bin"/><Relationship Id="rId2" Type="http://schemas.openxmlformats.org/officeDocument/2006/relationships/tags" Target="../tags/tag26.xml"/><Relationship Id="rId1" Type="http://schemas.openxmlformats.org/officeDocument/2006/relationships/vmlDrawing" Target="../drawings/vmlDrawing4.vml"/><Relationship Id="rId6" Type="http://schemas.openxmlformats.org/officeDocument/2006/relationships/slideLayout" Target="../slideLayouts/slideLayout19.xml"/><Relationship Id="rId5" Type="http://schemas.openxmlformats.org/officeDocument/2006/relationships/tags" Target="../tags/tag29.xml"/><Relationship Id="rId4" Type="http://schemas.openxmlformats.org/officeDocument/2006/relationships/tags" Target="../tags/tag2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tags" Target="../tags/tag31.xml"/><Relationship Id="rId7" Type="http://schemas.openxmlformats.org/officeDocument/2006/relationships/oleObject" Target="../embeddings/oleObject5.bin"/><Relationship Id="rId2" Type="http://schemas.openxmlformats.org/officeDocument/2006/relationships/tags" Target="../tags/tag30.xml"/><Relationship Id="rId1" Type="http://schemas.openxmlformats.org/officeDocument/2006/relationships/vmlDrawing" Target="../drawings/vmlDrawing5.vml"/><Relationship Id="rId6" Type="http://schemas.openxmlformats.org/officeDocument/2006/relationships/slideLayout" Target="../slideLayouts/slideLayout20.xml"/><Relationship Id="rId5" Type="http://schemas.openxmlformats.org/officeDocument/2006/relationships/tags" Target="../tags/tag33.xml"/><Relationship Id="rId4" Type="http://schemas.openxmlformats.org/officeDocument/2006/relationships/tags" Target="../tags/tag3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tags" Target="../tags/tag35.xml"/><Relationship Id="rId7" Type="http://schemas.openxmlformats.org/officeDocument/2006/relationships/slideLayout" Target="../slideLayouts/slideLayout21.xml"/><Relationship Id="rId2" Type="http://schemas.openxmlformats.org/officeDocument/2006/relationships/tags" Target="../tags/tag34.xml"/><Relationship Id="rId1" Type="http://schemas.openxmlformats.org/officeDocument/2006/relationships/vmlDrawing" Target="../drawings/vmlDrawing6.v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9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物件 5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39" name="think-cell Slide" r:id="rId15" imgW="0" imgH="0" progId="TCLayout.ActiveDocument.1">
                  <p:embed/>
                </p:oleObj>
              </mc:Choice>
              <mc:Fallback>
                <p:oleObj name="think-cell Slide" r:id="rId15" imgW="0" imgH="0" progId="TCLayout.ActiveDocument.1">
                  <p:embed/>
                  <p:pic>
                    <p:nvPicPr>
                      <p:cNvPr id="0" name="Rectangle 3" hidden="1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22" name="Picture 2" descr="G:\圖檔\JPG\中國風\5713677_213542425000_2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6" cstate="print"/>
          <a:srcRect b="2968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文字方塊 2"/>
          <p:cNvSpPr txBox="1"/>
          <p:nvPr>
            <p:custDataLst>
              <p:tags r:id="rId4"/>
            </p:custDataLst>
          </p:nvPr>
        </p:nvSpPr>
        <p:spPr>
          <a:xfrm>
            <a:off x="683568" y="620688"/>
            <a:ext cx="5652000" cy="1015663"/>
          </a:xfrm>
          <a:prstGeom prst="rect">
            <a:avLst/>
          </a:prstGeom>
          <a:noFill/>
          <a:ln>
            <a:noFill/>
          </a:ln>
          <a:scene3d>
            <a:camera prst="perspectiveFront"/>
            <a:lightRig rig="threePt" dir="t"/>
          </a:scene3d>
        </p:spPr>
        <p:txBody>
          <a:bodyPr vert="horz" wrap="square" rtlCol="0" anchor="ctr">
            <a:spAutoFit/>
            <a:scene3d>
              <a:camera prst="perspectiveHeroicExtremeRightFacing"/>
              <a:lightRig rig="threePt" dir="t"/>
            </a:scene3d>
          </a:bodyPr>
          <a:lstStyle/>
          <a:p>
            <a:pPr algn="ctr"/>
            <a:r>
              <a:rPr lang="zh-TW" altLang="en-US" sz="6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王漢宗顏楷體繁" pitchFamily="2" charset="-120"/>
                <a:ea typeface="王漢宗顏楷體繁" pitchFamily="2" charset="-120"/>
              </a:rPr>
              <a:t>圖片意象四要訣</a:t>
            </a:r>
            <a:endParaRPr lang="zh-TW" altLang="en-US" sz="6000" dirty="0">
              <a:solidFill>
                <a:prstClr val="black">
                  <a:lumMod val="75000"/>
                  <a:lumOff val="25000"/>
                </a:prstClr>
              </a:solidFill>
              <a:latin typeface="王漢宗顏楷體繁" pitchFamily="2" charset="-120"/>
              <a:ea typeface="王漢宗顏楷體繁" pitchFamily="2" charset="-120"/>
            </a:endParaRPr>
          </a:p>
        </p:txBody>
      </p:sp>
      <p:pic>
        <p:nvPicPr>
          <p:cNvPr id="53249" name="Picture 1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651012">
            <a:off x="1823493" y="3553840"/>
            <a:ext cx="2120900" cy="195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"/>
          </a:effectLst>
        </p:spPr>
      </p:pic>
      <p:sp>
        <p:nvSpPr>
          <p:cNvPr id="7" name="文字方塊 6"/>
          <p:cNvSpPr txBox="1"/>
          <p:nvPr>
            <p:custDataLst>
              <p:tags r:id="rId6"/>
            </p:custDataLst>
          </p:nvPr>
        </p:nvSpPr>
        <p:spPr>
          <a:xfrm>
            <a:off x="899592" y="3068960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7200" dirty="0" smtClean="0">
                <a:solidFill>
                  <a:prstClr val="black"/>
                </a:solidFill>
                <a:latin typeface="王漢宗顏楷體繁" pitchFamily="2" charset="-120"/>
                <a:ea typeface="王漢宗顏楷體繁" pitchFamily="2" charset="-120"/>
              </a:rPr>
              <a:t>切</a:t>
            </a:r>
            <a:endParaRPr lang="zh-TW" altLang="en-US" sz="7200" dirty="0">
              <a:solidFill>
                <a:prstClr val="black"/>
              </a:solidFill>
              <a:latin typeface="王漢宗顏楷體繁" pitchFamily="2" charset="-120"/>
              <a:ea typeface="王漢宗顏楷體繁" pitchFamily="2" charset="-120"/>
            </a:endParaRPr>
          </a:p>
        </p:txBody>
      </p:sp>
      <p:sp>
        <p:nvSpPr>
          <p:cNvPr id="8" name="文字方塊 7"/>
          <p:cNvSpPr txBox="1"/>
          <p:nvPr>
            <p:custDataLst>
              <p:tags r:id="rId7"/>
            </p:custDataLst>
          </p:nvPr>
        </p:nvSpPr>
        <p:spPr>
          <a:xfrm>
            <a:off x="2411760" y="3789040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7200" dirty="0" smtClean="0">
                <a:solidFill>
                  <a:prstClr val="white"/>
                </a:solidFill>
                <a:latin typeface="王漢宗顏楷體繁" pitchFamily="2" charset="-120"/>
                <a:ea typeface="王漢宗顏楷體繁" pitchFamily="2" charset="-120"/>
              </a:rPr>
              <a:t>借</a:t>
            </a:r>
            <a:endParaRPr lang="zh-TW" altLang="en-US" sz="7200" dirty="0">
              <a:solidFill>
                <a:prstClr val="white"/>
              </a:solidFill>
              <a:latin typeface="王漢宗顏楷體繁" pitchFamily="2" charset="-120"/>
              <a:ea typeface="王漢宗顏楷體繁" pitchFamily="2" charset="-120"/>
            </a:endParaRPr>
          </a:p>
        </p:txBody>
      </p:sp>
      <p:sp>
        <p:nvSpPr>
          <p:cNvPr id="9" name="文字方塊 8"/>
          <p:cNvSpPr txBox="1"/>
          <p:nvPr>
            <p:custDataLst>
              <p:tags r:id="rId8"/>
            </p:custDataLst>
          </p:nvPr>
        </p:nvSpPr>
        <p:spPr>
          <a:xfrm>
            <a:off x="4112076" y="3140968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7200" b="1" dirty="0" smtClean="0">
                <a:ln w="1905"/>
                <a:blipFill dpi="0" rotWithShape="1">
                  <a:blip r:embed="rId18"/>
                  <a:srcRect/>
                  <a:tile tx="0" ty="0" sx="10000" sy="10000" flip="xy" algn="ctr"/>
                </a:blip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王漢宗顏楷體繁" pitchFamily="2" charset="-120"/>
                <a:ea typeface="王漢宗顏楷體繁" pitchFamily="2" charset="-120"/>
              </a:rPr>
              <a:t>組</a:t>
            </a:r>
            <a:endParaRPr lang="zh-TW" altLang="en-US" sz="7200" b="1" dirty="0">
              <a:ln w="1905"/>
              <a:blipFill dpi="0" rotWithShape="1">
                <a:blip r:embed="rId18"/>
                <a:srcRect/>
                <a:tile tx="0" ty="0" sx="10000" sy="10000" flip="xy" algn="ctr"/>
              </a:blip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王漢宗顏楷體繁" pitchFamily="2" charset="-120"/>
              <a:ea typeface="王漢宗顏楷體繁" pitchFamily="2" charset="-120"/>
            </a:endParaRPr>
          </a:p>
        </p:txBody>
      </p:sp>
      <p:sp>
        <p:nvSpPr>
          <p:cNvPr id="11" name="閃電 10"/>
          <p:cNvSpPr/>
          <p:nvPr>
            <p:custDataLst>
              <p:tags r:id="rId9"/>
            </p:custDataLst>
          </p:nvPr>
        </p:nvSpPr>
        <p:spPr>
          <a:xfrm rot="19470053">
            <a:off x="1365112" y="3209740"/>
            <a:ext cx="180000" cy="1044000"/>
          </a:xfrm>
          <a:prstGeom prst="lightningBol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prstClr val="white"/>
              </a:solidFill>
            </a:endParaRPr>
          </a:p>
        </p:txBody>
      </p:sp>
      <p:sp>
        <p:nvSpPr>
          <p:cNvPr id="13" name="文字方塊 12"/>
          <p:cNvSpPr txBox="1"/>
          <p:nvPr>
            <p:custDataLst>
              <p:tags r:id="rId10"/>
            </p:custDataLst>
          </p:nvPr>
        </p:nvSpPr>
        <p:spPr>
          <a:xfrm>
            <a:off x="5796136" y="3380799"/>
            <a:ext cx="1107996" cy="1200329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rtlCol="0" anchor="ctr" anchorCtr="0">
            <a:spAutoFit/>
          </a:bodyPr>
          <a:lstStyle/>
          <a:p>
            <a:r>
              <a:rPr lang="zh-TW" altLang="en-US" sz="7200" dirty="0" smtClean="0">
                <a:solidFill>
                  <a:srgbClr val="C8BDD5"/>
                </a:solidFill>
                <a:effectLst>
                  <a:glow rad="228600">
                    <a:srgbClr val="4BACC6">
                      <a:satMod val="175000"/>
                      <a:alpha val="40000"/>
                    </a:srgbClr>
                  </a:glow>
                </a:effectLst>
                <a:latin typeface="王漢宗顏楷體繁" pitchFamily="2" charset="-120"/>
                <a:ea typeface="王漢宗顏楷體繁" pitchFamily="2" charset="-120"/>
              </a:rPr>
              <a:t>幻</a:t>
            </a:r>
            <a:endParaRPr lang="zh-TW" altLang="en-US" sz="7200" dirty="0">
              <a:solidFill>
                <a:srgbClr val="C8BDD5"/>
              </a:solidFill>
              <a:effectLst>
                <a:glow rad="228600">
                  <a:srgbClr val="4BACC6">
                    <a:satMod val="175000"/>
                    <a:alpha val="40000"/>
                  </a:srgbClr>
                </a:glow>
              </a:effectLst>
              <a:latin typeface="王漢宗顏楷體繁" pitchFamily="2" charset="-120"/>
              <a:ea typeface="王漢宗顏楷體繁" pitchFamily="2" charset="-120"/>
            </a:endParaRPr>
          </a:p>
        </p:txBody>
      </p:sp>
      <p:grpSp>
        <p:nvGrpSpPr>
          <p:cNvPr id="2" name="群組 13"/>
          <p:cNvGrpSpPr/>
          <p:nvPr>
            <p:custDataLst>
              <p:tags r:id="rId11"/>
            </p:custDataLst>
          </p:nvPr>
        </p:nvGrpSpPr>
        <p:grpSpPr>
          <a:xfrm>
            <a:off x="5696252" y="3444240"/>
            <a:ext cx="1177400" cy="1237665"/>
            <a:chOff x="5696252" y="3535680"/>
            <a:chExt cx="1177400" cy="1237665"/>
          </a:xfrm>
        </p:grpSpPr>
        <p:sp>
          <p:nvSpPr>
            <p:cNvPr id="12" name="文字方塊 11"/>
            <p:cNvSpPr txBox="1"/>
            <p:nvPr>
              <p:custDataLst>
                <p:tags r:id="rId12"/>
              </p:custDataLst>
            </p:nvPr>
          </p:nvSpPr>
          <p:spPr>
            <a:xfrm>
              <a:off x="5765656" y="3535680"/>
              <a:ext cx="1107996" cy="120032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rtlCol="0" anchor="ctr" anchorCtr="0">
              <a:spAutoFit/>
            </a:bodyPr>
            <a:lstStyle/>
            <a:p>
              <a:r>
                <a:rPr lang="zh-TW" altLang="en-US" sz="7200" dirty="0" smtClean="0">
                  <a:solidFill>
                    <a:srgbClr val="947EAE"/>
                  </a:solidFill>
                  <a:effectLst>
                    <a:glow rad="139700">
                      <a:srgbClr val="4BACC6">
                        <a:satMod val="175000"/>
                        <a:alpha val="40000"/>
                      </a:srgbClr>
                    </a:glow>
                  </a:effectLst>
                  <a:latin typeface="王漢宗顏楷體繁" pitchFamily="2" charset="-120"/>
                  <a:ea typeface="王漢宗顏楷體繁" pitchFamily="2" charset="-120"/>
                </a:rPr>
                <a:t>幻</a:t>
              </a:r>
              <a:endParaRPr lang="zh-TW" altLang="en-US" sz="7200" dirty="0">
                <a:solidFill>
                  <a:srgbClr val="947EAE"/>
                </a:solidFill>
                <a:effectLst>
                  <a:glow rad="139700">
                    <a:srgbClr val="4BACC6">
                      <a:satMod val="175000"/>
                      <a:alpha val="40000"/>
                    </a:srgbClr>
                  </a:glow>
                </a:effectLst>
                <a:latin typeface="王漢宗顏楷體繁" pitchFamily="2" charset="-120"/>
                <a:ea typeface="王漢宗顏楷體繁" pitchFamily="2" charset="-120"/>
              </a:endParaRPr>
            </a:p>
          </p:txBody>
        </p:sp>
        <p:sp>
          <p:nvSpPr>
            <p:cNvPr id="10" name="文字方塊 9"/>
            <p:cNvSpPr txBox="1"/>
            <p:nvPr>
              <p:custDataLst>
                <p:tags r:id="rId13"/>
              </p:custDataLst>
            </p:nvPr>
          </p:nvSpPr>
          <p:spPr>
            <a:xfrm>
              <a:off x="5696252" y="3573016"/>
              <a:ext cx="1107996" cy="120032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rtlCol="0" anchor="ctr" anchorCtr="0">
              <a:spAutoFit/>
            </a:bodyPr>
            <a:lstStyle/>
            <a:p>
              <a:r>
                <a:rPr lang="zh-TW" altLang="en-US" sz="7200" dirty="0" smtClean="0">
                  <a:solidFill>
                    <a:srgbClr val="8064A2"/>
                  </a:solidFill>
                  <a:effectLst>
                    <a:glow rad="139700">
                      <a:srgbClr val="4BACC6">
                        <a:satMod val="175000"/>
                        <a:alpha val="40000"/>
                      </a:srgbClr>
                    </a:glow>
                  </a:effectLst>
                  <a:latin typeface="王漢宗顏楷體繁" pitchFamily="2" charset="-120"/>
                  <a:ea typeface="王漢宗顏楷體繁" pitchFamily="2" charset="-120"/>
                </a:rPr>
                <a:t>幻</a:t>
              </a:r>
              <a:endParaRPr lang="zh-TW" altLang="en-US" sz="7200" dirty="0">
                <a:solidFill>
                  <a:srgbClr val="8064A2"/>
                </a:solidFill>
                <a:effectLst>
                  <a:glow rad="139700">
                    <a:srgbClr val="4BACC6">
                      <a:satMod val="175000"/>
                      <a:alpha val="40000"/>
                    </a:srgbClr>
                  </a:glow>
                </a:effectLst>
                <a:latin typeface="王漢宗顏楷體繁" pitchFamily="2" charset="-120"/>
                <a:ea typeface="王漢宗顏楷體繁" pitchFamily="2" charset="-12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zh-CN" altLang="en-US" dirty="0" smtClean="0"/>
              <a:t>大牧场放牧业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995936" y="638226"/>
            <a:ext cx="38427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9BBB59">
                    <a:lumMod val="40000"/>
                    <a:lumOff val="60000"/>
                  </a:srgbClr>
                </a:solidFill>
              </a:rPr>
              <a:t>含义 </a:t>
            </a:r>
            <a:r>
              <a:rPr lang="en-US" altLang="zh-CN" sz="1200" dirty="0" smtClean="0">
                <a:solidFill>
                  <a:srgbClr val="9BBB59"/>
                </a:solidFill>
              </a:rPr>
              <a:t>》</a:t>
            </a:r>
            <a:r>
              <a:rPr lang="zh-CN" altLang="en-US" sz="1200" dirty="0" smtClean="0">
                <a:solidFill>
                  <a:srgbClr val="F7DF67"/>
                </a:solidFill>
              </a:rPr>
              <a:t>产品</a:t>
            </a:r>
            <a:r>
              <a:rPr lang="zh-CN" altLang="en-US" sz="1200" dirty="0" smtClean="0">
                <a:solidFill>
                  <a:srgbClr val="9BBB59">
                    <a:lumMod val="40000"/>
                    <a:lumOff val="60000"/>
                  </a:srgbClr>
                </a:solidFill>
              </a:rPr>
              <a:t> </a:t>
            </a:r>
            <a:r>
              <a:rPr lang="en-US" altLang="zh-CN" sz="1200" dirty="0" smtClean="0">
                <a:solidFill>
                  <a:srgbClr val="9BBB59"/>
                </a:solidFill>
              </a:rPr>
              <a:t>》</a:t>
            </a:r>
            <a:r>
              <a:rPr lang="zh-CN" altLang="en-US" sz="1200" dirty="0" smtClean="0">
                <a:solidFill>
                  <a:srgbClr val="9BBB59">
                    <a:lumMod val="40000"/>
                    <a:lumOff val="60000"/>
                  </a:srgbClr>
                </a:solidFill>
              </a:rPr>
              <a:t>分布 </a:t>
            </a:r>
            <a:r>
              <a:rPr lang="en-US" altLang="zh-CN" sz="1200" dirty="0" smtClean="0">
                <a:solidFill>
                  <a:srgbClr val="9BBB59"/>
                </a:solidFill>
              </a:rPr>
              <a:t>》</a:t>
            </a:r>
            <a:r>
              <a:rPr lang="zh-CN" altLang="en-US" sz="1200" dirty="0" smtClean="0">
                <a:solidFill>
                  <a:srgbClr val="9BBB59">
                    <a:lumMod val="40000"/>
                    <a:lumOff val="60000"/>
                  </a:srgbClr>
                </a:solidFill>
              </a:rPr>
              <a:t>区位条件 </a:t>
            </a:r>
            <a:r>
              <a:rPr lang="en-US" altLang="zh-CN" sz="1200" dirty="0" smtClean="0">
                <a:solidFill>
                  <a:srgbClr val="9BBB59"/>
                </a:solidFill>
              </a:rPr>
              <a:t>》</a:t>
            </a:r>
            <a:r>
              <a:rPr lang="zh-CN" altLang="en-US" sz="1200" dirty="0" smtClean="0">
                <a:solidFill>
                  <a:srgbClr val="9BBB59">
                    <a:lumMod val="40000"/>
                    <a:lumOff val="60000"/>
                  </a:srgbClr>
                </a:solidFill>
              </a:rPr>
              <a:t>特点 </a:t>
            </a:r>
            <a:r>
              <a:rPr lang="en-US" altLang="zh-CN" sz="1200" dirty="0" smtClean="0">
                <a:solidFill>
                  <a:srgbClr val="9BBB59"/>
                </a:solidFill>
              </a:rPr>
              <a:t>》</a:t>
            </a:r>
            <a:r>
              <a:rPr lang="zh-CN" altLang="en-US" sz="1200" dirty="0" smtClean="0">
                <a:solidFill>
                  <a:srgbClr val="9BBB59">
                    <a:lumMod val="40000"/>
                    <a:lumOff val="60000"/>
                  </a:srgbClr>
                </a:solidFill>
              </a:rPr>
              <a:t>对比游牧业</a:t>
            </a:r>
            <a:endParaRPr lang="zh-CN" altLang="en-US" sz="1200" dirty="0">
              <a:solidFill>
                <a:srgbClr val="9BBB59">
                  <a:lumMod val="40000"/>
                  <a:lumOff val="60000"/>
                </a:srgb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95936" y="2309074"/>
            <a:ext cx="3983783" cy="830997"/>
          </a:xfrm>
          <a:prstGeom prst="rect">
            <a:avLst/>
          </a:prstGeom>
          <a:noFill/>
          <a:ln/>
        </p:spPr>
        <p:txBody>
          <a:bodyPr vert="horz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7DAF19"/>
                </a:solidFill>
              </a:rPr>
              <a:t>产品：</a:t>
            </a:r>
            <a:r>
              <a:rPr lang="zh-CN" altLang="en-US" sz="3200" b="1" dirty="0" smtClean="0">
                <a:solidFill>
                  <a:srgbClr val="751A1A"/>
                </a:solidFill>
              </a:rPr>
              <a:t>牛羊肉 </a:t>
            </a:r>
            <a:r>
              <a:rPr lang="en-US" altLang="zh-CN" sz="2400" dirty="0" smtClean="0">
                <a:solidFill>
                  <a:srgbClr val="7DAF19"/>
                </a:solidFill>
              </a:rPr>
              <a:t>+</a:t>
            </a:r>
            <a:r>
              <a:rPr lang="en-US" altLang="zh-CN" sz="2800" b="1" dirty="0" smtClean="0">
                <a:solidFill>
                  <a:srgbClr val="7DAF19"/>
                </a:solidFill>
              </a:rPr>
              <a:t> </a:t>
            </a:r>
            <a:r>
              <a:rPr lang="zh-CN" altLang="en-US" sz="3200" b="1" dirty="0" smtClean="0">
                <a:solidFill>
                  <a:srgbClr val="751A1A"/>
                </a:solidFill>
              </a:rPr>
              <a:t>皮毛</a:t>
            </a:r>
            <a:endParaRPr lang="zh-CN" altLang="en-US" sz="3200" b="1" dirty="0">
              <a:solidFill>
                <a:srgbClr val="751A1A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131840" y="903650"/>
            <a:ext cx="5530758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50000">
                  <a:srgbClr val="95D01E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4716016" y="862420"/>
            <a:ext cx="72008" cy="72008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65000">
                <a:srgbClr val="95D01E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482460" y="2133358"/>
            <a:ext cx="3290245" cy="4112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文字方塊 7"/>
          <p:cNvSpPr txBox="1"/>
          <p:nvPr>
            <p:custDataLst>
              <p:tags r:id="rId2"/>
            </p:custDataLst>
          </p:nvPr>
        </p:nvSpPr>
        <p:spPr>
          <a:xfrm>
            <a:off x="-5520" y="5766355"/>
            <a:ext cx="9144000" cy="830997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noFill/>
          </a:ln>
        </p:spPr>
        <p:txBody>
          <a:bodyPr vert="horz" wrap="square" rtlCol="0" anchor="ctr">
            <a:spAutoFit/>
          </a:bodyPr>
          <a:lstStyle/>
          <a:p>
            <a:pPr algn="ctr"/>
            <a:r>
              <a:rPr lang="zh-TW" altLang="en-US" sz="4800" dirty="0" smtClean="0">
                <a:solidFill>
                  <a:srgbClr val="C00000"/>
                </a:solidFill>
                <a:latin typeface="王漢宗特黑體繁" pitchFamily="2" charset="-120"/>
                <a:ea typeface="王漢宗特黑體繁" pitchFamily="2" charset="-120"/>
              </a:rPr>
              <a:t>實例：背景與前景相互配合</a:t>
            </a:r>
            <a:endParaRPr lang="zh-TW" altLang="en-US" sz="4800" dirty="0">
              <a:solidFill>
                <a:srgbClr val="C00000"/>
              </a:solidFill>
              <a:latin typeface="王漢宗特黑體繁" pitchFamily="2" charset="-120"/>
              <a:ea typeface="王漢宗特黑體繁" pitchFamily="2" charset="-12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046397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G:\圖檔\JPG\五星级经典PPT背景图100张\background_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7" y="571103"/>
            <a:ext cx="8560951" cy="5715794"/>
          </a:xfrm>
          <a:prstGeom prst="rect">
            <a:avLst/>
          </a:prstGeom>
          <a:noFill/>
        </p:spPr>
      </p:pic>
      <p:sp>
        <p:nvSpPr>
          <p:cNvPr id="3" name="文字方塊 2"/>
          <p:cNvSpPr txBox="1"/>
          <p:nvPr>
            <p:custDataLst>
              <p:tags r:id="rId1"/>
            </p:custDataLst>
          </p:nvPr>
        </p:nvSpPr>
        <p:spPr>
          <a:xfrm rot="20805002">
            <a:off x="797948" y="1939988"/>
            <a:ext cx="5911398" cy="769441"/>
          </a:xfrm>
          <a:prstGeom prst="rect">
            <a:avLst/>
          </a:prstGeom>
          <a:noFill/>
          <a:ln>
            <a:noFill/>
          </a:ln>
        </p:spPr>
        <p:txBody>
          <a:bodyPr vert="horz" wrap="square" rtlCol="0" anchor="ctr">
            <a:spAutoFit/>
          </a:bodyPr>
          <a:lstStyle/>
          <a:p>
            <a:pPr algn="ctr"/>
            <a:r>
              <a:rPr lang="zh-TW" altLang="en-US" sz="4400" b="1" dirty="0" smtClean="0">
                <a:solidFill>
                  <a:prstClr val="white"/>
                </a:solidFill>
                <a:latin typeface="王漢宗鋼筆行楷繁" pitchFamily="2" charset="-120"/>
                <a:ea typeface="王漢宗鋼筆行楷繁" pitchFamily="2" charset="-120"/>
              </a:rPr>
              <a:t>五、善用圖片留白空間</a:t>
            </a:r>
            <a:endParaRPr lang="zh-TW" altLang="en-US" sz="4400" b="1" dirty="0">
              <a:solidFill>
                <a:prstClr val="white"/>
              </a:solidFill>
              <a:latin typeface="王漢宗鋼筆行楷繁" pitchFamily="2" charset="-120"/>
              <a:ea typeface="王漢宗鋼筆行楷繁" pitchFamily="2" charset="-12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G:\圖檔\JPG\PPT商务图片_办公文具系列\ERpvB0DTe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3865" y="620688"/>
            <a:ext cx="7976271" cy="5616624"/>
          </a:xfrm>
          <a:prstGeom prst="rect">
            <a:avLst/>
          </a:prstGeom>
          <a:noFill/>
        </p:spPr>
      </p:pic>
      <p:grpSp>
        <p:nvGrpSpPr>
          <p:cNvPr id="2" name="群組 5"/>
          <p:cNvGrpSpPr/>
          <p:nvPr/>
        </p:nvGrpSpPr>
        <p:grpSpPr>
          <a:xfrm>
            <a:off x="2607284" y="1700808"/>
            <a:ext cx="3678670" cy="3600400"/>
            <a:chOff x="2607284" y="1897896"/>
            <a:chExt cx="3678670" cy="3600400"/>
          </a:xfrm>
        </p:grpSpPr>
        <p:sp>
          <p:nvSpPr>
            <p:cNvPr id="3" name="文字方塊 2"/>
            <p:cNvSpPr txBox="1"/>
            <p:nvPr>
              <p:custDataLst>
                <p:tags r:id="rId2"/>
              </p:custDataLst>
            </p:nvPr>
          </p:nvSpPr>
          <p:spPr>
            <a:xfrm rot="10800000">
              <a:off x="3167844" y="2564904"/>
              <a:ext cx="2520000" cy="2520000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rtlCol="0" anchor="ctr">
              <a:prstTxWarp prst="textButton">
                <a:avLst>
                  <a:gd name="adj" fmla="val 627239"/>
                </a:avLst>
              </a:prstTxWarp>
              <a:spAutoFit/>
            </a:bodyPr>
            <a:lstStyle/>
            <a:p>
              <a:pPr algn="ctr"/>
              <a:r>
                <a:rPr lang="zh-TW" altLang="en-US" sz="4000" b="1" dirty="0" smtClean="0">
                  <a:solidFill>
                    <a:srgbClr val="C00000"/>
                  </a:solidFill>
                  <a:latin typeface="王漢宗鋼筆行楷繁" pitchFamily="2" charset="-120"/>
                  <a:ea typeface="王漢宗鋼筆行楷繁" pitchFamily="2" charset="-120"/>
                </a:rPr>
                <a:t>善用圖片留白空間</a:t>
              </a:r>
              <a:endParaRPr lang="en-US" altLang="zh-TW" sz="4000" b="1" dirty="0" smtClean="0">
                <a:solidFill>
                  <a:srgbClr val="C00000"/>
                </a:solidFill>
                <a:latin typeface="王漢宗鋼筆行楷繁" pitchFamily="2" charset="-120"/>
                <a:ea typeface="王漢宗鋼筆行楷繁" pitchFamily="2" charset="-120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 rot="10800000">
              <a:off x="3167844" y="2420888"/>
              <a:ext cx="2520000" cy="2520000"/>
            </a:xfrm>
            <a:prstGeom prst="rect">
              <a:avLst/>
            </a:prstGeom>
          </p:spPr>
          <p:txBody>
            <a:bodyPr wrap="none">
              <a:prstTxWarp prst="textButton">
                <a:avLst>
                  <a:gd name="adj" fmla="val 11395827"/>
                </a:avLst>
              </a:prstTxWarp>
              <a:spAutoFit/>
            </a:bodyPr>
            <a:lstStyle/>
            <a:p>
              <a:pPr algn="ctr"/>
              <a:r>
                <a:rPr lang="zh-TW" altLang="en-US" sz="4000" b="1" dirty="0" smtClean="0">
                  <a:solidFill>
                    <a:srgbClr val="C00000"/>
                  </a:solidFill>
                  <a:latin typeface="王漢宗鋼筆行楷繁" pitchFamily="2" charset="-120"/>
                  <a:ea typeface="王漢宗鋼筆行楷繁" pitchFamily="2" charset="-120"/>
                </a:rPr>
                <a:t>營造另類視覺效果</a:t>
              </a:r>
              <a:endParaRPr lang="zh-TW" altLang="en-US" sz="4000" b="1" dirty="0">
                <a:solidFill>
                  <a:srgbClr val="C00000"/>
                </a:solidFill>
                <a:latin typeface="王漢宗鋼筆行楷繁" pitchFamily="2" charset="-120"/>
                <a:ea typeface="王漢宗鋼筆行楷繁" pitchFamily="2" charset="-120"/>
              </a:endParaRPr>
            </a:p>
          </p:txBody>
        </p:sp>
        <p:sp>
          <p:nvSpPr>
            <p:cNvPr id="5" name="禁止標誌 4"/>
            <p:cNvSpPr/>
            <p:nvPr/>
          </p:nvSpPr>
          <p:spPr>
            <a:xfrm rot="18960000">
              <a:off x="2607284" y="1897896"/>
              <a:ext cx="3678670" cy="3600400"/>
            </a:xfrm>
            <a:prstGeom prst="noSmoking">
              <a:avLst>
                <a:gd name="adj" fmla="val 2367"/>
              </a:avLst>
            </a:prstGeom>
            <a:solidFill>
              <a:srgbClr val="C00000"/>
            </a:solidFill>
            <a:ln>
              <a:solidFill>
                <a:srgbClr val="C00000"/>
              </a:solidFill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" name="文字方塊 6"/>
          <p:cNvSpPr txBox="1"/>
          <p:nvPr>
            <p:custDataLst>
              <p:tags r:id="rId1"/>
            </p:custDataLst>
          </p:nvPr>
        </p:nvSpPr>
        <p:spPr>
          <a:xfrm>
            <a:off x="-5520" y="5694347"/>
            <a:ext cx="9144000" cy="830997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noFill/>
          </a:ln>
        </p:spPr>
        <p:txBody>
          <a:bodyPr vert="horz" wrap="square" rtlCol="0" anchor="ctr">
            <a:spAutoFit/>
          </a:bodyPr>
          <a:lstStyle/>
          <a:p>
            <a:pPr algn="ctr"/>
            <a:r>
              <a:rPr lang="zh-TW" altLang="en-US" sz="4800" dirty="0" smtClean="0">
                <a:solidFill>
                  <a:srgbClr val="C00000"/>
                </a:solidFill>
                <a:latin typeface="王漢宗特黑體繁" pitchFamily="2" charset="-120"/>
                <a:ea typeface="王漢宗特黑體繁" pitchFamily="2" charset="-120"/>
              </a:rPr>
              <a:t>實例：利用圖片留白處處理</a:t>
            </a:r>
            <a:endParaRPr lang="zh-TW" altLang="en-US" sz="4800" dirty="0">
              <a:solidFill>
                <a:srgbClr val="C00000"/>
              </a:solidFill>
              <a:latin typeface="王漢宗特黑體繁" pitchFamily="2" charset="-120"/>
              <a:ea typeface="王漢宗特黑體繁" pitchFamily="2" charset="-12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 descr="幻灯片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字方塊 2"/>
          <p:cNvSpPr txBox="1"/>
          <p:nvPr>
            <p:custDataLst>
              <p:tags r:id="rId1"/>
            </p:custDataLst>
          </p:nvPr>
        </p:nvSpPr>
        <p:spPr>
          <a:xfrm>
            <a:off x="-5520" y="5694347"/>
            <a:ext cx="9144000" cy="830997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noFill/>
          </a:ln>
        </p:spPr>
        <p:txBody>
          <a:bodyPr vert="horz" wrap="square" rtlCol="0" anchor="ctr">
            <a:spAutoFit/>
          </a:bodyPr>
          <a:lstStyle/>
          <a:p>
            <a:pPr algn="ctr"/>
            <a:r>
              <a:rPr lang="zh-TW" altLang="en-US" sz="4800" dirty="0" smtClean="0">
                <a:solidFill>
                  <a:srgbClr val="C00000"/>
                </a:solidFill>
                <a:latin typeface="王漢宗特黑體繁" pitchFamily="2" charset="-120"/>
                <a:ea typeface="王漢宗特黑體繁" pitchFamily="2" charset="-120"/>
              </a:rPr>
              <a:t>實例：利用圖片留白處處理</a:t>
            </a:r>
            <a:endParaRPr lang="zh-TW" altLang="en-US" sz="4800" dirty="0">
              <a:solidFill>
                <a:srgbClr val="C00000"/>
              </a:solidFill>
              <a:latin typeface="王漢宗特黑體繁" pitchFamily="2" charset="-120"/>
              <a:ea typeface="王漢宗特黑體繁" pitchFamily="2" charset="-12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4" descr="簡報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流程圖: 程序 2"/>
          <p:cNvSpPr/>
          <p:nvPr/>
        </p:nvSpPr>
        <p:spPr>
          <a:xfrm>
            <a:off x="4763" y="0"/>
            <a:ext cx="4999037" cy="6858000"/>
          </a:xfrm>
          <a:prstGeom prst="flowChartProcess">
            <a:avLst/>
          </a:prstGeom>
          <a:gradFill flip="none" rotWithShape="1">
            <a:gsLst>
              <a:gs pos="0">
                <a:schemeClr val="bg1"/>
              </a:gs>
              <a:gs pos="80000">
                <a:schemeClr val="bg1">
                  <a:alpha val="60000"/>
                </a:schemeClr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</a:endParaRPr>
          </a:p>
        </p:txBody>
      </p:sp>
      <p:sp>
        <p:nvSpPr>
          <p:cNvPr id="4" name="文字方塊 5"/>
          <p:cNvSpPr txBox="1">
            <a:spLocks noChangeArrowheads="1"/>
          </p:cNvSpPr>
          <p:nvPr/>
        </p:nvSpPr>
        <p:spPr bwMode="auto">
          <a:xfrm>
            <a:off x="1331640" y="1268760"/>
            <a:ext cx="861774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square">
            <a:spAutoFit/>
          </a:bodyPr>
          <a:lstStyle/>
          <a:p>
            <a:r>
              <a:rPr lang="zh-TW" altLang="en-US" sz="4400" dirty="0" smtClean="0">
                <a:solidFill>
                  <a:prstClr val="black"/>
                </a:solidFill>
                <a:latin typeface="標楷體" pitchFamily="65" charset="-120"/>
                <a:ea typeface="標楷體" pitchFamily="65" charset="-120"/>
              </a:rPr>
              <a:t>六、善用堆疊法</a:t>
            </a:r>
            <a:endParaRPr lang="zh-TW" altLang="en-US" sz="4400" dirty="0">
              <a:solidFill>
                <a:prstClr val="black"/>
              </a:solidFill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4619625"/>
            <a:ext cx="7772400" cy="1165225"/>
          </a:xfrm>
        </p:spPr>
        <p:txBody>
          <a:bodyPr/>
          <a:lstStyle/>
          <a:p>
            <a:r>
              <a:rPr lang="en-US" altLang="zh-TW" sz="2600">
                <a:solidFill>
                  <a:schemeClr val="tx2"/>
                </a:solidFill>
                <a:ea typeface="新細明體" pitchFamily="18" charset="-120"/>
              </a:rPr>
              <a:t>ThemeGallery</a:t>
            </a:r>
            <a:br>
              <a:rPr lang="en-US" altLang="zh-TW" sz="2600">
                <a:solidFill>
                  <a:schemeClr val="tx2"/>
                </a:solidFill>
                <a:ea typeface="新細明體" pitchFamily="18" charset="-120"/>
              </a:rPr>
            </a:br>
            <a:r>
              <a:rPr lang="en-US" altLang="zh-TW">
                <a:ea typeface="新細明體" pitchFamily="18" charset="-120"/>
              </a:rPr>
              <a:t>PowerTemplate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48213" y="5829300"/>
            <a:ext cx="4014787" cy="533400"/>
          </a:xfrm>
        </p:spPr>
        <p:txBody>
          <a:bodyPr/>
          <a:lstStyle/>
          <a:p>
            <a:r>
              <a:rPr lang="en-US" altLang="zh-TW">
                <a:ea typeface="新細明體" pitchFamily="18" charset="-120"/>
              </a:rPr>
              <a:t>www.themegallery.com</a:t>
            </a:r>
          </a:p>
        </p:txBody>
      </p:sp>
      <p:sp>
        <p:nvSpPr>
          <p:cNvPr id="4" name="文字方塊 3"/>
          <p:cNvSpPr txBox="1"/>
          <p:nvPr>
            <p:custDataLst>
              <p:tags r:id="rId1"/>
            </p:custDataLst>
          </p:nvPr>
        </p:nvSpPr>
        <p:spPr>
          <a:xfrm>
            <a:off x="-5520" y="5796835"/>
            <a:ext cx="9144000" cy="830997"/>
          </a:xfrm>
          <a:prstGeom prst="rect">
            <a:avLst/>
          </a:prstGeom>
          <a:solidFill>
            <a:schemeClr val="tx2">
              <a:lumMod val="20000"/>
              <a:lumOff val="80000"/>
              <a:alpha val="89804"/>
            </a:schemeClr>
          </a:solidFill>
          <a:ln>
            <a:noFill/>
          </a:ln>
        </p:spPr>
        <p:txBody>
          <a:bodyPr vert="horz" wrap="square" rtlCol="0" anchor="ctr">
            <a:spAutoFit/>
          </a:bodyPr>
          <a:lstStyle/>
          <a:p>
            <a:pPr algn="ctr"/>
            <a:r>
              <a:rPr lang="zh-TW" altLang="en-US" sz="4800" dirty="0" smtClean="0">
                <a:solidFill>
                  <a:srgbClr val="C00000"/>
                </a:solidFill>
                <a:latin typeface="王漢宗特黑體繁" pitchFamily="2" charset="-120"/>
                <a:ea typeface="王漢宗特黑體繁" pitchFamily="2" charset="-120"/>
              </a:rPr>
              <a:t>實例：利用圖片間堆疊處理</a:t>
            </a:r>
            <a:endParaRPr lang="zh-TW" altLang="en-US" sz="4800" dirty="0">
              <a:solidFill>
                <a:srgbClr val="C00000"/>
              </a:solidFill>
              <a:latin typeface="王漢宗特黑體繁" pitchFamily="2" charset="-120"/>
              <a:ea typeface="王漢宗特黑體繁" pitchFamily="2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商务图片 (16).jpg"/>
          <p:cNvPicPr>
            <a:picLocks noGrp="1" noChangeAspect="1"/>
          </p:cNvPicPr>
          <p:nvPr isPhoto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27384"/>
            <a:ext cx="9144000" cy="6885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手繪多邊形 2"/>
          <p:cNvSpPr/>
          <p:nvPr/>
        </p:nvSpPr>
        <p:spPr>
          <a:xfrm>
            <a:off x="0" y="-27384"/>
            <a:ext cx="7573963" cy="6885384"/>
          </a:xfrm>
          <a:custGeom>
            <a:avLst/>
            <a:gdLst>
              <a:gd name="connsiteX0" fmla="*/ 0 w 7668344"/>
              <a:gd name="connsiteY0" fmla="*/ 0 h 6765925"/>
              <a:gd name="connsiteX1" fmla="*/ 7668344 w 7668344"/>
              <a:gd name="connsiteY1" fmla="*/ 0 h 6765925"/>
              <a:gd name="connsiteX2" fmla="*/ 7668344 w 7668344"/>
              <a:gd name="connsiteY2" fmla="*/ 6765925 h 6765925"/>
              <a:gd name="connsiteX3" fmla="*/ 0 w 7668344"/>
              <a:gd name="connsiteY3" fmla="*/ 6765925 h 6765925"/>
              <a:gd name="connsiteX4" fmla="*/ 0 w 7668344"/>
              <a:gd name="connsiteY4" fmla="*/ 0 h 6765925"/>
              <a:gd name="connsiteX0" fmla="*/ 0 w 7668344"/>
              <a:gd name="connsiteY0" fmla="*/ 0 h 6765925"/>
              <a:gd name="connsiteX1" fmla="*/ 5364088 w 7668344"/>
              <a:gd name="connsiteY1" fmla="*/ 0 h 6765925"/>
              <a:gd name="connsiteX2" fmla="*/ 7668344 w 7668344"/>
              <a:gd name="connsiteY2" fmla="*/ 6765925 h 6765925"/>
              <a:gd name="connsiteX3" fmla="*/ 0 w 7668344"/>
              <a:gd name="connsiteY3" fmla="*/ 6765925 h 6765925"/>
              <a:gd name="connsiteX4" fmla="*/ 0 w 7668344"/>
              <a:gd name="connsiteY4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7668344 w 7668344"/>
              <a:gd name="connsiteY2" fmla="*/ 6765925 h 6765925"/>
              <a:gd name="connsiteX3" fmla="*/ 0 w 7668344"/>
              <a:gd name="connsiteY3" fmla="*/ 6765925 h 6765925"/>
              <a:gd name="connsiteX4" fmla="*/ 0 w 7668344"/>
              <a:gd name="connsiteY4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7236296 w 7668344"/>
              <a:gd name="connsiteY2" fmla="*/ 2708920 h 6765925"/>
              <a:gd name="connsiteX3" fmla="*/ 7668344 w 7668344"/>
              <a:gd name="connsiteY3" fmla="*/ 6765925 h 6765925"/>
              <a:gd name="connsiteX4" fmla="*/ 0 w 7668344"/>
              <a:gd name="connsiteY4" fmla="*/ 6765925 h 6765925"/>
              <a:gd name="connsiteX5" fmla="*/ 0 w 7668344"/>
              <a:gd name="connsiteY5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5436096 w 7668344"/>
              <a:gd name="connsiteY2" fmla="*/ 1988840 h 6765925"/>
              <a:gd name="connsiteX3" fmla="*/ 7236296 w 7668344"/>
              <a:gd name="connsiteY3" fmla="*/ 2708920 h 6765925"/>
              <a:gd name="connsiteX4" fmla="*/ 7668344 w 7668344"/>
              <a:gd name="connsiteY4" fmla="*/ 6765925 h 6765925"/>
              <a:gd name="connsiteX5" fmla="*/ 0 w 7668344"/>
              <a:gd name="connsiteY5" fmla="*/ 6765925 h 6765925"/>
              <a:gd name="connsiteX6" fmla="*/ 0 w 7668344"/>
              <a:gd name="connsiteY6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6084168 w 7668344"/>
              <a:gd name="connsiteY2" fmla="*/ 1268760 h 6765925"/>
              <a:gd name="connsiteX3" fmla="*/ 7236296 w 7668344"/>
              <a:gd name="connsiteY3" fmla="*/ 2708920 h 6765925"/>
              <a:gd name="connsiteX4" fmla="*/ 7668344 w 7668344"/>
              <a:gd name="connsiteY4" fmla="*/ 6765925 h 6765925"/>
              <a:gd name="connsiteX5" fmla="*/ 0 w 7668344"/>
              <a:gd name="connsiteY5" fmla="*/ 6765925 h 6765925"/>
              <a:gd name="connsiteX6" fmla="*/ 0 w 7668344"/>
              <a:gd name="connsiteY6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6084168 w 7668344"/>
              <a:gd name="connsiteY2" fmla="*/ 1268760 h 6765925"/>
              <a:gd name="connsiteX3" fmla="*/ 6444208 w 7668344"/>
              <a:gd name="connsiteY3" fmla="*/ 2708920 h 6765925"/>
              <a:gd name="connsiteX4" fmla="*/ 7236296 w 7668344"/>
              <a:gd name="connsiteY4" fmla="*/ 2708920 h 6765925"/>
              <a:gd name="connsiteX5" fmla="*/ 7668344 w 7668344"/>
              <a:gd name="connsiteY5" fmla="*/ 6765925 h 6765925"/>
              <a:gd name="connsiteX6" fmla="*/ 0 w 7668344"/>
              <a:gd name="connsiteY6" fmla="*/ 6765925 h 6765925"/>
              <a:gd name="connsiteX7" fmla="*/ 0 w 7668344"/>
              <a:gd name="connsiteY7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6084168 w 7668344"/>
              <a:gd name="connsiteY2" fmla="*/ 1268760 h 6765925"/>
              <a:gd name="connsiteX3" fmla="*/ 6588224 w 7668344"/>
              <a:gd name="connsiteY3" fmla="*/ 2708920 h 6765925"/>
              <a:gd name="connsiteX4" fmla="*/ 7236296 w 7668344"/>
              <a:gd name="connsiteY4" fmla="*/ 2708920 h 6765925"/>
              <a:gd name="connsiteX5" fmla="*/ 7668344 w 7668344"/>
              <a:gd name="connsiteY5" fmla="*/ 6765925 h 6765925"/>
              <a:gd name="connsiteX6" fmla="*/ 0 w 7668344"/>
              <a:gd name="connsiteY6" fmla="*/ 6765925 h 6765925"/>
              <a:gd name="connsiteX7" fmla="*/ 0 w 7668344"/>
              <a:gd name="connsiteY7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6084168 w 7668344"/>
              <a:gd name="connsiteY2" fmla="*/ 1268760 h 6765925"/>
              <a:gd name="connsiteX3" fmla="*/ 6588224 w 7668344"/>
              <a:gd name="connsiteY3" fmla="*/ 2708920 h 6765925"/>
              <a:gd name="connsiteX4" fmla="*/ 7236296 w 7668344"/>
              <a:gd name="connsiteY4" fmla="*/ 2708920 h 6765925"/>
              <a:gd name="connsiteX5" fmla="*/ 7668344 w 7668344"/>
              <a:gd name="connsiteY5" fmla="*/ 6765925 h 6765925"/>
              <a:gd name="connsiteX6" fmla="*/ 0 w 7668344"/>
              <a:gd name="connsiteY6" fmla="*/ 6765925 h 6765925"/>
              <a:gd name="connsiteX7" fmla="*/ 0 w 7668344"/>
              <a:gd name="connsiteY7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6084168 w 7668344"/>
              <a:gd name="connsiteY2" fmla="*/ 1268760 h 6765925"/>
              <a:gd name="connsiteX3" fmla="*/ 6156176 w 7668344"/>
              <a:gd name="connsiteY3" fmla="*/ 2204864 h 6765925"/>
              <a:gd name="connsiteX4" fmla="*/ 6588224 w 7668344"/>
              <a:gd name="connsiteY4" fmla="*/ 2708920 h 6765925"/>
              <a:gd name="connsiteX5" fmla="*/ 7236296 w 7668344"/>
              <a:gd name="connsiteY5" fmla="*/ 2708920 h 6765925"/>
              <a:gd name="connsiteX6" fmla="*/ 7668344 w 7668344"/>
              <a:gd name="connsiteY6" fmla="*/ 6765925 h 6765925"/>
              <a:gd name="connsiteX7" fmla="*/ 0 w 7668344"/>
              <a:gd name="connsiteY7" fmla="*/ 6765925 h 6765925"/>
              <a:gd name="connsiteX8" fmla="*/ 0 w 7668344"/>
              <a:gd name="connsiteY8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6084168 w 7668344"/>
              <a:gd name="connsiteY2" fmla="*/ 1268760 h 6765925"/>
              <a:gd name="connsiteX3" fmla="*/ 6228184 w 7668344"/>
              <a:gd name="connsiteY3" fmla="*/ 2060848 h 6765925"/>
              <a:gd name="connsiteX4" fmla="*/ 6588224 w 7668344"/>
              <a:gd name="connsiteY4" fmla="*/ 2708920 h 6765925"/>
              <a:gd name="connsiteX5" fmla="*/ 7236296 w 7668344"/>
              <a:gd name="connsiteY5" fmla="*/ 2708920 h 6765925"/>
              <a:gd name="connsiteX6" fmla="*/ 7668344 w 7668344"/>
              <a:gd name="connsiteY6" fmla="*/ 6765925 h 6765925"/>
              <a:gd name="connsiteX7" fmla="*/ 0 w 7668344"/>
              <a:gd name="connsiteY7" fmla="*/ 6765925 h 6765925"/>
              <a:gd name="connsiteX8" fmla="*/ 0 w 7668344"/>
              <a:gd name="connsiteY8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5652120 w 7668344"/>
              <a:gd name="connsiteY2" fmla="*/ 476672 h 6765925"/>
              <a:gd name="connsiteX3" fmla="*/ 6084168 w 7668344"/>
              <a:gd name="connsiteY3" fmla="*/ 1268760 h 6765925"/>
              <a:gd name="connsiteX4" fmla="*/ 6228184 w 7668344"/>
              <a:gd name="connsiteY4" fmla="*/ 2060848 h 6765925"/>
              <a:gd name="connsiteX5" fmla="*/ 6588224 w 7668344"/>
              <a:gd name="connsiteY5" fmla="*/ 2708920 h 6765925"/>
              <a:gd name="connsiteX6" fmla="*/ 7236296 w 7668344"/>
              <a:gd name="connsiteY6" fmla="*/ 2708920 h 6765925"/>
              <a:gd name="connsiteX7" fmla="*/ 7668344 w 7668344"/>
              <a:gd name="connsiteY7" fmla="*/ 6765925 h 6765925"/>
              <a:gd name="connsiteX8" fmla="*/ 0 w 7668344"/>
              <a:gd name="connsiteY8" fmla="*/ 6765925 h 6765925"/>
              <a:gd name="connsiteX9" fmla="*/ 0 w 7668344"/>
              <a:gd name="connsiteY9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5796136 w 7668344"/>
              <a:gd name="connsiteY2" fmla="*/ 332656 h 6765925"/>
              <a:gd name="connsiteX3" fmla="*/ 6084168 w 7668344"/>
              <a:gd name="connsiteY3" fmla="*/ 1268760 h 6765925"/>
              <a:gd name="connsiteX4" fmla="*/ 6228184 w 7668344"/>
              <a:gd name="connsiteY4" fmla="*/ 2060848 h 6765925"/>
              <a:gd name="connsiteX5" fmla="*/ 6588224 w 7668344"/>
              <a:gd name="connsiteY5" fmla="*/ 2708920 h 6765925"/>
              <a:gd name="connsiteX6" fmla="*/ 7236296 w 7668344"/>
              <a:gd name="connsiteY6" fmla="*/ 2708920 h 6765925"/>
              <a:gd name="connsiteX7" fmla="*/ 7668344 w 7668344"/>
              <a:gd name="connsiteY7" fmla="*/ 6765925 h 6765925"/>
              <a:gd name="connsiteX8" fmla="*/ 0 w 7668344"/>
              <a:gd name="connsiteY8" fmla="*/ 6765925 h 6765925"/>
              <a:gd name="connsiteX9" fmla="*/ 0 w 7668344"/>
              <a:gd name="connsiteY9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5796136 w 7668344"/>
              <a:gd name="connsiteY2" fmla="*/ 90488 h 6765925"/>
              <a:gd name="connsiteX3" fmla="*/ 6084168 w 7668344"/>
              <a:gd name="connsiteY3" fmla="*/ 1268760 h 6765925"/>
              <a:gd name="connsiteX4" fmla="*/ 6228184 w 7668344"/>
              <a:gd name="connsiteY4" fmla="*/ 2060848 h 6765925"/>
              <a:gd name="connsiteX5" fmla="*/ 6588224 w 7668344"/>
              <a:gd name="connsiteY5" fmla="*/ 2708920 h 6765925"/>
              <a:gd name="connsiteX6" fmla="*/ 7236296 w 7668344"/>
              <a:gd name="connsiteY6" fmla="*/ 2708920 h 6765925"/>
              <a:gd name="connsiteX7" fmla="*/ 7668344 w 7668344"/>
              <a:gd name="connsiteY7" fmla="*/ 6765925 h 6765925"/>
              <a:gd name="connsiteX8" fmla="*/ 0 w 7668344"/>
              <a:gd name="connsiteY8" fmla="*/ 6765925 h 6765925"/>
              <a:gd name="connsiteX9" fmla="*/ 0 w 7668344"/>
              <a:gd name="connsiteY9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5796136 w 7668344"/>
              <a:gd name="connsiteY2" fmla="*/ 90488 h 6765925"/>
              <a:gd name="connsiteX3" fmla="*/ 6012160 w 7668344"/>
              <a:gd name="connsiteY3" fmla="*/ 692696 h 6765925"/>
              <a:gd name="connsiteX4" fmla="*/ 6084168 w 7668344"/>
              <a:gd name="connsiteY4" fmla="*/ 1268760 h 6765925"/>
              <a:gd name="connsiteX5" fmla="*/ 6228184 w 7668344"/>
              <a:gd name="connsiteY5" fmla="*/ 2060848 h 6765925"/>
              <a:gd name="connsiteX6" fmla="*/ 6588224 w 7668344"/>
              <a:gd name="connsiteY6" fmla="*/ 2708920 h 6765925"/>
              <a:gd name="connsiteX7" fmla="*/ 7236296 w 7668344"/>
              <a:gd name="connsiteY7" fmla="*/ 2708920 h 6765925"/>
              <a:gd name="connsiteX8" fmla="*/ 7668344 w 7668344"/>
              <a:gd name="connsiteY8" fmla="*/ 6765925 h 6765925"/>
              <a:gd name="connsiteX9" fmla="*/ 0 w 7668344"/>
              <a:gd name="connsiteY9" fmla="*/ 6765925 h 6765925"/>
              <a:gd name="connsiteX10" fmla="*/ 0 w 7668344"/>
              <a:gd name="connsiteY10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5796136 w 7668344"/>
              <a:gd name="connsiteY2" fmla="*/ 90488 h 6765925"/>
              <a:gd name="connsiteX3" fmla="*/ 6012160 w 7668344"/>
              <a:gd name="connsiteY3" fmla="*/ 692696 h 6765925"/>
              <a:gd name="connsiteX4" fmla="*/ 6084168 w 7668344"/>
              <a:gd name="connsiteY4" fmla="*/ 1268760 h 6765925"/>
              <a:gd name="connsiteX5" fmla="*/ 6228184 w 7668344"/>
              <a:gd name="connsiteY5" fmla="*/ 2060848 h 6765925"/>
              <a:gd name="connsiteX6" fmla="*/ 6588224 w 7668344"/>
              <a:gd name="connsiteY6" fmla="*/ 2708920 h 6765925"/>
              <a:gd name="connsiteX7" fmla="*/ 7236296 w 7668344"/>
              <a:gd name="connsiteY7" fmla="*/ 2708920 h 6765925"/>
              <a:gd name="connsiteX8" fmla="*/ 7668344 w 7668344"/>
              <a:gd name="connsiteY8" fmla="*/ 6765925 h 6765925"/>
              <a:gd name="connsiteX9" fmla="*/ 0 w 7668344"/>
              <a:gd name="connsiteY9" fmla="*/ 6765925 h 6765925"/>
              <a:gd name="connsiteX10" fmla="*/ 0 w 7668344"/>
              <a:gd name="connsiteY10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5796136 w 7668344"/>
              <a:gd name="connsiteY2" fmla="*/ 90488 h 6765925"/>
              <a:gd name="connsiteX3" fmla="*/ 6012160 w 7668344"/>
              <a:gd name="connsiteY3" fmla="*/ 692696 h 6765925"/>
              <a:gd name="connsiteX4" fmla="*/ 6084168 w 7668344"/>
              <a:gd name="connsiteY4" fmla="*/ 1268760 h 6765925"/>
              <a:gd name="connsiteX5" fmla="*/ 6228184 w 7668344"/>
              <a:gd name="connsiteY5" fmla="*/ 2060848 h 6765925"/>
              <a:gd name="connsiteX6" fmla="*/ 6588224 w 7668344"/>
              <a:gd name="connsiteY6" fmla="*/ 2708920 h 6765925"/>
              <a:gd name="connsiteX7" fmla="*/ 7236296 w 7668344"/>
              <a:gd name="connsiteY7" fmla="*/ 2708920 h 6765925"/>
              <a:gd name="connsiteX8" fmla="*/ 7668344 w 7668344"/>
              <a:gd name="connsiteY8" fmla="*/ 6765925 h 6765925"/>
              <a:gd name="connsiteX9" fmla="*/ 0 w 7668344"/>
              <a:gd name="connsiteY9" fmla="*/ 6765925 h 6765925"/>
              <a:gd name="connsiteX10" fmla="*/ 0 w 7668344"/>
              <a:gd name="connsiteY10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5796136 w 7668344"/>
              <a:gd name="connsiteY2" fmla="*/ 90488 h 6765925"/>
              <a:gd name="connsiteX3" fmla="*/ 6012160 w 7668344"/>
              <a:gd name="connsiteY3" fmla="*/ 692696 h 6765925"/>
              <a:gd name="connsiteX4" fmla="*/ 6084168 w 7668344"/>
              <a:gd name="connsiteY4" fmla="*/ 1268760 h 6765925"/>
              <a:gd name="connsiteX5" fmla="*/ 6228184 w 7668344"/>
              <a:gd name="connsiteY5" fmla="*/ 2060848 h 6765925"/>
              <a:gd name="connsiteX6" fmla="*/ 6588224 w 7668344"/>
              <a:gd name="connsiteY6" fmla="*/ 2708920 h 6765925"/>
              <a:gd name="connsiteX7" fmla="*/ 7236296 w 7668344"/>
              <a:gd name="connsiteY7" fmla="*/ 2708920 h 6765925"/>
              <a:gd name="connsiteX8" fmla="*/ 7668344 w 7668344"/>
              <a:gd name="connsiteY8" fmla="*/ 6765925 h 6765925"/>
              <a:gd name="connsiteX9" fmla="*/ 0 w 7668344"/>
              <a:gd name="connsiteY9" fmla="*/ 6765925 h 6765925"/>
              <a:gd name="connsiteX10" fmla="*/ 0 w 7668344"/>
              <a:gd name="connsiteY10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5796136 w 7668344"/>
              <a:gd name="connsiteY2" fmla="*/ 90488 h 6765925"/>
              <a:gd name="connsiteX3" fmla="*/ 6012160 w 7668344"/>
              <a:gd name="connsiteY3" fmla="*/ 692696 h 6765925"/>
              <a:gd name="connsiteX4" fmla="*/ 6084168 w 7668344"/>
              <a:gd name="connsiteY4" fmla="*/ 1268760 h 6765925"/>
              <a:gd name="connsiteX5" fmla="*/ 6228184 w 7668344"/>
              <a:gd name="connsiteY5" fmla="*/ 2060848 h 6765925"/>
              <a:gd name="connsiteX6" fmla="*/ 6588224 w 7668344"/>
              <a:gd name="connsiteY6" fmla="*/ 2708920 h 6765925"/>
              <a:gd name="connsiteX7" fmla="*/ 7236296 w 7668344"/>
              <a:gd name="connsiteY7" fmla="*/ 2708920 h 6765925"/>
              <a:gd name="connsiteX8" fmla="*/ 7668344 w 7668344"/>
              <a:gd name="connsiteY8" fmla="*/ 6765925 h 6765925"/>
              <a:gd name="connsiteX9" fmla="*/ 0 w 7668344"/>
              <a:gd name="connsiteY9" fmla="*/ 6765925 h 6765925"/>
              <a:gd name="connsiteX10" fmla="*/ 0 w 7668344"/>
              <a:gd name="connsiteY10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5796136 w 7668344"/>
              <a:gd name="connsiteY2" fmla="*/ 90488 h 6765925"/>
              <a:gd name="connsiteX3" fmla="*/ 6012160 w 7668344"/>
              <a:gd name="connsiteY3" fmla="*/ 692696 h 6765925"/>
              <a:gd name="connsiteX4" fmla="*/ 6084168 w 7668344"/>
              <a:gd name="connsiteY4" fmla="*/ 1268760 h 6765925"/>
              <a:gd name="connsiteX5" fmla="*/ 6228184 w 7668344"/>
              <a:gd name="connsiteY5" fmla="*/ 2060848 h 6765925"/>
              <a:gd name="connsiteX6" fmla="*/ 6588224 w 7668344"/>
              <a:gd name="connsiteY6" fmla="*/ 2708920 h 6765925"/>
              <a:gd name="connsiteX7" fmla="*/ 7236296 w 7668344"/>
              <a:gd name="connsiteY7" fmla="*/ 2708920 h 6765925"/>
              <a:gd name="connsiteX8" fmla="*/ 7668344 w 7668344"/>
              <a:gd name="connsiteY8" fmla="*/ 6765925 h 6765925"/>
              <a:gd name="connsiteX9" fmla="*/ 0 w 7668344"/>
              <a:gd name="connsiteY9" fmla="*/ 6765925 h 6765925"/>
              <a:gd name="connsiteX10" fmla="*/ 0 w 7668344"/>
              <a:gd name="connsiteY10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5796136 w 7668344"/>
              <a:gd name="connsiteY2" fmla="*/ 90488 h 6765925"/>
              <a:gd name="connsiteX3" fmla="*/ 6012160 w 7668344"/>
              <a:gd name="connsiteY3" fmla="*/ 692696 h 6765925"/>
              <a:gd name="connsiteX4" fmla="*/ 6084168 w 7668344"/>
              <a:gd name="connsiteY4" fmla="*/ 1268760 h 6765925"/>
              <a:gd name="connsiteX5" fmla="*/ 6228184 w 7668344"/>
              <a:gd name="connsiteY5" fmla="*/ 2060848 h 6765925"/>
              <a:gd name="connsiteX6" fmla="*/ 6588224 w 7668344"/>
              <a:gd name="connsiteY6" fmla="*/ 2708920 h 6765925"/>
              <a:gd name="connsiteX7" fmla="*/ 7236296 w 7668344"/>
              <a:gd name="connsiteY7" fmla="*/ 2708920 h 6765925"/>
              <a:gd name="connsiteX8" fmla="*/ 7668344 w 7668344"/>
              <a:gd name="connsiteY8" fmla="*/ 6765925 h 6765925"/>
              <a:gd name="connsiteX9" fmla="*/ 0 w 7668344"/>
              <a:gd name="connsiteY9" fmla="*/ 6765925 h 6765925"/>
              <a:gd name="connsiteX10" fmla="*/ 0 w 7668344"/>
              <a:gd name="connsiteY10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5796136 w 7668344"/>
              <a:gd name="connsiteY2" fmla="*/ 90488 h 6765925"/>
              <a:gd name="connsiteX3" fmla="*/ 6012160 w 7668344"/>
              <a:gd name="connsiteY3" fmla="*/ 692696 h 6765925"/>
              <a:gd name="connsiteX4" fmla="*/ 6084168 w 7668344"/>
              <a:gd name="connsiteY4" fmla="*/ 1268760 h 6765925"/>
              <a:gd name="connsiteX5" fmla="*/ 6228184 w 7668344"/>
              <a:gd name="connsiteY5" fmla="*/ 2060848 h 6765925"/>
              <a:gd name="connsiteX6" fmla="*/ 6588224 w 7668344"/>
              <a:gd name="connsiteY6" fmla="*/ 2708920 h 6765925"/>
              <a:gd name="connsiteX7" fmla="*/ 7236296 w 7668344"/>
              <a:gd name="connsiteY7" fmla="*/ 2708920 h 6765925"/>
              <a:gd name="connsiteX8" fmla="*/ 7668344 w 7668344"/>
              <a:gd name="connsiteY8" fmla="*/ 6765925 h 6765925"/>
              <a:gd name="connsiteX9" fmla="*/ 0 w 7668344"/>
              <a:gd name="connsiteY9" fmla="*/ 6765925 h 6765925"/>
              <a:gd name="connsiteX10" fmla="*/ 0 w 7668344"/>
              <a:gd name="connsiteY10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5796136 w 7668344"/>
              <a:gd name="connsiteY2" fmla="*/ 90488 h 6765925"/>
              <a:gd name="connsiteX3" fmla="*/ 6012160 w 7668344"/>
              <a:gd name="connsiteY3" fmla="*/ 692696 h 6765925"/>
              <a:gd name="connsiteX4" fmla="*/ 6084168 w 7668344"/>
              <a:gd name="connsiteY4" fmla="*/ 1268760 h 6765925"/>
              <a:gd name="connsiteX5" fmla="*/ 6228184 w 7668344"/>
              <a:gd name="connsiteY5" fmla="*/ 2060848 h 6765925"/>
              <a:gd name="connsiteX6" fmla="*/ 6588224 w 7668344"/>
              <a:gd name="connsiteY6" fmla="*/ 2708920 h 6765925"/>
              <a:gd name="connsiteX7" fmla="*/ 7236296 w 7668344"/>
              <a:gd name="connsiteY7" fmla="*/ 2636912 h 6765925"/>
              <a:gd name="connsiteX8" fmla="*/ 7668344 w 7668344"/>
              <a:gd name="connsiteY8" fmla="*/ 6765925 h 6765925"/>
              <a:gd name="connsiteX9" fmla="*/ 0 w 7668344"/>
              <a:gd name="connsiteY9" fmla="*/ 6765925 h 6765925"/>
              <a:gd name="connsiteX10" fmla="*/ 0 w 7668344"/>
              <a:gd name="connsiteY10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5796136 w 7668344"/>
              <a:gd name="connsiteY2" fmla="*/ 90488 h 6765925"/>
              <a:gd name="connsiteX3" fmla="*/ 6012160 w 7668344"/>
              <a:gd name="connsiteY3" fmla="*/ 692696 h 6765925"/>
              <a:gd name="connsiteX4" fmla="*/ 6084168 w 7668344"/>
              <a:gd name="connsiteY4" fmla="*/ 1268760 h 6765925"/>
              <a:gd name="connsiteX5" fmla="*/ 6228184 w 7668344"/>
              <a:gd name="connsiteY5" fmla="*/ 2060848 h 6765925"/>
              <a:gd name="connsiteX6" fmla="*/ 6660232 w 7668344"/>
              <a:gd name="connsiteY6" fmla="*/ 2708920 h 6765925"/>
              <a:gd name="connsiteX7" fmla="*/ 7236296 w 7668344"/>
              <a:gd name="connsiteY7" fmla="*/ 2636912 h 6765925"/>
              <a:gd name="connsiteX8" fmla="*/ 7668344 w 7668344"/>
              <a:gd name="connsiteY8" fmla="*/ 6765925 h 6765925"/>
              <a:gd name="connsiteX9" fmla="*/ 0 w 7668344"/>
              <a:gd name="connsiteY9" fmla="*/ 6765925 h 6765925"/>
              <a:gd name="connsiteX10" fmla="*/ 0 w 7668344"/>
              <a:gd name="connsiteY10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5796136 w 7668344"/>
              <a:gd name="connsiteY2" fmla="*/ 90488 h 6765925"/>
              <a:gd name="connsiteX3" fmla="*/ 6012160 w 7668344"/>
              <a:gd name="connsiteY3" fmla="*/ 692696 h 6765925"/>
              <a:gd name="connsiteX4" fmla="*/ 6084168 w 7668344"/>
              <a:gd name="connsiteY4" fmla="*/ 1268760 h 6765925"/>
              <a:gd name="connsiteX5" fmla="*/ 6228184 w 7668344"/>
              <a:gd name="connsiteY5" fmla="*/ 2060848 h 6765925"/>
              <a:gd name="connsiteX6" fmla="*/ 6660232 w 7668344"/>
              <a:gd name="connsiteY6" fmla="*/ 2708920 h 6765925"/>
              <a:gd name="connsiteX7" fmla="*/ 7236296 w 7668344"/>
              <a:gd name="connsiteY7" fmla="*/ 2636912 h 6765925"/>
              <a:gd name="connsiteX8" fmla="*/ 7668344 w 7668344"/>
              <a:gd name="connsiteY8" fmla="*/ 6765925 h 6765925"/>
              <a:gd name="connsiteX9" fmla="*/ 0 w 7668344"/>
              <a:gd name="connsiteY9" fmla="*/ 6765925 h 6765925"/>
              <a:gd name="connsiteX10" fmla="*/ 0 w 7668344"/>
              <a:gd name="connsiteY10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5796136 w 7668344"/>
              <a:gd name="connsiteY2" fmla="*/ 90488 h 6765925"/>
              <a:gd name="connsiteX3" fmla="*/ 6012160 w 7668344"/>
              <a:gd name="connsiteY3" fmla="*/ 692696 h 6765925"/>
              <a:gd name="connsiteX4" fmla="*/ 6084168 w 7668344"/>
              <a:gd name="connsiteY4" fmla="*/ 1268760 h 6765925"/>
              <a:gd name="connsiteX5" fmla="*/ 6228184 w 7668344"/>
              <a:gd name="connsiteY5" fmla="*/ 2060848 h 6765925"/>
              <a:gd name="connsiteX6" fmla="*/ 6660232 w 7668344"/>
              <a:gd name="connsiteY6" fmla="*/ 2708920 h 6765925"/>
              <a:gd name="connsiteX7" fmla="*/ 7236296 w 7668344"/>
              <a:gd name="connsiteY7" fmla="*/ 2636912 h 6765925"/>
              <a:gd name="connsiteX8" fmla="*/ 7668344 w 7668344"/>
              <a:gd name="connsiteY8" fmla="*/ 6765925 h 6765925"/>
              <a:gd name="connsiteX9" fmla="*/ 0 w 7668344"/>
              <a:gd name="connsiteY9" fmla="*/ 6765925 h 6765925"/>
              <a:gd name="connsiteX10" fmla="*/ 0 w 7668344"/>
              <a:gd name="connsiteY10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5796136 w 7668344"/>
              <a:gd name="connsiteY2" fmla="*/ 90488 h 6765925"/>
              <a:gd name="connsiteX3" fmla="*/ 6012160 w 7668344"/>
              <a:gd name="connsiteY3" fmla="*/ 692696 h 6765925"/>
              <a:gd name="connsiteX4" fmla="*/ 6084168 w 7668344"/>
              <a:gd name="connsiteY4" fmla="*/ 1268760 h 6765925"/>
              <a:gd name="connsiteX5" fmla="*/ 6228184 w 7668344"/>
              <a:gd name="connsiteY5" fmla="*/ 2060848 h 6765925"/>
              <a:gd name="connsiteX6" fmla="*/ 6660232 w 7668344"/>
              <a:gd name="connsiteY6" fmla="*/ 2708920 h 6765925"/>
              <a:gd name="connsiteX7" fmla="*/ 7236296 w 7668344"/>
              <a:gd name="connsiteY7" fmla="*/ 2636912 h 6765925"/>
              <a:gd name="connsiteX8" fmla="*/ 7668344 w 7668344"/>
              <a:gd name="connsiteY8" fmla="*/ 6765925 h 6765925"/>
              <a:gd name="connsiteX9" fmla="*/ 0 w 7668344"/>
              <a:gd name="connsiteY9" fmla="*/ 6765925 h 6765925"/>
              <a:gd name="connsiteX10" fmla="*/ 0 w 7668344"/>
              <a:gd name="connsiteY10" fmla="*/ 0 h 6765925"/>
              <a:gd name="connsiteX0" fmla="*/ 0 w 8923104"/>
              <a:gd name="connsiteY0" fmla="*/ 0 h 6765925"/>
              <a:gd name="connsiteX1" fmla="*/ 5940152 w 8923104"/>
              <a:gd name="connsiteY1" fmla="*/ 0 h 6765925"/>
              <a:gd name="connsiteX2" fmla="*/ 5796136 w 8923104"/>
              <a:gd name="connsiteY2" fmla="*/ 90488 h 6765925"/>
              <a:gd name="connsiteX3" fmla="*/ 6012160 w 8923104"/>
              <a:gd name="connsiteY3" fmla="*/ 692696 h 6765925"/>
              <a:gd name="connsiteX4" fmla="*/ 6084168 w 8923104"/>
              <a:gd name="connsiteY4" fmla="*/ 1268760 h 6765925"/>
              <a:gd name="connsiteX5" fmla="*/ 6228184 w 8923104"/>
              <a:gd name="connsiteY5" fmla="*/ 2060848 h 6765925"/>
              <a:gd name="connsiteX6" fmla="*/ 6660232 w 8923104"/>
              <a:gd name="connsiteY6" fmla="*/ 2708920 h 6765925"/>
              <a:gd name="connsiteX7" fmla="*/ 7236296 w 8923104"/>
              <a:gd name="connsiteY7" fmla="*/ 2636912 h 6765925"/>
              <a:gd name="connsiteX8" fmla="*/ 6804248 w 8923104"/>
              <a:gd name="connsiteY8" fmla="*/ 4509120 h 6765925"/>
              <a:gd name="connsiteX9" fmla="*/ 7668344 w 8923104"/>
              <a:gd name="connsiteY9" fmla="*/ 6765925 h 6765925"/>
              <a:gd name="connsiteX10" fmla="*/ 0 w 8923104"/>
              <a:gd name="connsiteY10" fmla="*/ 6765925 h 6765925"/>
              <a:gd name="connsiteX11" fmla="*/ 0 w 8923104"/>
              <a:gd name="connsiteY11" fmla="*/ 0 h 6765925"/>
              <a:gd name="connsiteX0" fmla="*/ 0 w 8923104"/>
              <a:gd name="connsiteY0" fmla="*/ 0 h 6765925"/>
              <a:gd name="connsiteX1" fmla="*/ 5940152 w 8923104"/>
              <a:gd name="connsiteY1" fmla="*/ 0 h 6765925"/>
              <a:gd name="connsiteX2" fmla="*/ 5796136 w 8923104"/>
              <a:gd name="connsiteY2" fmla="*/ 90488 h 6765925"/>
              <a:gd name="connsiteX3" fmla="*/ 6012160 w 8923104"/>
              <a:gd name="connsiteY3" fmla="*/ 692696 h 6765925"/>
              <a:gd name="connsiteX4" fmla="*/ 6084168 w 8923104"/>
              <a:gd name="connsiteY4" fmla="*/ 1268760 h 6765925"/>
              <a:gd name="connsiteX5" fmla="*/ 6228184 w 8923104"/>
              <a:gd name="connsiteY5" fmla="*/ 2060848 h 6765925"/>
              <a:gd name="connsiteX6" fmla="*/ 6660232 w 8923104"/>
              <a:gd name="connsiteY6" fmla="*/ 2708920 h 6765925"/>
              <a:gd name="connsiteX7" fmla="*/ 7236296 w 8923104"/>
              <a:gd name="connsiteY7" fmla="*/ 2636912 h 6765925"/>
              <a:gd name="connsiteX8" fmla="*/ 6948264 w 8923104"/>
              <a:gd name="connsiteY8" fmla="*/ 5229200 h 6765925"/>
              <a:gd name="connsiteX9" fmla="*/ 7668344 w 8923104"/>
              <a:gd name="connsiteY9" fmla="*/ 6765925 h 6765925"/>
              <a:gd name="connsiteX10" fmla="*/ 0 w 8923104"/>
              <a:gd name="connsiteY10" fmla="*/ 6765925 h 6765925"/>
              <a:gd name="connsiteX11" fmla="*/ 0 w 8923104"/>
              <a:gd name="connsiteY11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5796136 w 7668344"/>
              <a:gd name="connsiteY2" fmla="*/ 90488 h 6765925"/>
              <a:gd name="connsiteX3" fmla="*/ 6012160 w 7668344"/>
              <a:gd name="connsiteY3" fmla="*/ 692696 h 6765925"/>
              <a:gd name="connsiteX4" fmla="*/ 6084168 w 7668344"/>
              <a:gd name="connsiteY4" fmla="*/ 1268760 h 6765925"/>
              <a:gd name="connsiteX5" fmla="*/ 6228184 w 7668344"/>
              <a:gd name="connsiteY5" fmla="*/ 2060848 h 6765925"/>
              <a:gd name="connsiteX6" fmla="*/ 6660232 w 7668344"/>
              <a:gd name="connsiteY6" fmla="*/ 2708920 h 6765925"/>
              <a:gd name="connsiteX7" fmla="*/ 7236296 w 7668344"/>
              <a:gd name="connsiteY7" fmla="*/ 2636912 h 6765925"/>
              <a:gd name="connsiteX8" fmla="*/ 6948264 w 7668344"/>
              <a:gd name="connsiteY8" fmla="*/ 5229200 h 6765925"/>
              <a:gd name="connsiteX9" fmla="*/ 7668344 w 7668344"/>
              <a:gd name="connsiteY9" fmla="*/ 6765925 h 6765925"/>
              <a:gd name="connsiteX10" fmla="*/ 0 w 7668344"/>
              <a:gd name="connsiteY10" fmla="*/ 6765925 h 6765925"/>
              <a:gd name="connsiteX11" fmla="*/ 0 w 7668344"/>
              <a:gd name="connsiteY11" fmla="*/ 0 h 6765925"/>
              <a:gd name="connsiteX0" fmla="*/ 0 w 7668344"/>
              <a:gd name="connsiteY0" fmla="*/ 0 h 6765925"/>
              <a:gd name="connsiteX1" fmla="*/ 5940152 w 7668344"/>
              <a:gd name="connsiteY1" fmla="*/ 0 h 6765925"/>
              <a:gd name="connsiteX2" fmla="*/ 5796136 w 7668344"/>
              <a:gd name="connsiteY2" fmla="*/ 90488 h 6765925"/>
              <a:gd name="connsiteX3" fmla="*/ 6012160 w 7668344"/>
              <a:gd name="connsiteY3" fmla="*/ 692696 h 6765925"/>
              <a:gd name="connsiteX4" fmla="*/ 6084168 w 7668344"/>
              <a:gd name="connsiteY4" fmla="*/ 1268760 h 6765925"/>
              <a:gd name="connsiteX5" fmla="*/ 6228184 w 7668344"/>
              <a:gd name="connsiteY5" fmla="*/ 2060848 h 6765925"/>
              <a:gd name="connsiteX6" fmla="*/ 6660232 w 7668344"/>
              <a:gd name="connsiteY6" fmla="*/ 2708920 h 6765925"/>
              <a:gd name="connsiteX7" fmla="*/ 7236296 w 7668344"/>
              <a:gd name="connsiteY7" fmla="*/ 2636912 h 6765925"/>
              <a:gd name="connsiteX8" fmla="*/ 6948264 w 7668344"/>
              <a:gd name="connsiteY8" fmla="*/ 5229200 h 6765925"/>
              <a:gd name="connsiteX9" fmla="*/ 7668344 w 7668344"/>
              <a:gd name="connsiteY9" fmla="*/ 6765925 h 6765925"/>
              <a:gd name="connsiteX10" fmla="*/ 0 w 7668344"/>
              <a:gd name="connsiteY10" fmla="*/ 6765925 h 6765925"/>
              <a:gd name="connsiteX11" fmla="*/ 0 w 7668344"/>
              <a:gd name="connsiteY11" fmla="*/ 0 h 6765925"/>
              <a:gd name="connsiteX0" fmla="*/ 0 w 7381017"/>
              <a:gd name="connsiteY0" fmla="*/ 0 h 6765925"/>
              <a:gd name="connsiteX1" fmla="*/ 5940152 w 7381017"/>
              <a:gd name="connsiteY1" fmla="*/ 0 h 6765925"/>
              <a:gd name="connsiteX2" fmla="*/ 5796136 w 7381017"/>
              <a:gd name="connsiteY2" fmla="*/ 90488 h 6765925"/>
              <a:gd name="connsiteX3" fmla="*/ 6012160 w 7381017"/>
              <a:gd name="connsiteY3" fmla="*/ 692696 h 6765925"/>
              <a:gd name="connsiteX4" fmla="*/ 6084168 w 7381017"/>
              <a:gd name="connsiteY4" fmla="*/ 1268760 h 6765925"/>
              <a:gd name="connsiteX5" fmla="*/ 6228184 w 7381017"/>
              <a:gd name="connsiteY5" fmla="*/ 2060848 h 6765925"/>
              <a:gd name="connsiteX6" fmla="*/ 6660232 w 7381017"/>
              <a:gd name="connsiteY6" fmla="*/ 2708920 h 6765925"/>
              <a:gd name="connsiteX7" fmla="*/ 7236296 w 7381017"/>
              <a:gd name="connsiteY7" fmla="*/ 2636912 h 6765925"/>
              <a:gd name="connsiteX8" fmla="*/ 6948264 w 7381017"/>
              <a:gd name="connsiteY8" fmla="*/ 5229200 h 6765925"/>
              <a:gd name="connsiteX9" fmla="*/ 7236296 w 7381017"/>
              <a:gd name="connsiteY9" fmla="*/ 6765925 h 6765925"/>
              <a:gd name="connsiteX10" fmla="*/ 0 w 7381017"/>
              <a:gd name="connsiteY10" fmla="*/ 6765925 h 6765925"/>
              <a:gd name="connsiteX11" fmla="*/ 0 w 7381017"/>
              <a:gd name="connsiteY11" fmla="*/ 0 h 6765925"/>
              <a:gd name="connsiteX0" fmla="*/ 0 w 7381017"/>
              <a:gd name="connsiteY0" fmla="*/ 0 h 6765925"/>
              <a:gd name="connsiteX1" fmla="*/ 5940152 w 7381017"/>
              <a:gd name="connsiteY1" fmla="*/ 0 h 6765925"/>
              <a:gd name="connsiteX2" fmla="*/ 5796136 w 7381017"/>
              <a:gd name="connsiteY2" fmla="*/ 90488 h 6765925"/>
              <a:gd name="connsiteX3" fmla="*/ 6012160 w 7381017"/>
              <a:gd name="connsiteY3" fmla="*/ 692696 h 6765925"/>
              <a:gd name="connsiteX4" fmla="*/ 6084168 w 7381017"/>
              <a:gd name="connsiteY4" fmla="*/ 1268760 h 6765925"/>
              <a:gd name="connsiteX5" fmla="*/ 6228184 w 7381017"/>
              <a:gd name="connsiteY5" fmla="*/ 2060848 h 6765925"/>
              <a:gd name="connsiteX6" fmla="*/ 6660232 w 7381017"/>
              <a:gd name="connsiteY6" fmla="*/ 2708920 h 6765925"/>
              <a:gd name="connsiteX7" fmla="*/ 7236296 w 7381017"/>
              <a:gd name="connsiteY7" fmla="*/ 2636912 h 6765925"/>
              <a:gd name="connsiteX8" fmla="*/ 6948264 w 7381017"/>
              <a:gd name="connsiteY8" fmla="*/ 5229200 h 6765925"/>
              <a:gd name="connsiteX9" fmla="*/ 6228185 w 7381017"/>
              <a:gd name="connsiteY9" fmla="*/ 6765925 h 6765925"/>
              <a:gd name="connsiteX10" fmla="*/ 0 w 7381017"/>
              <a:gd name="connsiteY10" fmla="*/ 6765925 h 6765925"/>
              <a:gd name="connsiteX11" fmla="*/ 0 w 7381017"/>
              <a:gd name="connsiteY11" fmla="*/ 0 h 6765925"/>
              <a:gd name="connsiteX0" fmla="*/ 0 w 7381017"/>
              <a:gd name="connsiteY0" fmla="*/ 0 h 6765925"/>
              <a:gd name="connsiteX1" fmla="*/ 5940152 w 7381017"/>
              <a:gd name="connsiteY1" fmla="*/ 0 h 6765925"/>
              <a:gd name="connsiteX2" fmla="*/ 5796136 w 7381017"/>
              <a:gd name="connsiteY2" fmla="*/ 90488 h 6765925"/>
              <a:gd name="connsiteX3" fmla="*/ 6012160 w 7381017"/>
              <a:gd name="connsiteY3" fmla="*/ 692696 h 6765925"/>
              <a:gd name="connsiteX4" fmla="*/ 6084168 w 7381017"/>
              <a:gd name="connsiteY4" fmla="*/ 1268760 h 6765925"/>
              <a:gd name="connsiteX5" fmla="*/ 6228184 w 7381017"/>
              <a:gd name="connsiteY5" fmla="*/ 2060848 h 6765925"/>
              <a:gd name="connsiteX6" fmla="*/ 6660232 w 7381017"/>
              <a:gd name="connsiteY6" fmla="*/ 2708920 h 6765925"/>
              <a:gd name="connsiteX7" fmla="*/ 7236296 w 7381017"/>
              <a:gd name="connsiteY7" fmla="*/ 2636912 h 6765925"/>
              <a:gd name="connsiteX8" fmla="*/ 6948264 w 7381017"/>
              <a:gd name="connsiteY8" fmla="*/ 5229200 h 6765925"/>
              <a:gd name="connsiteX9" fmla="*/ 6228185 w 7381017"/>
              <a:gd name="connsiteY9" fmla="*/ 6765925 h 6765925"/>
              <a:gd name="connsiteX10" fmla="*/ 0 w 7381017"/>
              <a:gd name="connsiteY10" fmla="*/ 6765925 h 6765925"/>
              <a:gd name="connsiteX11" fmla="*/ 0 w 7381017"/>
              <a:gd name="connsiteY11" fmla="*/ 0 h 6765925"/>
              <a:gd name="connsiteX0" fmla="*/ 0 w 7549036"/>
              <a:gd name="connsiteY0" fmla="*/ 0 h 6765925"/>
              <a:gd name="connsiteX1" fmla="*/ 5940152 w 7549036"/>
              <a:gd name="connsiteY1" fmla="*/ 0 h 6765925"/>
              <a:gd name="connsiteX2" fmla="*/ 5796136 w 7549036"/>
              <a:gd name="connsiteY2" fmla="*/ 90488 h 6765925"/>
              <a:gd name="connsiteX3" fmla="*/ 6012160 w 7549036"/>
              <a:gd name="connsiteY3" fmla="*/ 692696 h 6765925"/>
              <a:gd name="connsiteX4" fmla="*/ 6084168 w 7549036"/>
              <a:gd name="connsiteY4" fmla="*/ 1268760 h 6765925"/>
              <a:gd name="connsiteX5" fmla="*/ 6228184 w 7549036"/>
              <a:gd name="connsiteY5" fmla="*/ 2060848 h 6765925"/>
              <a:gd name="connsiteX6" fmla="*/ 6660232 w 7549036"/>
              <a:gd name="connsiteY6" fmla="*/ 2708920 h 6765925"/>
              <a:gd name="connsiteX7" fmla="*/ 7236296 w 7549036"/>
              <a:gd name="connsiteY7" fmla="*/ 2636912 h 6765925"/>
              <a:gd name="connsiteX8" fmla="*/ 7381017 w 7549036"/>
              <a:gd name="connsiteY8" fmla="*/ 4221088 h 6765925"/>
              <a:gd name="connsiteX9" fmla="*/ 6228185 w 7549036"/>
              <a:gd name="connsiteY9" fmla="*/ 6765925 h 6765925"/>
              <a:gd name="connsiteX10" fmla="*/ 0 w 7549036"/>
              <a:gd name="connsiteY10" fmla="*/ 6765925 h 6765925"/>
              <a:gd name="connsiteX11" fmla="*/ 0 w 7549036"/>
              <a:gd name="connsiteY11" fmla="*/ 0 h 6765925"/>
              <a:gd name="connsiteX0" fmla="*/ 0 w 7549036"/>
              <a:gd name="connsiteY0" fmla="*/ 0 h 6765925"/>
              <a:gd name="connsiteX1" fmla="*/ 5940152 w 7549036"/>
              <a:gd name="connsiteY1" fmla="*/ 0 h 6765925"/>
              <a:gd name="connsiteX2" fmla="*/ 5796136 w 7549036"/>
              <a:gd name="connsiteY2" fmla="*/ 90488 h 6765925"/>
              <a:gd name="connsiteX3" fmla="*/ 6012160 w 7549036"/>
              <a:gd name="connsiteY3" fmla="*/ 692696 h 6765925"/>
              <a:gd name="connsiteX4" fmla="*/ 6084168 w 7549036"/>
              <a:gd name="connsiteY4" fmla="*/ 1268760 h 6765925"/>
              <a:gd name="connsiteX5" fmla="*/ 6228184 w 7549036"/>
              <a:gd name="connsiteY5" fmla="*/ 2060848 h 6765925"/>
              <a:gd name="connsiteX6" fmla="*/ 6660232 w 7549036"/>
              <a:gd name="connsiteY6" fmla="*/ 2708920 h 6765925"/>
              <a:gd name="connsiteX7" fmla="*/ 7236296 w 7549036"/>
              <a:gd name="connsiteY7" fmla="*/ 2636912 h 6765925"/>
              <a:gd name="connsiteX8" fmla="*/ 7381017 w 7549036"/>
              <a:gd name="connsiteY8" fmla="*/ 4221088 h 6765925"/>
              <a:gd name="connsiteX9" fmla="*/ 6228185 w 7549036"/>
              <a:gd name="connsiteY9" fmla="*/ 6765925 h 6765925"/>
              <a:gd name="connsiteX10" fmla="*/ 0 w 7549036"/>
              <a:gd name="connsiteY10" fmla="*/ 6765925 h 6765925"/>
              <a:gd name="connsiteX11" fmla="*/ 0 w 7549036"/>
              <a:gd name="connsiteY11" fmla="*/ 0 h 6765925"/>
              <a:gd name="connsiteX0" fmla="*/ 0 w 7549036"/>
              <a:gd name="connsiteY0" fmla="*/ 0 h 6765925"/>
              <a:gd name="connsiteX1" fmla="*/ 5940152 w 7549036"/>
              <a:gd name="connsiteY1" fmla="*/ 0 h 6765925"/>
              <a:gd name="connsiteX2" fmla="*/ 5796136 w 7549036"/>
              <a:gd name="connsiteY2" fmla="*/ 90488 h 6765925"/>
              <a:gd name="connsiteX3" fmla="*/ 6012160 w 7549036"/>
              <a:gd name="connsiteY3" fmla="*/ 692696 h 6765925"/>
              <a:gd name="connsiteX4" fmla="*/ 6084168 w 7549036"/>
              <a:gd name="connsiteY4" fmla="*/ 1268760 h 6765925"/>
              <a:gd name="connsiteX5" fmla="*/ 6228184 w 7549036"/>
              <a:gd name="connsiteY5" fmla="*/ 2060848 h 6765925"/>
              <a:gd name="connsiteX6" fmla="*/ 6660232 w 7549036"/>
              <a:gd name="connsiteY6" fmla="*/ 2708920 h 6765925"/>
              <a:gd name="connsiteX7" fmla="*/ 7236296 w 7549036"/>
              <a:gd name="connsiteY7" fmla="*/ 2636912 h 6765925"/>
              <a:gd name="connsiteX8" fmla="*/ 7381017 w 7549036"/>
              <a:gd name="connsiteY8" fmla="*/ 4221088 h 6765925"/>
              <a:gd name="connsiteX9" fmla="*/ 6228185 w 7549036"/>
              <a:gd name="connsiteY9" fmla="*/ 6765925 h 6765925"/>
              <a:gd name="connsiteX10" fmla="*/ 0 w 7549036"/>
              <a:gd name="connsiteY10" fmla="*/ 6765925 h 6765925"/>
              <a:gd name="connsiteX11" fmla="*/ 0 w 7549036"/>
              <a:gd name="connsiteY11" fmla="*/ 0 h 6765925"/>
              <a:gd name="connsiteX0" fmla="*/ 0 w 7549036"/>
              <a:gd name="connsiteY0" fmla="*/ 0 h 6765925"/>
              <a:gd name="connsiteX1" fmla="*/ 5940152 w 7549036"/>
              <a:gd name="connsiteY1" fmla="*/ 0 h 6765925"/>
              <a:gd name="connsiteX2" fmla="*/ 5796136 w 7549036"/>
              <a:gd name="connsiteY2" fmla="*/ 90488 h 6765925"/>
              <a:gd name="connsiteX3" fmla="*/ 6012160 w 7549036"/>
              <a:gd name="connsiteY3" fmla="*/ 692696 h 6765925"/>
              <a:gd name="connsiteX4" fmla="*/ 6084168 w 7549036"/>
              <a:gd name="connsiteY4" fmla="*/ 1268760 h 6765925"/>
              <a:gd name="connsiteX5" fmla="*/ 6228184 w 7549036"/>
              <a:gd name="connsiteY5" fmla="*/ 2060848 h 6765925"/>
              <a:gd name="connsiteX6" fmla="*/ 6660232 w 7549036"/>
              <a:gd name="connsiteY6" fmla="*/ 2708920 h 6765925"/>
              <a:gd name="connsiteX7" fmla="*/ 7236296 w 7549036"/>
              <a:gd name="connsiteY7" fmla="*/ 2636912 h 6765925"/>
              <a:gd name="connsiteX8" fmla="*/ 7381017 w 7549036"/>
              <a:gd name="connsiteY8" fmla="*/ 4221088 h 6765925"/>
              <a:gd name="connsiteX9" fmla="*/ 6228185 w 7549036"/>
              <a:gd name="connsiteY9" fmla="*/ 6765925 h 6765925"/>
              <a:gd name="connsiteX10" fmla="*/ 0 w 7549036"/>
              <a:gd name="connsiteY10" fmla="*/ 6765925 h 6765925"/>
              <a:gd name="connsiteX11" fmla="*/ 0 w 7549036"/>
              <a:gd name="connsiteY11" fmla="*/ 0 h 6765925"/>
              <a:gd name="connsiteX0" fmla="*/ 0 w 7549036"/>
              <a:gd name="connsiteY0" fmla="*/ 0 h 6765925"/>
              <a:gd name="connsiteX1" fmla="*/ 5940152 w 7549036"/>
              <a:gd name="connsiteY1" fmla="*/ 0 h 6765925"/>
              <a:gd name="connsiteX2" fmla="*/ 5796136 w 7549036"/>
              <a:gd name="connsiteY2" fmla="*/ 90488 h 6765925"/>
              <a:gd name="connsiteX3" fmla="*/ 6012160 w 7549036"/>
              <a:gd name="connsiteY3" fmla="*/ 692696 h 6765925"/>
              <a:gd name="connsiteX4" fmla="*/ 6084168 w 7549036"/>
              <a:gd name="connsiteY4" fmla="*/ 1268760 h 6765925"/>
              <a:gd name="connsiteX5" fmla="*/ 6228184 w 7549036"/>
              <a:gd name="connsiteY5" fmla="*/ 2060848 h 6765925"/>
              <a:gd name="connsiteX6" fmla="*/ 6660232 w 7549036"/>
              <a:gd name="connsiteY6" fmla="*/ 2708920 h 6765925"/>
              <a:gd name="connsiteX7" fmla="*/ 7236296 w 7549036"/>
              <a:gd name="connsiteY7" fmla="*/ 2636912 h 6765925"/>
              <a:gd name="connsiteX8" fmla="*/ 7381017 w 7549036"/>
              <a:gd name="connsiteY8" fmla="*/ 4221088 h 6765925"/>
              <a:gd name="connsiteX9" fmla="*/ 6228185 w 7549036"/>
              <a:gd name="connsiteY9" fmla="*/ 6765925 h 6765925"/>
              <a:gd name="connsiteX10" fmla="*/ 0 w 7549036"/>
              <a:gd name="connsiteY10" fmla="*/ 6765925 h 6765925"/>
              <a:gd name="connsiteX11" fmla="*/ 0 w 7549036"/>
              <a:gd name="connsiteY11" fmla="*/ 0 h 6765925"/>
              <a:gd name="connsiteX0" fmla="*/ 0 w 7549036"/>
              <a:gd name="connsiteY0" fmla="*/ 0 h 6765925"/>
              <a:gd name="connsiteX1" fmla="*/ 5940152 w 7549036"/>
              <a:gd name="connsiteY1" fmla="*/ 0 h 6765925"/>
              <a:gd name="connsiteX2" fmla="*/ 5796136 w 7549036"/>
              <a:gd name="connsiteY2" fmla="*/ 90488 h 6765925"/>
              <a:gd name="connsiteX3" fmla="*/ 6012160 w 7549036"/>
              <a:gd name="connsiteY3" fmla="*/ 692696 h 6765925"/>
              <a:gd name="connsiteX4" fmla="*/ 6084168 w 7549036"/>
              <a:gd name="connsiteY4" fmla="*/ 1268760 h 6765925"/>
              <a:gd name="connsiteX5" fmla="*/ 6228184 w 7549036"/>
              <a:gd name="connsiteY5" fmla="*/ 2060848 h 6765925"/>
              <a:gd name="connsiteX6" fmla="*/ 6012160 w 7549036"/>
              <a:gd name="connsiteY6" fmla="*/ 2636912 h 6765925"/>
              <a:gd name="connsiteX7" fmla="*/ 6660232 w 7549036"/>
              <a:gd name="connsiteY7" fmla="*/ 2708920 h 6765925"/>
              <a:gd name="connsiteX8" fmla="*/ 7236296 w 7549036"/>
              <a:gd name="connsiteY8" fmla="*/ 2636912 h 6765925"/>
              <a:gd name="connsiteX9" fmla="*/ 7381017 w 7549036"/>
              <a:gd name="connsiteY9" fmla="*/ 4221088 h 6765925"/>
              <a:gd name="connsiteX10" fmla="*/ 6228185 w 7549036"/>
              <a:gd name="connsiteY10" fmla="*/ 6765925 h 6765925"/>
              <a:gd name="connsiteX11" fmla="*/ 0 w 7549036"/>
              <a:gd name="connsiteY11" fmla="*/ 6765925 h 6765925"/>
              <a:gd name="connsiteX12" fmla="*/ 0 w 7549036"/>
              <a:gd name="connsiteY12" fmla="*/ 0 h 6765925"/>
              <a:gd name="connsiteX0" fmla="*/ 0 w 7549036"/>
              <a:gd name="connsiteY0" fmla="*/ 0 h 6765925"/>
              <a:gd name="connsiteX1" fmla="*/ 5940152 w 7549036"/>
              <a:gd name="connsiteY1" fmla="*/ 0 h 6765925"/>
              <a:gd name="connsiteX2" fmla="*/ 5796136 w 7549036"/>
              <a:gd name="connsiteY2" fmla="*/ 90488 h 6765925"/>
              <a:gd name="connsiteX3" fmla="*/ 6012160 w 7549036"/>
              <a:gd name="connsiteY3" fmla="*/ 692696 h 6765925"/>
              <a:gd name="connsiteX4" fmla="*/ 6084168 w 7549036"/>
              <a:gd name="connsiteY4" fmla="*/ 1268760 h 6765925"/>
              <a:gd name="connsiteX5" fmla="*/ 6228184 w 7549036"/>
              <a:gd name="connsiteY5" fmla="*/ 2060848 h 6765925"/>
              <a:gd name="connsiteX6" fmla="*/ 6012160 w 7549036"/>
              <a:gd name="connsiteY6" fmla="*/ 2636912 h 6765925"/>
              <a:gd name="connsiteX7" fmla="*/ 6660232 w 7549036"/>
              <a:gd name="connsiteY7" fmla="*/ 2708920 h 6765925"/>
              <a:gd name="connsiteX8" fmla="*/ 7236296 w 7549036"/>
              <a:gd name="connsiteY8" fmla="*/ 2636912 h 6765925"/>
              <a:gd name="connsiteX9" fmla="*/ 7381017 w 7549036"/>
              <a:gd name="connsiteY9" fmla="*/ 4221088 h 6765925"/>
              <a:gd name="connsiteX10" fmla="*/ 6228185 w 7549036"/>
              <a:gd name="connsiteY10" fmla="*/ 6765925 h 6765925"/>
              <a:gd name="connsiteX11" fmla="*/ 0 w 7549036"/>
              <a:gd name="connsiteY11" fmla="*/ 6765925 h 6765925"/>
              <a:gd name="connsiteX12" fmla="*/ 0 w 7549036"/>
              <a:gd name="connsiteY12" fmla="*/ 0 h 6765925"/>
              <a:gd name="connsiteX0" fmla="*/ 0 w 7549036"/>
              <a:gd name="connsiteY0" fmla="*/ 0 h 6765925"/>
              <a:gd name="connsiteX1" fmla="*/ 5940152 w 7549036"/>
              <a:gd name="connsiteY1" fmla="*/ 0 h 6765925"/>
              <a:gd name="connsiteX2" fmla="*/ 5796136 w 7549036"/>
              <a:gd name="connsiteY2" fmla="*/ 90488 h 6765925"/>
              <a:gd name="connsiteX3" fmla="*/ 6012160 w 7549036"/>
              <a:gd name="connsiteY3" fmla="*/ 692696 h 6765925"/>
              <a:gd name="connsiteX4" fmla="*/ 6084168 w 7549036"/>
              <a:gd name="connsiteY4" fmla="*/ 1268760 h 6765925"/>
              <a:gd name="connsiteX5" fmla="*/ 6228184 w 7549036"/>
              <a:gd name="connsiteY5" fmla="*/ 2060848 h 6765925"/>
              <a:gd name="connsiteX6" fmla="*/ 6012160 w 7549036"/>
              <a:gd name="connsiteY6" fmla="*/ 2636912 h 6765925"/>
              <a:gd name="connsiteX7" fmla="*/ 6660232 w 7549036"/>
              <a:gd name="connsiteY7" fmla="*/ 2708920 h 6765925"/>
              <a:gd name="connsiteX8" fmla="*/ 7236296 w 7549036"/>
              <a:gd name="connsiteY8" fmla="*/ 2636912 h 6765925"/>
              <a:gd name="connsiteX9" fmla="*/ 7381017 w 7549036"/>
              <a:gd name="connsiteY9" fmla="*/ 4221088 h 6765925"/>
              <a:gd name="connsiteX10" fmla="*/ 6228185 w 7549036"/>
              <a:gd name="connsiteY10" fmla="*/ 6765925 h 6765925"/>
              <a:gd name="connsiteX11" fmla="*/ 0 w 7549036"/>
              <a:gd name="connsiteY11" fmla="*/ 6765925 h 6765925"/>
              <a:gd name="connsiteX12" fmla="*/ 0 w 7549036"/>
              <a:gd name="connsiteY12" fmla="*/ 0 h 6765925"/>
              <a:gd name="connsiteX0" fmla="*/ 0 w 7549036"/>
              <a:gd name="connsiteY0" fmla="*/ 0 h 6765925"/>
              <a:gd name="connsiteX1" fmla="*/ 5940152 w 7549036"/>
              <a:gd name="connsiteY1" fmla="*/ 0 h 6765925"/>
              <a:gd name="connsiteX2" fmla="*/ 5796136 w 7549036"/>
              <a:gd name="connsiteY2" fmla="*/ 90488 h 6765925"/>
              <a:gd name="connsiteX3" fmla="*/ 6012160 w 7549036"/>
              <a:gd name="connsiteY3" fmla="*/ 692696 h 6765925"/>
              <a:gd name="connsiteX4" fmla="*/ 6084168 w 7549036"/>
              <a:gd name="connsiteY4" fmla="*/ 1268760 h 6765925"/>
              <a:gd name="connsiteX5" fmla="*/ 6228184 w 7549036"/>
              <a:gd name="connsiteY5" fmla="*/ 2060848 h 6765925"/>
              <a:gd name="connsiteX6" fmla="*/ 6012160 w 7549036"/>
              <a:gd name="connsiteY6" fmla="*/ 2636912 h 6765925"/>
              <a:gd name="connsiteX7" fmla="*/ 6660232 w 7549036"/>
              <a:gd name="connsiteY7" fmla="*/ 2708920 h 6765925"/>
              <a:gd name="connsiteX8" fmla="*/ 7236296 w 7549036"/>
              <a:gd name="connsiteY8" fmla="*/ 2636912 h 6765925"/>
              <a:gd name="connsiteX9" fmla="*/ 7381017 w 7549036"/>
              <a:gd name="connsiteY9" fmla="*/ 4221088 h 6765925"/>
              <a:gd name="connsiteX10" fmla="*/ 6228185 w 7549036"/>
              <a:gd name="connsiteY10" fmla="*/ 6765925 h 6765925"/>
              <a:gd name="connsiteX11" fmla="*/ 0 w 7549036"/>
              <a:gd name="connsiteY11" fmla="*/ 6765925 h 6765925"/>
              <a:gd name="connsiteX12" fmla="*/ 0 w 7549036"/>
              <a:gd name="connsiteY12" fmla="*/ 0 h 6765925"/>
              <a:gd name="connsiteX0" fmla="*/ 0 w 7549036"/>
              <a:gd name="connsiteY0" fmla="*/ 0 h 6765925"/>
              <a:gd name="connsiteX1" fmla="*/ 5940152 w 7549036"/>
              <a:gd name="connsiteY1" fmla="*/ 0 h 6765925"/>
              <a:gd name="connsiteX2" fmla="*/ 5796136 w 7549036"/>
              <a:gd name="connsiteY2" fmla="*/ 90488 h 6765925"/>
              <a:gd name="connsiteX3" fmla="*/ 6012160 w 7549036"/>
              <a:gd name="connsiteY3" fmla="*/ 692696 h 6765925"/>
              <a:gd name="connsiteX4" fmla="*/ 6084168 w 7549036"/>
              <a:gd name="connsiteY4" fmla="*/ 1268760 h 6765925"/>
              <a:gd name="connsiteX5" fmla="*/ 6228184 w 7549036"/>
              <a:gd name="connsiteY5" fmla="*/ 2060848 h 6765925"/>
              <a:gd name="connsiteX6" fmla="*/ 6012160 w 7549036"/>
              <a:gd name="connsiteY6" fmla="*/ 2636912 h 6765925"/>
              <a:gd name="connsiteX7" fmla="*/ 6660232 w 7549036"/>
              <a:gd name="connsiteY7" fmla="*/ 2708920 h 6765925"/>
              <a:gd name="connsiteX8" fmla="*/ 7236296 w 7549036"/>
              <a:gd name="connsiteY8" fmla="*/ 2636912 h 6765925"/>
              <a:gd name="connsiteX9" fmla="*/ 7381017 w 7549036"/>
              <a:gd name="connsiteY9" fmla="*/ 4221088 h 6765925"/>
              <a:gd name="connsiteX10" fmla="*/ 6228185 w 7549036"/>
              <a:gd name="connsiteY10" fmla="*/ 6765925 h 6765925"/>
              <a:gd name="connsiteX11" fmla="*/ 0 w 7549036"/>
              <a:gd name="connsiteY11" fmla="*/ 6765925 h 6765925"/>
              <a:gd name="connsiteX12" fmla="*/ 0 w 7549036"/>
              <a:gd name="connsiteY12" fmla="*/ 0 h 6765925"/>
              <a:gd name="connsiteX0" fmla="*/ 0 w 7549036"/>
              <a:gd name="connsiteY0" fmla="*/ 0 h 6765925"/>
              <a:gd name="connsiteX1" fmla="*/ 5940152 w 7549036"/>
              <a:gd name="connsiteY1" fmla="*/ 0 h 6765925"/>
              <a:gd name="connsiteX2" fmla="*/ 5796136 w 7549036"/>
              <a:gd name="connsiteY2" fmla="*/ 90488 h 6765925"/>
              <a:gd name="connsiteX3" fmla="*/ 6012160 w 7549036"/>
              <a:gd name="connsiteY3" fmla="*/ 692696 h 6765925"/>
              <a:gd name="connsiteX4" fmla="*/ 6084168 w 7549036"/>
              <a:gd name="connsiteY4" fmla="*/ 1268760 h 6765925"/>
              <a:gd name="connsiteX5" fmla="*/ 6228184 w 7549036"/>
              <a:gd name="connsiteY5" fmla="*/ 2060848 h 6765925"/>
              <a:gd name="connsiteX6" fmla="*/ 6012160 w 7549036"/>
              <a:gd name="connsiteY6" fmla="*/ 2636912 h 6765925"/>
              <a:gd name="connsiteX7" fmla="*/ 6660232 w 7549036"/>
              <a:gd name="connsiteY7" fmla="*/ 2708920 h 6765925"/>
              <a:gd name="connsiteX8" fmla="*/ 7236296 w 7549036"/>
              <a:gd name="connsiteY8" fmla="*/ 2636912 h 6765925"/>
              <a:gd name="connsiteX9" fmla="*/ 7381017 w 7549036"/>
              <a:gd name="connsiteY9" fmla="*/ 4221088 h 6765925"/>
              <a:gd name="connsiteX10" fmla="*/ 6228185 w 7549036"/>
              <a:gd name="connsiteY10" fmla="*/ 6765925 h 6765925"/>
              <a:gd name="connsiteX11" fmla="*/ 0 w 7549036"/>
              <a:gd name="connsiteY11" fmla="*/ 6765925 h 6765925"/>
              <a:gd name="connsiteX12" fmla="*/ 0 w 7549036"/>
              <a:gd name="connsiteY12" fmla="*/ 0 h 6765925"/>
              <a:gd name="connsiteX0" fmla="*/ 0 w 7549036"/>
              <a:gd name="connsiteY0" fmla="*/ 0 h 6765925"/>
              <a:gd name="connsiteX1" fmla="*/ 5940152 w 7549036"/>
              <a:gd name="connsiteY1" fmla="*/ 0 h 6765925"/>
              <a:gd name="connsiteX2" fmla="*/ 5796136 w 7549036"/>
              <a:gd name="connsiteY2" fmla="*/ 90488 h 6765925"/>
              <a:gd name="connsiteX3" fmla="*/ 6012160 w 7549036"/>
              <a:gd name="connsiteY3" fmla="*/ 692696 h 6765925"/>
              <a:gd name="connsiteX4" fmla="*/ 6084168 w 7549036"/>
              <a:gd name="connsiteY4" fmla="*/ 1268760 h 6765925"/>
              <a:gd name="connsiteX5" fmla="*/ 6228184 w 7549036"/>
              <a:gd name="connsiteY5" fmla="*/ 2060848 h 6765925"/>
              <a:gd name="connsiteX6" fmla="*/ 6012160 w 7549036"/>
              <a:gd name="connsiteY6" fmla="*/ 2636912 h 6765925"/>
              <a:gd name="connsiteX7" fmla="*/ 6660232 w 7549036"/>
              <a:gd name="connsiteY7" fmla="*/ 2708920 h 6765925"/>
              <a:gd name="connsiteX8" fmla="*/ 7236296 w 7549036"/>
              <a:gd name="connsiteY8" fmla="*/ 2636912 h 6765925"/>
              <a:gd name="connsiteX9" fmla="*/ 7381017 w 7549036"/>
              <a:gd name="connsiteY9" fmla="*/ 4221088 h 6765925"/>
              <a:gd name="connsiteX10" fmla="*/ 6228185 w 7549036"/>
              <a:gd name="connsiteY10" fmla="*/ 6765925 h 6765925"/>
              <a:gd name="connsiteX11" fmla="*/ 0 w 7549036"/>
              <a:gd name="connsiteY11" fmla="*/ 6765925 h 6765925"/>
              <a:gd name="connsiteX12" fmla="*/ 0 w 7549036"/>
              <a:gd name="connsiteY12" fmla="*/ 0 h 6765925"/>
              <a:gd name="connsiteX0" fmla="*/ 0 w 7549036"/>
              <a:gd name="connsiteY0" fmla="*/ 0 h 6765925"/>
              <a:gd name="connsiteX1" fmla="*/ 5940152 w 7549036"/>
              <a:gd name="connsiteY1" fmla="*/ 0 h 6765925"/>
              <a:gd name="connsiteX2" fmla="*/ 5796136 w 7549036"/>
              <a:gd name="connsiteY2" fmla="*/ 90488 h 6765925"/>
              <a:gd name="connsiteX3" fmla="*/ 6012160 w 7549036"/>
              <a:gd name="connsiteY3" fmla="*/ 692696 h 6765925"/>
              <a:gd name="connsiteX4" fmla="*/ 6084168 w 7549036"/>
              <a:gd name="connsiteY4" fmla="*/ 1268760 h 6765925"/>
              <a:gd name="connsiteX5" fmla="*/ 6228184 w 7549036"/>
              <a:gd name="connsiteY5" fmla="*/ 2060848 h 6765925"/>
              <a:gd name="connsiteX6" fmla="*/ 6012160 w 7549036"/>
              <a:gd name="connsiteY6" fmla="*/ 2636912 h 6765925"/>
              <a:gd name="connsiteX7" fmla="*/ 6660232 w 7549036"/>
              <a:gd name="connsiteY7" fmla="*/ 2708920 h 6765925"/>
              <a:gd name="connsiteX8" fmla="*/ 7236296 w 7549036"/>
              <a:gd name="connsiteY8" fmla="*/ 2636912 h 6765925"/>
              <a:gd name="connsiteX9" fmla="*/ 7381017 w 7549036"/>
              <a:gd name="connsiteY9" fmla="*/ 4221088 h 6765925"/>
              <a:gd name="connsiteX10" fmla="*/ 6228185 w 7549036"/>
              <a:gd name="connsiteY10" fmla="*/ 6765925 h 6765925"/>
              <a:gd name="connsiteX11" fmla="*/ 0 w 7549036"/>
              <a:gd name="connsiteY11" fmla="*/ 6765925 h 6765925"/>
              <a:gd name="connsiteX12" fmla="*/ 0 w 7549036"/>
              <a:gd name="connsiteY12" fmla="*/ 0 h 6765925"/>
              <a:gd name="connsiteX0" fmla="*/ 0 w 7549036"/>
              <a:gd name="connsiteY0" fmla="*/ 0 h 6765925"/>
              <a:gd name="connsiteX1" fmla="*/ 5940152 w 7549036"/>
              <a:gd name="connsiteY1" fmla="*/ 0 h 6765925"/>
              <a:gd name="connsiteX2" fmla="*/ 5796136 w 7549036"/>
              <a:gd name="connsiteY2" fmla="*/ 90488 h 6765925"/>
              <a:gd name="connsiteX3" fmla="*/ 6012160 w 7549036"/>
              <a:gd name="connsiteY3" fmla="*/ 692696 h 6765925"/>
              <a:gd name="connsiteX4" fmla="*/ 6084168 w 7549036"/>
              <a:gd name="connsiteY4" fmla="*/ 1268760 h 6765925"/>
              <a:gd name="connsiteX5" fmla="*/ 6228184 w 7549036"/>
              <a:gd name="connsiteY5" fmla="*/ 2060848 h 6765925"/>
              <a:gd name="connsiteX6" fmla="*/ 6012160 w 7549036"/>
              <a:gd name="connsiteY6" fmla="*/ 2636912 h 6765925"/>
              <a:gd name="connsiteX7" fmla="*/ 6660232 w 7549036"/>
              <a:gd name="connsiteY7" fmla="*/ 2708920 h 6765925"/>
              <a:gd name="connsiteX8" fmla="*/ 7236296 w 7549036"/>
              <a:gd name="connsiteY8" fmla="*/ 2636912 h 6765925"/>
              <a:gd name="connsiteX9" fmla="*/ 7381017 w 7549036"/>
              <a:gd name="connsiteY9" fmla="*/ 4221088 h 6765925"/>
              <a:gd name="connsiteX10" fmla="*/ 6228185 w 7549036"/>
              <a:gd name="connsiteY10" fmla="*/ 6765925 h 6765925"/>
              <a:gd name="connsiteX11" fmla="*/ 0 w 7549036"/>
              <a:gd name="connsiteY11" fmla="*/ 6765925 h 6765925"/>
              <a:gd name="connsiteX12" fmla="*/ 0 w 7549036"/>
              <a:gd name="connsiteY12" fmla="*/ 0 h 6765925"/>
              <a:gd name="connsiteX0" fmla="*/ 0 w 7549036"/>
              <a:gd name="connsiteY0" fmla="*/ 0 h 6765925"/>
              <a:gd name="connsiteX1" fmla="*/ 5940152 w 7549036"/>
              <a:gd name="connsiteY1" fmla="*/ 0 h 6765925"/>
              <a:gd name="connsiteX2" fmla="*/ 5796136 w 7549036"/>
              <a:gd name="connsiteY2" fmla="*/ 90488 h 6765925"/>
              <a:gd name="connsiteX3" fmla="*/ 6012160 w 7549036"/>
              <a:gd name="connsiteY3" fmla="*/ 692696 h 6765925"/>
              <a:gd name="connsiteX4" fmla="*/ 6084168 w 7549036"/>
              <a:gd name="connsiteY4" fmla="*/ 1268760 h 6765925"/>
              <a:gd name="connsiteX5" fmla="*/ 6228184 w 7549036"/>
              <a:gd name="connsiteY5" fmla="*/ 2060848 h 6765925"/>
              <a:gd name="connsiteX6" fmla="*/ 6012160 w 7549036"/>
              <a:gd name="connsiteY6" fmla="*/ 2636912 h 6765925"/>
              <a:gd name="connsiteX7" fmla="*/ 6660232 w 7549036"/>
              <a:gd name="connsiteY7" fmla="*/ 2708920 h 6765925"/>
              <a:gd name="connsiteX8" fmla="*/ 7236296 w 7549036"/>
              <a:gd name="connsiteY8" fmla="*/ 2636912 h 6765925"/>
              <a:gd name="connsiteX9" fmla="*/ 7381017 w 7549036"/>
              <a:gd name="connsiteY9" fmla="*/ 4221088 h 6765925"/>
              <a:gd name="connsiteX10" fmla="*/ 6228185 w 7549036"/>
              <a:gd name="connsiteY10" fmla="*/ 6765925 h 6765925"/>
              <a:gd name="connsiteX11" fmla="*/ 0 w 7549036"/>
              <a:gd name="connsiteY11" fmla="*/ 6765925 h 6765925"/>
              <a:gd name="connsiteX12" fmla="*/ 0 w 7549036"/>
              <a:gd name="connsiteY12" fmla="*/ 0 h 6765925"/>
              <a:gd name="connsiteX0" fmla="*/ 0 w 7548331"/>
              <a:gd name="connsiteY0" fmla="*/ 0 h 6765925"/>
              <a:gd name="connsiteX1" fmla="*/ 5940152 w 7548331"/>
              <a:gd name="connsiteY1" fmla="*/ 0 h 6765925"/>
              <a:gd name="connsiteX2" fmla="*/ 5796136 w 7548331"/>
              <a:gd name="connsiteY2" fmla="*/ 90488 h 6765925"/>
              <a:gd name="connsiteX3" fmla="*/ 6012160 w 7548331"/>
              <a:gd name="connsiteY3" fmla="*/ 692696 h 6765925"/>
              <a:gd name="connsiteX4" fmla="*/ 6084168 w 7548331"/>
              <a:gd name="connsiteY4" fmla="*/ 1268760 h 6765925"/>
              <a:gd name="connsiteX5" fmla="*/ 6228184 w 7548331"/>
              <a:gd name="connsiteY5" fmla="*/ 2060848 h 6765925"/>
              <a:gd name="connsiteX6" fmla="*/ 6012160 w 7548331"/>
              <a:gd name="connsiteY6" fmla="*/ 2636912 h 6765925"/>
              <a:gd name="connsiteX7" fmla="*/ 6660232 w 7548331"/>
              <a:gd name="connsiteY7" fmla="*/ 2708920 h 6765925"/>
              <a:gd name="connsiteX8" fmla="*/ 7236296 w 7548331"/>
              <a:gd name="connsiteY8" fmla="*/ 2636912 h 6765925"/>
              <a:gd name="connsiteX9" fmla="*/ 7380312 w 7548331"/>
              <a:gd name="connsiteY9" fmla="*/ 4077072 h 6765925"/>
              <a:gd name="connsiteX10" fmla="*/ 6228185 w 7548331"/>
              <a:gd name="connsiteY10" fmla="*/ 6765925 h 6765925"/>
              <a:gd name="connsiteX11" fmla="*/ 0 w 7548331"/>
              <a:gd name="connsiteY11" fmla="*/ 6765925 h 6765925"/>
              <a:gd name="connsiteX12" fmla="*/ 0 w 7548331"/>
              <a:gd name="connsiteY12" fmla="*/ 0 h 6765925"/>
              <a:gd name="connsiteX0" fmla="*/ 0 w 7406641"/>
              <a:gd name="connsiteY0" fmla="*/ 0 h 6765925"/>
              <a:gd name="connsiteX1" fmla="*/ 5940152 w 7406641"/>
              <a:gd name="connsiteY1" fmla="*/ 0 h 6765925"/>
              <a:gd name="connsiteX2" fmla="*/ 5796136 w 7406641"/>
              <a:gd name="connsiteY2" fmla="*/ 90488 h 6765925"/>
              <a:gd name="connsiteX3" fmla="*/ 6012160 w 7406641"/>
              <a:gd name="connsiteY3" fmla="*/ 692696 h 6765925"/>
              <a:gd name="connsiteX4" fmla="*/ 6084168 w 7406641"/>
              <a:gd name="connsiteY4" fmla="*/ 1268760 h 6765925"/>
              <a:gd name="connsiteX5" fmla="*/ 6228184 w 7406641"/>
              <a:gd name="connsiteY5" fmla="*/ 2060848 h 6765925"/>
              <a:gd name="connsiteX6" fmla="*/ 6012160 w 7406641"/>
              <a:gd name="connsiteY6" fmla="*/ 2636912 h 6765925"/>
              <a:gd name="connsiteX7" fmla="*/ 6660232 w 7406641"/>
              <a:gd name="connsiteY7" fmla="*/ 2708920 h 6765925"/>
              <a:gd name="connsiteX8" fmla="*/ 7236296 w 7406641"/>
              <a:gd name="connsiteY8" fmla="*/ 2636912 h 6765925"/>
              <a:gd name="connsiteX9" fmla="*/ 7380312 w 7406641"/>
              <a:gd name="connsiteY9" fmla="*/ 4077072 h 6765925"/>
              <a:gd name="connsiteX10" fmla="*/ 6228185 w 7406641"/>
              <a:gd name="connsiteY10" fmla="*/ 6765925 h 6765925"/>
              <a:gd name="connsiteX11" fmla="*/ 0 w 7406641"/>
              <a:gd name="connsiteY11" fmla="*/ 6765925 h 6765925"/>
              <a:gd name="connsiteX12" fmla="*/ 0 w 7406641"/>
              <a:gd name="connsiteY12" fmla="*/ 0 h 6765925"/>
              <a:gd name="connsiteX0" fmla="*/ 0 w 7432970"/>
              <a:gd name="connsiteY0" fmla="*/ 0 h 6765925"/>
              <a:gd name="connsiteX1" fmla="*/ 5940152 w 7432970"/>
              <a:gd name="connsiteY1" fmla="*/ 0 h 6765925"/>
              <a:gd name="connsiteX2" fmla="*/ 5796136 w 7432970"/>
              <a:gd name="connsiteY2" fmla="*/ 90488 h 6765925"/>
              <a:gd name="connsiteX3" fmla="*/ 6012160 w 7432970"/>
              <a:gd name="connsiteY3" fmla="*/ 692696 h 6765925"/>
              <a:gd name="connsiteX4" fmla="*/ 6084168 w 7432970"/>
              <a:gd name="connsiteY4" fmla="*/ 1268760 h 6765925"/>
              <a:gd name="connsiteX5" fmla="*/ 6228184 w 7432970"/>
              <a:gd name="connsiteY5" fmla="*/ 2060848 h 6765925"/>
              <a:gd name="connsiteX6" fmla="*/ 6012160 w 7432970"/>
              <a:gd name="connsiteY6" fmla="*/ 2636912 h 6765925"/>
              <a:gd name="connsiteX7" fmla="*/ 6660232 w 7432970"/>
              <a:gd name="connsiteY7" fmla="*/ 2708920 h 6765925"/>
              <a:gd name="connsiteX8" fmla="*/ 7236296 w 7432970"/>
              <a:gd name="connsiteY8" fmla="*/ 2636912 h 6765925"/>
              <a:gd name="connsiteX9" fmla="*/ 7406641 w 7432970"/>
              <a:gd name="connsiteY9" fmla="*/ 4005064 h 6765925"/>
              <a:gd name="connsiteX10" fmla="*/ 6228185 w 7432970"/>
              <a:gd name="connsiteY10" fmla="*/ 6765925 h 6765925"/>
              <a:gd name="connsiteX11" fmla="*/ 0 w 7432970"/>
              <a:gd name="connsiteY11" fmla="*/ 6765925 h 6765925"/>
              <a:gd name="connsiteX12" fmla="*/ 0 w 7432970"/>
              <a:gd name="connsiteY12" fmla="*/ 0 h 6765925"/>
              <a:gd name="connsiteX0" fmla="*/ 0 w 7434234"/>
              <a:gd name="connsiteY0" fmla="*/ 0 h 6765925"/>
              <a:gd name="connsiteX1" fmla="*/ 5940152 w 7434234"/>
              <a:gd name="connsiteY1" fmla="*/ 0 h 6765925"/>
              <a:gd name="connsiteX2" fmla="*/ 5796136 w 7434234"/>
              <a:gd name="connsiteY2" fmla="*/ 90488 h 6765925"/>
              <a:gd name="connsiteX3" fmla="*/ 6012160 w 7434234"/>
              <a:gd name="connsiteY3" fmla="*/ 692696 h 6765925"/>
              <a:gd name="connsiteX4" fmla="*/ 6084168 w 7434234"/>
              <a:gd name="connsiteY4" fmla="*/ 1268760 h 6765925"/>
              <a:gd name="connsiteX5" fmla="*/ 6228184 w 7434234"/>
              <a:gd name="connsiteY5" fmla="*/ 2060848 h 6765925"/>
              <a:gd name="connsiteX6" fmla="*/ 6012160 w 7434234"/>
              <a:gd name="connsiteY6" fmla="*/ 2636912 h 6765925"/>
              <a:gd name="connsiteX7" fmla="*/ 6660232 w 7434234"/>
              <a:gd name="connsiteY7" fmla="*/ 2708920 h 6765925"/>
              <a:gd name="connsiteX8" fmla="*/ 7236296 w 7434234"/>
              <a:gd name="connsiteY8" fmla="*/ 2636912 h 6765925"/>
              <a:gd name="connsiteX9" fmla="*/ 6228185 w 7434234"/>
              <a:gd name="connsiteY9" fmla="*/ 6765925 h 6765925"/>
              <a:gd name="connsiteX10" fmla="*/ 0 w 7434234"/>
              <a:gd name="connsiteY10" fmla="*/ 6765925 h 6765925"/>
              <a:gd name="connsiteX11" fmla="*/ 0 w 7434234"/>
              <a:gd name="connsiteY11" fmla="*/ 0 h 6765925"/>
              <a:gd name="connsiteX0" fmla="*/ 0 w 7602253"/>
              <a:gd name="connsiteY0" fmla="*/ 0 h 6765925"/>
              <a:gd name="connsiteX1" fmla="*/ 5940152 w 7602253"/>
              <a:gd name="connsiteY1" fmla="*/ 0 h 6765925"/>
              <a:gd name="connsiteX2" fmla="*/ 5796136 w 7602253"/>
              <a:gd name="connsiteY2" fmla="*/ 90488 h 6765925"/>
              <a:gd name="connsiteX3" fmla="*/ 6012160 w 7602253"/>
              <a:gd name="connsiteY3" fmla="*/ 692696 h 6765925"/>
              <a:gd name="connsiteX4" fmla="*/ 6084168 w 7602253"/>
              <a:gd name="connsiteY4" fmla="*/ 1268760 h 6765925"/>
              <a:gd name="connsiteX5" fmla="*/ 6228184 w 7602253"/>
              <a:gd name="connsiteY5" fmla="*/ 2060848 h 6765925"/>
              <a:gd name="connsiteX6" fmla="*/ 6012160 w 7602253"/>
              <a:gd name="connsiteY6" fmla="*/ 2636912 h 6765925"/>
              <a:gd name="connsiteX7" fmla="*/ 6660232 w 7602253"/>
              <a:gd name="connsiteY7" fmla="*/ 2708920 h 6765925"/>
              <a:gd name="connsiteX8" fmla="*/ 7236296 w 7602253"/>
              <a:gd name="connsiteY8" fmla="*/ 2636912 h 6765925"/>
              <a:gd name="connsiteX9" fmla="*/ 7434234 w 7602253"/>
              <a:gd name="connsiteY9" fmla="*/ 3861048 h 6765925"/>
              <a:gd name="connsiteX10" fmla="*/ 6228185 w 7602253"/>
              <a:gd name="connsiteY10" fmla="*/ 6765925 h 6765925"/>
              <a:gd name="connsiteX11" fmla="*/ 0 w 7602253"/>
              <a:gd name="connsiteY11" fmla="*/ 6765925 h 6765925"/>
              <a:gd name="connsiteX12" fmla="*/ 0 w 7602253"/>
              <a:gd name="connsiteY12" fmla="*/ 0 h 6765925"/>
              <a:gd name="connsiteX0" fmla="*/ 0 w 7602253"/>
              <a:gd name="connsiteY0" fmla="*/ 0 h 6765925"/>
              <a:gd name="connsiteX1" fmla="*/ 5940152 w 7602253"/>
              <a:gd name="connsiteY1" fmla="*/ 0 h 6765925"/>
              <a:gd name="connsiteX2" fmla="*/ 5796136 w 7602253"/>
              <a:gd name="connsiteY2" fmla="*/ 90488 h 6765925"/>
              <a:gd name="connsiteX3" fmla="*/ 6012160 w 7602253"/>
              <a:gd name="connsiteY3" fmla="*/ 692696 h 6765925"/>
              <a:gd name="connsiteX4" fmla="*/ 6084168 w 7602253"/>
              <a:gd name="connsiteY4" fmla="*/ 1268760 h 6765925"/>
              <a:gd name="connsiteX5" fmla="*/ 6228184 w 7602253"/>
              <a:gd name="connsiteY5" fmla="*/ 2060848 h 6765925"/>
              <a:gd name="connsiteX6" fmla="*/ 6012160 w 7602253"/>
              <a:gd name="connsiteY6" fmla="*/ 2636912 h 6765925"/>
              <a:gd name="connsiteX7" fmla="*/ 6660232 w 7602253"/>
              <a:gd name="connsiteY7" fmla="*/ 2708920 h 6765925"/>
              <a:gd name="connsiteX8" fmla="*/ 7236296 w 7602253"/>
              <a:gd name="connsiteY8" fmla="*/ 2636912 h 6765925"/>
              <a:gd name="connsiteX9" fmla="*/ 7434234 w 7602253"/>
              <a:gd name="connsiteY9" fmla="*/ 3861048 h 6765925"/>
              <a:gd name="connsiteX10" fmla="*/ 6228185 w 7602253"/>
              <a:gd name="connsiteY10" fmla="*/ 6765925 h 6765925"/>
              <a:gd name="connsiteX11" fmla="*/ 0 w 7602253"/>
              <a:gd name="connsiteY11" fmla="*/ 6765925 h 6765925"/>
              <a:gd name="connsiteX12" fmla="*/ 0 w 7602253"/>
              <a:gd name="connsiteY12" fmla="*/ 0 h 6765925"/>
              <a:gd name="connsiteX0" fmla="*/ 0 w 7602253"/>
              <a:gd name="connsiteY0" fmla="*/ 0 h 6765925"/>
              <a:gd name="connsiteX1" fmla="*/ 5940152 w 7602253"/>
              <a:gd name="connsiteY1" fmla="*/ 0 h 6765925"/>
              <a:gd name="connsiteX2" fmla="*/ 5796136 w 7602253"/>
              <a:gd name="connsiteY2" fmla="*/ 90488 h 6765925"/>
              <a:gd name="connsiteX3" fmla="*/ 6012160 w 7602253"/>
              <a:gd name="connsiteY3" fmla="*/ 692696 h 6765925"/>
              <a:gd name="connsiteX4" fmla="*/ 6084168 w 7602253"/>
              <a:gd name="connsiteY4" fmla="*/ 1268760 h 6765925"/>
              <a:gd name="connsiteX5" fmla="*/ 6228184 w 7602253"/>
              <a:gd name="connsiteY5" fmla="*/ 2060848 h 6765925"/>
              <a:gd name="connsiteX6" fmla="*/ 6012160 w 7602253"/>
              <a:gd name="connsiteY6" fmla="*/ 2636912 h 6765925"/>
              <a:gd name="connsiteX7" fmla="*/ 6660232 w 7602253"/>
              <a:gd name="connsiteY7" fmla="*/ 2708920 h 6765925"/>
              <a:gd name="connsiteX8" fmla="*/ 7236296 w 7602253"/>
              <a:gd name="connsiteY8" fmla="*/ 2636912 h 6765925"/>
              <a:gd name="connsiteX9" fmla="*/ 7434234 w 7602253"/>
              <a:gd name="connsiteY9" fmla="*/ 3861048 h 6765925"/>
              <a:gd name="connsiteX10" fmla="*/ 6660232 w 7602253"/>
              <a:gd name="connsiteY10" fmla="*/ 5517232 h 6765925"/>
              <a:gd name="connsiteX11" fmla="*/ 6228185 w 7602253"/>
              <a:gd name="connsiteY11" fmla="*/ 6765925 h 6765925"/>
              <a:gd name="connsiteX12" fmla="*/ 0 w 7602253"/>
              <a:gd name="connsiteY12" fmla="*/ 6765925 h 6765925"/>
              <a:gd name="connsiteX13" fmla="*/ 0 w 7602253"/>
              <a:gd name="connsiteY13" fmla="*/ 0 h 6765925"/>
              <a:gd name="connsiteX0" fmla="*/ 0 w 7602253"/>
              <a:gd name="connsiteY0" fmla="*/ 0 h 6765925"/>
              <a:gd name="connsiteX1" fmla="*/ 5940152 w 7602253"/>
              <a:gd name="connsiteY1" fmla="*/ 0 h 6765925"/>
              <a:gd name="connsiteX2" fmla="*/ 5796136 w 7602253"/>
              <a:gd name="connsiteY2" fmla="*/ 90488 h 6765925"/>
              <a:gd name="connsiteX3" fmla="*/ 6012160 w 7602253"/>
              <a:gd name="connsiteY3" fmla="*/ 692696 h 6765925"/>
              <a:gd name="connsiteX4" fmla="*/ 6084168 w 7602253"/>
              <a:gd name="connsiteY4" fmla="*/ 1268760 h 6765925"/>
              <a:gd name="connsiteX5" fmla="*/ 6228184 w 7602253"/>
              <a:gd name="connsiteY5" fmla="*/ 2060848 h 6765925"/>
              <a:gd name="connsiteX6" fmla="*/ 6012160 w 7602253"/>
              <a:gd name="connsiteY6" fmla="*/ 2636912 h 6765925"/>
              <a:gd name="connsiteX7" fmla="*/ 6660232 w 7602253"/>
              <a:gd name="connsiteY7" fmla="*/ 2708920 h 6765925"/>
              <a:gd name="connsiteX8" fmla="*/ 7236296 w 7602253"/>
              <a:gd name="connsiteY8" fmla="*/ 2636912 h 6765925"/>
              <a:gd name="connsiteX9" fmla="*/ 7434234 w 7602253"/>
              <a:gd name="connsiteY9" fmla="*/ 3861048 h 6765925"/>
              <a:gd name="connsiteX10" fmla="*/ 6660232 w 7602253"/>
              <a:gd name="connsiteY10" fmla="*/ 5517232 h 6765925"/>
              <a:gd name="connsiteX11" fmla="*/ 6228185 w 7602253"/>
              <a:gd name="connsiteY11" fmla="*/ 6765925 h 6765925"/>
              <a:gd name="connsiteX12" fmla="*/ 0 w 7602253"/>
              <a:gd name="connsiteY12" fmla="*/ 6765925 h 6765925"/>
              <a:gd name="connsiteX13" fmla="*/ 0 w 7602253"/>
              <a:gd name="connsiteY13" fmla="*/ 0 h 6765925"/>
              <a:gd name="connsiteX0" fmla="*/ 0 w 7602253"/>
              <a:gd name="connsiteY0" fmla="*/ 0 h 6765925"/>
              <a:gd name="connsiteX1" fmla="*/ 5940152 w 7602253"/>
              <a:gd name="connsiteY1" fmla="*/ 0 h 6765925"/>
              <a:gd name="connsiteX2" fmla="*/ 5796136 w 7602253"/>
              <a:gd name="connsiteY2" fmla="*/ 90488 h 6765925"/>
              <a:gd name="connsiteX3" fmla="*/ 6012160 w 7602253"/>
              <a:gd name="connsiteY3" fmla="*/ 692696 h 6765925"/>
              <a:gd name="connsiteX4" fmla="*/ 6084168 w 7602253"/>
              <a:gd name="connsiteY4" fmla="*/ 1268760 h 6765925"/>
              <a:gd name="connsiteX5" fmla="*/ 6228184 w 7602253"/>
              <a:gd name="connsiteY5" fmla="*/ 2060848 h 6765925"/>
              <a:gd name="connsiteX6" fmla="*/ 6012160 w 7602253"/>
              <a:gd name="connsiteY6" fmla="*/ 2636912 h 6765925"/>
              <a:gd name="connsiteX7" fmla="*/ 6660232 w 7602253"/>
              <a:gd name="connsiteY7" fmla="*/ 2708920 h 6765925"/>
              <a:gd name="connsiteX8" fmla="*/ 7236296 w 7602253"/>
              <a:gd name="connsiteY8" fmla="*/ 2636912 h 6765925"/>
              <a:gd name="connsiteX9" fmla="*/ 7434234 w 7602253"/>
              <a:gd name="connsiteY9" fmla="*/ 3861048 h 6765925"/>
              <a:gd name="connsiteX10" fmla="*/ 6660232 w 7602253"/>
              <a:gd name="connsiteY10" fmla="*/ 5517232 h 6765925"/>
              <a:gd name="connsiteX11" fmla="*/ 6228185 w 7602253"/>
              <a:gd name="connsiteY11" fmla="*/ 6765925 h 6765925"/>
              <a:gd name="connsiteX12" fmla="*/ 0 w 7602253"/>
              <a:gd name="connsiteY12" fmla="*/ 6765925 h 6765925"/>
              <a:gd name="connsiteX13" fmla="*/ 0 w 7602253"/>
              <a:gd name="connsiteY13" fmla="*/ 0 h 6765925"/>
              <a:gd name="connsiteX0" fmla="*/ 0 w 7602253"/>
              <a:gd name="connsiteY0" fmla="*/ 0 h 6765925"/>
              <a:gd name="connsiteX1" fmla="*/ 5940152 w 7602253"/>
              <a:gd name="connsiteY1" fmla="*/ 0 h 6765925"/>
              <a:gd name="connsiteX2" fmla="*/ 5796136 w 7602253"/>
              <a:gd name="connsiteY2" fmla="*/ 90488 h 6765925"/>
              <a:gd name="connsiteX3" fmla="*/ 6012160 w 7602253"/>
              <a:gd name="connsiteY3" fmla="*/ 692696 h 6765925"/>
              <a:gd name="connsiteX4" fmla="*/ 6084168 w 7602253"/>
              <a:gd name="connsiteY4" fmla="*/ 1268760 h 6765925"/>
              <a:gd name="connsiteX5" fmla="*/ 6228184 w 7602253"/>
              <a:gd name="connsiteY5" fmla="*/ 2060848 h 6765925"/>
              <a:gd name="connsiteX6" fmla="*/ 6012160 w 7602253"/>
              <a:gd name="connsiteY6" fmla="*/ 2636912 h 6765925"/>
              <a:gd name="connsiteX7" fmla="*/ 6660232 w 7602253"/>
              <a:gd name="connsiteY7" fmla="*/ 2708920 h 6765925"/>
              <a:gd name="connsiteX8" fmla="*/ 7236296 w 7602253"/>
              <a:gd name="connsiteY8" fmla="*/ 2636912 h 6765925"/>
              <a:gd name="connsiteX9" fmla="*/ 7434234 w 7602253"/>
              <a:gd name="connsiteY9" fmla="*/ 3861048 h 6765925"/>
              <a:gd name="connsiteX10" fmla="*/ 6660232 w 7602253"/>
              <a:gd name="connsiteY10" fmla="*/ 5517232 h 6765925"/>
              <a:gd name="connsiteX11" fmla="*/ 6228185 w 7602253"/>
              <a:gd name="connsiteY11" fmla="*/ 6765925 h 6765925"/>
              <a:gd name="connsiteX12" fmla="*/ 0 w 7602253"/>
              <a:gd name="connsiteY12" fmla="*/ 6765925 h 6765925"/>
              <a:gd name="connsiteX13" fmla="*/ 0 w 7602253"/>
              <a:gd name="connsiteY13" fmla="*/ 0 h 6765925"/>
              <a:gd name="connsiteX0" fmla="*/ 0 w 7602253"/>
              <a:gd name="connsiteY0" fmla="*/ 0 h 6765925"/>
              <a:gd name="connsiteX1" fmla="*/ 5940152 w 7602253"/>
              <a:gd name="connsiteY1" fmla="*/ 0 h 6765925"/>
              <a:gd name="connsiteX2" fmla="*/ 5796136 w 7602253"/>
              <a:gd name="connsiteY2" fmla="*/ 90488 h 6765925"/>
              <a:gd name="connsiteX3" fmla="*/ 6012160 w 7602253"/>
              <a:gd name="connsiteY3" fmla="*/ 692696 h 6765925"/>
              <a:gd name="connsiteX4" fmla="*/ 6084168 w 7602253"/>
              <a:gd name="connsiteY4" fmla="*/ 1268760 h 6765925"/>
              <a:gd name="connsiteX5" fmla="*/ 6228184 w 7602253"/>
              <a:gd name="connsiteY5" fmla="*/ 2060848 h 6765925"/>
              <a:gd name="connsiteX6" fmla="*/ 6012160 w 7602253"/>
              <a:gd name="connsiteY6" fmla="*/ 2636912 h 6765925"/>
              <a:gd name="connsiteX7" fmla="*/ 6660232 w 7602253"/>
              <a:gd name="connsiteY7" fmla="*/ 2708920 h 6765925"/>
              <a:gd name="connsiteX8" fmla="*/ 7236296 w 7602253"/>
              <a:gd name="connsiteY8" fmla="*/ 2636912 h 6765925"/>
              <a:gd name="connsiteX9" fmla="*/ 7434234 w 7602253"/>
              <a:gd name="connsiteY9" fmla="*/ 3861048 h 6765925"/>
              <a:gd name="connsiteX10" fmla="*/ 6660232 w 7602253"/>
              <a:gd name="connsiteY10" fmla="*/ 5517232 h 6765925"/>
              <a:gd name="connsiteX11" fmla="*/ 6228185 w 7602253"/>
              <a:gd name="connsiteY11" fmla="*/ 6765925 h 6765925"/>
              <a:gd name="connsiteX12" fmla="*/ 0 w 7602253"/>
              <a:gd name="connsiteY12" fmla="*/ 6765925 h 6765925"/>
              <a:gd name="connsiteX13" fmla="*/ 0 w 7602253"/>
              <a:gd name="connsiteY13" fmla="*/ 0 h 6765925"/>
              <a:gd name="connsiteX0" fmla="*/ 0 w 7602253"/>
              <a:gd name="connsiteY0" fmla="*/ 0 h 6765925"/>
              <a:gd name="connsiteX1" fmla="*/ 5940152 w 7602253"/>
              <a:gd name="connsiteY1" fmla="*/ 0 h 6765925"/>
              <a:gd name="connsiteX2" fmla="*/ 5796136 w 7602253"/>
              <a:gd name="connsiteY2" fmla="*/ 90488 h 6765925"/>
              <a:gd name="connsiteX3" fmla="*/ 6012160 w 7602253"/>
              <a:gd name="connsiteY3" fmla="*/ 692696 h 6765925"/>
              <a:gd name="connsiteX4" fmla="*/ 6084168 w 7602253"/>
              <a:gd name="connsiteY4" fmla="*/ 1268760 h 6765925"/>
              <a:gd name="connsiteX5" fmla="*/ 6228184 w 7602253"/>
              <a:gd name="connsiteY5" fmla="*/ 2060848 h 6765925"/>
              <a:gd name="connsiteX6" fmla="*/ 6012160 w 7602253"/>
              <a:gd name="connsiteY6" fmla="*/ 2636912 h 6765925"/>
              <a:gd name="connsiteX7" fmla="*/ 6660232 w 7602253"/>
              <a:gd name="connsiteY7" fmla="*/ 2708920 h 6765925"/>
              <a:gd name="connsiteX8" fmla="*/ 7236296 w 7602253"/>
              <a:gd name="connsiteY8" fmla="*/ 2636912 h 6765925"/>
              <a:gd name="connsiteX9" fmla="*/ 7434234 w 7602253"/>
              <a:gd name="connsiteY9" fmla="*/ 3861048 h 6765925"/>
              <a:gd name="connsiteX10" fmla="*/ 6660232 w 7602253"/>
              <a:gd name="connsiteY10" fmla="*/ 5517232 h 6765925"/>
              <a:gd name="connsiteX11" fmla="*/ 6228185 w 7602253"/>
              <a:gd name="connsiteY11" fmla="*/ 6765925 h 6765925"/>
              <a:gd name="connsiteX12" fmla="*/ 0 w 7602253"/>
              <a:gd name="connsiteY12" fmla="*/ 6765925 h 6765925"/>
              <a:gd name="connsiteX13" fmla="*/ 0 w 7602253"/>
              <a:gd name="connsiteY13" fmla="*/ 0 h 6765925"/>
              <a:gd name="connsiteX0" fmla="*/ 0 w 7602253"/>
              <a:gd name="connsiteY0" fmla="*/ 0 h 6765925"/>
              <a:gd name="connsiteX1" fmla="*/ 5940152 w 7602253"/>
              <a:gd name="connsiteY1" fmla="*/ 0 h 6765925"/>
              <a:gd name="connsiteX2" fmla="*/ 5796136 w 7602253"/>
              <a:gd name="connsiteY2" fmla="*/ 90488 h 6765925"/>
              <a:gd name="connsiteX3" fmla="*/ 6012160 w 7602253"/>
              <a:gd name="connsiteY3" fmla="*/ 692696 h 6765925"/>
              <a:gd name="connsiteX4" fmla="*/ 6084168 w 7602253"/>
              <a:gd name="connsiteY4" fmla="*/ 1268760 h 6765925"/>
              <a:gd name="connsiteX5" fmla="*/ 6228184 w 7602253"/>
              <a:gd name="connsiteY5" fmla="*/ 2060848 h 6765925"/>
              <a:gd name="connsiteX6" fmla="*/ 6012160 w 7602253"/>
              <a:gd name="connsiteY6" fmla="*/ 2636912 h 6765925"/>
              <a:gd name="connsiteX7" fmla="*/ 6660232 w 7602253"/>
              <a:gd name="connsiteY7" fmla="*/ 2708920 h 6765925"/>
              <a:gd name="connsiteX8" fmla="*/ 7236296 w 7602253"/>
              <a:gd name="connsiteY8" fmla="*/ 2636912 h 6765925"/>
              <a:gd name="connsiteX9" fmla="*/ 7434234 w 7602253"/>
              <a:gd name="connsiteY9" fmla="*/ 3861048 h 6765925"/>
              <a:gd name="connsiteX10" fmla="*/ 6660232 w 7602253"/>
              <a:gd name="connsiteY10" fmla="*/ 5517232 h 6765925"/>
              <a:gd name="connsiteX11" fmla="*/ 6228185 w 7602253"/>
              <a:gd name="connsiteY11" fmla="*/ 6765925 h 6765925"/>
              <a:gd name="connsiteX12" fmla="*/ 0 w 7602253"/>
              <a:gd name="connsiteY12" fmla="*/ 6765925 h 6765925"/>
              <a:gd name="connsiteX13" fmla="*/ 0 w 7602253"/>
              <a:gd name="connsiteY13" fmla="*/ 0 h 6765925"/>
              <a:gd name="connsiteX0" fmla="*/ 0 w 7602253"/>
              <a:gd name="connsiteY0" fmla="*/ 0 h 6765925"/>
              <a:gd name="connsiteX1" fmla="*/ 5940152 w 7602253"/>
              <a:gd name="connsiteY1" fmla="*/ 0 h 6765925"/>
              <a:gd name="connsiteX2" fmla="*/ 5796136 w 7602253"/>
              <a:gd name="connsiteY2" fmla="*/ 90488 h 6765925"/>
              <a:gd name="connsiteX3" fmla="*/ 6012160 w 7602253"/>
              <a:gd name="connsiteY3" fmla="*/ 692696 h 6765925"/>
              <a:gd name="connsiteX4" fmla="*/ 6084168 w 7602253"/>
              <a:gd name="connsiteY4" fmla="*/ 1268760 h 6765925"/>
              <a:gd name="connsiteX5" fmla="*/ 6228184 w 7602253"/>
              <a:gd name="connsiteY5" fmla="*/ 2060848 h 6765925"/>
              <a:gd name="connsiteX6" fmla="*/ 6012160 w 7602253"/>
              <a:gd name="connsiteY6" fmla="*/ 2636912 h 6765925"/>
              <a:gd name="connsiteX7" fmla="*/ 6660232 w 7602253"/>
              <a:gd name="connsiteY7" fmla="*/ 2708920 h 6765925"/>
              <a:gd name="connsiteX8" fmla="*/ 7236296 w 7602253"/>
              <a:gd name="connsiteY8" fmla="*/ 2636912 h 6765925"/>
              <a:gd name="connsiteX9" fmla="*/ 7434234 w 7602253"/>
              <a:gd name="connsiteY9" fmla="*/ 3861048 h 6765925"/>
              <a:gd name="connsiteX10" fmla="*/ 6660232 w 7602253"/>
              <a:gd name="connsiteY10" fmla="*/ 5517232 h 6765925"/>
              <a:gd name="connsiteX11" fmla="*/ 6228185 w 7602253"/>
              <a:gd name="connsiteY11" fmla="*/ 6765925 h 6765925"/>
              <a:gd name="connsiteX12" fmla="*/ 0 w 7602253"/>
              <a:gd name="connsiteY12" fmla="*/ 6765925 h 6765925"/>
              <a:gd name="connsiteX13" fmla="*/ 0 w 7602253"/>
              <a:gd name="connsiteY13" fmla="*/ 0 h 6765925"/>
              <a:gd name="connsiteX0" fmla="*/ 0 w 7602253"/>
              <a:gd name="connsiteY0" fmla="*/ 0 h 6765925"/>
              <a:gd name="connsiteX1" fmla="*/ 5940152 w 7602253"/>
              <a:gd name="connsiteY1" fmla="*/ 0 h 6765925"/>
              <a:gd name="connsiteX2" fmla="*/ 5796136 w 7602253"/>
              <a:gd name="connsiteY2" fmla="*/ 90488 h 6765925"/>
              <a:gd name="connsiteX3" fmla="*/ 6012160 w 7602253"/>
              <a:gd name="connsiteY3" fmla="*/ 692696 h 6765925"/>
              <a:gd name="connsiteX4" fmla="*/ 6084168 w 7602253"/>
              <a:gd name="connsiteY4" fmla="*/ 1268760 h 6765925"/>
              <a:gd name="connsiteX5" fmla="*/ 6228184 w 7602253"/>
              <a:gd name="connsiteY5" fmla="*/ 2060848 h 6765925"/>
              <a:gd name="connsiteX6" fmla="*/ 6012160 w 7602253"/>
              <a:gd name="connsiteY6" fmla="*/ 2636912 h 6765925"/>
              <a:gd name="connsiteX7" fmla="*/ 6660232 w 7602253"/>
              <a:gd name="connsiteY7" fmla="*/ 2708920 h 6765925"/>
              <a:gd name="connsiteX8" fmla="*/ 7236296 w 7602253"/>
              <a:gd name="connsiteY8" fmla="*/ 2636912 h 6765925"/>
              <a:gd name="connsiteX9" fmla="*/ 7434234 w 7602253"/>
              <a:gd name="connsiteY9" fmla="*/ 3861048 h 6765925"/>
              <a:gd name="connsiteX10" fmla="*/ 6660232 w 7602253"/>
              <a:gd name="connsiteY10" fmla="*/ 5517232 h 6765925"/>
              <a:gd name="connsiteX11" fmla="*/ 6228185 w 7602253"/>
              <a:gd name="connsiteY11" fmla="*/ 6765925 h 6765925"/>
              <a:gd name="connsiteX12" fmla="*/ 0 w 7602253"/>
              <a:gd name="connsiteY12" fmla="*/ 6765925 h 6765925"/>
              <a:gd name="connsiteX13" fmla="*/ 0 w 7602253"/>
              <a:gd name="connsiteY13" fmla="*/ 0 h 6765925"/>
              <a:gd name="connsiteX0" fmla="*/ 0 w 7602253"/>
              <a:gd name="connsiteY0" fmla="*/ 0 h 6765925"/>
              <a:gd name="connsiteX1" fmla="*/ 5940152 w 7602253"/>
              <a:gd name="connsiteY1" fmla="*/ 0 h 6765925"/>
              <a:gd name="connsiteX2" fmla="*/ 5796136 w 7602253"/>
              <a:gd name="connsiteY2" fmla="*/ 90488 h 6765925"/>
              <a:gd name="connsiteX3" fmla="*/ 6012160 w 7602253"/>
              <a:gd name="connsiteY3" fmla="*/ 692696 h 6765925"/>
              <a:gd name="connsiteX4" fmla="*/ 6084168 w 7602253"/>
              <a:gd name="connsiteY4" fmla="*/ 1268760 h 6765925"/>
              <a:gd name="connsiteX5" fmla="*/ 6228184 w 7602253"/>
              <a:gd name="connsiteY5" fmla="*/ 2060848 h 6765925"/>
              <a:gd name="connsiteX6" fmla="*/ 6012160 w 7602253"/>
              <a:gd name="connsiteY6" fmla="*/ 2636912 h 6765925"/>
              <a:gd name="connsiteX7" fmla="*/ 6660232 w 7602253"/>
              <a:gd name="connsiteY7" fmla="*/ 2708920 h 6765925"/>
              <a:gd name="connsiteX8" fmla="*/ 7236296 w 7602253"/>
              <a:gd name="connsiteY8" fmla="*/ 2636912 h 6765925"/>
              <a:gd name="connsiteX9" fmla="*/ 7434234 w 7602253"/>
              <a:gd name="connsiteY9" fmla="*/ 3861048 h 6765925"/>
              <a:gd name="connsiteX10" fmla="*/ 6660232 w 7602253"/>
              <a:gd name="connsiteY10" fmla="*/ 5517232 h 6765925"/>
              <a:gd name="connsiteX11" fmla="*/ 6228185 w 7602253"/>
              <a:gd name="connsiteY11" fmla="*/ 6765925 h 6765925"/>
              <a:gd name="connsiteX12" fmla="*/ 0 w 7602253"/>
              <a:gd name="connsiteY12" fmla="*/ 6765925 h 6765925"/>
              <a:gd name="connsiteX13" fmla="*/ 0 w 7602253"/>
              <a:gd name="connsiteY13" fmla="*/ 0 h 6765925"/>
              <a:gd name="connsiteX0" fmla="*/ 0 w 7548331"/>
              <a:gd name="connsiteY0" fmla="*/ 0 h 6765925"/>
              <a:gd name="connsiteX1" fmla="*/ 5940152 w 7548331"/>
              <a:gd name="connsiteY1" fmla="*/ 0 h 6765925"/>
              <a:gd name="connsiteX2" fmla="*/ 5796136 w 7548331"/>
              <a:gd name="connsiteY2" fmla="*/ 90488 h 6765925"/>
              <a:gd name="connsiteX3" fmla="*/ 6012160 w 7548331"/>
              <a:gd name="connsiteY3" fmla="*/ 692696 h 6765925"/>
              <a:gd name="connsiteX4" fmla="*/ 6084168 w 7548331"/>
              <a:gd name="connsiteY4" fmla="*/ 1268760 h 6765925"/>
              <a:gd name="connsiteX5" fmla="*/ 6228184 w 7548331"/>
              <a:gd name="connsiteY5" fmla="*/ 2060848 h 6765925"/>
              <a:gd name="connsiteX6" fmla="*/ 6012160 w 7548331"/>
              <a:gd name="connsiteY6" fmla="*/ 2636912 h 6765925"/>
              <a:gd name="connsiteX7" fmla="*/ 6660232 w 7548331"/>
              <a:gd name="connsiteY7" fmla="*/ 2708920 h 6765925"/>
              <a:gd name="connsiteX8" fmla="*/ 7236296 w 7548331"/>
              <a:gd name="connsiteY8" fmla="*/ 2636912 h 6765925"/>
              <a:gd name="connsiteX9" fmla="*/ 7380312 w 7548331"/>
              <a:gd name="connsiteY9" fmla="*/ 3645024 h 6765925"/>
              <a:gd name="connsiteX10" fmla="*/ 6660232 w 7548331"/>
              <a:gd name="connsiteY10" fmla="*/ 5517232 h 6765925"/>
              <a:gd name="connsiteX11" fmla="*/ 6228185 w 7548331"/>
              <a:gd name="connsiteY11" fmla="*/ 6765925 h 6765925"/>
              <a:gd name="connsiteX12" fmla="*/ 0 w 7548331"/>
              <a:gd name="connsiteY12" fmla="*/ 6765925 h 6765925"/>
              <a:gd name="connsiteX13" fmla="*/ 0 w 7548331"/>
              <a:gd name="connsiteY13" fmla="*/ 0 h 6765925"/>
              <a:gd name="connsiteX0" fmla="*/ 0 w 7548331"/>
              <a:gd name="connsiteY0" fmla="*/ 0 h 6765925"/>
              <a:gd name="connsiteX1" fmla="*/ 5940152 w 7548331"/>
              <a:gd name="connsiteY1" fmla="*/ 0 h 6765925"/>
              <a:gd name="connsiteX2" fmla="*/ 5796136 w 7548331"/>
              <a:gd name="connsiteY2" fmla="*/ 90488 h 6765925"/>
              <a:gd name="connsiteX3" fmla="*/ 6012160 w 7548331"/>
              <a:gd name="connsiteY3" fmla="*/ 692696 h 6765925"/>
              <a:gd name="connsiteX4" fmla="*/ 6084168 w 7548331"/>
              <a:gd name="connsiteY4" fmla="*/ 1268760 h 6765925"/>
              <a:gd name="connsiteX5" fmla="*/ 6228184 w 7548331"/>
              <a:gd name="connsiteY5" fmla="*/ 2060848 h 6765925"/>
              <a:gd name="connsiteX6" fmla="*/ 6012160 w 7548331"/>
              <a:gd name="connsiteY6" fmla="*/ 2636912 h 6765925"/>
              <a:gd name="connsiteX7" fmla="*/ 6660232 w 7548331"/>
              <a:gd name="connsiteY7" fmla="*/ 2708920 h 6765925"/>
              <a:gd name="connsiteX8" fmla="*/ 7236296 w 7548331"/>
              <a:gd name="connsiteY8" fmla="*/ 2636912 h 6765925"/>
              <a:gd name="connsiteX9" fmla="*/ 7380312 w 7548331"/>
              <a:gd name="connsiteY9" fmla="*/ 3645024 h 6765925"/>
              <a:gd name="connsiteX10" fmla="*/ 6660232 w 7548331"/>
              <a:gd name="connsiteY10" fmla="*/ 5517232 h 6765925"/>
              <a:gd name="connsiteX11" fmla="*/ 6228185 w 7548331"/>
              <a:gd name="connsiteY11" fmla="*/ 6765925 h 6765925"/>
              <a:gd name="connsiteX12" fmla="*/ 0 w 7548331"/>
              <a:gd name="connsiteY12" fmla="*/ 6765925 h 6765925"/>
              <a:gd name="connsiteX13" fmla="*/ 0 w 7548331"/>
              <a:gd name="connsiteY13" fmla="*/ 0 h 6765925"/>
              <a:gd name="connsiteX0" fmla="*/ 0 w 7548331"/>
              <a:gd name="connsiteY0" fmla="*/ 0 h 6765925"/>
              <a:gd name="connsiteX1" fmla="*/ 5940152 w 7548331"/>
              <a:gd name="connsiteY1" fmla="*/ 0 h 6765925"/>
              <a:gd name="connsiteX2" fmla="*/ 5796136 w 7548331"/>
              <a:gd name="connsiteY2" fmla="*/ 90488 h 6765925"/>
              <a:gd name="connsiteX3" fmla="*/ 6012160 w 7548331"/>
              <a:gd name="connsiteY3" fmla="*/ 692696 h 6765925"/>
              <a:gd name="connsiteX4" fmla="*/ 6084168 w 7548331"/>
              <a:gd name="connsiteY4" fmla="*/ 1268760 h 6765925"/>
              <a:gd name="connsiteX5" fmla="*/ 6228184 w 7548331"/>
              <a:gd name="connsiteY5" fmla="*/ 2060848 h 6765925"/>
              <a:gd name="connsiteX6" fmla="*/ 6012160 w 7548331"/>
              <a:gd name="connsiteY6" fmla="*/ 2636912 h 6765925"/>
              <a:gd name="connsiteX7" fmla="*/ 6660232 w 7548331"/>
              <a:gd name="connsiteY7" fmla="*/ 2708920 h 6765925"/>
              <a:gd name="connsiteX8" fmla="*/ 7236296 w 7548331"/>
              <a:gd name="connsiteY8" fmla="*/ 2636912 h 6765925"/>
              <a:gd name="connsiteX9" fmla="*/ 7380312 w 7548331"/>
              <a:gd name="connsiteY9" fmla="*/ 3645024 h 6765925"/>
              <a:gd name="connsiteX10" fmla="*/ 6660232 w 7548331"/>
              <a:gd name="connsiteY10" fmla="*/ 5517232 h 6765925"/>
              <a:gd name="connsiteX11" fmla="*/ 6228185 w 7548331"/>
              <a:gd name="connsiteY11" fmla="*/ 6765925 h 6765925"/>
              <a:gd name="connsiteX12" fmla="*/ 0 w 7548331"/>
              <a:gd name="connsiteY12" fmla="*/ 6765925 h 6765925"/>
              <a:gd name="connsiteX13" fmla="*/ 0 w 7548331"/>
              <a:gd name="connsiteY13" fmla="*/ 0 h 6765925"/>
              <a:gd name="connsiteX0" fmla="*/ 0 w 7421880"/>
              <a:gd name="connsiteY0" fmla="*/ 0 h 6765925"/>
              <a:gd name="connsiteX1" fmla="*/ 5940152 w 7421880"/>
              <a:gd name="connsiteY1" fmla="*/ 0 h 6765925"/>
              <a:gd name="connsiteX2" fmla="*/ 5796136 w 7421880"/>
              <a:gd name="connsiteY2" fmla="*/ 90488 h 6765925"/>
              <a:gd name="connsiteX3" fmla="*/ 6012160 w 7421880"/>
              <a:gd name="connsiteY3" fmla="*/ 692696 h 6765925"/>
              <a:gd name="connsiteX4" fmla="*/ 6084168 w 7421880"/>
              <a:gd name="connsiteY4" fmla="*/ 1268760 h 6765925"/>
              <a:gd name="connsiteX5" fmla="*/ 6228184 w 7421880"/>
              <a:gd name="connsiteY5" fmla="*/ 2060848 h 6765925"/>
              <a:gd name="connsiteX6" fmla="*/ 6012160 w 7421880"/>
              <a:gd name="connsiteY6" fmla="*/ 2636912 h 6765925"/>
              <a:gd name="connsiteX7" fmla="*/ 6660232 w 7421880"/>
              <a:gd name="connsiteY7" fmla="*/ 2708920 h 6765925"/>
              <a:gd name="connsiteX8" fmla="*/ 7236296 w 7421880"/>
              <a:gd name="connsiteY8" fmla="*/ 2636912 h 6765925"/>
              <a:gd name="connsiteX9" fmla="*/ 7380312 w 7421880"/>
              <a:gd name="connsiteY9" fmla="*/ 3645024 h 6765925"/>
              <a:gd name="connsiteX10" fmla="*/ 6660232 w 7421880"/>
              <a:gd name="connsiteY10" fmla="*/ 5517232 h 6765925"/>
              <a:gd name="connsiteX11" fmla="*/ 6228185 w 7421880"/>
              <a:gd name="connsiteY11" fmla="*/ 6765925 h 6765925"/>
              <a:gd name="connsiteX12" fmla="*/ 0 w 7421880"/>
              <a:gd name="connsiteY12" fmla="*/ 6765925 h 6765925"/>
              <a:gd name="connsiteX13" fmla="*/ 0 w 7421880"/>
              <a:gd name="connsiteY13" fmla="*/ 0 h 6765925"/>
              <a:gd name="connsiteX0" fmla="*/ 0 w 7463448"/>
              <a:gd name="connsiteY0" fmla="*/ 0 h 6765925"/>
              <a:gd name="connsiteX1" fmla="*/ 5940152 w 7463448"/>
              <a:gd name="connsiteY1" fmla="*/ 0 h 6765925"/>
              <a:gd name="connsiteX2" fmla="*/ 5796136 w 7463448"/>
              <a:gd name="connsiteY2" fmla="*/ 90488 h 6765925"/>
              <a:gd name="connsiteX3" fmla="*/ 6012160 w 7463448"/>
              <a:gd name="connsiteY3" fmla="*/ 692696 h 6765925"/>
              <a:gd name="connsiteX4" fmla="*/ 6084168 w 7463448"/>
              <a:gd name="connsiteY4" fmla="*/ 1268760 h 6765925"/>
              <a:gd name="connsiteX5" fmla="*/ 6228184 w 7463448"/>
              <a:gd name="connsiteY5" fmla="*/ 2060848 h 6765925"/>
              <a:gd name="connsiteX6" fmla="*/ 6012160 w 7463448"/>
              <a:gd name="connsiteY6" fmla="*/ 2636912 h 6765925"/>
              <a:gd name="connsiteX7" fmla="*/ 6660232 w 7463448"/>
              <a:gd name="connsiteY7" fmla="*/ 2708920 h 6765925"/>
              <a:gd name="connsiteX8" fmla="*/ 7236296 w 7463448"/>
              <a:gd name="connsiteY8" fmla="*/ 2636912 h 6765925"/>
              <a:gd name="connsiteX9" fmla="*/ 7421880 w 7463448"/>
              <a:gd name="connsiteY9" fmla="*/ 4077072 h 6765925"/>
              <a:gd name="connsiteX10" fmla="*/ 6660232 w 7463448"/>
              <a:gd name="connsiteY10" fmla="*/ 5517232 h 6765925"/>
              <a:gd name="connsiteX11" fmla="*/ 6228185 w 7463448"/>
              <a:gd name="connsiteY11" fmla="*/ 6765925 h 6765925"/>
              <a:gd name="connsiteX12" fmla="*/ 0 w 7463448"/>
              <a:gd name="connsiteY12" fmla="*/ 6765925 h 6765925"/>
              <a:gd name="connsiteX13" fmla="*/ 0 w 7463448"/>
              <a:gd name="connsiteY13" fmla="*/ 0 h 6765925"/>
              <a:gd name="connsiteX0" fmla="*/ 0 w 7463448"/>
              <a:gd name="connsiteY0" fmla="*/ 0 h 6765925"/>
              <a:gd name="connsiteX1" fmla="*/ 5940152 w 7463448"/>
              <a:gd name="connsiteY1" fmla="*/ 0 h 6765925"/>
              <a:gd name="connsiteX2" fmla="*/ 5796136 w 7463448"/>
              <a:gd name="connsiteY2" fmla="*/ 90488 h 6765925"/>
              <a:gd name="connsiteX3" fmla="*/ 6012160 w 7463448"/>
              <a:gd name="connsiteY3" fmla="*/ 692696 h 6765925"/>
              <a:gd name="connsiteX4" fmla="*/ 6084168 w 7463448"/>
              <a:gd name="connsiteY4" fmla="*/ 1268760 h 6765925"/>
              <a:gd name="connsiteX5" fmla="*/ 6228184 w 7463448"/>
              <a:gd name="connsiteY5" fmla="*/ 2060848 h 6765925"/>
              <a:gd name="connsiteX6" fmla="*/ 6012160 w 7463448"/>
              <a:gd name="connsiteY6" fmla="*/ 2636912 h 6765925"/>
              <a:gd name="connsiteX7" fmla="*/ 6660232 w 7463448"/>
              <a:gd name="connsiteY7" fmla="*/ 2708920 h 6765925"/>
              <a:gd name="connsiteX8" fmla="*/ 7236296 w 7463448"/>
              <a:gd name="connsiteY8" fmla="*/ 2636912 h 6765925"/>
              <a:gd name="connsiteX9" fmla="*/ 7421880 w 7463448"/>
              <a:gd name="connsiteY9" fmla="*/ 4077072 h 6765925"/>
              <a:gd name="connsiteX10" fmla="*/ 6660232 w 7463448"/>
              <a:gd name="connsiteY10" fmla="*/ 5517232 h 6765925"/>
              <a:gd name="connsiteX11" fmla="*/ 6228185 w 7463448"/>
              <a:gd name="connsiteY11" fmla="*/ 6765925 h 6765925"/>
              <a:gd name="connsiteX12" fmla="*/ 0 w 7463448"/>
              <a:gd name="connsiteY12" fmla="*/ 6765925 h 6765925"/>
              <a:gd name="connsiteX13" fmla="*/ 0 w 7463448"/>
              <a:gd name="connsiteY13" fmla="*/ 0 h 6765925"/>
              <a:gd name="connsiteX0" fmla="*/ 0 w 7543800"/>
              <a:gd name="connsiteY0" fmla="*/ 0 h 6765925"/>
              <a:gd name="connsiteX1" fmla="*/ 5940152 w 7543800"/>
              <a:gd name="connsiteY1" fmla="*/ 0 h 6765925"/>
              <a:gd name="connsiteX2" fmla="*/ 5796136 w 7543800"/>
              <a:gd name="connsiteY2" fmla="*/ 90488 h 6765925"/>
              <a:gd name="connsiteX3" fmla="*/ 6012160 w 7543800"/>
              <a:gd name="connsiteY3" fmla="*/ 692696 h 6765925"/>
              <a:gd name="connsiteX4" fmla="*/ 6084168 w 7543800"/>
              <a:gd name="connsiteY4" fmla="*/ 1268760 h 6765925"/>
              <a:gd name="connsiteX5" fmla="*/ 6228184 w 7543800"/>
              <a:gd name="connsiteY5" fmla="*/ 2060848 h 6765925"/>
              <a:gd name="connsiteX6" fmla="*/ 6012160 w 7543800"/>
              <a:gd name="connsiteY6" fmla="*/ 2636912 h 6765925"/>
              <a:gd name="connsiteX7" fmla="*/ 6660232 w 7543800"/>
              <a:gd name="connsiteY7" fmla="*/ 2708920 h 6765925"/>
              <a:gd name="connsiteX8" fmla="*/ 7236296 w 7543800"/>
              <a:gd name="connsiteY8" fmla="*/ 2636912 h 6765925"/>
              <a:gd name="connsiteX9" fmla="*/ 7421880 w 7543800"/>
              <a:gd name="connsiteY9" fmla="*/ 4077072 h 6765925"/>
              <a:gd name="connsiteX10" fmla="*/ 6660232 w 7543800"/>
              <a:gd name="connsiteY10" fmla="*/ 5517232 h 6765925"/>
              <a:gd name="connsiteX11" fmla="*/ 6228185 w 7543800"/>
              <a:gd name="connsiteY11" fmla="*/ 6765925 h 6765925"/>
              <a:gd name="connsiteX12" fmla="*/ 0 w 7543800"/>
              <a:gd name="connsiteY12" fmla="*/ 6765925 h 6765925"/>
              <a:gd name="connsiteX13" fmla="*/ 0 w 7543800"/>
              <a:gd name="connsiteY13" fmla="*/ 0 h 6765925"/>
              <a:gd name="connsiteX0" fmla="*/ 0 w 7604760"/>
              <a:gd name="connsiteY0" fmla="*/ 0 h 6765925"/>
              <a:gd name="connsiteX1" fmla="*/ 5940152 w 7604760"/>
              <a:gd name="connsiteY1" fmla="*/ 0 h 6765925"/>
              <a:gd name="connsiteX2" fmla="*/ 5796136 w 7604760"/>
              <a:gd name="connsiteY2" fmla="*/ 90488 h 6765925"/>
              <a:gd name="connsiteX3" fmla="*/ 6012160 w 7604760"/>
              <a:gd name="connsiteY3" fmla="*/ 692696 h 6765925"/>
              <a:gd name="connsiteX4" fmla="*/ 6084168 w 7604760"/>
              <a:gd name="connsiteY4" fmla="*/ 1268760 h 6765925"/>
              <a:gd name="connsiteX5" fmla="*/ 6228184 w 7604760"/>
              <a:gd name="connsiteY5" fmla="*/ 2060848 h 6765925"/>
              <a:gd name="connsiteX6" fmla="*/ 6012160 w 7604760"/>
              <a:gd name="connsiteY6" fmla="*/ 2636912 h 6765925"/>
              <a:gd name="connsiteX7" fmla="*/ 6660232 w 7604760"/>
              <a:gd name="connsiteY7" fmla="*/ 2708920 h 6765925"/>
              <a:gd name="connsiteX8" fmla="*/ 7236296 w 7604760"/>
              <a:gd name="connsiteY8" fmla="*/ 2636912 h 6765925"/>
              <a:gd name="connsiteX9" fmla="*/ 7421880 w 7604760"/>
              <a:gd name="connsiteY9" fmla="*/ 4077072 h 6765925"/>
              <a:gd name="connsiteX10" fmla="*/ 6660232 w 7604760"/>
              <a:gd name="connsiteY10" fmla="*/ 5517232 h 6765925"/>
              <a:gd name="connsiteX11" fmla="*/ 6228185 w 7604760"/>
              <a:gd name="connsiteY11" fmla="*/ 6765925 h 6765925"/>
              <a:gd name="connsiteX12" fmla="*/ 0 w 7604760"/>
              <a:gd name="connsiteY12" fmla="*/ 6765925 h 6765925"/>
              <a:gd name="connsiteX13" fmla="*/ 0 w 7604760"/>
              <a:gd name="connsiteY13" fmla="*/ 0 h 6765925"/>
              <a:gd name="connsiteX0" fmla="*/ 0 w 7604760"/>
              <a:gd name="connsiteY0" fmla="*/ 0 h 6765925"/>
              <a:gd name="connsiteX1" fmla="*/ 5940152 w 7604760"/>
              <a:gd name="connsiteY1" fmla="*/ 0 h 6765925"/>
              <a:gd name="connsiteX2" fmla="*/ 5796136 w 7604760"/>
              <a:gd name="connsiteY2" fmla="*/ 90488 h 6765925"/>
              <a:gd name="connsiteX3" fmla="*/ 6012160 w 7604760"/>
              <a:gd name="connsiteY3" fmla="*/ 692696 h 6765925"/>
              <a:gd name="connsiteX4" fmla="*/ 6084168 w 7604760"/>
              <a:gd name="connsiteY4" fmla="*/ 1268760 h 6765925"/>
              <a:gd name="connsiteX5" fmla="*/ 6228184 w 7604760"/>
              <a:gd name="connsiteY5" fmla="*/ 2060848 h 6765925"/>
              <a:gd name="connsiteX6" fmla="*/ 6012160 w 7604760"/>
              <a:gd name="connsiteY6" fmla="*/ 2636912 h 6765925"/>
              <a:gd name="connsiteX7" fmla="*/ 6660232 w 7604760"/>
              <a:gd name="connsiteY7" fmla="*/ 2708920 h 6765925"/>
              <a:gd name="connsiteX8" fmla="*/ 7236296 w 7604760"/>
              <a:gd name="connsiteY8" fmla="*/ 2636912 h 6765925"/>
              <a:gd name="connsiteX9" fmla="*/ 7421880 w 7604760"/>
              <a:gd name="connsiteY9" fmla="*/ 4077072 h 6765925"/>
              <a:gd name="connsiteX10" fmla="*/ 6660232 w 7604760"/>
              <a:gd name="connsiteY10" fmla="*/ 5517232 h 6765925"/>
              <a:gd name="connsiteX11" fmla="*/ 6300192 w 7604760"/>
              <a:gd name="connsiteY11" fmla="*/ 6453336 h 6765925"/>
              <a:gd name="connsiteX12" fmla="*/ 6228185 w 7604760"/>
              <a:gd name="connsiteY12" fmla="*/ 6765925 h 6765925"/>
              <a:gd name="connsiteX13" fmla="*/ 0 w 7604760"/>
              <a:gd name="connsiteY13" fmla="*/ 6765925 h 6765925"/>
              <a:gd name="connsiteX14" fmla="*/ 0 w 7604760"/>
              <a:gd name="connsiteY14" fmla="*/ 0 h 6765925"/>
              <a:gd name="connsiteX0" fmla="*/ 0 w 7604760"/>
              <a:gd name="connsiteY0" fmla="*/ 0 h 6765925"/>
              <a:gd name="connsiteX1" fmla="*/ 5940152 w 7604760"/>
              <a:gd name="connsiteY1" fmla="*/ 0 h 6765925"/>
              <a:gd name="connsiteX2" fmla="*/ 5796136 w 7604760"/>
              <a:gd name="connsiteY2" fmla="*/ 90488 h 6765925"/>
              <a:gd name="connsiteX3" fmla="*/ 6012160 w 7604760"/>
              <a:gd name="connsiteY3" fmla="*/ 692696 h 6765925"/>
              <a:gd name="connsiteX4" fmla="*/ 6084168 w 7604760"/>
              <a:gd name="connsiteY4" fmla="*/ 1268760 h 6765925"/>
              <a:gd name="connsiteX5" fmla="*/ 6228184 w 7604760"/>
              <a:gd name="connsiteY5" fmla="*/ 2060848 h 6765925"/>
              <a:gd name="connsiteX6" fmla="*/ 6012160 w 7604760"/>
              <a:gd name="connsiteY6" fmla="*/ 2636912 h 6765925"/>
              <a:gd name="connsiteX7" fmla="*/ 6660232 w 7604760"/>
              <a:gd name="connsiteY7" fmla="*/ 2708920 h 6765925"/>
              <a:gd name="connsiteX8" fmla="*/ 7236296 w 7604760"/>
              <a:gd name="connsiteY8" fmla="*/ 2636912 h 6765925"/>
              <a:gd name="connsiteX9" fmla="*/ 7421880 w 7604760"/>
              <a:gd name="connsiteY9" fmla="*/ 4077072 h 6765925"/>
              <a:gd name="connsiteX10" fmla="*/ 6660232 w 7604760"/>
              <a:gd name="connsiteY10" fmla="*/ 5517232 h 6765925"/>
              <a:gd name="connsiteX11" fmla="*/ 6300192 w 7604760"/>
              <a:gd name="connsiteY11" fmla="*/ 6453336 h 6765925"/>
              <a:gd name="connsiteX12" fmla="*/ 6228185 w 7604760"/>
              <a:gd name="connsiteY12" fmla="*/ 6765925 h 6765925"/>
              <a:gd name="connsiteX13" fmla="*/ 0 w 7604760"/>
              <a:gd name="connsiteY13" fmla="*/ 6765925 h 6765925"/>
              <a:gd name="connsiteX14" fmla="*/ 0 w 7604760"/>
              <a:gd name="connsiteY14" fmla="*/ 0 h 6765925"/>
              <a:gd name="connsiteX0" fmla="*/ 0 w 7604760"/>
              <a:gd name="connsiteY0" fmla="*/ 0 h 6765925"/>
              <a:gd name="connsiteX1" fmla="*/ 5940152 w 7604760"/>
              <a:gd name="connsiteY1" fmla="*/ 0 h 6765925"/>
              <a:gd name="connsiteX2" fmla="*/ 5796136 w 7604760"/>
              <a:gd name="connsiteY2" fmla="*/ 90488 h 6765925"/>
              <a:gd name="connsiteX3" fmla="*/ 6012160 w 7604760"/>
              <a:gd name="connsiteY3" fmla="*/ 692696 h 6765925"/>
              <a:gd name="connsiteX4" fmla="*/ 6084168 w 7604760"/>
              <a:gd name="connsiteY4" fmla="*/ 1268760 h 6765925"/>
              <a:gd name="connsiteX5" fmla="*/ 6228184 w 7604760"/>
              <a:gd name="connsiteY5" fmla="*/ 2060848 h 6765925"/>
              <a:gd name="connsiteX6" fmla="*/ 6012160 w 7604760"/>
              <a:gd name="connsiteY6" fmla="*/ 2636912 h 6765925"/>
              <a:gd name="connsiteX7" fmla="*/ 6660232 w 7604760"/>
              <a:gd name="connsiteY7" fmla="*/ 2708920 h 6765925"/>
              <a:gd name="connsiteX8" fmla="*/ 7236296 w 7604760"/>
              <a:gd name="connsiteY8" fmla="*/ 2636912 h 6765925"/>
              <a:gd name="connsiteX9" fmla="*/ 7421880 w 7604760"/>
              <a:gd name="connsiteY9" fmla="*/ 4077072 h 6765925"/>
              <a:gd name="connsiteX10" fmla="*/ 6660232 w 7604760"/>
              <a:gd name="connsiteY10" fmla="*/ 5517232 h 6765925"/>
              <a:gd name="connsiteX11" fmla="*/ 6300192 w 7604760"/>
              <a:gd name="connsiteY11" fmla="*/ 6453336 h 6765925"/>
              <a:gd name="connsiteX12" fmla="*/ 6228185 w 7604760"/>
              <a:gd name="connsiteY12" fmla="*/ 6765925 h 6765925"/>
              <a:gd name="connsiteX13" fmla="*/ 0 w 7604760"/>
              <a:gd name="connsiteY13" fmla="*/ 6765925 h 6765925"/>
              <a:gd name="connsiteX14" fmla="*/ 0 w 7604760"/>
              <a:gd name="connsiteY14" fmla="*/ 0 h 6765925"/>
              <a:gd name="connsiteX0" fmla="*/ 0 w 7604760"/>
              <a:gd name="connsiteY0" fmla="*/ 0 h 6765925"/>
              <a:gd name="connsiteX1" fmla="*/ 5940152 w 7604760"/>
              <a:gd name="connsiteY1" fmla="*/ 0 h 6765925"/>
              <a:gd name="connsiteX2" fmla="*/ 5796136 w 7604760"/>
              <a:gd name="connsiteY2" fmla="*/ 90488 h 6765925"/>
              <a:gd name="connsiteX3" fmla="*/ 6012160 w 7604760"/>
              <a:gd name="connsiteY3" fmla="*/ 692696 h 6765925"/>
              <a:gd name="connsiteX4" fmla="*/ 6084168 w 7604760"/>
              <a:gd name="connsiteY4" fmla="*/ 1268760 h 6765925"/>
              <a:gd name="connsiteX5" fmla="*/ 6228184 w 7604760"/>
              <a:gd name="connsiteY5" fmla="*/ 2060848 h 6765925"/>
              <a:gd name="connsiteX6" fmla="*/ 6012160 w 7604760"/>
              <a:gd name="connsiteY6" fmla="*/ 2636912 h 6765925"/>
              <a:gd name="connsiteX7" fmla="*/ 6660232 w 7604760"/>
              <a:gd name="connsiteY7" fmla="*/ 2708920 h 6765925"/>
              <a:gd name="connsiteX8" fmla="*/ 7236296 w 7604760"/>
              <a:gd name="connsiteY8" fmla="*/ 2636912 h 6765925"/>
              <a:gd name="connsiteX9" fmla="*/ 7421880 w 7604760"/>
              <a:gd name="connsiteY9" fmla="*/ 4077072 h 6765925"/>
              <a:gd name="connsiteX10" fmla="*/ 6660232 w 7604760"/>
              <a:gd name="connsiteY10" fmla="*/ 5517232 h 6765925"/>
              <a:gd name="connsiteX11" fmla="*/ 6588224 w 7604760"/>
              <a:gd name="connsiteY11" fmla="*/ 5877272 h 6765925"/>
              <a:gd name="connsiteX12" fmla="*/ 6300192 w 7604760"/>
              <a:gd name="connsiteY12" fmla="*/ 6453336 h 6765925"/>
              <a:gd name="connsiteX13" fmla="*/ 6228185 w 7604760"/>
              <a:gd name="connsiteY13" fmla="*/ 6765925 h 6765925"/>
              <a:gd name="connsiteX14" fmla="*/ 0 w 7604760"/>
              <a:gd name="connsiteY14" fmla="*/ 6765925 h 6765925"/>
              <a:gd name="connsiteX15" fmla="*/ 0 w 7604760"/>
              <a:gd name="connsiteY15" fmla="*/ 0 h 6765925"/>
              <a:gd name="connsiteX0" fmla="*/ 0 w 7604760"/>
              <a:gd name="connsiteY0" fmla="*/ 0 h 6765925"/>
              <a:gd name="connsiteX1" fmla="*/ 5940152 w 7604760"/>
              <a:gd name="connsiteY1" fmla="*/ 0 h 6765925"/>
              <a:gd name="connsiteX2" fmla="*/ 5796136 w 7604760"/>
              <a:gd name="connsiteY2" fmla="*/ 90488 h 6765925"/>
              <a:gd name="connsiteX3" fmla="*/ 6012160 w 7604760"/>
              <a:gd name="connsiteY3" fmla="*/ 692696 h 6765925"/>
              <a:gd name="connsiteX4" fmla="*/ 6084168 w 7604760"/>
              <a:gd name="connsiteY4" fmla="*/ 1268760 h 6765925"/>
              <a:gd name="connsiteX5" fmla="*/ 6228184 w 7604760"/>
              <a:gd name="connsiteY5" fmla="*/ 2060848 h 6765925"/>
              <a:gd name="connsiteX6" fmla="*/ 6012160 w 7604760"/>
              <a:gd name="connsiteY6" fmla="*/ 2636912 h 6765925"/>
              <a:gd name="connsiteX7" fmla="*/ 6660232 w 7604760"/>
              <a:gd name="connsiteY7" fmla="*/ 2708920 h 6765925"/>
              <a:gd name="connsiteX8" fmla="*/ 7236296 w 7604760"/>
              <a:gd name="connsiteY8" fmla="*/ 2636912 h 6765925"/>
              <a:gd name="connsiteX9" fmla="*/ 7421880 w 7604760"/>
              <a:gd name="connsiteY9" fmla="*/ 4077072 h 6765925"/>
              <a:gd name="connsiteX10" fmla="*/ 6660232 w 7604760"/>
              <a:gd name="connsiteY10" fmla="*/ 5517232 h 6765925"/>
              <a:gd name="connsiteX11" fmla="*/ 6588224 w 7604760"/>
              <a:gd name="connsiteY11" fmla="*/ 5877272 h 6765925"/>
              <a:gd name="connsiteX12" fmla="*/ 6300192 w 7604760"/>
              <a:gd name="connsiteY12" fmla="*/ 6453336 h 6765925"/>
              <a:gd name="connsiteX13" fmla="*/ 6228185 w 7604760"/>
              <a:gd name="connsiteY13" fmla="*/ 6765925 h 6765925"/>
              <a:gd name="connsiteX14" fmla="*/ 0 w 7604760"/>
              <a:gd name="connsiteY14" fmla="*/ 6765925 h 6765925"/>
              <a:gd name="connsiteX15" fmla="*/ 0 w 7604760"/>
              <a:gd name="connsiteY15" fmla="*/ 0 h 6765925"/>
              <a:gd name="connsiteX0" fmla="*/ 0 w 7604760"/>
              <a:gd name="connsiteY0" fmla="*/ 0 h 6765925"/>
              <a:gd name="connsiteX1" fmla="*/ 5940152 w 7604760"/>
              <a:gd name="connsiteY1" fmla="*/ 0 h 6765925"/>
              <a:gd name="connsiteX2" fmla="*/ 5796136 w 7604760"/>
              <a:gd name="connsiteY2" fmla="*/ 90488 h 6765925"/>
              <a:gd name="connsiteX3" fmla="*/ 6012160 w 7604760"/>
              <a:gd name="connsiteY3" fmla="*/ 692696 h 6765925"/>
              <a:gd name="connsiteX4" fmla="*/ 6084168 w 7604760"/>
              <a:gd name="connsiteY4" fmla="*/ 1268760 h 6765925"/>
              <a:gd name="connsiteX5" fmla="*/ 6228184 w 7604760"/>
              <a:gd name="connsiteY5" fmla="*/ 2060848 h 6765925"/>
              <a:gd name="connsiteX6" fmla="*/ 6012160 w 7604760"/>
              <a:gd name="connsiteY6" fmla="*/ 2636912 h 6765925"/>
              <a:gd name="connsiteX7" fmla="*/ 6660232 w 7604760"/>
              <a:gd name="connsiteY7" fmla="*/ 2708920 h 6765925"/>
              <a:gd name="connsiteX8" fmla="*/ 7236296 w 7604760"/>
              <a:gd name="connsiteY8" fmla="*/ 2636912 h 6765925"/>
              <a:gd name="connsiteX9" fmla="*/ 7421880 w 7604760"/>
              <a:gd name="connsiteY9" fmla="*/ 4077072 h 6765925"/>
              <a:gd name="connsiteX10" fmla="*/ 6660232 w 7604760"/>
              <a:gd name="connsiteY10" fmla="*/ 5517232 h 6765925"/>
              <a:gd name="connsiteX11" fmla="*/ 6588224 w 7604760"/>
              <a:gd name="connsiteY11" fmla="*/ 5877272 h 6765925"/>
              <a:gd name="connsiteX12" fmla="*/ 6300192 w 7604760"/>
              <a:gd name="connsiteY12" fmla="*/ 6453336 h 6765925"/>
              <a:gd name="connsiteX13" fmla="*/ 6228185 w 7604760"/>
              <a:gd name="connsiteY13" fmla="*/ 6765925 h 6765925"/>
              <a:gd name="connsiteX14" fmla="*/ 0 w 7604760"/>
              <a:gd name="connsiteY14" fmla="*/ 6765925 h 6765925"/>
              <a:gd name="connsiteX15" fmla="*/ 0 w 7604760"/>
              <a:gd name="connsiteY15" fmla="*/ 0 h 6765925"/>
              <a:gd name="connsiteX0" fmla="*/ 0 w 7604760"/>
              <a:gd name="connsiteY0" fmla="*/ 0 h 6765925"/>
              <a:gd name="connsiteX1" fmla="*/ 5940152 w 7604760"/>
              <a:gd name="connsiteY1" fmla="*/ 0 h 6765925"/>
              <a:gd name="connsiteX2" fmla="*/ 5796136 w 7604760"/>
              <a:gd name="connsiteY2" fmla="*/ 90488 h 6765925"/>
              <a:gd name="connsiteX3" fmla="*/ 6012160 w 7604760"/>
              <a:gd name="connsiteY3" fmla="*/ 692696 h 6765925"/>
              <a:gd name="connsiteX4" fmla="*/ 6084168 w 7604760"/>
              <a:gd name="connsiteY4" fmla="*/ 1268760 h 6765925"/>
              <a:gd name="connsiteX5" fmla="*/ 6228184 w 7604760"/>
              <a:gd name="connsiteY5" fmla="*/ 2060848 h 6765925"/>
              <a:gd name="connsiteX6" fmla="*/ 6012160 w 7604760"/>
              <a:gd name="connsiteY6" fmla="*/ 2636912 h 6765925"/>
              <a:gd name="connsiteX7" fmla="*/ 6660232 w 7604760"/>
              <a:gd name="connsiteY7" fmla="*/ 2708920 h 6765925"/>
              <a:gd name="connsiteX8" fmla="*/ 7236296 w 7604760"/>
              <a:gd name="connsiteY8" fmla="*/ 2636912 h 6765925"/>
              <a:gd name="connsiteX9" fmla="*/ 7421880 w 7604760"/>
              <a:gd name="connsiteY9" fmla="*/ 4077072 h 6765925"/>
              <a:gd name="connsiteX10" fmla="*/ 7092280 w 7604760"/>
              <a:gd name="connsiteY10" fmla="*/ 5085184 h 6765925"/>
              <a:gd name="connsiteX11" fmla="*/ 6660232 w 7604760"/>
              <a:gd name="connsiteY11" fmla="*/ 5517232 h 6765925"/>
              <a:gd name="connsiteX12" fmla="*/ 6588224 w 7604760"/>
              <a:gd name="connsiteY12" fmla="*/ 5877272 h 6765925"/>
              <a:gd name="connsiteX13" fmla="*/ 6300192 w 7604760"/>
              <a:gd name="connsiteY13" fmla="*/ 6453336 h 6765925"/>
              <a:gd name="connsiteX14" fmla="*/ 6228185 w 7604760"/>
              <a:gd name="connsiteY14" fmla="*/ 6765925 h 6765925"/>
              <a:gd name="connsiteX15" fmla="*/ 0 w 7604760"/>
              <a:gd name="connsiteY15" fmla="*/ 6765925 h 6765925"/>
              <a:gd name="connsiteX16" fmla="*/ 0 w 7604760"/>
              <a:gd name="connsiteY16" fmla="*/ 0 h 6765925"/>
              <a:gd name="connsiteX0" fmla="*/ 0 w 7604760"/>
              <a:gd name="connsiteY0" fmla="*/ 0 h 6765925"/>
              <a:gd name="connsiteX1" fmla="*/ 5940152 w 7604760"/>
              <a:gd name="connsiteY1" fmla="*/ 0 h 6765925"/>
              <a:gd name="connsiteX2" fmla="*/ 5796136 w 7604760"/>
              <a:gd name="connsiteY2" fmla="*/ 90488 h 6765925"/>
              <a:gd name="connsiteX3" fmla="*/ 6012160 w 7604760"/>
              <a:gd name="connsiteY3" fmla="*/ 692696 h 6765925"/>
              <a:gd name="connsiteX4" fmla="*/ 6084168 w 7604760"/>
              <a:gd name="connsiteY4" fmla="*/ 1268760 h 6765925"/>
              <a:gd name="connsiteX5" fmla="*/ 6228184 w 7604760"/>
              <a:gd name="connsiteY5" fmla="*/ 2060848 h 6765925"/>
              <a:gd name="connsiteX6" fmla="*/ 6012160 w 7604760"/>
              <a:gd name="connsiteY6" fmla="*/ 2636912 h 6765925"/>
              <a:gd name="connsiteX7" fmla="*/ 6660232 w 7604760"/>
              <a:gd name="connsiteY7" fmla="*/ 2708920 h 6765925"/>
              <a:gd name="connsiteX8" fmla="*/ 7236296 w 7604760"/>
              <a:gd name="connsiteY8" fmla="*/ 2636912 h 6765925"/>
              <a:gd name="connsiteX9" fmla="*/ 7421880 w 7604760"/>
              <a:gd name="connsiteY9" fmla="*/ 4077072 h 6765925"/>
              <a:gd name="connsiteX10" fmla="*/ 7092280 w 7604760"/>
              <a:gd name="connsiteY10" fmla="*/ 5013176 h 6765925"/>
              <a:gd name="connsiteX11" fmla="*/ 6660232 w 7604760"/>
              <a:gd name="connsiteY11" fmla="*/ 5517232 h 6765925"/>
              <a:gd name="connsiteX12" fmla="*/ 6588224 w 7604760"/>
              <a:gd name="connsiteY12" fmla="*/ 5877272 h 6765925"/>
              <a:gd name="connsiteX13" fmla="*/ 6300192 w 7604760"/>
              <a:gd name="connsiteY13" fmla="*/ 6453336 h 6765925"/>
              <a:gd name="connsiteX14" fmla="*/ 6228185 w 7604760"/>
              <a:gd name="connsiteY14" fmla="*/ 6765925 h 6765925"/>
              <a:gd name="connsiteX15" fmla="*/ 0 w 7604760"/>
              <a:gd name="connsiteY15" fmla="*/ 6765925 h 6765925"/>
              <a:gd name="connsiteX16" fmla="*/ 0 w 7604760"/>
              <a:gd name="connsiteY16" fmla="*/ 0 h 6765925"/>
              <a:gd name="connsiteX0" fmla="*/ 0 w 7604760"/>
              <a:gd name="connsiteY0" fmla="*/ 0 h 6765925"/>
              <a:gd name="connsiteX1" fmla="*/ 5940152 w 7604760"/>
              <a:gd name="connsiteY1" fmla="*/ 0 h 6765925"/>
              <a:gd name="connsiteX2" fmla="*/ 5796136 w 7604760"/>
              <a:gd name="connsiteY2" fmla="*/ 90488 h 6765925"/>
              <a:gd name="connsiteX3" fmla="*/ 6012160 w 7604760"/>
              <a:gd name="connsiteY3" fmla="*/ 692696 h 6765925"/>
              <a:gd name="connsiteX4" fmla="*/ 6084168 w 7604760"/>
              <a:gd name="connsiteY4" fmla="*/ 1268760 h 6765925"/>
              <a:gd name="connsiteX5" fmla="*/ 6228184 w 7604760"/>
              <a:gd name="connsiteY5" fmla="*/ 2060848 h 6765925"/>
              <a:gd name="connsiteX6" fmla="*/ 6012160 w 7604760"/>
              <a:gd name="connsiteY6" fmla="*/ 2636912 h 6765925"/>
              <a:gd name="connsiteX7" fmla="*/ 6660232 w 7604760"/>
              <a:gd name="connsiteY7" fmla="*/ 2708920 h 6765925"/>
              <a:gd name="connsiteX8" fmla="*/ 7236296 w 7604760"/>
              <a:gd name="connsiteY8" fmla="*/ 2636912 h 6765925"/>
              <a:gd name="connsiteX9" fmla="*/ 7421880 w 7604760"/>
              <a:gd name="connsiteY9" fmla="*/ 4077072 h 6765925"/>
              <a:gd name="connsiteX10" fmla="*/ 7092280 w 7604760"/>
              <a:gd name="connsiteY10" fmla="*/ 5013176 h 6765925"/>
              <a:gd name="connsiteX11" fmla="*/ 6660232 w 7604760"/>
              <a:gd name="connsiteY11" fmla="*/ 5517232 h 6765925"/>
              <a:gd name="connsiteX12" fmla="*/ 6588224 w 7604760"/>
              <a:gd name="connsiteY12" fmla="*/ 5877272 h 6765925"/>
              <a:gd name="connsiteX13" fmla="*/ 6300192 w 7604760"/>
              <a:gd name="connsiteY13" fmla="*/ 6453336 h 6765925"/>
              <a:gd name="connsiteX14" fmla="*/ 6228185 w 7604760"/>
              <a:gd name="connsiteY14" fmla="*/ 6765925 h 6765925"/>
              <a:gd name="connsiteX15" fmla="*/ 0 w 7604760"/>
              <a:gd name="connsiteY15" fmla="*/ 6765925 h 6765925"/>
              <a:gd name="connsiteX16" fmla="*/ 0 w 7604760"/>
              <a:gd name="connsiteY16" fmla="*/ 0 h 6765925"/>
              <a:gd name="connsiteX0" fmla="*/ 0 w 7604760"/>
              <a:gd name="connsiteY0" fmla="*/ 0 h 6765925"/>
              <a:gd name="connsiteX1" fmla="*/ 5940152 w 7604760"/>
              <a:gd name="connsiteY1" fmla="*/ 0 h 6765925"/>
              <a:gd name="connsiteX2" fmla="*/ 5796136 w 7604760"/>
              <a:gd name="connsiteY2" fmla="*/ 90488 h 6765925"/>
              <a:gd name="connsiteX3" fmla="*/ 6012160 w 7604760"/>
              <a:gd name="connsiteY3" fmla="*/ 692696 h 6765925"/>
              <a:gd name="connsiteX4" fmla="*/ 6084168 w 7604760"/>
              <a:gd name="connsiteY4" fmla="*/ 1268760 h 6765925"/>
              <a:gd name="connsiteX5" fmla="*/ 6228184 w 7604760"/>
              <a:gd name="connsiteY5" fmla="*/ 2060848 h 6765925"/>
              <a:gd name="connsiteX6" fmla="*/ 6012160 w 7604760"/>
              <a:gd name="connsiteY6" fmla="*/ 2636912 h 6765925"/>
              <a:gd name="connsiteX7" fmla="*/ 6660232 w 7604760"/>
              <a:gd name="connsiteY7" fmla="*/ 2708920 h 6765925"/>
              <a:gd name="connsiteX8" fmla="*/ 7236296 w 7604760"/>
              <a:gd name="connsiteY8" fmla="*/ 2636912 h 6765925"/>
              <a:gd name="connsiteX9" fmla="*/ 7421880 w 7604760"/>
              <a:gd name="connsiteY9" fmla="*/ 4077072 h 6765925"/>
              <a:gd name="connsiteX10" fmla="*/ 7092280 w 7604760"/>
              <a:gd name="connsiteY10" fmla="*/ 5013176 h 6765925"/>
              <a:gd name="connsiteX11" fmla="*/ 6660232 w 7604760"/>
              <a:gd name="connsiteY11" fmla="*/ 5517232 h 6765925"/>
              <a:gd name="connsiteX12" fmla="*/ 6588224 w 7604760"/>
              <a:gd name="connsiteY12" fmla="*/ 5877272 h 6765925"/>
              <a:gd name="connsiteX13" fmla="*/ 6300192 w 7604760"/>
              <a:gd name="connsiteY13" fmla="*/ 6453336 h 6765925"/>
              <a:gd name="connsiteX14" fmla="*/ 6228185 w 7604760"/>
              <a:gd name="connsiteY14" fmla="*/ 6765925 h 6765925"/>
              <a:gd name="connsiteX15" fmla="*/ 0 w 7604760"/>
              <a:gd name="connsiteY15" fmla="*/ 6765925 h 6765925"/>
              <a:gd name="connsiteX16" fmla="*/ 0 w 7604760"/>
              <a:gd name="connsiteY16" fmla="*/ 0 h 6765925"/>
              <a:gd name="connsiteX0" fmla="*/ 0 w 7604760"/>
              <a:gd name="connsiteY0" fmla="*/ 0 h 6765925"/>
              <a:gd name="connsiteX1" fmla="*/ 5940152 w 7604760"/>
              <a:gd name="connsiteY1" fmla="*/ 0 h 6765925"/>
              <a:gd name="connsiteX2" fmla="*/ 5796136 w 7604760"/>
              <a:gd name="connsiteY2" fmla="*/ 90488 h 6765925"/>
              <a:gd name="connsiteX3" fmla="*/ 6012160 w 7604760"/>
              <a:gd name="connsiteY3" fmla="*/ 692696 h 6765925"/>
              <a:gd name="connsiteX4" fmla="*/ 6084168 w 7604760"/>
              <a:gd name="connsiteY4" fmla="*/ 1268760 h 6765925"/>
              <a:gd name="connsiteX5" fmla="*/ 6228184 w 7604760"/>
              <a:gd name="connsiteY5" fmla="*/ 2060848 h 6765925"/>
              <a:gd name="connsiteX6" fmla="*/ 6012160 w 7604760"/>
              <a:gd name="connsiteY6" fmla="*/ 2636912 h 6765925"/>
              <a:gd name="connsiteX7" fmla="*/ 6660232 w 7604760"/>
              <a:gd name="connsiteY7" fmla="*/ 2708920 h 6765925"/>
              <a:gd name="connsiteX8" fmla="*/ 7236296 w 7604760"/>
              <a:gd name="connsiteY8" fmla="*/ 2636912 h 6765925"/>
              <a:gd name="connsiteX9" fmla="*/ 7421880 w 7604760"/>
              <a:gd name="connsiteY9" fmla="*/ 4077072 h 6765925"/>
              <a:gd name="connsiteX10" fmla="*/ 7092280 w 7604760"/>
              <a:gd name="connsiteY10" fmla="*/ 5013176 h 6765925"/>
              <a:gd name="connsiteX11" fmla="*/ 6660232 w 7604760"/>
              <a:gd name="connsiteY11" fmla="*/ 5517232 h 6765925"/>
              <a:gd name="connsiteX12" fmla="*/ 6588224 w 7604760"/>
              <a:gd name="connsiteY12" fmla="*/ 5877272 h 6765925"/>
              <a:gd name="connsiteX13" fmla="*/ 6300192 w 7604760"/>
              <a:gd name="connsiteY13" fmla="*/ 6453336 h 6765925"/>
              <a:gd name="connsiteX14" fmla="*/ 6228185 w 7604760"/>
              <a:gd name="connsiteY14" fmla="*/ 6765925 h 6765925"/>
              <a:gd name="connsiteX15" fmla="*/ 0 w 7604760"/>
              <a:gd name="connsiteY15" fmla="*/ 6765925 h 6765925"/>
              <a:gd name="connsiteX16" fmla="*/ 0 w 7604760"/>
              <a:gd name="connsiteY16" fmla="*/ 0 h 6765925"/>
              <a:gd name="connsiteX0" fmla="*/ 0 w 7491184"/>
              <a:gd name="connsiteY0" fmla="*/ 0 h 6765925"/>
              <a:gd name="connsiteX1" fmla="*/ 5940152 w 7491184"/>
              <a:gd name="connsiteY1" fmla="*/ 0 h 6765925"/>
              <a:gd name="connsiteX2" fmla="*/ 5796136 w 7491184"/>
              <a:gd name="connsiteY2" fmla="*/ 90488 h 6765925"/>
              <a:gd name="connsiteX3" fmla="*/ 6012160 w 7491184"/>
              <a:gd name="connsiteY3" fmla="*/ 692696 h 6765925"/>
              <a:gd name="connsiteX4" fmla="*/ 6084168 w 7491184"/>
              <a:gd name="connsiteY4" fmla="*/ 1268760 h 6765925"/>
              <a:gd name="connsiteX5" fmla="*/ 6228184 w 7491184"/>
              <a:gd name="connsiteY5" fmla="*/ 2060848 h 6765925"/>
              <a:gd name="connsiteX6" fmla="*/ 6012160 w 7491184"/>
              <a:gd name="connsiteY6" fmla="*/ 2636912 h 6765925"/>
              <a:gd name="connsiteX7" fmla="*/ 6660232 w 7491184"/>
              <a:gd name="connsiteY7" fmla="*/ 2708920 h 6765925"/>
              <a:gd name="connsiteX8" fmla="*/ 7236296 w 7491184"/>
              <a:gd name="connsiteY8" fmla="*/ 2636912 h 6765925"/>
              <a:gd name="connsiteX9" fmla="*/ 7308304 w 7491184"/>
              <a:gd name="connsiteY9" fmla="*/ 4005064 h 6765925"/>
              <a:gd name="connsiteX10" fmla="*/ 7092280 w 7491184"/>
              <a:gd name="connsiteY10" fmla="*/ 5013176 h 6765925"/>
              <a:gd name="connsiteX11" fmla="*/ 6660232 w 7491184"/>
              <a:gd name="connsiteY11" fmla="*/ 5517232 h 6765925"/>
              <a:gd name="connsiteX12" fmla="*/ 6588224 w 7491184"/>
              <a:gd name="connsiteY12" fmla="*/ 5877272 h 6765925"/>
              <a:gd name="connsiteX13" fmla="*/ 6300192 w 7491184"/>
              <a:gd name="connsiteY13" fmla="*/ 6453336 h 6765925"/>
              <a:gd name="connsiteX14" fmla="*/ 6228185 w 7491184"/>
              <a:gd name="connsiteY14" fmla="*/ 6765925 h 6765925"/>
              <a:gd name="connsiteX15" fmla="*/ 0 w 7491184"/>
              <a:gd name="connsiteY15" fmla="*/ 6765925 h 6765925"/>
              <a:gd name="connsiteX16" fmla="*/ 0 w 7491184"/>
              <a:gd name="connsiteY16" fmla="*/ 0 h 6765925"/>
              <a:gd name="connsiteX0" fmla="*/ 0 w 7674064"/>
              <a:gd name="connsiteY0" fmla="*/ 0 h 6765925"/>
              <a:gd name="connsiteX1" fmla="*/ 5940152 w 7674064"/>
              <a:gd name="connsiteY1" fmla="*/ 0 h 6765925"/>
              <a:gd name="connsiteX2" fmla="*/ 5796136 w 7674064"/>
              <a:gd name="connsiteY2" fmla="*/ 90488 h 6765925"/>
              <a:gd name="connsiteX3" fmla="*/ 6012160 w 7674064"/>
              <a:gd name="connsiteY3" fmla="*/ 692696 h 6765925"/>
              <a:gd name="connsiteX4" fmla="*/ 6084168 w 7674064"/>
              <a:gd name="connsiteY4" fmla="*/ 1268760 h 6765925"/>
              <a:gd name="connsiteX5" fmla="*/ 6228184 w 7674064"/>
              <a:gd name="connsiteY5" fmla="*/ 2060848 h 6765925"/>
              <a:gd name="connsiteX6" fmla="*/ 6012160 w 7674064"/>
              <a:gd name="connsiteY6" fmla="*/ 2636912 h 6765925"/>
              <a:gd name="connsiteX7" fmla="*/ 6660232 w 7674064"/>
              <a:gd name="connsiteY7" fmla="*/ 2708920 h 6765925"/>
              <a:gd name="connsiteX8" fmla="*/ 7236296 w 7674064"/>
              <a:gd name="connsiteY8" fmla="*/ 2636912 h 6765925"/>
              <a:gd name="connsiteX9" fmla="*/ 7491184 w 7674064"/>
              <a:gd name="connsiteY9" fmla="*/ 4005064 h 6765925"/>
              <a:gd name="connsiteX10" fmla="*/ 7092280 w 7674064"/>
              <a:gd name="connsiteY10" fmla="*/ 5013176 h 6765925"/>
              <a:gd name="connsiteX11" fmla="*/ 6660232 w 7674064"/>
              <a:gd name="connsiteY11" fmla="*/ 5517232 h 6765925"/>
              <a:gd name="connsiteX12" fmla="*/ 6588224 w 7674064"/>
              <a:gd name="connsiteY12" fmla="*/ 5877272 h 6765925"/>
              <a:gd name="connsiteX13" fmla="*/ 6300192 w 7674064"/>
              <a:gd name="connsiteY13" fmla="*/ 6453336 h 6765925"/>
              <a:gd name="connsiteX14" fmla="*/ 6228185 w 7674064"/>
              <a:gd name="connsiteY14" fmla="*/ 6765925 h 6765925"/>
              <a:gd name="connsiteX15" fmla="*/ 0 w 7674064"/>
              <a:gd name="connsiteY15" fmla="*/ 6765925 h 6765925"/>
              <a:gd name="connsiteX16" fmla="*/ 0 w 7674064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2060848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660232 w 7574280"/>
              <a:gd name="connsiteY11" fmla="*/ 5517232 h 6765925"/>
              <a:gd name="connsiteX12" fmla="*/ 6588224 w 7574280"/>
              <a:gd name="connsiteY12" fmla="*/ 5877272 h 6765925"/>
              <a:gd name="connsiteX13" fmla="*/ 6300192 w 7574280"/>
              <a:gd name="connsiteY13" fmla="*/ 645333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2060848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164288 w 7574280"/>
              <a:gd name="connsiteY10" fmla="*/ 4941168 h 6765925"/>
              <a:gd name="connsiteX11" fmla="*/ 6660232 w 7574280"/>
              <a:gd name="connsiteY11" fmla="*/ 5517232 h 6765925"/>
              <a:gd name="connsiteX12" fmla="*/ 6588224 w 7574280"/>
              <a:gd name="connsiteY12" fmla="*/ 5877272 h 6765925"/>
              <a:gd name="connsiteX13" fmla="*/ 6300192 w 7574280"/>
              <a:gd name="connsiteY13" fmla="*/ 645333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2060848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164288 w 7574280"/>
              <a:gd name="connsiteY10" fmla="*/ 4941168 h 6765925"/>
              <a:gd name="connsiteX11" fmla="*/ 6660232 w 7574280"/>
              <a:gd name="connsiteY11" fmla="*/ 5517232 h 6765925"/>
              <a:gd name="connsiteX12" fmla="*/ 6588224 w 7574280"/>
              <a:gd name="connsiteY12" fmla="*/ 5877272 h 6765925"/>
              <a:gd name="connsiteX13" fmla="*/ 6300192 w 7574280"/>
              <a:gd name="connsiteY13" fmla="*/ 645333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2060848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164288 w 7574280"/>
              <a:gd name="connsiteY10" fmla="*/ 4941168 h 6765925"/>
              <a:gd name="connsiteX11" fmla="*/ 6660232 w 7574280"/>
              <a:gd name="connsiteY11" fmla="*/ 5517232 h 6765925"/>
              <a:gd name="connsiteX12" fmla="*/ 6588224 w 7574280"/>
              <a:gd name="connsiteY12" fmla="*/ 5877272 h 6765925"/>
              <a:gd name="connsiteX13" fmla="*/ 6300192 w 7574280"/>
              <a:gd name="connsiteY13" fmla="*/ 645333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2060848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164288 w 7574280"/>
              <a:gd name="connsiteY10" fmla="*/ 4941168 h 6765925"/>
              <a:gd name="connsiteX11" fmla="*/ 6660232 w 7574280"/>
              <a:gd name="connsiteY11" fmla="*/ 5517232 h 6765925"/>
              <a:gd name="connsiteX12" fmla="*/ 6588224 w 7574280"/>
              <a:gd name="connsiteY12" fmla="*/ 5877272 h 6765925"/>
              <a:gd name="connsiteX13" fmla="*/ 6300192 w 7574280"/>
              <a:gd name="connsiteY13" fmla="*/ 645333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2060848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092280 w 7574280"/>
              <a:gd name="connsiteY10" fmla="*/ 4941168 h 6765925"/>
              <a:gd name="connsiteX11" fmla="*/ 6660232 w 7574280"/>
              <a:gd name="connsiteY11" fmla="*/ 5517232 h 6765925"/>
              <a:gd name="connsiteX12" fmla="*/ 6588224 w 7574280"/>
              <a:gd name="connsiteY12" fmla="*/ 5877272 h 6765925"/>
              <a:gd name="connsiteX13" fmla="*/ 6300192 w 7574280"/>
              <a:gd name="connsiteY13" fmla="*/ 645333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2060848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020272 w 7574280"/>
              <a:gd name="connsiteY10" fmla="*/ 5013176 h 6765925"/>
              <a:gd name="connsiteX11" fmla="*/ 6660232 w 7574280"/>
              <a:gd name="connsiteY11" fmla="*/ 5517232 h 6765925"/>
              <a:gd name="connsiteX12" fmla="*/ 6588224 w 7574280"/>
              <a:gd name="connsiteY12" fmla="*/ 5877272 h 6765925"/>
              <a:gd name="connsiteX13" fmla="*/ 6300192 w 7574280"/>
              <a:gd name="connsiteY13" fmla="*/ 645333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2060848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164288 w 7574280"/>
              <a:gd name="connsiteY10" fmla="*/ 5013176 h 6765925"/>
              <a:gd name="connsiteX11" fmla="*/ 6660232 w 7574280"/>
              <a:gd name="connsiteY11" fmla="*/ 5517232 h 6765925"/>
              <a:gd name="connsiteX12" fmla="*/ 6588224 w 7574280"/>
              <a:gd name="connsiteY12" fmla="*/ 5877272 h 6765925"/>
              <a:gd name="connsiteX13" fmla="*/ 6300192 w 7574280"/>
              <a:gd name="connsiteY13" fmla="*/ 645333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2060848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660232 w 7574280"/>
              <a:gd name="connsiteY11" fmla="*/ 5517232 h 6765925"/>
              <a:gd name="connsiteX12" fmla="*/ 6588224 w 7574280"/>
              <a:gd name="connsiteY12" fmla="*/ 5877272 h 6765925"/>
              <a:gd name="connsiteX13" fmla="*/ 6300192 w 7574280"/>
              <a:gd name="connsiteY13" fmla="*/ 645333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2060848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660232 w 7574280"/>
              <a:gd name="connsiteY11" fmla="*/ 5517232 h 6765925"/>
              <a:gd name="connsiteX12" fmla="*/ 6588224 w 7574280"/>
              <a:gd name="connsiteY12" fmla="*/ 5877272 h 6765925"/>
              <a:gd name="connsiteX13" fmla="*/ 6300192 w 7574280"/>
              <a:gd name="connsiteY13" fmla="*/ 645333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2060848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732240 w 7574280"/>
              <a:gd name="connsiteY11" fmla="*/ 5517232 h 6765925"/>
              <a:gd name="connsiteX12" fmla="*/ 6588224 w 7574280"/>
              <a:gd name="connsiteY12" fmla="*/ 5877272 h 6765925"/>
              <a:gd name="connsiteX13" fmla="*/ 6300192 w 7574280"/>
              <a:gd name="connsiteY13" fmla="*/ 645333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2060848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660232 w 7574280"/>
              <a:gd name="connsiteY11" fmla="*/ 5589240 h 6765925"/>
              <a:gd name="connsiteX12" fmla="*/ 6588224 w 7574280"/>
              <a:gd name="connsiteY12" fmla="*/ 5877272 h 6765925"/>
              <a:gd name="connsiteX13" fmla="*/ 6300192 w 7574280"/>
              <a:gd name="connsiteY13" fmla="*/ 645333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2060848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876256 w 7574280"/>
              <a:gd name="connsiteY11" fmla="*/ 5301208 h 6765925"/>
              <a:gd name="connsiteX12" fmla="*/ 6660232 w 7574280"/>
              <a:gd name="connsiteY12" fmla="*/ 5589240 h 6765925"/>
              <a:gd name="connsiteX13" fmla="*/ 6588224 w 7574280"/>
              <a:gd name="connsiteY13" fmla="*/ 5877272 h 6765925"/>
              <a:gd name="connsiteX14" fmla="*/ 6300192 w 7574280"/>
              <a:gd name="connsiteY14" fmla="*/ 6453336 h 6765925"/>
              <a:gd name="connsiteX15" fmla="*/ 6228185 w 7574280"/>
              <a:gd name="connsiteY15" fmla="*/ 6765925 h 6765925"/>
              <a:gd name="connsiteX16" fmla="*/ 0 w 7574280"/>
              <a:gd name="connsiteY16" fmla="*/ 6765925 h 6765925"/>
              <a:gd name="connsiteX17" fmla="*/ 0 w 7574280"/>
              <a:gd name="connsiteY17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2060848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876256 w 7574280"/>
              <a:gd name="connsiteY11" fmla="*/ 5301208 h 6765925"/>
              <a:gd name="connsiteX12" fmla="*/ 6660232 w 7574280"/>
              <a:gd name="connsiteY12" fmla="*/ 5589240 h 6765925"/>
              <a:gd name="connsiteX13" fmla="*/ 6588224 w 7574280"/>
              <a:gd name="connsiteY13" fmla="*/ 5877272 h 6765925"/>
              <a:gd name="connsiteX14" fmla="*/ 6300192 w 7574280"/>
              <a:gd name="connsiteY14" fmla="*/ 6453336 h 6765925"/>
              <a:gd name="connsiteX15" fmla="*/ 6228185 w 7574280"/>
              <a:gd name="connsiteY15" fmla="*/ 6765925 h 6765925"/>
              <a:gd name="connsiteX16" fmla="*/ 0 w 7574280"/>
              <a:gd name="connsiteY16" fmla="*/ 6765925 h 6765925"/>
              <a:gd name="connsiteX17" fmla="*/ 0 w 7574280"/>
              <a:gd name="connsiteY17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2060848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948264 w 7574280"/>
              <a:gd name="connsiteY11" fmla="*/ 5229200 h 6765925"/>
              <a:gd name="connsiteX12" fmla="*/ 6660232 w 7574280"/>
              <a:gd name="connsiteY12" fmla="*/ 5589240 h 6765925"/>
              <a:gd name="connsiteX13" fmla="*/ 6588224 w 7574280"/>
              <a:gd name="connsiteY13" fmla="*/ 5877272 h 6765925"/>
              <a:gd name="connsiteX14" fmla="*/ 6300192 w 7574280"/>
              <a:gd name="connsiteY14" fmla="*/ 6453336 h 6765925"/>
              <a:gd name="connsiteX15" fmla="*/ 6228185 w 7574280"/>
              <a:gd name="connsiteY15" fmla="*/ 6765925 h 6765925"/>
              <a:gd name="connsiteX16" fmla="*/ 0 w 7574280"/>
              <a:gd name="connsiteY16" fmla="*/ 6765925 h 6765925"/>
              <a:gd name="connsiteX17" fmla="*/ 0 w 7574280"/>
              <a:gd name="connsiteY17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2060848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948264 w 7574280"/>
              <a:gd name="connsiteY11" fmla="*/ 5229200 h 6765925"/>
              <a:gd name="connsiteX12" fmla="*/ 6660232 w 7574280"/>
              <a:gd name="connsiteY12" fmla="*/ 5589240 h 6765925"/>
              <a:gd name="connsiteX13" fmla="*/ 6588224 w 7574280"/>
              <a:gd name="connsiteY13" fmla="*/ 5877272 h 6765925"/>
              <a:gd name="connsiteX14" fmla="*/ 6300192 w 7574280"/>
              <a:gd name="connsiteY14" fmla="*/ 6453336 h 6765925"/>
              <a:gd name="connsiteX15" fmla="*/ 6228185 w 7574280"/>
              <a:gd name="connsiteY15" fmla="*/ 6765925 h 6765925"/>
              <a:gd name="connsiteX16" fmla="*/ 0 w 7574280"/>
              <a:gd name="connsiteY16" fmla="*/ 6765925 h 6765925"/>
              <a:gd name="connsiteX17" fmla="*/ 0 w 7574280"/>
              <a:gd name="connsiteY17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2060848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876256 w 7574280"/>
              <a:gd name="connsiteY11" fmla="*/ 5301208 h 6765925"/>
              <a:gd name="connsiteX12" fmla="*/ 6660232 w 7574280"/>
              <a:gd name="connsiteY12" fmla="*/ 5589240 h 6765925"/>
              <a:gd name="connsiteX13" fmla="*/ 6588224 w 7574280"/>
              <a:gd name="connsiteY13" fmla="*/ 5877272 h 6765925"/>
              <a:gd name="connsiteX14" fmla="*/ 6300192 w 7574280"/>
              <a:gd name="connsiteY14" fmla="*/ 6453336 h 6765925"/>
              <a:gd name="connsiteX15" fmla="*/ 6228185 w 7574280"/>
              <a:gd name="connsiteY15" fmla="*/ 6765925 h 6765925"/>
              <a:gd name="connsiteX16" fmla="*/ 0 w 7574280"/>
              <a:gd name="connsiteY16" fmla="*/ 6765925 h 6765925"/>
              <a:gd name="connsiteX17" fmla="*/ 0 w 7574280"/>
              <a:gd name="connsiteY17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2060848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804248 w 7574280"/>
              <a:gd name="connsiteY11" fmla="*/ 5301208 h 6765925"/>
              <a:gd name="connsiteX12" fmla="*/ 6660232 w 7574280"/>
              <a:gd name="connsiteY12" fmla="*/ 5589240 h 6765925"/>
              <a:gd name="connsiteX13" fmla="*/ 6588224 w 7574280"/>
              <a:gd name="connsiteY13" fmla="*/ 5877272 h 6765925"/>
              <a:gd name="connsiteX14" fmla="*/ 6300192 w 7574280"/>
              <a:gd name="connsiteY14" fmla="*/ 6453336 h 6765925"/>
              <a:gd name="connsiteX15" fmla="*/ 6228185 w 7574280"/>
              <a:gd name="connsiteY15" fmla="*/ 6765925 h 6765925"/>
              <a:gd name="connsiteX16" fmla="*/ 0 w 7574280"/>
              <a:gd name="connsiteY16" fmla="*/ 6765925 h 6765925"/>
              <a:gd name="connsiteX17" fmla="*/ 0 w 7574280"/>
              <a:gd name="connsiteY17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2060848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804248 w 7574280"/>
              <a:gd name="connsiteY11" fmla="*/ 5301208 h 6765925"/>
              <a:gd name="connsiteX12" fmla="*/ 6660232 w 7574280"/>
              <a:gd name="connsiteY12" fmla="*/ 5589240 h 6765925"/>
              <a:gd name="connsiteX13" fmla="*/ 6588224 w 7574280"/>
              <a:gd name="connsiteY13" fmla="*/ 5877272 h 6765925"/>
              <a:gd name="connsiteX14" fmla="*/ 6300192 w 7574280"/>
              <a:gd name="connsiteY14" fmla="*/ 6453336 h 6765925"/>
              <a:gd name="connsiteX15" fmla="*/ 6228185 w 7574280"/>
              <a:gd name="connsiteY15" fmla="*/ 6765925 h 6765925"/>
              <a:gd name="connsiteX16" fmla="*/ 0 w 7574280"/>
              <a:gd name="connsiteY16" fmla="*/ 6765925 h 6765925"/>
              <a:gd name="connsiteX17" fmla="*/ 0 w 7574280"/>
              <a:gd name="connsiteY17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2060848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804248 w 7574280"/>
              <a:gd name="connsiteY11" fmla="*/ 5301208 h 6765925"/>
              <a:gd name="connsiteX12" fmla="*/ 6660232 w 7574280"/>
              <a:gd name="connsiteY12" fmla="*/ 5589240 h 6765925"/>
              <a:gd name="connsiteX13" fmla="*/ 6588224 w 7574280"/>
              <a:gd name="connsiteY13" fmla="*/ 5877272 h 6765925"/>
              <a:gd name="connsiteX14" fmla="*/ 6300192 w 7574280"/>
              <a:gd name="connsiteY14" fmla="*/ 6453336 h 6765925"/>
              <a:gd name="connsiteX15" fmla="*/ 6228185 w 7574280"/>
              <a:gd name="connsiteY15" fmla="*/ 6765925 h 6765925"/>
              <a:gd name="connsiteX16" fmla="*/ 0 w 7574280"/>
              <a:gd name="connsiteY16" fmla="*/ 6765925 h 6765925"/>
              <a:gd name="connsiteX17" fmla="*/ 0 w 7574280"/>
              <a:gd name="connsiteY17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2060848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804248 w 7574280"/>
              <a:gd name="connsiteY11" fmla="*/ 5301208 h 6765925"/>
              <a:gd name="connsiteX12" fmla="*/ 6660232 w 7574280"/>
              <a:gd name="connsiteY12" fmla="*/ 5589240 h 6765925"/>
              <a:gd name="connsiteX13" fmla="*/ 6588224 w 7574280"/>
              <a:gd name="connsiteY13" fmla="*/ 5877272 h 6765925"/>
              <a:gd name="connsiteX14" fmla="*/ 6300192 w 7574280"/>
              <a:gd name="connsiteY14" fmla="*/ 6453336 h 6765925"/>
              <a:gd name="connsiteX15" fmla="*/ 6228185 w 7574280"/>
              <a:gd name="connsiteY15" fmla="*/ 6765925 h 6765925"/>
              <a:gd name="connsiteX16" fmla="*/ 0 w 7574280"/>
              <a:gd name="connsiteY16" fmla="*/ 6765925 h 6765925"/>
              <a:gd name="connsiteX17" fmla="*/ 0 w 7574280"/>
              <a:gd name="connsiteY17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88840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804248 w 7574280"/>
              <a:gd name="connsiteY11" fmla="*/ 5301208 h 6765925"/>
              <a:gd name="connsiteX12" fmla="*/ 6660232 w 7574280"/>
              <a:gd name="connsiteY12" fmla="*/ 5589240 h 6765925"/>
              <a:gd name="connsiteX13" fmla="*/ 6588224 w 7574280"/>
              <a:gd name="connsiteY13" fmla="*/ 5877272 h 6765925"/>
              <a:gd name="connsiteX14" fmla="*/ 6300192 w 7574280"/>
              <a:gd name="connsiteY14" fmla="*/ 6453336 h 6765925"/>
              <a:gd name="connsiteX15" fmla="*/ 6228185 w 7574280"/>
              <a:gd name="connsiteY15" fmla="*/ 6765925 h 6765925"/>
              <a:gd name="connsiteX16" fmla="*/ 0 w 7574280"/>
              <a:gd name="connsiteY16" fmla="*/ 6765925 h 6765925"/>
              <a:gd name="connsiteX17" fmla="*/ 0 w 7574280"/>
              <a:gd name="connsiteY17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88840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804248 w 7574280"/>
              <a:gd name="connsiteY11" fmla="*/ 5301208 h 6765925"/>
              <a:gd name="connsiteX12" fmla="*/ 6660232 w 7574280"/>
              <a:gd name="connsiteY12" fmla="*/ 5589240 h 6765925"/>
              <a:gd name="connsiteX13" fmla="*/ 6588224 w 7574280"/>
              <a:gd name="connsiteY13" fmla="*/ 5877272 h 6765925"/>
              <a:gd name="connsiteX14" fmla="*/ 6300192 w 7574280"/>
              <a:gd name="connsiteY14" fmla="*/ 6453336 h 6765925"/>
              <a:gd name="connsiteX15" fmla="*/ 6228185 w 7574280"/>
              <a:gd name="connsiteY15" fmla="*/ 6765925 h 6765925"/>
              <a:gd name="connsiteX16" fmla="*/ 0 w 7574280"/>
              <a:gd name="connsiteY16" fmla="*/ 6765925 h 6765925"/>
              <a:gd name="connsiteX17" fmla="*/ 0 w 7574280"/>
              <a:gd name="connsiteY17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804248 w 7574280"/>
              <a:gd name="connsiteY11" fmla="*/ 5301208 h 6765925"/>
              <a:gd name="connsiteX12" fmla="*/ 6660232 w 7574280"/>
              <a:gd name="connsiteY12" fmla="*/ 5589240 h 6765925"/>
              <a:gd name="connsiteX13" fmla="*/ 6588224 w 7574280"/>
              <a:gd name="connsiteY13" fmla="*/ 5877272 h 6765925"/>
              <a:gd name="connsiteX14" fmla="*/ 6300192 w 7574280"/>
              <a:gd name="connsiteY14" fmla="*/ 6453336 h 6765925"/>
              <a:gd name="connsiteX15" fmla="*/ 6228185 w 7574280"/>
              <a:gd name="connsiteY15" fmla="*/ 6765925 h 6765925"/>
              <a:gd name="connsiteX16" fmla="*/ 0 w 7574280"/>
              <a:gd name="connsiteY16" fmla="*/ 6765925 h 6765925"/>
              <a:gd name="connsiteX17" fmla="*/ 0 w 7574280"/>
              <a:gd name="connsiteY17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804248 w 7574280"/>
              <a:gd name="connsiteY11" fmla="*/ 5301208 h 6765925"/>
              <a:gd name="connsiteX12" fmla="*/ 6660232 w 7574280"/>
              <a:gd name="connsiteY12" fmla="*/ 5589240 h 6765925"/>
              <a:gd name="connsiteX13" fmla="*/ 6588224 w 7574280"/>
              <a:gd name="connsiteY13" fmla="*/ 5877272 h 6765925"/>
              <a:gd name="connsiteX14" fmla="*/ 6300192 w 7574280"/>
              <a:gd name="connsiteY14" fmla="*/ 6453336 h 6765925"/>
              <a:gd name="connsiteX15" fmla="*/ 6228185 w 7574280"/>
              <a:gd name="connsiteY15" fmla="*/ 6765925 h 6765925"/>
              <a:gd name="connsiteX16" fmla="*/ 0 w 7574280"/>
              <a:gd name="connsiteY16" fmla="*/ 6765925 h 6765925"/>
              <a:gd name="connsiteX17" fmla="*/ 0 w 7574280"/>
              <a:gd name="connsiteY17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804248 w 7574280"/>
              <a:gd name="connsiteY11" fmla="*/ 5301208 h 6765925"/>
              <a:gd name="connsiteX12" fmla="*/ 6660232 w 7574280"/>
              <a:gd name="connsiteY12" fmla="*/ 5589240 h 6765925"/>
              <a:gd name="connsiteX13" fmla="*/ 6588224 w 7574280"/>
              <a:gd name="connsiteY13" fmla="*/ 5877272 h 6765925"/>
              <a:gd name="connsiteX14" fmla="*/ 6300192 w 7574280"/>
              <a:gd name="connsiteY14" fmla="*/ 6453336 h 6765925"/>
              <a:gd name="connsiteX15" fmla="*/ 6228185 w 7574280"/>
              <a:gd name="connsiteY15" fmla="*/ 6765925 h 6765925"/>
              <a:gd name="connsiteX16" fmla="*/ 0 w 7574280"/>
              <a:gd name="connsiteY16" fmla="*/ 6765925 h 6765925"/>
              <a:gd name="connsiteX17" fmla="*/ 0 w 7574280"/>
              <a:gd name="connsiteY17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804248 w 7574280"/>
              <a:gd name="connsiteY11" fmla="*/ 5301208 h 6765925"/>
              <a:gd name="connsiteX12" fmla="*/ 6660232 w 7574280"/>
              <a:gd name="connsiteY12" fmla="*/ 5589240 h 6765925"/>
              <a:gd name="connsiteX13" fmla="*/ 6588224 w 7574280"/>
              <a:gd name="connsiteY13" fmla="*/ 5877272 h 6765925"/>
              <a:gd name="connsiteX14" fmla="*/ 6300192 w 7574280"/>
              <a:gd name="connsiteY14" fmla="*/ 6453336 h 6765925"/>
              <a:gd name="connsiteX15" fmla="*/ 6228185 w 7574280"/>
              <a:gd name="connsiteY15" fmla="*/ 6765925 h 6765925"/>
              <a:gd name="connsiteX16" fmla="*/ 0 w 7574280"/>
              <a:gd name="connsiteY16" fmla="*/ 6765925 h 6765925"/>
              <a:gd name="connsiteX17" fmla="*/ 0 w 7574280"/>
              <a:gd name="connsiteY17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236296 w 7574280"/>
              <a:gd name="connsiteY8" fmla="*/ 263691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804248 w 7574280"/>
              <a:gd name="connsiteY11" fmla="*/ 5301208 h 6765925"/>
              <a:gd name="connsiteX12" fmla="*/ 6660232 w 7574280"/>
              <a:gd name="connsiteY12" fmla="*/ 5589240 h 6765925"/>
              <a:gd name="connsiteX13" fmla="*/ 6588224 w 7574280"/>
              <a:gd name="connsiteY13" fmla="*/ 5877272 h 6765925"/>
              <a:gd name="connsiteX14" fmla="*/ 6300192 w 7574280"/>
              <a:gd name="connsiteY14" fmla="*/ 6453336 h 6765925"/>
              <a:gd name="connsiteX15" fmla="*/ 6228185 w 7574280"/>
              <a:gd name="connsiteY15" fmla="*/ 6765925 h 6765925"/>
              <a:gd name="connsiteX16" fmla="*/ 0 w 7574280"/>
              <a:gd name="connsiteY16" fmla="*/ 6765925 h 6765925"/>
              <a:gd name="connsiteX17" fmla="*/ 0 w 7574280"/>
              <a:gd name="connsiteY17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12160 w 7574280"/>
              <a:gd name="connsiteY6" fmla="*/ 2636912 h 6765925"/>
              <a:gd name="connsiteX7" fmla="*/ 6660232 w 7574280"/>
              <a:gd name="connsiteY7" fmla="*/ 2708920 h 6765925"/>
              <a:gd name="connsiteX8" fmla="*/ 7164588 w 7574280"/>
              <a:gd name="connsiteY8" fmla="*/ 258094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804248 w 7574280"/>
              <a:gd name="connsiteY11" fmla="*/ 5301208 h 6765925"/>
              <a:gd name="connsiteX12" fmla="*/ 6660232 w 7574280"/>
              <a:gd name="connsiteY12" fmla="*/ 5589240 h 6765925"/>
              <a:gd name="connsiteX13" fmla="*/ 6588224 w 7574280"/>
              <a:gd name="connsiteY13" fmla="*/ 5877272 h 6765925"/>
              <a:gd name="connsiteX14" fmla="*/ 6300192 w 7574280"/>
              <a:gd name="connsiteY14" fmla="*/ 6453336 h 6765925"/>
              <a:gd name="connsiteX15" fmla="*/ 6228185 w 7574280"/>
              <a:gd name="connsiteY15" fmla="*/ 6765925 h 6765925"/>
              <a:gd name="connsiteX16" fmla="*/ 0 w 7574280"/>
              <a:gd name="connsiteY16" fmla="*/ 6765925 h 6765925"/>
              <a:gd name="connsiteX17" fmla="*/ 0 w 7574280"/>
              <a:gd name="connsiteY17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12160 w 7574280"/>
              <a:gd name="connsiteY6" fmla="*/ 2636912 h 6765925"/>
              <a:gd name="connsiteX7" fmla="*/ 6660511 w 7574280"/>
              <a:gd name="connsiteY7" fmla="*/ 2653926 h 6765925"/>
              <a:gd name="connsiteX8" fmla="*/ 7164588 w 7574280"/>
              <a:gd name="connsiteY8" fmla="*/ 258094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804248 w 7574280"/>
              <a:gd name="connsiteY11" fmla="*/ 5301208 h 6765925"/>
              <a:gd name="connsiteX12" fmla="*/ 6660232 w 7574280"/>
              <a:gd name="connsiteY12" fmla="*/ 5589240 h 6765925"/>
              <a:gd name="connsiteX13" fmla="*/ 6588224 w 7574280"/>
              <a:gd name="connsiteY13" fmla="*/ 5877272 h 6765925"/>
              <a:gd name="connsiteX14" fmla="*/ 6300192 w 7574280"/>
              <a:gd name="connsiteY14" fmla="*/ 6453336 h 6765925"/>
              <a:gd name="connsiteX15" fmla="*/ 6228185 w 7574280"/>
              <a:gd name="connsiteY15" fmla="*/ 6765925 h 6765925"/>
              <a:gd name="connsiteX16" fmla="*/ 0 w 7574280"/>
              <a:gd name="connsiteY16" fmla="*/ 6765925 h 6765925"/>
              <a:gd name="connsiteX17" fmla="*/ 0 w 7574280"/>
              <a:gd name="connsiteY17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12160 w 7574280"/>
              <a:gd name="connsiteY6" fmla="*/ 2636912 h 6765925"/>
              <a:gd name="connsiteX7" fmla="*/ 6660511 w 7574280"/>
              <a:gd name="connsiteY7" fmla="*/ 2653926 h 6765925"/>
              <a:gd name="connsiteX8" fmla="*/ 7164588 w 7574280"/>
              <a:gd name="connsiteY8" fmla="*/ 258094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804248 w 7574280"/>
              <a:gd name="connsiteY11" fmla="*/ 5301208 h 6765925"/>
              <a:gd name="connsiteX12" fmla="*/ 6660232 w 7574280"/>
              <a:gd name="connsiteY12" fmla="*/ 5589240 h 6765925"/>
              <a:gd name="connsiteX13" fmla="*/ 6588224 w 7574280"/>
              <a:gd name="connsiteY13" fmla="*/ 5877272 h 6765925"/>
              <a:gd name="connsiteX14" fmla="*/ 6300192 w 7574280"/>
              <a:gd name="connsiteY14" fmla="*/ 6453336 h 6765925"/>
              <a:gd name="connsiteX15" fmla="*/ 6228185 w 7574280"/>
              <a:gd name="connsiteY15" fmla="*/ 6765925 h 6765925"/>
              <a:gd name="connsiteX16" fmla="*/ 0 w 7574280"/>
              <a:gd name="connsiteY16" fmla="*/ 6765925 h 6765925"/>
              <a:gd name="connsiteX17" fmla="*/ 0 w 7574280"/>
              <a:gd name="connsiteY17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12160 w 7574280"/>
              <a:gd name="connsiteY6" fmla="*/ 2636912 h 6765925"/>
              <a:gd name="connsiteX7" fmla="*/ 6300456 w 7574280"/>
              <a:gd name="connsiteY7" fmla="*/ 2507958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04248 w 7574280"/>
              <a:gd name="connsiteY12" fmla="*/ 5301208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12160 w 7574280"/>
              <a:gd name="connsiteY6" fmla="*/ 2636912 h 6765925"/>
              <a:gd name="connsiteX7" fmla="*/ 6300456 w 7574280"/>
              <a:gd name="connsiteY7" fmla="*/ 2507958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04248 w 7574280"/>
              <a:gd name="connsiteY12" fmla="*/ 5301208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12160 w 7574280"/>
              <a:gd name="connsiteY6" fmla="*/ 2636912 h 6765925"/>
              <a:gd name="connsiteX7" fmla="*/ 6300456 w 7574280"/>
              <a:gd name="connsiteY7" fmla="*/ 2507958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04248 w 7574280"/>
              <a:gd name="connsiteY12" fmla="*/ 5301208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04248 w 7574280"/>
              <a:gd name="connsiteY12" fmla="*/ 5301208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04248 w 7574280"/>
              <a:gd name="connsiteY12" fmla="*/ 5301208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04248 w 7574280"/>
              <a:gd name="connsiteY12" fmla="*/ 5301208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04248 w 7574280"/>
              <a:gd name="connsiteY12" fmla="*/ 5301208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588500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588500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588500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588500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00456 w 7574280"/>
              <a:gd name="connsiteY7" fmla="*/ 2507958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72467 w 7574280"/>
              <a:gd name="connsiteY7" fmla="*/ 2580942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72467 w 7574280"/>
              <a:gd name="connsiteY7" fmla="*/ 2580942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72467 w 7574280"/>
              <a:gd name="connsiteY7" fmla="*/ 2580942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72467 w 7574280"/>
              <a:gd name="connsiteY7" fmla="*/ 2580942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72467 w 7574280"/>
              <a:gd name="connsiteY7" fmla="*/ 2580942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80942 h 6765925"/>
              <a:gd name="connsiteX7" fmla="*/ 6372467 w 7574280"/>
              <a:gd name="connsiteY7" fmla="*/ 2580942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30468 h 6765925"/>
              <a:gd name="connsiteX7" fmla="*/ 6372467 w 7574280"/>
              <a:gd name="connsiteY7" fmla="*/ 2580942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372467 w 7574280"/>
              <a:gd name="connsiteY6" fmla="*/ 2580942 h 6765925"/>
              <a:gd name="connsiteX7" fmla="*/ 6660511 w 7574280"/>
              <a:gd name="connsiteY7" fmla="*/ 2653926 h 6765925"/>
              <a:gd name="connsiteX8" fmla="*/ 7164588 w 7574280"/>
              <a:gd name="connsiteY8" fmla="*/ 258094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876544 w 7574280"/>
              <a:gd name="connsiteY11" fmla="*/ 5281353 h 6765925"/>
              <a:gd name="connsiteX12" fmla="*/ 6660232 w 7574280"/>
              <a:gd name="connsiteY12" fmla="*/ 5589240 h 6765925"/>
              <a:gd name="connsiteX13" fmla="*/ 6588224 w 7574280"/>
              <a:gd name="connsiteY13" fmla="*/ 5877272 h 6765925"/>
              <a:gd name="connsiteX14" fmla="*/ 6300192 w 7574280"/>
              <a:gd name="connsiteY14" fmla="*/ 6453336 h 6765925"/>
              <a:gd name="connsiteX15" fmla="*/ 6228185 w 7574280"/>
              <a:gd name="connsiteY15" fmla="*/ 6765925 h 6765925"/>
              <a:gd name="connsiteX16" fmla="*/ 0 w 7574280"/>
              <a:gd name="connsiteY16" fmla="*/ 6765925 h 6765925"/>
              <a:gd name="connsiteX17" fmla="*/ 0 w 7574280"/>
              <a:gd name="connsiteY17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30468 h 6765925"/>
              <a:gd name="connsiteX7" fmla="*/ 6372467 w 7574280"/>
              <a:gd name="connsiteY7" fmla="*/ 2580942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30468 h 6765925"/>
              <a:gd name="connsiteX7" fmla="*/ 6372467 w 7574280"/>
              <a:gd name="connsiteY7" fmla="*/ 2580942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30468 h 6765925"/>
              <a:gd name="connsiteX7" fmla="*/ 6372467 w 7574280"/>
              <a:gd name="connsiteY7" fmla="*/ 2580942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30468 h 6765925"/>
              <a:gd name="connsiteX7" fmla="*/ 6372467 w 7574280"/>
              <a:gd name="connsiteY7" fmla="*/ 2580942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228184 w 7574280"/>
              <a:gd name="connsiteY5" fmla="*/ 1916832 h 6765925"/>
              <a:gd name="connsiteX6" fmla="*/ 6084423 w 7574280"/>
              <a:gd name="connsiteY6" fmla="*/ 2530468 h 6765925"/>
              <a:gd name="connsiteX7" fmla="*/ 6372467 w 7574280"/>
              <a:gd name="connsiteY7" fmla="*/ 2580942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300456 w 7574280"/>
              <a:gd name="connsiteY5" fmla="*/ 1962138 h 6765925"/>
              <a:gd name="connsiteX6" fmla="*/ 6084423 w 7574280"/>
              <a:gd name="connsiteY6" fmla="*/ 2530468 h 6765925"/>
              <a:gd name="connsiteX7" fmla="*/ 6372467 w 7574280"/>
              <a:gd name="connsiteY7" fmla="*/ 2580942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300456 w 7574280"/>
              <a:gd name="connsiteY5" fmla="*/ 1962138 h 6765925"/>
              <a:gd name="connsiteX6" fmla="*/ 6084423 w 7574280"/>
              <a:gd name="connsiteY6" fmla="*/ 2530468 h 6765925"/>
              <a:gd name="connsiteX7" fmla="*/ 6372467 w 7574280"/>
              <a:gd name="connsiteY7" fmla="*/ 2580942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300456 w 7574280"/>
              <a:gd name="connsiteY5" fmla="*/ 1962138 h 6765925"/>
              <a:gd name="connsiteX6" fmla="*/ 6084423 w 7574280"/>
              <a:gd name="connsiteY6" fmla="*/ 2530468 h 6765925"/>
              <a:gd name="connsiteX7" fmla="*/ 6372467 w 7574280"/>
              <a:gd name="connsiteY7" fmla="*/ 2580942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300456 w 7574280"/>
              <a:gd name="connsiteY5" fmla="*/ 1962138 h 6765925"/>
              <a:gd name="connsiteX6" fmla="*/ 6156434 w 7574280"/>
              <a:gd name="connsiteY6" fmla="*/ 2530468 h 6765925"/>
              <a:gd name="connsiteX7" fmla="*/ 6372467 w 7574280"/>
              <a:gd name="connsiteY7" fmla="*/ 2580942 h 6765925"/>
              <a:gd name="connsiteX8" fmla="*/ 6660511 w 7574280"/>
              <a:gd name="connsiteY8" fmla="*/ 2653926 h 6765925"/>
              <a:gd name="connsiteX9" fmla="*/ 7164588 w 7574280"/>
              <a:gd name="connsiteY9" fmla="*/ 2580942 h 6765925"/>
              <a:gd name="connsiteX10" fmla="*/ 7491184 w 7574280"/>
              <a:gd name="connsiteY10" fmla="*/ 4005064 h 6765925"/>
              <a:gd name="connsiteX11" fmla="*/ 7092280 w 7574280"/>
              <a:gd name="connsiteY11" fmla="*/ 5013176 h 6765925"/>
              <a:gd name="connsiteX12" fmla="*/ 6876544 w 7574280"/>
              <a:gd name="connsiteY12" fmla="*/ 5281353 h 6765925"/>
              <a:gd name="connsiteX13" fmla="*/ 6660232 w 7574280"/>
              <a:gd name="connsiteY13" fmla="*/ 5589240 h 6765925"/>
              <a:gd name="connsiteX14" fmla="*/ 6588224 w 7574280"/>
              <a:gd name="connsiteY14" fmla="*/ 5877272 h 6765925"/>
              <a:gd name="connsiteX15" fmla="*/ 6300192 w 7574280"/>
              <a:gd name="connsiteY15" fmla="*/ 6453336 h 6765925"/>
              <a:gd name="connsiteX16" fmla="*/ 6228185 w 7574280"/>
              <a:gd name="connsiteY16" fmla="*/ 6765925 h 6765925"/>
              <a:gd name="connsiteX17" fmla="*/ 0 w 7574280"/>
              <a:gd name="connsiteY17" fmla="*/ 6765925 h 6765925"/>
              <a:gd name="connsiteX18" fmla="*/ 0 w 7574280"/>
              <a:gd name="connsiteY18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300456 w 7574280"/>
              <a:gd name="connsiteY5" fmla="*/ 1962138 h 6765925"/>
              <a:gd name="connsiteX6" fmla="*/ 6372467 w 7574280"/>
              <a:gd name="connsiteY6" fmla="*/ 2580942 h 6765925"/>
              <a:gd name="connsiteX7" fmla="*/ 6660511 w 7574280"/>
              <a:gd name="connsiteY7" fmla="*/ 2653926 h 6765925"/>
              <a:gd name="connsiteX8" fmla="*/ 7164588 w 7574280"/>
              <a:gd name="connsiteY8" fmla="*/ 2580942 h 6765925"/>
              <a:gd name="connsiteX9" fmla="*/ 7491184 w 7574280"/>
              <a:gd name="connsiteY9" fmla="*/ 4005064 h 6765925"/>
              <a:gd name="connsiteX10" fmla="*/ 7092280 w 7574280"/>
              <a:gd name="connsiteY10" fmla="*/ 5013176 h 6765925"/>
              <a:gd name="connsiteX11" fmla="*/ 6876544 w 7574280"/>
              <a:gd name="connsiteY11" fmla="*/ 5281353 h 6765925"/>
              <a:gd name="connsiteX12" fmla="*/ 6660232 w 7574280"/>
              <a:gd name="connsiteY12" fmla="*/ 5589240 h 6765925"/>
              <a:gd name="connsiteX13" fmla="*/ 6588224 w 7574280"/>
              <a:gd name="connsiteY13" fmla="*/ 5877272 h 6765925"/>
              <a:gd name="connsiteX14" fmla="*/ 6300192 w 7574280"/>
              <a:gd name="connsiteY14" fmla="*/ 6453336 h 6765925"/>
              <a:gd name="connsiteX15" fmla="*/ 6228185 w 7574280"/>
              <a:gd name="connsiteY15" fmla="*/ 6765925 h 6765925"/>
              <a:gd name="connsiteX16" fmla="*/ 0 w 7574280"/>
              <a:gd name="connsiteY16" fmla="*/ 6765925 h 6765925"/>
              <a:gd name="connsiteX17" fmla="*/ 0 w 7574280"/>
              <a:gd name="connsiteY17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300456 w 7574280"/>
              <a:gd name="connsiteY5" fmla="*/ 1962138 h 6765925"/>
              <a:gd name="connsiteX6" fmla="*/ 6660511 w 7574280"/>
              <a:gd name="connsiteY6" fmla="*/ 2653926 h 6765925"/>
              <a:gd name="connsiteX7" fmla="*/ 7164588 w 7574280"/>
              <a:gd name="connsiteY7" fmla="*/ 2580942 h 6765925"/>
              <a:gd name="connsiteX8" fmla="*/ 7491184 w 7574280"/>
              <a:gd name="connsiteY8" fmla="*/ 4005064 h 6765925"/>
              <a:gd name="connsiteX9" fmla="*/ 7092280 w 7574280"/>
              <a:gd name="connsiteY9" fmla="*/ 5013176 h 6765925"/>
              <a:gd name="connsiteX10" fmla="*/ 6876544 w 7574280"/>
              <a:gd name="connsiteY10" fmla="*/ 5281353 h 6765925"/>
              <a:gd name="connsiteX11" fmla="*/ 6660232 w 7574280"/>
              <a:gd name="connsiteY11" fmla="*/ 5589240 h 6765925"/>
              <a:gd name="connsiteX12" fmla="*/ 6588224 w 7574280"/>
              <a:gd name="connsiteY12" fmla="*/ 5877272 h 6765925"/>
              <a:gd name="connsiteX13" fmla="*/ 6300192 w 7574280"/>
              <a:gd name="connsiteY13" fmla="*/ 645333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300456 w 7574280"/>
              <a:gd name="connsiteY5" fmla="*/ 1962138 h 6765925"/>
              <a:gd name="connsiteX6" fmla="*/ 6588500 w 7574280"/>
              <a:gd name="connsiteY6" fmla="*/ 2601509 h 6765925"/>
              <a:gd name="connsiteX7" fmla="*/ 7164588 w 7574280"/>
              <a:gd name="connsiteY7" fmla="*/ 2580942 h 6765925"/>
              <a:gd name="connsiteX8" fmla="*/ 7491184 w 7574280"/>
              <a:gd name="connsiteY8" fmla="*/ 4005064 h 6765925"/>
              <a:gd name="connsiteX9" fmla="*/ 7092280 w 7574280"/>
              <a:gd name="connsiteY9" fmla="*/ 5013176 h 6765925"/>
              <a:gd name="connsiteX10" fmla="*/ 6876544 w 7574280"/>
              <a:gd name="connsiteY10" fmla="*/ 5281353 h 6765925"/>
              <a:gd name="connsiteX11" fmla="*/ 6660232 w 7574280"/>
              <a:gd name="connsiteY11" fmla="*/ 5589240 h 6765925"/>
              <a:gd name="connsiteX12" fmla="*/ 6588224 w 7574280"/>
              <a:gd name="connsiteY12" fmla="*/ 5877272 h 6765925"/>
              <a:gd name="connsiteX13" fmla="*/ 6300192 w 7574280"/>
              <a:gd name="connsiteY13" fmla="*/ 645333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300456 w 7574280"/>
              <a:gd name="connsiteY5" fmla="*/ 1962138 h 6765925"/>
              <a:gd name="connsiteX6" fmla="*/ 6588500 w 7574280"/>
              <a:gd name="connsiteY6" fmla="*/ 2601509 h 6765925"/>
              <a:gd name="connsiteX7" fmla="*/ 7164588 w 7574280"/>
              <a:gd name="connsiteY7" fmla="*/ 2580942 h 6765925"/>
              <a:gd name="connsiteX8" fmla="*/ 7491184 w 7574280"/>
              <a:gd name="connsiteY8" fmla="*/ 4005064 h 6765925"/>
              <a:gd name="connsiteX9" fmla="*/ 7092280 w 7574280"/>
              <a:gd name="connsiteY9" fmla="*/ 5013176 h 6765925"/>
              <a:gd name="connsiteX10" fmla="*/ 6876544 w 7574280"/>
              <a:gd name="connsiteY10" fmla="*/ 5281353 h 6765925"/>
              <a:gd name="connsiteX11" fmla="*/ 6660232 w 7574280"/>
              <a:gd name="connsiteY11" fmla="*/ 5589240 h 6765925"/>
              <a:gd name="connsiteX12" fmla="*/ 6588224 w 7574280"/>
              <a:gd name="connsiteY12" fmla="*/ 5877272 h 6765925"/>
              <a:gd name="connsiteX13" fmla="*/ 6300192 w 7574280"/>
              <a:gd name="connsiteY13" fmla="*/ 645333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300456 w 7574280"/>
              <a:gd name="connsiteY5" fmla="*/ 1962138 h 6765925"/>
              <a:gd name="connsiteX6" fmla="*/ 6588500 w 7574280"/>
              <a:gd name="connsiteY6" fmla="*/ 2601509 h 6765925"/>
              <a:gd name="connsiteX7" fmla="*/ 7164588 w 7574280"/>
              <a:gd name="connsiteY7" fmla="*/ 2580942 h 6765925"/>
              <a:gd name="connsiteX8" fmla="*/ 7491184 w 7574280"/>
              <a:gd name="connsiteY8" fmla="*/ 4005064 h 6765925"/>
              <a:gd name="connsiteX9" fmla="*/ 7092280 w 7574280"/>
              <a:gd name="connsiteY9" fmla="*/ 5013176 h 6765925"/>
              <a:gd name="connsiteX10" fmla="*/ 6876544 w 7574280"/>
              <a:gd name="connsiteY10" fmla="*/ 5281353 h 6765925"/>
              <a:gd name="connsiteX11" fmla="*/ 6660232 w 7574280"/>
              <a:gd name="connsiteY11" fmla="*/ 5589240 h 6765925"/>
              <a:gd name="connsiteX12" fmla="*/ 6588224 w 7574280"/>
              <a:gd name="connsiteY12" fmla="*/ 5877272 h 6765925"/>
              <a:gd name="connsiteX13" fmla="*/ 6300192 w 7574280"/>
              <a:gd name="connsiteY13" fmla="*/ 645333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300456 w 7574280"/>
              <a:gd name="connsiteY5" fmla="*/ 1962138 h 6765925"/>
              <a:gd name="connsiteX6" fmla="*/ 6588500 w 7574280"/>
              <a:gd name="connsiteY6" fmla="*/ 2601509 h 6765925"/>
              <a:gd name="connsiteX7" fmla="*/ 7164588 w 7574280"/>
              <a:gd name="connsiteY7" fmla="*/ 2580942 h 6765925"/>
              <a:gd name="connsiteX8" fmla="*/ 7491184 w 7574280"/>
              <a:gd name="connsiteY8" fmla="*/ 4005064 h 6765925"/>
              <a:gd name="connsiteX9" fmla="*/ 7092280 w 7574280"/>
              <a:gd name="connsiteY9" fmla="*/ 5013176 h 6765925"/>
              <a:gd name="connsiteX10" fmla="*/ 6876544 w 7574280"/>
              <a:gd name="connsiteY10" fmla="*/ 5281353 h 6765925"/>
              <a:gd name="connsiteX11" fmla="*/ 6660232 w 7574280"/>
              <a:gd name="connsiteY11" fmla="*/ 5589240 h 6765925"/>
              <a:gd name="connsiteX12" fmla="*/ 6588224 w 7574280"/>
              <a:gd name="connsiteY12" fmla="*/ 5877272 h 6765925"/>
              <a:gd name="connsiteX13" fmla="*/ 6300192 w 7574280"/>
              <a:gd name="connsiteY13" fmla="*/ 645333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300456 w 7574280"/>
              <a:gd name="connsiteY5" fmla="*/ 1962138 h 6765925"/>
              <a:gd name="connsiteX6" fmla="*/ 6588500 w 7574280"/>
              <a:gd name="connsiteY6" fmla="*/ 2601509 h 6765925"/>
              <a:gd name="connsiteX7" fmla="*/ 7164588 w 7574280"/>
              <a:gd name="connsiteY7" fmla="*/ 2580942 h 6765925"/>
              <a:gd name="connsiteX8" fmla="*/ 7491184 w 7574280"/>
              <a:gd name="connsiteY8" fmla="*/ 4005064 h 6765925"/>
              <a:gd name="connsiteX9" fmla="*/ 7092280 w 7574280"/>
              <a:gd name="connsiteY9" fmla="*/ 5013176 h 6765925"/>
              <a:gd name="connsiteX10" fmla="*/ 6876544 w 7574280"/>
              <a:gd name="connsiteY10" fmla="*/ 5281353 h 6765925"/>
              <a:gd name="connsiteX11" fmla="*/ 6660232 w 7574280"/>
              <a:gd name="connsiteY11" fmla="*/ 5589240 h 6765925"/>
              <a:gd name="connsiteX12" fmla="*/ 6588224 w 7574280"/>
              <a:gd name="connsiteY12" fmla="*/ 5877272 h 6765925"/>
              <a:gd name="connsiteX13" fmla="*/ 6300192 w 7574280"/>
              <a:gd name="connsiteY13" fmla="*/ 645333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300456 w 7574280"/>
              <a:gd name="connsiteY5" fmla="*/ 1962138 h 6765925"/>
              <a:gd name="connsiteX6" fmla="*/ 6516489 w 7574280"/>
              <a:gd name="connsiteY6" fmla="*/ 2459427 h 6765925"/>
              <a:gd name="connsiteX7" fmla="*/ 7164588 w 7574280"/>
              <a:gd name="connsiteY7" fmla="*/ 2580942 h 6765925"/>
              <a:gd name="connsiteX8" fmla="*/ 7491184 w 7574280"/>
              <a:gd name="connsiteY8" fmla="*/ 4005064 h 6765925"/>
              <a:gd name="connsiteX9" fmla="*/ 7092280 w 7574280"/>
              <a:gd name="connsiteY9" fmla="*/ 5013176 h 6765925"/>
              <a:gd name="connsiteX10" fmla="*/ 6876544 w 7574280"/>
              <a:gd name="connsiteY10" fmla="*/ 5281353 h 6765925"/>
              <a:gd name="connsiteX11" fmla="*/ 6660232 w 7574280"/>
              <a:gd name="connsiteY11" fmla="*/ 5589240 h 6765925"/>
              <a:gd name="connsiteX12" fmla="*/ 6588224 w 7574280"/>
              <a:gd name="connsiteY12" fmla="*/ 5877272 h 6765925"/>
              <a:gd name="connsiteX13" fmla="*/ 6300192 w 7574280"/>
              <a:gd name="connsiteY13" fmla="*/ 645333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300456 w 7574280"/>
              <a:gd name="connsiteY5" fmla="*/ 1962138 h 6765925"/>
              <a:gd name="connsiteX6" fmla="*/ 6516489 w 7574280"/>
              <a:gd name="connsiteY6" fmla="*/ 2459427 h 6765925"/>
              <a:gd name="connsiteX7" fmla="*/ 7164588 w 7574280"/>
              <a:gd name="connsiteY7" fmla="*/ 2580942 h 6765925"/>
              <a:gd name="connsiteX8" fmla="*/ 7491184 w 7574280"/>
              <a:gd name="connsiteY8" fmla="*/ 4005064 h 6765925"/>
              <a:gd name="connsiteX9" fmla="*/ 7092280 w 7574280"/>
              <a:gd name="connsiteY9" fmla="*/ 5013176 h 6765925"/>
              <a:gd name="connsiteX10" fmla="*/ 6876544 w 7574280"/>
              <a:gd name="connsiteY10" fmla="*/ 5281353 h 6765925"/>
              <a:gd name="connsiteX11" fmla="*/ 6660232 w 7574280"/>
              <a:gd name="connsiteY11" fmla="*/ 5589240 h 6765925"/>
              <a:gd name="connsiteX12" fmla="*/ 6588224 w 7574280"/>
              <a:gd name="connsiteY12" fmla="*/ 5877272 h 6765925"/>
              <a:gd name="connsiteX13" fmla="*/ 6300192 w 7574280"/>
              <a:gd name="connsiteY13" fmla="*/ 645333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300456 w 7574280"/>
              <a:gd name="connsiteY5" fmla="*/ 1962138 h 6765925"/>
              <a:gd name="connsiteX6" fmla="*/ 6516489 w 7574280"/>
              <a:gd name="connsiteY6" fmla="*/ 2459427 h 6765925"/>
              <a:gd name="connsiteX7" fmla="*/ 7164588 w 7574280"/>
              <a:gd name="connsiteY7" fmla="*/ 2580942 h 6765925"/>
              <a:gd name="connsiteX8" fmla="*/ 7491184 w 7574280"/>
              <a:gd name="connsiteY8" fmla="*/ 4005064 h 6765925"/>
              <a:gd name="connsiteX9" fmla="*/ 7092280 w 7574280"/>
              <a:gd name="connsiteY9" fmla="*/ 5013176 h 6765925"/>
              <a:gd name="connsiteX10" fmla="*/ 6876544 w 7574280"/>
              <a:gd name="connsiteY10" fmla="*/ 5281353 h 6765925"/>
              <a:gd name="connsiteX11" fmla="*/ 6660232 w 7574280"/>
              <a:gd name="connsiteY11" fmla="*/ 5589240 h 6765925"/>
              <a:gd name="connsiteX12" fmla="*/ 6588224 w 7574280"/>
              <a:gd name="connsiteY12" fmla="*/ 5877272 h 6765925"/>
              <a:gd name="connsiteX13" fmla="*/ 6300192 w 7574280"/>
              <a:gd name="connsiteY13" fmla="*/ 645333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300456 w 7574280"/>
              <a:gd name="connsiteY5" fmla="*/ 1962138 h 6765925"/>
              <a:gd name="connsiteX6" fmla="*/ 6516489 w 7574280"/>
              <a:gd name="connsiteY6" fmla="*/ 2459427 h 6765925"/>
              <a:gd name="connsiteX7" fmla="*/ 7164588 w 7574280"/>
              <a:gd name="connsiteY7" fmla="*/ 2580942 h 6765925"/>
              <a:gd name="connsiteX8" fmla="*/ 7491184 w 7574280"/>
              <a:gd name="connsiteY8" fmla="*/ 4005064 h 6765925"/>
              <a:gd name="connsiteX9" fmla="*/ 7092280 w 7574280"/>
              <a:gd name="connsiteY9" fmla="*/ 5013176 h 6765925"/>
              <a:gd name="connsiteX10" fmla="*/ 6876544 w 7574280"/>
              <a:gd name="connsiteY10" fmla="*/ 5281353 h 6765925"/>
              <a:gd name="connsiteX11" fmla="*/ 6660232 w 7574280"/>
              <a:gd name="connsiteY11" fmla="*/ 5589240 h 6765925"/>
              <a:gd name="connsiteX12" fmla="*/ 6588224 w 7574280"/>
              <a:gd name="connsiteY12" fmla="*/ 5877272 h 6765925"/>
              <a:gd name="connsiteX13" fmla="*/ 6372467 w 7574280"/>
              <a:gd name="connsiteY13" fmla="*/ 650877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300456 w 7574280"/>
              <a:gd name="connsiteY5" fmla="*/ 1962138 h 6765925"/>
              <a:gd name="connsiteX6" fmla="*/ 6516489 w 7574280"/>
              <a:gd name="connsiteY6" fmla="*/ 2459427 h 6765925"/>
              <a:gd name="connsiteX7" fmla="*/ 7164588 w 7574280"/>
              <a:gd name="connsiteY7" fmla="*/ 2580942 h 6765925"/>
              <a:gd name="connsiteX8" fmla="*/ 7491184 w 7574280"/>
              <a:gd name="connsiteY8" fmla="*/ 4005064 h 6765925"/>
              <a:gd name="connsiteX9" fmla="*/ 7092280 w 7574280"/>
              <a:gd name="connsiteY9" fmla="*/ 5013176 h 6765925"/>
              <a:gd name="connsiteX10" fmla="*/ 6876544 w 7574280"/>
              <a:gd name="connsiteY10" fmla="*/ 5281353 h 6765925"/>
              <a:gd name="connsiteX11" fmla="*/ 6660232 w 7574280"/>
              <a:gd name="connsiteY11" fmla="*/ 5589240 h 6765925"/>
              <a:gd name="connsiteX12" fmla="*/ 6588224 w 7574280"/>
              <a:gd name="connsiteY12" fmla="*/ 5877272 h 6765925"/>
              <a:gd name="connsiteX13" fmla="*/ 6372467 w 7574280"/>
              <a:gd name="connsiteY13" fmla="*/ 650877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136 w 7574280"/>
              <a:gd name="connsiteY2" fmla="*/ 90488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300456 w 7574280"/>
              <a:gd name="connsiteY5" fmla="*/ 1962138 h 6765925"/>
              <a:gd name="connsiteX6" fmla="*/ 6516489 w 7574280"/>
              <a:gd name="connsiteY6" fmla="*/ 2459427 h 6765925"/>
              <a:gd name="connsiteX7" fmla="*/ 7164588 w 7574280"/>
              <a:gd name="connsiteY7" fmla="*/ 2580942 h 6765925"/>
              <a:gd name="connsiteX8" fmla="*/ 7491184 w 7574280"/>
              <a:gd name="connsiteY8" fmla="*/ 4005064 h 6765925"/>
              <a:gd name="connsiteX9" fmla="*/ 7092280 w 7574280"/>
              <a:gd name="connsiteY9" fmla="*/ 5013176 h 6765925"/>
              <a:gd name="connsiteX10" fmla="*/ 6876544 w 7574280"/>
              <a:gd name="connsiteY10" fmla="*/ 5281353 h 6765925"/>
              <a:gd name="connsiteX11" fmla="*/ 6732522 w 7574280"/>
              <a:gd name="connsiteY11" fmla="*/ 5585241 h 6765925"/>
              <a:gd name="connsiteX12" fmla="*/ 6588224 w 7574280"/>
              <a:gd name="connsiteY12" fmla="*/ 5877272 h 6765925"/>
              <a:gd name="connsiteX13" fmla="*/ 6372467 w 7574280"/>
              <a:gd name="connsiteY13" fmla="*/ 650877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379 w 7574280"/>
              <a:gd name="connsiteY2" fmla="*/ 89273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300456 w 7574280"/>
              <a:gd name="connsiteY5" fmla="*/ 1962138 h 6765925"/>
              <a:gd name="connsiteX6" fmla="*/ 6516489 w 7574280"/>
              <a:gd name="connsiteY6" fmla="*/ 2459427 h 6765925"/>
              <a:gd name="connsiteX7" fmla="*/ 7164588 w 7574280"/>
              <a:gd name="connsiteY7" fmla="*/ 2580942 h 6765925"/>
              <a:gd name="connsiteX8" fmla="*/ 7491184 w 7574280"/>
              <a:gd name="connsiteY8" fmla="*/ 4005064 h 6765925"/>
              <a:gd name="connsiteX9" fmla="*/ 7092280 w 7574280"/>
              <a:gd name="connsiteY9" fmla="*/ 5013176 h 6765925"/>
              <a:gd name="connsiteX10" fmla="*/ 6876544 w 7574280"/>
              <a:gd name="connsiteY10" fmla="*/ 5281353 h 6765925"/>
              <a:gd name="connsiteX11" fmla="*/ 6732522 w 7574280"/>
              <a:gd name="connsiteY11" fmla="*/ 5585241 h 6765925"/>
              <a:gd name="connsiteX12" fmla="*/ 6588224 w 7574280"/>
              <a:gd name="connsiteY12" fmla="*/ 5877272 h 6765925"/>
              <a:gd name="connsiteX13" fmla="*/ 6372467 w 7574280"/>
              <a:gd name="connsiteY13" fmla="*/ 650877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940152 w 7574280"/>
              <a:gd name="connsiteY1" fmla="*/ 0 h 6765925"/>
              <a:gd name="connsiteX2" fmla="*/ 5796379 w 7574280"/>
              <a:gd name="connsiteY2" fmla="*/ 89273 h 6765925"/>
              <a:gd name="connsiteX3" fmla="*/ 6012160 w 7574280"/>
              <a:gd name="connsiteY3" fmla="*/ 692696 h 6765925"/>
              <a:gd name="connsiteX4" fmla="*/ 6084168 w 7574280"/>
              <a:gd name="connsiteY4" fmla="*/ 1268760 h 6765925"/>
              <a:gd name="connsiteX5" fmla="*/ 6300456 w 7574280"/>
              <a:gd name="connsiteY5" fmla="*/ 1962138 h 6765925"/>
              <a:gd name="connsiteX6" fmla="*/ 6516489 w 7574280"/>
              <a:gd name="connsiteY6" fmla="*/ 2459427 h 6765925"/>
              <a:gd name="connsiteX7" fmla="*/ 7164588 w 7574280"/>
              <a:gd name="connsiteY7" fmla="*/ 2580942 h 6765925"/>
              <a:gd name="connsiteX8" fmla="*/ 7491184 w 7574280"/>
              <a:gd name="connsiteY8" fmla="*/ 4005064 h 6765925"/>
              <a:gd name="connsiteX9" fmla="*/ 7092280 w 7574280"/>
              <a:gd name="connsiteY9" fmla="*/ 5013176 h 6765925"/>
              <a:gd name="connsiteX10" fmla="*/ 6876544 w 7574280"/>
              <a:gd name="connsiteY10" fmla="*/ 5281353 h 6765925"/>
              <a:gd name="connsiteX11" fmla="*/ 6732522 w 7574280"/>
              <a:gd name="connsiteY11" fmla="*/ 5585241 h 6765925"/>
              <a:gd name="connsiteX12" fmla="*/ 6588224 w 7574280"/>
              <a:gd name="connsiteY12" fmla="*/ 5877272 h 6765925"/>
              <a:gd name="connsiteX13" fmla="*/ 6372467 w 7574280"/>
              <a:gd name="connsiteY13" fmla="*/ 6508776 h 6765925"/>
              <a:gd name="connsiteX14" fmla="*/ 6228185 w 7574280"/>
              <a:gd name="connsiteY14" fmla="*/ 6765925 h 6765925"/>
              <a:gd name="connsiteX15" fmla="*/ 0 w 7574280"/>
              <a:gd name="connsiteY15" fmla="*/ 6765925 h 6765925"/>
              <a:gd name="connsiteX16" fmla="*/ 0 w 7574280"/>
              <a:gd name="connsiteY16" fmla="*/ 0 h 6765925"/>
              <a:gd name="connsiteX0" fmla="*/ 0 w 7574280"/>
              <a:gd name="connsiteY0" fmla="*/ 0 h 6765925"/>
              <a:gd name="connsiteX1" fmla="*/ 5796379 w 7574280"/>
              <a:gd name="connsiteY1" fmla="*/ 89273 h 6765925"/>
              <a:gd name="connsiteX2" fmla="*/ 6012160 w 7574280"/>
              <a:gd name="connsiteY2" fmla="*/ 692696 h 6765925"/>
              <a:gd name="connsiteX3" fmla="*/ 6084168 w 7574280"/>
              <a:gd name="connsiteY3" fmla="*/ 1268760 h 6765925"/>
              <a:gd name="connsiteX4" fmla="*/ 6300456 w 7574280"/>
              <a:gd name="connsiteY4" fmla="*/ 1962138 h 6765925"/>
              <a:gd name="connsiteX5" fmla="*/ 6516489 w 7574280"/>
              <a:gd name="connsiteY5" fmla="*/ 2459427 h 6765925"/>
              <a:gd name="connsiteX6" fmla="*/ 7164588 w 7574280"/>
              <a:gd name="connsiteY6" fmla="*/ 2580942 h 6765925"/>
              <a:gd name="connsiteX7" fmla="*/ 7491184 w 7574280"/>
              <a:gd name="connsiteY7" fmla="*/ 4005064 h 6765925"/>
              <a:gd name="connsiteX8" fmla="*/ 7092280 w 7574280"/>
              <a:gd name="connsiteY8" fmla="*/ 5013176 h 6765925"/>
              <a:gd name="connsiteX9" fmla="*/ 6876544 w 7574280"/>
              <a:gd name="connsiteY9" fmla="*/ 5281353 h 6765925"/>
              <a:gd name="connsiteX10" fmla="*/ 6732522 w 7574280"/>
              <a:gd name="connsiteY10" fmla="*/ 5585241 h 6765925"/>
              <a:gd name="connsiteX11" fmla="*/ 6588224 w 7574280"/>
              <a:gd name="connsiteY11" fmla="*/ 5877272 h 6765925"/>
              <a:gd name="connsiteX12" fmla="*/ 6372467 w 7574280"/>
              <a:gd name="connsiteY12" fmla="*/ 6508776 h 6765925"/>
              <a:gd name="connsiteX13" fmla="*/ 6228185 w 7574280"/>
              <a:gd name="connsiteY13" fmla="*/ 6765925 h 6765925"/>
              <a:gd name="connsiteX14" fmla="*/ 0 w 7574280"/>
              <a:gd name="connsiteY14" fmla="*/ 6765925 h 6765925"/>
              <a:gd name="connsiteX15" fmla="*/ 0 w 7574280"/>
              <a:gd name="connsiteY15" fmla="*/ 0 h 6765925"/>
              <a:gd name="connsiteX0" fmla="*/ 0 w 7574280"/>
              <a:gd name="connsiteY0" fmla="*/ 0 h 6765925"/>
              <a:gd name="connsiteX1" fmla="*/ 5868390 w 7574280"/>
              <a:gd name="connsiteY1" fmla="*/ 89273 h 6765925"/>
              <a:gd name="connsiteX2" fmla="*/ 6012160 w 7574280"/>
              <a:gd name="connsiteY2" fmla="*/ 692696 h 6765925"/>
              <a:gd name="connsiteX3" fmla="*/ 6084168 w 7574280"/>
              <a:gd name="connsiteY3" fmla="*/ 1268760 h 6765925"/>
              <a:gd name="connsiteX4" fmla="*/ 6300456 w 7574280"/>
              <a:gd name="connsiteY4" fmla="*/ 1962138 h 6765925"/>
              <a:gd name="connsiteX5" fmla="*/ 6516489 w 7574280"/>
              <a:gd name="connsiteY5" fmla="*/ 2459427 h 6765925"/>
              <a:gd name="connsiteX6" fmla="*/ 7164588 w 7574280"/>
              <a:gd name="connsiteY6" fmla="*/ 2580942 h 6765925"/>
              <a:gd name="connsiteX7" fmla="*/ 7491184 w 7574280"/>
              <a:gd name="connsiteY7" fmla="*/ 4005064 h 6765925"/>
              <a:gd name="connsiteX8" fmla="*/ 7092280 w 7574280"/>
              <a:gd name="connsiteY8" fmla="*/ 5013176 h 6765925"/>
              <a:gd name="connsiteX9" fmla="*/ 6876544 w 7574280"/>
              <a:gd name="connsiteY9" fmla="*/ 5281353 h 6765925"/>
              <a:gd name="connsiteX10" fmla="*/ 6732522 w 7574280"/>
              <a:gd name="connsiteY10" fmla="*/ 5585241 h 6765925"/>
              <a:gd name="connsiteX11" fmla="*/ 6588224 w 7574280"/>
              <a:gd name="connsiteY11" fmla="*/ 5877272 h 6765925"/>
              <a:gd name="connsiteX12" fmla="*/ 6372467 w 7574280"/>
              <a:gd name="connsiteY12" fmla="*/ 6508776 h 6765925"/>
              <a:gd name="connsiteX13" fmla="*/ 6228185 w 7574280"/>
              <a:gd name="connsiteY13" fmla="*/ 6765925 h 6765925"/>
              <a:gd name="connsiteX14" fmla="*/ 0 w 7574280"/>
              <a:gd name="connsiteY14" fmla="*/ 6765925 h 6765925"/>
              <a:gd name="connsiteX15" fmla="*/ 0 w 7574280"/>
              <a:gd name="connsiteY15" fmla="*/ 0 h 6765925"/>
              <a:gd name="connsiteX0" fmla="*/ 0 w 7574280"/>
              <a:gd name="connsiteY0" fmla="*/ 0 h 6765925"/>
              <a:gd name="connsiteX1" fmla="*/ 5868390 w 7574280"/>
              <a:gd name="connsiteY1" fmla="*/ 0 h 6765925"/>
              <a:gd name="connsiteX2" fmla="*/ 6012160 w 7574280"/>
              <a:gd name="connsiteY2" fmla="*/ 692696 h 6765925"/>
              <a:gd name="connsiteX3" fmla="*/ 6084168 w 7574280"/>
              <a:gd name="connsiteY3" fmla="*/ 1268760 h 6765925"/>
              <a:gd name="connsiteX4" fmla="*/ 6300456 w 7574280"/>
              <a:gd name="connsiteY4" fmla="*/ 1962138 h 6765925"/>
              <a:gd name="connsiteX5" fmla="*/ 6516489 w 7574280"/>
              <a:gd name="connsiteY5" fmla="*/ 2459427 h 6765925"/>
              <a:gd name="connsiteX6" fmla="*/ 7164588 w 7574280"/>
              <a:gd name="connsiteY6" fmla="*/ 2580942 h 6765925"/>
              <a:gd name="connsiteX7" fmla="*/ 7491184 w 7574280"/>
              <a:gd name="connsiteY7" fmla="*/ 4005064 h 6765925"/>
              <a:gd name="connsiteX8" fmla="*/ 7092280 w 7574280"/>
              <a:gd name="connsiteY8" fmla="*/ 5013176 h 6765925"/>
              <a:gd name="connsiteX9" fmla="*/ 6876544 w 7574280"/>
              <a:gd name="connsiteY9" fmla="*/ 5281353 h 6765925"/>
              <a:gd name="connsiteX10" fmla="*/ 6732522 w 7574280"/>
              <a:gd name="connsiteY10" fmla="*/ 5585241 h 6765925"/>
              <a:gd name="connsiteX11" fmla="*/ 6588224 w 7574280"/>
              <a:gd name="connsiteY11" fmla="*/ 5877272 h 6765925"/>
              <a:gd name="connsiteX12" fmla="*/ 6372467 w 7574280"/>
              <a:gd name="connsiteY12" fmla="*/ 6508776 h 6765925"/>
              <a:gd name="connsiteX13" fmla="*/ 6228185 w 7574280"/>
              <a:gd name="connsiteY13" fmla="*/ 6765925 h 6765925"/>
              <a:gd name="connsiteX14" fmla="*/ 0 w 7574280"/>
              <a:gd name="connsiteY14" fmla="*/ 6765925 h 6765925"/>
              <a:gd name="connsiteX15" fmla="*/ 0 w 7574280"/>
              <a:gd name="connsiteY15" fmla="*/ 0 h 6765925"/>
              <a:gd name="connsiteX0" fmla="*/ 0 w 7574280"/>
              <a:gd name="connsiteY0" fmla="*/ 0 h 6765925"/>
              <a:gd name="connsiteX1" fmla="*/ 5868390 w 7574280"/>
              <a:gd name="connsiteY1" fmla="*/ 89273 h 6765925"/>
              <a:gd name="connsiteX2" fmla="*/ 6012160 w 7574280"/>
              <a:gd name="connsiteY2" fmla="*/ 692696 h 6765925"/>
              <a:gd name="connsiteX3" fmla="*/ 6084168 w 7574280"/>
              <a:gd name="connsiteY3" fmla="*/ 1268760 h 6765925"/>
              <a:gd name="connsiteX4" fmla="*/ 6300456 w 7574280"/>
              <a:gd name="connsiteY4" fmla="*/ 1962138 h 6765925"/>
              <a:gd name="connsiteX5" fmla="*/ 6516489 w 7574280"/>
              <a:gd name="connsiteY5" fmla="*/ 2459427 h 6765925"/>
              <a:gd name="connsiteX6" fmla="*/ 7164588 w 7574280"/>
              <a:gd name="connsiteY6" fmla="*/ 2580942 h 6765925"/>
              <a:gd name="connsiteX7" fmla="*/ 7491184 w 7574280"/>
              <a:gd name="connsiteY7" fmla="*/ 4005064 h 6765925"/>
              <a:gd name="connsiteX8" fmla="*/ 7092280 w 7574280"/>
              <a:gd name="connsiteY8" fmla="*/ 5013176 h 6765925"/>
              <a:gd name="connsiteX9" fmla="*/ 6876544 w 7574280"/>
              <a:gd name="connsiteY9" fmla="*/ 5281353 h 6765925"/>
              <a:gd name="connsiteX10" fmla="*/ 6732522 w 7574280"/>
              <a:gd name="connsiteY10" fmla="*/ 5585241 h 6765925"/>
              <a:gd name="connsiteX11" fmla="*/ 6588224 w 7574280"/>
              <a:gd name="connsiteY11" fmla="*/ 5877272 h 6765925"/>
              <a:gd name="connsiteX12" fmla="*/ 6372467 w 7574280"/>
              <a:gd name="connsiteY12" fmla="*/ 6508776 h 6765925"/>
              <a:gd name="connsiteX13" fmla="*/ 6228185 w 7574280"/>
              <a:gd name="connsiteY13" fmla="*/ 6765925 h 6765925"/>
              <a:gd name="connsiteX14" fmla="*/ 0 w 7574280"/>
              <a:gd name="connsiteY14" fmla="*/ 6765925 h 6765925"/>
              <a:gd name="connsiteX15" fmla="*/ 0 w 7574280"/>
              <a:gd name="connsiteY15" fmla="*/ 0 h 6765925"/>
              <a:gd name="connsiteX0" fmla="*/ 0 w 7574280"/>
              <a:gd name="connsiteY0" fmla="*/ 0 h 6676652"/>
              <a:gd name="connsiteX1" fmla="*/ 5868390 w 7574280"/>
              <a:gd name="connsiteY1" fmla="*/ 0 h 6676652"/>
              <a:gd name="connsiteX2" fmla="*/ 6012160 w 7574280"/>
              <a:gd name="connsiteY2" fmla="*/ 603423 h 6676652"/>
              <a:gd name="connsiteX3" fmla="*/ 6084168 w 7574280"/>
              <a:gd name="connsiteY3" fmla="*/ 1179487 h 6676652"/>
              <a:gd name="connsiteX4" fmla="*/ 6300456 w 7574280"/>
              <a:gd name="connsiteY4" fmla="*/ 1872865 h 6676652"/>
              <a:gd name="connsiteX5" fmla="*/ 6516489 w 7574280"/>
              <a:gd name="connsiteY5" fmla="*/ 2370154 h 6676652"/>
              <a:gd name="connsiteX6" fmla="*/ 7164588 w 7574280"/>
              <a:gd name="connsiteY6" fmla="*/ 2491669 h 6676652"/>
              <a:gd name="connsiteX7" fmla="*/ 7491184 w 7574280"/>
              <a:gd name="connsiteY7" fmla="*/ 3915791 h 6676652"/>
              <a:gd name="connsiteX8" fmla="*/ 7092280 w 7574280"/>
              <a:gd name="connsiteY8" fmla="*/ 4923903 h 6676652"/>
              <a:gd name="connsiteX9" fmla="*/ 6876544 w 7574280"/>
              <a:gd name="connsiteY9" fmla="*/ 5192080 h 6676652"/>
              <a:gd name="connsiteX10" fmla="*/ 6732522 w 7574280"/>
              <a:gd name="connsiteY10" fmla="*/ 5495968 h 6676652"/>
              <a:gd name="connsiteX11" fmla="*/ 6588224 w 7574280"/>
              <a:gd name="connsiteY11" fmla="*/ 5787999 h 6676652"/>
              <a:gd name="connsiteX12" fmla="*/ 6372467 w 7574280"/>
              <a:gd name="connsiteY12" fmla="*/ 6419503 h 6676652"/>
              <a:gd name="connsiteX13" fmla="*/ 6228185 w 7574280"/>
              <a:gd name="connsiteY13" fmla="*/ 6676652 h 6676652"/>
              <a:gd name="connsiteX14" fmla="*/ 0 w 7574280"/>
              <a:gd name="connsiteY14" fmla="*/ 6676652 h 6676652"/>
              <a:gd name="connsiteX15" fmla="*/ 0 w 7574280"/>
              <a:gd name="connsiteY15" fmla="*/ 0 h 6676652"/>
              <a:gd name="connsiteX0" fmla="*/ 0 w 7574280"/>
              <a:gd name="connsiteY0" fmla="*/ 0 h 6676652"/>
              <a:gd name="connsiteX1" fmla="*/ 5868390 w 7574280"/>
              <a:gd name="connsiteY1" fmla="*/ 0 h 6676652"/>
              <a:gd name="connsiteX2" fmla="*/ 6012160 w 7574280"/>
              <a:gd name="connsiteY2" fmla="*/ 603423 h 6676652"/>
              <a:gd name="connsiteX3" fmla="*/ 6084168 w 7574280"/>
              <a:gd name="connsiteY3" fmla="*/ 1179487 h 6676652"/>
              <a:gd name="connsiteX4" fmla="*/ 6300456 w 7574280"/>
              <a:gd name="connsiteY4" fmla="*/ 1872865 h 6676652"/>
              <a:gd name="connsiteX5" fmla="*/ 6516489 w 7574280"/>
              <a:gd name="connsiteY5" fmla="*/ 2370154 h 6676652"/>
              <a:gd name="connsiteX6" fmla="*/ 7164588 w 7574280"/>
              <a:gd name="connsiteY6" fmla="*/ 2491669 h 6676652"/>
              <a:gd name="connsiteX7" fmla="*/ 7491184 w 7574280"/>
              <a:gd name="connsiteY7" fmla="*/ 3915791 h 6676652"/>
              <a:gd name="connsiteX8" fmla="*/ 7092280 w 7574280"/>
              <a:gd name="connsiteY8" fmla="*/ 4923903 h 6676652"/>
              <a:gd name="connsiteX9" fmla="*/ 6876544 w 7574280"/>
              <a:gd name="connsiteY9" fmla="*/ 5192080 h 6676652"/>
              <a:gd name="connsiteX10" fmla="*/ 6732522 w 7574280"/>
              <a:gd name="connsiteY10" fmla="*/ 5495968 h 6676652"/>
              <a:gd name="connsiteX11" fmla="*/ 6588224 w 7574280"/>
              <a:gd name="connsiteY11" fmla="*/ 5787999 h 6676652"/>
              <a:gd name="connsiteX12" fmla="*/ 6372467 w 7574280"/>
              <a:gd name="connsiteY12" fmla="*/ 6419503 h 6676652"/>
              <a:gd name="connsiteX13" fmla="*/ 6228445 w 7574280"/>
              <a:gd name="connsiteY13" fmla="*/ 6676652 h 6676652"/>
              <a:gd name="connsiteX14" fmla="*/ 0 w 7574280"/>
              <a:gd name="connsiteY14" fmla="*/ 6676652 h 6676652"/>
              <a:gd name="connsiteX15" fmla="*/ 0 w 7574280"/>
              <a:gd name="connsiteY15" fmla="*/ 0 h 6676652"/>
              <a:gd name="connsiteX0" fmla="*/ 0 w 7574280"/>
              <a:gd name="connsiteY0" fmla="*/ 0 h 6676652"/>
              <a:gd name="connsiteX1" fmla="*/ 5868390 w 7574280"/>
              <a:gd name="connsiteY1" fmla="*/ 0 h 6676652"/>
              <a:gd name="connsiteX2" fmla="*/ 6012160 w 7574280"/>
              <a:gd name="connsiteY2" fmla="*/ 603423 h 6676652"/>
              <a:gd name="connsiteX3" fmla="*/ 6084168 w 7574280"/>
              <a:gd name="connsiteY3" fmla="*/ 1179487 h 6676652"/>
              <a:gd name="connsiteX4" fmla="*/ 6300456 w 7574280"/>
              <a:gd name="connsiteY4" fmla="*/ 1872865 h 6676652"/>
              <a:gd name="connsiteX5" fmla="*/ 6516489 w 7574280"/>
              <a:gd name="connsiteY5" fmla="*/ 2370154 h 6676652"/>
              <a:gd name="connsiteX6" fmla="*/ 7164588 w 7574280"/>
              <a:gd name="connsiteY6" fmla="*/ 2491669 h 6676652"/>
              <a:gd name="connsiteX7" fmla="*/ 7491184 w 7574280"/>
              <a:gd name="connsiteY7" fmla="*/ 3915791 h 6676652"/>
              <a:gd name="connsiteX8" fmla="*/ 7092280 w 7574280"/>
              <a:gd name="connsiteY8" fmla="*/ 4923903 h 6676652"/>
              <a:gd name="connsiteX9" fmla="*/ 6876544 w 7574280"/>
              <a:gd name="connsiteY9" fmla="*/ 5192080 h 6676652"/>
              <a:gd name="connsiteX10" fmla="*/ 6732522 w 7574280"/>
              <a:gd name="connsiteY10" fmla="*/ 5495968 h 6676652"/>
              <a:gd name="connsiteX11" fmla="*/ 6588224 w 7574280"/>
              <a:gd name="connsiteY11" fmla="*/ 5787999 h 6676652"/>
              <a:gd name="connsiteX12" fmla="*/ 6372467 w 7574280"/>
              <a:gd name="connsiteY12" fmla="*/ 6419503 h 6676652"/>
              <a:gd name="connsiteX13" fmla="*/ 6228445 w 7574280"/>
              <a:gd name="connsiteY13" fmla="*/ 6585813 h 6676652"/>
              <a:gd name="connsiteX14" fmla="*/ 0 w 7574280"/>
              <a:gd name="connsiteY14" fmla="*/ 6676652 h 6676652"/>
              <a:gd name="connsiteX15" fmla="*/ 0 w 7574280"/>
              <a:gd name="connsiteY15" fmla="*/ 0 h 6676652"/>
              <a:gd name="connsiteX0" fmla="*/ 0 w 7574280"/>
              <a:gd name="connsiteY0" fmla="*/ 0 h 6585813"/>
              <a:gd name="connsiteX1" fmla="*/ 5868390 w 7574280"/>
              <a:gd name="connsiteY1" fmla="*/ 0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516489 w 7574280"/>
              <a:gd name="connsiteY5" fmla="*/ 2370154 h 6585813"/>
              <a:gd name="connsiteX6" fmla="*/ 7164588 w 7574280"/>
              <a:gd name="connsiteY6" fmla="*/ 2491669 h 6585813"/>
              <a:gd name="connsiteX7" fmla="*/ 7491184 w 7574280"/>
              <a:gd name="connsiteY7" fmla="*/ 3915791 h 6585813"/>
              <a:gd name="connsiteX8" fmla="*/ 7092280 w 7574280"/>
              <a:gd name="connsiteY8" fmla="*/ 4923903 h 6585813"/>
              <a:gd name="connsiteX9" fmla="*/ 6876544 w 7574280"/>
              <a:gd name="connsiteY9" fmla="*/ 5192080 h 6585813"/>
              <a:gd name="connsiteX10" fmla="*/ 6732522 w 7574280"/>
              <a:gd name="connsiteY10" fmla="*/ 5495968 h 6585813"/>
              <a:gd name="connsiteX11" fmla="*/ 6588224 w 7574280"/>
              <a:gd name="connsiteY11" fmla="*/ 5787999 h 6585813"/>
              <a:gd name="connsiteX12" fmla="*/ 6372467 w 7574280"/>
              <a:gd name="connsiteY12" fmla="*/ 6419503 h 6585813"/>
              <a:gd name="connsiteX13" fmla="*/ 6228445 w 7574280"/>
              <a:gd name="connsiteY13" fmla="*/ 6585813 h 6585813"/>
              <a:gd name="connsiteX14" fmla="*/ 0 w 7574280"/>
              <a:gd name="connsiteY14" fmla="*/ 6585813 h 6585813"/>
              <a:gd name="connsiteX15" fmla="*/ 0 w 7574280"/>
              <a:gd name="connsiteY15" fmla="*/ 0 h 6585813"/>
              <a:gd name="connsiteX0" fmla="*/ 0 w 7574280"/>
              <a:gd name="connsiteY0" fmla="*/ 0 h 6585814"/>
              <a:gd name="connsiteX1" fmla="*/ 5868390 w 7574280"/>
              <a:gd name="connsiteY1" fmla="*/ 0 h 6585814"/>
              <a:gd name="connsiteX2" fmla="*/ 6012160 w 7574280"/>
              <a:gd name="connsiteY2" fmla="*/ 603423 h 6585814"/>
              <a:gd name="connsiteX3" fmla="*/ 6084168 w 7574280"/>
              <a:gd name="connsiteY3" fmla="*/ 1179487 h 6585814"/>
              <a:gd name="connsiteX4" fmla="*/ 6300456 w 7574280"/>
              <a:gd name="connsiteY4" fmla="*/ 1872865 h 6585814"/>
              <a:gd name="connsiteX5" fmla="*/ 6516489 w 7574280"/>
              <a:gd name="connsiteY5" fmla="*/ 2370154 h 6585814"/>
              <a:gd name="connsiteX6" fmla="*/ 7164588 w 7574280"/>
              <a:gd name="connsiteY6" fmla="*/ 2491669 h 6585814"/>
              <a:gd name="connsiteX7" fmla="*/ 7491184 w 7574280"/>
              <a:gd name="connsiteY7" fmla="*/ 3915791 h 6585814"/>
              <a:gd name="connsiteX8" fmla="*/ 7092280 w 7574280"/>
              <a:gd name="connsiteY8" fmla="*/ 4923903 h 6585814"/>
              <a:gd name="connsiteX9" fmla="*/ 6876544 w 7574280"/>
              <a:gd name="connsiteY9" fmla="*/ 5192080 h 6585814"/>
              <a:gd name="connsiteX10" fmla="*/ 6732522 w 7574280"/>
              <a:gd name="connsiteY10" fmla="*/ 5495968 h 6585814"/>
              <a:gd name="connsiteX11" fmla="*/ 6588224 w 7574280"/>
              <a:gd name="connsiteY11" fmla="*/ 5787999 h 6585814"/>
              <a:gd name="connsiteX12" fmla="*/ 6372467 w 7574280"/>
              <a:gd name="connsiteY12" fmla="*/ 6419503 h 6585814"/>
              <a:gd name="connsiteX13" fmla="*/ 6228445 w 7574280"/>
              <a:gd name="connsiteY13" fmla="*/ 6585814 h 6585814"/>
              <a:gd name="connsiteX14" fmla="*/ 0 w 7574280"/>
              <a:gd name="connsiteY14" fmla="*/ 6585813 h 6585814"/>
              <a:gd name="connsiteX15" fmla="*/ 0 w 7574280"/>
              <a:gd name="connsiteY15" fmla="*/ 0 h 6585814"/>
              <a:gd name="connsiteX0" fmla="*/ 0 w 7574280"/>
              <a:gd name="connsiteY0" fmla="*/ 0 h 6676652"/>
              <a:gd name="connsiteX1" fmla="*/ 5868390 w 7574280"/>
              <a:gd name="connsiteY1" fmla="*/ 0 h 6676652"/>
              <a:gd name="connsiteX2" fmla="*/ 6012160 w 7574280"/>
              <a:gd name="connsiteY2" fmla="*/ 603423 h 6676652"/>
              <a:gd name="connsiteX3" fmla="*/ 6084168 w 7574280"/>
              <a:gd name="connsiteY3" fmla="*/ 1179487 h 6676652"/>
              <a:gd name="connsiteX4" fmla="*/ 6300456 w 7574280"/>
              <a:gd name="connsiteY4" fmla="*/ 1872865 h 6676652"/>
              <a:gd name="connsiteX5" fmla="*/ 6516489 w 7574280"/>
              <a:gd name="connsiteY5" fmla="*/ 2370154 h 6676652"/>
              <a:gd name="connsiteX6" fmla="*/ 7164588 w 7574280"/>
              <a:gd name="connsiteY6" fmla="*/ 2491669 h 6676652"/>
              <a:gd name="connsiteX7" fmla="*/ 7491184 w 7574280"/>
              <a:gd name="connsiteY7" fmla="*/ 3915791 h 6676652"/>
              <a:gd name="connsiteX8" fmla="*/ 7092280 w 7574280"/>
              <a:gd name="connsiteY8" fmla="*/ 4923903 h 6676652"/>
              <a:gd name="connsiteX9" fmla="*/ 6876544 w 7574280"/>
              <a:gd name="connsiteY9" fmla="*/ 5192080 h 6676652"/>
              <a:gd name="connsiteX10" fmla="*/ 6732522 w 7574280"/>
              <a:gd name="connsiteY10" fmla="*/ 5495968 h 6676652"/>
              <a:gd name="connsiteX11" fmla="*/ 6588224 w 7574280"/>
              <a:gd name="connsiteY11" fmla="*/ 5787999 h 6676652"/>
              <a:gd name="connsiteX12" fmla="*/ 6372467 w 7574280"/>
              <a:gd name="connsiteY12" fmla="*/ 6419503 h 6676652"/>
              <a:gd name="connsiteX13" fmla="*/ 6228445 w 7574280"/>
              <a:gd name="connsiteY13" fmla="*/ 6676652 h 6676652"/>
              <a:gd name="connsiteX14" fmla="*/ 0 w 7574280"/>
              <a:gd name="connsiteY14" fmla="*/ 6585813 h 6676652"/>
              <a:gd name="connsiteX15" fmla="*/ 0 w 7574280"/>
              <a:gd name="connsiteY15" fmla="*/ 0 h 6676652"/>
              <a:gd name="connsiteX0" fmla="*/ 0 w 7574280"/>
              <a:gd name="connsiteY0" fmla="*/ 0 h 6676652"/>
              <a:gd name="connsiteX1" fmla="*/ 5868390 w 7574280"/>
              <a:gd name="connsiteY1" fmla="*/ 0 h 6676652"/>
              <a:gd name="connsiteX2" fmla="*/ 6012160 w 7574280"/>
              <a:gd name="connsiteY2" fmla="*/ 603423 h 6676652"/>
              <a:gd name="connsiteX3" fmla="*/ 6084168 w 7574280"/>
              <a:gd name="connsiteY3" fmla="*/ 1179487 h 6676652"/>
              <a:gd name="connsiteX4" fmla="*/ 6300456 w 7574280"/>
              <a:gd name="connsiteY4" fmla="*/ 1872865 h 6676652"/>
              <a:gd name="connsiteX5" fmla="*/ 6516489 w 7574280"/>
              <a:gd name="connsiteY5" fmla="*/ 2370154 h 6676652"/>
              <a:gd name="connsiteX6" fmla="*/ 7164588 w 7574280"/>
              <a:gd name="connsiteY6" fmla="*/ 2491669 h 6676652"/>
              <a:gd name="connsiteX7" fmla="*/ 7491184 w 7574280"/>
              <a:gd name="connsiteY7" fmla="*/ 3915791 h 6676652"/>
              <a:gd name="connsiteX8" fmla="*/ 7092280 w 7574280"/>
              <a:gd name="connsiteY8" fmla="*/ 4923903 h 6676652"/>
              <a:gd name="connsiteX9" fmla="*/ 6876544 w 7574280"/>
              <a:gd name="connsiteY9" fmla="*/ 5192080 h 6676652"/>
              <a:gd name="connsiteX10" fmla="*/ 6732522 w 7574280"/>
              <a:gd name="connsiteY10" fmla="*/ 5495968 h 6676652"/>
              <a:gd name="connsiteX11" fmla="*/ 6588224 w 7574280"/>
              <a:gd name="connsiteY11" fmla="*/ 5787999 h 6676652"/>
              <a:gd name="connsiteX12" fmla="*/ 6372467 w 7574280"/>
              <a:gd name="connsiteY12" fmla="*/ 6419503 h 6676652"/>
              <a:gd name="connsiteX13" fmla="*/ 6228445 w 7574280"/>
              <a:gd name="connsiteY13" fmla="*/ 6676652 h 6676652"/>
              <a:gd name="connsiteX14" fmla="*/ 0 w 7574280"/>
              <a:gd name="connsiteY14" fmla="*/ 6585813 h 6676652"/>
              <a:gd name="connsiteX15" fmla="*/ 0 w 7574280"/>
              <a:gd name="connsiteY15" fmla="*/ 0 h 6676652"/>
              <a:gd name="connsiteX0" fmla="*/ 0 w 7574280"/>
              <a:gd name="connsiteY0" fmla="*/ 0 h 6676652"/>
              <a:gd name="connsiteX1" fmla="*/ 5868390 w 7574280"/>
              <a:gd name="connsiteY1" fmla="*/ 0 h 6676652"/>
              <a:gd name="connsiteX2" fmla="*/ 6012160 w 7574280"/>
              <a:gd name="connsiteY2" fmla="*/ 603423 h 6676652"/>
              <a:gd name="connsiteX3" fmla="*/ 6084168 w 7574280"/>
              <a:gd name="connsiteY3" fmla="*/ 1179487 h 6676652"/>
              <a:gd name="connsiteX4" fmla="*/ 6300456 w 7574280"/>
              <a:gd name="connsiteY4" fmla="*/ 1872865 h 6676652"/>
              <a:gd name="connsiteX5" fmla="*/ 6516489 w 7574280"/>
              <a:gd name="connsiteY5" fmla="*/ 2370154 h 6676652"/>
              <a:gd name="connsiteX6" fmla="*/ 7164588 w 7574280"/>
              <a:gd name="connsiteY6" fmla="*/ 2491669 h 6676652"/>
              <a:gd name="connsiteX7" fmla="*/ 7491184 w 7574280"/>
              <a:gd name="connsiteY7" fmla="*/ 3915791 h 6676652"/>
              <a:gd name="connsiteX8" fmla="*/ 7092280 w 7574280"/>
              <a:gd name="connsiteY8" fmla="*/ 4923903 h 6676652"/>
              <a:gd name="connsiteX9" fmla="*/ 6876544 w 7574280"/>
              <a:gd name="connsiteY9" fmla="*/ 5192080 h 6676652"/>
              <a:gd name="connsiteX10" fmla="*/ 6732522 w 7574280"/>
              <a:gd name="connsiteY10" fmla="*/ 5495968 h 6676652"/>
              <a:gd name="connsiteX11" fmla="*/ 6588224 w 7574280"/>
              <a:gd name="connsiteY11" fmla="*/ 5787999 h 6676652"/>
              <a:gd name="connsiteX12" fmla="*/ 6372467 w 7574280"/>
              <a:gd name="connsiteY12" fmla="*/ 6419503 h 6676652"/>
              <a:gd name="connsiteX13" fmla="*/ 6228445 w 7574280"/>
              <a:gd name="connsiteY13" fmla="*/ 6676652 h 6676652"/>
              <a:gd name="connsiteX14" fmla="*/ 0 w 7574280"/>
              <a:gd name="connsiteY14" fmla="*/ 6676652 h 6676652"/>
              <a:gd name="connsiteX15" fmla="*/ 0 w 7574280"/>
              <a:gd name="connsiteY15" fmla="*/ 0 h 6676652"/>
              <a:gd name="connsiteX0" fmla="*/ 0 w 7574280"/>
              <a:gd name="connsiteY0" fmla="*/ 0 h 6676652"/>
              <a:gd name="connsiteX1" fmla="*/ 5868390 w 7574280"/>
              <a:gd name="connsiteY1" fmla="*/ 0 h 6676652"/>
              <a:gd name="connsiteX2" fmla="*/ 6012160 w 7574280"/>
              <a:gd name="connsiteY2" fmla="*/ 603423 h 6676652"/>
              <a:gd name="connsiteX3" fmla="*/ 6084168 w 7574280"/>
              <a:gd name="connsiteY3" fmla="*/ 1179487 h 6676652"/>
              <a:gd name="connsiteX4" fmla="*/ 6300456 w 7574280"/>
              <a:gd name="connsiteY4" fmla="*/ 1872865 h 6676652"/>
              <a:gd name="connsiteX5" fmla="*/ 6516489 w 7574280"/>
              <a:gd name="connsiteY5" fmla="*/ 2370154 h 6676652"/>
              <a:gd name="connsiteX6" fmla="*/ 7164588 w 7574280"/>
              <a:gd name="connsiteY6" fmla="*/ 2491669 h 6676652"/>
              <a:gd name="connsiteX7" fmla="*/ 7491184 w 7574280"/>
              <a:gd name="connsiteY7" fmla="*/ 3915791 h 6676652"/>
              <a:gd name="connsiteX8" fmla="*/ 7092280 w 7574280"/>
              <a:gd name="connsiteY8" fmla="*/ 4923903 h 6676652"/>
              <a:gd name="connsiteX9" fmla="*/ 6876544 w 7574280"/>
              <a:gd name="connsiteY9" fmla="*/ 5192080 h 6676652"/>
              <a:gd name="connsiteX10" fmla="*/ 6732522 w 7574280"/>
              <a:gd name="connsiteY10" fmla="*/ 5495968 h 6676652"/>
              <a:gd name="connsiteX11" fmla="*/ 6588224 w 7574280"/>
              <a:gd name="connsiteY11" fmla="*/ 5787999 h 6676652"/>
              <a:gd name="connsiteX12" fmla="*/ 6372467 w 7574280"/>
              <a:gd name="connsiteY12" fmla="*/ 6419503 h 6676652"/>
              <a:gd name="connsiteX13" fmla="*/ 6228445 w 7574280"/>
              <a:gd name="connsiteY13" fmla="*/ 6585813 h 6676652"/>
              <a:gd name="connsiteX14" fmla="*/ 0 w 7574280"/>
              <a:gd name="connsiteY14" fmla="*/ 6676652 h 6676652"/>
              <a:gd name="connsiteX15" fmla="*/ 0 w 7574280"/>
              <a:gd name="connsiteY15" fmla="*/ 0 h 6676652"/>
              <a:gd name="connsiteX0" fmla="*/ 0 w 7574280"/>
              <a:gd name="connsiteY0" fmla="*/ 0 h 6585813"/>
              <a:gd name="connsiteX1" fmla="*/ 5868390 w 7574280"/>
              <a:gd name="connsiteY1" fmla="*/ 0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516489 w 7574280"/>
              <a:gd name="connsiteY5" fmla="*/ 2370154 h 6585813"/>
              <a:gd name="connsiteX6" fmla="*/ 7164588 w 7574280"/>
              <a:gd name="connsiteY6" fmla="*/ 2491669 h 6585813"/>
              <a:gd name="connsiteX7" fmla="*/ 7491184 w 7574280"/>
              <a:gd name="connsiteY7" fmla="*/ 3915791 h 6585813"/>
              <a:gd name="connsiteX8" fmla="*/ 7092280 w 7574280"/>
              <a:gd name="connsiteY8" fmla="*/ 4923903 h 6585813"/>
              <a:gd name="connsiteX9" fmla="*/ 6876544 w 7574280"/>
              <a:gd name="connsiteY9" fmla="*/ 5192080 h 6585813"/>
              <a:gd name="connsiteX10" fmla="*/ 6732522 w 7574280"/>
              <a:gd name="connsiteY10" fmla="*/ 5495968 h 6585813"/>
              <a:gd name="connsiteX11" fmla="*/ 6588224 w 7574280"/>
              <a:gd name="connsiteY11" fmla="*/ 5787999 h 6585813"/>
              <a:gd name="connsiteX12" fmla="*/ 6372467 w 7574280"/>
              <a:gd name="connsiteY12" fmla="*/ 6419503 h 6585813"/>
              <a:gd name="connsiteX13" fmla="*/ 6228445 w 7574280"/>
              <a:gd name="connsiteY13" fmla="*/ 6585813 h 6585813"/>
              <a:gd name="connsiteX14" fmla="*/ 0 w 7574280"/>
              <a:gd name="connsiteY14" fmla="*/ 6585813 h 6585813"/>
              <a:gd name="connsiteX15" fmla="*/ 0 w 7574280"/>
              <a:gd name="connsiteY15" fmla="*/ 0 h 6585813"/>
              <a:gd name="connsiteX0" fmla="*/ 0 w 7574280"/>
              <a:gd name="connsiteY0" fmla="*/ 0 h 6585813"/>
              <a:gd name="connsiteX1" fmla="*/ 5868390 w 7574280"/>
              <a:gd name="connsiteY1" fmla="*/ 0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516489 w 7574280"/>
              <a:gd name="connsiteY5" fmla="*/ 2370154 h 6585813"/>
              <a:gd name="connsiteX6" fmla="*/ 7164588 w 7574280"/>
              <a:gd name="connsiteY6" fmla="*/ 2491669 h 6585813"/>
              <a:gd name="connsiteX7" fmla="*/ 7491184 w 7574280"/>
              <a:gd name="connsiteY7" fmla="*/ 3915791 h 6585813"/>
              <a:gd name="connsiteX8" fmla="*/ 7092280 w 7574280"/>
              <a:gd name="connsiteY8" fmla="*/ 4923903 h 6585813"/>
              <a:gd name="connsiteX9" fmla="*/ 6876544 w 7574280"/>
              <a:gd name="connsiteY9" fmla="*/ 5192080 h 6585813"/>
              <a:gd name="connsiteX10" fmla="*/ 6732522 w 7574280"/>
              <a:gd name="connsiteY10" fmla="*/ 5495968 h 6585813"/>
              <a:gd name="connsiteX11" fmla="*/ 6588224 w 7574280"/>
              <a:gd name="connsiteY11" fmla="*/ 5787999 h 6585813"/>
              <a:gd name="connsiteX12" fmla="*/ 6372467 w 7574280"/>
              <a:gd name="connsiteY12" fmla="*/ 6419503 h 6585813"/>
              <a:gd name="connsiteX13" fmla="*/ 6228445 w 7574280"/>
              <a:gd name="connsiteY13" fmla="*/ 6585813 h 6585813"/>
              <a:gd name="connsiteX14" fmla="*/ 0 w 7574280"/>
              <a:gd name="connsiteY14" fmla="*/ 6585813 h 6585813"/>
              <a:gd name="connsiteX15" fmla="*/ 0 w 7574280"/>
              <a:gd name="connsiteY15" fmla="*/ 0 h 6585813"/>
              <a:gd name="connsiteX0" fmla="*/ 0 w 7574280"/>
              <a:gd name="connsiteY0" fmla="*/ 0 h 6585813"/>
              <a:gd name="connsiteX1" fmla="*/ 5868390 w 7574280"/>
              <a:gd name="connsiteY1" fmla="*/ 0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516489 w 7574280"/>
              <a:gd name="connsiteY5" fmla="*/ 2370154 h 6585813"/>
              <a:gd name="connsiteX6" fmla="*/ 7164588 w 7574280"/>
              <a:gd name="connsiteY6" fmla="*/ 2491669 h 6585813"/>
              <a:gd name="connsiteX7" fmla="*/ 7491184 w 7574280"/>
              <a:gd name="connsiteY7" fmla="*/ 3915791 h 6585813"/>
              <a:gd name="connsiteX8" fmla="*/ 7092280 w 7574280"/>
              <a:gd name="connsiteY8" fmla="*/ 4923903 h 6585813"/>
              <a:gd name="connsiteX9" fmla="*/ 6876544 w 7574280"/>
              <a:gd name="connsiteY9" fmla="*/ 5192080 h 6585813"/>
              <a:gd name="connsiteX10" fmla="*/ 6732522 w 7574280"/>
              <a:gd name="connsiteY10" fmla="*/ 5495968 h 6585813"/>
              <a:gd name="connsiteX11" fmla="*/ 6588224 w 7574280"/>
              <a:gd name="connsiteY11" fmla="*/ 5787999 h 6585813"/>
              <a:gd name="connsiteX12" fmla="*/ 6444478 w 7574280"/>
              <a:gd name="connsiteY12" fmla="*/ 6135339 h 6585813"/>
              <a:gd name="connsiteX13" fmla="*/ 6228445 w 7574280"/>
              <a:gd name="connsiteY13" fmla="*/ 6585813 h 6585813"/>
              <a:gd name="connsiteX14" fmla="*/ 0 w 7574280"/>
              <a:gd name="connsiteY14" fmla="*/ 6585813 h 6585813"/>
              <a:gd name="connsiteX15" fmla="*/ 0 w 7574280"/>
              <a:gd name="connsiteY15" fmla="*/ 0 h 6585813"/>
              <a:gd name="connsiteX0" fmla="*/ 0 w 7574280"/>
              <a:gd name="connsiteY0" fmla="*/ 0 h 6585813"/>
              <a:gd name="connsiteX1" fmla="*/ 5868390 w 7574280"/>
              <a:gd name="connsiteY1" fmla="*/ 0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516489 w 7574280"/>
              <a:gd name="connsiteY5" fmla="*/ 2370154 h 6585813"/>
              <a:gd name="connsiteX6" fmla="*/ 7164588 w 7574280"/>
              <a:gd name="connsiteY6" fmla="*/ 2491669 h 6585813"/>
              <a:gd name="connsiteX7" fmla="*/ 7491184 w 7574280"/>
              <a:gd name="connsiteY7" fmla="*/ 3915791 h 6585813"/>
              <a:gd name="connsiteX8" fmla="*/ 7092280 w 7574280"/>
              <a:gd name="connsiteY8" fmla="*/ 4923903 h 6585813"/>
              <a:gd name="connsiteX9" fmla="*/ 6876544 w 7574280"/>
              <a:gd name="connsiteY9" fmla="*/ 5192080 h 6585813"/>
              <a:gd name="connsiteX10" fmla="*/ 6732522 w 7574280"/>
              <a:gd name="connsiteY10" fmla="*/ 5495968 h 6585813"/>
              <a:gd name="connsiteX11" fmla="*/ 6588224 w 7574280"/>
              <a:gd name="connsiteY11" fmla="*/ 5787999 h 6585813"/>
              <a:gd name="connsiteX12" fmla="*/ 6444478 w 7574280"/>
              <a:gd name="connsiteY12" fmla="*/ 6206381 h 6585813"/>
              <a:gd name="connsiteX13" fmla="*/ 6228445 w 7574280"/>
              <a:gd name="connsiteY13" fmla="*/ 6585813 h 6585813"/>
              <a:gd name="connsiteX14" fmla="*/ 0 w 7574280"/>
              <a:gd name="connsiteY14" fmla="*/ 6585813 h 6585813"/>
              <a:gd name="connsiteX15" fmla="*/ 0 w 7574280"/>
              <a:gd name="connsiteY15" fmla="*/ 0 h 6585813"/>
              <a:gd name="connsiteX0" fmla="*/ 0 w 7574280"/>
              <a:gd name="connsiteY0" fmla="*/ 0 h 6585813"/>
              <a:gd name="connsiteX1" fmla="*/ 5868390 w 7574280"/>
              <a:gd name="connsiteY1" fmla="*/ 0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516489 w 7574280"/>
              <a:gd name="connsiteY5" fmla="*/ 2370154 h 6585813"/>
              <a:gd name="connsiteX6" fmla="*/ 7164588 w 7574280"/>
              <a:gd name="connsiteY6" fmla="*/ 2491669 h 6585813"/>
              <a:gd name="connsiteX7" fmla="*/ 7491184 w 7574280"/>
              <a:gd name="connsiteY7" fmla="*/ 3915791 h 6585813"/>
              <a:gd name="connsiteX8" fmla="*/ 7092280 w 7574280"/>
              <a:gd name="connsiteY8" fmla="*/ 4923903 h 6585813"/>
              <a:gd name="connsiteX9" fmla="*/ 6876544 w 7574280"/>
              <a:gd name="connsiteY9" fmla="*/ 5192080 h 6585813"/>
              <a:gd name="connsiteX10" fmla="*/ 6732522 w 7574280"/>
              <a:gd name="connsiteY10" fmla="*/ 5495968 h 6585813"/>
              <a:gd name="connsiteX11" fmla="*/ 6588224 w 7574280"/>
              <a:gd name="connsiteY11" fmla="*/ 5787999 h 6585813"/>
              <a:gd name="connsiteX12" fmla="*/ 6444478 w 7574280"/>
              <a:gd name="connsiteY12" fmla="*/ 6206381 h 6585813"/>
              <a:gd name="connsiteX13" fmla="*/ 6228445 w 7574280"/>
              <a:gd name="connsiteY13" fmla="*/ 6585813 h 6585813"/>
              <a:gd name="connsiteX14" fmla="*/ 0 w 7574280"/>
              <a:gd name="connsiteY14" fmla="*/ 6585813 h 6585813"/>
              <a:gd name="connsiteX15" fmla="*/ 0 w 7574280"/>
              <a:gd name="connsiteY15" fmla="*/ 0 h 6585813"/>
              <a:gd name="connsiteX0" fmla="*/ 0 w 7574280"/>
              <a:gd name="connsiteY0" fmla="*/ 0 h 6585813"/>
              <a:gd name="connsiteX1" fmla="*/ 5868390 w 7574280"/>
              <a:gd name="connsiteY1" fmla="*/ 0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516489 w 7574280"/>
              <a:gd name="connsiteY5" fmla="*/ 2370154 h 6585813"/>
              <a:gd name="connsiteX6" fmla="*/ 7164588 w 7574280"/>
              <a:gd name="connsiteY6" fmla="*/ 2491669 h 6585813"/>
              <a:gd name="connsiteX7" fmla="*/ 7491184 w 7574280"/>
              <a:gd name="connsiteY7" fmla="*/ 3915791 h 6585813"/>
              <a:gd name="connsiteX8" fmla="*/ 7092280 w 7574280"/>
              <a:gd name="connsiteY8" fmla="*/ 4923903 h 6585813"/>
              <a:gd name="connsiteX9" fmla="*/ 6876544 w 7574280"/>
              <a:gd name="connsiteY9" fmla="*/ 5192080 h 6585813"/>
              <a:gd name="connsiteX10" fmla="*/ 6732522 w 7574280"/>
              <a:gd name="connsiteY10" fmla="*/ 5495968 h 6585813"/>
              <a:gd name="connsiteX11" fmla="*/ 6588224 w 7574280"/>
              <a:gd name="connsiteY11" fmla="*/ 5787999 h 6585813"/>
              <a:gd name="connsiteX12" fmla="*/ 6444478 w 7574280"/>
              <a:gd name="connsiteY12" fmla="*/ 6206381 h 6585813"/>
              <a:gd name="connsiteX13" fmla="*/ 6228445 w 7574280"/>
              <a:gd name="connsiteY13" fmla="*/ 6585813 h 6585813"/>
              <a:gd name="connsiteX14" fmla="*/ 0 w 7574280"/>
              <a:gd name="connsiteY14" fmla="*/ 6585813 h 6585813"/>
              <a:gd name="connsiteX15" fmla="*/ 0 w 7574280"/>
              <a:gd name="connsiteY15" fmla="*/ 0 h 6585813"/>
              <a:gd name="connsiteX0" fmla="*/ 0 w 7574280"/>
              <a:gd name="connsiteY0" fmla="*/ 0 h 6585813"/>
              <a:gd name="connsiteX1" fmla="*/ 5868390 w 7574280"/>
              <a:gd name="connsiteY1" fmla="*/ 0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516489 w 7574280"/>
              <a:gd name="connsiteY5" fmla="*/ 2370154 h 6585813"/>
              <a:gd name="connsiteX6" fmla="*/ 7164588 w 7574280"/>
              <a:gd name="connsiteY6" fmla="*/ 2491669 h 6585813"/>
              <a:gd name="connsiteX7" fmla="*/ 7491184 w 7574280"/>
              <a:gd name="connsiteY7" fmla="*/ 3915791 h 6585813"/>
              <a:gd name="connsiteX8" fmla="*/ 7092280 w 7574280"/>
              <a:gd name="connsiteY8" fmla="*/ 4923903 h 6585813"/>
              <a:gd name="connsiteX9" fmla="*/ 6876544 w 7574280"/>
              <a:gd name="connsiteY9" fmla="*/ 5192080 h 6585813"/>
              <a:gd name="connsiteX10" fmla="*/ 6732522 w 7574280"/>
              <a:gd name="connsiteY10" fmla="*/ 5495968 h 6585813"/>
              <a:gd name="connsiteX11" fmla="*/ 6588224 w 7574280"/>
              <a:gd name="connsiteY11" fmla="*/ 5787999 h 6585813"/>
              <a:gd name="connsiteX12" fmla="*/ 6444478 w 7574280"/>
              <a:gd name="connsiteY12" fmla="*/ 6206381 h 6585813"/>
              <a:gd name="connsiteX13" fmla="*/ 6228445 w 7574280"/>
              <a:gd name="connsiteY13" fmla="*/ 6585813 h 6585813"/>
              <a:gd name="connsiteX14" fmla="*/ 0 w 7574280"/>
              <a:gd name="connsiteY14" fmla="*/ 6585813 h 6585813"/>
              <a:gd name="connsiteX15" fmla="*/ 0 w 7574280"/>
              <a:gd name="connsiteY15" fmla="*/ 0 h 6585813"/>
              <a:gd name="connsiteX0" fmla="*/ 0 w 7574280"/>
              <a:gd name="connsiteY0" fmla="*/ 0 h 6585813"/>
              <a:gd name="connsiteX1" fmla="*/ 5868390 w 7574280"/>
              <a:gd name="connsiteY1" fmla="*/ 0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516489 w 7574280"/>
              <a:gd name="connsiteY5" fmla="*/ 2370154 h 6585813"/>
              <a:gd name="connsiteX6" fmla="*/ 7164588 w 7574280"/>
              <a:gd name="connsiteY6" fmla="*/ 2491669 h 6585813"/>
              <a:gd name="connsiteX7" fmla="*/ 7491184 w 7574280"/>
              <a:gd name="connsiteY7" fmla="*/ 3915791 h 6585813"/>
              <a:gd name="connsiteX8" fmla="*/ 7092280 w 7574280"/>
              <a:gd name="connsiteY8" fmla="*/ 4923903 h 6585813"/>
              <a:gd name="connsiteX9" fmla="*/ 6876544 w 7574280"/>
              <a:gd name="connsiteY9" fmla="*/ 5192080 h 6585813"/>
              <a:gd name="connsiteX10" fmla="*/ 6732522 w 7574280"/>
              <a:gd name="connsiteY10" fmla="*/ 5495968 h 6585813"/>
              <a:gd name="connsiteX11" fmla="*/ 6588224 w 7574280"/>
              <a:gd name="connsiteY11" fmla="*/ 5787999 h 6585813"/>
              <a:gd name="connsiteX12" fmla="*/ 6444478 w 7574280"/>
              <a:gd name="connsiteY12" fmla="*/ 6206381 h 6585813"/>
              <a:gd name="connsiteX13" fmla="*/ 6228445 w 7574280"/>
              <a:gd name="connsiteY13" fmla="*/ 6585813 h 6585813"/>
              <a:gd name="connsiteX14" fmla="*/ 0 w 7574280"/>
              <a:gd name="connsiteY14" fmla="*/ 6585813 h 6585813"/>
              <a:gd name="connsiteX15" fmla="*/ 0 w 7574280"/>
              <a:gd name="connsiteY15" fmla="*/ 0 h 6585813"/>
              <a:gd name="connsiteX0" fmla="*/ 0 w 7574280"/>
              <a:gd name="connsiteY0" fmla="*/ 0 h 6585813"/>
              <a:gd name="connsiteX1" fmla="*/ 5868390 w 7574280"/>
              <a:gd name="connsiteY1" fmla="*/ 0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516489 w 7574280"/>
              <a:gd name="connsiteY5" fmla="*/ 2370154 h 6585813"/>
              <a:gd name="connsiteX6" fmla="*/ 7164588 w 7574280"/>
              <a:gd name="connsiteY6" fmla="*/ 2491669 h 6585813"/>
              <a:gd name="connsiteX7" fmla="*/ 7491184 w 7574280"/>
              <a:gd name="connsiteY7" fmla="*/ 3915791 h 6585813"/>
              <a:gd name="connsiteX8" fmla="*/ 7092280 w 7574280"/>
              <a:gd name="connsiteY8" fmla="*/ 4923903 h 6585813"/>
              <a:gd name="connsiteX9" fmla="*/ 6876544 w 7574280"/>
              <a:gd name="connsiteY9" fmla="*/ 5192080 h 6585813"/>
              <a:gd name="connsiteX10" fmla="*/ 6732522 w 7574280"/>
              <a:gd name="connsiteY10" fmla="*/ 5495968 h 6585813"/>
              <a:gd name="connsiteX11" fmla="*/ 6588224 w 7574280"/>
              <a:gd name="connsiteY11" fmla="*/ 5787999 h 6585813"/>
              <a:gd name="connsiteX12" fmla="*/ 6444478 w 7574280"/>
              <a:gd name="connsiteY12" fmla="*/ 6206381 h 6585813"/>
              <a:gd name="connsiteX13" fmla="*/ 6228445 w 7574280"/>
              <a:gd name="connsiteY13" fmla="*/ 6585813 h 6585813"/>
              <a:gd name="connsiteX14" fmla="*/ 0 w 7574280"/>
              <a:gd name="connsiteY14" fmla="*/ 6585813 h 6585813"/>
              <a:gd name="connsiteX15" fmla="*/ 0 w 7574280"/>
              <a:gd name="connsiteY15" fmla="*/ 0 h 6585813"/>
              <a:gd name="connsiteX0" fmla="*/ 0 w 7574280"/>
              <a:gd name="connsiteY0" fmla="*/ 0 h 6585813"/>
              <a:gd name="connsiteX1" fmla="*/ 5868390 w 7574280"/>
              <a:gd name="connsiteY1" fmla="*/ 0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516489 w 7574280"/>
              <a:gd name="connsiteY5" fmla="*/ 2370154 h 6585813"/>
              <a:gd name="connsiteX6" fmla="*/ 7164588 w 7574280"/>
              <a:gd name="connsiteY6" fmla="*/ 2491669 h 6585813"/>
              <a:gd name="connsiteX7" fmla="*/ 7491184 w 7574280"/>
              <a:gd name="connsiteY7" fmla="*/ 3915791 h 6585813"/>
              <a:gd name="connsiteX8" fmla="*/ 7092280 w 7574280"/>
              <a:gd name="connsiteY8" fmla="*/ 4923903 h 6585813"/>
              <a:gd name="connsiteX9" fmla="*/ 6876544 w 7574280"/>
              <a:gd name="connsiteY9" fmla="*/ 5192080 h 6585813"/>
              <a:gd name="connsiteX10" fmla="*/ 6732522 w 7574280"/>
              <a:gd name="connsiteY10" fmla="*/ 5495968 h 6585813"/>
              <a:gd name="connsiteX11" fmla="*/ 6588224 w 7574280"/>
              <a:gd name="connsiteY11" fmla="*/ 5787999 h 6585813"/>
              <a:gd name="connsiteX12" fmla="*/ 6444478 w 7574280"/>
              <a:gd name="connsiteY12" fmla="*/ 6206381 h 6585813"/>
              <a:gd name="connsiteX13" fmla="*/ 6228445 w 7574280"/>
              <a:gd name="connsiteY13" fmla="*/ 6585813 h 6585813"/>
              <a:gd name="connsiteX14" fmla="*/ 0 w 7574280"/>
              <a:gd name="connsiteY14" fmla="*/ 6585813 h 6585813"/>
              <a:gd name="connsiteX15" fmla="*/ 0 w 7574280"/>
              <a:gd name="connsiteY15" fmla="*/ 0 h 6585813"/>
              <a:gd name="connsiteX0" fmla="*/ 0 w 7574280"/>
              <a:gd name="connsiteY0" fmla="*/ 0 h 6585813"/>
              <a:gd name="connsiteX1" fmla="*/ 5868390 w 7574280"/>
              <a:gd name="connsiteY1" fmla="*/ 0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516489 w 7574280"/>
              <a:gd name="connsiteY5" fmla="*/ 2370154 h 6585813"/>
              <a:gd name="connsiteX6" fmla="*/ 7164588 w 7574280"/>
              <a:gd name="connsiteY6" fmla="*/ 2491669 h 6585813"/>
              <a:gd name="connsiteX7" fmla="*/ 7491184 w 7574280"/>
              <a:gd name="connsiteY7" fmla="*/ 3915791 h 6585813"/>
              <a:gd name="connsiteX8" fmla="*/ 7092280 w 7574280"/>
              <a:gd name="connsiteY8" fmla="*/ 4923903 h 6585813"/>
              <a:gd name="connsiteX9" fmla="*/ 6876544 w 7574280"/>
              <a:gd name="connsiteY9" fmla="*/ 5192080 h 6585813"/>
              <a:gd name="connsiteX10" fmla="*/ 6732522 w 7574280"/>
              <a:gd name="connsiteY10" fmla="*/ 5495968 h 6585813"/>
              <a:gd name="connsiteX11" fmla="*/ 6588224 w 7574280"/>
              <a:gd name="connsiteY11" fmla="*/ 5787999 h 6585813"/>
              <a:gd name="connsiteX12" fmla="*/ 6444478 w 7574280"/>
              <a:gd name="connsiteY12" fmla="*/ 6206381 h 6585813"/>
              <a:gd name="connsiteX13" fmla="*/ 6228445 w 7574280"/>
              <a:gd name="connsiteY13" fmla="*/ 6585813 h 6585813"/>
              <a:gd name="connsiteX14" fmla="*/ 0 w 7574280"/>
              <a:gd name="connsiteY14" fmla="*/ 6585813 h 6585813"/>
              <a:gd name="connsiteX15" fmla="*/ 0 w 7574280"/>
              <a:gd name="connsiteY15" fmla="*/ 0 h 6585813"/>
              <a:gd name="connsiteX0" fmla="*/ 0 w 7574280"/>
              <a:gd name="connsiteY0" fmla="*/ 0 h 6585813"/>
              <a:gd name="connsiteX1" fmla="*/ 5868390 w 7574280"/>
              <a:gd name="connsiteY1" fmla="*/ 0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516489 w 7574280"/>
              <a:gd name="connsiteY5" fmla="*/ 2370154 h 6585813"/>
              <a:gd name="connsiteX6" fmla="*/ 7164588 w 7574280"/>
              <a:gd name="connsiteY6" fmla="*/ 2491669 h 6585813"/>
              <a:gd name="connsiteX7" fmla="*/ 7491184 w 7574280"/>
              <a:gd name="connsiteY7" fmla="*/ 3915791 h 6585813"/>
              <a:gd name="connsiteX8" fmla="*/ 7092280 w 7574280"/>
              <a:gd name="connsiteY8" fmla="*/ 4923903 h 6585813"/>
              <a:gd name="connsiteX9" fmla="*/ 6876544 w 7574280"/>
              <a:gd name="connsiteY9" fmla="*/ 5192080 h 6585813"/>
              <a:gd name="connsiteX10" fmla="*/ 6732522 w 7574280"/>
              <a:gd name="connsiteY10" fmla="*/ 5495968 h 6585813"/>
              <a:gd name="connsiteX11" fmla="*/ 6588224 w 7574280"/>
              <a:gd name="connsiteY11" fmla="*/ 5787999 h 6585813"/>
              <a:gd name="connsiteX12" fmla="*/ 6444478 w 7574280"/>
              <a:gd name="connsiteY12" fmla="*/ 6206381 h 6585813"/>
              <a:gd name="connsiteX13" fmla="*/ 6228445 w 7574280"/>
              <a:gd name="connsiteY13" fmla="*/ 6585813 h 6585813"/>
              <a:gd name="connsiteX14" fmla="*/ 0 w 7574280"/>
              <a:gd name="connsiteY14" fmla="*/ 6585813 h 6585813"/>
              <a:gd name="connsiteX15" fmla="*/ 0 w 7574280"/>
              <a:gd name="connsiteY15" fmla="*/ 0 h 6585813"/>
              <a:gd name="connsiteX0" fmla="*/ 0 w 7574280"/>
              <a:gd name="connsiteY0" fmla="*/ 0 h 6585813"/>
              <a:gd name="connsiteX1" fmla="*/ 5868390 w 7574280"/>
              <a:gd name="connsiteY1" fmla="*/ 0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516489 w 7574280"/>
              <a:gd name="connsiteY5" fmla="*/ 2370154 h 6585813"/>
              <a:gd name="connsiteX6" fmla="*/ 7164588 w 7574280"/>
              <a:gd name="connsiteY6" fmla="*/ 2491669 h 6585813"/>
              <a:gd name="connsiteX7" fmla="*/ 7491184 w 7574280"/>
              <a:gd name="connsiteY7" fmla="*/ 3915791 h 6585813"/>
              <a:gd name="connsiteX8" fmla="*/ 7092280 w 7574280"/>
              <a:gd name="connsiteY8" fmla="*/ 4923903 h 6585813"/>
              <a:gd name="connsiteX9" fmla="*/ 6876544 w 7574280"/>
              <a:gd name="connsiteY9" fmla="*/ 5192080 h 6585813"/>
              <a:gd name="connsiteX10" fmla="*/ 6732522 w 7574280"/>
              <a:gd name="connsiteY10" fmla="*/ 5495968 h 6585813"/>
              <a:gd name="connsiteX11" fmla="*/ 6588224 w 7574280"/>
              <a:gd name="connsiteY11" fmla="*/ 5787999 h 6585813"/>
              <a:gd name="connsiteX12" fmla="*/ 6444478 w 7574280"/>
              <a:gd name="connsiteY12" fmla="*/ 6206381 h 6585813"/>
              <a:gd name="connsiteX13" fmla="*/ 6228445 w 7574280"/>
              <a:gd name="connsiteY13" fmla="*/ 6585813 h 6585813"/>
              <a:gd name="connsiteX14" fmla="*/ 0 w 7574280"/>
              <a:gd name="connsiteY14" fmla="*/ 6585813 h 6585813"/>
              <a:gd name="connsiteX15" fmla="*/ 0 w 7574280"/>
              <a:gd name="connsiteY15" fmla="*/ 0 h 6585813"/>
              <a:gd name="connsiteX0" fmla="*/ 0 w 7574280"/>
              <a:gd name="connsiteY0" fmla="*/ 0 h 6585813"/>
              <a:gd name="connsiteX1" fmla="*/ 5868390 w 7574280"/>
              <a:gd name="connsiteY1" fmla="*/ 0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516489 w 7574280"/>
              <a:gd name="connsiteY5" fmla="*/ 2370154 h 6585813"/>
              <a:gd name="connsiteX6" fmla="*/ 7164588 w 7574280"/>
              <a:gd name="connsiteY6" fmla="*/ 2491669 h 6585813"/>
              <a:gd name="connsiteX7" fmla="*/ 7491184 w 7574280"/>
              <a:gd name="connsiteY7" fmla="*/ 3915791 h 6585813"/>
              <a:gd name="connsiteX8" fmla="*/ 7092280 w 7574280"/>
              <a:gd name="connsiteY8" fmla="*/ 4923903 h 6585813"/>
              <a:gd name="connsiteX9" fmla="*/ 6876544 w 7574280"/>
              <a:gd name="connsiteY9" fmla="*/ 5192080 h 6585813"/>
              <a:gd name="connsiteX10" fmla="*/ 6732522 w 7574280"/>
              <a:gd name="connsiteY10" fmla="*/ 5495968 h 6585813"/>
              <a:gd name="connsiteX11" fmla="*/ 6588224 w 7574280"/>
              <a:gd name="connsiteY11" fmla="*/ 5787999 h 6585813"/>
              <a:gd name="connsiteX12" fmla="*/ 6444478 w 7574280"/>
              <a:gd name="connsiteY12" fmla="*/ 6206381 h 6585813"/>
              <a:gd name="connsiteX13" fmla="*/ 6228445 w 7574280"/>
              <a:gd name="connsiteY13" fmla="*/ 6585813 h 6585813"/>
              <a:gd name="connsiteX14" fmla="*/ 0 w 7574280"/>
              <a:gd name="connsiteY14" fmla="*/ 6585813 h 6585813"/>
              <a:gd name="connsiteX15" fmla="*/ 0 w 7574280"/>
              <a:gd name="connsiteY15" fmla="*/ 0 h 6585813"/>
              <a:gd name="connsiteX0" fmla="*/ 0 w 7574280"/>
              <a:gd name="connsiteY0" fmla="*/ 0 h 6585813"/>
              <a:gd name="connsiteX1" fmla="*/ 5868390 w 7574280"/>
              <a:gd name="connsiteY1" fmla="*/ 0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516489 w 7574280"/>
              <a:gd name="connsiteY5" fmla="*/ 2370154 h 6585813"/>
              <a:gd name="connsiteX6" fmla="*/ 7164588 w 7574280"/>
              <a:gd name="connsiteY6" fmla="*/ 2491669 h 6585813"/>
              <a:gd name="connsiteX7" fmla="*/ 7491184 w 7574280"/>
              <a:gd name="connsiteY7" fmla="*/ 3915791 h 6585813"/>
              <a:gd name="connsiteX8" fmla="*/ 7092280 w 7574280"/>
              <a:gd name="connsiteY8" fmla="*/ 4923903 h 6585813"/>
              <a:gd name="connsiteX9" fmla="*/ 6876544 w 7574280"/>
              <a:gd name="connsiteY9" fmla="*/ 5192080 h 6585813"/>
              <a:gd name="connsiteX10" fmla="*/ 6732522 w 7574280"/>
              <a:gd name="connsiteY10" fmla="*/ 5495968 h 6585813"/>
              <a:gd name="connsiteX11" fmla="*/ 6588224 w 7574280"/>
              <a:gd name="connsiteY11" fmla="*/ 5787999 h 6585813"/>
              <a:gd name="connsiteX12" fmla="*/ 6444478 w 7574280"/>
              <a:gd name="connsiteY12" fmla="*/ 6206381 h 6585813"/>
              <a:gd name="connsiteX13" fmla="*/ 6228445 w 7574280"/>
              <a:gd name="connsiteY13" fmla="*/ 6585813 h 6585813"/>
              <a:gd name="connsiteX14" fmla="*/ 0 w 7574280"/>
              <a:gd name="connsiteY14" fmla="*/ 6585813 h 6585813"/>
              <a:gd name="connsiteX15" fmla="*/ 0 w 7574280"/>
              <a:gd name="connsiteY15" fmla="*/ 0 h 6585813"/>
              <a:gd name="connsiteX0" fmla="*/ 0 w 7574280"/>
              <a:gd name="connsiteY0" fmla="*/ 0 h 6585813"/>
              <a:gd name="connsiteX1" fmla="*/ 5868390 w 7574280"/>
              <a:gd name="connsiteY1" fmla="*/ 0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516489 w 7574280"/>
              <a:gd name="connsiteY5" fmla="*/ 2370154 h 6585813"/>
              <a:gd name="connsiteX6" fmla="*/ 7164588 w 7574280"/>
              <a:gd name="connsiteY6" fmla="*/ 2491669 h 6585813"/>
              <a:gd name="connsiteX7" fmla="*/ 7491184 w 7574280"/>
              <a:gd name="connsiteY7" fmla="*/ 3915791 h 6585813"/>
              <a:gd name="connsiteX8" fmla="*/ 7092280 w 7574280"/>
              <a:gd name="connsiteY8" fmla="*/ 4923903 h 6585813"/>
              <a:gd name="connsiteX9" fmla="*/ 6876544 w 7574280"/>
              <a:gd name="connsiteY9" fmla="*/ 5192080 h 6585813"/>
              <a:gd name="connsiteX10" fmla="*/ 6732522 w 7574280"/>
              <a:gd name="connsiteY10" fmla="*/ 5495968 h 6585813"/>
              <a:gd name="connsiteX11" fmla="*/ 6588224 w 7574280"/>
              <a:gd name="connsiteY11" fmla="*/ 5787999 h 6585813"/>
              <a:gd name="connsiteX12" fmla="*/ 6444478 w 7574280"/>
              <a:gd name="connsiteY12" fmla="*/ 6206381 h 6585813"/>
              <a:gd name="connsiteX13" fmla="*/ 6228445 w 7574280"/>
              <a:gd name="connsiteY13" fmla="*/ 6585813 h 6585813"/>
              <a:gd name="connsiteX14" fmla="*/ 0 w 7574280"/>
              <a:gd name="connsiteY14" fmla="*/ 6585813 h 6585813"/>
              <a:gd name="connsiteX15" fmla="*/ 0 w 7574280"/>
              <a:gd name="connsiteY15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516489 w 7574280"/>
              <a:gd name="connsiteY5" fmla="*/ 2370154 h 6585813"/>
              <a:gd name="connsiteX6" fmla="*/ 7164588 w 7574280"/>
              <a:gd name="connsiteY6" fmla="*/ 2491669 h 6585813"/>
              <a:gd name="connsiteX7" fmla="*/ 7491184 w 7574280"/>
              <a:gd name="connsiteY7" fmla="*/ 3915791 h 6585813"/>
              <a:gd name="connsiteX8" fmla="*/ 7092280 w 7574280"/>
              <a:gd name="connsiteY8" fmla="*/ 4923903 h 6585813"/>
              <a:gd name="connsiteX9" fmla="*/ 6876544 w 7574280"/>
              <a:gd name="connsiteY9" fmla="*/ 5192080 h 6585813"/>
              <a:gd name="connsiteX10" fmla="*/ 6732522 w 7574280"/>
              <a:gd name="connsiteY10" fmla="*/ 5495968 h 6585813"/>
              <a:gd name="connsiteX11" fmla="*/ 6588224 w 7574280"/>
              <a:gd name="connsiteY11" fmla="*/ 5787999 h 6585813"/>
              <a:gd name="connsiteX12" fmla="*/ 6444478 w 7574280"/>
              <a:gd name="connsiteY12" fmla="*/ 6206381 h 6585813"/>
              <a:gd name="connsiteX13" fmla="*/ 6228445 w 7574280"/>
              <a:gd name="connsiteY13" fmla="*/ 6585813 h 6585813"/>
              <a:gd name="connsiteX14" fmla="*/ 0 w 7574280"/>
              <a:gd name="connsiteY14" fmla="*/ 6585813 h 6585813"/>
              <a:gd name="connsiteX15" fmla="*/ 0 w 7574280"/>
              <a:gd name="connsiteY15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516489 w 7574280"/>
              <a:gd name="connsiteY5" fmla="*/ 2370154 h 6585813"/>
              <a:gd name="connsiteX6" fmla="*/ 7164588 w 7574280"/>
              <a:gd name="connsiteY6" fmla="*/ 2491669 h 6585813"/>
              <a:gd name="connsiteX7" fmla="*/ 7491184 w 7574280"/>
              <a:gd name="connsiteY7" fmla="*/ 3915791 h 6585813"/>
              <a:gd name="connsiteX8" fmla="*/ 7092280 w 7574280"/>
              <a:gd name="connsiteY8" fmla="*/ 4923903 h 6585813"/>
              <a:gd name="connsiteX9" fmla="*/ 6876544 w 7574280"/>
              <a:gd name="connsiteY9" fmla="*/ 5192080 h 6585813"/>
              <a:gd name="connsiteX10" fmla="*/ 6732522 w 7574280"/>
              <a:gd name="connsiteY10" fmla="*/ 5495968 h 6585813"/>
              <a:gd name="connsiteX11" fmla="*/ 6588224 w 7574280"/>
              <a:gd name="connsiteY11" fmla="*/ 5787999 h 6585813"/>
              <a:gd name="connsiteX12" fmla="*/ 6444478 w 7574280"/>
              <a:gd name="connsiteY12" fmla="*/ 6206381 h 6585813"/>
              <a:gd name="connsiteX13" fmla="*/ 6228445 w 7574280"/>
              <a:gd name="connsiteY13" fmla="*/ 6585813 h 6585813"/>
              <a:gd name="connsiteX14" fmla="*/ 0 w 7574280"/>
              <a:gd name="connsiteY14" fmla="*/ 6585813 h 6585813"/>
              <a:gd name="connsiteX15" fmla="*/ 0 w 7574280"/>
              <a:gd name="connsiteY15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516489 w 7574280"/>
              <a:gd name="connsiteY5" fmla="*/ 2370154 h 6585813"/>
              <a:gd name="connsiteX6" fmla="*/ 7164588 w 7574280"/>
              <a:gd name="connsiteY6" fmla="*/ 2491669 h 6585813"/>
              <a:gd name="connsiteX7" fmla="*/ 7491184 w 7574280"/>
              <a:gd name="connsiteY7" fmla="*/ 3915791 h 6585813"/>
              <a:gd name="connsiteX8" fmla="*/ 7092280 w 7574280"/>
              <a:gd name="connsiteY8" fmla="*/ 4923903 h 6585813"/>
              <a:gd name="connsiteX9" fmla="*/ 6876544 w 7574280"/>
              <a:gd name="connsiteY9" fmla="*/ 5192080 h 6585813"/>
              <a:gd name="connsiteX10" fmla="*/ 6732522 w 7574280"/>
              <a:gd name="connsiteY10" fmla="*/ 5495968 h 6585813"/>
              <a:gd name="connsiteX11" fmla="*/ 6588224 w 7574280"/>
              <a:gd name="connsiteY11" fmla="*/ 5787999 h 6585813"/>
              <a:gd name="connsiteX12" fmla="*/ 6444478 w 7574280"/>
              <a:gd name="connsiteY12" fmla="*/ 6206381 h 6585813"/>
              <a:gd name="connsiteX13" fmla="*/ 6228445 w 7574280"/>
              <a:gd name="connsiteY13" fmla="*/ 6585813 h 6585813"/>
              <a:gd name="connsiteX14" fmla="*/ 0 w 7574280"/>
              <a:gd name="connsiteY14" fmla="*/ 6585813 h 6585813"/>
              <a:gd name="connsiteX15" fmla="*/ 0 w 7574280"/>
              <a:gd name="connsiteY15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516489 w 7574280"/>
              <a:gd name="connsiteY5" fmla="*/ 2370154 h 6585813"/>
              <a:gd name="connsiteX6" fmla="*/ 7164588 w 7574280"/>
              <a:gd name="connsiteY6" fmla="*/ 2491669 h 6585813"/>
              <a:gd name="connsiteX7" fmla="*/ 7491184 w 7574280"/>
              <a:gd name="connsiteY7" fmla="*/ 3915791 h 6585813"/>
              <a:gd name="connsiteX8" fmla="*/ 7092280 w 7574280"/>
              <a:gd name="connsiteY8" fmla="*/ 4923903 h 6585813"/>
              <a:gd name="connsiteX9" fmla="*/ 6876544 w 7574280"/>
              <a:gd name="connsiteY9" fmla="*/ 5192080 h 6585813"/>
              <a:gd name="connsiteX10" fmla="*/ 6732522 w 7574280"/>
              <a:gd name="connsiteY10" fmla="*/ 5495968 h 6585813"/>
              <a:gd name="connsiteX11" fmla="*/ 6588224 w 7574280"/>
              <a:gd name="connsiteY11" fmla="*/ 5787999 h 6585813"/>
              <a:gd name="connsiteX12" fmla="*/ 6444478 w 7574280"/>
              <a:gd name="connsiteY12" fmla="*/ 6206381 h 6585813"/>
              <a:gd name="connsiteX13" fmla="*/ 6228445 w 7574280"/>
              <a:gd name="connsiteY13" fmla="*/ 6585813 h 6585813"/>
              <a:gd name="connsiteX14" fmla="*/ 0 w 7574280"/>
              <a:gd name="connsiteY14" fmla="*/ 6585813 h 6585813"/>
              <a:gd name="connsiteX15" fmla="*/ 0 w 7574280"/>
              <a:gd name="connsiteY15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516489 w 7574280"/>
              <a:gd name="connsiteY5" fmla="*/ 2370154 h 6585813"/>
              <a:gd name="connsiteX6" fmla="*/ 7164588 w 7574280"/>
              <a:gd name="connsiteY6" fmla="*/ 2491669 h 6585813"/>
              <a:gd name="connsiteX7" fmla="*/ 7491184 w 7574280"/>
              <a:gd name="connsiteY7" fmla="*/ 3915791 h 6585813"/>
              <a:gd name="connsiteX8" fmla="*/ 7092280 w 7574280"/>
              <a:gd name="connsiteY8" fmla="*/ 4923903 h 6585813"/>
              <a:gd name="connsiteX9" fmla="*/ 6876544 w 7574280"/>
              <a:gd name="connsiteY9" fmla="*/ 5192080 h 6585813"/>
              <a:gd name="connsiteX10" fmla="*/ 6732522 w 7574280"/>
              <a:gd name="connsiteY10" fmla="*/ 5495968 h 6585813"/>
              <a:gd name="connsiteX11" fmla="*/ 6588224 w 7574280"/>
              <a:gd name="connsiteY11" fmla="*/ 5787999 h 6585813"/>
              <a:gd name="connsiteX12" fmla="*/ 6444478 w 7574280"/>
              <a:gd name="connsiteY12" fmla="*/ 6206381 h 6585813"/>
              <a:gd name="connsiteX13" fmla="*/ 6228445 w 7574280"/>
              <a:gd name="connsiteY13" fmla="*/ 6585813 h 6585813"/>
              <a:gd name="connsiteX14" fmla="*/ 0 w 7574280"/>
              <a:gd name="connsiteY14" fmla="*/ 6585813 h 6585813"/>
              <a:gd name="connsiteX15" fmla="*/ 0 w 7574280"/>
              <a:gd name="connsiteY15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516489 w 7574280"/>
              <a:gd name="connsiteY5" fmla="*/ 2370154 h 6585813"/>
              <a:gd name="connsiteX6" fmla="*/ 7164588 w 7574280"/>
              <a:gd name="connsiteY6" fmla="*/ 2491669 h 6585813"/>
              <a:gd name="connsiteX7" fmla="*/ 7491184 w 7574280"/>
              <a:gd name="connsiteY7" fmla="*/ 3915791 h 6585813"/>
              <a:gd name="connsiteX8" fmla="*/ 7092280 w 7574280"/>
              <a:gd name="connsiteY8" fmla="*/ 4923903 h 6585813"/>
              <a:gd name="connsiteX9" fmla="*/ 6876544 w 7574280"/>
              <a:gd name="connsiteY9" fmla="*/ 5192080 h 6585813"/>
              <a:gd name="connsiteX10" fmla="*/ 6732522 w 7574280"/>
              <a:gd name="connsiteY10" fmla="*/ 5495968 h 6585813"/>
              <a:gd name="connsiteX11" fmla="*/ 6588224 w 7574280"/>
              <a:gd name="connsiteY11" fmla="*/ 5787999 h 6585813"/>
              <a:gd name="connsiteX12" fmla="*/ 6444478 w 7574280"/>
              <a:gd name="connsiteY12" fmla="*/ 6206381 h 6585813"/>
              <a:gd name="connsiteX13" fmla="*/ 6228445 w 7574280"/>
              <a:gd name="connsiteY13" fmla="*/ 6585813 h 6585813"/>
              <a:gd name="connsiteX14" fmla="*/ 0 w 7574280"/>
              <a:gd name="connsiteY14" fmla="*/ 6585813 h 6585813"/>
              <a:gd name="connsiteX15" fmla="*/ 0 w 7574280"/>
              <a:gd name="connsiteY15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084423 w 7574280"/>
              <a:gd name="connsiteY5" fmla="*/ 2299112 h 6585813"/>
              <a:gd name="connsiteX6" fmla="*/ 6516489 w 7574280"/>
              <a:gd name="connsiteY6" fmla="*/ 2370154 h 6585813"/>
              <a:gd name="connsiteX7" fmla="*/ 7164588 w 7574280"/>
              <a:gd name="connsiteY7" fmla="*/ 2491669 h 6585813"/>
              <a:gd name="connsiteX8" fmla="*/ 7491184 w 7574280"/>
              <a:gd name="connsiteY8" fmla="*/ 3915791 h 6585813"/>
              <a:gd name="connsiteX9" fmla="*/ 7092280 w 7574280"/>
              <a:gd name="connsiteY9" fmla="*/ 4923903 h 6585813"/>
              <a:gd name="connsiteX10" fmla="*/ 6876544 w 7574280"/>
              <a:gd name="connsiteY10" fmla="*/ 5192080 h 6585813"/>
              <a:gd name="connsiteX11" fmla="*/ 6732522 w 7574280"/>
              <a:gd name="connsiteY11" fmla="*/ 5495968 h 6585813"/>
              <a:gd name="connsiteX12" fmla="*/ 6588224 w 7574280"/>
              <a:gd name="connsiteY12" fmla="*/ 5787999 h 6585813"/>
              <a:gd name="connsiteX13" fmla="*/ 6444478 w 7574280"/>
              <a:gd name="connsiteY13" fmla="*/ 6206381 h 6585813"/>
              <a:gd name="connsiteX14" fmla="*/ 6228445 w 7574280"/>
              <a:gd name="connsiteY14" fmla="*/ 6585813 h 6585813"/>
              <a:gd name="connsiteX15" fmla="*/ 0 w 7574280"/>
              <a:gd name="connsiteY15" fmla="*/ 6585813 h 6585813"/>
              <a:gd name="connsiteX16" fmla="*/ 0 w 7574280"/>
              <a:gd name="connsiteY16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228445 w 7574280"/>
              <a:gd name="connsiteY5" fmla="*/ 2370153 h 6585813"/>
              <a:gd name="connsiteX6" fmla="*/ 6516489 w 7574280"/>
              <a:gd name="connsiteY6" fmla="*/ 2370154 h 6585813"/>
              <a:gd name="connsiteX7" fmla="*/ 7164588 w 7574280"/>
              <a:gd name="connsiteY7" fmla="*/ 2491669 h 6585813"/>
              <a:gd name="connsiteX8" fmla="*/ 7491184 w 7574280"/>
              <a:gd name="connsiteY8" fmla="*/ 3915791 h 6585813"/>
              <a:gd name="connsiteX9" fmla="*/ 7092280 w 7574280"/>
              <a:gd name="connsiteY9" fmla="*/ 4923903 h 6585813"/>
              <a:gd name="connsiteX10" fmla="*/ 6876544 w 7574280"/>
              <a:gd name="connsiteY10" fmla="*/ 5192080 h 6585813"/>
              <a:gd name="connsiteX11" fmla="*/ 6732522 w 7574280"/>
              <a:gd name="connsiteY11" fmla="*/ 5495968 h 6585813"/>
              <a:gd name="connsiteX12" fmla="*/ 6588224 w 7574280"/>
              <a:gd name="connsiteY12" fmla="*/ 5787999 h 6585813"/>
              <a:gd name="connsiteX13" fmla="*/ 6444478 w 7574280"/>
              <a:gd name="connsiteY13" fmla="*/ 6206381 h 6585813"/>
              <a:gd name="connsiteX14" fmla="*/ 6228445 w 7574280"/>
              <a:gd name="connsiteY14" fmla="*/ 6585813 h 6585813"/>
              <a:gd name="connsiteX15" fmla="*/ 0 w 7574280"/>
              <a:gd name="connsiteY15" fmla="*/ 6585813 h 6585813"/>
              <a:gd name="connsiteX16" fmla="*/ 0 w 7574280"/>
              <a:gd name="connsiteY16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228445 w 7574280"/>
              <a:gd name="connsiteY5" fmla="*/ 2370153 h 6585813"/>
              <a:gd name="connsiteX6" fmla="*/ 6516489 w 7574280"/>
              <a:gd name="connsiteY6" fmla="*/ 2370154 h 6585813"/>
              <a:gd name="connsiteX7" fmla="*/ 7164588 w 7574280"/>
              <a:gd name="connsiteY7" fmla="*/ 2491669 h 6585813"/>
              <a:gd name="connsiteX8" fmla="*/ 7491184 w 7574280"/>
              <a:gd name="connsiteY8" fmla="*/ 3915791 h 6585813"/>
              <a:gd name="connsiteX9" fmla="*/ 7092280 w 7574280"/>
              <a:gd name="connsiteY9" fmla="*/ 4923903 h 6585813"/>
              <a:gd name="connsiteX10" fmla="*/ 6876544 w 7574280"/>
              <a:gd name="connsiteY10" fmla="*/ 5192080 h 6585813"/>
              <a:gd name="connsiteX11" fmla="*/ 6732522 w 7574280"/>
              <a:gd name="connsiteY11" fmla="*/ 5495968 h 6585813"/>
              <a:gd name="connsiteX12" fmla="*/ 6588224 w 7574280"/>
              <a:gd name="connsiteY12" fmla="*/ 5787999 h 6585813"/>
              <a:gd name="connsiteX13" fmla="*/ 6444478 w 7574280"/>
              <a:gd name="connsiteY13" fmla="*/ 6206381 h 6585813"/>
              <a:gd name="connsiteX14" fmla="*/ 6228445 w 7574280"/>
              <a:gd name="connsiteY14" fmla="*/ 6585813 h 6585813"/>
              <a:gd name="connsiteX15" fmla="*/ 0 w 7574280"/>
              <a:gd name="connsiteY15" fmla="*/ 6585813 h 6585813"/>
              <a:gd name="connsiteX16" fmla="*/ 0 w 7574280"/>
              <a:gd name="connsiteY16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228445 w 7574280"/>
              <a:gd name="connsiteY5" fmla="*/ 2370153 h 6585813"/>
              <a:gd name="connsiteX6" fmla="*/ 6516489 w 7574280"/>
              <a:gd name="connsiteY6" fmla="*/ 2370154 h 6585813"/>
              <a:gd name="connsiteX7" fmla="*/ 7164588 w 7574280"/>
              <a:gd name="connsiteY7" fmla="*/ 2491669 h 6585813"/>
              <a:gd name="connsiteX8" fmla="*/ 7491184 w 7574280"/>
              <a:gd name="connsiteY8" fmla="*/ 3915791 h 6585813"/>
              <a:gd name="connsiteX9" fmla="*/ 7092280 w 7574280"/>
              <a:gd name="connsiteY9" fmla="*/ 4923903 h 6585813"/>
              <a:gd name="connsiteX10" fmla="*/ 6876544 w 7574280"/>
              <a:gd name="connsiteY10" fmla="*/ 5192080 h 6585813"/>
              <a:gd name="connsiteX11" fmla="*/ 6732522 w 7574280"/>
              <a:gd name="connsiteY11" fmla="*/ 5495968 h 6585813"/>
              <a:gd name="connsiteX12" fmla="*/ 6588224 w 7574280"/>
              <a:gd name="connsiteY12" fmla="*/ 5787999 h 6585813"/>
              <a:gd name="connsiteX13" fmla="*/ 6444478 w 7574280"/>
              <a:gd name="connsiteY13" fmla="*/ 6206381 h 6585813"/>
              <a:gd name="connsiteX14" fmla="*/ 6228445 w 7574280"/>
              <a:gd name="connsiteY14" fmla="*/ 6585813 h 6585813"/>
              <a:gd name="connsiteX15" fmla="*/ 0 w 7574280"/>
              <a:gd name="connsiteY15" fmla="*/ 6585813 h 6585813"/>
              <a:gd name="connsiteX16" fmla="*/ 0 w 7574280"/>
              <a:gd name="connsiteY16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156434 w 7574280"/>
              <a:gd name="connsiteY5" fmla="*/ 2370153 h 6585813"/>
              <a:gd name="connsiteX6" fmla="*/ 6516489 w 7574280"/>
              <a:gd name="connsiteY6" fmla="*/ 2370154 h 6585813"/>
              <a:gd name="connsiteX7" fmla="*/ 7164588 w 7574280"/>
              <a:gd name="connsiteY7" fmla="*/ 2491669 h 6585813"/>
              <a:gd name="connsiteX8" fmla="*/ 7491184 w 7574280"/>
              <a:gd name="connsiteY8" fmla="*/ 3915791 h 6585813"/>
              <a:gd name="connsiteX9" fmla="*/ 7092280 w 7574280"/>
              <a:gd name="connsiteY9" fmla="*/ 4923903 h 6585813"/>
              <a:gd name="connsiteX10" fmla="*/ 6876544 w 7574280"/>
              <a:gd name="connsiteY10" fmla="*/ 5192080 h 6585813"/>
              <a:gd name="connsiteX11" fmla="*/ 6732522 w 7574280"/>
              <a:gd name="connsiteY11" fmla="*/ 5495968 h 6585813"/>
              <a:gd name="connsiteX12" fmla="*/ 6588224 w 7574280"/>
              <a:gd name="connsiteY12" fmla="*/ 5787999 h 6585813"/>
              <a:gd name="connsiteX13" fmla="*/ 6444478 w 7574280"/>
              <a:gd name="connsiteY13" fmla="*/ 6206381 h 6585813"/>
              <a:gd name="connsiteX14" fmla="*/ 6228445 w 7574280"/>
              <a:gd name="connsiteY14" fmla="*/ 6585813 h 6585813"/>
              <a:gd name="connsiteX15" fmla="*/ 0 w 7574280"/>
              <a:gd name="connsiteY15" fmla="*/ 6585813 h 6585813"/>
              <a:gd name="connsiteX16" fmla="*/ 0 w 7574280"/>
              <a:gd name="connsiteY16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156434 w 7574280"/>
              <a:gd name="connsiteY5" fmla="*/ 2370153 h 6585813"/>
              <a:gd name="connsiteX6" fmla="*/ 6516489 w 7574280"/>
              <a:gd name="connsiteY6" fmla="*/ 2370154 h 6585813"/>
              <a:gd name="connsiteX7" fmla="*/ 7164588 w 7574280"/>
              <a:gd name="connsiteY7" fmla="*/ 2491669 h 6585813"/>
              <a:gd name="connsiteX8" fmla="*/ 7491184 w 7574280"/>
              <a:gd name="connsiteY8" fmla="*/ 3915791 h 6585813"/>
              <a:gd name="connsiteX9" fmla="*/ 7092280 w 7574280"/>
              <a:gd name="connsiteY9" fmla="*/ 4923903 h 6585813"/>
              <a:gd name="connsiteX10" fmla="*/ 6876544 w 7574280"/>
              <a:gd name="connsiteY10" fmla="*/ 5192080 h 6585813"/>
              <a:gd name="connsiteX11" fmla="*/ 6732522 w 7574280"/>
              <a:gd name="connsiteY11" fmla="*/ 5495968 h 6585813"/>
              <a:gd name="connsiteX12" fmla="*/ 6588224 w 7574280"/>
              <a:gd name="connsiteY12" fmla="*/ 5787999 h 6585813"/>
              <a:gd name="connsiteX13" fmla="*/ 6444478 w 7574280"/>
              <a:gd name="connsiteY13" fmla="*/ 6206381 h 6585813"/>
              <a:gd name="connsiteX14" fmla="*/ 6228445 w 7574280"/>
              <a:gd name="connsiteY14" fmla="*/ 6585813 h 6585813"/>
              <a:gd name="connsiteX15" fmla="*/ 0 w 7574280"/>
              <a:gd name="connsiteY15" fmla="*/ 6585813 h 6585813"/>
              <a:gd name="connsiteX16" fmla="*/ 0 w 7574280"/>
              <a:gd name="connsiteY16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156434 w 7574280"/>
              <a:gd name="connsiteY5" fmla="*/ 2370153 h 6585813"/>
              <a:gd name="connsiteX6" fmla="*/ 6516489 w 7574280"/>
              <a:gd name="connsiteY6" fmla="*/ 2370154 h 6585813"/>
              <a:gd name="connsiteX7" fmla="*/ 7164588 w 7574280"/>
              <a:gd name="connsiteY7" fmla="*/ 2491669 h 6585813"/>
              <a:gd name="connsiteX8" fmla="*/ 7491184 w 7574280"/>
              <a:gd name="connsiteY8" fmla="*/ 3915791 h 6585813"/>
              <a:gd name="connsiteX9" fmla="*/ 7092280 w 7574280"/>
              <a:gd name="connsiteY9" fmla="*/ 4923903 h 6585813"/>
              <a:gd name="connsiteX10" fmla="*/ 6876544 w 7574280"/>
              <a:gd name="connsiteY10" fmla="*/ 5192080 h 6585813"/>
              <a:gd name="connsiteX11" fmla="*/ 6732522 w 7574280"/>
              <a:gd name="connsiteY11" fmla="*/ 5495968 h 6585813"/>
              <a:gd name="connsiteX12" fmla="*/ 6588224 w 7574280"/>
              <a:gd name="connsiteY12" fmla="*/ 5787999 h 6585813"/>
              <a:gd name="connsiteX13" fmla="*/ 6444478 w 7574280"/>
              <a:gd name="connsiteY13" fmla="*/ 6206381 h 6585813"/>
              <a:gd name="connsiteX14" fmla="*/ 6228445 w 7574280"/>
              <a:gd name="connsiteY14" fmla="*/ 6585813 h 6585813"/>
              <a:gd name="connsiteX15" fmla="*/ 0 w 7574280"/>
              <a:gd name="connsiteY15" fmla="*/ 6585813 h 6585813"/>
              <a:gd name="connsiteX16" fmla="*/ 0 w 7574280"/>
              <a:gd name="connsiteY16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156434 w 7574280"/>
              <a:gd name="connsiteY5" fmla="*/ 2370153 h 6585813"/>
              <a:gd name="connsiteX6" fmla="*/ 6516489 w 7574280"/>
              <a:gd name="connsiteY6" fmla="*/ 2370154 h 6585813"/>
              <a:gd name="connsiteX7" fmla="*/ 7164588 w 7574280"/>
              <a:gd name="connsiteY7" fmla="*/ 2491669 h 6585813"/>
              <a:gd name="connsiteX8" fmla="*/ 7491184 w 7574280"/>
              <a:gd name="connsiteY8" fmla="*/ 3915791 h 6585813"/>
              <a:gd name="connsiteX9" fmla="*/ 7092280 w 7574280"/>
              <a:gd name="connsiteY9" fmla="*/ 4923903 h 6585813"/>
              <a:gd name="connsiteX10" fmla="*/ 6876544 w 7574280"/>
              <a:gd name="connsiteY10" fmla="*/ 5192080 h 6585813"/>
              <a:gd name="connsiteX11" fmla="*/ 6732522 w 7574280"/>
              <a:gd name="connsiteY11" fmla="*/ 5495968 h 6585813"/>
              <a:gd name="connsiteX12" fmla="*/ 6588224 w 7574280"/>
              <a:gd name="connsiteY12" fmla="*/ 5787999 h 6585813"/>
              <a:gd name="connsiteX13" fmla="*/ 6444478 w 7574280"/>
              <a:gd name="connsiteY13" fmla="*/ 6206381 h 6585813"/>
              <a:gd name="connsiteX14" fmla="*/ 6228445 w 7574280"/>
              <a:gd name="connsiteY14" fmla="*/ 6585813 h 6585813"/>
              <a:gd name="connsiteX15" fmla="*/ 0 w 7574280"/>
              <a:gd name="connsiteY15" fmla="*/ 6585813 h 6585813"/>
              <a:gd name="connsiteX16" fmla="*/ 0 w 7574280"/>
              <a:gd name="connsiteY16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156434 w 7574280"/>
              <a:gd name="connsiteY5" fmla="*/ 2370153 h 6585813"/>
              <a:gd name="connsiteX6" fmla="*/ 6516489 w 7574280"/>
              <a:gd name="connsiteY6" fmla="*/ 2370154 h 6585813"/>
              <a:gd name="connsiteX7" fmla="*/ 7164588 w 7574280"/>
              <a:gd name="connsiteY7" fmla="*/ 2491669 h 6585813"/>
              <a:gd name="connsiteX8" fmla="*/ 7491184 w 7574280"/>
              <a:gd name="connsiteY8" fmla="*/ 3915791 h 6585813"/>
              <a:gd name="connsiteX9" fmla="*/ 7092280 w 7574280"/>
              <a:gd name="connsiteY9" fmla="*/ 4923903 h 6585813"/>
              <a:gd name="connsiteX10" fmla="*/ 6876544 w 7574280"/>
              <a:gd name="connsiteY10" fmla="*/ 5192080 h 6585813"/>
              <a:gd name="connsiteX11" fmla="*/ 6732522 w 7574280"/>
              <a:gd name="connsiteY11" fmla="*/ 5495968 h 6585813"/>
              <a:gd name="connsiteX12" fmla="*/ 6588224 w 7574280"/>
              <a:gd name="connsiteY12" fmla="*/ 5787999 h 6585813"/>
              <a:gd name="connsiteX13" fmla="*/ 6444478 w 7574280"/>
              <a:gd name="connsiteY13" fmla="*/ 6206381 h 6585813"/>
              <a:gd name="connsiteX14" fmla="*/ 6228445 w 7574280"/>
              <a:gd name="connsiteY14" fmla="*/ 6585813 h 6585813"/>
              <a:gd name="connsiteX15" fmla="*/ 0 w 7574280"/>
              <a:gd name="connsiteY15" fmla="*/ 6585813 h 6585813"/>
              <a:gd name="connsiteX16" fmla="*/ 0 w 7574280"/>
              <a:gd name="connsiteY16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156434 w 7574280"/>
              <a:gd name="connsiteY5" fmla="*/ 2370153 h 6585813"/>
              <a:gd name="connsiteX6" fmla="*/ 6516489 w 7574280"/>
              <a:gd name="connsiteY6" fmla="*/ 2370154 h 6585813"/>
              <a:gd name="connsiteX7" fmla="*/ 7164588 w 7574280"/>
              <a:gd name="connsiteY7" fmla="*/ 2491669 h 6585813"/>
              <a:gd name="connsiteX8" fmla="*/ 7491184 w 7574280"/>
              <a:gd name="connsiteY8" fmla="*/ 3915791 h 6585813"/>
              <a:gd name="connsiteX9" fmla="*/ 7092280 w 7574280"/>
              <a:gd name="connsiteY9" fmla="*/ 4923903 h 6585813"/>
              <a:gd name="connsiteX10" fmla="*/ 6876544 w 7574280"/>
              <a:gd name="connsiteY10" fmla="*/ 5192080 h 6585813"/>
              <a:gd name="connsiteX11" fmla="*/ 6732522 w 7574280"/>
              <a:gd name="connsiteY11" fmla="*/ 5495968 h 6585813"/>
              <a:gd name="connsiteX12" fmla="*/ 6588224 w 7574280"/>
              <a:gd name="connsiteY12" fmla="*/ 5787999 h 6585813"/>
              <a:gd name="connsiteX13" fmla="*/ 6444478 w 7574280"/>
              <a:gd name="connsiteY13" fmla="*/ 6206381 h 6585813"/>
              <a:gd name="connsiteX14" fmla="*/ 6228445 w 7574280"/>
              <a:gd name="connsiteY14" fmla="*/ 6585813 h 6585813"/>
              <a:gd name="connsiteX15" fmla="*/ 0 w 7574280"/>
              <a:gd name="connsiteY15" fmla="*/ 6585813 h 6585813"/>
              <a:gd name="connsiteX16" fmla="*/ 0 w 7574280"/>
              <a:gd name="connsiteY16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156434 w 7574280"/>
              <a:gd name="connsiteY5" fmla="*/ 2370153 h 6585813"/>
              <a:gd name="connsiteX6" fmla="*/ 6516489 w 7574280"/>
              <a:gd name="connsiteY6" fmla="*/ 2370154 h 6585813"/>
              <a:gd name="connsiteX7" fmla="*/ 7164588 w 7574280"/>
              <a:gd name="connsiteY7" fmla="*/ 2491669 h 6585813"/>
              <a:gd name="connsiteX8" fmla="*/ 7491184 w 7574280"/>
              <a:gd name="connsiteY8" fmla="*/ 3915791 h 6585813"/>
              <a:gd name="connsiteX9" fmla="*/ 7092280 w 7574280"/>
              <a:gd name="connsiteY9" fmla="*/ 4923903 h 6585813"/>
              <a:gd name="connsiteX10" fmla="*/ 6876544 w 7574280"/>
              <a:gd name="connsiteY10" fmla="*/ 5192080 h 6585813"/>
              <a:gd name="connsiteX11" fmla="*/ 6732522 w 7574280"/>
              <a:gd name="connsiteY11" fmla="*/ 5495968 h 6585813"/>
              <a:gd name="connsiteX12" fmla="*/ 6588224 w 7574280"/>
              <a:gd name="connsiteY12" fmla="*/ 5787999 h 6585813"/>
              <a:gd name="connsiteX13" fmla="*/ 6444478 w 7574280"/>
              <a:gd name="connsiteY13" fmla="*/ 6206381 h 6585813"/>
              <a:gd name="connsiteX14" fmla="*/ 6228445 w 7574280"/>
              <a:gd name="connsiteY14" fmla="*/ 6585813 h 6585813"/>
              <a:gd name="connsiteX15" fmla="*/ 0 w 7574280"/>
              <a:gd name="connsiteY15" fmla="*/ 6585813 h 6585813"/>
              <a:gd name="connsiteX16" fmla="*/ 0 w 7574280"/>
              <a:gd name="connsiteY16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156434 w 7574280"/>
              <a:gd name="connsiteY5" fmla="*/ 2370153 h 6585813"/>
              <a:gd name="connsiteX6" fmla="*/ 6516489 w 7574280"/>
              <a:gd name="connsiteY6" fmla="*/ 2370154 h 6585813"/>
              <a:gd name="connsiteX7" fmla="*/ 7164588 w 7574280"/>
              <a:gd name="connsiteY7" fmla="*/ 2491669 h 6585813"/>
              <a:gd name="connsiteX8" fmla="*/ 7491184 w 7574280"/>
              <a:gd name="connsiteY8" fmla="*/ 3915791 h 6585813"/>
              <a:gd name="connsiteX9" fmla="*/ 7092280 w 7574280"/>
              <a:gd name="connsiteY9" fmla="*/ 4923903 h 6585813"/>
              <a:gd name="connsiteX10" fmla="*/ 6876544 w 7574280"/>
              <a:gd name="connsiteY10" fmla="*/ 5192080 h 6585813"/>
              <a:gd name="connsiteX11" fmla="*/ 6732522 w 7574280"/>
              <a:gd name="connsiteY11" fmla="*/ 5495968 h 6585813"/>
              <a:gd name="connsiteX12" fmla="*/ 6588224 w 7574280"/>
              <a:gd name="connsiteY12" fmla="*/ 5787999 h 6585813"/>
              <a:gd name="connsiteX13" fmla="*/ 6444478 w 7574280"/>
              <a:gd name="connsiteY13" fmla="*/ 6206381 h 6585813"/>
              <a:gd name="connsiteX14" fmla="*/ 6228445 w 7574280"/>
              <a:gd name="connsiteY14" fmla="*/ 6585813 h 6585813"/>
              <a:gd name="connsiteX15" fmla="*/ 0 w 7574280"/>
              <a:gd name="connsiteY15" fmla="*/ 6585813 h 6585813"/>
              <a:gd name="connsiteX16" fmla="*/ 0 w 7574280"/>
              <a:gd name="connsiteY16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156434 w 7574280"/>
              <a:gd name="connsiteY5" fmla="*/ 2370153 h 6585813"/>
              <a:gd name="connsiteX6" fmla="*/ 6516489 w 7574280"/>
              <a:gd name="connsiteY6" fmla="*/ 2370154 h 6585813"/>
              <a:gd name="connsiteX7" fmla="*/ 7164588 w 7574280"/>
              <a:gd name="connsiteY7" fmla="*/ 2491669 h 6585813"/>
              <a:gd name="connsiteX8" fmla="*/ 7491184 w 7574280"/>
              <a:gd name="connsiteY8" fmla="*/ 3915791 h 6585813"/>
              <a:gd name="connsiteX9" fmla="*/ 7092280 w 7574280"/>
              <a:gd name="connsiteY9" fmla="*/ 4923903 h 6585813"/>
              <a:gd name="connsiteX10" fmla="*/ 6876544 w 7574280"/>
              <a:gd name="connsiteY10" fmla="*/ 5192080 h 6585813"/>
              <a:gd name="connsiteX11" fmla="*/ 6732522 w 7574280"/>
              <a:gd name="connsiteY11" fmla="*/ 5495968 h 6585813"/>
              <a:gd name="connsiteX12" fmla="*/ 6588224 w 7574280"/>
              <a:gd name="connsiteY12" fmla="*/ 5787999 h 6585813"/>
              <a:gd name="connsiteX13" fmla="*/ 6444478 w 7574280"/>
              <a:gd name="connsiteY13" fmla="*/ 6206381 h 6585813"/>
              <a:gd name="connsiteX14" fmla="*/ 6228445 w 7574280"/>
              <a:gd name="connsiteY14" fmla="*/ 6585813 h 6585813"/>
              <a:gd name="connsiteX15" fmla="*/ 0 w 7574280"/>
              <a:gd name="connsiteY15" fmla="*/ 6585813 h 6585813"/>
              <a:gd name="connsiteX16" fmla="*/ 0 w 7574280"/>
              <a:gd name="connsiteY16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156434 w 7574280"/>
              <a:gd name="connsiteY5" fmla="*/ 2370153 h 6585813"/>
              <a:gd name="connsiteX6" fmla="*/ 6516489 w 7574280"/>
              <a:gd name="connsiteY6" fmla="*/ 2370154 h 6585813"/>
              <a:gd name="connsiteX7" fmla="*/ 7164588 w 7574280"/>
              <a:gd name="connsiteY7" fmla="*/ 2491669 h 6585813"/>
              <a:gd name="connsiteX8" fmla="*/ 7491184 w 7574280"/>
              <a:gd name="connsiteY8" fmla="*/ 3915791 h 6585813"/>
              <a:gd name="connsiteX9" fmla="*/ 7092280 w 7574280"/>
              <a:gd name="connsiteY9" fmla="*/ 4923903 h 6585813"/>
              <a:gd name="connsiteX10" fmla="*/ 6876544 w 7574280"/>
              <a:gd name="connsiteY10" fmla="*/ 5192080 h 6585813"/>
              <a:gd name="connsiteX11" fmla="*/ 6732522 w 7574280"/>
              <a:gd name="connsiteY11" fmla="*/ 5495968 h 6585813"/>
              <a:gd name="connsiteX12" fmla="*/ 6588224 w 7574280"/>
              <a:gd name="connsiteY12" fmla="*/ 5787999 h 6585813"/>
              <a:gd name="connsiteX13" fmla="*/ 6444478 w 7574280"/>
              <a:gd name="connsiteY13" fmla="*/ 6206381 h 6585813"/>
              <a:gd name="connsiteX14" fmla="*/ 6228445 w 7574280"/>
              <a:gd name="connsiteY14" fmla="*/ 6585813 h 6585813"/>
              <a:gd name="connsiteX15" fmla="*/ 0 w 7574280"/>
              <a:gd name="connsiteY15" fmla="*/ 6585813 h 6585813"/>
              <a:gd name="connsiteX16" fmla="*/ 0 w 7574280"/>
              <a:gd name="connsiteY16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156434 w 7574280"/>
              <a:gd name="connsiteY5" fmla="*/ 2370153 h 6585813"/>
              <a:gd name="connsiteX6" fmla="*/ 6516489 w 7574280"/>
              <a:gd name="connsiteY6" fmla="*/ 2370154 h 6585813"/>
              <a:gd name="connsiteX7" fmla="*/ 7164588 w 7574280"/>
              <a:gd name="connsiteY7" fmla="*/ 2491669 h 6585813"/>
              <a:gd name="connsiteX8" fmla="*/ 7491184 w 7574280"/>
              <a:gd name="connsiteY8" fmla="*/ 3915791 h 6585813"/>
              <a:gd name="connsiteX9" fmla="*/ 7092280 w 7574280"/>
              <a:gd name="connsiteY9" fmla="*/ 4923903 h 6585813"/>
              <a:gd name="connsiteX10" fmla="*/ 6876544 w 7574280"/>
              <a:gd name="connsiteY10" fmla="*/ 5192080 h 6585813"/>
              <a:gd name="connsiteX11" fmla="*/ 6732522 w 7574280"/>
              <a:gd name="connsiteY11" fmla="*/ 5495968 h 6585813"/>
              <a:gd name="connsiteX12" fmla="*/ 6588224 w 7574280"/>
              <a:gd name="connsiteY12" fmla="*/ 5787999 h 6585813"/>
              <a:gd name="connsiteX13" fmla="*/ 6444478 w 7574280"/>
              <a:gd name="connsiteY13" fmla="*/ 6206381 h 6585813"/>
              <a:gd name="connsiteX14" fmla="*/ 6228445 w 7574280"/>
              <a:gd name="connsiteY14" fmla="*/ 6585813 h 6585813"/>
              <a:gd name="connsiteX15" fmla="*/ 0 w 7574280"/>
              <a:gd name="connsiteY15" fmla="*/ 6585813 h 6585813"/>
              <a:gd name="connsiteX16" fmla="*/ 0 w 7574280"/>
              <a:gd name="connsiteY16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300456 w 7574280"/>
              <a:gd name="connsiteY4" fmla="*/ 1872865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16489 w 7574280"/>
              <a:gd name="connsiteY7" fmla="*/ 2370154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1673 w 7574280"/>
              <a:gd name="connsiteY4" fmla="*/ 1819909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16489 w 7574280"/>
              <a:gd name="connsiteY7" fmla="*/ 2370154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1673 w 7574280"/>
              <a:gd name="connsiteY4" fmla="*/ 1819909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16489 w 7574280"/>
              <a:gd name="connsiteY7" fmla="*/ 2370154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1673 w 7574280"/>
              <a:gd name="connsiteY4" fmla="*/ 1819909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16489 w 7574280"/>
              <a:gd name="connsiteY7" fmla="*/ 2370154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1673 w 7574280"/>
              <a:gd name="connsiteY4" fmla="*/ 1446617 h 6585813"/>
              <a:gd name="connsiteX5" fmla="*/ 6221673 w 7574280"/>
              <a:gd name="connsiteY5" fmla="*/ 1819909 h 6585813"/>
              <a:gd name="connsiteX6" fmla="*/ 6156434 w 7574280"/>
              <a:gd name="connsiteY6" fmla="*/ 2370153 h 6585813"/>
              <a:gd name="connsiteX7" fmla="*/ 6372467 w 7574280"/>
              <a:gd name="connsiteY7" fmla="*/ 2370153 h 6585813"/>
              <a:gd name="connsiteX8" fmla="*/ 6516489 w 7574280"/>
              <a:gd name="connsiteY8" fmla="*/ 2370154 h 6585813"/>
              <a:gd name="connsiteX9" fmla="*/ 7164588 w 7574280"/>
              <a:gd name="connsiteY9" fmla="*/ 2491669 h 6585813"/>
              <a:gd name="connsiteX10" fmla="*/ 7491184 w 7574280"/>
              <a:gd name="connsiteY10" fmla="*/ 3915791 h 6585813"/>
              <a:gd name="connsiteX11" fmla="*/ 7092280 w 7574280"/>
              <a:gd name="connsiteY11" fmla="*/ 4923903 h 6585813"/>
              <a:gd name="connsiteX12" fmla="*/ 6876544 w 7574280"/>
              <a:gd name="connsiteY12" fmla="*/ 5192080 h 6585813"/>
              <a:gd name="connsiteX13" fmla="*/ 6732522 w 7574280"/>
              <a:gd name="connsiteY13" fmla="*/ 5495968 h 6585813"/>
              <a:gd name="connsiteX14" fmla="*/ 6588224 w 7574280"/>
              <a:gd name="connsiteY14" fmla="*/ 5787999 h 6585813"/>
              <a:gd name="connsiteX15" fmla="*/ 6444478 w 7574280"/>
              <a:gd name="connsiteY15" fmla="*/ 6206381 h 6585813"/>
              <a:gd name="connsiteX16" fmla="*/ 6228445 w 7574280"/>
              <a:gd name="connsiteY16" fmla="*/ 6585813 h 6585813"/>
              <a:gd name="connsiteX17" fmla="*/ 0 w 7574280"/>
              <a:gd name="connsiteY17" fmla="*/ 6585813 h 6585813"/>
              <a:gd name="connsiteX18" fmla="*/ 0 w 7574280"/>
              <a:gd name="connsiteY18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1673 w 7574280"/>
              <a:gd name="connsiteY4" fmla="*/ 1517659 h 6585813"/>
              <a:gd name="connsiteX5" fmla="*/ 6221673 w 7574280"/>
              <a:gd name="connsiteY5" fmla="*/ 1819909 h 6585813"/>
              <a:gd name="connsiteX6" fmla="*/ 6156434 w 7574280"/>
              <a:gd name="connsiteY6" fmla="*/ 2370153 h 6585813"/>
              <a:gd name="connsiteX7" fmla="*/ 6372467 w 7574280"/>
              <a:gd name="connsiteY7" fmla="*/ 2370153 h 6585813"/>
              <a:gd name="connsiteX8" fmla="*/ 6516489 w 7574280"/>
              <a:gd name="connsiteY8" fmla="*/ 2370154 h 6585813"/>
              <a:gd name="connsiteX9" fmla="*/ 7164588 w 7574280"/>
              <a:gd name="connsiteY9" fmla="*/ 2491669 h 6585813"/>
              <a:gd name="connsiteX10" fmla="*/ 7491184 w 7574280"/>
              <a:gd name="connsiteY10" fmla="*/ 3915791 h 6585813"/>
              <a:gd name="connsiteX11" fmla="*/ 7092280 w 7574280"/>
              <a:gd name="connsiteY11" fmla="*/ 4923903 h 6585813"/>
              <a:gd name="connsiteX12" fmla="*/ 6876544 w 7574280"/>
              <a:gd name="connsiteY12" fmla="*/ 5192080 h 6585813"/>
              <a:gd name="connsiteX13" fmla="*/ 6732522 w 7574280"/>
              <a:gd name="connsiteY13" fmla="*/ 5495968 h 6585813"/>
              <a:gd name="connsiteX14" fmla="*/ 6588224 w 7574280"/>
              <a:gd name="connsiteY14" fmla="*/ 5787999 h 6585813"/>
              <a:gd name="connsiteX15" fmla="*/ 6444478 w 7574280"/>
              <a:gd name="connsiteY15" fmla="*/ 6206381 h 6585813"/>
              <a:gd name="connsiteX16" fmla="*/ 6228445 w 7574280"/>
              <a:gd name="connsiteY16" fmla="*/ 6585813 h 6585813"/>
              <a:gd name="connsiteX17" fmla="*/ 0 w 7574280"/>
              <a:gd name="connsiteY17" fmla="*/ 6585813 h 6585813"/>
              <a:gd name="connsiteX18" fmla="*/ 0 w 7574280"/>
              <a:gd name="connsiteY18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085143 w 7574280"/>
              <a:gd name="connsiteY4" fmla="*/ 1446617 h 6585813"/>
              <a:gd name="connsiteX5" fmla="*/ 6221673 w 7574280"/>
              <a:gd name="connsiteY5" fmla="*/ 1819909 h 6585813"/>
              <a:gd name="connsiteX6" fmla="*/ 6156434 w 7574280"/>
              <a:gd name="connsiteY6" fmla="*/ 2370153 h 6585813"/>
              <a:gd name="connsiteX7" fmla="*/ 6372467 w 7574280"/>
              <a:gd name="connsiteY7" fmla="*/ 2370153 h 6585813"/>
              <a:gd name="connsiteX8" fmla="*/ 6516489 w 7574280"/>
              <a:gd name="connsiteY8" fmla="*/ 2370154 h 6585813"/>
              <a:gd name="connsiteX9" fmla="*/ 7164588 w 7574280"/>
              <a:gd name="connsiteY9" fmla="*/ 2491669 h 6585813"/>
              <a:gd name="connsiteX10" fmla="*/ 7491184 w 7574280"/>
              <a:gd name="connsiteY10" fmla="*/ 3915791 h 6585813"/>
              <a:gd name="connsiteX11" fmla="*/ 7092280 w 7574280"/>
              <a:gd name="connsiteY11" fmla="*/ 4923903 h 6585813"/>
              <a:gd name="connsiteX12" fmla="*/ 6876544 w 7574280"/>
              <a:gd name="connsiteY12" fmla="*/ 5192080 h 6585813"/>
              <a:gd name="connsiteX13" fmla="*/ 6732522 w 7574280"/>
              <a:gd name="connsiteY13" fmla="*/ 5495968 h 6585813"/>
              <a:gd name="connsiteX14" fmla="*/ 6588224 w 7574280"/>
              <a:gd name="connsiteY14" fmla="*/ 5787999 h 6585813"/>
              <a:gd name="connsiteX15" fmla="*/ 6444478 w 7574280"/>
              <a:gd name="connsiteY15" fmla="*/ 6206381 h 6585813"/>
              <a:gd name="connsiteX16" fmla="*/ 6228445 w 7574280"/>
              <a:gd name="connsiteY16" fmla="*/ 6585813 h 6585813"/>
              <a:gd name="connsiteX17" fmla="*/ 0 w 7574280"/>
              <a:gd name="connsiteY17" fmla="*/ 6585813 h 6585813"/>
              <a:gd name="connsiteX18" fmla="*/ 0 w 7574280"/>
              <a:gd name="connsiteY18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085143 w 7574280"/>
              <a:gd name="connsiteY4" fmla="*/ 1446617 h 6585813"/>
              <a:gd name="connsiteX5" fmla="*/ 6221673 w 7574280"/>
              <a:gd name="connsiteY5" fmla="*/ 1819909 h 6585813"/>
              <a:gd name="connsiteX6" fmla="*/ 6156434 w 7574280"/>
              <a:gd name="connsiteY6" fmla="*/ 2370153 h 6585813"/>
              <a:gd name="connsiteX7" fmla="*/ 6372467 w 7574280"/>
              <a:gd name="connsiteY7" fmla="*/ 2370153 h 6585813"/>
              <a:gd name="connsiteX8" fmla="*/ 6516489 w 7574280"/>
              <a:gd name="connsiteY8" fmla="*/ 2370154 h 6585813"/>
              <a:gd name="connsiteX9" fmla="*/ 7164588 w 7574280"/>
              <a:gd name="connsiteY9" fmla="*/ 2491669 h 6585813"/>
              <a:gd name="connsiteX10" fmla="*/ 7491184 w 7574280"/>
              <a:gd name="connsiteY10" fmla="*/ 3915791 h 6585813"/>
              <a:gd name="connsiteX11" fmla="*/ 7092280 w 7574280"/>
              <a:gd name="connsiteY11" fmla="*/ 4923903 h 6585813"/>
              <a:gd name="connsiteX12" fmla="*/ 6876544 w 7574280"/>
              <a:gd name="connsiteY12" fmla="*/ 5192080 h 6585813"/>
              <a:gd name="connsiteX13" fmla="*/ 6732522 w 7574280"/>
              <a:gd name="connsiteY13" fmla="*/ 5495968 h 6585813"/>
              <a:gd name="connsiteX14" fmla="*/ 6588224 w 7574280"/>
              <a:gd name="connsiteY14" fmla="*/ 5787999 h 6585813"/>
              <a:gd name="connsiteX15" fmla="*/ 6444478 w 7574280"/>
              <a:gd name="connsiteY15" fmla="*/ 6206381 h 6585813"/>
              <a:gd name="connsiteX16" fmla="*/ 6228445 w 7574280"/>
              <a:gd name="connsiteY16" fmla="*/ 6585813 h 6585813"/>
              <a:gd name="connsiteX17" fmla="*/ 0 w 7574280"/>
              <a:gd name="connsiteY17" fmla="*/ 6585813 h 6585813"/>
              <a:gd name="connsiteX18" fmla="*/ 0 w 7574280"/>
              <a:gd name="connsiteY18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085143 w 7574280"/>
              <a:gd name="connsiteY4" fmla="*/ 1446617 h 6585813"/>
              <a:gd name="connsiteX5" fmla="*/ 6157218 w 7574280"/>
              <a:gd name="connsiteY5" fmla="*/ 1474407 h 6585813"/>
              <a:gd name="connsiteX6" fmla="*/ 6221673 w 7574280"/>
              <a:gd name="connsiteY6" fmla="*/ 1819909 h 6585813"/>
              <a:gd name="connsiteX7" fmla="*/ 6156434 w 7574280"/>
              <a:gd name="connsiteY7" fmla="*/ 2370153 h 6585813"/>
              <a:gd name="connsiteX8" fmla="*/ 6372467 w 7574280"/>
              <a:gd name="connsiteY8" fmla="*/ 2370153 h 6585813"/>
              <a:gd name="connsiteX9" fmla="*/ 6516489 w 7574280"/>
              <a:gd name="connsiteY9" fmla="*/ 2370154 h 6585813"/>
              <a:gd name="connsiteX10" fmla="*/ 7164588 w 7574280"/>
              <a:gd name="connsiteY10" fmla="*/ 2491669 h 6585813"/>
              <a:gd name="connsiteX11" fmla="*/ 7491184 w 7574280"/>
              <a:gd name="connsiteY11" fmla="*/ 3915791 h 6585813"/>
              <a:gd name="connsiteX12" fmla="*/ 7092280 w 7574280"/>
              <a:gd name="connsiteY12" fmla="*/ 4923903 h 6585813"/>
              <a:gd name="connsiteX13" fmla="*/ 6876544 w 7574280"/>
              <a:gd name="connsiteY13" fmla="*/ 5192080 h 6585813"/>
              <a:gd name="connsiteX14" fmla="*/ 6732522 w 7574280"/>
              <a:gd name="connsiteY14" fmla="*/ 5495968 h 6585813"/>
              <a:gd name="connsiteX15" fmla="*/ 6588224 w 7574280"/>
              <a:gd name="connsiteY15" fmla="*/ 5787999 h 6585813"/>
              <a:gd name="connsiteX16" fmla="*/ 6444478 w 7574280"/>
              <a:gd name="connsiteY16" fmla="*/ 6206381 h 6585813"/>
              <a:gd name="connsiteX17" fmla="*/ 6228445 w 7574280"/>
              <a:gd name="connsiteY17" fmla="*/ 6585813 h 6585813"/>
              <a:gd name="connsiteX18" fmla="*/ 0 w 7574280"/>
              <a:gd name="connsiteY18" fmla="*/ 6585813 h 6585813"/>
              <a:gd name="connsiteX19" fmla="*/ 0 w 7574280"/>
              <a:gd name="connsiteY19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085143 w 7574280"/>
              <a:gd name="connsiteY4" fmla="*/ 1446617 h 6585813"/>
              <a:gd name="connsiteX5" fmla="*/ 6221673 w 7574280"/>
              <a:gd name="connsiteY5" fmla="*/ 1819909 h 6585813"/>
              <a:gd name="connsiteX6" fmla="*/ 6156434 w 7574280"/>
              <a:gd name="connsiteY6" fmla="*/ 2370153 h 6585813"/>
              <a:gd name="connsiteX7" fmla="*/ 6372467 w 7574280"/>
              <a:gd name="connsiteY7" fmla="*/ 2370153 h 6585813"/>
              <a:gd name="connsiteX8" fmla="*/ 6516489 w 7574280"/>
              <a:gd name="connsiteY8" fmla="*/ 2370154 h 6585813"/>
              <a:gd name="connsiteX9" fmla="*/ 7164588 w 7574280"/>
              <a:gd name="connsiteY9" fmla="*/ 2491669 h 6585813"/>
              <a:gd name="connsiteX10" fmla="*/ 7491184 w 7574280"/>
              <a:gd name="connsiteY10" fmla="*/ 3915791 h 6585813"/>
              <a:gd name="connsiteX11" fmla="*/ 7092280 w 7574280"/>
              <a:gd name="connsiteY11" fmla="*/ 4923903 h 6585813"/>
              <a:gd name="connsiteX12" fmla="*/ 6876544 w 7574280"/>
              <a:gd name="connsiteY12" fmla="*/ 5192080 h 6585813"/>
              <a:gd name="connsiteX13" fmla="*/ 6732522 w 7574280"/>
              <a:gd name="connsiteY13" fmla="*/ 5495968 h 6585813"/>
              <a:gd name="connsiteX14" fmla="*/ 6588224 w 7574280"/>
              <a:gd name="connsiteY14" fmla="*/ 5787999 h 6585813"/>
              <a:gd name="connsiteX15" fmla="*/ 6444478 w 7574280"/>
              <a:gd name="connsiteY15" fmla="*/ 6206381 h 6585813"/>
              <a:gd name="connsiteX16" fmla="*/ 6228445 w 7574280"/>
              <a:gd name="connsiteY16" fmla="*/ 6585813 h 6585813"/>
              <a:gd name="connsiteX17" fmla="*/ 0 w 7574280"/>
              <a:gd name="connsiteY17" fmla="*/ 6585813 h 6585813"/>
              <a:gd name="connsiteX18" fmla="*/ 0 w 7574280"/>
              <a:gd name="connsiteY18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1673 w 7574280"/>
              <a:gd name="connsiteY4" fmla="*/ 1819909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16489 w 7574280"/>
              <a:gd name="connsiteY7" fmla="*/ 2370154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1673 w 7574280"/>
              <a:gd name="connsiteY4" fmla="*/ 1819909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16489 w 7574280"/>
              <a:gd name="connsiteY7" fmla="*/ 2370154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1673 w 7574280"/>
              <a:gd name="connsiteY4" fmla="*/ 1819909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16489 w 7574280"/>
              <a:gd name="connsiteY7" fmla="*/ 2370154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1673 w 7574280"/>
              <a:gd name="connsiteY4" fmla="*/ 1819909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16489 w 7574280"/>
              <a:gd name="connsiteY7" fmla="*/ 2370154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72865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16489 w 7574280"/>
              <a:gd name="connsiteY7" fmla="*/ 2370154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72865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16489 w 7574280"/>
              <a:gd name="connsiteY7" fmla="*/ 2370154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72865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16489 w 7574280"/>
              <a:gd name="connsiteY7" fmla="*/ 2370154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72865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16489 w 7574280"/>
              <a:gd name="connsiteY7" fmla="*/ 2370154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72865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16489 w 7574280"/>
              <a:gd name="connsiteY7" fmla="*/ 2370154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16489 w 7574280"/>
              <a:gd name="connsiteY7" fmla="*/ 2370154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16489 w 7574280"/>
              <a:gd name="connsiteY7" fmla="*/ 2370154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16489 w 7574280"/>
              <a:gd name="connsiteY7" fmla="*/ 2370154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16489 w 7574280"/>
              <a:gd name="connsiteY7" fmla="*/ 2370154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16489 w 7574280"/>
              <a:gd name="connsiteY7" fmla="*/ 2370154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16489 w 7574280"/>
              <a:gd name="connsiteY7" fmla="*/ 2370154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16489 w 7574280"/>
              <a:gd name="connsiteY7" fmla="*/ 2370154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16489 w 7574280"/>
              <a:gd name="connsiteY7" fmla="*/ 2370154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441195 h 6585813"/>
              <a:gd name="connsiteX6" fmla="*/ 6372467 w 7574280"/>
              <a:gd name="connsiteY6" fmla="*/ 2370153 h 6585813"/>
              <a:gd name="connsiteX7" fmla="*/ 6516489 w 7574280"/>
              <a:gd name="connsiteY7" fmla="*/ 2370154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16489 w 7574280"/>
              <a:gd name="connsiteY7" fmla="*/ 2370154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88500 w 7574280"/>
              <a:gd name="connsiteY7" fmla="*/ 2441195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16489 w 7574280"/>
              <a:gd name="connsiteY7" fmla="*/ 2512236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88500 w 7574280"/>
              <a:gd name="connsiteY7" fmla="*/ 2512236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88500 w 7574280"/>
              <a:gd name="connsiteY7" fmla="*/ 2512236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88500 w 7574280"/>
              <a:gd name="connsiteY7" fmla="*/ 2512236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88500 w 7574280"/>
              <a:gd name="connsiteY7" fmla="*/ 2512236 h 6585813"/>
              <a:gd name="connsiteX8" fmla="*/ 7164588 w 7574280"/>
              <a:gd name="connsiteY8" fmla="*/ 2491669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88500 w 7574280"/>
              <a:gd name="connsiteY7" fmla="*/ 2512236 h 6585813"/>
              <a:gd name="connsiteX8" fmla="*/ 7236599 w 7574280"/>
              <a:gd name="connsiteY8" fmla="*/ 2512236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88500 w 7574280"/>
              <a:gd name="connsiteY7" fmla="*/ 2512236 h 6585813"/>
              <a:gd name="connsiteX8" fmla="*/ 7236599 w 7574280"/>
              <a:gd name="connsiteY8" fmla="*/ 2512236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88500 w 7574280"/>
              <a:gd name="connsiteY7" fmla="*/ 2512236 h 6585813"/>
              <a:gd name="connsiteX8" fmla="*/ 7236599 w 7574280"/>
              <a:gd name="connsiteY8" fmla="*/ 2583277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88500 w 7574280"/>
              <a:gd name="connsiteY7" fmla="*/ 2512236 h 6585813"/>
              <a:gd name="connsiteX8" fmla="*/ 7236599 w 7574280"/>
              <a:gd name="connsiteY8" fmla="*/ 2583277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88500 w 7574280"/>
              <a:gd name="connsiteY7" fmla="*/ 2512236 h 6585813"/>
              <a:gd name="connsiteX8" fmla="*/ 7236599 w 7574280"/>
              <a:gd name="connsiteY8" fmla="*/ 2583277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88500 w 7574280"/>
              <a:gd name="connsiteY7" fmla="*/ 2512236 h 6585813"/>
              <a:gd name="connsiteX8" fmla="*/ 7236599 w 7574280"/>
              <a:gd name="connsiteY8" fmla="*/ 2583277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88500 w 7574280"/>
              <a:gd name="connsiteY7" fmla="*/ 2512236 h 6585813"/>
              <a:gd name="connsiteX8" fmla="*/ 7236599 w 7574280"/>
              <a:gd name="connsiteY8" fmla="*/ 2583277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88500 w 7574280"/>
              <a:gd name="connsiteY7" fmla="*/ 2512236 h 6585813"/>
              <a:gd name="connsiteX8" fmla="*/ 7236599 w 7574280"/>
              <a:gd name="connsiteY8" fmla="*/ 2583277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88500 w 7574280"/>
              <a:gd name="connsiteY7" fmla="*/ 2512236 h 6585813"/>
              <a:gd name="connsiteX8" fmla="*/ 7236599 w 7574280"/>
              <a:gd name="connsiteY8" fmla="*/ 2583277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88500 w 7574280"/>
              <a:gd name="connsiteY7" fmla="*/ 2512236 h 6585813"/>
              <a:gd name="connsiteX8" fmla="*/ 7308610 w 7574280"/>
              <a:gd name="connsiteY8" fmla="*/ 2583277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88500 w 7574280"/>
              <a:gd name="connsiteY7" fmla="*/ 2512236 h 6585813"/>
              <a:gd name="connsiteX8" fmla="*/ 7308610 w 7574280"/>
              <a:gd name="connsiteY8" fmla="*/ 2583277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88500 w 7574280"/>
              <a:gd name="connsiteY7" fmla="*/ 2512236 h 6585813"/>
              <a:gd name="connsiteX8" fmla="*/ 7308610 w 7574280"/>
              <a:gd name="connsiteY8" fmla="*/ 2583277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88500 w 7574280"/>
              <a:gd name="connsiteY7" fmla="*/ 2512236 h 6585813"/>
              <a:gd name="connsiteX8" fmla="*/ 7308610 w 7574280"/>
              <a:gd name="connsiteY8" fmla="*/ 2583277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88500 w 7574280"/>
              <a:gd name="connsiteY7" fmla="*/ 2512236 h 6585813"/>
              <a:gd name="connsiteX8" fmla="*/ 7308610 w 7574280"/>
              <a:gd name="connsiteY8" fmla="*/ 2583277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  <a:gd name="connsiteX0" fmla="*/ 0 w 7574280"/>
              <a:gd name="connsiteY0" fmla="*/ 0 h 6585813"/>
              <a:gd name="connsiteX1" fmla="*/ 5940401 w 7574280"/>
              <a:gd name="connsiteY1" fmla="*/ 1 h 6585813"/>
              <a:gd name="connsiteX2" fmla="*/ 6012160 w 7574280"/>
              <a:gd name="connsiteY2" fmla="*/ 603423 h 6585813"/>
              <a:gd name="connsiteX3" fmla="*/ 6084168 w 7574280"/>
              <a:gd name="connsiteY3" fmla="*/ 1179487 h 6585813"/>
              <a:gd name="connsiteX4" fmla="*/ 6228445 w 7574280"/>
              <a:gd name="connsiteY4" fmla="*/ 1801824 h 6585813"/>
              <a:gd name="connsiteX5" fmla="*/ 6156434 w 7574280"/>
              <a:gd name="connsiteY5" fmla="*/ 2370153 h 6585813"/>
              <a:gd name="connsiteX6" fmla="*/ 6372467 w 7574280"/>
              <a:gd name="connsiteY6" fmla="*/ 2370153 h 6585813"/>
              <a:gd name="connsiteX7" fmla="*/ 6588500 w 7574280"/>
              <a:gd name="connsiteY7" fmla="*/ 2512236 h 6585813"/>
              <a:gd name="connsiteX8" fmla="*/ 7308610 w 7574280"/>
              <a:gd name="connsiteY8" fmla="*/ 2583277 h 6585813"/>
              <a:gd name="connsiteX9" fmla="*/ 7491184 w 7574280"/>
              <a:gd name="connsiteY9" fmla="*/ 3915791 h 6585813"/>
              <a:gd name="connsiteX10" fmla="*/ 7092280 w 7574280"/>
              <a:gd name="connsiteY10" fmla="*/ 4923903 h 6585813"/>
              <a:gd name="connsiteX11" fmla="*/ 6876544 w 7574280"/>
              <a:gd name="connsiteY11" fmla="*/ 5192080 h 6585813"/>
              <a:gd name="connsiteX12" fmla="*/ 6732522 w 7574280"/>
              <a:gd name="connsiteY12" fmla="*/ 5495968 h 6585813"/>
              <a:gd name="connsiteX13" fmla="*/ 6588224 w 7574280"/>
              <a:gd name="connsiteY13" fmla="*/ 5787999 h 6585813"/>
              <a:gd name="connsiteX14" fmla="*/ 6444478 w 7574280"/>
              <a:gd name="connsiteY14" fmla="*/ 6206381 h 6585813"/>
              <a:gd name="connsiteX15" fmla="*/ 6228445 w 7574280"/>
              <a:gd name="connsiteY15" fmla="*/ 6585813 h 6585813"/>
              <a:gd name="connsiteX16" fmla="*/ 0 w 7574280"/>
              <a:gd name="connsiteY16" fmla="*/ 6585813 h 6585813"/>
              <a:gd name="connsiteX17" fmla="*/ 0 w 7574280"/>
              <a:gd name="connsiteY17" fmla="*/ 0 h 6585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574280" h="6585813">
                <a:moveTo>
                  <a:pt x="0" y="0"/>
                </a:moveTo>
                <a:lnTo>
                  <a:pt x="5940401" y="1"/>
                </a:lnTo>
                <a:cubicBezTo>
                  <a:pt x="5715756" y="218497"/>
                  <a:pt x="5871321" y="479506"/>
                  <a:pt x="6012160" y="603423"/>
                </a:cubicBezTo>
                <a:cubicBezTo>
                  <a:pt x="6155459" y="791564"/>
                  <a:pt x="6060165" y="987466"/>
                  <a:pt x="6084168" y="1179487"/>
                </a:cubicBezTo>
                <a:cubicBezTo>
                  <a:pt x="6198782" y="1532511"/>
                  <a:pt x="6216401" y="1603380"/>
                  <a:pt x="6228445" y="1801824"/>
                </a:cubicBezTo>
                <a:cubicBezTo>
                  <a:pt x="6336952" y="2100006"/>
                  <a:pt x="6225827" y="2307796"/>
                  <a:pt x="6156434" y="2370153"/>
                </a:cubicBezTo>
                <a:cubicBezTo>
                  <a:pt x="6170662" y="2454097"/>
                  <a:pt x="6300456" y="2346473"/>
                  <a:pt x="6372467" y="2370153"/>
                </a:cubicBezTo>
                <a:cubicBezTo>
                  <a:pt x="6444478" y="2393833"/>
                  <a:pt x="6506741" y="2432518"/>
                  <a:pt x="6588500" y="2512236"/>
                </a:cubicBezTo>
                <a:cubicBezTo>
                  <a:pt x="6901006" y="2696578"/>
                  <a:pt x="7198185" y="2387842"/>
                  <a:pt x="7308610" y="2583277"/>
                </a:cubicBezTo>
                <a:cubicBezTo>
                  <a:pt x="7496110" y="2885054"/>
                  <a:pt x="7574280" y="3642158"/>
                  <a:pt x="7491184" y="3915791"/>
                </a:cubicBezTo>
                <a:cubicBezTo>
                  <a:pt x="7382455" y="4425026"/>
                  <a:pt x="7249469" y="4629460"/>
                  <a:pt x="7092280" y="4923903"/>
                </a:cubicBezTo>
                <a:cubicBezTo>
                  <a:pt x="7001989" y="5132692"/>
                  <a:pt x="6948552" y="5096069"/>
                  <a:pt x="6876544" y="5192080"/>
                </a:cubicBezTo>
                <a:cubicBezTo>
                  <a:pt x="6809554" y="5217093"/>
                  <a:pt x="6792725" y="5392723"/>
                  <a:pt x="6732522" y="5495968"/>
                </a:cubicBezTo>
                <a:cubicBezTo>
                  <a:pt x="6582662" y="5784196"/>
                  <a:pt x="6636231" y="5669597"/>
                  <a:pt x="6588224" y="5787999"/>
                </a:cubicBezTo>
                <a:cubicBezTo>
                  <a:pt x="6540217" y="5906401"/>
                  <a:pt x="6438545" y="6212094"/>
                  <a:pt x="6444478" y="6206381"/>
                </a:cubicBezTo>
                <a:cubicBezTo>
                  <a:pt x="6450411" y="6200668"/>
                  <a:pt x="6388097" y="6200864"/>
                  <a:pt x="6228445" y="6585813"/>
                </a:cubicBezTo>
                <a:lnTo>
                  <a:pt x="0" y="6585813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/>
            <a:stretch>
              <a:fillRect/>
            </a:stretch>
          </a:blip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>
              <a:solidFill>
                <a:prstClr val="white"/>
              </a:solidFill>
            </a:endParaRPr>
          </a:p>
        </p:txBody>
      </p:sp>
      <p:sp>
        <p:nvSpPr>
          <p:cNvPr id="5" name="文字方塊 4"/>
          <p:cNvSpPr txBox="1"/>
          <p:nvPr>
            <p:custDataLst>
              <p:tags r:id="rId1"/>
            </p:custDataLst>
          </p:nvPr>
        </p:nvSpPr>
        <p:spPr>
          <a:xfrm>
            <a:off x="0" y="4326195"/>
            <a:ext cx="9180000" cy="830997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txBody>
          <a:bodyPr vert="horz" wrap="square" rtlCol="0" anchor="ctr">
            <a:spAutoFit/>
          </a:bodyPr>
          <a:lstStyle/>
          <a:p>
            <a:pPr algn="ctr"/>
            <a:r>
              <a:rPr lang="zh-TW" altLang="en-US" sz="48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王漢宗特黑體繁" pitchFamily="2" charset="-120"/>
                <a:ea typeface="王漢宗特黑體繁" pitchFamily="2" charset="-120"/>
              </a:rPr>
              <a:t>七、利用錯覺營造視覺</a:t>
            </a:r>
            <a:endParaRPr lang="zh-TW" altLang="en-US" sz="4800" dirty="0">
              <a:solidFill>
                <a:prstClr val="black">
                  <a:lumMod val="75000"/>
                  <a:lumOff val="25000"/>
                </a:prstClr>
              </a:solidFill>
              <a:latin typeface="王漢宗特黑體繁" pitchFamily="2" charset="-120"/>
              <a:ea typeface="王漢宗特黑體繁" pitchFamily="2" charset="-120"/>
            </a:endParaRPr>
          </a:p>
        </p:txBody>
      </p:sp>
      <p:sp>
        <p:nvSpPr>
          <p:cNvPr id="6" name="文字方塊 5"/>
          <p:cNvSpPr txBox="1"/>
          <p:nvPr>
            <p:custDataLst>
              <p:tags r:id="rId2"/>
            </p:custDataLst>
          </p:nvPr>
        </p:nvSpPr>
        <p:spPr>
          <a:xfrm>
            <a:off x="0" y="5288340"/>
            <a:ext cx="9144000" cy="1569660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tx1">
                  <a:alpha val="98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txBody>
          <a:bodyPr vert="horz" wrap="square" rtlCol="0" anchor="ctr">
            <a:spAutoFit/>
          </a:bodyPr>
          <a:lstStyle/>
          <a:p>
            <a:pPr algn="ctr"/>
            <a:r>
              <a:rPr lang="zh-TW" altLang="en-US" sz="4800" dirty="0" smtClean="0">
                <a:solidFill>
                  <a:prstClr val="white"/>
                </a:solidFill>
                <a:latin typeface="王漢宗特黑體繁" pitchFamily="2" charset="-120"/>
                <a:ea typeface="王漢宗特黑體繁" pitchFamily="2" charset="-120"/>
              </a:rPr>
              <a:t>涉及高難度技巧</a:t>
            </a:r>
            <a:endParaRPr lang="en-US" altLang="zh-TW" sz="4800" dirty="0" smtClean="0">
              <a:solidFill>
                <a:prstClr val="white"/>
              </a:solidFill>
              <a:latin typeface="王漢宗特黑體繁" pitchFamily="2" charset="-120"/>
              <a:ea typeface="王漢宗特黑體繁" pitchFamily="2" charset="-120"/>
            </a:endParaRPr>
          </a:p>
          <a:p>
            <a:pPr algn="ctr"/>
            <a:r>
              <a:rPr lang="zh-TW" altLang="en-US" sz="4800" dirty="0" smtClean="0">
                <a:solidFill>
                  <a:prstClr val="white"/>
                </a:solidFill>
                <a:latin typeface="王漢宗特黑體繁" pitchFamily="2" charset="-120"/>
                <a:ea typeface="王漢宗特黑體繁" pitchFamily="2" charset="-120"/>
              </a:rPr>
              <a:t>歡迎至</a:t>
            </a:r>
            <a:r>
              <a:rPr lang="en-US" altLang="zh-TW" sz="4800" dirty="0" smtClean="0">
                <a:solidFill>
                  <a:prstClr val="white"/>
                </a:solidFill>
                <a:latin typeface="王漢宗特黑體繁" pitchFamily="2" charset="-120"/>
                <a:ea typeface="王漢宗特黑體繁" pitchFamily="2" charset="-120"/>
              </a:rPr>
              <a:t>PPT</a:t>
            </a:r>
            <a:r>
              <a:rPr lang="zh-TW" altLang="en-US" sz="4800" dirty="0" smtClean="0">
                <a:solidFill>
                  <a:prstClr val="white"/>
                </a:solidFill>
                <a:latin typeface="王漢宗特黑體繁" pitchFamily="2" charset="-120"/>
                <a:ea typeface="王漢宗特黑體繁" pitchFamily="2" charset="-120"/>
              </a:rPr>
              <a:t>圖表坊交流</a:t>
            </a:r>
            <a:endParaRPr lang="zh-TW" altLang="en-US" sz="4800" dirty="0">
              <a:solidFill>
                <a:prstClr val="white"/>
              </a:solidFill>
              <a:latin typeface="王漢宗特黑體繁" pitchFamily="2" charset="-120"/>
              <a:ea typeface="王漢宗特黑體繁" pitchFamily="2" charset="-12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物件 22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483" name="think-cell Slide" r:id="rId11" imgW="0" imgH="0" progId="TCLayout.ActiveDocument.1">
                  <p:embed/>
                </p:oleObj>
              </mc:Choice>
              <mc:Fallback>
                <p:oleObj name="think-cell Slide" r:id="rId11" imgW="0" imgH="0" progId="TCLayout.ActiveDocument.1">
                  <p:embed/>
                  <p:pic>
                    <p:nvPicPr>
                      <p:cNvPr id="0" name="Rectangle 1" hidden="1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群組 17"/>
          <p:cNvGrpSpPr/>
          <p:nvPr>
            <p:custDataLst>
              <p:tags r:id="rId3"/>
            </p:custDataLst>
          </p:nvPr>
        </p:nvGrpSpPr>
        <p:grpSpPr>
          <a:xfrm>
            <a:off x="0" y="-123751"/>
            <a:ext cx="9147178" cy="7074000"/>
            <a:chOff x="-284822" y="-123751"/>
            <a:chExt cx="9432000" cy="7074000"/>
          </a:xfrm>
        </p:grpSpPr>
        <p:pic>
          <p:nvPicPr>
            <p:cNvPr id="3" name="Picture 8" descr="http://marshallmashup.usc.edu/wp-content/uploads/2013/02/more-success.jpg"/>
            <p:cNvPicPr>
              <a:picLocks noChangeAspect="1" noChangeArrowheads="1"/>
            </p:cNvPicPr>
            <p:nvPr>
              <p:custDataLst>
                <p:tags r:id="rId6"/>
              </p:custDataLst>
            </p:nvPr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-284822" y="-123751"/>
              <a:ext cx="9432000" cy="7074000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4" name="群組 31"/>
            <p:cNvGrpSpPr/>
            <p:nvPr>
              <p:custDataLst>
                <p:tags r:id="rId7"/>
              </p:custDataLst>
            </p:nvPr>
          </p:nvGrpSpPr>
          <p:grpSpPr>
            <a:xfrm>
              <a:off x="1547664" y="1962150"/>
              <a:ext cx="6996261" cy="2863161"/>
              <a:chOff x="1547664" y="1962150"/>
              <a:chExt cx="6996261" cy="2863161"/>
            </a:xfrm>
            <a:solidFill>
              <a:srgbClr val="FFC000"/>
            </a:solidFill>
          </p:grpSpPr>
          <p:sp>
            <p:nvSpPr>
              <p:cNvPr id="24" name="手繪多邊形 23"/>
              <p:cNvSpPr/>
              <p:nvPr/>
            </p:nvSpPr>
            <p:spPr>
              <a:xfrm>
                <a:off x="1547664" y="1966911"/>
                <a:ext cx="6768752" cy="2858400"/>
              </a:xfrm>
              <a:custGeom>
                <a:avLst/>
                <a:gdLst>
                  <a:gd name="connsiteX0" fmla="*/ 390525 w 823912"/>
                  <a:gd name="connsiteY0" fmla="*/ 0 h 497681"/>
                  <a:gd name="connsiteX1" fmla="*/ 823912 w 823912"/>
                  <a:gd name="connsiteY1" fmla="*/ 47625 h 497681"/>
                  <a:gd name="connsiteX2" fmla="*/ 452437 w 823912"/>
                  <a:gd name="connsiteY2" fmla="*/ 497681 h 497681"/>
                  <a:gd name="connsiteX3" fmla="*/ 0 w 823912"/>
                  <a:gd name="connsiteY3" fmla="*/ 166688 h 497681"/>
                  <a:gd name="connsiteX4" fmla="*/ 19050 w 823912"/>
                  <a:gd name="connsiteY4" fmla="*/ 159544 h 497681"/>
                  <a:gd name="connsiteX5" fmla="*/ 390525 w 823912"/>
                  <a:gd name="connsiteY5" fmla="*/ 0 h 497681"/>
                  <a:gd name="connsiteX0" fmla="*/ 390525 w 823912"/>
                  <a:gd name="connsiteY0" fmla="*/ 0 h 592443"/>
                  <a:gd name="connsiteX1" fmla="*/ 823912 w 823912"/>
                  <a:gd name="connsiteY1" fmla="*/ 47625 h 592443"/>
                  <a:gd name="connsiteX2" fmla="*/ 380379 w 823912"/>
                  <a:gd name="connsiteY2" fmla="*/ 592443 h 592443"/>
                  <a:gd name="connsiteX3" fmla="*/ 0 w 823912"/>
                  <a:gd name="connsiteY3" fmla="*/ 166688 h 592443"/>
                  <a:gd name="connsiteX4" fmla="*/ 19050 w 823912"/>
                  <a:gd name="connsiteY4" fmla="*/ 159544 h 592443"/>
                  <a:gd name="connsiteX5" fmla="*/ 390525 w 823912"/>
                  <a:gd name="connsiteY5" fmla="*/ 0 h 592443"/>
                  <a:gd name="connsiteX0" fmla="*/ 390525 w 823912"/>
                  <a:gd name="connsiteY0" fmla="*/ 0 h 516091"/>
                  <a:gd name="connsiteX1" fmla="*/ 823912 w 823912"/>
                  <a:gd name="connsiteY1" fmla="*/ 47625 h 516091"/>
                  <a:gd name="connsiteX2" fmla="*/ 392065 w 823912"/>
                  <a:gd name="connsiteY2" fmla="*/ 516091 h 516091"/>
                  <a:gd name="connsiteX3" fmla="*/ 0 w 823912"/>
                  <a:gd name="connsiteY3" fmla="*/ 166688 h 516091"/>
                  <a:gd name="connsiteX4" fmla="*/ 19050 w 823912"/>
                  <a:gd name="connsiteY4" fmla="*/ 159544 h 516091"/>
                  <a:gd name="connsiteX5" fmla="*/ 390525 w 823912"/>
                  <a:gd name="connsiteY5" fmla="*/ 0 h 516091"/>
                  <a:gd name="connsiteX0" fmla="*/ 390525 w 823912"/>
                  <a:gd name="connsiteY0" fmla="*/ 0 h 376677"/>
                  <a:gd name="connsiteX1" fmla="*/ 823912 w 823912"/>
                  <a:gd name="connsiteY1" fmla="*/ 47625 h 376677"/>
                  <a:gd name="connsiteX2" fmla="*/ 524395 w 823912"/>
                  <a:gd name="connsiteY2" fmla="*/ 376677 h 376677"/>
                  <a:gd name="connsiteX3" fmla="*/ 0 w 823912"/>
                  <a:gd name="connsiteY3" fmla="*/ 166688 h 376677"/>
                  <a:gd name="connsiteX4" fmla="*/ 19050 w 823912"/>
                  <a:gd name="connsiteY4" fmla="*/ 159544 h 376677"/>
                  <a:gd name="connsiteX5" fmla="*/ 390525 w 823912"/>
                  <a:gd name="connsiteY5" fmla="*/ 0 h 376677"/>
                  <a:gd name="connsiteX0" fmla="*/ 390525 w 823912"/>
                  <a:gd name="connsiteY0" fmla="*/ 0 h 575816"/>
                  <a:gd name="connsiteX1" fmla="*/ 823912 w 823912"/>
                  <a:gd name="connsiteY1" fmla="*/ 47625 h 575816"/>
                  <a:gd name="connsiteX2" fmla="*/ 380379 w 823912"/>
                  <a:gd name="connsiteY2" fmla="*/ 575816 h 575816"/>
                  <a:gd name="connsiteX3" fmla="*/ 0 w 823912"/>
                  <a:gd name="connsiteY3" fmla="*/ 166688 h 575816"/>
                  <a:gd name="connsiteX4" fmla="*/ 19050 w 823912"/>
                  <a:gd name="connsiteY4" fmla="*/ 159544 h 575816"/>
                  <a:gd name="connsiteX5" fmla="*/ 390525 w 823912"/>
                  <a:gd name="connsiteY5" fmla="*/ 0 h 575816"/>
                  <a:gd name="connsiteX0" fmla="*/ 390525 w 823912"/>
                  <a:gd name="connsiteY0" fmla="*/ 0 h 575816"/>
                  <a:gd name="connsiteX1" fmla="*/ 823912 w 823912"/>
                  <a:gd name="connsiteY1" fmla="*/ 47625 h 575816"/>
                  <a:gd name="connsiteX2" fmla="*/ 380379 w 823912"/>
                  <a:gd name="connsiteY2" fmla="*/ 575816 h 575816"/>
                  <a:gd name="connsiteX3" fmla="*/ 0 w 823912"/>
                  <a:gd name="connsiteY3" fmla="*/ 166688 h 575816"/>
                  <a:gd name="connsiteX4" fmla="*/ 390525 w 823912"/>
                  <a:gd name="connsiteY4" fmla="*/ 0 h 575816"/>
                  <a:gd name="connsiteX0" fmla="*/ 1234282 w 1667669"/>
                  <a:gd name="connsiteY0" fmla="*/ 0 h 575816"/>
                  <a:gd name="connsiteX1" fmla="*/ 1667669 w 1667669"/>
                  <a:gd name="connsiteY1" fmla="*/ 47625 h 575816"/>
                  <a:gd name="connsiteX2" fmla="*/ 1224136 w 1667669"/>
                  <a:gd name="connsiteY2" fmla="*/ 575816 h 575816"/>
                  <a:gd name="connsiteX3" fmla="*/ 0 w 1667669"/>
                  <a:gd name="connsiteY3" fmla="*/ 516091 h 575816"/>
                  <a:gd name="connsiteX4" fmla="*/ 1234282 w 1667669"/>
                  <a:gd name="connsiteY4" fmla="*/ 0 h 575816"/>
                  <a:gd name="connsiteX0" fmla="*/ 1234282 w 1667669"/>
                  <a:gd name="connsiteY0" fmla="*/ 0 h 1073745"/>
                  <a:gd name="connsiteX1" fmla="*/ 1667669 w 1667669"/>
                  <a:gd name="connsiteY1" fmla="*/ 47625 h 1073745"/>
                  <a:gd name="connsiteX2" fmla="*/ 1224136 w 1667669"/>
                  <a:gd name="connsiteY2" fmla="*/ 575816 h 1073745"/>
                  <a:gd name="connsiteX3" fmla="*/ 288033 w 1667669"/>
                  <a:gd name="connsiteY3" fmla="*/ 1073745 h 1073745"/>
                  <a:gd name="connsiteX4" fmla="*/ 0 w 1667669"/>
                  <a:gd name="connsiteY4" fmla="*/ 516091 h 1073745"/>
                  <a:gd name="connsiteX5" fmla="*/ 1234282 w 1667669"/>
                  <a:gd name="connsiteY5" fmla="*/ 0 h 1073745"/>
                  <a:gd name="connsiteX0" fmla="*/ 2746449 w 3179836"/>
                  <a:gd name="connsiteY0" fmla="*/ 0 h 1143451"/>
                  <a:gd name="connsiteX1" fmla="*/ 3179836 w 3179836"/>
                  <a:gd name="connsiteY1" fmla="*/ 47625 h 1143451"/>
                  <a:gd name="connsiteX2" fmla="*/ 2736303 w 3179836"/>
                  <a:gd name="connsiteY2" fmla="*/ 575816 h 1143451"/>
                  <a:gd name="connsiteX3" fmla="*/ 1800200 w 3179836"/>
                  <a:gd name="connsiteY3" fmla="*/ 1073745 h 1143451"/>
                  <a:gd name="connsiteX4" fmla="*/ 0 w 3179836"/>
                  <a:gd name="connsiteY4" fmla="*/ 1143451 h 1143451"/>
                  <a:gd name="connsiteX5" fmla="*/ 2746449 w 3179836"/>
                  <a:gd name="connsiteY5" fmla="*/ 0 h 1143451"/>
                  <a:gd name="connsiteX0" fmla="*/ 2746449 w 3179836"/>
                  <a:gd name="connsiteY0" fmla="*/ 0 h 1491985"/>
                  <a:gd name="connsiteX1" fmla="*/ 3179836 w 3179836"/>
                  <a:gd name="connsiteY1" fmla="*/ 47625 h 1491985"/>
                  <a:gd name="connsiteX2" fmla="*/ 2736303 w 3179836"/>
                  <a:gd name="connsiteY2" fmla="*/ 575816 h 1491985"/>
                  <a:gd name="connsiteX3" fmla="*/ 648072 w 3179836"/>
                  <a:gd name="connsiteY3" fmla="*/ 1491985 h 1491985"/>
                  <a:gd name="connsiteX4" fmla="*/ 0 w 3179836"/>
                  <a:gd name="connsiteY4" fmla="*/ 1143451 h 1491985"/>
                  <a:gd name="connsiteX5" fmla="*/ 2746449 w 3179836"/>
                  <a:gd name="connsiteY5" fmla="*/ 0 h 1491985"/>
                  <a:gd name="connsiteX0" fmla="*/ 3178497 w 3611884"/>
                  <a:gd name="connsiteY0" fmla="*/ 0 h 1979933"/>
                  <a:gd name="connsiteX1" fmla="*/ 3611884 w 3611884"/>
                  <a:gd name="connsiteY1" fmla="*/ 47625 h 1979933"/>
                  <a:gd name="connsiteX2" fmla="*/ 3168351 w 3611884"/>
                  <a:gd name="connsiteY2" fmla="*/ 575816 h 1979933"/>
                  <a:gd name="connsiteX3" fmla="*/ 0 w 3611884"/>
                  <a:gd name="connsiteY3" fmla="*/ 1979933 h 1979933"/>
                  <a:gd name="connsiteX4" fmla="*/ 432048 w 3611884"/>
                  <a:gd name="connsiteY4" fmla="*/ 1143451 h 1979933"/>
                  <a:gd name="connsiteX5" fmla="*/ 3178497 w 3611884"/>
                  <a:gd name="connsiteY5" fmla="*/ 0 h 1979933"/>
                  <a:gd name="connsiteX0" fmla="*/ 3898577 w 4331964"/>
                  <a:gd name="connsiteY0" fmla="*/ 0 h 1979933"/>
                  <a:gd name="connsiteX1" fmla="*/ 4331964 w 4331964"/>
                  <a:gd name="connsiteY1" fmla="*/ 47625 h 1979933"/>
                  <a:gd name="connsiteX2" fmla="*/ 3888431 w 4331964"/>
                  <a:gd name="connsiteY2" fmla="*/ 575816 h 1979933"/>
                  <a:gd name="connsiteX3" fmla="*/ 720080 w 4331964"/>
                  <a:gd name="connsiteY3" fmla="*/ 1979933 h 1979933"/>
                  <a:gd name="connsiteX4" fmla="*/ 0 w 4331964"/>
                  <a:gd name="connsiteY4" fmla="*/ 1631399 h 1979933"/>
                  <a:gd name="connsiteX5" fmla="*/ 3898577 w 4331964"/>
                  <a:gd name="connsiteY5" fmla="*/ 0 h 1979933"/>
                  <a:gd name="connsiteX0" fmla="*/ 4402633 w 4836020"/>
                  <a:gd name="connsiteY0" fmla="*/ 0 h 2537588"/>
                  <a:gd name="connsiteX1" fmla="*/ 4836020 w 4836020"/>
                  <a:gd name="connsiteY1" fmla="*/ 47625 h 2537588"/>
                  <a:gd name="connsiteX2" fmla="*/ 4392487 w 4836020"/>
                  <a:gd name="connsiteY2" fmla="*/ 575816 h 2537588"/>
                  <a:gd name="connsiteX3" fmla="*/ 0 w 4836020"/>
                  <a:gd name="connsiteY3" fmla="*/ 2537588 h 2537588"/>
                  <a:gd name="connsiteX4" fmla="*/ 504056 w 4836020"/>
                  <a:gd name="connsiteY4" fmla="*/ 1631399 h 2537588"/>
                  <a:gd name="connsiteX5" fmla="*/ 4402633 w 4836020"/>
                  <a:gd name="connsiteY5" fmla="*/ 0 h 2537588"/>
                  <a:gd name="connsiteX0" fmla="*/ 4762673 w 5196060"/>
                  <a:gd name="connsiteY0" fmla="*/ 0 h 2537588"/>
                  <a:gd name="connsiteX1" fmla="*/ 5196060 w 5196060"/>
                  <a:gd name="connsiteY1" fmla="*/ 47625 h 2537588"/>
                  <a:gd name="connsiteX2" fmla="*/ 4752527 w 5196060"/>
                  <a:gd name="connsiteY2" fmla="*/ 575816 h 2537588"/>
                  <a:gd name="connsiteX3" fmla="*/ 360040 w 5196060"/>
                  <a:gd name="connsiteY3" fmla="*/ 2537588 h 2537588"/>
                  <a:gd name="connsiteX4" fmla="*/ 0 w 5196060"/>
                  <a:gd name="connsiteY4" fmla="*/ 1979933 h 2537588"/>
                  <a:gd name="connsiteX5" fmla="*/ 4762673 w 5196060"/>
                  <a:gd name="connsiteY5" fmla="*/ 0 h 2537588"/>
                  <a:gd name="connsiteX0" fmla="*/ 4762673 w 5196060"/>
                  <a:gd name="connsiteY0" fmla="*/ 0 h 2677002"/>
                  <a:gd name="connsiteX1" fmla="*/ 5196060 w 5196060"/>
                  <a:gd name="connsiteY1" fmla="*/ 47625 h 2677002"/>
                  <a:gd name="connsiteX2" fmla="*/ 4752527 w 5196060"/>
                  <a:gd name="connsiteY2" fmla="*/ 575816 h 2677002"/>
                  <a:gd name="connsiteX3" fmla="*/ 72008 w 5196060"/>
                  <a:gd name="connsiteY3" fmla="*/ 2677002 h 2677002"/>
                  <a:gd name="connsiteX4" fmla="*/ 0 w 5196060"/>
                  <a:gd name="connsiteY4" fmla="*/ 1979933 h 2677002"/>
                  <a:gd name="connsiteX5" fmla="*/ 4762673 w 5196060"/>
                  <a:gd name="connsiteY5" fmla="*/ 0 h 2677002"/>
                  <a:gd name="connsiteX0" fmla="*/ 5050705 w 5484092"/>
                  <a:gd name="connsiteY0" fmla="*/ 0 h 2677002"/>
                  <a:gd name="connsiteX1" fmla="*/ 5484092 w 5484092"/>
                  <a:gd name="connsiteY1" fmla="*/ 47625 h 2677002"/>
                  <a:gd name="connsiteX2" fmla="*/ 5040559 w 5484092"/>
                  <a:gd name="connsiteY2" fmla="*/ 575816 h 2677002"/>
                  <a:gd name="connsiteX3" fmla="*/ 360040 w 5484092"/>
                  <a:gd name="connsiteY3" fmla="*/ 2677002 h 2677002"/>
                  <a:gd name="connsiteX4" fmla="*/ 0 w 5484092"/>
                  <a:gd name="connsiteY4" fmla="*/ 2104782 h 2677002"/>
                  <a:gd name="connsiteX5" fmla="*/ 5050705 w 5484092"/>
                  <a:gd name="connsiteY5" fmla="*/ 0 h 2677002"/>
                  <a:gd name="connsiteX0" fmla="*/ 5050705 w 5484092"/>
                  <a:gd name="connsiteY0" fmla="*/ 0 h 2677002"/>
                  <a:gd name="connsiteX1" fmla="*/ 5484092 w 5484092"/>
                  <a:gd name="connsiteY1" fmla="*/ 47625 h 2677002"/>
                  <a:gd name="connsiteX2" fmla="*/ 5184576 w 5484092"/>
                  <a:gd name="connsiteY2" fmla="*/ 376676 h 2677002"/>
                  <a:gd name="connsiteX3" fmla="*/ 360040 w 5484092"/>
                  <a:gd name="connsiteY3" fmla="*/ 2677002 h 2677002"/>
                  <a:gd name="connsiteX4" fmla="*/ 0 w 5484092"/>
                  <a:gd name="connsiteY4" fmla="*/ 2104782 h 2677002"/>
                  <a:gd name="connsiteX5" fmla="*/ 5050705 w 5484092"/>
                  <a:gd name="connsiteY5" fmla="*/ 0 h 2677002"/>
                  <a:gd name="connsiteX0" fmla="*/ 5050705 w 5484092"/>
                  <a:gd name="connsiteY0" fmla="*/ 0 h 2677002"/>
                  <a:gd name="connsiteX1" fmla="*/ 5484092 w 5484092"/>
                  <a:gd name="connsiteY1" fmla="*/ 47625 h 2677002"/>
                  <a:gd name="connsiteX2" fmla="*/ 5256584 w 5484092"/>
                  <a:gd name="connsiteY2" fmla="*/ 306969 h 2677002"/>
                  <a:gd name="connsiteX3" fmla="*/ 360040 w 5484092"/>
                  <a:gd name="connsiteY3" fmla="*/ 2677002 h 2677002"/>
                  <a:gd name="connsiteX4" fmla="*/ 0 w 5484092"/>
                  <a:gd name="connsiteY4" fmla="*/ 2104782 h 2677002"/>
                  <a:gd name="connsiteX5" fmla="*/ 5050705 w 5484092"/>
                  <a:gd name="connsiteY5" fmla="*/ 0 h 2677002"/>
                  <a:gd name="connsiteX0" fmla="*/ 5464168 w 5897555"/>
                  <a:gd name="connsiteY0" fmla="*/ 0 h 2677002"/>
                  <a:gd name="connsiteX1" fmla="*/ 5897555 w 5897555"/>
                  <a:gd name="connsiteY1" fmla="*/ 47625 h 2677002"/>
                  <a:gd name="connsiteX2" fmla="*/ 5670047 w 5897555"/>
                  <a:gd name="connsiteY2" fmla="*/ 306969 h 2677002"/>
                  <a:gd name="connsiteX3" fmla="*/ 773503 w 5897555"/>
                  <a:gd name="connsiteY3" fmla="*/ 2677002 h 2677002"/>
                  <a:gd name="connsiteX4" fmla="*/ 0 w 5897555"/>
                  <a:gd name="connsiteY4" fmla="*/ 2258761 h 2677002"/>
                  <a:gd name="connsiteX5" fmla="*/ 5464168 w 5897555"/>
                  <a:gd name="connsiteY5" fmla="*/ 0 h 2677002"/>
                  <a:gd name="connsiteX0" fmla="*/ 5464168 w 5897555"/>
                  <a:gd name="connsiteY0" fmla="*/ 0 h 2677002"/>
                  <a:gd name="connsiteX1" fmla="*/ 5897555 w 5897555"/>
                  <a:gd name="connsiteY1" fmla="*/ 47625 h 2677002"/>
                  <a:gd name="connsiteX2" fmla="*/ 5670047 w 5897555"/>
                  <a:gd name="connsiteY2" fmla="*/ 306969 h 2677002"/>
                  <a:gd name="connsiteX3" fmla="*/ 581161 w 5897555"/>
                  <a:gd name="connsiteY3" fmla="*/ 2677002 h 2677002"/>
                  <a:gd name="connsiteX4" fmla="*/ 0 w 5897555"/>
                  <a:gd name="connsiteY4" fmla="*/ 2258761 h 2677002"/>
                  <a:gd name="connsiteX5" fmla="*/ 5464168 w 5897555"/>
                  <a:gd name="connsiteY5" fmla="*/ 0 h 2677002"/>
                  <a:gd name="connsiteX0" fmla="*/ 5972682 w 6406069"/>
                  <a:gd name="connsiteY0" fmla="*/ 0 h 2677002"/>
                  <a:gd name="connsiteX1" fmla="*/ 6406069 w 6406069"/>
                  <a:gd name="connsiteY1" fmla="*/ 47625 h 2677002"/>
                  <a:gd name="connsiteX2" fmla="*/ 6178561 w 6406069"/>
                  <a:gd name="connsiteY2" fmla="*/ 306969 h 2677002"/>
                  <a:gd name="connsiteX3" fmla="*/ 1089675 w 6406069"/>
                  <a:gd name="connsiteY3" fmla="*/ 2677002 h 2677002"/>
                  <a:gd name="connsiteX4" fmla="*/ 0 w 6406069"/>
                  <a:gd name="connsiteY4" fmla="*/ 2467881 h 2677002"/>
                  <a:gd name="connsiteX5" fmla="*/ 5972682 w 6406069"/>
                  <a:gd name="connsiteY5" fmla="*/ 0 h 2677002"/>
                  <a:gd name="connsiteX0" fmla="*/ 6626487 w 7059874"/>
                  <a:gd name="connsiteY0" fmla="*/ 0 h 2746709"/>
                  <a:gd name="connsiteX1" fmla="*/ 7059874 w 7059874"/>
                  <a:gd name="connsiteY1" fmla="*/ 47625 h 2746709"/>
                  <a:gd name="connsiteX2" fmla="*/ 6832366 w 7059874"/>
                  <a:gd name="connsiteY2" fmla="*/ 306969 h 2746709"/>
                  <a:gd name="connsiteX3" fmla="*/ 1743480 w 7059874"/>
                  <a:gd name="connsiteY3" fmla="*/ 2677002 h 2746709"/>
                  <a:gd name="connsiteX4" fmla="*/ 0 w 7059874"/>
                  <a:gd name="connsiteY4" fmla="*/ 2746709 h 2746709"/>
                  <a:gd name="connsiteX5" fmla="*/ 6626487 w 7059874"/>
                  <a:gd name="connsiteY5" fmla="*/ 0 h 2746709"/>
                  <a:gd name="connsiteX0" fmla="*/ 6626487 w 7059874"/>
                  <a:gd name="connsiteY0" fmla="*/ 0 h 2746709"/>
                  <a:gd name="connsiteX1" fmla="*/ 7059874 w 7059874"/>
                  <a:gd name="connsiteY1" fmla="*/ 47625 h 2746709"/>
                  <a:gd name="connsiteX2" fmla="*/ 6832366 w 7059874"/>
                  <a:gd name="connsiteY2" fmla="*/ 306969 h 2746709"/>
                  <a:gd name="connsiteX3" fmla="*/ 1743480 w 7059874"/>
                  <a:gd name="connsiteY3" fmla="*/ 2677002 h 2746709"/>
                  <a:gd name="connsiteX4" fmla="*/ 0 w 7059874"/>
                  <a:gd name="connsiteY4" fmla="*/ 2746709 h 2746709"/>
                  <a:gd name="connsiteX5" fmla="*/ 6626487 w 7059874"/>
                  <a:gd name="connsiteY5" fmla="*/ 0 h 2746709"/>
                  <a:gd name="connsiteX0" fmla="*/ 6626487 w 7059874"/>
                  <a:gd name="connsiteY0" fmla="*/ 0 h 2746709"/>
                  <a:gd name="connsiteX1" fmla="*/ 7059874 w 7059874"/>
                  <a:gd name="connsiteY1" fmla="*/ 47625 h 2746709"/>
                  <a:gd name="connsiteX2" fmla="*/ 6832366 w 7059874"/>
                  <a:gd name="connsiteY2" fmla="*/ 306969 h 2746709"/>
                  <a:gd name="connsiteX3" fmla="*/ 1743480 w 7059874"/>
                  <a:gd name="connsiteY3" fmla="*/ 2677002 h 2746709"/>
                  <a:gd name="connsiteX4" fmla="*/ 0 w 7059874"/>
                  <a:gd name="connsiteY4" fmla="*/ 2746709 h 2746709"/>
                  <a:gd name="connsiteX5" fmla="*/ 6626487 w 7059874"/>
                  <a:gd name="connsiteY5" fmla="*/ 0 h 2746709"/>
                  <a:gd name="connsiteX0" fmla="*/ 6626487 w 7059874"/>
                  <a:gd name="connsiteY0" fmla="*/ 0 h 2746709"/>
                  <a:gd name="connsiteX1" fmla="*/ 7059874 w 7059874"/>
                  <a:gd name="connsiteY1" fmla="*/ 47625 h 2746709"/>
                  <a:gd name="connsiteX2" fmla="*/ 6832366 w 7059874"/>
                  <a:gd name="connsiteY2" fmla="*/ 306969 h 2746709"/>
                  <a:gd name="connsiteX3" fmla="*/ 1743480 w 7059874"/>
                  <a:gd name="connsiteY3" fmla="*/ 2677002 h 2746709"/>
                  <a:gd name="connsiteX4" fmla="*/ 0 w 7059874"/>
                  <a:gd name="connsiteY4" fmla="*/ 2746709 h 2746709"/>
                  <a:gd name="connsiteX5" fmla="*/ 6626487 w 7059874"/>
                  <a:gd name="connsiteY5" fmla="*/ 0 h 2746709"/>
                  <a:gd name="connsiteX0" fmla="*/ 6626487 w 7059874"/>
                  <a:gd name="connsiteY0" fmla="*/ 0 h 2746709"/>
                  <a:gd name="connsiteX1" fmla="*/ 7059874 w 7059874"/>
                  <a:gd name="connsiteY1" fmla="*/ 47625 h 2746709"/>
                  <a:gd name="connsiteX2" fmla="*/ 6832366 w 7059874"/>
                  <a:gd name="connsiteY2" fmla="*/ 306969 h 2746709"/>
                  <a:gd name="connsiteX3" fmla="*/ 1512998 w 7059874"/>
                  <a:gd name="connsiteY3" fmla="*/ 2644000 h 2746709"/>
                  <a:gd name="connsiteX4" fmla="*/ 0 w 7059874"/>
                  <a:gd name="connsiteY4" fmla="*/ 2746709 h 2746709"/>
                  <a:gd name="connsiteX5" fmla="*/ 6626487 w 7059874"/>
                  <a:gd name="connsiteY5" fmla="*/ 0 h 2746709"/>
                  <a:gd name="connsiteX0" fmla="*/ 6626487 w 7059874"/>
                  <a:gd name="connsiteY0" fmla="*/ 0 h 2746709"/>
                  <a:gd name="connsiteX1" fmla="*/ 7059874 w 7059874"/>
                  <a:gd name="connsiteY1" fmla="*/ 47625 h 2746709"/>
                  <a:gd name="connsiteX2" fmla="*/ 6832366 w 7059874"/>
                  <a:gd name="connsiteY2" fmla="*/ 306969 h 2746709"/>
                  <a:gd name="connsiteX3" fmla="*/ 1512998 w 7059874"/>
                  <a:gd name="connsiteY3" fmla="*/ 2644000 h 2746709"/>
                  <a:gd name="connsiteX4" fmla="*/ 0 w 7059874"/>
                  <a:gd name="connsiteY4" fmla="*/ 2746709 h 2746709"/>
                  <a:gd name="connsiteX5" fmla="*/ 6626487 w 7059874"/>
                  <a:gd name="connsiteY5" fmla="*/ 0 h 2746709"/>
                  <a:gd name="connsiteX0" fmla="*/ 6626487 w 7059874"/>
                  <a:gd name="connsiteY0" fmla="*/ 0 h 2746709"/>
                  <a:gd name="connsiteX1" fmla="*/ 7059874 w 7059874"/>
                  <a:gd name="connsiteY1" fmla="*/ 47625 h 2746709"/>
                  <a:gd name="connsiteX2" fmla="*/ 6832366 w 7059874"/>
                  <a:gd name="connsiteY2" fmla="*/ 306969 h 2746709"/>
                  <a:gd name="connsiteX3" fmla="*/ 1512998 w 7059874"/>
                  <a:gd name="connsiteY3" fmla="*/ 2644000 h 2746709"/>
                  <a:gd name="connsiteX4" fmla="*/ 0 w 7059874"/>
                  <a:gd name="connsiteY4" fmla="*/ 2746709 h 2746709"/>
                  <a:gd name="connsiteX5" fmla="*/ 6626487 w 7059874"/>
                  <a:gd name="connsiteY5" fmla="*/ 0 h 2746709"/>
                  <a:gd name="connsiteX0" fmla="*/ 6626487 w 7059874"/>
                  <a:gd name="connsiteY0" fmla="*/ 0 h 2746709"/>
                  <a:gd name="connsiteX1" fmla="*/ 7059874 w 7059874"/>
                  <a:gd name="connsiteY1" fmla="*/ 47625 h 2746709"/>
                  <a:gd name="connsiteX2" fmla="*/ 6832366 w 7059874"/>
                  <a:gd name="connsiteY2" fmla="*/ 306969 h 2746709"/>
                  <a:gd name="connsiteX3" fmla="*/ 1512998 w 7059874"/>
                  <a:gd name="connsiteY3" fmla="*/ 2644000 h 2746709"/>
                  <a:gd name="connsiteX4" fmla="*/ 0 w 7059874"/>
                  <a:gd name="connsiteY4" fmla="*/ 2746709 h 2746709"/>
                  <a:gd name="connsiteX5" fmla="*/ 6626487 w 7059874"/>
                  <a:gd name="connsiteY5" fmla="*/ 0 h 2746709"/>
                  <a:gd name="connsiteX0" fmla="*/ 6626487 w 7059874"/>
                  <a:gd name="connsiteY0" fmla="*/ 0 h 2746709"/>
                  <a:gd name="connsiteX1" fmla="*/ 7059874 w 7059874"/>
                  <a:gd name="connsiteY1" fmla="*/ 47625 h 2746709"/>
                  <a:gd name="connsiteX2" fmla="*/ 6832366 w 7059874"/>
                  <a:gd name="connsiteY2" fmla="*/ 306969 h 2746709"/>
                  <a:gd name="connsiteX3" fmla="*/ 1512998 w 7059874"/>
                  <a:gd name="connsiteY3" fmla="*/ 2644000 h 2746709"/>
                  <a:gd name="connsiteX4" fmla="*/ 0 w 7059874"/>
                  <a:gd name="connsiteY4" fmla="*/ 2746709 h 2746709"/>
                  <a:gd name="connsiteX5" fmla="*/ 6626487 w 7059874"/>
                  <a:gd name="connsiteY5" fmla="*/ 0 h 2746709"/>
                  <a:gd name="connsiteX0" fmla="*/ 6596714 w 7059874"/>
                  <a:gd name="connsiteY0" fmla="*/ 0 h 2746709"/>
                  <a:gd name="connsiteX1" fmla="*/ 7059874 w 7059874"/>
                  <a:gd name="connsiteY1" fmla="*/ 47625 h 2746709"/>
                  <a:gd name="connsiteX2" fmla="*/ 6832366 w 7059874"/>
                  <a:gd name="connsiteY2" fmla="*/ 306969 h 2746709"/>
                  <a:gd name="connsiteX3" fmla="*/ 1512998 w 7059874"/>
                  <a:gd name="connsiteY3" fmla="*/ 2644000 h 2746709"/>
                  <a:gd name="connsiteX4" fmla="*/ 0 w 7059874"/>
                  <a:gd name="connsiteY4" fmla="*/ 2746709 h 2746709"/>
                  <a:gd name="connsiteX5" fmla="*/ 6596714 w 7059874"/>
                  <a:gd name="connsiteY5" fmla="*/ 0 h 2746709"/>
                  <a:gd name="connsiteX0" fmla="*/ 6596714 w 7059874"/>
                  <a:gd name="connsiteY0" fmla="*/ 0 h 2746709"/>
                  <a:gd name="connsiteX1" fmla="*/ 7059874 w 7059874"/>
                  <a:gd name="connsiteY1" fmla="*/ 47625 h 2746709"/>
                  <a:gd name="connsiteX2" fmla="*/ 6832366 w 7059874"/>
                  <a:gd name="connsiteY2" fmla="*/ 306969 h 2746709"/>
                  <a:gd name="connsiteX3" fmla="*/ 1512998 w 7059874"/>
                  <a:gd name="connsiteY3" fmla="*/ 2644000 h 2746709"/>
                  <a:gd name="connsiteX4" fmla="*/ 0 w 7059874"/>
                  <a:gd name="connsiteY4" fmla="*/ 2746709 h 2746709"/>
                  <a:gd name="connsiteX5" fmla="*/ 6596714 w 7059874"/>
                  <a:gd name="connsiteY5" fmla="*/ 0 h 2746709"/>
                  <a:gd name="connsiteX0" fmla="*/ 6596714 w 7059874"/>
                  <a:gd name="connsiteY0" fmla="*/ 0 h 2746709"/>
                  <a:gd name="connsiteX1" fmla="*/ 7059874 w 7059874"/>
                  <a:gd name="connsiteY1" fmla="*/ 21019 h 2746709"/>
                  <a:gd name="connsiteX2" fmla="*/ 6832366 w 7059874"/>
                  <a:gd name="connsiteY2" fmla="*/ 306969 h 2746709"/>
                  <a:gd name="connsiteX3" fmla="*/ 1512998 w 7059874"/>
                  <a:gd name="connsiteY3" fmla="*/ 2644000 h 2746709"/>
                  <a:gd name="connsiteX4" fmla="*/ 0 w 7059874"/>
                  <a:gd name="connsiteY4" fmla="*/ 2746709 h 2746709"/>
                  <a:gd name="connsiteX5" fmla="*/ 6596714 w 7059874"/>
                  <a:gd name="connsiteY5" fmla="*/ 0 h 2746709"/>
                  <a:gd name="connsiteX0" fmla="*/ 6596714 w 7094462"/>
                  <a:gd name="connsiteY0" fmla="*/ 0 h 2746709"/>
                  <a:gd name="connsiteX1" fmla="*/ 7059874 w 7094462"/>
                  <a:gd name="connsiteY1" fmla="*/ 21019 h 2746709"/>
                  <a:gd name="connsiteX2" fmla="*/ 6832366 w 7094462"/>
                  <a:gd name="connsiteY2" fmla="*/ 306969 h 2746709"/>
                  <a:gd name="connsiteX3" fmla="*/ 1512998 w 7094462"/>
                  <a:gd name="connsiteY3" fmla="*/ 2644000 h 2746709"/>
                  <a:gd name="connsiteX4" fmla="*/ 0 w 7094462"/>
                  <a:gd name="connsiteY4" fmla="*/ 2746709 h 2746709"/>
                  <a:gd name="connsiteX5" fmla="*/ 6596714 w 7094462"/>
                  <a:gd name="connsiteY5" fmla="*/ 0 h 2746709"/>
                  <a:gd name="connsiteX0" fmla="*/ 6596714 w 6832366"/>
                  <a:gd name="connsiteY0" fmla="*/ 0 h 2746709"/>
                  <a:gd name="connsiteX1" fmla="*/ 6832366 w 6832366"/>
                  <a:gd name="connsiteY1" fmla="*/ 306969 h 2746709"/>
                  <a:gd name="connsiteX2" fmla="*/ 1512998 w 6832366"/>
                  <a:gd name="connsiteY2" fmla="*/ 2644000 h 2746709"/>
                  <a:gd name="connsiteX3" fmla="*/ 0 w 6832366"/>
                  <a:gd name="connsiteY3" fmla="*/ 2746709 h 2746709"/>
                  <a:gd name="connsiteX4" fmla="*/ 6596714 w 6832366"/>
                  <a:gd name="connsiteY4" fmla="*/ 0 h 2746709"/>
                  <a:gd name="connsiteX0" fmla="*/ 6596714 w 6832366"/>
                  <a:gd name="connsiteY0" fmla="*/ 0 h 2746709"/>
                  <a:gd name="connsiteX1" fmla="*/ 6832366 w 6832366"/>
                  <a:gd name="connsiteY1" fmla="*/ 297101 h 2746709"/>
                  <a:gd name="connsiteX2" fmla="*/ 1512998 w 6832366"/>
                  <a:gd name="connsiteY2" fmla="*/ 2644000 h 2746709"/>
                  <a:gd name="connsiteX3" fmla="*/ 0 w 6832366"/>
                  <a:gd name="connsiteY3" fmla="*/ 2746709 h 2746709"/>
                  <a:gd name="connsiteX4" fmla="*/ 6596714 w 6832366"/>
                  <a:gd name="connsiteY4" fmla="*/ 0 h 2746709"/>
                  <a:gd name="connsiteX0" fmla="*/ 6596714 w 6814188"/>
                  <a:gd name="connsiteY0" fmla="*/ 0 h 2746709"/>
                  <a:gd name="connsiteX1" fmla="*/ 6814188 w 6814188"/>
                  <a:gd name="connsiteY1" fmla="*/ 297101 h 2746709"/>
                  <a:gd name="connsiteX2" fmla="*/ 1512998 w 6814188"/>
                  <a:gd name="connsiteY2" fmla="*/ 2644000 h 2746709"/>
                  <a:gd name="connsiteX3" fmla="*/ 0 w 6814188"/>
                  <a:gd name="connsiteY3" fmla="*/ 2746709 h 2746709"/>
                  <a:gd name="connsiteX4" fmla="*/ 6596714 w 6814188"/>
                  <a:gd name="connsiteY4" fmla="*/ 0 h 2746709"/>
                  <a:gd name="connsiteX0" fmla="*/ 6596714 w 6814188"/>
                  <a:gd name="connsiteY0" fmla="*/ 0 h 2746709"/>
                  <a:gd name="connsiteX1" fmla="*/ 6814188 w 6814188"/>
                  <a:gd name="connsiteY1" fmla="*/ 297101 h 2746709"/>
                  <a:gd name="connsiteX2" fmla="*/ 1512998 w 6814188"/>
                  <a:gd name="connsiteY2" fmla="*/ 2644000 h 2746709"/>
                  <a:gd name="connsiteX3" fmla="*/ 0 w 6814188"/>
                  <a:gd name="connsiteY3" fmla="*/ 2746709 h 2746709"/>
                  <a:gd name="connsiteX4" fmla="*/ 6596714 w 6814188"/>
                  <a:gd name="connsiteY4" fmla="*/ 0 h 2746709"/>
                  <a:gd name="connsiteX0" fmla="*/ 6596714 w 6814188"/>
                  <a:gd name="connsiteY0" fmla="*/ 0 h 2746709"/>
                  <a:gd name="connsiteX1" fmla="*/ 6814188 w 6814188"/>
                  <a:gd name="connsiteY1" fmla="*/ 297101 h 2746709"/>
                  <a:gd name="connsiteX2" fmla="*/ 1512998 w 6814188"/>
                  <a:gd name="connsiteY2" fmla="*/ 2644000 h 2746709"/>
                  <a:gd name="connsiteX3" fmla="*/ 0 w 6814188"/>
                  <a:gd name="connsiteY3" fmla="*/ 2746709 h 2746709"/>
                  <a:gd name="connsiteX4" fmla="*/ 6596714 w 6814188"/>
                  <a:gd name="connsiteY4" fmla="*/ 0 h 2746709"/>
                  <a:gd name="connsiteX0" fmla="*/ 6596714 w 6814188"/>
                  <a:gd name="connsiteY0" fmla="*/ 0 h 2746709"/>
                  <a:gd name="connsiteX1" fmla="*/ 6814188 w 6814188"/>
                  <a:gd name="connsiteY1" fmla="*/ 297101 h 2746709"/>
                  <a:gd name="connsiteX2" fmla="*/ 1512998 w 6814188"/>
                  <a:gd name="connsiteY2" fmla="*/ 2644000 h 2746709"/>
                  <a:gd name="connsiteX3" fmla="*/ 0 w 6814188"/>
                  <a:gd name="connsiteY3" fmla="*/ 2746709 h 2746709"/>
                  <a:gd name="connsiteX4" fmla="*/ 6596714 w 6814188"/>
                  <a:gd name="connsiteY4" fmla="*/ 0 h 2746709"/>
                  <a:gd name="connsiteX0" fmla="*/ 6596714 w 6814188"/>
                  <a:gd name="connsiteY0" fmla="*/ 0 h 2746709"/>
                  <a:gd name="connsiteX1" fmla="*/ 6814188 w 6814188"/>
                  <a:gd name="connsiteY1" fmla="*/ 297101 h 2746709"/>
                  <a:gd name="connsiteX2" fmla="*/ 1512998 w 6814188"/>
                  <a:gd name="connsiteY2" fmla="*/ 2644000 h 2746709"/>
                  <a:gd name="connsiteX3" fmla="*/ 0 w 6814188"/>
                  <a:gd name="connsiteY3" fmla="*/ 2746709 h 2746709"/>
                  <a:gd name="connsiteX4" fmla="*/ 6596714 w 6814188"/>
                  <a:gd name="connsiteY4" fmla="*/ 0 h 2746709"/>
                  <a:gd name="connsiteX0" fmla="*/ 6596714 w 6814188"/>
                  <a:gd name="connsiteY0" fmla="*/ 0 h 2746709"/>
                  <a:gd name="connsiteX1" fmla="*/ 6814188 w 6814188"/>
                  <a:gd name="connsiteY1" fmla="*/ 297101 h 2746709"/>
                  <a:gd name="connsiteX2" fmla="*/ 1512998 w 6814188"/>
                  <a:gd name="connsiteY2" fmla="*/ 2644000 h 2746709"/>
                  <a:gd name="connsiteX3" fmla="*/ 0 w 6814188"/>
                  <a:gd name="connsiteY3" fmla="*/ 2746709 h 2746709"/>
                  <a:gd name="connsiteX4" fmla="*/ 6596714 w 6814188"/>
                  <a:gd name="connsiteY4" fmla="*/ 0 h 2746709"/>
                  <a:gd name="connsiteX0" fmla="*/ 6596714 w 6814188"/>
                  <a:gd name="connsiteY0" fmla="*/ 0 h 2746709"/>
                  <a:gd name="connsiteX1" fmla="*/ 6814188 w 6814188"/>
                  <a:gd name="connsiteY1" fmla="*/ 297101 h 2746709"/>
                  <a:gd name="connsiteX2" fmla="*/ 1512998 w 6814188"/>
                  <a:gd name="connsiteY2" fmla="*/ 2644000 h 2746709"/>
                  <a:gd name="connsiteX3" fmla="*/ 0 w 6814188"/>
                  <a:gd name="connsiteY3" fmla="*/ 2746709 h 2746709"/>
                  <a:gd name="connsiteX4" fmla="*/ 6596714 w 6814188"/>
                  <a:gd name="connsiteY4" fmla="*/ 0 h 2746709"/>
                  <a:gd name="connsiteX0" fmla="*/ 6596714 w 6814188"/>
                  <a:gd name="connsiteY0" fmla="*/ 0 h 2748737"/>
                  <a:gd name="connsiteX1" fmla="*/ 6814188 w 6814188"/>
                  <a:gd name="connsiteY1" fmla="*/ 297101 h 2748737"/>
                  <a:gd name="connsiteX2" fmla="*/ 1512998 w 6814188"/>
                  <a:gd name="connsiteY2" fmla="*/ 2644000 h 2748737"/>
                  <a:gd name="connsiteX3" fmla="*/ 0 w 6814188"/>
                  <a:gd name="connsiteY3" fmla="*/ 2746709 h 2748737"/>
                  <a:gd name="connsiteX4" fmla="*/ 6596714 w 6814188"/>
                  <a:gd name="connsiteY4" fmla="*/ 0 h 2748737"/>
                  <a:gd name="connsiteX0" fmla="*/ 6596714 w 6814188"/>
                  <a:gd name="connsiteY0" fmla="*/ 0 h 2746709"/>
                  <a:gd name="connsiteX1" fmla="*/ 6814188 w 6814188"/>
                  <a:gd name="connsiteY1" fmla="*/ 297101 h 2746709"/>
                  <a:gd name="connsiteX2" fmla="*/ 1512998 w 6814188"/>
                  <a:gd name="connsiteY2" fmla="*/ 2644000 h 2746709"/>
                  <a:gd name="connsiteX3" fmla="*/ 0 w 6814188"/>
                  <a:gd name="connsiteY3" fmla="*/ 2746709 h 2746709"/>
                  <a:gd name="connsiteX4" fmla="*/ 6596714 w 6814188"/>
                  <a:gd name="connsiteY4" fmla="*/ 0 h 2746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14188" h="2746709">
                    <a:moveTo>
                      <a:pt x="6596714" y="0"/>
                    </a:moveTo>
                    <a:lnTo>
                      <a:pt x="6814188" y="297101"/>
                    </a:lnTo>
                    <a:lnTo>
                      <a:pt x="1512998" y="2644000"/>
                    </a:lnTo>
                    <a:cubicBezTo>
                      <a:pt x="1306366" y="2732117"/>
                      <a:pt x="1540519" y="2694392"/>
                      <a:pt x="0" y="2746709"/>
                    </a:cubicBezTo>
                    <a:lnTo>
                      <a:pt x="659671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手繪多邊形 30"/>
              <p:cNvSpPr/>
              <p:nvPr/>
            </p:nvSpPr>
            <p:spPr>
              <a:xfrm>
                <a:off x="8036769" y="1962150"/>
                <a:ext cx="507156" cy="352425"/>
              </a:xfrm>
              <a:custGeom>
                <a:avLst/>
                <a:gdLst>
                  <a:gd name="connsiteX0" fmla="*/ 128587 w 440531"/>
                  <a:gd name="connsiteY0" fmla="*/ 352425 h 352425"/>
                  <a:gd name="connsiteX1" fmla="*/ 226219 w 440531"/>
                  <a:gd name="connsiteY1" fmla="*/ 307181 h 352425"/>
                  <a:gd name="connsiteX2" fmla="*/ 440531 w 440531"/>
                  <a:gd name="connsiteY2" fmla="*/ 42863 h 352425"/>
                  <a:gd name="connsiteX3" fmla="*/ 0 w 440531"/>
                  <a:gd name="connsiteY3" fmla="*/ 0 h 352425"/>
                  <a:gd name="connsiteX4" fmla="*/ 128587 w 440531"/>
                  <a:gd name="connsiteY4" fmla="*/ 352425 h 352425"/>
                  <a:gd name="connsiteX0" fmla="*/ 195212 w 507156"/>
                  <a:gd name="connsiteY0" fmla="*/ 352425 h 352425"/>
                  <a:gd name="connsiteX1" fmla="*/ 292844 w 507156"/>
                  <a:gd name="connsiteY1" fmla="*/ 307181 h 352425"/>
                  <a:gd name="connsiteX2" fmla="*/ 507156 w 507156"/>
                  <a:gd name="connsiteY2" fmla="*/ 42863 h 352425"/>
                  <a:gd name="connsiteX3" fmla="*/ 66625 w 507156"/>
                  <a:gd name="connsiteY3" fmla="*/ 0 h 352425"/>
                  <a:gd name="connsiteX4" fmla="*/ 195212 w 507156"/>
                  <a:gd name="connsiteY4" fmla="*/ 352425 h 35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7156" h="352425">
                    <a:moveTo>
                      <a:pt x="195212" y="352425"/>
                    </a:moveTo>
                    <a:lnTo>
                      <a:pt x="292844" y="307181"/>
                    </a:lnTo>
                    <a:lnTo>
                      <a:pt x="507156" y="42863"/>
                    </a:lnTo>
                    <a:lnTo>
                      <a:pt x="66625" y="0"/>
                    </a:lnTo>
                    <a:cubicBezTo>
                      <a:pt x="0" y="156890"/>
                      <a:pt x="152350" y="234950"/>
                      <a:pt x="195212" y="3524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5" name="文字方塊 14"/>
            <p:cNvSpPr txBox="1"/>
            <p:nvPr>
              <p:custDataLst>
                <p:tags r:id="rId8"/>
              </p:custDataLst>
            </p:nvPr>
          </p:nvSpPr>
          <p:spPr>
            <a:xfrm rot="20160000">
              <a:off x="3680658" y="2825255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sz="2400" dirty="0" smtClean="0">
                  <a:solidFill>
                    <a:prstClr val="black"/>
                  </a:solidFill>
                  <a:latin typeface="Adobe 黑体 Std R" pitchFamily="34" charset="-128"/>
                  <a:ea typeface="Adobe 黑体 Std R" pitchFamily="34" charset="-128"/>
                </a:rPr>
                <a:t>第一階段：草創期間</a:t>
              </a:r>
              <a:endParaRPr lang="zh-TW" altLang="en-US" sz="2400" dirty="0">
                <a:solidFill>
                  <a:prstClr val="black"/>
                </a:solidFill>
                <a:latin typeface="Adobe 黑体 Std R" pitchFamily="34" charset="-128"/>
                <a:ea typeface="Adobe 黑体 Std R" pitchFamily="34" charset="-128"/>
              </a:endParaRPr>
            </a:p>
          </p:txBody>
        </p:sp>
        <p:sp>
          <p:nvSpPr>
            <p:cNvPr id="28" name="文字方塊 27"/>
            <p:cNvSpPr txBox="1"/>
            <p:nvPr/>
          </p:nvSpPr>
          <p:spPr>
            <a:xfrm rot="20100000">
              <a:off x="3892079" y="3226280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sz="2400" dirty="0" smtClean="0">
                  <a:solidFill>
                    <a:prstClr val="black"/>
                  </a:solidFill>
                  <a:latin typeface="Adobe 黑体 Std R" pitchFamily="34" charset="-128"/>
                  <a:ea typeface="Adobe 黑体 Std R" pitchFamily="34" charset="-128"/>
                </a:rPr>
                <a:t>第二階段：成長期間</a:t>
              </a:r>
              <a:endParaRPr lang="zh-TW" altLang="en-US" sz="2400" dirty="0">
                <a:solidFill>
                  <a:prstClr val="black"/>
                </a:solidFill>
                <a:latin typeface="Adobe 黑体 Std R" pitchFamily="34" charset="-128"/>
                <a:ea typeface="Adobe 黑体 Std R" pitchFamily="34" charset="-128"/>
              </a:endParaRPr>
            </a:p>
          </p:txBody>
        </p:sp>
        <p:grpSp>
          <p:nvGrpSpPr>
            <p:cNvPr id="5" name="群組 35"/>
            <p:cNvGrpSpPr/>
            <p:nvPr/>
          </p:nvGrpSpPr>
          <p:grpSpPr>
            <a:xfrm>
              <a:off x="2915604" y="2258853"/>
              <a:ext cx="5422103" cy="2520000"/>
              <a:chOff x="2900364" y="2274094"/>
              <a:chExt cx="5422103" cy="2502693"/>
            </a:xfrm>
            <a:solidFill>
              <a:srgbClr val="00B0F0"/>
            </a:solidFill>
          </p:grpSpPr>
          <p:sp>
            <p:nvSpPr>
              <p:cNvPr id="33" name="手繪多邊形 32"/>
              <p:cNvSpPr/>
              <p:nvPr/>
            </p:nvSpPr>
            <p:spPr>
              <a:xfrm>
                <a:off x="2900364" y="2780928"/>
                <a:ext cx="4335932" cy="1995859"/>
              </a:xfrm>
              <a:custGeom>
                <a:avLst/>
                <a:gdLst>
                  <a:gd name="connsiteX0" fmla="*/ 0 w 690562"/>
                  <a:gd name="connsiteY0" fmla="*/ 219075 h 219075"/>
                  <a:gd name="connsiteX1" fmla="*/ 690562 w 690562"/>
                  <a:gd name="connsiteY1" fmla="*/ 190500 h 219075"/>
                  <a:gd name="connsiteX2" fmla="*/ 514350 w 690562"/>
                  <a:gd name="connsiteY2" fmla="*/ 0 h 219075"/>
                  <a:gd name="connsiteX3" fmla="*/ 0 w 690562"/>
                  <a:gd name="connsiteY3" fmla="*/ 219075 h 219075"/>
                  <a:gd name="connsiteX0" fmla="*/ 0 w 1381224"/>
                  <a:gd name="connsiteY0" fmla="*/ 219075 h 219075"/>
                  <a:gd name="connsiteX1" fmla="*/ 1381224 w 1381224"/>
                  <a:gd name="connsiteY1" fmla="*/ 169813 h 219075"/>
                  <a:gd name="connsiteX2" fmla="*/ 514350 w 1381224"/>
                  <a:gd name="connsiteY2" fmla="*/ 0 h 219075"/>
                  <a:gd name="connsiteX3" fmla="*/ 0 w 1381224"/>
                  <a:gd name="connsiteY3" fmla="*/ 219075 h 219075"/>
                  <a:gd name="connsiteX0" fmla="*/ 0 w 1381224"/>
                  <a:gd name="connsiteY0" fmla="*/ 558053 h 558053"/>
                  <a:gd name="connsiteX1" fmla="*/ 1381224 w 1381224"/>
                  <a:gd name="connsiteY1" fmla="*/ 508791 h 558053"/>
                  <a:gd name="connsiteX2" fmla="*/ 1237208 w 1381224"/>
                  <a:gd name="connsiteY2" fmla="*/ 0 h 558053"/>
                  <a:gd name="connsiteX3" fmla="*/ 0 w 1381224"/>
                  <a:gd name="connsiteY3" fmla="*/ 558053 h 558053"/>
                  <a:gd name="connsiteX0" fmla="*/ 0 w 1959669"/>
                  <a:gd name="connsiteY0" fmla="*/ 558053 h 558053"/>
                  <a:gd name="connsiteX1" fmla="*/ 1381224 w 1959669"/>
                  <a:gd name="connsiteY1" fmla="*/ 508791 h 558053"/>
                  <a:gd name="connsiteX2" fmla="*/ 1959669 w 1959669"/>
                  <a:gd name="connsiteY2" fmla="*/ 218378 h 558053"/>
                  <a:gd name="connsiteX3" fmla="*/ 1237208 w 1959669"/>
                  <a:gd name="connsiteY3" fmla="*/ 0 h 558053"/>
                  <a:gd name="connsiteX4" fmla="*/ 0 w 1959669"/>
                  <a:gd name="connsiteY4" fmla="*/ 558053 h 558053"/>
                  <a:gd name="connsiteX0" fmla="*/ 0 w 3111797"/>
                  <a:gd name="connsiteY0" fmla="*/ 915739 h 915739"/>
                  <a:gd name="connsiteX1" fmla="*/ 1381224 w 3111797"/>
                  <a:gd name="connsiteY1" fmla="*/ 866477 h 915739"/>
                  <a:gd name="connsiteX2" fmla="*/ 3111797 w 3111797"/>
                  <a:gd name="connsiteY2" fmla="*/ 0 h 915739"/>
                  <a:gd name="connsiteX3" fmla="*/ 1237208 w 3111797"/>
                  <a:gd name="connsiteY3" fmla="*/ 357686 h 915739"/>
                  <a:gd name="connsiteX4" fmla="*/ 0 w 3111797"/>
                  <a:gd name="connsiteY4" fmla="*/ 915739 h 915739"/>
                  <a:gd name="connsiteX0" fmla="*/ 0 w 3399829"/>
                  <a:gd name="connsiteY0" fmla="*/ 1563811 h 1563811"/>
                  <a:gd name="connsiteX1" fmla="*/ 1381224 w 3399829"/>
                  <a:gd name="connsiteY1" fmla="*/ 1514549 h 1563811"/>
                  <a:gd name="connsiteX2" fmla="*/ 3111797 w 3399829"/>
                  <a:gd name="connsiteY2" fmla="*/ 648072 h 1563811"/>
                  <a:gd name="connsiteX3" fmla="*/ 3399829 w 3399829"/>
                  <a:gd name="connsiteY3" fmla="*/ 0 h 1563811"/>
                  <a:gd name="connsiteX4" fmla="*/ 0 w 3399829"/>
                  <a:gd name="connsiteY4" fmla="*/ 1563811 h 1563811"/>
                  <a:gd name="connsiteX0" fmla="*/ 0 w 3722944"/>
                  <a:gd name="connsiteY0" fmla="*/ 1563811 h 1563811"/>
                  <a:gd name="connsiteX1" fmla="*/ 1381224 w 3722944"/>
                  <a:gd name="connsiteY1" fmla="*/ 1514549 h 1563811"/>
                  <a:gd name="connsiteX2" fmla="*/ 3722944 w 3722944"/>
                  <a:gd name="connsiteY2" fmla="*/ 360040 h 1563811"/>
                  <a:gd name="connsiteX3" fmla="*/ 3399829 w 3722944"/>
                  <a:gd name="connsiteY3" fmla="*/ 0 h 1563811"/>
                  <a:gd name="connsiteX4" fmla="*/ 0 w 3722944"/>
                  <a:gd name="connsiteY4" fmla="*/ 1563811 h 1563811"/>
                  <a:gd name="connsiteX0" fmla="*/ 0 w 4335932"/>
                  <a:gd name="connsiteY0" fmla="*/ 1563811 h 1563811"/>
                  <a:gd name="connsiteX1" fmla="*/ 1381224 w 4335932"/>
                  <a:gd name="connsiteY1" fmla="*/ 1514549 h 1563811"/>
                  <a:gd name="connsiteX2" fmla="*/ 4335932 w 4335932"/>
                  <a:gd name="connsiteY2" fmla="*/ 72008 h 1563811"/>
                  <a:gd name="connsiteX3" fmla="*/ 3399829 w 4335932"/>
                  <a:gd name="connsiteY3" fmla="*/ 0 h 1563811"/>
                  <a:gd name="connsiteX4" fmla="*/ 0 w 4335932"/>
                  <a:gd name="connsiteY4" fmla="*/ 1563811 h 1563811"/>
                  <a:gd name="connsiteX0" fmla="*/ 0 w 5416052"/>
                  <a:gd name="connsiteY0" fmla="*/ 2495180 h 2495180"/>
                  <a:gd name="connsiteX1" fmla="*/ 1381224 w 5416052"/>
                  <a:gd name="connsiteY1" fmla="*/ 2445918 h 2495180"/>
                  <a:gd name="connsiteX2" fmla="*/ 4335932 w 5416052"/>
                  <a:gd name="connsiteY2" fmla="*/ 1003377 h 2495180"/>
                  <a:gd name="connsiteX3" fmla="*/ 5416052 w 5416052"/>
                  <a:gd name="connsiteY3" fmla="*/ 0 h 2495180"/>
                  <a:gd name="connsiteX4" fmla="*/ 0 w 5416052"/>
                  <a:gd name="connsiteY4" fmla="*/ 2495180 h 2495180"/>
                  <a:gd name="connsiteX0" fmla="*/ 0 w 5416052"/>
                  <a:gd name="connsiteY0" fmla="*/ 2495180 h 2495180"/>
                  <a:gd name="connsiteX1" fmla="*/ 1381224 w 5416052"/>
                  <a:gd name="connsiteY1" fmla="*/ 2445918 h 2495180"/>
                  <a:gd name="connsiteX2" fmla="*/ 4335932 w 5416052"/>
                  <a:gd name="connsiteY2" fmla="*/ 1003377 h 2495180"/>
                  <a:gd name="connsiteX3" fmla="*/ 5416052 w 5416052"/>
                  <a:gd name="connsiteY3" fmla="*/ 0 h 2495180"/>
                  <a:gd name="connsiteX4" fmla="*/ 0 w 5416052"/>
                  <a:gd name="connsiteY4" fmla="*/ 2495180 h 2495180"/>
                  <a:gd name="connsiteX0" fmla="*/ 0 w 5416052"/>
                  <a:gd name="connsiteY0" fmla="*/ 2495180 h 2495180"/>
                  <a:gd name="connsiteX1" fmla="*/ 1381224 w 5416052"/>
                  <a:gd name="connsiteY1" fmla="*/ 2445918 h 2495180"/>
                  <a:gd name="connsiteX2" fmla="*/ 4335932 w 5416052"/>
                  <a:gd name="connsiteY2" fmla="*/ 1003377 h 2495180"/>
                  <a:gd name="connsiteX3" fmla="*/ 5416052 w 5416052"/>
                  <a:gd name="connsiteY3" fmla="*/ 0 h 2495180"/>
                  <a:gd name="connsiteX4" fmla="*/ 0 w 5416052"/>
                  <a:gd name="connsiteY4" fmla="*/ 2495180 h 2495180"/>
                  <a:gd name="connsiteX0" fmla="*/ 0 w 4767980"/>
                  <a:gd name="connsiteY0" fmla="*/ 2211883 h 2211883"/>
                  <a:gd name="connsiteX1" fmla="*/ 1381224 w 4767980"/>
                  <a:gd name="connsiteY1" fmla="*/ 2162621 h 2211883"/>
                  <a:gd name="connsiteX2" fmla="*/ 4335932 w 4767980"/>
                  <a:gd name="connsiteY2" fmla="*/ 720080 h 2211883"/>
                  <a:gd name="connsiteX3" fmla="*/ 4767980 w 4767980"/>
                  <a:gd name="connsiteY3" fmla="*/ 0 h 2211883"/>
                  <a:gd name="connsiteX4" fmla="*/ 0 w 4767980"/>
                  <a:gd name="connsiteY4" fmla="*/ 2211883 h 2211883"/>
                  <a:gd name="connsiteX0" fmla="*/ 0 w 4839988"/>
                  <a:gd name="connsiteY0" fmla="*/ 2211883 h 2211883"/>
                  <a:gd name="connsiteX1" fmla="*/ 1381224 w 4839988"/>
                  <a:gd name="connsiteY1" fmla="*/ 2162621 h 2211883"/>
                  <a:gd name="connsiteX2" fmla="*/ 4335932 w 4839988"/>
                  <a:gd name="connsiteY2" fmla="*/ 720080 h 2211883"/>
                  <a:gd name="connsiteX3" fmla="*/ 4839988 w 4839988"/>
                  <a:gd name="connsiteY3" fmla="*/ 0 h 2211883"/>
                  <a:gd name="connsiteX4" fmla="*/ 0 w 4839988"/>
                  <a:gd name="connsiteY4" fmla="*/ 2211883 h 2211883"/>
                  <a:gd name="connsiteX0" fmla="*/ 0 w 4839988"/>
                  <a:gd name="connsiteY0" fmla="*/ 2211883 h 2211883"/>
                  <a:gd name="connsiteX1" fmla="*/ 1381224 w 4839988"/>
                  <a:gd name="connsiteY1" fmla="*/ 2162621 h 2211883"/>
                  <a:gd name="connsiteX2" fmla="*/ 4335932 w 4839988"/>
                  <a:gd name="connsiteY2" fmla="*/ 720080 h 2211883"/>
                  <a:gd name="connsiteX3" fmla="*/ 4839988 w 4839988"/>
                  <a:gd name="connsiteY3" fmla="*/ 0 h 2211883"/>
                  <a:gd name="connsiteX4" fmla="*/ 0 w 4839988"/>
                  <a:gd name="connsiteY4" fmla="*/ 2211883 h 2211883"/>
                  <a:gd name="connsiteX0" fmla="*/ 0 w 5416052"/>
                  <a:gd name="connsiteY0" fmla="*/ 2495180 h 2495180"/>
                  <a:gd name="connsiteX1" fmla="*/ 1381224 w 5416052"/>
                  <a:gd name="connsiteY1" fmla="*/ 2445918 h 2495180"/>
                  <a:gd name="connsiteX2" fmla="*/ 4335932 w 5416052"/>
                  <a:gd name="connsiteY2" fmla="*/ 1003377 h 2495180"/>
                  <a:gd name="connsiteX3" fmla="*/ 5416052 w 5416052"/>
                  <a:gd name="connsiteY3" fmla="*/ 0 h 2495180"/>
                  <a:gd name="connsiteX4" fmla="*/ 0 w 5416052"/>
                  <a:gd name="connsiteY4" fmla="*/ 2495180 h 2495180"/>
                  <a:gd name="connsiteX0" fmla="*/ 0 w 4335932"/>
                  <a:gd name="connsiteY0" fmla="*/ 1995859 h 1995859"/>
                  <a:gd name="connsiteX1" fmla="*/ 1381224 w 4335932"/>
                  <a:gd name="connsiteY1" fmla="*/ 1946597 h 1995859"/>
                  <a:gd name="connsiteX2" fmla="*/ 4335932 w 4335932"/>
                  <a:gd name="connsiteY2" fmla="*/ 504056 h 1995859"/>
                  <a:gd name="connsiteX3" fmla="*/ 4335932 w 4335932"/>
                  <a:gd name="connsiteY3" fmla="*/ 0 h 1995859"/>
                  <a:gd name="connsiteX4" fmla="*/ 0 w 4335932"/>
                  <a:gd name="connsiteY4" fmla="*/ 1995859 h 1995859"/>
                  <a:gd name="connsiteX0" fmla="*/ 0 w 4335932"/>
                  <a:gd name="connsiteY0" fmla="*/ 1995859 h 1995859"/>
                  <a:gd name="connsiteX1" fmla="*/ 1381224 w 4335932"/>
                  <a:gd name="connsiteY1" fmla="*/ 1946597 h 1995859"/>
                  <a:gd name="connsiteX2" fmla="*/ 4335932 w 4335932"/>
                  <a:gd name="connsiteY2" fmla="*/ 504056 h 1995859"/>
                  <a:gd name="connsiteX3" fmla="*/ 4335932 w 4335932"/>
                  <a:gd name="connsiteY3" fmla="*/ 0 h 1995859"/>
                  <a:gd name="connsiteX4" fmla="*/ 0 w 4335932"/>
                  <a:gd name="connsiteY4" fmla="*/ 1995859 h 1995859"/>
                  <a:gd name="connsiteX0" fmla="*/ 0 w 4335932"/>
                  <a:gd name="connsiteY0" fmla="*/ 1995859 h 1995859"/>
                  <a:gd name="connsiteX1" fmla="*/ 1368364 w 4335932"/>
                  <a:gd name="connsiteY1" fmla="*/ 1942519 h 1995859"/>
                  <a:gd name="connsiteX2" fmla="*/ 4335932 w 4335932"/>
                  <a:gd name="connsiteY2" fmla="*/ 504056 h 1995859"/>
                  <a:gd name="connsiteX3" fmla="*/ 4335932 w 4335932"/>
                  <a:gd name="connsiteY3" fmla="*/ 0 h 1995859"/>
                  <a:gd name="connsiteX4" fmla="*/ 0 w 4335932"/>
                  <a:gd name="connsiteY4" fmla="*/ 1995859 h 1995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35932" h="1995859">
                    <a:moveTo>
                      <a:pt x="0" y="1995859"/>
                    </a:moveTo>
                    <a:lnTo>
                      <a:pt x="1368364" y="1942519"/>
                    </a:lnTo>
                    <a:lnTo>
                      <a:pt x="4335932" y="504056"/>
                    </a:lnTo>
                    <a:lnTo>
                      <a:pt x="4335932" y="0"/>
                    </a:lnTo>
                    <a:lnTo>
                      <a:pt x="0" y="199585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手繪多邊形 33"/>
              <p:cNvSpPr/>
              <p:nvPr/>
            </p:nvSpPr>
            <p:spPr>
              <a:xfrm>
                <a:off x="6659404" y="3078637"/>
                <a:ext cx="993699" cy="933769"/>
              </a:xfrm>
              <a:custGeom>
                <a:avLst/>
                <a:gdLst>
                  <a:gd name="connsiteX0" fmla="*/ 238125 w 1012031"/>
                  <a:gd name="connsiteY0" fmla="*/ 962025 h 962025"/>
                  <a:gd name="connsiteX1" fmla="*/ 0 w 1012031"/>
                  <a:gd name="connsiteY1" fmla="*/ 280988 h 962025"/>
                  <a:gd name="connsiteX2" fmla="*/ 1012031 w 1012031"/>
                  <a:gd name="connsiteY2" fmla="*/ 0 h 962025"/>
                  <a:gd name="connsiteX3" fmla="*/ 238125 w 1012031"/>
                  <a:gd name="connsiteY3" fmla="*/ 962025 h 962025"/>
                  <a:gd name="connsiteX0" fmla="*/ 238125 w 1012031"/>
                  <a:gd name="connsiteY0" fmla="*/ 962025 h 962025"/>
                  <a:gd name="connsiteX1" fmla="*/ 0 w 1012031"/>
                  <a:gd name="connsiteY1" fmla="*/ 280988 h 962025"/>
                  <a:gd name="connsiteX2" fmla="*/ 1012031 w 1012031"/>
                  <a:gd name="connsiteY2" fmla="*/ 0 h 962025"/>
                  <a:gd name="connsiteX3" fmla="*/ 238125 w 1012031"/>
                  <a:gd name="connsiteY3" fmla="*/ 962025 h 962025"/>
                  <a:gd name="connsiteX0" fmla="*/ 238125 w 1065708"/>
                  <a:gd name="connsiteY0" fmla="*/ 1005282 h 1005282"/>
                  <a:gd name="connsiteX1" fmla="*/ 0 w 1065708"/>
                  <a:gd name="connsiteY1" fmla="*/ 324245 h 1005282"/>
                  <a:gd name="connsiteX2" fmla="*/ 1065708 w 1065708"/>
                  <a:gd name="connsiteY2" fmla="*/ 0 h 1005282"/>
                  <a:gd name="connsiteX3" fmla="*/ 238125 w 1065708"/>
                  <a:gd name="connsiteY3" fmla="*/ 1005282 h 1005282"/>
                  <a:gd name="connsiteX0" fmla="*/ 238125 w 1065708"/>
                  <a:gd name="connsiteY0" fmla="*/ 1005282 h 1005282"/>
                  <a:gd name="connsiteX1" fmla="*/ 0 w 1065708"/>
                  <a:gd name="connsiteY1" fmla="*/ 324245 h 1005282"/>
                  <a:gd name="connsiteX2" fmla="*/ 1065708 w 1065708"/>
                  <a:gd name="connsiteY2" fmla="*/ 0 h 1005282"/>
                  <a:gd name="connsiteX3" fmla="*/ 238125 w 1065708"/>
                  <a:gd name="connsiteY3" fmla="*/ 1005282 h 1005282"/>
                  <a:gd name="connsiteX0" fmla="*/ 238125 w 993699"/>
                  <a:gd name="connsiteY0" fmla="*/ 933769 h 933769"/>
                  <a:gd name="connsiteX1" fmla="*/ 0 w 993699"/>
                  <a:gd name="connsiteY1" fmla="*/ 252732 h 933769"/>
                  <a:gd name="connsiteX2" fmla="*/ 993699 w 993699"/>
                  <a:gd name="connsiteY2" fmla="*/ 0 h 933769"/>
                  <a:gd name="connsiteX3" fmla="*/ 238125 w 993699"/>
                  <a:gd name="connsiteY3" fmla="*/ 933769 h 933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93699" h="933769">
                    <a:moveTo>
                      <a:pt x="238125" y="933769"/>
                    </a:moveTo>
                    <a:lnTo>
                      <a:pt x="0" y="252732"/>
                    </a:lnTo>
                    <a:lnTo>
                      <a:pt x="993699" y="0"/>
                    </a:lnTo>
                    <a:lnTo>
                      <a:pt x="238125" y="93376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5" name="手繪多邊形 34"/>
              <p:cNvSpPr/>
              <p:nvPr/>
            </p:nvSpPr>
            <p:spPr>
              <a:xfrm>
                <a:off x="5508104" y="2274094"/>
                <a:ext cx="2814363" cy="1298922"/>
              </a:xfrm>
              <a:custGeom>
                <a:avLst/>
                <a:gdLst>
                  <a:gd name="connsiteX0" fmla="*/ 1047750 w 1047750"/>
                  <a:gd name="connsiteY0" fmla="*/ 0 h 997744"/>
                  <a:gd name="connsiteX1" fmla="*/ 240506 w 1047750"/>
                  <a:gd name="connsiteY1" fmla="*/ 997744 h 997744"/>
                  <a:gd name="connsiteX2" fmla="*/ 0 w 1047750"/>
                  <a:gd name="connsiteY2" fmla="*/ 483394 h 997744"/>
                  <a:gd name="connsiteX3" fmla="*/ 23813 w 1047750"/>
                  <a:gd name="connsiteY3" fmla="*/ 481013 h 997744"/>
                  <a:gd name="connsiteX4" fmla="*/ 1047750 w 1047750"/>
                  <a:gd name="connsiteY4" fmla="*/ 0 h 997744"/>
                  <a:gd name="connsiteX0" fmla="*/ 1047750 w 1047750"/>
                  <a:gd name="connsiteY0" fmla="*/ 0 h 997744"/>
                  <a:gd name="connsiteX1" fmla="*/ 240506 w 1047750"/>
                  <a:gd name="connsiteY1" fmla="*/ 997744 h 997744"/>
                  <a:gd name="connsiteX2" fmla="*/ 0 w 1047750"/>
                  <a:gd name="connsiteY2" fmla="*/ 483394 h 997744"/>
                  <a:gd name="connsiteX3" fmla="*/ 1047750 w 1047750"/>
                  <a:gd name="connsiteY3" fmla="*/ 0 h 997744"/>
                  <a:gd name="connsiteX0" fmla="*/ 1871117 w 1871117"/>
                  <a:gd name="connsiteY0" fmla="*/ 0 h 997744"/>
                  <a:gd name="connsiteX1" fmla="*/ 1063873 w 1871117"/>
                  <a:gd name="connsiteY1" fmla="*/ 997744 h 997744"/>
                  <a:gd name="connsiteX2" fmla="*/ 0 w 1871117"/>
                  <a:gd name="connsiteY2" fmla="*/ 862112 h 997744"/>
                  <a:gd name="connsiteX3" fmla="*/ 1871117 w 1871117"/>
                  <a:gd name="connsiteY3" fmla="*/ 0 h 997744"/>
                  <a:gd name="connsiteX0" fmla="*/ 2814363 w 2814363"/>
                  <a:gd name="connsiteY0" fmla="*/ 0 h 1298922"/>
                  <a:gd name="connsiteX1" fmla="*/ 2007119 w 2814363"/>
                  <a:gd name="connsiteY1" fmla="*/ 997744 h 1298922"/>
                  <a:gd name="connsiteX2" fmla="*/ 0 w 2814363"/>
                  <a:gd name="connsiteY2" fmla="*/ 1298922 h 1298922"/>
                  <a:gd name="connsiteX3" fmla="*/ 2814363 w 2814363"/>
                  <a:gd name="connsiteY3" fmla="*/ 0 h 1298922"/>
                  <a:gd name="connsiteX0" fmla="*/ 2814363 w 2814363"/>
                  <a:gd name="connsiteY0" fmla="*/ 0 h 1298922"/>
                  <a:gd name="connsiteX1" fmla="*/ 1856968 w 2814363"/>
                  <a:gd name="connsiteY1" fmla="*/ 1162110 h 1298922"/>
                  <a:gd name="connsiteX2" fmla="*/ 0 w 2814363"/>
                  <a:gd name="connsiteY2" fmla="*/ 1298922 h 1298922"/>
                  <a:gd name="connsiteX3" fmla="*/ 2814363 w 2814363"/>
                  <a:gd name="connsiteY3" fmla="*/ 0 h 1298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14363" h="1298922">
                    <a:moveTo>
                      <a:pt x="2814363" y="0"/>
                    </a:moveTo>
                    <a:lnTo>
                      <a:pt x="1856968" y="1162110"/>
                    </a:lnTo>
                    <a:lnTo>
                      <a:pt x="0" y="1298922"/>
                    </a:lnTo>
                    <a:lnTo>
                      <a:pt x="281436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7" name="文字方塊 36"/>
            <p:cNvSpPr txBox="1"/>
            <p:nvPr>
              <p:custDataLst>
                <p:tags r:id="rId9"/>
              </p:custDataLst>
            </p:nvPr>
          </p:nvSpPr>
          <p:spPr>
            <a:xfrm rot="20160000">
              <a:off x="4112706" y="3632583"/>
              <a:ext cx="295465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sz="2400" dirty="0" smtClean="0">
                  <a:solidFill>
                    <a:prstClr val="black"/>
                  </a:solidFill>
                  <a:latin typeface="Adobe 黑体 Std R" pitchFamily="34" charset="-128"/>
                  <a:ea typeface="Adobe 黑体 Std R" pitchFamily="34" charset="-128"/>
                </a:rPr>
                <a:t>第三階段：成熟期間</a:t>
              </a:r>
              <a:endParaRPr lang="zh-TW" altLang="en-US" sz="2400" dirty="0">
                <a:solidFill>
                  <a:prstClr val="black"/>
                </a:solidFill>
                <a:latin typeface="Adobe 黑体 Std R" pitchFamily="34" charset="-128"/>
                <a:ea typeface="Adobe 黑体 Std R" pitchFamily="34" charset="-128"/>
              </a:endParaRPr>
            </a:p>
          </p:txBody>
        </p:sp>
      </p:grpSp>
      <p:sp>
        <p:nvSpPr>
          <p:cNvPr id="16" name="文字方塊 15"/>
          <p:cNvSpPr txBox="1"/>
          <p:nvPr>
            <p:custDataLst>
              <p:tags r:id="rId4"/>
            </p:custDataLst>
          </p:nvPr>
        </p:nvSpPr>
        <p:spPr>
          <a:xfrm>
            <a:off x="0" y="620688"/>
            <a:ext cx="9150032" cy="830997"/>
          </a:xfrm>
          <a:prstGeom prst="rect">
            <a:avLst/>
          </a:prstGeom>
          <a:solidFill>
            <a:srgbClr val="C00000">
              <a:alpha val="89804"/>
            </a:srgbClr>
          </a:solidFill>
          <a:ln>
            <a:noFill/>
          </a:ln>
        </p:spPr>
        <p:txBody>
          <a:bodyPr vert="horz" wrap="square" rtlCol="0" anchor="ctr">
            <a:spAutoFit/>
          </a:bodyPr>
          <a:lstStyle/>
          <a:p>
            <a:pPr algn="ctr"/>
            <a:r>
              <a:rPr lang="zh-TW" altLang="en-US" sz="4800" dirty="0" smtClean="0">
                <a:solidFill>
                  <a:prstClr val="white"/>
                </a:solidFill>
                <a:latin typeface="王漢宗特黑體繁" pitchFamily="2" charset="-120"/>
                <a:ea typeface="王漢宗特黑體繁" pitchFamily="2" charset="-120"/>
              </a:rPr>
              <a:t>八、圖片是需要思考來活用</a:t>
            </a:r>
            <a:endParaRPr lang="zh-TW" altLang="en-US" sz="4800" dirty="0">
              <a:solidFill>
                <a:prstClr val="white"/>
              </a:solidFill>
              <a:latin typeface="王漢宗特黑體繁" pitchFamily="2" charset="-120"/>
              <a:ea typeface="王漢宗特黑體繁" pitchFamily="2" charset="-120"/>
            </a:endParaRPr>
          </a:p>
        </p:txBody>
      </p:sp>
      <p:sp>
        <p:nvSpPr>
          <p:cNvPr id="17" name="文字方塊 16"/>
          <p:cNvSpPr txBox="1"/>
          <p:nvPr>
            <p:custDataLst>
              <p:tags r:id="rId5"/>
            </p:custDataLst>
          </p:nvPr>
        </p:nvSpPr>
        <p:spPr>
          <a:xfrm>
            <a:off x="0" y="5380589"/>
            <a:ext cx="9144000" cy="1569660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0000">
                <a:srgbClr val="FF0000">
                  <a:alpha val="50000"/>
                </a:srgb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txBody>
          <a:bodyPr vert="horz" wrap="square" rtlCol="0" anchor="ctr">
            <a:spAutoFit/>
          </a:bodyPr>
          <a:lstStyle/>
          <a:p>
            <a:pPr algn="ctr"/>
            <a:r>
              <a:rPr lang="zh-TW" altLang="en-US" sz="4800" dirty="0" smtClean="0">
                <a:solidFill>
                  <a:prstClr val="black"/>
                </a:solidFill>
                <a:latin typeface="王漢宗特黑體繁" pitchFamily="2" charset="-120"/>
                <a:ea typeface="王漢宗特黑體繁" pitchFamily="2" charset="-120"/>
              </a:rPr>
              <a:t>涉及高難度技巧</a:t>
            </a:r>
            <a:endParaRPr lang="en-US" altLang="zh-TW" sz="4800" dirty="0" smtClean="0">
              <a:solidFill>
                <a:prstClr val="black"/>
              </a:solidFill>
              <a:latin typeface="王漢宗特黑體繁" pitchFamily="2" charset="-120"/>
              <a:ea typeface="王漢宗特黑體繁" pitchFamily="2" charset="-120"/>
            </a:endParaRPr>
          </a:p>
          <a:p>
            <a:pPr algn="ctr"/>
            <a:r>
              <a:rPr lang="zh-TW" altLang="en-US" sz="4800" dirty="0" smtClean="0">
                <a:solidFill>
                  <a:prstClr val="black"/>
                </a:solidFill>
                <a:latin typeface="王漢宗特黑體繁" pitchFamily="2" charset="-120"/>
                <a:ea typeface="王漢宗特黑體繁" pitchFamily="2" charset="-120"/>
              </a:rPr>
              <a:t>歡迎至</a:t>
            </a:r>
            <a:r>
              <a:rPr lang="en-US" altLang="zh-TW" sz="4800" dirty="0" smtClean="0">
                <a:solidFill>
                  <a:prstClr val="black"/>
                </a:solidFill>
                <a:latin typeface="王漢宗特黑體繁" pitchFamily="2" charset="-120"/>
                <a:ea typeface="王漢宗特黑體繁" pitchFamily="2" charset="-120"/>
              </a:rPr>
              <a:t>PPT</a:t>
            </a:r>
            <a:r>
              <a:rPr lang="zh-TW" altLang="en-US" sz="4800" dirty="0" smtClean="0">
                <a:solidFill>
                  <a:prstClr val="black"/>
                </a:solidFill>
                <a:latin typeface="王漢宗特黑體繁" pitchFamily="2" charset="-120"/>
                <a:ea typeface="王漢宗特黑體繁" pitchFamily="2" charset="-120"/>
              </a:rPr>
              <a:t>圖表坊交流</a:t>
            </a:r>
            <a:endParaRPr lang="zh-TW" altLang="en-US" sz="4800" dirty="0">
              <a:solidFill>
                <a:prstClr val="black"/>
              </a:solidFill>
              <a:latin typeface="王漢宗特黑體繁" pitchFamily="2" charset="-120"/>
              <a:ea typeface="王漢宗特黑體繁" pitchFamily="2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物件 10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07" name="think-cell Slide" r:id="rId11" imgW="0" imgH="0" progId="TCLayout.ActiveDocument.1">
                  <p:embed/>
                </p:oleObj>
              </mc:Choice>
              <mc:Fallback>
                <p:oleObj name="think-cell Slide" r:id="rId11" imgW="0" imgH="0" progId="TCLayout.ActiveDocument.1">
                  <p:embed/>
                  <p:pic>
                    <p:nvPicPr>
                      <p:cNvPr id="0" name="Rectangle 4" hidden="1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G:\圖檔\JPG\運動\MID_RES\083044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3" cstate="print">
            <a:clrChange>
              <a:clrFrom>
                <a:srgbClr val="EEEAEE"/>
              </a:clrFrom>
              <a:clrTo>
                <a:srgbClr val="EEEA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56176" y="3044310"/>
            <a:ext cx="1224136" cy="1680834"/>
          </a:xfrm>
          <a:prstGeom prst="rect">
            <a:avLst/>
          </a:prstGeom>
          <a:noFill/>
        </p:spPr>
      </p:pic>
      <p:pic>
        <p:nvPicPr>
          <p:cNvPr id="16" name="Picture 3" descr="G:\圖檔\JPG\運動\MID_RES\083046B.JP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4" cstate="print">
            <a:clrChange>
              <a:clrFrom>
                <a:srgbClr val="F5F4F4"/>
              </a:clrFrom>
              <a:clrTo>
                <a:srgbClr val="F5F4F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57460" y="3259286"/>
            <a:ext cx="898916" cy="1380035"/>
          </a:xfrm>
          <a:prstGeom prst="rect">
            <a:avLst/>
          </a:prstGeom>
          <a:noFill/>
        </p:spPr>
      </p:pic>
      <p:pic>
        <p:nvPicPr>
          <p:cNvPr id="39939" name="Picture 3" descr="G:\圖檔\JPG\運動\MID_RES\083046B.JP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4" cstate="print">
            <a:clrChange>
              <a:clrFrom>
                <a:srgbClr val="F5F4F4"/>
              </a:clrFrom>
              <a:clrTo>
                <a:srgbClr val="F5F4F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10619" y="2852936"/>
            <a:ext cx="1345757" cy="2066034"/>
          </a:xfrm>
          <a:prstGeom prst="rect">
            <a:avLst/>
          </a:prstGeom>
          <a:noFill/>
        </p:spPr>
      </p:pic>
      <p:pic>
        <p:nvPicPr>
          <p:cNvPr id="39938" name="Picture 2" descr="G:\圖檔\JPG\運動\MID_RES\083044.JP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3" cstate="print">
            <a:clrChange>
              <a:clrFrom>
                <a:srgbClr val="EEEAEE"/>
              </a:clrFrom>
              <a:clrTo>
                <a:srgbClr val="EEEA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19511" y="2348880"/>
            <a:ext cx="2204817" cy="3027386"/>
          </a:xfrm>
          <a:prstGeom prst="rect">
            <a:avLst/>
          </a:prstGeom>
          <a:noFill/>
        </p:spPr>
      </p:pic>
      <p:sp>
        <p:nvSpPr>
          <p:cNvPr id="17" name="文字方塊 16"/>
          <p:cNvSpPr txBox="1"/>
          <p:nvPr>
            <p:custDataLst>
              <p:tags r:id="rId8"/>
            </p:custDataLst>
          </p:nvPr>
        </p:nvSpPr>
        <p:spPr>
          <a:xfrm>
            <a:off x="0" y="980728"/>
            <a:ext cx="9180000" cy="830997"/>
          </a:xfrm>
          <a:prstGeom prst="rect">
            <a:avLst/>
          </a:prstGeom>
          <a:solidFill>
            <a:srgbClr val="D7E4BD">
              <a:alpha val="89804"/>
            </a:srgbClr>
          </a:solidFill>
          <a:ln>
            <a:noFill/>
          </a:ln>
        </p:spPr>
        <p:txBody>
          <a:bodyPr vert="horz" wrap="square" rtlCol="0" anchor="ctr">
            <a:spAutoFit/>
          </a:bodyPr>
          <a:lstStyle/>
          <a:p>
            <a:pPr algn="ctr"/>
            <a:r>
              <a:rPr lang="zh-TW" altLang="en-US" sz="48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王漢宗特黑體繁" pitchFamily="2" charset="-120"/>
                <a:ea typeface="王漢宗特黑體繁" pitchFamily="2" charset="-120"/>
              </a:rPr>
              <a:t>九、善用圖片素材來改變主題</a:t>
            </a:r>
            <a:endParaRPr lang="zh-TW" altLang="en-US" sz="4800" dirty="0">
              <a:solidFill>
                <a:prstClr val="black">
                  <a:lumMod val="75000"/>
                  <a:lumOff val="25000"/>
                </a:prstClr>
              </a:solidFill>
              <a:latin typeface="王漢宗特黑體繁" pitchFamily="2" charset="-120"/>
              <a:ea typeface="王漢宗特黑體繁" pitchFamily="2" charset="-120"/>
            </a:endParaRPr>
          </a:p>
        </p:txBody>
      </p:sp>
      <p:sp>
        <p:nvSpPr>
          <p:cNvPr id="9" name="文字方塊 8"/>
          <p:cNvSpPr txBox="1"/>
          <p:nvPr>
            <p:custDataLst>
              <p:tags r:id="rId9"/>
            </p:custDataLst>
          </p:nvPr>
        </p:nvSpPr>
        <p:spPr>
          <a:xfrm>
            <a:off x="0" y="5380589"/>
            <a:ext cx="9144000" cy="1569660"/>
          </a:xfrm>
          <a:prstGeom prst="rect">
            <a:avLst/>
          </a:prstGeom>
          <a:gradFill flip="none" rotWithShape="1">
            <a:gsLst>
              <a:gs pos="33000">
                <a:srgbClr val="002672"/>
              </a:gs>
              <a:gs pos="71000">
                <a:srgbClr val="003399">
                  <a:alpha val="49804"/>
                </a:srgb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txBody>
          <a:bodyPr vert="horz" wrap="square" rtlCol="0" anchor="ctr">
            <a:spAutoFit/>
          </a:bodyPr>
          <a:lstStyle/>
          <a:p>
            <a:pPr algn="ctr"/>
            <a:r>
              <a:rPr lang="zh-TW" altLang="en-US" sz="4800" dirty="0" smtClean="0">
                <a:solidFill>
                  <a:prstClr val="white"/>
                </a:solidFill>
                <a:latin typeface="王漢宗特黑體繁" pitchFamily="2" charset="-120"/>
                <a:ea typeface="王漢宗特黑體繁" pitchFamily="2" charset="-120"/>
              </a:rPr>
              <a:t>涉及高難度技巧</a:t>
            </a:r>
            <a:endParaRPr lang="en-US" altLang="zh-TW" sz="4800" dirty="0" smtClean="0">
              <a:solidFill>
                <a:prstClr val="white"/>
              </a:solidFill>
              <a:latin typeface="王漢宗特黑體繁" pitchFamily="2" charset="-120"/>
              <a:ea typeface="王漢宗特黑體繁" pitchFamily="2" charset="-120"/>
            </a:endParaRPr>
          </a:p>
          <a:p>
            <a:pPr algn="ctr"/>
            <a:r>
              <a:rPr lang="zh-TW" altLang="en-US" sz="4800" dirty="0" smtClean="0">
                <a:solidFill>
                  <a:prstClr val="white"/>
                </a:solidFill>
                <a:latin typeface="王漢宗特黑體繁" pitchFamily="2" charset="-120"/>
                <a:ea typeface="王漢宗特黑體繁" pitchFamily="2" charset="-120"/>
              </a:rPr>
              <a:t>歡迎至</a:t>
            </a:r>
            <a:r>
              <a:rPr lang="en-US" altLang="zh-TW" sz="4800" dirty="0" smtClean="0">
                <a:solidFill>
                  <a:prstClr val="white"/>
                </a:solidFill>
                <a:latin typeface="王漢宗特黑體繁" pitchFamily="2" charset="-120"/>
                <a:ea typeface="王漢宗特黑體繁" pitchFamily="2" charset="-120"/>
              </a:rPr>
              <a:t>PPT</a:t>
            </a:r>
            <a:r>
              <a:rPr lang="zh-TW" altLang="en-US" sz="4800" dirty="0" smtClean="0">
                <a:solidFill>
                  <a:prstClr val="white"/>
                </a:solidFill>
                <a:latin typeface="王漢宗特黑體繁" pitchFamily="2" charset="-120"/>
                <a:ea typeface="王漢宗特黑體繁" pitchFamily="2" charset="-120"/>
              </a:rPr>
              <a:t>圖表坊交流</a:t>
            </a:r>
            <a:endParaRPr lang="zh-TW" altLang="en-US" sz="4800" dirty="0">
              <a:solidFill>
                <a:prstClr val="white"/>
              </a:solidFill>
              <a:latin typeface="王漢宗特黑體繁" pitchFamily="2" charset="-120"/>
              <a:ea typeface="王漢宗特黑體繁" pitchFamily="2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物件 4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31" name="think-cell Slide" r:id="rId7" imgW="0" imgH="0" progId="TCLayout.ActiveDocument.1">
                  <p:embed/>
                </p:oleObj>
              </mc:Choice>
              <mc:Fallback>
                <p:oleObj name="think-cell Slide" r:id="rId7" imgW="0" imgH="0" progId="TCLayout.ActiveDocument.1">
                  <p:embed/>
                  <p:pic>
                    <p:nvPicPr>
                      <p:cNvPr id="0" name="Rectangle 4" hidden="1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3491" name="Picture 3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 cstate="print"/>
          <a:srcRect t="22375"/>
          <a:stretch>
            <a:fillRect/>
          </a:stretch>
        </p:blipFill>
        <p:spPr bwMode="auto">
          <a:xfrm>
            <a:off x="1446728" y="206880"/>
            <a:ext cx="6221616" cy="6390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群組 11"/>
          <p:cNvGrpSpPr/>
          <p:nvPr/>
        </p:nvGrpSpPr>
        <p:grpSpPr>
          <a:xfrm>
            <a:off x="1619672" y="544488"/>
            <a:ext cx="3959928" cy="1618848"/>
            <a:chOff x="1619672" y="544488"/>
            <a:chExt cx="3959928" cy="1618848"/>
          </a:xfrm>
        </p:grpSpPr>
        <p:grpSp>
          <p:nvGrpSpPr>
            <p:cNvPr id="4" name="群組 9"/>
            <p:cNvGrpSpPr/>
            <p:nvPr/>
          </p:nvGrpSpPr>
          <p:grpSpPr>
            <a:xfrm>
              <a:off x="1619672" y="697136"/>
              <a:ext cx="3959928" cy="1466200"/>
              <a:chOff x="1619672" y="697136"/>
              <a:chExt cx="3959928" cy="1466200"/>
            </a:xfrm>
          </p:grpSpPr>
          <p:grpSp>
            <p:nvGrpSpPr>
              <p:cNvPr id="7" name="群組 6"/>
              <p:cNvGrpSpPr/>
              <p:nvPr/>
            </p:nvGrpSpPr>
            <p:grpSpPr>
              <a:xfrm>
                <a:off x="1619672" y="697136"/>
                <a:ext cx="3959928" cy="1444592"/>
                <a:chOff x="1619672" y="697136"/>
                <a:chExt cx="3959928" cy="1444592"/>
              </a:xfrm>
            </p:grpSpPr>
            <p:sp>
              <p:nvSpPr>
                <p:cNvPr id="3" name="文字方塊 2"/>
                <p:cNvSpPr txBox="1"/>
                <p:nvPr>
                  <p:custDataLst>
                    <p:tags r:id="rId5"/>
                  </p:custDataLst>
                </p:nvPr>
              </p:nvSpPr>
              <p:spPr>
                <a:xfrm>
                  <a:off x="1619672" y="697136"/>
                  <a:ext cx="3959928" cy="1323439"/>
                </a:xfrm>
                <a:prstGeom prst="rect">
                  <a:avLst/>
                </a:prstGeom>
                <a:solidFill>
                  <a:srgbClr val="FFFFFF"/>
                </a:solidFill>
                <a:ln w="38100">
                  <a:solidFill>
                    <a:schemeClr val="tx1"/>
                  </a:solidFill>
                </a:ln>
              </p:spPr>
              <p:txBody>
                <a:bodyPr vert="horz" wrap="square" rtlCol="0" anchor="ctr">
                  <a:spAutoFit/>
                </a:bodyPr>
                <a:lstStyle/>
                <a:p>
                  <a:pPr algn="ctr"/>
                  <a:r>
                    <a:rPr lang="zh-TW" altLang="en-US" sz="4000" dirty="0" smtClean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  <a:latin typeface="王漢宗特黑體繁" pitchFamily="2" charset="-120"/>
                      <a:ea typeface="王漢宗特黑體繁" pitchFamily="2" charset="-120"/>
                    </a:rPr>
                    <a:t>十、用天馬行空想法來呈現圖片</a:t>
                  </a:r>
                  <a:endParaRPr lang="zh-TW" altLang="en-US" sz="40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王漢宗特黑體繁" pitchFamily="2" charset="-120"/>
                    <a:ea typeface="王漢宗特黑體繁" pitchFamily="2" charset="-120"/>
                  </a:endParaRPr>
                </a:p>
              </p:txBody>
            </p:sp>
            <p:sp>
              <p:nvSpPr>
                <p:cNvPr id="6" name="矩形 5"/>
                <p:cNvSpPr/>
                <p:nvPr/>
              </p:nvSpPr>
              <p:spPr>
                <a:xfrm>
                  <a:off x="3454544" y="2091328"/>
                  <a:ext cx="756000" cy="50400"/>
                </a:xfrm>
                <a:prstGeom prst="rect">
                  <a:avLst/>
                </a:prstGeom>
                <a:solidFill>
                  <a:schemeClr val="bg1"/>
                </a:solidFill>
                <a:ln cap="rnd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TW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8" name="橢圓 7"/>
              <p:cNvSpPr/>
              <p:nvPr/>
            </p:nvSpPr>
            <p:spPr>
              <a:xfrm>
                <a:off x="4074800" y="2019320"/>
                <a:ext cx="216000" cy="14401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橢圓 8"/>
              <p:cNvSpPr/>
              <p:nvPr/>
            </p:nvSpPr>
            <p:spPr>
              <a:xfrm>
                <a:off x="3374152" y="2004080"/>
                <a:ext cx="144016" cy="14401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1" name="橢圓 10"/>
            <p:cNvSpPr/>
            <p:nvPr/>
          </p:nvSpPr>
          <p:spPr>
            <a:xfrm>
              <a:off x="3435112" y="544488"/>
              <a:ext cx="576000" cy="1592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文字方塊 12"/>
          <p:cNvSpPr txBox="1"/>
          <p:nvPr>
            <p:custDataLst>
              <p:tags r:id="rId4"/>
            </p:custDataLst>
          </p:nvPr>
        </p:nvSpPr>
        <p:spPr>
          <a:xfrm>
            <a:off x="0" y="5171708"/>
            <a:ext cx="9144000" cy="1569660"/>
          </a:xfrm>
          <a:prstGeom prst="rect">
            <a:avLst/>
          </a:prstGeom>
          <a:noFill/>
          <a:ln>
            <a:noFill/>
          </a:ln>
        </p:spPr>
        <p:txBody>
          <a:bodyPr vert="horz" wrap="square" rtlCol="0" anchor="ctr">
            <a:spAutoFit/>
          </a:bodyPr>
          <a:lstStyle/>
          <a:p>
            <a:pPr algn="ctr"/>
            <a:r>
              <a:rPr lang="zh-TW" altLang="en-US" sz="4800" dirty="0" smtClean="0">
                <a:solidFill>
                  <a:prstClr val="white"/>
                </a:solidFill>
                <a:latin typeface="王漢宗特黑體繁" pitchFamily="2" charset="-120"/>
                <a:ea typeface="王漢宗特黑體繁" pitchFamily="2" charset="-120"/>
              </a:rPr>
              <a:t>涉及高難度技巧</a:t>
            </a:r>
            <a:endParaRPr lang="en-US" altLang="zh-TW" sz="4800" dirty="0" smtClean="0">
              <a:solidFill>
                <a:prstClr val="white"/>
              </a:solidFill>
              <a:latin typeface="王漢宗特黑體繁" pitchFamily="2" charset="-120"/>
              <a:ea typeface="王漢宗特黑體繁" pitchFamily="2" charset="-120"/>
            </a:endParaRPr>
          </a:p>
          <a:p>
            <a:pPr algn="ctr"/>
            <a:r>
              <a:rPr lang="zh-TW" altLang="en-US" sz="4800" dirty="0" smtClean="0">
                <a:solidFill>
                  <a:prstClr val="white"/>
                </a:solidFill>
                <a:latin typeface="王漢宗特黑體繁" pitchFamily="2" charset="-120"/>
                <a:ea typeface="王漢宗特黑體繁" pitchFamily="2" charset="-120"/>
              </a:rPr>
              <a:t>歡迎至</a:t>
            </a:r>
            <a:r>
              <a:rPr lang="en-US" altLang="zh-TW" sz="4800" dirty="0" smtClean="0">
                <a:solidFill>
                  <a:prstClr val="white"/>
                </a:solidFill>
                <a:latin typeface="王漢宗特黑體繁" pitchFamily="2" charset="-120"/>
                <a:ea typeface="王漢宗特黑體繁" pitchFamily="2" charset="-120"/>
              </a:rPr>
              <a:t>PPT</a:t>
            </a:r>
            <a:r>
              <a:rPr lang="zh-TW" altLang="en-US" sz="4800" dirty="0" smtClean="0">
                <a:solidFill>
                  <a:prstClr val="white"/>
                </a:solidFill>
                <a:latin typeface="王漢宗特黑體繁" pitchFamily="2" charset="-120"/>
                <a:ea typeface="王漢宗特黑體繁" pitchFamily="2" charset="-120"/>
              </a:rPr>
              <a:t>圖表坊交流</a:t>
            </a:r>
            <a:endParaRPr lang="zh-TW" altLang="en-US" sz="4800" dirty="0">
              <a:solidFill>
                <a:prstClr val="white"/>
              </a:solidFill>
              <a:latin typeface="王漢宗特黑體繁" pitchFamily="2" charset="-120"/>
              <a:ea typeface="王漢宗特黑體繁" pitchFamily="2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0" name="Picture 2" descr="http://pic.pimg.tw/amydoggy/4963859777828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圖片 2" descr="練武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2604" t="46598" r="1110" b="31971"/>
          <a:stretch>
            <a:fillRect/>
          </a:stretch>
        </p:blipFill>
        <p:spPr>
          <a:xfrm>
            <a:off x="2267744" y="1772816"/>
            <a:ext cx="3168352" cy="4176464"/>
          </a:xfrm>
          <a:prstGeom prst="rect">
            <a:avLst/>
          </a:prstGeom>
          <a:effectLst>
            <a:reflection blurRad="6350" stA="52000" endA="300" endPos="35000" dir="5400000" sy="-100000" algn="bl" rotWithShape="0"/>
            <a:softEdge rad="31750"/>
          </a:effectLst>
        </p:spPr>
      </p:pic>
      <p:sp>
        <p:nvSpPr>
          <p:cNvPr id="4" name="文字方塊 3"/>
          <p:cNvSpPr txBox="1"/>
          <p:nvPr>
            <p:custDataLst>
              <p:tags r:id="rId1"/>
            </p:custDataLst>
          </p:nvPr>
        </p:nvSpPr>
        <p:spPr>
          <a:xfrm>
            <a:off x="-6032" y="921296"/>
            <a:ext cx="9144000" cy="830997"/>
          </a:xfrm>
          <a:prstGeom prst="rect">
            <a:avLst/>
          </a:prstGeom>
          <a:solidFill>
            <a:srgbClr val="D7E4BD">
              <a:alpha val="89804"/>
            </a:srgbClr>
          </a:solidFill>
          <a:ln>
            <a:noFill/>
          </a:ln>
        </p:spPr>
        <p:txBody>
          <a:bodyPr vert="horz" wrap="square" rtlCol="0" anchor="ctr">
            <a:spAutoFit/>
          </a:bodyPr>
          <a:lstStyle/>
          <a:p>
            <a:pPr algn="ctr"/>
            <a:r>
              <a:rPr lang="zh-TW" altLang="en-US" sz="48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dobe 繁黑體 Std B" pitchFamily="34" charset="-120"/>
                <a:ea typeface="Adobe 繁黑體 Std B" pitchFamily="34" charset="-120"/>
              </a:rPr>
              <a:t>圖片意象十招技巧</a:t>
            </a:r>
            <a:endParaRPr lang="zh-TW" altLang="en-US" sz="4800" dirty="0">
              <a:solidFill>
                <a:prstClr val="black">
                  <a:lumMod val="75000"/>
                  <a:lumOff val="25000"/>
                </a:prstClr>
              </a:solidFill>
              <a:latin typeface="Adobe 繁黑體 Std B" pitchFamily="34" charset="-120"/>
              <a:ea typeface="Adobe 繁黑體 Std B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G:\圖檔\JPG\科技\群干货-第五期-科技-0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文字方塊 2"/>
          <p:cNvSpPr txBox="1"/>
          <p:nvPr>
            <p:custDataLst>
              <p:tags r:id="rId1"/>
            </p:custDataLst>
          </p:nvPr>
        </p:nvSpPr>
        <p:spPr>
          <a:xfrm>
            <a:off x="-36512" y="4758243"/>
            <a:ext cx="9180000" cy="830997"/>
          </a:xfrm>
          <a:prstGeom prst="rect">
            <a:avLst/>
          </a:prstGeom>
          <a:solidFill>
            <a:schemeClr val="accent5">
              <a:lumMod val="75000"/>
              <a:alpha val="80000"/>
            </a:schemeClr>
          </a:solidFill>
          <a:ln>
            <a:noFill/>
          </a:ln>
        </p:spPr>
        <p:txBody>
          <a:bodyPr vert="horz" wrap="square" rtlCol="0" anchor="ctr">
            <a:spAutoFit/>
          </a:bodyPr>
          <a:lstStyle/>
          <a:p>
            <a:pPr algn="ctr"/>
            <a:r>
              <a:rPr lang="zh-TW" altLang="en-US" sz="4800" dirty="0" smtClean="0">
                <a:solidFill>
                  <a:prstClr val="white">
                    <a:lumMod val="95000"/>
                  </a:prstClr>
                </a:solidFill>
                <a:latin typeface="王漢宗特黑體繁" pitchFamily="2" charset="-120"/>
                <a:ea typeface="王漢宗特黑體繁" pitchFamily="2" charset="-120"/>
              </a:rPr>
              <a:t>素材經由您編修處理後</a:t>
            </a:r>
            <a:endParaRPr lang="zh-TW" altLang="en-US" sz="4800" dirty="0">
              <a:solidFill>
                <a:prstClr val="white">
                  <a:lumMod val="95000"/>
                </a:prstClr>
              </a:solidFill>
              <a:latin typeface="王漢宗特黑體繁" pitchFamily="2" charset="-120"/>
              <a:ea typeface="王漢宗特黑體繁" pitchFamily="2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圖檔\JPG\材質\天空\JPEG2950\001_050\SE026.JPG"/>
          <p:cNvPicPr>
            <a:picLocks noChangeAspect="1" noChangeArrowheads="1"/>
          </p:cNvPicPr>
          <p:nvPr/>
        </p:nvPicPr>
        <p:blipFill>
          <a:blip r:embed="rId3" cstate="print">
            <a:lum bright="-20000" contrast="20000"/>
          </a:blip>
          <a:srcRect/>
          <a:stretch>
            <a:fillRect/>
          </a:stretch>
        </p:blipFill>
        <p:spPr bwMode="auto">
          <a:xfrm>
            <a:off x="0" y="1588"/>
            <a:ext cx="9145802" cy="4493368"/>
          </a:xfrm>
          <a:prstGeom prst="rect">
            <a:avLst/>
          </a:prstGeom>
          <a:noFill/>
        </p:spPr>
      </p:pic>
      <p:sp>
        <p:nvSpPr>
          <p:cNvPr id="34" name="矩形 33"/>
          <p:cNvSpPr/>
          <p:nvPr/>
        </p:nvSpPr>
        <p:spPr>
          <a:xfrm>
            <a:off x="0" y="3068960"/>
            <a:ext cx="9144000" cy="16420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bg1">
                  <a:alpha val="32000"/>
                </a:schemeClr>
              </a:gs>
              <a:gs pos="72000">
                <a:schemeClr val="bg1"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prstClr val="white"/>
              </a:solidFill>
            </a:endParaRP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107504" y="3198812"/>
            <a:ext cx="8943975" cy="4838700"/>
            <a:chOff x="0" y="723"/>
            <a:chExt cx="5634" cy="3048"/>
          </a:xfrm>
          <a:solidFill>
            <a:schemeClr val="accent5">
              <a:lumMod val="60000"/>
              <a:lumOff val="40000"/>
            </a:schemeClr>
          </a:solidFill>
          <a:scene3d>
            <a:camera prst="orthographicFront">
              <a:rot lat="17699988" lon="0" rev="0"/>
            </a:camera>
            <a:lightRig rig="threePt" dir="t"/>
          </a:scene3d>
        </p:grpSpPr>
        <p:sp>
          <p:nvSpPr>
            <p:cNvPr id="3" name="Freeform 6"/>
            <p:cNvSpPr>
              <a:spLocks noChangeAspect="1" noEditPoints="1"/>
            </p:cNvSpPr>
            <p:nvPr/>
          </p:nvSpPr>
          <p:spPr bwMode="auto">
            <a:xfrm>
              <a:off x="2433" y="723"/>
              <a:ext cx="3201" cy="2883"/>
            </a:xfrm>
            <a:custGeom>
              <a:avLst/>
              <a:gdLst/>
              <a:ahLst/>
              <a:cxnLst>
                <a:cxn ang="0">
                  <a:pos x="2146" y="1956"/>
                </a:cxn>
                <a:cxn ang="0">
                  <a:pos x="2100" y="1866"/>
                </a:cxn>
                <a:cxn ang="0">
                  <a:pos x="2180" y="1810"/>
                </a:cxn>
                <a:cxn ang="0">
                  <a:pos x="2152" y="1724"/>
                </a:cxn>
                <a:cxn ang="0">
                  <a:pos x="2920" y="422"/>
                </a:cxn>
                <a:cxn ang="0">
                  <a:pos x="2474" y="286"/>
                </a:cxn>
                <a:cxn ang="0">
                  <a:pos x="2216" y="240"/>
                </a:cxn>
                <a:cxn ang="0">
                  <a:pos x="2010" y="144"/>
                </a:cxn>
                <a:cxn ang="0">
                  <a:pos x="1482" y="300"/>
                </a:cxn>
                <a:cxn ang="0">
                  <a:pos x="1316" y="436"/>
                </a:cxn>
                <a:cxn ang="0">
                  <a:pos x="972" y="526"/>
                </a:cxn>
                <a:cxn ang="0">
                  <a:pos x="842" y="632"/>
                </a:cxn>
                <a:cxn ang="0">
                  <a:pos x="778" y="422"/>
                </a:cxn>
                <a:cxn ang="0">
                  <a:pos x="502" y="484"/>
                </a:cxn>
                <a:cxn ang="0">
                  <a:pos x="442" y="796"/>
                </a:cxn>
                <a:cxn ang="0">
                  <a:pos x="536" y="746"/>
                </a:cxn>
                <a:cxn ang="0">
                  <a:pos x="704" y="766"/>
                </a:cxn>
                <a:cxn ang="0">
                  <a:pos x="516" y="938"/>
                </a:cxn>
                <a:cxn ang="0">
                  <a:pos x="404" y="942"/>
                </a:cxn>
                <a:cxn ang="0">
                  <a:pos x="226" y="1106"/>
                </a:cxn>
                <a:cxn ang="0">
                  <a:pos x="164" y="1322"/>
                </a:cxn>
                <a:cxn ang="0">
                  <a:pos x="508" y="1316"/>
                </a:cxn>
                <a:cxn ang="0">
                  <a:pos x="570" y="1260"/>
                </a:cxn>
                <a:cxn ang="0">
                  <a:pos x="748" y="1330"/>
                </a:cxn>
                <a:cxn ang="0">
                  <a:pos x="534" y="1434"/>
                </a:cxn>
                <a:cxn ang="0">
                  <a:pos x="190" y="1354"/>
                </a:cxn>
                <a:cxn ang="0">
                  <a:pos x="32" y="1772"/>
                </a:cxn>
                <a:cxn ang="0">
                  <a:pos x="392" y="1878"/>
                </a:cxn>
                <a:cxn ang="0">
                  <a:pos x="484" y="2302"/>
                </a:cxn>
                <a:cxn ang="0">
                  <a:pos x="838" y="2228"/>
                </a:cxn>
                <a:cxn ang="0">
                  <a:pos x="1054" y="1770"/>
                </a:cxn>
                <a:cxn ang="0">
                  <a:pos x="898" y="1636"/>
                </a:cxn>
                <a:cxn ang="0">
                  <a:pos x="1058" y="1534"/>
                </a:cxn>
                <a:cxn ang="0">
                  <a:pos x="1386" y="1598"/>
                </a:cxn>
                <a:cxn ang="0">
                  <a:pos x="1728" y="1676"/>
                </a:cxn>
                <a:cxn ang="0">
                  <a:pos x="1848" y="1742"/>
                </a:cxn>
                <a:cxn ang="0">
                  <a:pos x="2076" y="1570"/>
                </a:cxn>
                <a:cxn ang="0">
                  <a:pos x="2158" y="1260"/>
                </a:cxn>
                <a:cxn ang="0">
                  <a:pos x="2314" y="1218"/>
                </a:cxn>
                <a:cxn ang="0">
                  <a:pos x="2576" y="796"/>
                </a:cxn>
                <a:cxn ang="0">
                  <a:pos x="2702" y="854"/>
                </a:cxn>
                <a:cxn ang="0">
                  <a:pos x="2908" y="786"/>
                </a:cxn>
                <a:cxn ang="0">
                  <a:pos x="864" y="1244"/>
                </a:cxn>
                <a:cxn ang="0">
                  <a:pos x="870" y="1166"/>
                </a:cxn>
                <a:cxn ang="0">
                  <a:pos x="980" y="1256"/>
                </a:cxn>
                <a:cxn ang="0">
                  <a:pos x="1140" y="262"/>
                </a:cxn>
                <a:cxn ang="0">
                  <a:pos x="1082" y="252"/>
                </a:cxn>
                <a:cxn ang="0">
                  <a:pos x="120" y="984"/>
                </a:cxn>
                <a:cxn ang="0">
                  <a:pos x="1814" y="1942"/>
                </a:cxn>
                <a:cxn ang="0">
                  <a:pos x="1030" y="2140"/>
                </a:cxn>
                <a:cxn ang="0">
                  <a:pos x="208" y="1038"/>
                </a:cxn>
                <a:cxn ang="0">
                  <a:pos x="206" y="840"/>
                </a:cxn>
                <a:cxn ang="0">
                  <a:pos x="2980" y="2638"/>
                </a:cxn>
                <a:cxn ang="0">
                  <a:pos x="2880" y="2756"/>
                </a:cxn>
                <a:cxn ang="0">
                  <a:pos x="2308" y="1394"/>
                </a:cxn>
                <a:cxn ang="0">
                  <a:pos x="2434" y="2068"/>
                </a:cxn>
                <a:cxn ang="0">
                  <a:pos x="2320" y="1948"/>
                </a:cxn>
                <a:cxn ang="0">
                  <a:pos x="2384" y="2138"/>
                </a:cxn>
                <a:cxn ang="0">
                  <a:pos x="2054" y="2448"/>
                </a:cxn>
                <a:cxn ang="0">
                  <a:pos x="2544" y="2592"/>
                </a:cxn>
                <a:cxn ang="0">
                  <a:pos x="2476" y="954"/>
                </a:cxn>
                <a:cxn ang="0">
                  <a:pos x="2488" y="1226"/>
                </a:cxn>
                <a:cxn ang="0">
                  <a:pos x="2408" y="1360"/>
                </a:cxn>
              </a:cxnLst>
              <a:rect l="0" t="0" r="r" b="b"/>
              <a:pathLst>
                <a:path w="3062" h="2758">
                  <a:moveTo>
                    <a:pt x="1982" y="1630"/>
                  </a:moveTo>
                  <a:lnTo>
                    <a:pt x="1982" y="1630"/>
                  </a:lnTo>
                  <a:lnTo>
                    <a:pt x="1976" y="1628"/>
                  </a:lnTo>
                  <a:lnTo>
                    <a:pt x="1972" y="1630"/>
                  </a:lnTo>
                  <a:lnTo>
                    <a:pt x="1972" y="1630"/>
                  </a:lnTo>
                  <a:lnTo>
                    <a:pt x="1962" y="1640"/>
                  </a:lnTo>
                  <a:lnTo>
                    <a:pt x="1962" y="1640"/>
                  </a:lnTo>
                  <a:lnTo>
                    <a:pt x="1960" y="1644"/>
                  </a:lnTo>
                  <a:lnTo>
                    <a:pt x="1962" y="1650"/>
                  </a:lnTo>
                  <a:lnTo>
                    <a:pt x="1962" y="1650"/>
                  </a:lnTo>
                  <a:lnTo>
                    <a:pt x="1966" y="1652"/>
                  </a:lnTo>
                  <a:lnTo>
                    <a:pt x="1972" y="1650"/>
                  </a:lnTo>
                  <a:lnTo>
                    <a:pt x="1972" y="1650"/>
                  </a:lnTo>
                  <a:lnTo>
                    <a:pt x="1982" y="1640"/>
                  </a:lnTo>
                  <a:lnTo>
                    <a:pt x="1982" y="1640"/>
                  </a:lnTo>
                  <a:lnTo>
                    <a:pt x="1984" y="1634"/>
                  </a:lnTo>
                  <a:lnTo>
                    <a:pt x="1982" y="1630"/>
                  </a:lnTo>
                  <a:lnTo>
                    <a:pt x="1982" y="1630"/>
                  </a:lnTo>
                  <a:close/>
                  <a:moveTo>
                    <a:pt x="2112" y="1982"/>
                  </a:moveTo>
                  <a:lnTo>
                    <a:pt x="2112" y="1982"/>
                  </a:lnTo>
                  <a:lnTo>
                    <a:pt x="2116" y="1994"/>
                  </a:lnTo>
                  <a:lnTo>
                    <a:pt x="2120" y="2000"/>
                  </a:lnTo>
                  <a:lnTo>
                    <a:pt x="2120" y="2000"/>
                  </a:lnTo>
                  <a:lnTo>
                    <a:pt x="2122" y="2006"/>
                  </a:lnTo>
                  <a:lnTo>
                    <a:pt x="2122" y="2014"/>
                  </a:lnTo>
                  <a:lnTo>
                    <a:pt x="2122" y="2018"/>
                  </a:lnTo>
                  <a:lnTo>
                    <a:pt x="2122" y="2018"/>
                  </a:lnTo>
                  <a:lnTo>
                    <a:pt x="2124" y="2022"/>
                  </a:lnTo>
                  <a:lnTo>
                    <a:pt x="2126" y="2024"/>
                  </a:lnTo>
                  <a:lnTo>
                    <a:pt x="2128" y="2026"/>
                  </a:lnTo>
                  <a:lnTo>
                    <a:pt x="2130" y="2026"/>
                  </a:lnTo>
                  <a:lnTo>
                    <a:pt x="2134" y="2026"/>
                  </a:lnTo>
                  <a:lnTo>
                    <a:pt x="2134" y="2026"/>
                  </a:lnTo>
                  <a:lnTo>
                    <a:pt x="2140" y="2024"/>
                  </a:lnTo>
                  <a:lnTo>
                    <a:pt x="2142" y="2022"/>
                  </a:lnTo>
                  <a:lnTo>
                    <a:pt x="2142" y="2022"/>
                  </a:lnTo>
                  <a:lnTo>
                    <a:pt x="2142" y="2008"/>
                  </a:lnTo>
                  <a:lnTo>
                    <a:pt x="2142" y="1996"/>
                  </a:lnTo>
                  <a:lnTo>
                    <a:pt x="2142" y="1996"/>
                  </a:lnTo>
                  <a:lnTo>
                    <a:pt x="2144" y="1992"/>
                  </a:lnTo>
                  <a:lnTo>
                    <a:pt x="2146" y="1994"/>
                  </a:lnTo>
                  <a:lnTo>
                    <a:pt x="2148" y="2000"/>
                  </a:lnTo>
                  <a:lnTo>
                    <a:pt x="2148" y="2000"/>
                  </a:lnTo>
                  <a:lnTo>
                    <a:pt x="2158" y="2012"/>
                  </a:lnTo>
                  <a:lnTo>
                    <a:pt x="2166" y="2020"/>
                  </a:lnTo>
                  <a:lnTo>
                    <a:pt x="2166" y="2020"/>
                  </a:lnTo>
                  <a:lnTo>
                    <a:pt x="2172" y="2024"/>
                  </a:lnTo>
                  <a:lnTo>
                    <a:pt x="2180" y="2026"/>
                  </a:lnTo>
                  <a:lnTo>
                    <a:pt x="2184" y="2026"/>
                  </a:lnTo>
                  <a:lnTo>
                    <a:pt x="2184" y="2026"/>
                  </a:lnTo>
                  <a:lnTo>
                    <a:pt x="2186" y="2026"/>
                  </a:lnTo>
                  <a:lnTo>
                    <a:pt x="2188" y="2024"/>
                  </a:lnTo>
                  <a:lnTo>
                    <a:pt x="2190" y="2022"/>
                  </a:lnTo>
                  <a:lnTo>
                    <a:pt x="2188" y="2020"/>
                  </a:lnTo>
                  <a:lnTo>
                    <a:pt x="2186" y="2014"/>
                  </a:lnTo>
                  <a:lnTo>
                    <a:pt x="2186" y="2014"/>
                  </a:lnTo>
                  <a:lnTo>
                    <a:pt x="2176" y="2002"/>
                  </a:lnTo>
                  <a:lnTo>
                    <a:pt x="2168" y="1992"/>
                  </a:lnTo>
                  <a:lnTo>
                    <a:pt x="2168" y="1992"/>
                  </a:lnTo>
                  <a:lnTo>
                    <a:pt x="2166" y="1988"/>
                  </a:lnTo>
                  <a:lnTo>
                    <a:pt x="2166" y="1984"/>
                  </a:lnTo>
                  <a:lnTo>
                    <a:pt x="2168" y="1982"/>
                  </a:lnTo>
                  <a:lnTo>
                    <a:pt x="2168" y="1982"/>
                  </a:lnTo>
                  <a:lnTo>
                    <a:pt x="2178" y="1972"/>
                  </a:lnTo>
                  <a:lnTo>
                    <a:pt x="2178" y="1972"/>
                  </a:lnTo>
                  <a:lnTo>
                    <a:pt x="2180" y="1968"/>
                  </a:lnTo>
                  <a:lnTo>
                    <a:pt x="2182" y="1962"/>
                  </a:lnTo>
                  <a:lnTo>
                    <a:pt x="2182" y="1962"/>
                  </a:lnTo>
                  <a:lnTo>
                    <a:pt x="2180" y="1960"/>
                  </a:lnTo>
                  <a:lnTo>
                    <a:pt x="2174" y="1958"/>
                  </a:lnTo>
                  <a:lnTo>
                    <a:pt x="2150" y="1958"/>
                  </a:lnTo>
                  <a:lnTo>
                    <a:pt x="2150" y="1958"/>
                  </a:lnTo>
                  <a:lnTo>
                    <a:pt x="2148" y="1958"/>
                  </a:lnTo>
                  <a:lnTo>
                    <a:pt x="2146" y="1956"/>
                  </a:lnTo>
                  <a:lnTo>
                    <a:pt x="2146" y="1954"/>
                  </a:lnTo>
                  <a:lnTo>
                    <a:pt x="2146" y="1950"/>
                  </a:lnTo>
                  <a:lnTo>
                    <a:pt x="2148" y="1946"/>
                  </a:lnTo>
                  <a:lnTo>
                    <a:pt x="2148" y="1946"/>
                  </a:lnTo>
                  <a:lnTo>
                    <a:pt x="2158" y="1934"/>
                  </a:lnTo>
                  <a:lnTo>
                    <a:pt x="2158" y="1934"/>
                  </a:lnTo>
                  <a:lnTo>
                    <a:pt x="2158" y="1932"/>
                  </a:lnTo>
                  <a:lnTo>
                    <a:pt x="2158" y="1930"/>
                  </a:lnTo>
                  <a:lnTo>
                    <a:pt x="2154" y="1928"/>
                  </a:lnTo>
                  <a:lnTo>
                    <a:pt x="2150" y="1928"/>
                  </a:lnTo>
                  <a:lnTo>
                    <a:pt x="2150" y="1928"/>
                  </a:lnTo>
                  <a:lnTo>
                    <a:pt x="2144" y="1930"/>
                  </a:lnTo>
                  <a:lnTo>
                    <a:pt x="2138" y="1934"/>
                  </a:lnTo>
                  <a:lnTo>
                    <a:pt x="2138" y="1934"/>
                  </a:lnTo>
                  <a:lnTo>
                    <a:pt x="2130" y="1946"/>
                  </a:lnTo>
                  <a:lnTo>
                    <a:pt x="2116" y="1970"/>
                  </a:lnTo>
                  <a:lnTo>
                    <a:pt x="2116" y="1970"/>
                  </a:lnTo>
                  <a:lnTo>
                    <a:pt x="2112" y="1982"/>
                  </a:lnTo>
                  <a:lnTo>
                    <a:pt x="2112" y="1982"/>
                  </a:lnTo>
                  <a:close/>
                  <a:moveTo>
                    <a:pt x="1966" y="1940"/>
                  </a:moveTo>
                  <a:lnTo>
                    <a:pt x="1966" y="1940"/>
                  </a:lnTo>
                  <a:lnTo>
                    <a:pt x="1968" y="1948"/>
                  </a:lnTo>
                  <a:lnTo>
                    <a:pt x="1970" y="1954"/>
                  </a:lnTo>
                  <a:lnTo>
                    <a:pt x="1972" y="1960"/>
                  </a:lnTo>
                  <a:lnTo>
                    <a:pt x="1972" y="1960"/>
                  </a:lnTo>
                  <a:lnTo>
                    <a:pt x="1980" y="1974"/>
                  </a:lnTo>
                  <a:lnTo>
                    <a:pt x="1982" y="1980"/>
                  </a:lnTo>
                  <a:lnTo>
                    <a:pt x="1982" y="1980"/>
                  </a:lnTo>
                  <a:lnTo>
                    <a:pt x="1988" y="1984"/>
                  </a:lnTo>
                  <a:lnTo>
                    <a:pt x="1994" y="1986"/>
                  </a:lnTo>
                  <a:lnTo>
                    <a:pt x="1998" y="1986"/>
                  </a:lnTo>
                  <a:lnTo>
                    <a:pt x="1998" y="1986"/>
                  </a:lnTo>
                  <a:lnTo>
                    <a:pt x="2014" y="1986"/>
                  </a:lnTo>
                  <a:lnTo>
                    <a:pt x="2018" y="1986"/>
                  </a:lnTo>
                  <a:lnTo>
                    <a:pt x="2018" y="1986"/>
                  </a:lnTo>
                  <a:lnTo>
                    <a:pt x="2024" y="1988"/>
                  </a:lnTo>
                  <a:lnTo>
                    <a:pt x="2032" y="1990"/>
                  </a:lnTo>
                  <a:lnTo>
                    <a:pt x="2038" y="1992"/>
                  </a:lnTo>
                  <a:lnTo>
                    <a:pt x="2038" y="1992"/>
                  </a:lnTo>
                  <a:lnTo>
                    <a:pt x="2044" y="1996"/>
                  </a:lnTo>
                  <a:lnTo>
                    <a:pt x="2052" y="1996"/>
                  </a:lnTo>
                  <a:lnTo>
                    <a:pt x="2056" y="1996"/>
                  </a:lnTo>
                  <a:lnTo>
                    <a:pt x="2056" y="1996"/>
                  </a:lnTo>
                  <a:lnTo>
                    <a:pt x="2062" y="1994"/>
                  </a:lnTo>
                  <a:lnTo>
                    <a:pt x="2066" y="1988"/>
                  </a:lnTo>
                  <a:lnTo>
                    <a:pt x="2072" y="1974"/>
                  </a:lnTo>
                  <a:lnTo>
                    <a:pt x="2072" y="1974"/>
                  </a:lnTo>
                  <a:lnTo>
                    <a:pt x="2074" y="1968"/>
                  </a:lnTo>
                  <a:lnTo>
                    <a:pt x="2078" y="1962"/>
                  </a:lnTo>
                  <a:lnTo>
                    <a:pt x="2078" y="1962"/>
                  </a:lnTo>
                  <a:lnTo>
                    <a:pt x="2088" y="1950"/>
                  </a:lnTo>
                  <a:lnTo>
                    <a:pt x="2090" y="1944"/>
                  </a:lnTo>
                  <a:lnTo>
                    <a:pt x="2090" y="1944"/>
                  </a:lnTo>
                  <a:lnTo>
                    <a:pt x="2094" y="1932"/>
                  </a:lnTo>
                  <a:lnTo>
                    <a:pt x="2094" y="1932"/>
                  </a:lnTo>
                  <a:lnTo>
                    <a:pt x="2096" y="1928"/>
                  </a:lnTo>
                  <a:lnTo>
                    <a:pt x="2100" y="1924"/>
                  </a:lnTo>
                  <a:lnTo>
                    <a:pt x="2106" y="1922"/>
                  </a:lnTo>
                  <a:lnTo>
                    <a:pt x="2106" y="1922"/>
                  </a:lnTo>
                  <a:lnTo>
                    <a:pt x="2108" y="1920"/>
                  </a:lnTo>
                  <a:lnTo>
                    <a:pt x="2108" y="1918"/>
                  </a:lnTo>
                  <a:lnTo>
                    <a:pt x="2108" y="1916"/>
                  </a:lnTo>
                  <a:lnTo>
                    <a:pt x="2106" y="1914"/>
                  </a:lnTo>
                  <a:lnTo>
                    <a:pt x="2100" y="1912"/>
                  </a:lnTo>
                  <a:lnTo>
                    <a:pt x="2100" y="1912"/>
                  </a:lnTo>
                  <a:lnTo>
                    <a:pt x="2096" y="1908"/>
                  </a:lnTo>
                  <a:lnTo>
                    <a:pt x="2094" y="1900"/>
                  </a:lnTo>
                  <a:lnTo>
                    <a:pt x="2094" y="1898"/>
                  </a:lnTo>
                  <a:lnTo>
                    <a:pt x="2094" y="1898"/>
                  </a:lnTo>
                  <a:lnTo>
                    <a:pt x="2094" y="1882"/>
                  </a:lnTo>
                  <a:lnTo>
                    <a:pt x="2094" y="1878"/>
                  </a:lnTo>
                  <a:lnTo>
                    <a:pt x="2094" y="1878"/>
                  </a:lnTo>
                  <a:lnTo>
                    <a:pt x="2096" y="1870"/>
                  </a:lnTo>
                  <a:lnTo>
                    <a:pt x="2100" y="1866"/>
                  </a:lnTo>
                  <a:lnTo>
                    <a:pt x="2106" y="1864"/>
                  </a:lnTo>
                  <a:lnTo>
                    <a:pt x="2106" y="1864"/>
                  </a:lnTo>
                  <a:lnTo>
                    <a:pt x="2108" y="1862"/>
                  </a:lnTo>
                  <a:lnTo>
                    <a:pt x="2110" y="1858"/>
                  </a:lnTo>
                  <a:lnTo>
                    <a:pt x="2110" y="1856"/>
                  </a:lnTo>
                  <a:lnTo>
                    <a:pt x="2110" y="1852"/>
                  </a:lnTo>
                  <a:lnTo>
                    <a:pt x="2106" y="1848"/>
                  </a:lnTo>
                  <a:lnTo>
                    <a:pt x="2106" y="1848"/>
                  </a:lnTo>
                  <a:lnTo>
                    <a:pt x="2102" y="1842"/>
                  </a:lnTo>
                  <a:lnTo>
                    <a:pt x="2096" y="1836"/>
                  </a:lnTo>
                  <a:lnTo>
                    <a:pt x="2090" y="1834"/>
                  </a:lnTo>
                  <a:lnTo>
                    <a:pt x="2090" y="1834"/>
                  </a:lnTo>
                  <a:lnTo>
                    <a:pt x="2084" y="1832"/>
                  </a:lnTo>
                  <a:lnTo>
                    <a:pt x="2076" y="1834"/>
                  </a:lnTo>
                  <a:lnTo>
                    <a:pt x="2052" y="1846"/>
                  </a:lnTo>
                  <a:lnTo>
                    <a:pt x="2052" y="1846"/>
                  </a:lnTo>
                  <a:lnTo>
                    <a:pt x="2046" y="1850"/>
                  </a:lnTo>
                  <a:lnTo>
                    <a:pt x="2040" y="1856"/>
                  </a:lnTo>
                  <a:lnTo>
                    <a:pt x="2020" y="1882"/>
                  </a:lnTo>
                  <a:lnTo>
                    <a:pt x="2020" y="1882"/>
                  </a:lnTo>
                  <a:lnTo>
                    <a:pt x="2014" y="1888"/>
                  </a:lnTo>
                  <a:lnTo>
                    <a:pt x="2008" y="1892"/>
                  </a:lnTo>
                  <a:lnTo>
                    <a:pt x="2004" y="1896"/>
                  </a:lnTo>
                  <a:lnTo>
                    <a:pt x="2004" y="1896"/>
                  </a:lnTo>
                  <a:lnTo>
                    <a:pt x="1988" y="1902"/>
                  </a:lnTo>
                  <a:lnTo>
                    <a:pt x="1984" y="1904"/>
                  </a:lnTo>
                  <a:lnTo>
                    <a:pt x="1984" y="1904"/>
                  </a:lnTo>
                  <a:lnTo>
                    <a:pt x="1972" y="1914"/>
                  </a:lnTo>
                  <a:lnTo>
                    <a:pt x="1972" y="1914"/>
                  </a:lnTo>
                  <a:lnTo>
                    <a:pt x="1968" y="1920"/>
                  </a:lnTo>
                  <a:lnTo>
                    <a:pt x="1966" y="1926"/>
                  </a:lnTo>
                  <a:lnTo>
                    <a:pt x="1966" y="1940"/>
                  </a:lnTo>
                  <a:close/>
                  <a:moveTo>
                    <a:pt x="2180" y="1810"/>
                  </a:moveTo>
                  <a:lnTo>
                    <a:pt x="2180" y="1810"/>
                  </a:lnTo>
                  <a:lnTo>
                    <a:pt x="2174" y="1814"/>
                  </a:lnTo>
                  <a:lnTo>
                    <a:pt x="2170" y="1818"/>
                  </a:lnTo>
                  <a:lnTo>
                    <a:pt x="2164" y="1832"/>
                  </a:lnTo>
                  <a:lnTo>
                    <a:pt x="2164" y="1832"/>
                  </a:lnTo>
                  <a:lnTo>
                    <a:pt x="2164" y="1834"/>
                  </a:lnTo>
                  <a:lnTo>
                    <a:pt x="2164" y="1836"/>
                  </a:lnTo>
                  <a:lnTo>
                    <a:pt x="2166" y="1838"/>
                  </a:lnTo>
                  <a:lnTo>
                    <a:pt x="2168" y="1836"/>
                  </a:lnTo>
                  <a:lnTo>
                    <a:pt x="2174" y="1834"/>
                  </a:lnTo>
                  <a:lnTo>
                    <a:pt x="2174" y="1834"/>
                  </a:lnTo>
                  <a:lnTo>
                    <a:pt x="2180" y="1832"/>
                  </a:lnTo>
                  <a:lnTo>
                    <a:pt x="2186" y="1834"/>
                  </a:lnTo>
                  <a:lnTo>
                    <a:pt x="2186" y="1834"/>
                  </a:lnTo>
                  <a:lnTo>
                    <a:pt x="2192" y="1838"/>
                  </a:lnTo>
                  <a:lnTo>
                    <a:pt x="2200" y="1840"/>
                  </a:lnTo>
                  <a:lnTo>
                    <a:pt x="2204" y="1840"/>
                  </a:lnTo>
                  <a:lnTo>
                    <a:pt x="2204" y="1840"/>
                  </a:lnTo>
                  <a:lnTo>
                    <a:pt x="2210" y="1840"/>
                  </a:lnTo>
                  <a:lnTo>
                    <a:pt x="2218" y="1844"/>
                  </a:lnTo>
                  <a:lnTo>
                    <a:pt x="2224" y="1846"/>
                  </a:lnTo>
                  <a:lnTo>
                    <a:pt x="2224" y="1846"/>
                  </a:lnTo>
                  <a:lnTo>
                    <a:pt x="2226" y="1846"/>
                  </a:lnTo>
                  <a:lnTo>
                    <a:pt x="2228" y="1846"/>
                  </a:lnTo>
                  <a:lnTo>
                    <a:pt x="2230" y="1844"/>
                  </a:lnTo>
                  <a:lnTo>
                    <a:pt x="2230" y="1842"/>
                  </a:lnTo>
                  <a:lnTo>
                    <a:pt x="2230" y="1818"/>
                  </a:lnTo>
                  <a:lnTo>
                    <a:pt x="2230" y="1818"/>
                  </a:lnTo>
                  <a:lnTo>
                    <a:pt x="2230" y="1812"/>
                  </a:lnTo>
                  <a:lnTo>
                    <a:pt x="2226" y="1806"/>
                  </a:lnTo>
                  <a:lnTo>
                    <a:pt x="2216" y="1798"/>
                  </a:lnTo>
                  <a:lnTo>
                    <a:pt x="2216" y="1798"/>
                  </a:lnTo>
                  <a:lnTo>
                    <a:pt x="2214" y="1796"/>
                  </a:lnTo>
                  <a:lnTo>
                    <a:pt x="2212" y="1794"/>
                  </a:lnTo>
                  <a:lnTo>
                    <a:pt x="2208" y="1796"/>
                  </a:lnTo>
                  <a:lnTo>
                    <a:pt x="2206" y="1798"/>
                  </a:lnTo>
                  <a:lnTo>
                    <a:pt x="2198" y="1806"/>
                  </a:lnTo>
                  <a:lnTo>
                    <a:pt x="2198" y="1806"/>
                  </a:lnTo>
                  <a:lnTo>
                    <a:pt x="2190" y="1810"/>
                  </a:lnTo>
                  <a:lnTo>
                    <a:pt x="2184" y="1810"/>
                  </a:lnTo>
                  <a:lnTo>
                    <a:pt x="2180" y="1810"/>
                  </a:lnTo>
                  <a:close/>
                  <a:moveTo>
                    <a:pt x="2152" y="1544"/>
                  </a:moveTo>
                  <a:lnTo>
                    <a:pt x="2152" y="1544"/>
                  </a:lnTo>
                  <a:lnTo>
                    <a:pt x="2152" y="1542"/>
                  </a:lnTo>
                  <a:lnTo>
                    <a:pt x="2152" y="1540"/>
                  </a:lnTo>
                  <a:lnTo>
                    <a:pt x="2150" y="1540"/>
                  </a:lnTo>
                  <a:lnTo>
                    <a:pt x="2148" y="1542"/>
                  </a:lnTo>
                  <a:lnTo>
                    <a:pt x="2138" y="1550"/>
                  </a:lnTo>
                  <a:lnTo>
                    <a:pt x="2138" y="1550"/>
                  </a:lnTo>
                  <a:lnTo>
                    <a:pt x="2134" y="1558"/>
                  </a:lnTo>
                  <a:lnTo>
                    <a:pt x="2132" y="1564"/>
                  </a:lnTo>
                  <a:lnTo>
                    <a:pt x="2132" y="1568"/>
                  </a:lnTo>
                  <a:lnTo>
                    <a:pt x="2132" y="1568"/>
                  </a:lnTo>
                  <a:lnTo>
                    <a:pt x="2134" y="1576"/>
                  </a:lnTo>
                  <a:lnTo>
                    <a:pt x="2136" y="1584"/>
                  </a:lnTo>
                  <a:lnTo>
                    <a:pt x="2140" y="1588"/>
                  </a:lnTo>
                  <a:lnTo>
                    <a:pt x="2140" y="1588"/>
                  </a:lnTo>
                  <a:lnTo>
                    <a:pt x="2140" y="1590"/>
                  </a:lnTo>
                  <a:lnTo>
                    <a:pt x="2142" y="1592"/>
                  </a:lnTo>
                  <a:lnTo>
                    <a:pt x="2144" y="1590"/>
                  </a:lnTo>
                  <a:lnTo>
                    <a:pt x="2144" y="1588"/>
                  </a:lnTo>
                  <a:lnTo>
                    <a:pt x="2150" y="1564"/>
                  </a:lnTo>
                  <a:lnTo>
                    <a:pt x="2150" y="1564"/>
                  </a:lnTo>
                  <a:lnTo>
                    <a:pt x="2152" y="1548"/>
                  </a:lnTo>
                  <a:lnTo>
                    <a:pt x="2152" y="1544"/>
                  </a:lnTo>
                  <a:close/>
                  <a:moveTo>
                    <a:pt x="2066" y="2082"/>
                  </a:moveTo>
                  <a:lnTo>
                    <a:pt x="2066" y="2082"/>
                  </a:lnTo>
                  <a:lnTo>
                    <a:pt x="2068" y="2082"/>
                  </a:lnTo>
                  <a:lnTo>
                    <a:pt x="2070" y="2082"/>
                  </a:lnTo>
                  <a:lnTo>
                    <a:pt x="2072" y="2080"/>
                  </a:lnTo>
                  <a:lnTo>
                    <a:pt x="2070" y="2078"/>
                  </a:lnTo>
                  <a:lnTo>
                    <a:pt x="2068" y="2072"/>
                  </a:lnTo>
                  <a:lnTo>
                    <a:pt x="2068" y="2072"/>
                  </a:lnTo>
                  <a:lnTo>
                    <a:pt x="2062" y="2066"/>
                  </a:lnTo>
                  <a:lnTo>
                    <a:pt x="2056" y="2062"/>
                  </a:lnTo>
                  <a:lnTo>
                    <a:pt x="2032" y="2058"/>
                  </a:lnTo>
                  <a:lnTo>
                    <a:pt x="2032" y="2058"/>
                  </a:lnTo>
                  <a:lnTo>
                    <a:pt x="2018" y="2052"/>
                  </a:lnTo>
                  <a:lnTo>
                    <a:pt x="2012" y="2048"/>
                  </a:lnTo>
                  <a:lnTo>
                    <a:pt x="2012" y="2048"/>
                  </a:lnTo>
                  <a:lnTo>
                    <a:pt x="2006" y="2046"/>
                  </a:lnTo>
                  <a:lnTo>
                    <a:pt x="1998" y="2046"/>
                  </a:lnTo>
                  <a:lnTo>
                    <a:pt x="1994" y="2046"/>
                  </a:lnTo>
                  <a:lnTo>
                    <a:pt x="1994" y="2046"/>
                  </a:lnTo>
                  <a:lnTo>
                    <a:pt x="1978" y="2046"/>
                  </a:lnTo>
                  <a:lnTo>
                    <a:pt x="1964" y="2046"/>
                  </a:lnTo>
                  <a:lnTo>
                    <a:pt x="1964" y="2046"/>
                  </a:lnTo>
                  <a:lnTo>
                    <a:pt x="1948" y="2046"/>
                  </a:lnTo>
                  <a:lnTo>
                    <a:pt x="1916" y="2046"/>
                  </a:lnTo>
                  <a:lnTo>
                    <a:pt x="1916" y="2046"/>
                  </a:lnTo>
                  <a:lnTo>
                    <a:pt x="1912" y="2046"/>
                  </a:lnTo>
                  <a:lnTo>
                    <a:pt x="1916" y="2048"/>
                  </a:lnTo>
                  <a:lnTo>
                    <a:pt x="1940" y="2062"/>
                  </a:lnTo>
                  <a:lnTo>
                    <a:pt x="1940" y="2062"/>
                  </a:lnTo>
                  <a:lnTo>
                    <a:pt x="1954" y="2066"/>
                  </a:lnTo>
                  <a:lnTo>
                    <a:pt x="1998" y="2074"/>
                  </a:lnTo>
                  <a:lnTo>
                    <a:pt x="1998" y="2074"/>
                  </a:lnTo>
                  <a:lnTo>
                    <a:pt x="2014" y="2074"/>
                  </a:lnTo>
                  <a:lnTo>
                    <a:pt x="2026" y="2074"/>
                  </a:lnTo>
                  <a:lnTo>
                    <a:pt x="2026" y="2074"/>
                  </a:lnTo>
                  <a:lnTo>
                    <a:pt x="2042" y="2076"/>
                  </a:lnTo>
                  <a:lnTo>
                    <a:pt x="2066" y="2082"/>
                  </a:lnTo>
                  <a:close/>
                  <a:moveTo>
                    <a:pt x="2126" y="1676"/>
                  </a:moveTo>
                  <a:lnTo>
                    <a:pt x="2126" y="1676"/>
                  </a:lnTo>
                  <a:lnTo>
                    <a:pt x="2124" y="1684"/>
                  </a:lnTo>
                  <a:lnTo>
                    <a:pt x="2126" y="1692"/>
                  </a:lnTo>
                  <a:lnTo>
                    <a:pt x="2130" y="1706"/>
                  </a:lnTo>
                  <a:lnTo>
                    <a:pt x="2130" y="1706"/>
                  </a:lnTo>
                  <a:lnTo>
                    <a:pt x="2134" y="1712"/>
                  </a:lnTo>
                  <a:lnTo>
                    <a:pt x="2138" y="1718"/>
                  </a:lnTo>
                  <a:lnTo>
                    <a:pt x="2138" y="1718"/>
                  </a:lnTo>
                  <a:lnTo>
                    <a:pt x="2142" y="1722"/>
                  </a:lnTo>
                  <a:lnTo>
                    <a:pt x="2148" y="1722"/>
                  </a:lnTo>
                  <a:lnTo>
                    <a:pt x="2148" y="1722"/>
                  </a:lnTo>
                  <a:lnTo>
                    <a:pt x="2152" y="1724"/>
                  </a:lnTo>
                  <a:lnTo>
                    <a:pt x="2158" y="1728"/>
                  </a:lnTo>
                  <a:lnTo>
                    <a:pt x="2174" y="1738"/>
                  </a:lnTo>
                  <a:lnTo>
                    <a:pt x="2174" y="1738"/>
                  </a:lnTo>
                  <a:lnTo>
                    <a:pt x="2180" y="1744"/>
                  </a:lnTo>
                  <a:lnTo>
                    <a:pt x="2186" y="1750"/>
                  </a:lnTo>
                  <a:lnTo>
                    <a:pt x="2188" y="1754"/>
                  </a:lnTo>
                  <a:lnTo>
                    <a:pt x="2188" y="1754"/>
                  </a:lnTo>
                  <a:lnTo>
                    <a:pt x="2192" y="1760"/>
                  </a:lnTo>
                  <a:lnTo>
                    <a:pt x="2198" y="1766"/>
                  </a:lnTo>
                  <a:lnTo>
                    <a:pt x="2204" y="1768"/>
                  </a:lnTo>
                  <a:lnTo>
                    <a:pt x="2204" y="1768"/>
                  </a:lnTo>
                  <a:lnTo>
                    <a:pt x="2206" y="1768"/>
                  </a:lnTo>
                  <a:lnTo>
                    <a:pt x="2208" y="1768"/>
                  </a:lnTo>
                  <a:lnTo>
                    <a:pt x="2210" y="1766"/>
                  </a:lnTo>
                  <a:lnTo>
                    <a:pt x="2210" y="1764"/>
                  </a:lnTo>
                  <a:lnTo>
                    <a:pt x="2210" y="1760"/>
                  </a:lnTo>
                  <a:lnTo>
                    <a:pt x="2210" y="1760"/>
                  </a:lnTo>
                  <a:lnTo>
                    <a:pt x="2210" y="1752"/>
                  </a:lnTo>
                  <a:lnTo>
                    <a:pt x="2206" y="1746"/>
                  </a:lnTo>
                  <a:lnTo>
                    <a:pt x="2196" y="1730"/>
                  </a:lnTo>
                  <a:lnTo>
                    <a:pt x="2196" y="1730"/>
                  </a:lnTo>
                  <a:lnTo>
                    <a:pt x="2190" y="1724"/>
                  </a:lnTo>
                  <a:lnTo>
                    <a:pt x="2184" y="1718"/>
                  </a:lnTo>
                  <a:lnTo>
                    <a:pt x="2168" y="1708"/>
                  </a:lnTo>
                  <a:lnTo>
                    <a:pt x="2168" y="1708"/>
                  </a:lnTo>
                  <a:lnTo>
                    <a:pt x="2164" y="1704"/>
                  </a:lnTo>
                  <a:lnTo>
                    <a:pt x="2162" y="1698"/>
                  </a:lnTo>
                  <a:lnTo>
                    <a:pt x="2162" y="1698"/>
                  </a:lnTo>
                  <a:lnTo>
                    <a:pt x="2164" y="1686"/>
                  </a:lnTo>
                  <a:lnTo>
                    <a:pt x="2170" y="1672"/>
                  </a:lnTo>
                  <a:lnTo>
                    <a:pt x="2170" y="1672"/>
                  </a:lnTo>
                  <a:lnTo>
                    <a:pt x="2168" y="1666"/>
                  </a:lnTo>
                  <a:lnTo>
                    <a:pt x="2164" y="1660"/>
                  </a:lnTo>
                  <a:lnTo>
                    <a:pt x="2160" y="1658"/>
                  </a:lnTo>
                  <a:lnTo>
                    <a:pt x="2160" y="1658"/>
                  </a:lnTo>
                  <a:lnTo>
                    <a:pt x="2152" y="1656"/>
                  </a:lnTo>
                  <a:lnTo>
                    <a:pt x="2146" y="1658"/>
                  </a:lnTo>
                  <a:lnTo>
                    <a:pt x="2140" y="1660"/>
                  </a:lnTo>
                  <a:lnTo>
                    <a:pt x="2140" y="1660"/>
                  </a:lnTo>
                  <a:lnTo>
                    <a:pt x="2134" y="1666"/>
                  </a:lnTo>
                  <a:lnTo>
                    <a:pt x="2130" y="1672"/>
                  </a:lnTo>
                  <a:lnTo>
                    <a:pt x="2126" y="1676"/>
                  </a:lnTo>
                  <a:close/>
                  <a:moveTo>
                    <a:pt x="3046" y="620"/>
                  </a:moveTo>
                  <a:lnTo>
                    <a:pt x="3046" y="620"/>
                  </a:lnTo>
                  <a:lnTo>
                    <a:pt x="3052" y="616"/>
                  </a:lnTo>
                  <a:lnTo>
                    <a:pt x="3054" y="610"/>
                  </a:lnTo>
                  <a:lnTo>
                    <a:pt x="3062" y="478"/>
                  </a:lnTo>
                  <a:lnTo>
                    <a:pt x="3062" y="478"/>
                  </a:lnTo>
                  <a:lnTo>
                    <a:pt x="3060" y="472"/>
                  </a:lnTo>
                  <a:lnTo>
                    <a:pt x="3056" y="466"/>
                  </a:lnTo>
                  <a:lnTo>
                    <a:pt x="3050" y="464"/>
                  </a:lnTo>
                  <a:lnTo>
                    <a:pt x="3050" y="464"/>
                  </a:lnTo>
                  <a:lnTo>
                    <a:pt x="3038" y="460"/>
                  </a:lnTo>
                  <a:lnTo>
                    <a:pt x="3038" y="460"/>
                  </a:lnTo>
                  <a:lnTo>
                    <a:pt x="3034" y="458"/>
                  </a:lnTo>
                  <a:lnTo>
                    <a:pt x="3028" y="454"/>
                  </a:lnTo>
                  <a:lnTo>
                    <a:pt x="3020" y="446"/>
                  </a:lnTo>
                  <a:lnTo>
                    <a:pt x="3020" y="446"/>
                  </a:lnTo>
                  <a:lnTo>
                    <a:pt x="3006" y="438"/>
                  </a:lnTo>
                  <a:lnTo>
                    <a:pt x="3002" y="434"/>
                  </a:lnTo>
                  <a:lnTo>
                    <a:pt x="3002" y="434"/>
                  </a:lnTo>
                  <a:lnTo>
                    <a:pt x="2994" y="432"/>
                  </a:lnTo>
                  <a:lnTo>
                    <a:pt x="2986" y="432"/>
                  </a:lnTo>
                  <a:lnTo>
                    <a:pt x="2972" y="432"/>
                  </a:lnTo>
                  <a:lnTo>
                    <a:pt x="2972" y="432"/>
                  </a:lnTo>
                  <a:lnTo>
                    <a:pt x="2966" y="430"/>
                  </a:lnTo>
                  <a:lnTo>
                    <a:pt x="2958" y="428"/>
                  </a:lnTo>
                  <a:lnTo>
                    <a:pt x="2952" y="424"/>
                  </a:lnTo>
                  <a:lnTo>
                    <a:pt x="2952" y="424"/>
                  </a:lnTo>
                  <a:lnTo>
                    <a:pt x="2946" y="422"/>
                  </a:lnTo>
                  <a:lnTo>
                    <a:pt x="2938" y="422"/>
                  </a:lnTo>
                  <a:lnTo>
                    <a:pt x="2934" y="422"/>
                  </a:lnTo>
                  <a:lnTo>
                    <a:pt x="2934" y="422"/>
                  </a:lnTo>
                  <a:lnTo>
                    <a:pt x="2920" y="422"/>
                  </a:lnTo>
                  <a:lnTo>
                    <a:pt x="2920" y="422"/>
                  </a:lnTo>
                  <a:lnTo>
                    <a:pt x="2920" y="422"/>
                  </a:lnTo>
                  <a:lnTo>
                    <a:pt x="2918" y="424"/>
                  </a:lnTo>
                  <a:lnTo>
                    <a:pt x="2918" y="430"/>
                  </a:lnTo>
                  <a:lnTo>
                    <a:pt x="2924" y="452"/>
                  </a:lnTo>
                  <a:lnTo>
                    <a:pt x="2924" y="452"/>
                  </a:lnTo>
                  <a:lnTo>
                    <a:pt x="2922" y="460"/>
                  </a:lnTo>
                  <a:lnTo>
                    <a:pt x="2918" y="464"/>
                  </a:lnTo>
                  <a:lnTo>
                    <a:pt x="2914" y="466"/>
                  </a:lnTo>
                  <a:lnTo>
                    <a:pt x="2914" y="466"/>
                  </a:lnTo>
                  <a:lnTo>
                    <a:pt x="2906" y="468"/>
                  </a:lnTo>
                  <a:lnTo>
                    <a:pt x="2900" y="466"/>
                  </a:lnTo>
                  <a:lnTo>
                    <a:pt x="2894" y="464"/>
                  </a:lnTo>
                  <a:lnTo>
                    <a:pt x="2894" y="464"/>
                  </a:lnTo>
                  <a:lnTo>
                    <a:pt x="2888" y="460"/>
                  </a:lnTo>
                  <a:lnTo>
                    <a:pt x="2882" y="454"/>
                  </a:lnTo>
                  <a:lnTo>
                    <a:pt x="2880" y="448"/>
                  </a:lnTo>
                  <a:lnTo>
                    <a:pt x="2880" y="448"/>
                  </a:lnTo>
                  <a:lnTo>
                    <a:pt x="2876" y="436"/>
                  </a:lnTo>
                  <a:lnTo>
                    <a:pt x="2876" y="436"/>
                  </a:lnTo>
                  <a:lnTo>
                    <a:pt x="2874" y="432"/>
                  </a:lnTo>
                  <a:lnTo>
                    <a:pt x="2868" y="432"/>
                  </a:lnTo>
                  <a:lnTo>
                    <a:pt x="2856" y="432"/>
                  </a:lnTo>
                  <a:lnTo>
                    <a:pt x="2856" y="432"/>
                  </a:lnTo>
                  <a:lnTo>
                    <a:pt x="2848" y="432"/>
                  </a:lnTo>
                  <a:lnTo>
                    <a:pt x="2842" y="436"/>
                  </a:lnTo>
                  <a:lnTo>
                    <a:pt x="2842" y="436"/>
                  </a:lnTo>
                  <a:lnTo>
                    <a:pt x="2836" y="438"/>
                  </a:lnTo>
                  <a:lnTo>
                    <a:pt x="2830" y="438"/>
                  </a:lnTo>
                  <a:lnTo>
                    <a:pt x="2816" y="434"/>
                  </a:lnTo>
                  <a:lnTo>
                    <a:pt x="2816" y="434"/>
                  </a:lnTo>
                  <a:lnTo>
                    <a:pt x="2800" y="432"/>
                  </a:lnTo>
                  <a:lnTo>
                    <a:pt x="2786" y="432"/>
                  </a:lnTo>
                  <a:lnTo>
                    <a:pt x="2786" y="432"/>
                  </a:lnTo>
                  <a:lnTo>
                    <a:pt x="2780" y="432"/>
                  </a:lnTo>
                  <a:lnTo>
                    <a:pt x="2774" y="436"/>
                  </a:lnTo>
                  <a:lnTo>
                    <a:pt x="2774" y="436"/>
                  </a:lnTo>
                  <a:lnTo>
                    <a:pt x="2772" y="438"/>
                  </a:lnTo>
                  <a:lnTo>
                    <a:pt x="2768" y="438"/>
                  </a:lnTo>
                  <a:lnTo>
                    <a:pt x="2764" y="436"/>
                  </a:lnTo>
                  <a:lnTo>
                    <a:pt x="2756" y="426"/>
                  </a:lnTo>
                  <a:lnTo>
                    <a:pt x="2756" y="426"/>
                  </a:lnTo>
                  <a:lnTo>
                    <a:pt x="2752" y="420"/>
                  </a:lnTo>
                  <a:lnTo>
                    <a:pt x="2750" y="414"/>
                  </a:lnTo>
                  <a:lnTo>
                    <a:pt x="2750" y="400"/>
                  </a:lnTo>
                  <a:lnTo>
                    <a:pt x="2750" y="400"/>
                  </a:lnTo>
                  <a:lnTo>
                    <a:pt x="2748" y="394"/>
                  </a:lnTo>
                  <a:lnTo>
                    <a:pt x="2742" y="388"/>
                  </a:lnTo>
                  <a:lnTo>
                    <a:pt x="2726" y="376"/>
                  </a:lnTo>
                  <a:lnTo>
                    <a:pt x="2726" y="376"/>
                  </a:lnTo>
                  <a:lnTo>
                    <a:pt x="2720" y="374"/>
                  </a:lnTo>
                  <a:lnTo>
                    <a:pt x="2712" y="372"/>
                  </a:lnTo>
                  <a:lnTo>
                    <a:pt x="2680" y="372"/>
                  </a:lnTo>
                  <a:lnTo>
                    <a:pt x="2680" y="372"/>
                  </a:lnTo>
                  <a:lnTo>
                    <a:pt x="2664" y="372"/>
                  </a:lnTo>
                  <a:lnTo>
                    <a:pt x="2630" y="372"/>
                  </a:lnTo>
                  <a:lnTo>
                    <a:pt x="2630" y="372"/>
                  </a:lnTo>
                  <a:lnTo>
                    <a:pt x="2624" y="370"/>
                  </a:lnTo>
                  <a:lnTo>
                    <a:pt x="2622" y="368"/>
                  </a:lnTo>
                  <a:lnTo>
                    <a:pt x="2622" y="368"/>
                  </a:lnTo>
                  <a:lnTo>
                    <a:pt x="2620" y="362"/>
                  </a:lnTo>
                  <a:lnTo>
                    <a:pt x="2618" y="358"/>
                  </a:lnTo>
                  <a:lnTo>
                    <a:pt x="2618" y="358"/>
                  </a:lnTo>
                  <a:lnTo>
                    <a:pt x="2606" y="348"/>
                  </a:lnTo>
                  <a:lnTo>
                    <a:pt x="2590" y="338"/>
                  </a:lnTo>
                  <a:lnTo>
                    <a:pt x="2590" y="338"/>
                  </a:lnTo>
                  <a:lnTo>
                    <a:pt x="2586" y="332"/>
                  </a:lnTo>
                  <a:lnTo>
                    <a:pt x="2584" y="326"/>
                  </a:lnTo>
                  <a:lnTo>
                    <a:pt x="2584" y="322"/>
                  </a:lnTo>
                  <a:lnTo>
                    <a:pt x="2584" y="322"/>
                  </a:lnTo>
                  <a:lnTo>
                    <a:pt x="2580" y="316"/>
                  </a:lnTo>
                  <a:lnTo>
                    <a:pt x="2576" y="312"/>
                  </a:lnTo>
                  <a:lnTo>
                    <a:pt x="2474" y="286"/>
                  </a:lnTo>
                  <a:lnTo>
                    <a:pt x="2474" y="286"/>
                  </a:lnTo>
                  <a:lnTo>
                    <a:pt x="2468" y="286"/>
                  </a:lnTo>
                  <a:lnTo>
                    <a:pt x="2466" y="288"/>
                  </a:lnTo>
                  <a:lnTo>
                    <a:pt x="2466" y="290"/>
                  </a:lnTo>
                  <a:lnTo>
                    <a:pt x="2466" y="290"/>
                  </a:lnTo>
                  <a:lnTo>
                    <a:pt x="2464" y="294"/>
                  </a:lnTo>
                  <a:lnTo>
                    <a:pt x="2458" y="298"/>
                  </a:lnTo>
                  <a:lnTo>
                    <a:pt x="2442" y="310"/>
                  </a:lnTo>
                  <a:lnTo>
                    <a:pt x="2442" y="310"/>
                  </a:lnTo>
                  <a:lnTo>
                    <a:pt x="2438" y="314"/>
                  </a:lnTo>
                  <a:lnTo>
                    <a:pt x="2438" y="322"/>
                  </a:lnTo>
                  <a:lnTo>
                    <a:pt x="2444" y="336"/>
                  </a:lnTo>
                  <a:lnTo>
                    <a:pt x="2444" y="336"/>
                  </a:lnTo>
                  <a:lnTo>
                    <a:pt x="2444" y="338"/>
                  </a:lnTo>
                  <a:lnTo>
                    <a:pt x="2444" y="342"/>
                  </a:lnTo>
                  <a:lnTo>
                    <a:pt x="2442" y="344"/>
                  </a:lnTo>
                  <a:lnTo>
                    <a:pt x="2438" y="346"/>
                  </a:lnTo>
                  <a:lnTo>
                    <a:pt x="2424" y="350"/>
                  </a:lnTo>
                  <a:lnTo>
                    <a:pt x="2424" y="350"/>
                  </a:lnTo>
                  <a:lnTo>
                    <a:pt x="2408" y="352"/>
                  </a:lnTo>
                  <a:lnTo>
                    <a:pt x="2406" y="352"/>
                  </a:lnTo>
                  <a:lnTo>
                    <a:pt x="2406" y="352"/>
                  </a:lnTo>
                  <a:lnTo>
                    <a:pt x="2390" y="350"/>
                  </a:lnTo>
                  <a:lnTo>
                    <a:pt x="2376" y="346"/>
                  </a:lnTo>
                  <a:lnTo>
                    <a:pt x="2376" y="346"/>
                  </a:lnTo>
                  <a:lnTo>
                    <a:pt x="2368" y="346"/>
                  </a:lnTo>
                  <a:lnTo>
                    <a:pt x="2362" y="348"/>
                  </a:lnTo>
                  <a:lnTo>
                    <a:pt x="2362" y="348"/>
                  </a:lnTo>
                  <a:lnTo>
                    <a:pt x="2358" y="350"/>
                  </a:lnTo>
                  <a:lnTo>
                    <a:pt x="2350" y="350"/>
                  </a:lnTo>
                  <a:lnTo>
                    <a:pt x="2346" y="346"/>
                  </a:lnTo>
                  <a:lnTo>
                    <a:pt x="2346" y="346"/>
                  </a:lnTo>
                  <a:lnTo>
                    <a:pt x="2332" y="340"/>
                  </a:lnTo>
                  <a:lnTo>
                    <a:pt x="2326" y="336"/>
                  </a:lnTo>
                  <a:lnTo>
                    <a:pt x="2326" y="336"/>
                  </a:lnTo>
                  <a:lnTo>
                    <a:pt x="2324" y="336"/>
                  </a:lnTo>
                  <a:lnTo>
                    <a:pt x="2322" y="336"/>
                  </a:lnTo>
                  <a:lnTo>
                    <a:pt x="2320" y="338"/>
                  </a:lnTo>
                  <a:lnTo>
                    <a:pt x="2318" y="342"/>
                  </a:lnTo>
                  <a:lnTo>
                    <a:pt x="2318" y="354"/>
                  </a:lnTo>
                  <a:lnTo>
                    <a:pt x="2318" y="354"/>
                  </a:lnTo>
                  <a:lnTo>
                    <a:pt x="2318" y="362"/>
                  </a:lnTo>
                  <a:lnTo>
                    <a:pt x="2314" y="368"/>
                  </a:lnTo>
                  <a:lnTo>
                    <a:pt x="2304" y="376"/>
                  </a:lnTo>
                  <a:lnTo>
                    <a:pt x="2304" y="376"/>
                  </a:lnTo>
                  <a:lnTo>
                    <a:pt x="2302" y="378"/>
                  </a:lnTo>
                  <a:lnTo>
                    <a:pt x="2300" y="378"/>
                  </a:lnTo>
                  <a:lnTo>
                    <a:pt x="2298" y="378"/>
                  </a:lnTo>
                  <a:lnTo>
                    <a:pt x="2294" y="376"/>
                  </a:lnTo>
                  <a:lnTo>
                    <a:pt x="2284" y="360"/>
                  </a:lnTo>
                  <a:lnTo>
                    <a:pt x="2284" y="360"/>
                  </a:lnTo>
                  <a:lnTo>
                    <a:pt x="2276" y="346"/>
                  </a:lnTo>
                  <a:lnTo>
                    <a:pt x="2264" y="330"/>
                  </a:lnTo>
                  <a:lnTo>
                    <a:pt x="2264" y="330"/>
                  </a:lnTo>
                  <a:lnTo>
                    <a:pt x="2262" y="324"/>
                  </a:lnTo>
                  <a:lnTo>
                    <a:pt x="2264" y="316"/>
                  </a:lnTo>
                  <a:lnTo>
                    <a:pt x="2276" y="300"/>
                  </a:lnTo>
                  <a:lnTo>
                    <a:pt x="2276" y="300"/>
                  </a:lnTo>
                  <a:lnTo>
                    <a:pt x="2278" y="294"/>
                  </a:lnTo>
                  <a:lnTo>
                    <a:pt x="2280" y="286"/>
                  </a:lnTo>
                  <a:lnTo>
                    <a:pt x="2280" y="282"/>
                  </a:lnTo>
                  <a:lnTo>
                    <a:pt x="2280" y="282"/>
                  </a:lnTo>
                  <a:lnTo>
                    <a:pt x="2278" y="276"/>
                  </a:lnTo>
                  <a:lnTo>
                    <a:pt x="2274" y="268"/>
                  </a:lnTo>
                  <a:lnTo>
                    <a:pt x="2266" y="260"/>
                  </a:lnTo>
                  <a:lnTo>
                    <a:pt x="2266" y="260"/>
                  </a:lnTo>
                  <a:lnTo>
                    <a:pt x="2252" y="252"/>
                  </a:lnTo>
                  <a:lnTo>
                    <a:pt x="2248" y="248"/>
                  </a:lnTo>
                  <a:lnTo>
                    <a:pt x="2248" y="248"/>
                  </a:lnTo>
                  <a:lnTo>
                    <a:pt x="2240" y="246"/>
                  </a:lnTo>
                  <a:lnTo>
                    <a:pt x="2232" y="246"/>
                  </a:lnTo>
                  <a:lnTo>
                    <a:pt x="2230" y="246"/>
                  </a:lnTo>
                  <a:lnTo>
                    <a:pt x="2230" y="246"/>
                  </a:lnTo>
                  <a:lnTo>
                    <a:pt x="2222" y="244"/>
                  </a:lnTo>
                  <a:lnTo>
                    <a:pt x="2216" y="240"/>
                  </a:lnTo>
                  <a:lnTo>
                    <a:pt x="2216" y="240"/>
                  </a:lnTo>
                  <a:lnTo>
                    <a:pt x="2204" y="232"/>
                  </a:lnTo>
                  <a:lnTo>
                    <a:pt x="2198" y="230"/>
                  </a:lnTo>
                  <a:lnTo>
                    <a:pt x="2198" y="230"/>
                  </a:lnTo>
                  <a:lnTo>
                    <a:pt x="2196" y="228"/>
                  </a:lnTo>
                  <a:lnTo>
                    <a:pt x="2192" y="228"/>
                  </a:lnTo>
                  <a:lnTo>
                    <a:pt x="2190" y="230"/>
                  </a:lnTo>
                  <a:lnTo>
                    <a:pt x="2188" y="232"/>
                  </a:lnTo>
                  <a:lnTo>
                    <a:pt x="2186" y="238"/>
                  </a:lnTo>
                  <a:lnTo>
                    <a:pt x="2186" y="238"/>
                  </a:lnTo>
                  <a:lnTo>
                    <a:pt x="2178" y="252"/>
                  </a:lnTo>
                  <a:lnTo>
                    <a:pt x="2176" y="258"/>
                  </a:lnTo>
                  <a:lnTo>
                    <a:pt x="2176" y="258"/>
                  </a:lnTo>
                  <a:lnTo>
                    <a:pt x="2170" y="262"/>
                  </a:lnTo>
                  <a:lnTo>
                    <a:pt x="2164" y="264"/>
                  </a:lnTo>
                  <a:lnTo>
                    <a:pt x="2132" y="264"/>
                  </a:lnTo>
                  <a:lnTo>
                    <a:pt x="2132" y="264"/>
                  </a:lnTo>
                  <a:lnTo>
                    <a:pt x="2124" y="264"/>
                  </a:lnTo>
                  <a:lnTo>
                    <a:pt x="2116" y="262"/>
                  </a:lnTo>
                  <a:lnTo>
                    <a:pt x="2110" y="258"/>
                  </a:lnTo>
                  <a:lnTo>
                    <a:pt x="2110" y="258"/>
                  </a:lnTo>
                  <a:lnTo>
                    <a:pt x="2104" y="254"/>
                  </a:lnTo>
                  <a:lnTo>
                    <a:pt x="2100" y="248"/>
                  </a:lnTo>
                  <a:lnTo>
                    <a:pt x="2098" y="242"/>
                  </a:lnTo>
                  <a:lnTo>
                    <a:pt x="2098" y="242"/>
                  </a:lnTo>
                  <a:lnTo>
                    <a:pt x="2092" y="238"/>
                  </a:lnTo>
                  <a:lnTo>
                    <a:pt x="2086" y="236"/>
                  </a:lnTo>
                  <a:lnTo>
                    <a:pt x="2062" y="236"/>
                  </a:lnTo>
                  <a:lnTo>
                    <a:pt x="2062" y="236"/>
                  </a:lnTo>
                  <a:lnTo>
                    <a:pt x="2054" y="236"/>
                  </a:lnTo>
                  <a:lnTo>
                    <a:pt x="2048" y="240"/>
                  </a:lnTo>
                  <a:lnTo>
                    <a:pt x="2032" y="250"/>
                  </a:lnTo>
                  <a:lnTo>
                    <a:pt x="2032" y="250"/>
                  </a:lnTo>
                  <a:lnTo>
                    <a:pt x="2030" y="252"/>
                  </a:lnTo>
                  <a:lnTo>
                    <a:pt x="2028" y="252"/>
                  </a:lnTo>
                  <a:lnTo>
                    <a:pt x="2026" y="250"/>
                  </a:lnTo>
                  <a:lnTo>
                    <a:pt x="2026" y="246"/>
                  </a:lnTo>
                  <a:lnTo>
                    <a:pt x="2026" y="244"/>
                  </a:lnTo>
                  <a:lnTo>
                    <a:pt x="2026" y="244"/>
                  </a:lnTo>
                  <a:lnTo>
                    <a:pt x="2024" y="236"/>
                  </a:lnTo>
                  <a:lnTo>
                    <a:pt x="2020" y="230"/>
                  </a:lnTo>
                  <a:lnTo>
                    <a:pt x="2012" y="222"/>
                  </a:lnTo>
                  <a:lnTo>
                    <a:pt x="2012" y="222"/>
                  </a:lnTo>
                  <a:lnTo>
                    <a:pt x="2004" y="218"/>
                  </a:lnTo>
                  <a:lnTo>
                    <a:pt x="1998" y="216"/>
                  </a:lnTo>
                  <a:lnTo>
                    <a:pt x="1994" y="216"/>
                  </a:lnTo>
                  <a:lnTo>
                    <a:pt x="1994" y="216"/>
                  </a:lnTo>
                  <a:lnTo>
                    <a:pt x="1986" y="218"/>
                  </a:lnTo>
                  <a:lnTo>
                    <a:pt x="1980" y="222"/>
                  </a:lnTo>
                  <a:lnTo>
                    <a:pt x="1972" y="230"/>
                  </a:lnTo>
                  <a:lnTo>
                    <a:pt x="1972" y="230"/>
                  </a:lnTo>
                  <a:lnTo>
                    <a:pt x="1960" y="240"/>
                  </a:lnTo>
                  <a:lnTo>
                    <a:pt x="1944" y="250"/>
                  </a:lnTo>
                  <a:lnTo>
                    <a:pt x="1944" y="250"/>
                  </a:lnTo>
                  <a:lnTo>
                    <a:pt x="1930" y="260"/>
                  </a:lnTo>
                  <a:lnTo>
                    <a:pt x="1914" y="270"/>
                  </a:lnTo>
                  <a:lnTo>
                    <a:pt x="1914" y="270"/>
                  </a:lnTo>
                  <a:lnTo>
                    <a:pt x="1910" y="272"/>
                  </a:lnTo>
                  <a:lnTo>
                    <a:pt x="1912" y="268"/>
                  </a:lnTo>
                  <a:lnTo>
                    <a:pt x="1922" y="252"/>
                  </a:lnTo>
                  <a:lnTo>
                    <a:pt x="1922" y="252"/>
                  </a:lnTo>
                  <a:lnTo>
                    <a:pt x="1928" y="246"/>
                  </a:lnTo>
                  <a:lnTo>
                    <a:pt x="1934" y="242"/>
                  </a:lnTo>
                  <a:lnTo>
                    <a:pt x="1940" y="238"/>
                  </a:lnTo>
                  <a:lnTo>
                    <a:pt x="1940" y="238"/>
                  </a:lnTo>
                  <a:lnTo>
                    <a:pt x="1946" y="234"/>
                  </a:lnTo>
                  <a:lnTo>
                    <a:pt x="1952" y="228"/>
                  </a:lnTo>
                  <a:lnTo>
                    <a:pt x="1972" y="194"/>
                  </a:lnTo>
                  <a:lnTo>
                    <a:pt x="1972" y="194"/>
                  </a:lnTo>
                  <a:lnTo>
                    <a:pt x="1982" y="180"/>
                  </a:lnTo>
                  <a:lnTo>
                    <a:pt x="1990" y="172"/>
                  </a:lnTo>
                  <a:lnTo>
                    <a:pt x="1990" y="172"/>
                  </a:lnTo>
                  <a:lnTo>
                    <a:pt x="2000" y="160"/>
                  </a:lnTo>
                  <a:lnTo>
                    <a:pt x="2010" y="144"/>
                  </a:lnTo>
                  <a:lnTo>
                    <a:pt x="2010" y="144"/>
                  </a:lnTo>
                  <a:lnTo>
                    <a:pt x="2014" y="138"/>
                  </a:lnTo>
                  <a:lnTo>
                    <a:pt x="2014" y="130"/>
                  </a:lnTo>
                  <a:lnTo>
                    <a:pt x="2008" y="96"/>
                  </a:lnTo>
                  <a:lnTo>
                    <a:pt x="2008" y="96"/>
                  </a:lnTo>
                  <a:lnTo>
                    <a:pt x="2004" y="90"/>
                  </a:lnTo>
                  <a:lnTo>
                    <a:pt x="2000" y="84"/>
                  </a:lnTo>
                  <a:lnTo>
                    <a:pt x="1972" y="64"/>
                  </a:lnTo>
                  <a:lnTo>
                    <a:pt x="1972" y="64"/>
                  </a:lnTo>
                  <a:lnTo>
                    <a:pt x="1958" y="56"/>
                  </a:lnTo>
                  <a:lnTo>
                    <a:pt x="1944" y="52"/>
                  </a:lnTo>
                  <a:lnTo>
                    <a:pt x="1944" y="52"/>
                  </a:lnTo>
                  <a:lnTo>
                    <a:pt x="1940" y="48"/>
                  </a:lnTo>
                  <a:lnTo>
                    <a:pt x="1938" y="44"/>
                  </a:lnTo>
                  <a:lnTo>
                    <a:pt x="1938" y="44"/>
                  </a:lnTo>
                  <a:lnTo>
                    <a:pt x="1934" y="32"/>
                  </a:lnTo>
                  <a:lnTo>
                    <a:pt x="1922" y="8"/>
                  </a:lnTo>
                  <a:lnTo>
                    <a:pt x="1922" y="8"/>
                  </a:lnTo>
                  <a:lnTo>
                    <a:pt x="1916" y="2"/>
                  </a:lnTo>
                  <a:lnTo>
                    <a:pt x="1910" y="0"/>
                  </a:lnTo>
                  <a:lnTo>
                    <a:pt x="1886" y="0"/>
                  </a:lnTo>
                  <a:lnTo>
                    <a:pt x="1886" y="0"/>
                  </a:lnTo>
                  <a:lnTo>
                    <a:pt x="1880" y="2"/>
                  </a:lnTo>
                  <a:lnTo>
                    <a:pt x="1872" y="6"/>
                  </a:lnTo>
                  <a:lnTo>
                    <a:pt x="1844" y="34"/>
                  </a:lnTo>
                  <a:lnTo>
                    <a:pt x="1844" y="34"/>
                  </a:lnTo>
                  <a:lnTo>
                    <a:pt x="1840" y="40"/>
                  </a:lnTo>
                  <a:lnTo>
                    <a:pt x="1838" y="48"/>
                  </a:lnTo>
                  <a:lnTo>
                    <a:pt x="1832" y="70"/>
                  </a:lnTo>
                  <a:lnTo>
                    <a:pt x="1832" y="70"/>
                  </a:lnTo>
                  <a:lnTo>
                    <a:pt x="1828" y="78"/>
                  </a:lnTo>
                  <a:lnTo>
                    <a:pt x="1822" y="82"/>
                  </a:lnTo>
                  <a:lnTo>
                    <a:pt x="1788" y="104"/>
                  </a:lnTo>
                  <a:lnTo>
                    <a:pt x="1788" y="104"/>
                  </a:lnTo>
                  <a:lnTo>
                    <a:pt x="1780" y="106"/>
                  </a:lnTo>
                  <a:lnTo>
                    <a:pt x="1774" y="104"/>
                  </a:lnTo>
                  <a:lnTo>
                    <a:pt x="1758" y="92"/>
                  </a:lnTo>
                  <a:lnTo>
                    <a:pt x="1758" y="92"/>
                  </a:lnTo>
                  <a:lnTo>
                    <a:pt x="1750" y="90"/>
                  </a:lnTo>
                  <a:lnTo>
                    <a:pt x="1744" y="92"/>
                  </a:lnTo>
                  <a:lnTo>
                    <a:pt x="1710" y="106"/>
                  </a:lnTo>
                  <a:lnTo>
                    <a:pt x="1710" y="106"/>
                  </a:lnTo>
                  <a:lnTo>
                    <a:pt x="1696" y="112"/>
                  </a:lnTo>
                  <a:lnTo>
                    <a:pt x="1660" y="134"/>
                  </a:lnTo>
                  <a:lnTo>
                    <a:pt x="1660" y="134"/>
                  </a:lnTo>
                  <a:lnTo>
                    <a:pt x="1648" y="144"/>
                  </a:lnTo>
                  <a:lnTo>
                    <a:pt x="1630" y="162"/>
                  </a:lnTo>
                  <a:lnTo>
                    <a:pt x="1630" y="162"/>
                  </a:lnTo>
                  <a:lnTo>
                    <a:pt x="1626" y="168"/>
                  </a:lnTo>
                  <a:lnTo>
                    <a:pt x="1622" y="174"/>
                  </a:lnTo>
                  <a:lnTo>
                    <a:pt x="1616" y="218"/>
                  </a:lnTo>
                  <a:lnTo>
                    <a:pt x="1616" y="218"/>
                  </a:lnTo>
                  <a:lnTo>
                    <a:pt x="1612" y="224"/>
                  </a:lnTo>
                  <a:lnTo>
                    <a:pt x="1606" y="228"/>
                  </a:lnTo>
                  <a:lnTo>
                    <a:pt x="1544" y="244"/>
                  </a:lnTo>
                  <a:lnTo>
                    <a:pt x="1544" y="244"/>
                  </a:lnTo>
                  <a:lnTo>
                    <a:pt x="1536" y="246"/>
                  </a:lnTo>
                  <a:lnTo>
                    <a:pt x="1532" y="252"/>
                  </a:lnTo>
                  <a:lnTo>
                    <a:pt x="1530" y="258"/>
                  </a:lnTo>
                  <a:lnTo>
                    <a:pt x="1530" y="258"/>
                  </a:lnTo>
                  <a:lnTo>
                    <a:pt x="1528" y="264"/>
                  </a:lnTo>
                  <a:lnTo>
                    <a:pt x="1526" y="272"/>
                  </a:lnTo>
                  <a:lnTo>
                    <a:pt x="1526" y="306"/>
                  </a:lnTo>
                  <a:lnTo>
                    <a:pt x="1526" y="306"/>
                  </a:lnTo>
                  <a:lnTo>
                    <a:pt x="1524" y="310"/>
                  </a:lnTo>
                  <a:lnTo>
                    <a:pt x="1524" y="310"/>
                  </a:lnTo>
                  <a:lnTo>
                    <a:pt x="1522" y="308"/>
                  </a:lnTo>
                  <a:lnTo>
                    <a:pt x="1522" y="308"/>
                  </a:lnTo>
                  <a:lnTo>
                    <a:pt x="1516" y="304"/>
                  </a:lnTo>
                  <a:lnTo>
                    <a:pt x="1508" y="302"/>
                  </a:lnTo>
                  <a:lnTo>
                    <a:pt x="1494" y="296"/>
                  </a:lnTo>
                  <a:lnTo>
                    <a:pt x="1494" y="296"/>
                  </a:lnTo>
                  <a:lnTo>
                    <a:pt x="1488" y="296"/>
                  </a:lnTo>
                  <a:lnTo>
                    <a:pt x="1482" y="300"/>
                  </a:lnTo>
                  <a:lnTo>
                    <a:pt x="1472" y="316"/>
                  </a:lnTo>
                  <a:lnTo>
                    <a:pt x="1472" y="316"/>
                  </a:lnTo>
                  <a:lnTo>
                    <a:pt x="1468" y="320"/>
                  </a:lnTo>
                  <a:lnTo>
                    <a:pt x="1464" y="320"/>
                  </a:lnTo>
                  <a:lnTo>
                    <a:pt x="1462" y="318"/>
                  </a:lnTo>
                  <a:lnTo>
                    <a:pt x="1462" y="318"/>
                  </a:lnTo>
                  <a:lnTo>
                    <a:pt x="1458" y="314"/>
                  </a:lnTo>
                  <a:lnTo>
                    <a:pt x="1458" y="308"/>
                  </a:lnTo>
                  <a:lnTo>
                    <a:pt x="1458" y="308"/>
                  </a:lnTo>
                  <a:lnTo>
                    <a:pt x="1456" y="304"/>
                  </a:lnTo>
                  <a:lnTo>
                    <a:pt x="1452" y="298"/>
                  </a:lnTo>
                  <a:lnTo>
                    <a:pt x="1444" y="290"/>
                  </a:lnTo>
                  <a:lnTo>
                    <a:pt x="1444" y="290"/>
                  </a:lnTo>
                  <a:lnTo>
                    <a:pt x="1438" y="286"/>
                  </a:lnTo>
                  <a:lnTo>
                    <a:pt x="1434" y="284"/>
                  </a:lnTo>
                  <a:lnTo>
                    <a:pt x="1434" y="284"/>
                  </a:lnTo>
                  <a:lnTo>
                    <a:pt x="1428" y="286"/>
                  </a:lnTo>
                  <a:lnTo>
                    <a:pt x="1426" y="292"/>
                  </a:lnTo>
                  <a:lnTo>
                    <a:pt x="1420" y="306"/>
                  </a:lnTo>
                  <a:lnTo>
                    <a:pt x="1420" y="306"/>
                  </a:lnTo>
                  <a:lnTo>
                    <a:pt x="1418" y="322"/>
                  </a:lnTo>
                  <a:lnTo>
                    <a:pt x="1418" y="336"/>
                  </a:lnTo>
                  <a:lnTo>
                    <a:pt x="1418" y="336"/>
                  </a:lnTo>
                  <a:lnTo>
                    <a:pt x="1418" y="352"/>
                  </a:lnTo>
                  <a:lnTo>
                    <a:pt x="1418" y="374"/>
                  </a:lnTo>
                  <a:lnTo>
                    <a:pt x="1418" y="374"/>
                  </a:lnTo>
                  <a:lnTo>
                    <a:pt x="1416" y="382"/>
                  </a:lnTo>
                  <a:lnTo>
                    <a:pt x="1414" y="388"/>
                  </a:lnTo>
                  <a:lnTo>
                    <a:pt x="1414" y="388"/>
                  </a:lnTo>
                  <a:lnTo>
                    <a:pt x="1412" y="388"/>
                  </a:lnTo>
                  <a:lnTo>
                    <a:pt x="1408" y="388"/>
                  </a:lnTo>
                  <a:lnTo>
                    <a:pt x="1404" y="384"/>
                  </a:lnTo>
                  <a:lnTo>
                    <a:pt x="1402" y="380"/>
                  </a:lnTo>
                  <a:lnTo>
                    <a:pt x="1402" y="380"/>
                  </a:lnTo>
                  <a:lnTo>
                    <a:pt x="1400" y="372"/>
                  </a:lnTo>
                  <a:lnTo>
                    <a:pt x="1400" y="364"/>
                  </a:lnTo>
                  <a:lnTo>
                    <a:pt x="1406" y="340"/>
                  </a:lnTo>
                  <a:lnTo>
                    <a:pt x="1406" y="340"/>
                  </a:lnTo>
                  <a:lnTo>
                    <a:pt x="1408" y="334"/>
                  </a:lnTo>
                  <a:lnTo>
                    <a:pt x="1406" y="326"/>
                  </a:lnTo>
                  <a:lnTo>
                    <a:pt x="1402" y="312"/>
                  </a:lnTo>
                  <a:lnTo>
                    <a:pt x="1402" y="312"/>
                  </a:lnTo>
                  <a:lnTo>
                    <a:pt x="1398" y="296"/>
                  </a:lnTo>
                  <a:lnTo>
                    <a:pt x="1398" y="292"/>
                  </a:lnTo>
                  <a:lnTo>
                    <a:pt x="1398" y="292"/>
                  </a:lnTo>
                  <a:lnTo>
                    <a:pt x="1396" y="286"/>
                  </a:lnTo>
                  <a:lnTo>
                    <a:pt x="1392" y="282"/>
                  </a:lnTo>
                  <a:lnTo>
                    <a:pt x="1376" y="278"/>
                  </a:lnTo>
                  <a:lnTo>
                    <a:pt x="1376" y="278"/>
                  </a:lnTo>
                  <a:lnTo>
                    <a:pt x="1362" y="274"/>
                  </a:lnTo>
                  <a:lnTo>
                    <a:pt x="1348" y="274"/>
                  </a:lnTo>
                  <a:lnTo>
                    <a:pt x="1348" y="274"/>
                  </a:lnTo>
                  <a:lnTo>
                    <a:pt x="1342" y="276"/>
                  </a:lnTo>
                  <a:lnTo>
                    <a:pt x="1338" y="282"/>
                  </a:lnTo>
                  <a:lnTo>
                    <a:pt x="1322" y="336"/>
                  </a:lnTo>
                  <a:lnTo>
                    <a:pt x="1322" y="336"/>
                  </a:lnTo>
                  <a:lnTo>
                    <a:pt x="1320" y="342"/>
                  </a:lnTo>
                  <a:lnTo>
                    <a:pt x="1316" y="348"/>
                  </a:lnTo>
                  <a:lnTo>
                    <a:pt x="1316" y="348"/>
                  </a:lnTo>
                  <a:lnTo>
                    <a:pt x="1308" y="360"/>
                  </a:lnTo>
                  <a:lnTo>
                    <a:pt x="1304" y="366"/>
                  </a:lnTo>
                  <a:lnTo>
                    <a:pt x="1304" y="366"/>
                  </a:lnTo>
                  <a:lnTo>
                    <a:pt x="1304" y="372"/>
                  </a:lnTo>
                  <a:lnTo>
                    <a:pt x="1304" y="380"/>
                  </a:lnTo>
                  <a:lnTo>
                    <a:pt x="1308" y="384"/>
                  </a:lnTo>
                  <a:lnTo>
                    <a:pt x="1308" y="384"/>
                  </a:lnTo>
                  <a:lnTo>
                    <a:pt x="1310" y="392"/>
                  </a:lnTo>
                  <a:lnTo>
                    <a:pt x="1310" y="400"/>
                  </a:lnTo>
                  <a:lnTo>
                    <a:pt x="1310" y="414"/>
                  </a:lnTo>
                  <a:lnTo>
                    <a:pt x="1310" y="414"/>
                  </a:lnTo>
                  <a:lnTo>
                    <a:pt x="1310" y="426"/>
                  </a:lnTo>
                  <a:lnTo>
                    <a:pt x="1310" y="426"/>
                  </a:lnTo>
                  <a:lnTo>
                    <a:pt x="1312" y="432"/>
                  </a:lnTo>
                  <a:lnTo>
                    <a:pt x="1316" y="436"/>
                  </a:lnTo>
                  <a:lnTo>
                    <a:pt x="1334" y="454"/>
                  </a:lnTo>
                  <a:lnTo>
                    <a:pt x="1334" y="454"/>
                  </a:lnTo>
                  <a:lnTo>
                    <a:pt x="1338" y="460"/>
                  </a:lnTo>
                  <a:lnTo>
                    <a:pt x="1336" y="468"/>
                  </a:lnTo>
                  <a:lnTo>
                    <a:pt x="1324" y="484"/>
                  </a:lnTo>
                  <a:lnTo>
                    <a:pt x="1324" y="484"/>
                  </a:lnTo>
                  <a:lnTo>
                    <a:pt x="1322" y="486"/>
                  </a:lnTo>
                  <a:lnTo>
                    <a:pt x="1320" y="486"/>
                  </a:lnTo>
                  <a:lnTo>
                    <a:pt x="1318" y="486"/>
                  </a:lnTo>
                  <a:lnTo>
                    <a:pt x="1314" y="484"/>
                  </a:lnTo>
                  <a:lnTo>
                    <a:pt x="1296" y="466"/>
                  </a:lnTo>
                  <a:lnTo>
                    <a:pt x="1296" y="466"/>
                  </a:lnTo>
                  <a:lnTo>
                    <a:pt x="1284" y="456"/>
                  </a:lnTo>
                  <a:lnTo>
                    <a:pt x="1258" y="436"/>
                  </a:lnTo>
                  <a:lnTo>
                    <a:pt x="1258" y="436"/>
                  </a:lnTo>
                  <a:lnTo>
                    <a:pt x="1252" y="432"/>
                  </a:lnTo>
                  <a:lnTo>
                    <a:pt x="1244" y="432"/>
                  </a:lnTo>
                  <a:lnTo>
                    <a:pt x="1230" y="432"/>
                  </a:lnTo>
                  <a:lnTo>
                    <a:pt x="1230" y="432"/>
                  </a:lnTo>
                  <a:lnTo>
                    <a:pt x="1214" y="432"/>
                  </a:lnTo>
                  <a:lnTo>
                    <a:pt x="1212" y="432"/>
                  </a:lnTo>
                  <a:lnTo>
                    <a:pt x="1212" y="432"/>
                  </a:lnTo>
                  <a:lnTo>
                    <a:pt x="1208" y="432"/>
                  </a:lnTo>
                  <a:lnTo>
                    <a:pt x="1206" y="434"/>
                  </a:lnTo>
                  <a:lnTo>
                    <a:pt x="1204" y="436"/>
                  </a:lnTo>
                  <a:lnTo>
                    <a:pt x="1204" y="440"/>
                  </a:lnTo>
                  <a:lnTo>
                    <a:pt x="1204" y="452"/>
                  </a:lnTo>
                  <a:lnTo>
                    <a:pt x="1204" y="452"/>
                  </a:lnTo>
                  <a:lnTo>
                    <a:pt x="1202" y="460"/>
                  </a:lnTo>
                  <a:lnTo>
                    <a:pt x="1198" y="466"/>
                  </a:lnTo>
                  <a:lnTo>
                    <a:pt x="1198" y="466"/>
                  </a:lnTo>
                  <a:lnTo>
                    <a:pt x="1192" y="468"/>
                  </a:lnTo>
                  <a:lnTo>
                    <a:pt x="1186" y="466"/>
                  </a:lnTo>
                  <a:lnTo>
                    <a:pt x="1180" y="464"/>
                  </a:lnTo>
                  <a:lnTo>
                    <a:pt x="1180" y="464"/>
                  </a:lnTo>
                  <a:lnTo>
                    <a:pt x="1174" y="462"/>
                  </a:lnTo>
                  <a:lnTo>
                    <a:pt x="1166" y="464"/>
                  </a:lnTo>
                  <a:lnTo>
                    <a:pt x="1162" y="466"/>
                  </a:lnTo>
                  <a:lnTo>
                    <a:pt x="1162" y="466"/>
                  </a:lnTo>
                  <a:lnTo>
                    <a:pt x="1146" y="474"/>
                  </a:lnTo>
                  <a:lnTo>
                    <a:pt x="1142" y="476"/>
                  </a:lnTo>
                  <a:lnTo>
                    <a:pt x="1142" y="476"/>
                  </a:lnTo>
                  <a:lnTo>
                    <a:pt x="1134" y="478"/>
                  </a:lnTo>
                  <a:lnTo>
                    <a:pt x="1126" y="480"/>
                  </a:lnTo>
                  <a:lnTo>
                    <a:pt x="1124" y="480"/>
                  </a:lnTo>
                  <a:lnTo>
                    <a:pt x="1124" y="480"/>
                  </a:lnTo>
                  <a:lnTo>
                    <a:pt x="1116" y="478"/>
                  </a:lnTo>
                  <a:lnTo>
                    <a:pt x="1110" y="476"/>
                  </a:lnTo>
                  <a:lnTo>
                    <a:pt x="1110" y="476"/>
                  </a:lnTo>
                  <a:lnTo>
                    <a:pt x="1104" y="472"/>
                  </a:lnTo>
                  <a:lnTo>
                    <a:pt x="1098" y="474"/>
                  </a:lnTo>
                  <a:lnTo>
                    <a:pt x="1092" y="476"/>
                  </a:lnTo>
                  <a:lnTo>
                    <a:pt x="1092" y="476"/>
                  </a:lnTo>
                  <a:lnTo>
                    <a:pt x="1078" y="484"/>
                  </a:lnTo>
                  <a:lnTo>
                    <a:pt x="1062" y="496"/>
                  </a:lnTo>
                  <a:lnTo>
                    <a:pt x="1062" y="496"/>
                  </a:lnTo>
                  <a:lnTo>
                    <a:pt x="1050" y="504"/>
                  </a:lnTo>
                  <a:lnTo>
                    <a:pt x="1024" y="516"/>
                  </a:lnTo>
                  <a:lnTo>
                    <a:pt x="1024" y="516"/>
                  </a:lnTo>
                  <a:lnTo>
                    <a:pt x="1012" y="520"/>
                  </a:lnTo>
                  <a:lnTo>
                    <a:pt x="1012" y="520"/>
                  </a:lnTo>
                  <a:lnTo>
                    <a:pt x="1008" y="522"/>
                  </a:lnTo>
                  <a:lnTo>
                    <a:pt x="1004" y="526"/>
                  </a:lnTo>
                  <a:lnTo>
                    <a:pt x="1000" y="540"/>
                  </a:lnTo>
                  <a:lnTo>
                    <a:pt x="1000" y="540"/>
                  </a:lnTo>
                  <a:lnTo>
                    <a:pt x="996" y="546"/>
                  </a:lnTo>
                  <a:lnTo>
                    <a:pt x="992" y="548"/>
                  </a:lnTo>
                  <a:lnTo>
                    <a:pt x="992" y="548"/>
                  </a:lnTo>
                  <a:lnTo>
                    <a:pt x="988" y="546"/>
                  </a:lnTo>
                  <a:lnTo>
                    <a:pt x="982" y="542"/>
                  </a:lnTo>
                  <a:lnTo>
                    <a:pt x="974" y="534"/>
                  </a:lnTo>
                  <a:lnTo>
                    <a:pt x="974" y="534"/>
                  </a:lnTo>
                  <a:lnTo>
                    <a:pt x="972" y="530"/>
                  </a:lnTo>
                  <a:lnTo>
                    <a:pt x="972" y="526"/>
                  </a:lnTo>
                  <a:lnTo>
                    <a:pt x="974" y="524"/>
                  </a:lnTo>
                  <a:lnTo>
                    <a:pt x="974" y="524"/>
                  </a:lnTo>
                  <a:lnTo>
                    <a:pt x="982" y="514"/>
                  </a:lnTo>
                  <a:lnTo>
                    <a:pt x="982" y="514"/>
                  </a:lnTo>
                  <a:lnTo>
                    <a:pt x="986" y="508"/>
                  </a:lnTo>
                  <a:lnTo>
                    <a:pt x="988" y="502"/>
                  </a:lnTo>
                  <a:lnTo>
                    <a:pt x="988" y="498"/>
                  </a:lnTo>
                  <a:lnTo>
                    <a:pt x="988" y="498"/>
                  </a:lnTo>
                  <a:lnTo>
                    <a:pt x="986" y="492"/>
                  </a:lnTo>
                  <a:lnTo>
                    <a:pt x="980" y="486"/>
                  </a:lnTo>
                  <a:lnTo>
                    <a:pt x="976" y="484"/>
                  </a:lnTo>
                  <a:lnTo>
                    <a:pt x="976" y="484"/>
                  </a:lnTo>
                  <a:lnTo>
                    <a:pt x="964" y="480"/>
                  </a:lnTo>
                  <a:lnTo>
                    <a:pt x="964" y="480"/>
                  </a:lnTo>
                  <a:lnTo>
                    <a:pt x="950" y="480"/>
                  </a:lnTo>
                  <a:lnTo>
                    <a:pt x="946" y="480"/>
                  </a:lnTo>
                  <a:lnTo>
                    <a:pt x="946" y="480"/>
                  </a:lnTo>
                  <a:lnTo>
                    <a:pt x="944" y="480"/>
                  </a:lnTo>
                  <a:lnTo>
                    <a:pt x="942" y="482"/>
                  </a:lnTo>
                  <a:lnTo>
                    <a:pt x="942" y="484"/>
                  </a:lnTo>
                  <a:lnTo>
                    <a:pt x="942" y="488"/>
                  </a:lnTo>
                  <a:lnTo>
                    <a:pt x="944" y="492"/>
                  </a:lnTo>
                  <a:lnTo>
                    <a:pt x="944" y="492"/>
                  </a:lnTo>
                  <a:lnTo>
                    <a:pt x="948" y="500"/>
                  </a:lnTo>
                  <a:lnTo>
                    <a:pt x="948" y="508"/>
                  </a:lnTo>
                  <a:lnTo>
                    <a:pt x="948" y="520"/>
                  </a:lnTo>
                  <a:lnTo>
                    <a:pt x="948" y="520"/>
                  </a:lnTo>
                  <a:lnTo>
                    <a:pt x="950" y="528"/>
                  </a:lnTo>
                  <a:lnTo>
                    <a:pt x="952" y="536"/>
                  </a:lnTo>
                  <a:lnTo>
                    <a:pt x="954" y="542"/>
                  </a:lnTo>
                  <a:lnTo>
                    <a:pt x="954" y="542"/>
                  </a:lnTo>
                  <a:lnTo>
                    <a:pt x="956" y="548"/>
                  </a:lnTo>
                  <a:lnTo>
                    <a:pt x="956" y="556"/>
                  </a:lnTo>
                  <a:lnTo>
                    <a:pt x="952" y="570"/>
                  </a:lnTo>
                  <a:lnTo>
                    <a:pt x="952" y="570"/>
                  </a:lnTo>
                  <a:lnTo>
                    <a:pt x="948" y="574"/>
                  </a:lnTo>
                  <a:lnTo>
                    <a:pt x="946" y="574"/>
                  </a:lnTo>
                  <a:lnTo>
                    <a:pt x="944" y="572"/>
                  </a:lnTo>
                  <a:lnTo>
                    <a:pt x="944" y="572"/>
                  </a:lnTo>
                  <a:lnTo>
                    <a:pt x="938" y="570"/>
                  </a:lnTo>
                  <a:lnTo>
                    <a:pt x="930" y="568"/>
                  </a:lnTo>
                  <a:lnTo>
                    <a:pt x="928" y="568"/>
                  </a:lnTo>
                  <a:lnTo>
                    <a:pt x="928" y="568"/>
                  </a:lnTo>
                  <a:lnTo>
                    <a:pt x="920" y="570"/>
                  </a:lnTo>
                  <a:lnTo>
                    <a:pt x="914" y="572"/>
                  </a:lnTo>
                  <a:lnTo>
                    <a:pt x="914" y="572"/>
                  </a:lnTo>
                  <a:lnTo>
                    <a:pt x="902" y="582"/>
                  </a:lnTo>
                  <a:lnTo>
                    <a:pt x="896" y="584"/>
                  </a:lnTo>
                  <a:lnTo>
                    <a:pt x="896" y="584"/>
                  </a:lnTo>
                  <a:lnTo>
                    <a:pt x="884" y="592"/>
                  </a:lnTo>
                  <a:lnTo>
                    <a:pt x="884" y="592"/>
                  </a:lnTo>
                  <a:lnTo>
                    <a:pt x="882" y="598"/>
                  </a:lnTo>
                  <a:lnTo>
                    <a:pt x="884" y="604"/>
                  </a:lnTo>
                  <a:lnTo>
                    <a:pt x="896" y="630"/>
                  </a:lnTo>
                  <a:lnTo>
                    <a:pt x="896" y="630"/>
                  </a:lnTo>
                  <a:lnTo>
                    <a:pt x="898" y="634"/>
                  </a:lnTo>
                  <a:lnTo>
                    <a:pt x="894" y="632"/>
                  </a:lnTo>
                  <a:lnTo>
                    <a:pt x="894" y="632"/>
                  </a:lnTo>
                  <a:lnTo>
                    <a:pt x="888" y="628"/>
                  </a:lnTo>
                  <a:lnTo>
                    <a:pt x="882" y="626"/>
                  </a:lnTo>
                  <a:lnTo>
                    <a:pt x="868" y="626"/>
                  </a:lnTo>
                  <a:lnTo>
                    <a:pt x="868" y="626"/>
                  </a:lnTo>
                  <a:lnTo>
                    <a:pt x="860" y="626"/>
                  </a:lnTo>
                  <a:lnTo>
                    <a:pt x="854" y="624"/>
                  </a:lnTo>
                  <a:lnTo>
                    <a:pt x="848" y="620"/>
                  </a:lnTo>
                  <a:lnTo>
                    <a:pt x="848" y="620"/>
                  </a:lnTo>
                  <a:lnTo>
                    <a:pt x="842" y="620"/>
                  </a:lnTo>
                  <a:lnTo>
                    <a:pt x="842" y="620"/>
                  </a:lnTo>
                  <a:lnTo>
                    <a:pt x="840" y="622"/>
                  </a:lnTo>
                  <a:lnTo>
                    <a:pt x="840" y="622"/>
                  </a:lnTo>
                  <a:lnTo>
                    <a:pt x="842" y="630"/>
                  </a:lnTo>
                  <a:lnTo>
                    <a:pt x="842" y="630"/>
                  </a:lnTo>
                  <a:lnTo>
                    <a:pt x="842" y="630"/>
                  </a:lnTo>
                  <a:lnTo>
                    <a:pt x="842" y="632"/>
                  </a:lnTo>
                  <a:lnTo>
                    <a:pt x="836" y="630"/>
                  </a:lnTo>
                  <a:lnTo>
                    <a:pt x="818" y="624"/>
                  </a:lnTo>
                  <a:lnTo>
                    <a:pt x="818" y="624"/>
                  </a:lnTo>
                  <a:lnTo>
                    <a:pt x="812" y="622"/>
                  </a:lnTo>
                  <a:lnTo>
                    <a:pt x="808" y="616"/>
                  </a:lnTo>
                  <a:lnTo>
                    <a:pt x="804" y="604"/>
                  </a:lnTo>
                  <a:lnTo>
                    <a:pt x="804" y="604"/>
                  </a:lnTo>
                  <a:lnTo>
                    <a:pt x="804" y="598"/>
                  </a:lnTo>
                  <a:lnTo>
                    <a:pt x="806" y="592"/>
                  </a:lnTo>
                  <a:lnTo>
                    <a:pt x="806" y="592"/>
                  </a:lnTo>
                  <a:lnTo>
                    <a:pt x="810" y="588"/>
                  </a:lnTo>
                  <a:lnTo>
                    <a:pt x="812" y="582"/>
                  </a:lnTo>
                  <a:lnTo>
                    <a:pt x="812" y="582"/>
                  </a:lnTo>
                  <a:lnTo>
                    <a:pt x="810" y="578"/>
                  </a:lnTo>
                  <a:lnTo>
                    <a:pt x="804" y="574"/>
                  </a:lnTo>
                  <a:lnTo>
                    <a:pt x="800" y="572"/>
                  </a:lnTo>
                  <a:lnTo>
                    <a:pt x="800" y="572"/>
                  </a:lnTo>
                  <a:lnTo>
                    <a:pt x="786" y="562"/>
                  </a:lnTo>
                  <a:lnTo>
                    <a:pt x="778" y="554"/>
                  </a:lnTo>
                  <a:lnTo>
                    <a:pt x="778" y="554"/>
                  </a:lnTo>
                  <a:lnTo>
                    <a:pt x="768" y="544"/>
                  </a:lnTo>
                  <a:lnTo>
                    <a:pt x="768" y="544"/>
                  </a:lnTo>
                  <a:lnTo>
                    <a:pt x="766" y="540"/>
                  </a:lnTo>
                  <a:lnTo>
                    <a:pt x="768" y="538"/>
                  </a:lnTo>
                  <a:lnTo>
                    <a:pt x="768" y="538"/>
                  </a:lnTo>
                  <a:lnTo>
                    <a:pt x="772" y="540"/>
                  </a:lnTo>
                  <a:lnTo>
                    <a:pt x="778" y="544"/>
                  </a:lnTo>
                  <a:lnTo>
                    <a:pt x="778" y="544"/>
                  </a:lnTo>
                  <a:lnTo>
                    <a:pt x="784" y="546"/>
                  </a:lnTo>
                  <a:lnTo>
                    <a:pt x="790" y="548"/>
                  </a:lnTo>
                  <a:lnTo>
                    <a:pt x="794" y="548"/>
                  </a:lnTo>
                  <a:lnTo>
                    <a:pt x="794" y="548"/>
                  </a:lnTo>
                  <a:lnTo>
                    <a:pt x="800" y="550"/>
                  </a:lnTo>
                  <a:lnTo>
                    <a:pt x="806" y="556"/>
                  </a:lnTo>
                  <a:lnTo>
                    <a:pt x="808" y="560"/>
                  </a:lnTo>
                  <a:lnTo>
                    <a:pt x="808" y="560"/>
                  </a:lnTo>
                  <a:lnTo>
                    <a:pt x="812" y="566"/>
                  </a:lnTo>
                  <a:lnTo>
                    <a:pt x="820" y="570"/>
                  </a:lnTo>
                  <a:lnTo>
                    <a:pt x="842" y="576"/>
                  </a:lnTo>
                  <a:lnTo>
                    <a:pt x="842" y="576"/>
                  </a:lnTo>
                  <a:lnTo>
                    <a:pt x="850" y="576"/>
                  </a:lnTo>
                  <a:lnTo>
                    <a:pt x="858" y="576"/>
                  </a:lnTo>
                  <a:lnTo>
                    <a:pt x="872" y="570"/>
                  </a:lnTo>
                  <a:lnTo>
                    <a:pt x="872" y="570"/>
                  </a:lnTo>
                  <a:lnTo>
                    <a:pt x="888" y="564"/>
                  </a:lnTo>
                  <a:lnTo>
                    <a:pt x="892" y="562"/>
                  </a:lnTo>
                  <a:lnTo>
                    <a:pt x="892" y="562"/>
                  </a:lnTo>
                  <a:lnTo>
                    <a:pt x="898" y="558"/>
                  </a:lnTo>
                  <a:lnTo>
                    <a:pt x="902" y="550"/>
                  </a:lnTo>
                  <a:lnTo>
                    <a:pt x="906" y="536"/>
                  </a:lnTo>
                  <a:lnTo>
                    <a:pt x="906" y="536"/>
                  </a:lnTo>
                  <a:lnTo>
                    <a:pt x="906" y="530"/>
                  </a:lnTo>
                  <a:lnTo>
                    <a:pt x="904" y="524"/>
                  </a:lnTo>
                  <a:lnTo>
                    <a:pt x="876" y="496"/>
                  </a:lnTo>
                  <a:lnTo>
                    <a:pt x="876" y="496"/>
                  </a:lnTo>
                  <a:lnTo>
                    <a:pt x="864" y="486"/>
                  </a:lnTo>
                  <a:lnTo>
                    <a:pt x="848" y="474"/>
                  </a:lnTo>
                  <a:lnTo>
                    <a:pt x="848" y="474"/>
                  </a:lnTo>
                  <a:lnTo>
                    <a:pt x="836" y="464"/>
                  </a:lnTo>
                  <a:lnTo>
                    <a:pt x="826" y="456"/>
                  </a:lnTo>
                  <a:lnTo>
                    <a:pt x="826" y="456"/>
                  </a:lnTo>
                  <a:lnTo>
                    <a:pt x="820" y="452"/>
                  </a:lnTo>
                  <a:lnTo>
                    <a:pt x="814" y="448"/>
                  </a:lnTo>
                  <a:lnTo>
                    <a:pt x="800" y="444"/>
                  </a:lnTo>
                  <a:lnTo>
                    <a:pt x="800" y="444"/>
                  </a:lnTo>
                  <a:lnTo>
                    <a:pt x="788" y="440"/>
                  </a:lnTo>
                  <a:lnTo>
                    <a:pt x="788" y="440"/>
                  </a:lnTo>
                  <a:lnTo>
                    <a:pt x="784" y="438"/>
                  </a:lnTo>
                  <a:lnTo>
                    <a:pt x="782" y="432"/>
                  </a:lnTo>
                  <a:lnTo>
                    <a:pt x="782" y="430"/>
                  </a:lnTo>
                  <a:lnTo>
                    <a:pt x="782" y="430"/>
                  </a:lnTo>
                  <a:lnTo>
                    <a:pt x="782" y="426"/>
                  </a:lnTo>
                  <a:lnTo>
                    <a:pt x="780" y="424"/>
                  </a:lnTo>
                  <a:lnTo>
                    <a:pt x="778" y="422"/>
                  </a:lnTo>
                  <a:lnTo>
                    <a:pt x="774" y="422"/>
                  </a:lnTo>
                  <a:lnTo>
                    <a:pt x="770" y="422"/>
                  </a:lnTo>
                  <a:lnTo>
                    <a:pt x="770" y="422"/>
                  </a:lnTo>
                  <a:lnTo>
                    <a:pt x="754" y="422"/>
                  </a:lnTo>
                  <a:lnTo>
                    <a:pt x="752" y="422"/>
                  </a:lnTo>
                  <a:lnTo>
                    <a:pt x="752" y="422"/>
                  </a:lnTo>
                  <a:lnTo>
                    <a:pt x="742" y="422"/>
                  </a:lnTo>
                  <a:lnTo>
                    <a:pt x="742" y="422"/>
                  </a:lnTo>
                  <a:lnTo>
                    <a:pt x="738" y="416"/>
                  </a:lnTo>
                  <a:lnTo>
                    <a:pt x="738" y="416"/>
                  </a:lnTo>
                  <a:lnTo>
                    <a:pt x="734" y="412"/>
                  </a:lnTo>
                  <a:lnTo>
                    <a:pt x="734" y="406"/>
                  </a:lnTo>
                  <a:lnTo>
                    <a:pt x="734" y="406"/>
                  </a:lnTo>
                  <a:lnTo>
                    <a:pt x="736" y="394"/>
                  </a:lnTo>
                  <a:lnTo>
                    <a:pt x="740" y="390"/>
                  </a:lnTo>
                  <a:lnTo>
                    <a:pt x="740" y="390"/>
                  </a:lnTo>
                  <a:lnTo>
                    <a:pt x="740" y="384"/>
                  </a:lnTo>
                  <a:lnTo>
                    <a:pt x="738" y="378"/>
                  </a:lnTo>
                  <a:lnTo>
                    <a:pt x="738" y="378"/>
                  </a:lnTo>
                  <a:lnTo>
                    <a:pt x="728" y="368"/>
                  </a:lnTo>
                  <a:lnTo>
                    <a:pt x="720" y="358"/>
                  </a:lnTo>
                  <a:lnTo>
                    <a:pt x="720" y="358"/>
                  </a:lnTo>
                  <a:lnTo>
                    <a:pt x="716" y="358"/>
                  </a:lnTo>
                  <a:lnTo>
                    <a:pt x="714" y="356"/>
                  </a:lnTo>
                  <a:lnTo>
                    <a:pt x="710" y="358"/>
                  </a:lnTo>
                  <a:lnTo>
                    <a:pt x="708" y="358"/>
                  </a:lnTo>
                  <a:lnTo>
                    <a:pt x="700" y="368"/>
                  </a:lnTo>
                  <a:lnTo>
                    <a:pt x="700" y="368"/>
                  </a:lnTo>
                  <a:lnTo>
                    <a:pt x="694" y="370"/>
                  </a:lnTo>
                  <a:lnTo>
                    <a:pt x="686" y="370"/>
                  </a:lnTo>
                  <a:lnTo>
                    <a:pt x="682" y="366"/>
                  </a:lnTo>
                  <a:lnTo>
                    <a:pt x="682" y="366"/>
                  </a:lnTo>
                  <a:lnTo>
                    <a:pt x="670" y="362"/>
                  </a:lnTo>
                  <a:lnTo>
                    <a:pt x="670" y="362"/>
                  </a:lnTo>
                  <a:lnTo>
                    <a:pt x="656" y="362"/>
                  </a:lnTo>
                  <a:lnTo>
                    <a:pt x="654" y="362"/>
                  </a:lnTo>
                  <a:lnTo>
                    <a:pt x="654" y="362"/>
                  </a:lnTo>
                  <a:lnTo>
                    <a:pt x="646" y="364"/>
                  </a:lnTo>
                  <a:lnTo>
                    <a:pt x="640" y="368"/>
                  </a:lnTo>
                  <a:lnTo>
                    <a:pt x="632" y="376"/>
                  </a:lnTo>
                  <a:lnTo>
                    <a:pt x="632" y="376"/>
                  </a:lnTo>
                  <a:lnTo>
                    <a:pt x="626" y="380"/>
                  </a:lnTo>
                  <a:lnTo>
                    <a:pt x="620" y="382"/>
                  </a:lnTo>
                  <a:lnTo>
                    <a:pt x="620" y="382"/>
                  </a:lnTo>
                  <a:lnTo>
                    <a:pt x="610" y="382"/>
                  </a:lnTo>
                  <a:lnTo>
                    <a:pt x="610" y="382"/>
                  </a:lnTo>
                  <a:lnTo>
                    <a:pt x="606" y="384"/>
                  </a:lnTo>
                  <a:lnTo>
                    <a:pt x="600" y="388"/>
                  </a:lnTo>
                  <a:lnTo>
                    <a:pt x="600" y="388"/>
                  </a:lnTo>
                  <a:lnTo>
                    <a:pt x="596" y="390"/>
                  </a:lnTo>
                  <a:lnTo>
                    <a:pt x="592" y="392"/>
                  </a:lnTo>
                  <a:lnTo>
                    <a:pt x="592" y="392"/>
                  </a:lnTo>
                  <a:lnTo>
                    <a:pt x="586" y="394"/>
                  </a:lnTo>
                  <a:lnTo>
                    <a:pt x="584" y="400"/>
                  </a:lnTo>
                  <a:lnTo>
                    <a:pt x="578" y="414"/>
                  </a:lnTo>
                  <a:lnTo>
                    <a:pt x="578" y="414"/>
                  </a:lnTo>
                  <a:lnTo>
                    <a:pt x="574" y="420"/>
                  </a:lnTo>
                  <a:lnTo>
                    <a:pt x="568" y="422"/>
                  </a:lnTo>
                  <a:lnTo>
                    <a:pt x="556" y="422"/>
                  </a:lnTo>
                  <a:lnTo>
                    <a:pt x="556" y="422"/>
                  </a:lnTo>
                  <a:lnTo>
                    <a:pt x="548" y="424"/>
                  </a:lnTo>
                  <a:lnTo>
                    <a:pt x="544" y="430"/>
                  </a:lnTo>
                  <a:lnTo>
                    <a:pt x="540" y="444"/>
                  </a:lnTo>
                  <a:lnTo>
                    <a:pt x="540" y="444"/>
                  </a:lnTo>
                  <a:lnTo>
                    <a:pt x="538" y="456"/>
                  </a:lnTo>
                  <a:lnTo>
                    <a:pt x="538" y="456"/>
                  </a:lnTo>
                  <a:lnTo>
                    <a:pt x="534" y="460"/>
                  </a:lnTo>
                  <a:lnTo>
                    <a:pt x="530" y="460"/>
                  </a:lnTo>
                  <a:lnTo>
                    <a:pt x="526" y="460"/>
                  </a:lnTo>
                  <a:lnTo>
                    <a:pt x="526" y="460"/>
                  </a:lnTo>
                  <a:lnTo>
                    <a:pt x="518" y="462"/>
                  </a:lnTo>
                  <a:lnTo>
                    <a:pt x="514" y="468"/>
                  </a:lnTo>
                  <a:lnTo>
                    <a:pt x="502" y="484"/>
                  </a:lnTo>
                  <a:lnTo>
                    <a:pt x="502" y="484"/>
                  </a:lnTo>
                  <a:lnTo>
                    <a:pt x="500" y="490"/>
                  </a:lnTo>
                  <a:lnTo>
                    <a:pt x="498" y="498"/>
                  </a:lnTo>
                  <a:lnTo>
                    <a:pt x="498" y="502"/>
                  </a:lnTo>
                  <a:lnTo>
                    <a:pt x="498" y="502"/>
                  </a:lnTo>
                  <a:lnTo>
                    <a:pt x="496" y="510"/>
                  </a:lnTo>
                  <a:lnTo>
                    <a:pt x="494" y="516"/>
                  </a:lnTo>
                  <a:lnTo>
                    <a:pt x="482" y="532"/>
                  </a:lnTo>
                  <a:lnTo>
                    <a:pt x="482" y="532"/>
                  </a:lnTo>
                  <a:lnTo>
                    <a:pt x="474" y="546"/>
                  </a:lnTo>
                  <a:lnTo>
                    <a:pt x="472" y="552"/>
                  </a:lnTo>
                  <a:lnTo>
                    <a:pt x="472" y="552"/>
                  </a:lnTo>
                  <a:lnTo>
                    <a:pt x="466" y="566"/>
                  </a:lnTo>
                  <a:lnTo>
                    <a:pt x="462" y="570"/>
                  </a:lnTo>
                  <a:lnTo>
                    <a:pt x="462" y="570"/>
                  </a:lnTo>
                  <a:lnTo>
                    <a:pt x="456" y="586"/>
                  </a:lnTo>
                  <a:lnTo>
                    <a:pt x="452" y="590"/>
                  </a:lnTo>
                  <a:lnTo>
                    <a:pt x="452" y="590"/>
                  </a:lnTo>
                  <a:lnTo>
                    <a:pt x="444" y="604"/>
                  </a:lnTo>
                  <a:lnTo>
                    <a:pt x="424" y="640"/>
                  </a:lnTo>
                  <a:lnTo>
                    <a:pt x="424" y="640"/>
                  </a:lnTo>
                  <a:lnTo>
                    <a:pt x="414" y="652"/>
                  </a:lnTo>
                  <a:lnTo>
                    <a:pt x="406" y="660"/>
                  </a:lnTo>
                  <a:lnTo>
                    <a:pt x="406" y="660"/>
                  </a:lnTo>
                  <a:lnTo>
                    <a:pt x="392" y="670"/>
                  </a:lnTo>
                  <a:lnTo>
                    <a:pt x="388" y="672"/>
                  </a:lnTo>
                  <a:lnTo>
                    <a:pt x="388" y="672"/>
                  </a:lnTo>
                  <a:lnTo>
                    <a:pt x="382" y="676"/>
                  </a:lnTo>
                  <a:lnTo>
                    <a:pt x="376" y="682"/>
                  </a:lnTo>
                  <a:lnTo>
                    <a:pt x="374" y="688"/>
                  </a:lnTo>
                  <a:lnTo>
                    <a:pt x="374" y="688"/>
                  </a:lnTo>
                  <a:lnTo>
                    <a:pt x="366" y="700"/>
                  </a:lnTo>
                  <a:lnTo>
                    <a:pt x="366" y="700"/>
                  </a:lnTo>
                  <a:lnTo>
                    <a:pt x="356" y="710"/>
                  </a:lnTo>
                  <a:lnTo>
                    <a:pt x="356" y="710"/>
                  </a:lnTo>
                  <a:lnTo>
                    <a:pt x="352" y="714"/>
                  </a:lnTo>
                  <a:lnTo>
                    <a:pt x="350" y="720"/>
                  </a:lnTo>
                  <a:lnTo>
                    <a:pt x="350" y="720"/>
                  </a:lnTo>
                  <a:lnTo>
                    <a:pt x="346" y="732"/>
                  </a:lnTo>
                  <a:lnTo>
                    <a:pt x="344" y="736"/>
                  </a:lnTo>
                  <a:lnTo>
                    <a:pt x="344" y="736"/>
                  </a:lnTo>
                  <a:lnTo>
                    <a:pt x="342" y="744"/>
                  </a:lnTo>
                  <a:lnTo>
                    <a:pt x="340" y="752"/>
                  </a:lnTo>
                  <a:lnTo>
                    <a:pt x="340" y="756"/>
                  </a:lnTo>
                  <a:lnTo>
                    <a:pt x="340" y="756"/>
                  </a:lnTo>
                  <a:lnTo>
                    <a:pt x="342" y="764"/>
                  </a:lnTo>
                  <a:lnTo>
                    <a:pt x="344" y="770"/>
                  </a:lnTo>
                  <a:lnTo>
                    <a:pt x="346" y="776"/>
                  </a:lnTo>
                  <a:lnTo>
                    <a:pt x="346" y="776"/>
                  </a:lnTo>
                  <a:lnTo>
                    <a:pt x="348" y="784"/>
                  </a:lnTo>
                  <a:lnTo>
                    <a:pt x="350" y="792"/>
                  </a:lnTo>
                  <a:lnTo>
                    <a:pt x="350" y="794"/>
                  </a:lnTo>
                  <a:lnTo>
                    <a:pt x="350" y="794"/>
                  </a:lnTo>
                  <a:lnTo>
                    <a:pt x="350" y="810"/>
                  </a:lnTo>
                  <a:lnTo>
                    <a:pt x="350" y="814"/>
                  </a:lnTo>
                  <a:lnTo>
                    <a:pt x="350" y="814"/>
                  </a:lnTo>
                  <a:lnTo>
                    <a:pt x="352" y="820"/>
                  </a:lnTo>
                  <a:lnTo>
                    <a:pt x="356" y="826"/>
                  </a:lnTo>
                  <a:lnTo>
                    <a:pt x="364" y="828"/>
                  </a:lnTo>
                  <a:lnTo>
                    <a:pt x="364" y="828"/>
                  </a:lnTo>
                  <a:lnTo>
                    <a:pt x="370" y="830"/>
                  </a:lnTo>
                  <a:lnTo>
                    <a:pt x="378" y="832"/>
                  </a:lnTo>
                  <a:lnTo>
                    <a:pt x="382" y="832"/>
                  </a:lnTo>
                  <a:lnTo>
                    <a:pt x="382" y="832"/>
                  </a:lnTo>
                  <a:lnTo>
                    <a:pt x="390" y="830"/>
                  </a:lnTo>
                  <a:lnTo>
                    <a:pt x="396" y="828"/>
                  </a:lnTo>
                  <a:lnTo>
                    <a:pt x="412" y="816"/>
                  </a:lnTo>
                  <a:lnTo>
                    <a:pt x="412" y="816"/>
                  </a:lnTo>
                  <a:lnTo>
                    <a:pt x="424" y="808"/>
                  </a:lnTo>
                  <a:lnTo>
                    <a:pt x="424" y="808"/>
                  </a:lnTo>
                  <a:lnTo>
                    <a:pt x="430" y="804"/>
                  </a:lnTo>
                  <a:lnTo>
                    <a:pt x="434" y="802"/>
                  </a:lnTo>
                  <a:lnTo>
                    <a:pt x="434" y="802"/>
                  </a:lnTo>
                  <a:lnTo>
                    <a:pt x="438" y="800"/>
                  </a:lnTo>
                  <a:lnTo>
                    <a:pt x="442" y="796"/>
                  </a:lnTo>
                  <a:lnTo>
                    <a:pt x="446" y="790"/>
                  </a:lnTo>
                  <a:lnTo>
                    <a:pt x="446" y="790"/>
                  </a:lnTo>
                  <a:lnTo>
                    <a:pt x="454" y="778"/>
                  </a:lnTo>
                  <a:lnTo>
                    <a:pt x="454" y="778"/>
                  </a:lnTo>
                  <a:lnTo>
                    <a:pt x="458" y="774"/>
                  </a:lnTo>
                  <a:lnTo>
                    <a:pt x="458" y="774"/>
                  </a:lnTo>
                  <a:lnTo>
                    <a:pt x="454" y="778"/>
                  </a:lnTo>
                  <a:lnTo>
                    <a:pt x="454" y="778"/>
                  </a:lnTo>
                  <a:lnTo>
                    <a:pt x="446" y="790"/>
                  </a:lnTo>
                  <a:lnTo>
                    <a:pt x="442" y="796"/>
                  </a:lnTo>
                  <a:lnTo>
                    <a:pt x="442" y="796"/>
                  </a:lnTo>
                  <a:lnTo>
                    <a:pt x="440" y="808"/>
                  </a:lnTo>
                  <a:lnTo>
                    <a:pt x="440" y="808"/>
                  </a:lnTo>
                  <a:lnTo>
                    <a:pt x="442" y="820"/>
                  </a:lnTo>
                  <a:lnTo>
                    <a:pt x="446" y="826"/>
                  </a:lnTo>
                  <a:lnTo>
                    <a:pt x="446" y="826"/>
                  </a:lnTo>
                  <a:lnTo>
                    <a:pt x="448" y="832"/>
                  </a:lnTo>
                  <a:lnTo>
                    <a:pt x="448" y="840"/>
                  </a:lnTo>
                  <a:lnTo>
                    <a:pt x="448" y="844"/>
                  </a:lnTo>
                  <a:lnTo>
                    <a:pt x="448" y="844"/>
                  </a:lnTo>
                  <a:lnTo>
                    <a:pt x="452" y="860"/>
                  </a:lnTo>
                  <a:lnTo>
                    <a:pt x="456" y="874"/>
                  </a:lnTo>
                  <a:lnTo>
                    <a:pt x="456" y="874"/>
                  </a:lnTo>
                  <a:lnTo>
                    <a:pt x="458" y="886"/>
                  </a:lnTo>
                  <a:lnTo>
                    <a:pt x="458" y="886"/>
                  </a:lnTo>
                  <a:lnTo>
                    <a:pt x="460" y="892"/>
                  </a:lnTo>
                  <a:lnTo>
                    <a:pt x="464" y="896"/>
                  </a:lnTo>
                  <a:lnTo>
                    <a:pt x="464" y="896"/>
                  </a:lnTo>
                  <a:lnTo>
                    <a:pt x="466" y="902"/>
                  </a:lnTo>
                  <a:lnTo>
                    <a:pt x="468" y="906"/>
                  </a:lnTo>
                  <a:lnTo>
                    <a:pt x="468" y="906"/>
                  </a:lnTo>
                  <a:lnTo>
                    <a:pt x="470" y="910"/>
                  </a:lnTo>
                  <a:lnTo>
                    <a:pt x="476" y="910"/>
                  </a:lnTo>
                  <a:lnTo>
                    <a:pt x="480" y="910"/>
                  </a:lnTo>
                  <a:lnTo>
                    <a:pt x="480" y="910"/>
                  </a:lnTo>
                  <a:lnTo>
                    <a:pt x="486" y="910"/>
                  </a:lnTo>
                  <a:lnTo>
                    <a:pt x="488" y="906"/>
                  </a:lnTo>
                  <a:lnTo>
                    <a:pt x="488" y="906"/>
                  </a:lnTo>
                  <a:lnTo>
                    <a:pt x="490" y="902"/>
                  </a:lnTo>
                  <a:lnTo>
                    <a:pt x="492" y="896"/>
                  </a:lnTo>
                  <a:lnTo>
                    <a:pt x="492" y="896"/>
                  </a:lnTo>
                  <a:lnTo>
                    <a:pt x="498" y="892"/>
                  </a:lnTo>
                  <a:lnTo>
                    <a:pt x="506" y="892"/>
                  </a:lnTo>
                  <a:lnTo>
                    <a:pt x="510" y="892"/>
                  </a:lnTo>
                  <a:lnTo>
                    <a:pt x="510" y="892"/>
                  </a:lnTo>
                  <a:lnTo>
                    <a:pt x="516" y="890"/>
                  </a:lnTo>
                  <a:lnTo>
                    <a:pt x="520" y="884"/>
                  </a:lnTo>
                  <a:lnTo>
                    <a:pt x="524" y="878"/>
                  </a:lnTo>
                  <a:lnTo>
                    <a:pt x="524" y="878"/>
                  </a:lnTo>
                  <a:lnTo>
                    <a:pt x="526" y="872"/>
                  </a:lnTo>
                  <a:lnTo>
                    <a:pt x="528" y="864"/>
                  </a:lnTo>
                  <a:lnTo>
                    <a:pt x="528" y="840"/>
                  </a:lnTo>
                  <a:lnTo>
                    <a:pt x="528" y="840"/>
                  </a:lnTo>
                  <a:lnTo>
                    <a:pt x="528" y="824"/>
                  </a:lnTo>
                  <a:lnTo>
                    <a:pt x="528" y="822"/>
                  </a:lnTo>
                  <a:lnTo>
                    <a:pt x="528" y="822"/>
                  </a:lnTo>
                  <a:lnTo>
                    <a:pt x="528" y="816"/>
                  </a:lnTo>
                  <a:lnTo>
                    <a:pt x="532" y="814"/>
                  </a:lnTo>
                  <a:lnTo>
                    <a:pt x="532" y="814"/>
                  </a:lnTo>
                  <a:lnTo>
                    <a:pt x="544" y="810"/>
                  </a:lnTo>
                  <a:lnTo>
                    <a:pt x="550" y="806"/>
                  </a:lnTo>
                  <a:lnTo>
                    <a:pt x="550" y="806"/>
                  </a:lnTo>
                  <a:lnTo>
                    <a:pt x="554" y="802"/>
                  </a:lnTo>
                  <a:lnTo>
                    <a:pt x="556" y="796"/>
                  </a:lnTo>
                  <a:lnTo>
                    <a:pt x="556" y="792"/>
                  </a:lnTo>
                  <a:lnTo>
                    <a:pt x="556" y="792"/>
                  </a:lnTo>
                  <a:lnTo>
                    <a:pt x="556" y="784"/>
                  </a:lnTo>
                  <a:lnTo>
                    <a:pt x="554" y="776"/>
                  </a:lnTo>
                  <a:lnTo>
                    <a:pt x="550" y="772"/>
                  </a:lnTo>
                  <a:lnTo>
                    <a:pt x="550" y="772"/>
                  </a:lnTo>
                  <a:lnTo>
                    <a:pt x="542" y="760"/>
                  </a:lnTo>
                  <a:lnTo>
                    <a:pt x="542" y="760"/>
                  </a:lnTo>
                  <a:lnTo>
                    <a:pt x="538" y="754"/>
                  </a:lnTo>
                  <a:lnTo>
                    <a:pt x="536" y="746"/>
                  </a:lnTo>
                  <a:lnTo>
                    <a:pt x="536" y="732"/>
                  </a:lnTo>
                  <a:lnTo>
                    <a:pt x="536" y="732"/>
                  </a:lnTo>
                  <a:lnTo>
                    <a:pt x="536" y="716"/>
                  </a:lnTo>
                  <a:lnTo>
                    <a:pt x="536" y="704"/>
                  </a:lnTo>
                  <a:lnTo>
                    <a:pt x="536" y="704"/>
                  </a:lnTo>
                  <a:lnTo>
                    <a:pt x="538" y="696"/>
                  </a:lnTo>
                  <a:lnTo>
                    <a:pt x="542" y="690"/>
                  </a:lnTo>
                  <a:lnTo>
                    <a:pt x="550" y="682"/>
                  </a:lnTo>
                  <a:lnTo>
                    <a:pt x="550" y="682"/>
                  </a:lnTo>
                  <a:lnTo>
                    <a:pt x="562" y="672"/>
                  </a:lnTo>
                  <a:lnTo>
                    <a:pt x="562" y="672"/>
                  </a:lnTo>
                  <a:lnTo>
                    <a:pt x="572" y="662"/>
                  </a:lnTo>
                  <a:lnTo>
                    <a:pt x="590" y="652"/>
                  </a:lnTo>
                  <a:lnTo>
                    <a:pt x="590" y="652"/>
                  </a:lnTo>
                  <a:lnTo>
                    <a:pt x="594" y="646"/>
                  </a:lnTo>
                  <a:lnTo>
                    <a:pt x="600" y="640"/>
                  </a:lnTo>
                  <a:lnTo>
                    <a:pt x="602" y="634"/>
                  </a:lnTo>
                  <a:lnTo>
                    <a:pt x="602" y="634"/>
                  </a:lnTo>
                  <a:lnTo>
                    <a:pt x="604" y="628"/>
                  </a:lnTo>
                  <a:lnTo>
                    <a:pt x="600" y="622"/>
                  </a:lnTo>
                  <a:lnTo>
                    <a:pt x="600" y="622"/>
                  </a:lnTo>
                  <a:lnTo>
                    <a:pt x="598" y="616"/>
                  </a:lnTo>
                  <a:lnTo>
                    <a:pt x="600" y="610"/>
                  </a:lnTo>
                  <a:lnTo>
                    <a:pt x="602" y="604"/>
                  </a:lnTo>
                  <a:lnTo>
                    <a:pt x="602" y="604"/>
                  </a:lnTo>
                  <a:lnTo>
                    <a:pt x="612" y="592"/>
                  </a:lnTo>
                  <a:lnTo>
                    <a:pt x="620" y="584"/>
                  </a:lnTo>
                  <a:lnTo>
                    <a:pt x="620" y="584"/>
                  </a:lnTo>
                  <a:lnTo>
                    <a:pt x="624" y="580"/>
                  </a:lnTo>
                  <a:lnTo>
                    <a:pt x="630" y="576"/>
                  </a:lnTo>
                  <a:lnTo>
                    <a:pt x="630" y="576"/>
                  </a:lnTo>
                  <a:lnTo>
                    <a:pt x="634" y="578"/>
                  </a:lnTo>
                  <a:lnTo>
                    <a:pt x="640" y="582"/>
                  </a:lnTo>
                  <a:lnTo>
                    <a:pt x="640" y="582"/>
                  </a:lnTo>
                  <a:lnTo>
                    <a:pt x="648" y="594"/>
                  </a:lnTo>
                  <a:lnTo>
                    <a:pt x="652" y="600"/>
                  </a:lnTo>
                  <a:lnTo>
                    <a:pt x="652" y="600"/>
                  </a:lnTo>
                  <a:lnTo>
                    <a:pt x="652" y="608"/>
                  </a:lnTo>
                  <a:lnTo>
                    <a:pt x="652" y="614"/>
                  </a:lnTo>
                  <a:lnTo>
                    <a:pt x="638" y="640"/>
                  </a:lnTo>
                  <a:lnTo>
                    <a:pt x="638" y="640"/>
                  </a:lnTo>
                  <a:lnTo>
                    <a:pt x="634" y="646"/>
                  </a:lnTo>
                  <a:lnTo>
                    <a:pt x="628" y="650"/>
                  </a:lnTo>
                  <a:lnTo>
                    <a:pt x="612" y="662"/>
                  </a:lnTo>
                  <a:lnTo>
                    <a:pt x="612" y="662"/>
                  </a:lnTo>
                  <a:lnTo>
                    <a:pt x="606" y="666"/>
                  </a:lnTo>
                  <a:lnTo>
                    <a:pt x="604" y="674"/>
                  </a:lnTo>
                  <a:lnTo>
                    <a:pt x="598" y="688"/>
                  </a:lnTo>
                  <a:lnTo>
                    <a:pt x="598" y="688"/>
                  </a:lnTo>
                  <a:lnTo>
                    <a:pt x="596" y="704"/>
                  </a:lnTo>
                  <a:lnTo>
                    <a:pt x="596" y="726"/>
                  </a:lnTo>
                  <a:lnTo>
                    <a:pt x="596" y="726"/>
                  </a:lnTo>
                  <a:lnTo>
                    <a:pt x="596" y="734"/>
                  </a:lnTo>
                  <a:lnTo>
                    <a:pt x="600" y="742"/>
                  </a:lnTo>
                  <a:lnTo>
                    <a:pt x="602" y="748"/>
                  </a:lnTo>
                  <a:lnTo>
                    <a:pt x="602" y="748"/>
                  </a:lnTo>
                  <a:lnTo>
                    <a:pt x="610" y="760"/>
                  </a:lnTo>
                  <a:lnTo>
                    <a:pt x="610" y="760"/>
                  </a:lnTo>
                  <a:lnTo>
                    <a:pt x="620" y="770"/>
                  </a:lnTo>
                  <a:lnTo>
                    <a:pt x="620" y="770"/>
                  </a:lnTo>
                  <a:lnTo>
                    <a:pt x="626" y="772"/>
                  </a:lnTo>
                  <a:lnTo>
                    <a:pt x="634" y="774"/>
                  </a:lnTo>
                  <a:lnTo>
                    <a:pt x="636" y="774"/>
                  </a:lnTo>
                  <a:lnTo>
                    <a:pt x="636" y="774"/>
                  </a:lnTo>
                  <a:lnTo>
                    <a:pt x="652" y="772"/>
                  </a:lnTo>
                  <a:lnTo>
                    <a:pt x="676" y="766"/>
                  </a:lnTo>
                  <a:lnTo>
                    <a:pt x="676" y="766"/>
                  </a:lnTo>
                  <a:lnTo>
                    <a:pt x="690" y="764"/>
                  </a:lnTo>
                  <a:lnTo>
                    <a:pt x="690" y="764"/>
                  </a:lnTo>
                  <a:lnTo>
                    <a:pt x="694" y="764"/>
                  </a:lnTo>
                  <a:lnTo>
                    <a:pt x="694" y="764"/>
                  </a:lnTo>
                  <a:lnTo>
                    <a:pt x="700" y="764"/>
                  </a:lnTo>
                  <a:lnTo>
                    <a:pt x="700" y="764"/>
                  </a:lnTo>
                  <a:lnTo>
                    <a:pt x="704" y="766"/>
                  </a:lnTo>
                  <a:lnTo>
                    <a:pt x="708" y="768"/>
                  </a:lnTo>
                  <a:lnTo>
                    <a:pt x="708" y="768"/>
                  </a:lnTo>
                  <a:lnTo>
                    <a:pt x="712" y="774"/>
                  </a:lnTo>
                  <a:lnTo>
                    <a:pt x="714" y="782"/>
                  </a:lnTo>
                  <a:lnTo>
                    <a:pt x="714" y="786"/>
                  </a:lnTo>
                  <a:lnTo>
                    <a:pt x="714" y="786"/>
                  </a:lnTo>
                  <a:lnTo>
                    <a:pt x="712" y="790"/>
                  </a:lnTo>
                  <a:lnTo>
                    <a:pt x="708" y="794"/>
                  </a:lnTo>
                  <a:lnTo>
                    <a:pt x="708" y="794"/>
                  </a:lnTo>
                  <a:lnTo>
                    <a:pt x="704" y="794"/>
                  </a:lnTo>
                  <a:lnTo>
                    <a:pt x="704" y="794"/>
                  </a:lnTo>
                  <a:lnTo>
                    <a:pt x="700" y="792"/>
                  </a:lnTo>
                  <a:lnTo>
                    <a:pt x="700" y="792"/>
                  </a:lnTo>
                  <a:lnTo>
                    <a:pt x="686" y="792"/>
                  </a:lnTo>
                  <a:lnTo>
                    <a:pt x="672" y="792"/>
                  </a:lnTo>
                  <a:lnTo>
                    <a:pt x="672" y="792"/>
                  </a:lnTo>
                  <a:lnTo>
                    <a:pt x="658" y="796"/>
                  </a:lnTo>
                  <a:lnTo>
                    <a:pt x="642" y="800"/>
                  </a:lnTo>
                  <a:lnTo>
                    <a:pt x="642" y="800"/>
                  </a:lnTo>
                  <a:lnTo>
                    <a:pt x="638" y="804"/>
                  </a:lnTo>
                  <a:lnTo>
                    <a:pt x="634" y="808"/>
                  </a:lnTo>
                  <a:lnTo>
                    <a:pt x="634" y="808"/>
                  </a:lnTo>
                  <a:lnTo>
                    <a:pt x="634" y="818"/>
                  </a:lnTo>
                  <a:lnTo>
                    <a:pt x="634" y="818"/>
                  </a:lnTo>
                  <a:lnTo>
                    <a:pt x="636" y="822"/>
                  </a:lnTo>
                  <a:lnTo>
                    <a:pt x="640" y="828"/>
                  </a:lnTo>
                  <a:lnTo>
                    <a:pt x="640" y="828"/>
                  </a:lnTo>
                  <a:lnTo>
                    <a:pt x="644" y="832"/>
                  </a:lnTo>
                  <a:lnTo>
                    <a:pt x="644" y="838"/>
                  </a:lnTo>
                  <a:lnTo>
                    <a:pt x="644" y="838"/>
                  </a:lnTo>
                  <a:lnTo>
                    <a:pt x="644" y="842"/>
                  </a:lnTo>
                  <a:lnTo>
                    <a:pt x="644" y="842"/>
                  </a:lnTo>
                  <a:lnTo>
                    <a:pt x="642" y="850"/>
                  </a:lnTo>
                  <a:lnTo>
                    <a:pt x="638" y="854"/>
                  </a:lnTo>
                  <a:lnTo>
                    <a:pt x="638" y="854"/>
                  </a:lnTo>
                  <a:lnTo>
                    <a:pt x="636" y="856"/>
                  </a:lnTo>
                  <a:lnTo>
                    <a:pt x="634" y="858"/>
                  </a:lnTo>
                  <a:lnTo>
                    <a:pt x="632" y="858"/>
                  </a:lnTo>
                  <a:lnTo>
                    <a:pt x="628" y="858"/>
                  </a:lnTo>
                  <a:lnTo>
                    <a:pt x="622" y="856"/>
                  </a:lnTo>
                  <a:lnTo>
                    <a:pt x="622" y="856"/>
                  </a:lnTo>
                  <a:lnTo>
                    <a:pt x="610" y="852"/>
                  </a:lnTo>
                  <a:lnTo>
                    <a:pt x="610" y="852"/>
                  </a:lnTo>
                  <a:lnTo>
                    <a:pt x="606" y="854"/>
                  </a:lnTo>
                  <a:lnTo>
                    <a:pt x="602" y="858"/>
                  </a:lnTo>
                  <a:lnTo>
                    <a:pt x="600" y="864"/>
                  </a:lnTo>
                  <a:lnTo>
                    <a:pt x="600" y="864"/>
                  </a:lnTo>
                  <a:lnTo>
                    <a:pt x="598" y="872"/>
                  </a:lnTo>
                  <a:lnTo>
                    <a:pt x="596" y="880"/>
                  </a:lnTo>
                  <a:lnTo>
                    <a:pt x="596" y="882"/>
                  </a:lnTo>
                  <a:lnTo>
                    <a:pt x="596" y="882"/>
                  </a:lnTo>
                  <a:lnTo>
                    <a:pt x="596" y="890"/>
                  </a:lnTo>
                  <a:lnTo>
                    <a:pt x="596" y="890"/>
                  </a:lnTo>
                  <a:lnTo>
                    <a:pt x="596" y="898"/>
                  </a:lnTo>
                  <a:lnTo>
                    <a:pt x="596" y="902"/>
                  </a:lnTo>
                  <a:lnTo>
                    <a:pt x="596" y="902"/>
                  </a:lnTo>
                  <a:lnTo>
                    <a:pt x="596" y="910"/>
                  </a:lnTo>
                  <a:lnTo>
                    <a:pt x="596" y="910"/>
                  </a:lnTo>
                  <a:lnTo>
                    <a:pt x="592" y="910"/>
                  </a:lnTo>
                  <a:lnTo>
                    <a:pt x="592" y="910"/>
                  </a:lnTo>
                  <a:lnTo>
                    <a:pt x="586" y="912"/>
                  </a:lnTo>
                  <a:lnTo>
                    <a:pt x="582" y="916"/>
                  </a:lnTo>
                  <a:lnTo>
                    <a:pt x="582" y="916"/>
                  </a:lnTo>
                  <a:lnTo>
                    <a:pt x="578" y="920"/>
                  </a:lnTo>
                  <a:lnTo>
                    <a:pt x="576" y="926"/>
                  </a:lnTo>
                  <a:lnTo>
                    <a:pt x="576" y="926"/>
                  </a:lnTo>
                  <a:lnTo>
                    <a:pt x="574" y="928"/>
                  </a:lnTo>
                  <a:lnTo>
                    <a:pt x="568" y="930"/>
                  </a:lnTo>
                  <a:lnTo>
                    <a:pt x="564" y="930"/>
                  </a:lnTo>
                  <a:lnTo>
                    <a:pt x="564" y="930"/>
                  </a:lnTo>
                  <a:lnTo>
                    <a:pt x="552" y="930"/>
                  </a:lnTo>
                  <a:lnTo>
                    <a:pt x="552" y="930"/>
                  </a:lnTo>
                  <a:lnTo>
                    <a:pt x="540" y="932"/>
                  </a:lnTo>
                  <a:lnTo>
                    <a:pt x="516" y="938"/>
                  </a:lnTo>
                  <a:lnTo>
                    <a:pt x="516" y="938"/>
                  </a:lnTo>
                  <a:lnTo>
                    <a:pt x="500" y="944"/>
                  </a:lnTo>
                  <a:lnTo>
                    <a:pt x="496" y="946"/>
                  </a:lnTo>
                  <a:lnTo>
                    <a:pt x="496" y="946"/>
                  </a:lnTo>
                  <a:lnTo>
                    <a:pt x="488" y="950"/>
                  </a:lnTo>
                  <a:lnTo>
                    <a:pt x="488" y="950"/>
                  </a:lnTo>
                  <a:lnTo>
                    <a:pt x="482" y="946"/>
                  </a:lnTo>
                  <a:lnTo>
                    <a:pt x="476" y="944"/>
                  </a:lnTo>
                  <a:lnTo>
                    <a:pt x="476" y="944"/>
                  </a:lnTo>
                  <a:lnTo>
                    <a:pt x="468" y="942"/>
                  </a:lnTo>
                  <a:lnTo>
                    <a:pt x="462" y="944"/>
                  </a:lnTo>
                  <a:lnTo>
                    <a:pt x="456" y="946"/>
                  </a:lnTo>
                  <a:lnTo>
                    <a:pt x="456" y="946"/>
                  </a:lnTo>
                  <a:lnTo>
                    <a:pt x="450" y="946"/>
                  </a:lnTo>
                  <a:lnTo>
                    <a:pt x="444" y="944"/>
                  </a:lnTo>
                  <a:lnTo>
                    <a:pt x="444" y="944"/>
                  </a:lnTo>
                  <a:lnTo>
                    <a:pt x="440" y="940"/>
                  </a:lnTo>
                  <a:lnTo>
                    <a:pt x="440" y="934"/>
                  </a:lnTo>
                  <a:lnTo>
                    <a:pt x="440" y="934"/>
                  </a:lnTo>
                  <a:lnTo>
                    <a:pt x="436" y="932"/>
                  </a:lnTo>
                  <a:lnTo>
                    <a:pt x="432" y="930"/>
                  </a:lnTo>
                  <a:lnTo>
                    <a:pt x="428" y="930"/>
                  </a:lnTo>
                  <a:lnTo>
                    <a:pt x="428" y="930"/>
                  </a:lnTo>
                  <a:lnTo>
                    <a:pt x="424" y="930"/>
                  </a:lnTo>
                  <a:lnTo>
                    <a:pt x="422" y="928"/>
                  </a:lnTo>
                  <a:lnTo>
                    <a:pt x="420" y="924"/>
                  </a:lnTo>
                  <a:lnTo>
                    <a:pt x="420" y="922"/>
                  </a:lnTo>
                  <a:lnTo>
                    <a:pt x="420" y="918"/>
                  </a:lnTo>
                  <a:lnTo>
                    <a:pt x="420" y="918"/>
                  </a:lnTo>
                  <a:lnTo>
                    <a:pt x="420" y="902"/>
                  </a:lnTo>
                  <a:lnTo>
                    <a:pt x="420" y="898"/>
                  </a:lnTo>
                  <a:lnTo>
                    <a:pt x="420" y="898"/>
                  </a:lnTo>
                  <a:lnTo>
                    <a:pt x="422" y="894"/>
                  </a:lnTo>
                  <a:lnTo>
                    <a:pt x="424" y="890"/>
                  </a:lnTo>
                  <a:lnTo>
                    <a:pt x="424" y="890"/>
                  </a:lnTo>
                  <a:lnTo>
                    <a:pt x="430" y="890"/>
                  </a:lnTo>
                  <a:lnTo>
                    <a:pt x="434" y="886"/>
                  </a:lnTo>
                  <a:lnTo>
                    <a:pt x="434" y="886"/>
                  </a:lnTo>
                  <a:lnTo>
                    <a:pt x="436" y="882"/>
                  </a:lnTo>
                  <a:lnTo>
                    <a:pt x="434" y="882"/>
                  </a:lnTo>
                  <a:lnTo>
                    <a:pt x="434" y="882"/>
                  </a:lnTo>
                  <a:lnTo>
                    <a:pt x="430" y="880"/>
                  </a:lnTo>
                  <a:lnTo>
                    <a:pt x="430" y="876"/>
                  </a:lnTo>
                  <a:lnTo>
                    <a:pt x="430" y="876"/>
                  </a:lnTo>
                  <a:lnTo>
                    <a:pt x="430" y="864"/>
                  </a:lnTo>
                  <a:lnTo>
                    <a:pt x="430" y="860"/>
                  </a:lnTo>
                  <a:lnTo>
                    <a:pt x="430" y="860"/>
                  </a:lnTo>
                  <a:lnTo>
                    <a:pt x="428" y="858"/>
                  </a:lnTo>
                  <a:lnTo>
                    <a:pt x="428" y="856"/>
                  </a:lnTo>
                  <a:lnTo>
                    <a:pt x="426" y="854"/>
                  </a:lnTo>
                  <a:lnTo>
                    <a:pt x="422" y="856"/>
                  </a:lnTo>
                  <a:lnTo>
                    <a:pt x="418" y="858"/>
                  </a:lnTo>
                  <a:lnTo>
                    <a:pt x="418" y="858"/>
                  </a:lnTo>
                  <a:lnTo>
                    <a:pt x="406" y="862"/>
                  </a:lnTo>
                  <a:lnTo>
                    <a:pt x="406" y="862"/>
                  </a:lnTo>
                  <a:lnTo>
                    <a:pt x="400" y="864"/>
                  </a:lnTo>
                  <a:lnTo>
                    <a:pt x="398" y="868"/>
                  </a:lnTo>
                  <a:lnTo>
                    <a:pt x="394" y="874"/>
                  </a:lnTo>
                  <a:lnTo>
                    <a:pt x="394" y="874"/>
                  </a:lnTo>
                  <a:lnTo>
                    <a:pt x="392" y="882"/>
                  </a:lnTo>
                  <a:lnTo>
                    <a:pt x="392" y="890"/>
                  </a:lnTo>
                  <a:lnTo>
                    <a:pt x="392" y="892"/>
                  </a:lnTo>
                  <a:lnTo>
                    <a:pt x="392" y="892"/>
                  </a:lnTo>
                  <a:lnTo>
                    <a:pt x="392" y="900"/>
                  </a:lnTo>
                  <a:lnTo>
                    <a:pt x="396" y="906"/>
                  </a:lnTo>
                  <a:lnTo>
                    <a:pt x="396" y="906"/>
                  </a:lnTo>
                  <a:lnTo>
                    <a:pt x="404" y="918"/>
                  </a:lnTo>
                  <a:lnTo>
                    <a:pt x="406" y="922"/>
                  </a:lnTo>
                  <a:lnTo>
                    <a:pt x="406" y="922"/>
                  </a:lnTo>
                  <a:lnTo>
                    <a:pt x="410" y="930"/>
                  </a:lnTo>
                  <a:lnTo>
                    <a:pt x="410" y="930"/>
                  </a:lnTo>
                  <a:lnTo>
                    <a:pt x="406" y="936"/>
                  </a:lnTo>
                  <a:lnTo>
                    <a:pt x="404" y="942"/>
                  </a:lnTo>
                  <a:lnTo>
                    <a:pt x="404" y="942"/>
                  </a:lnTo>
                  <a:lnTo>
                    <a:pt x="400" y="954"/>
                  </a:lnTo>
                  <a:lnTo>
                    <a:pt x="400" y="954"/>
                  </a:lnTo>
                  <a:lnTo>
                    <a:pt x="398" y="958"/>
                  </a:lnTo>
                  <a:lnTo>
                    <a:pt x="396" y="958"/>
                  </a:lnTo>
                  <a:lnTo>
                    <a:pt x="396" y="958"/>
                  </a:lnTo>
                  <a:lnTo>
                    <a:pt x="386" y="958"/>
                  </a:lnTo>
                  <a:lnTo>
                    <a:pt x="386" y="958"/>
                  </a:lnTo>
                  <a:lnTo>
                    <a:pt x="380" y="960"/>
                  </a:lnTo>
                  <a:lnTo>
                    <a:pt x="380" y="960"/>
                  </a:lnTo>
                  <a:lnTo>
                    <a:pt x="376" y="960"/>
                  </a:lnTo>
                  <a:lnTo>
                    <a:pt x="376" y="960"/>
                  </a:lnTo>
                  <a:lnTo>
                    <a:pt x="364" y="964"/>
                  </a:lnTo>
                  <a:lnTo>
                    <a:pt x="358" y="966"/>
                  </a:lnTo>
                  <a:lnTo>
                    <a:pt x="358" y="966"/>
                  </a:lnTo>
                  <a:lnTo>
                    <a:pt x="352" y="970"/>
                  </a:lnTo>
                  <a:lnTo>
                    <a:pt x="346" y="976"/>
                  </a:lnTo>
                  <a:lnTo>
                    <a:pt x="336" y="992"/>
                  </a:lnTo>
                  <a:lnTo>
                    <a:pt x="336" y="992"/>
                  </a:lnTo>
                  <a:lnTo>
                    <a:pt x="326" y="1004"/>
                  </a:lnTo>
                  <a:lnTo>
                    <a:pt x="326" y="1004"/>
                  </a:lnTo>
                  <a:lnTo>
                    <a:pt x="320" y="1008"/>
                  </a:lnTo>
                  <a:lnTo>
                    <a:pt x="320" y="1008"/>
                  </a:lnTo>
                  <a:lnTo>
                    <a:pt x="316" y="1012"/>
                  </a:lnTo>
                  <a:lnTo>
                    <a:pt x="316" y="1012"/>
                  </a:lnTo>
                  <a:lnTo>
                    <a:pt x="312" y="1018"/>
                  </a:lnTo>
                  <a:lnTo>
                    <a:pt x="312" y="1018"/>
                  </a:lnTo>
                  <a:lnTo>
                    <a:pt x="306" y="1024"/>
                  </a:lnTo>
                  <a:lnTo>
                    <a:pt x="306" y="1024"/>
                  </a:lnTo>
                  <a:lnTo>
                    <a:pt x="298" y="1034"/>
                  </a:lnTo>
                  <a:lnTo>
                    <a:pt x="296" y="1040"/>
                  </a:lnTo>
                  <a:lnTo>
                    <a:pt x="296" y="1040"/>
                  </a:lnTo>
                  <a:lnTo>
                    <a:pt x="292" y="1046"/>
                  </a:lnTo>
                  <a:lnTo>
                    <a:pt x="288" y="1048"/>
                  </a:lnTo>
                  <a:lnTo>
                    <a:pt x="288" y="1048"/>
                  </a:lnTo>
                  <a:lnTo>
                    <a:pt x="282" y="1050"/>
                  </a:lnTo>
                  <a:lnTo>
                    <a:pt x="278" y="1054"/>
                  </a:lnTo>
                  <a:lnTo>
                    <a:pt x="276" y="1060"/>
                  </a:lnTo>
                  <a:lnTo>
                    <a:pt x="276" y="1060"/>
                  </a:lnTo>
                  <a:lnTo>
                    <a:pt x="272" y="1064"/>
                  </a:lnTo>
                  <a:lnTo>
                    <a:pt x="264" y="1066"/>
                  </a:lnTo>
                  <a:lnTo>
                    <a:pt x="260" y="1066"/>
                  </a:lnTo>
                  <a:lnTo>
                    <a:pt x="260" y="1066"/>
                  </a:lnTo>
                  <a:lnTo>
                    <a:pt x="256" y="1066"/>
                  </a:lnTo>
                  <a:lnTo>
                    <a:pt x="252" y="1062"/>
                  </a:lnTo>
                  <a:lnTo>
                    <a:pt x="252" y="1062"/>
                  </a:lnTo>
                  <a:lnTo>
                    <a:pt x="252" y="1058"/>
                  </a:lnTo>
                  <a:lnTo>
                    <a:pt x="248" y="1058"/>
                  </a:lnTo>
                  <a:lnTo>
                    <a:pt x="248" y="1058"/>
                  </a:lnTo>
                  <a:lnTo>
                    <a:pt x="244" y="1058"/>
                  </a:lnTo>
                  <a:lnTo>
                    <a:pt x="242" y="1062"/>
                  </a:lnTo>
                  <a:lnTo>
                    <a:pt x="242" y="1062"/>
                  </a:lnTo>
                  <a:lnTo>
                    <a:pt x="242" y="1072"/>
                  </a:lnTo>
                  <a:lnTo>
                    <a:pt x="242" y="1072"/>
                  </a:lnTo>
                  <a:lnTo>
                    <a:pt x="242" y="1076"/>
                  </a:lnTo>
                  <a:lnTo>
                    <a:pt x="238" y="1076"/>
                  </a:lnTo>
                  <a:lnTo>
                    <a:pt x="238" y="1076"/>
                  </a:lnTo>
                  <a:lnTo>
                    <a:pt x="228" y="1076"/>
                  </a:lnTo>
                  <a:lnTo>
                    <a:pt x="228" y="1076"/>
                  </a:lnTo>
                  <a:lnTo>
                    <a:pt x="218" y="1076"/>
                  </a:lnTo>
                  <a:lnTo>
                    <a:pt x="218" y="1076"/>
                  </a:lnTo>
                  <a:lnTo>
                    <a:pt x="206" y="1080"/>
                  </a:lnTo>
                  <a:lnTo>
                    <a:pt x="202" y="1082"/>
                  </a:lnTo>
                  <a:lnTo>
                    <a:pt x="202" y="1082"/>
                  </a:lnTo>
                  <a:lnTo>
                    <a:pt x="196" y="1086"/>
                  </a:lnTo>
                  <a:lnTo>
                    <a:pt x="194" y="1092"/>
                  </a:lnTo>
                  <a:lnTo>
                    <a:pt x="194" y="1092"/>
                  </a:lnTo>
                  <a:lnTo>
                    <a:pt x="196" y="1096"/>
                  </a:lnTo>
                  <a:lnTo>
                    <a:pt x="202" y="1100"/>
                  </a:lnTo>
                  <a:lnTo>
                    <a:pt x="206" y="1102"/>
                  </a:lnTo>
                  <a:lnTo>
                    <a:pt x="206" y="1102"/>
                  </a:lnTo>
                  <a:lnTo>
                    <a:pt x="214" y="1106"/>
                  </a:lnTo>
                  <a:lnTo>
                    <a:pt x="222" y="1106"/>
                  </a:lnTo>
                  <a:lnTo>
                    <a:pt x="226" y="1106"/>
                  </a:lnTo>
                  <a:lnTo>
                    <a:pt x="226" y="1106"/>
                  </a:lnTo>
                  <a:lnTo>
                    <a:pt x="230" y="1108"/>
                  </a:lnTo>
                  <a:lnTo>
                    <a:pt x="234" y="1110"/>
                  </a:lnTo>
                  <a:lnTo>
                    <a:pt x="234" y="1110"/>
                  </a:lnTo>
                  <a:lnTo>
                    <a:pt x="234" y="1116"/>
                  </a:lnTo>
                  <a:lnTo>
                    <a:pt x="238" y="1120"/>
                  </a:lnTo>
                  <a:lnTo>
                    <a:pt x="238" y="1120"/>
                  </a:lnTo>
                  <a:lnTo>
                    <a:pt x="242" y="1126"/>
                  </a:lnTo>
                  <a:lnTo>
                    <a:pt x="242" y="1134"/>
                  </a:lnTo>
                  <a:lnTo>
                    <a:pt x="242" y="1138"/>
                  </a:lnTo>
                  <a:lnTo>
                    <a:pt x="242" y="1138"/>
                  </a:lnTo>
                  <a:lnTo>
                    <a:pt x="244" y="1142"/>
                  </a:lnTo>
                  <a:lnTo>
                    <a:pt x="248" y="1146"/>
                  </a:lnTo>
                  <a:lnTo>
                    <a:pt x="248" y="1146"/>
                  </a:lnTo>
                  <a:lnTo>
                    <a:pt x="252" y="1148"/>
                  </a:lnTo>
                  <a:lnTo>
                    <a:pt x="252" y="1154"/>
                  </a:lnTo>
                  <a:lnTo>
                    <a:pt x="252" y="1156"/>
                  </a:lnTo>
                  <a:lnTo>
                    <a:pt x="252" y="1156"/>
                  </a:lnTo>
                  <a:lnTo>
                    <a:pt x="250" y="1172"/>
                  </a:lnTo>
                  <a:lnTo>
                    <a:pt x="244" y="1196"/>
                  </a:lnTo>
                  <a:lnTo>
                    <a:pt x="244" y="1196"/>
                  </a:lnTo>
                  <a:lnTo>
                    <a:pt x="242" y="1204"/>
                  </a:lnTo>
                  <a:lnTo>
                    <a:pt x="242" y="1204"/>
                  </a:lnTo>
                  <a:lnTo>
                    <a:pt x="234" y="1202"/>
                  </a:lnTo>
                  <a:lnTo>
                    <a:pt x="192" y="1194"/>
                  </a:lnTo>
                  <a:lnTo>
                    <a:pt x="192" y="1194"/>
                  </a:lnTo>
                  <a:lnTo>
                    <a:pt x="176" y="1194"/>
                  </a:lnTo>
                  <a:lnTo>
                    <a:pt x="162" y="1194"/>
                  </a:lnTo>
                  <a:lnTo>
                    <a:pt x="162" y="1194"/>
                  </a:lnTo>
                  <a:lnTo>
                    <a:pt x="150" y="1194"/>
                  </a:lnTo>
                  <a:lnTo>
                    <a:pt x="150" y="1194"/>
                  </a:lnTo>
                  <a:lnTo>
                    <a:pt x="140" y="1194"/>
                  </a:lnTo>
                  <a:lnTo>
                    <a:pt x="140" y="1194"/>
                  </a:lnTo>
                  <a:lnTo>
                    <a:pt x="134" y="1196"/>
                  </a:lnTo>
                  <a:lnTo>
                    <a:pt x="130" y="1198"/>
                  </a:lnTo>
                  <a:lnTo>
                    <a:pt x="130" y="1198"/>
                  </a:lnTo>
                  <a:lnTo>
                    <a:pt x="128" y="1204"/>
                  </a:lnTo>
                  <a:lnTo>
                    <a:pt x="128" y="1212"/>
                  </a:lnTo>
                  <a:lnTo>
                    <a:pt x="132" y="1226"/>
                  </a:lnTo>
                  <a:lnTo>
                    <a:pt x="132" y="1226"/>
                  </a:lnTo>
                  <a:lnTo>
                    <a:pt x="134" y="1234"/>
                  </a:lnTo>
                  <a:lnTo>
                    <a:pt x="134" y="1234"/>
                  </a:lnTo>
                  <a:lnTo>
                    <a:pt x="130" y="1234"/>
                  </a:lnTo>
                  <a:lnTo>
                    <a:pt x="130" y="1234"/>
                  </a:lnTo>
                  <a:lnTo>
                    <a:pt x="128" y="1234"/>
                  </a:lnTo>
                  <a:lnTo>
                    <a:pt x="128" y="1236"/>
                  </a:lnTo>
                  <a:lnTo>
                    <a:pt x="128" y="1240"/>
                  </a:lnTo>
                  <a:lnTo>
                    <a:pt x="132" y="1246"/>
                  </a:lnTo>
                  <a:lnTo>
                    <a:pt x="132" y="1246"/>
                  </a:lnTo>
                  <a:lnTo>
                    <a:pt x="134" y="1254"/>
                  </a:lnTo>
                  <a:lnTo>
                    <a:pt x="134" y="1262"/>
                  </a:lnTo>
                  <a:lnTo>
                    <a:pt x="134" y="1264"/>
                  </a:lnTo>
                  <a:lnTo>
                    <a:pt x="134" y="1264"/>
                  </a:lnTo>
                  <a:lnTo>
                    <a:pt x="134" y="1272"/>
                  </a:lnTo>
                  <a:lnTo>
                    <a:pt x="132" y="1280"/>
                  </a:lnTo>
                  <a:lnTo>
                    <a:pt x="128" y="1286"/>
                  </a:lnTo>
                  <a:lnTo>
                    <a:pt x="128" y="1286"/>
                  </a:lnTo>
                  <a:lnTo>
                    <a:pt x="128" y="1292"/>
                  </a:lnTo>
                  <a:lnTo>
                    <a:pt x="130" y="1298"/>
                  </a:lnTo>
                  <a:lnTo>
                    <a:pt x="130" y="1298"/>
                  </a:lnTo>
                  <a:lnTo>
                    <a:pt x="134" y="1304"/>
                  </a:lnTo>
                  <a:lnTo>
                    <a:pt x="134" y="1310"/>
                  </a:lnTo>
                  <a:lnTo>
                    <a:pt x="134" y="1314"/>
                  </a:lnTo>
                  <a:lnTo>
                    <a:pt x="134" y="1314"/>
                  </a:lnTo>
                  <a:lnTo>
                    <a:pt x="136" y="1316"/>
                  </a:lnTo>
                  <a:lnTo>
                    <a:pt x="138" y="1320"/>
                  </a:lnTo>
                  <a:lnTo>
                    <a:pt x="140" y="1322"/>
                  </a:lnTo>
                  <a:lnTo>
                    <a:pt x="142" y="1322"/>
                  </a:lnTo>
                  <a:lnTo>
                    <a:pt x="146" y="1322"/>
                  </a:lnTo>
                  <a:lnTo>
                    <a:pt x="146" y="1322"/>
                  </a:lnTo>
                  <a:lnTo>
                    <a:pt x="154" y="1322"/>
                  </a:lnTo>
                  <a:lnTo>
                    <a:pt x="154" y="1322"/>
                  </a:lnTo>
                  <a:lnTo>
                    <a:pt x="160" y="1322"/>
                  </a:lnTo>
                  <a:lnTo>
                    <a:pt x="160" y="1322"/>
                  </a:lnTo>
                  <a:lnTo>
                    <a:pt x="164" y="1322"/>
                  </a:lnTo>
                  <a:lnTo>
                    <a:pt x="170" y="1326"/>
                  </a:lnTo>
                  <a:lnTo>
                    <a:pt x="178" y="1334"/>
                  </a:lnTo>
                  <a:lnTo>
                    <a:pt x="178" y="1334"/>
                  </a:lnTo>
                  <a:lnTo>
                    <a:pt x="184" y="1338"/>
                  </a:lnTo>
                  <a:lnTo>
                    <a:pt x="192" y="1338"/>
                  </a:lnTo>
                  <a:lnTo>
                    <a:pt x="206" y="1334"/>
                  </a:lnTo>
                  <a:lnTo>
                    <a:pt x="206" y="1334"/>
                  </a:lnTo>
                  <a:lnTo>
                    <a:pt x="220" y="1328"/>
                  </a:lnTo>
                  <a:lnTo>
                    <a:pt x="234" y="1324"/>
                  </a:lnTo>
                  <a:lnTo>
                    <a:pt x="234" y="1324"/>
                  </a:lnTo>
                  <a:lnTo>
                    <a:pt x="242" y="1320"/>
                  </a:lnTo>
                  <a:lnTo>
                    <a:pt x="246" y="1314"/>
                  </a:lnTo>
                  <a:lnTo>
                    <a:pt x="248" y="1308"/>
                  </a:lnTo>
                  <a:lnTo>
                    <a:pt x="248" y="1308"/>
                  </a:lnTo>
                  <a:lnTo>
                    <a:pt x="258" y="1296"/>
                  </a:lnTo>
                  <a:lnTo>
                    <a:pt x="266" y="1288"/>
                  </a:lnTo>
                  <a:lnTo>
                    <a:pt x="266" y="1288"/>
                  </a:lnTo>
                  <a:lnTo>
                    <a:pt x="270" y="1282"/>
                  </a:lnTo>
                  <a:lnTo>
                    <a:pt x="272" y="1276"/>
                  </a:lnTo>
                  <a:lnTo>
                    <a:pt x="272" y="1276"/>
                  </a:lnTo>
                  <a:lnTo>
                    <a:pt x="274" y="1264"/>
                  </a:lnTo>
                  <a:lnTo>
                    <a:pt x="280" y="1250"/>
                  </a:lnTo>
                  <a:lnTo>
                    <a:pt x="280" y="1250"/>
                  </a:lnTo>
                  <a:lnTo>
                    <a:pt x="282" y="1244"/>
                  </a:lnTo>
                  <a:lnTo>
                    <a:pt x="288" y="1238"/>
                  </a:lnTo>
                  <a:lnTo>
                    <a:pt x="304" y="1228"/>
                  </a:lnTo>
                  <a:lnTo>
                    <a:pt x="304" y="1228"/>
                  </a:lnTo>
                  <a:lnTo>
                    <a:pt x="310" y="1224"/>
                  </a:lnTo>
                  <a:lnTo>
                    <a:pt x="310" y="1224"/>
                  </a:lnTo>
                  <a:lnTo>
                    <a:pt x="316" y="1216"/>
                  </a:lnTo>
                  <a:lnTo>
                    <a:pt x="318" y="1212"/>
                  </a:lnTo>
                  <a:lnTo>
                    <a:pt x="318" y="1212"/>
                  </a:lnTo>
                  <a:lnTo>
                    <a:pt x="322" y="1206"/>
                  </a:lnTo>
                  <a:lnTo>
                    <a:pt x="326" y="1204"/>
                  </a:lnTo>
                  <a:lnTo>
                    <a:pt x="326" y="1204"/>
                  </a:lnTo>
                  <a:lnTo>
                    <a:pt x="340" y="1204"/>
                  </a:lnTo>
                  <a:lnTo>
                    <a:pt x="342" y="1204"/>
                  </a:lnTo>
                  <a:lnTo>
                    <a:pt x="342" y="1204"/>
                  </a:lnTo>
                  <a:lnTo>
                    <a:pt x="350" y="1202"/>
                  </a:lnTo>
                  <a:lnTo>
                    <a:pt x="358" y="1200"/>
                  </a:lnTo>
                  <a:lnTo>
                    <a:pt x="374" y="1188"/>
                  </a:lnTo>
                  <a:lnTo>
                    <a:pt x="374" y="1188"/>
                  </a:lnTo>
                  <a:lnTo>
                    <a:pt x="380" y="1186"/>
                  </a:lnTo>
                  <a:lnTo>
                    <a:pt x="386" y="1184"/>
                  </a:lnTo>
                  <a:lnTo>
                    <a:pt x="386" y="1184"/>
                  </a:lnTo>
                  <a:lnTo>
                    <a:pt x="390" y="1182"/>
                  </a:lnTo>
                  <a:lnTo>
                    <a:pt x="396" y="1180"/>
                  </a:lnTo>
                  <a:lnTo>
                    <a:pt x="396" y="1180"/>
                  </a:lnTo>
                  <a:lnTo>
                    <a:pt x="402" y="1178"/>
                  </a:lnTo>
                  <a:lnTo>
                    <a:pt x="408" y="1178"/>
                  </a:lnTo>
                  <a:lnTo>
                    <a:pt x="412" y="1180"/>
                  </a:lnTo>
                  <a:lnTo>
                    <a:pt x="412" y="1180"/>
                  </a:lnTo>
                  <a:lnTo>
                    <a:pt x="420" y="1186"/>
                  </a:lnTo>
                  <a:lnTo>
                    <a:pt x="424" y="1192"/>
                  </a:lnTo>
                  <a:lnTo>
                    <a:pt x="436" y="1208"/>
                  </a:lnTo>
                  <a:lnTo>
                    <a:pt x="436" y="1208"/>
                  </a:lnTo>
                  <a:lnTo>
                    <a:pt x="444" y="1220"/>
                  </a:lnTo>
                  <a:lnTo>
                    <a:pt x="446" y="1226"/>
                  </a:lnTo>
                  <a:lnTo>
                    <a:pt x="446" y="1226"/>
                  </a:lnTo>
                  <a:lnTo>
                    <a:pt x="450" y="1232"/>
                  </a:lnTo>
                  <a:lnTo>
                    <a:pt x="456" y="1236"/>
                  </a:lnTo>
                  <a:lnTo>
                    <a:pt x="482" y="1250"/>
                  </a:lnTo>
                  <a:lnTo>
                    <a:pt x="482" y="1250"/>
                  </a:lnTo>
                  <a:lnTo>
                    <a:pt x="488" y="1254"/>
                  </a:lnTo>
                  <a:lnTo>
                    <a:pt x="492" y="1260"/>
                  </a:lnTo>
                  <a:lnTo>
                    <a:pt x="502" y="1274"/>
                  </a:lnTo>
                  <a:lnTo>
                    <a:pt x="502" y="1274"/>
                  </a:lnTo>
                  <a:lnTo>
                    <a:pt x="506" y="1282"/>
                  </a:lnTo>
                  <a:lnTo>
                    <a:pt x="506" y="1290"/>
                  </a:lnTo>
                  <a:lnTo>
                    <a:pt x="506" y="1304"/>
                  </a:lnTo>
                  <a:lnTo>
                    <a:pt x="506" y="1304"/>
                  </a:lnTo>
                  <a:lnTo>
                    <a:pt x="506" y="1312"/>
                  </a:lnTo>
                  <a:lnTo>
                    <a:pt x="508" y="1316"/>
                  </a:lnTo>
                  <a:lnTo>
                    <a:pt x="508" y="1316"/>
                  </a:lnTo>
                  <a:lnTo>
                    <a:pt x="510" y="1316"/>
                  </a:lnTo>
                  <a:lnTo>
                    <a:pt x="512" y="1316"/>
                  </a:lnTo>
                  <a:lnTo>
                    <a:pt x="514" y="1312"/>
                  </a:lnTo>
                  <a:lnTo>
                    <a:pt x="518" y="1302"/>
                  </a:lnTo>
                  <a:lnTo>
                    <a:pt x="518" y="1302"/>
                  </a:lnTo>
                  <a:lnTo>
                    <a:pt x="522" y="1294"/>
                  </a:lnTo>
                  <a:lnTo>
                    <a:pt x="522" y="1294"/>
                  </a:lnTo>
                  <a:lnTo>
                    <a:pt x="524" y="1288"/>
                  </a:lnTo>
                  <a:lnTo>
                    <a:pt x="524" y="1288"/>
                  </a:lnTo>
                  <a:lnTo>
                    <a:pt x="526" y="1282"/>
                  </a:lnTo>
                  <a:lnTo>
                    <a:pt x="528" y="1274"/>
                  </a:lnTo>
                  <a:lnTo>
                    <a:pt x="528" y="1270"/>
                  </a:lnTo>
                  <a:lnTo>
                    <a:pt x="528" y="1270"/>
                  </a:lnTo>
                  <a:lnTo>
                    <a:pt x="528" y="1268"/>
                  </a:lnTo>
                  <a:lnTo>
                    <a:pt x="530" y="1266"/>
                  </a:lnTo>
                  <a:lnTo>
                    <a:pt x="532" y="1266"/>
                  </a:lnTo>
                  <a:lnTo>
                    <a:pt x="534" y="1266"/>
                  </a:lnTo>
                  <a:lnTo>
                    <a:pt x="540" y="1268"/>
                  </a:lnTo>
                  <a:lnTo>
                    <a:pt x="540" y="1268"/>
                  </a:lnTo>
                  <a:lnTo>
                    <a:pt x="552" y="1272"/>
                  </a:lnTo>
                  <a:lnTo>
                    <a:pt x="552" y="1272"/>
                  </a:lnTo>
                  <a:lnTo>
                    <a:pt x="554" y="1272"/>
                  </a:lnTo>
                  <a:lnTo>
                    <a:pt x="554" y="1270"/>
                  </a:lnTo>
                  <a:lnTo>
                    <a:pt x="552" y="1266"/>
                  </a:lnTo>
                  <a:lnTo>
                    <a:pt x="534" y="1248"/>
                  </a:lnTo>
                  <a:lnTo>
                    <a:pt x="534" y="1248"/>
                  </a:lnTo>
                  <a:lnTo>
                    <a:pt x="520" y="1240"/>
                  </a:lnTo>
                  <a:lnTo>
                    <a:pt x="516" y="1236"/>
                  </a:lnTo>
                  <a:lnTo>
                    <a:pt x="516" y="1236"/>
                  </a:lnTo>
                  <a:lnTo>
                    <a:pt x="504" y="1228"/>
                  </a:lnTo>
                  <a:lnTo>
                    <a:pt x="504" y="1228"/>
                  </a:lnTo>
                  <a:lnTo>
                    <a:pt x="494" y="1216"/>
                  </a:lnTo>
                  <a:lnTo>
                    <a:pt x="484" y="1200"/>
                  </a:lnTo>
                  <a:lnTo>
                    <a:pt x="484" y="1200"/>
                  </a:lnTo>
                  <a:lnTo>
                    <a:pt x="476" y="1188"/>
                  </a:lnTo>
                  <a:lnTo>
                    <a:pt x="472" y="1182"/>
                  </a:lnTo>
                  <a:lnTo>
                    <a:pt x="472" y="1182"/>
                  </a:lnTo>
                  <a:lnTo>
                    <a:pt x="470" y="1174"/>
                  </a:lnTo>
                  <a:lnTo>
                    <a:pt x="468" y="1166"/>
                  </a:lnTo>
                  <a:lnTo>
                    <a:pt x="468" y="1164"/>
                  </a:lnTo>
                  <a:lnTo>
                    <a:pt x="468" y="1164"/>
                  </a:lnTo>
                  <a:lnTo>
                    <a:pt x="470" y="1158"/>
                  </a:lnTo>
                  <a:lnTo>
                    <a:pt x="474" y="1156"/>
                  </a:lnTo>
                  <a:lnTo>
                    <a:pt x="474" y="1156"/>
                  </a:lnTo>
                  <a:lnTo>
                    <a:pt x="478" y="1154"/>
                  </a:lnTo>
                  <a:lnTo>
                    <a:pt x="478" y="1154"/>
                  </a:lnTo>
                  <a:lnTo>
                    <a:pt x="478" y="1154"/>
                  </a:lnTo>
                  <a:lnTo>
                    <a:pt x="478" y="1154"/>
                  </a:lnTo>
                  <a:lnTo>
                    <a:pt x="478" y="1154"/>
                  </a:lnTo>
                  <a:lnTo>
                    <a:pt x="478" y="1154"/>
                  </a:lnTo>
                  <a:lnTo>
                    <a:pt x="482" y="1156"/>
                  </a:lnTo>
                  <a:lnTo>
                    <a:pt x="482" y="1156"/>
                  </a:lnTo>
                  <a:lnTo>
                    <a:pt x="488" y="1156"/>
                  </a:lnTo>
                  <a:lnTo>
                    <a:pt x="488" y="1156"/>
                  </a:lnTo>
                  <a:lnTo>
                    <a:pt x="496" y="1162"/>
                  </a:lnTo>
                  <a:lnTo>
                    <a:pt x="502" y="1168"/>
                  </a:lnTo>
                  <a:lnTo>
                    <a:pt x="502" y="1168"/>
                  </a:lnTo>
                  <a:lnTo>
                    <a:pt x="508" y="1176"/>
                  </a:lnTo>
                  <a:lnTo>
                    <a:pt x="510" y="1182"/>
                  </a:lnTo>
                  <a:lnTo>
                    <a:pt x="516" y="1196"/>
                  </a:lnTo>
                  <a:lnTo>
                    <a:pt x="516" y="1196"/>
                  </a:lnTo>
                  <a:lnTo>
                    <a:pt x="520" y="1204"/>
                  </a:lnTo>
                  <a:lnTo>
                    <a:pt x="524" y="1208"/>
                  </a:lnTo>
                  <a:lnTo>
                    <a:pt x="540" y="1220"/>
                  </a:lnTo>
                  <a:lnTo>
                    <a:pt x="540" y="1220"/>
                  </a:lnTo>
                  <a:lnTo>
                    <a:pt x="548" y="1224"/>
                  </a:lnTo>
                  <a:lnTo>
                    <a:pt x="548" y="1224"/>
                  </a:lnTo>
                  <a:lnTo>
                    <a:pt x="552" y="1230"/>
                  </a:lnTo>
                  <a:lnTo>
                    <a:pt x="560" y="1238"/>
                  </a:lnTo>
                  <a:lnTo>
                    <a:pt x="560" y="1238"/>
                  </a:lnTo>
                  <a:lnTo>
                    <a:pt x="564" y="1244"/>
                  </a:lnTo>
                  <a:lnTo>
                    <a:pt x="566" y="1248"/>
                  </a:lnTo>
                  <a:lnTo>
                    <a:pt x="566" y="1248"/>
                  </a:lnTo>
                  <a:lnTo>
                    <a:pt x="570" y="1260"/>
                  </a:lnTo>
                  <a:lnTo>
                    <a:pt x="572" y="1266"/>
                  </a:lnTo>
                  <a:lnTo>
                    <a:pt x="572" y="1266"/>
                  </a:lnTo>
                  <a:lnTo>
                    <a:pt x="576" y="1272"/>
                  </a:lnTo>
                  <a:lnTo>
                    <a:pt x="576" y="1272"/>
                  </a:lnTo>
                  <a:lnTo>
                    <a:pt x="580" y="1280"/>
                  </a:lnTo>
                  <a:lnTo>
                    <a:pt x="584" y="1286"/>
                  </a:lnTo>
                  <a:lnTo>
                    <a:pt x="584" y="1286"/>
                  </a:lnTo>
                  <a:lnTo>
                    <a:pt x="588" y="1290"/>
                  </a:lnTo>
                  <a:lnTo>
                    <a:pt x="594" y="1292"/>
                  </a:lnTo>
                  <a:lnTo>
                    <a:pt x="598" y="1292"/>
                  </a:lnTo>
                  <a:lnTo>
                    <a:pt x="598" y="1292"/>
                  </a:lnTo>
                  <a:lnTo>
                    <a:pt x="602" y="1294"/>
                  </a:lnTo>
                  <a:lnTo>
                    <a:pt x="602" y="1296"/>
                  </a:lnTo>
                  <a:lnTo>
                    <a:pt x="602" y="1298"/>
                  </a:lnTo>
                  <a:lnTo>
                    <a:pt x="602" y="1298"/>
                  </a:lnTo>
                  <a:lnTo>
                    <a:pt x="598" y="1304"/>
                  </a:lnTo>
                  <a:lnTo>
                    <a:pt x="596" y="1310"/>
                  </a:lnTo>
                  <a:lnTo>
                    <a:pt x="596" y="1314"/>
                  </a:lnTo>
                  <a:lnTo>
                    <a:pt x="596" y="1314"/>
                  </a:lnTo>
                  <a:lnTo>
                    <a:pt x="598" y="1320"/>
                  </a:lnTo>
                  <a:lnTo>
                    <a:pt x="604" y="1326"/>
                  </a:lnTo>
                  <a:lnTo>
                    <a:pt x="608" y="1328"/>
                  </a:lnTo>
                  <a:lnTo>
                    <a:pt x="608" y="1328"/>
                  </a:lnTo>
                  <a:lnTo>
                    <a:pt x="616" y="1330"/>
                  </a:lnTo>
                  <a:lnTo>
                    <a:pt x="620" y="1326"/>
                  </a:lnTo>
                  <a:lnTo>
                    <a:pt x="620" y="1326"/>
                  </a:lnTo>
                  <a:lnTo>
                    <a:pt x="624" y="1322"/>
                  </a:lnTo>
                  <a:lnTo>
                    <a:pt x="626" y="1316"/>
                  </a:lnTo>
                  <a:lnTo>
                    <a:pt x="626" y="1316"/>
                  </a:lnTo>
                  <a:lnTo>
                    <a:pt x="628" y="1312"/>
                  </a:lnTo>
                  <a:lnTo>
                    <a:pt x="632" y="1308"/>
                  </a:lnTo>
                  <a:lnTo>
                    <a:pt x="638" y="1306"/>
                  </a:lnTo>
                  <a:lnTo>
                    <a:pt x="638" y="1306"/>
                  </a:lnTo>
                  <a:lnTo>
                    <a:pt x="640" y="1304"/>
                  </a:lnTo>
                  <a:lnTo>
                    <a:pt x="642" y="1302"/>
                  </a:lnTo>
                  <a:lnTo>
                    <a:pt x="640" y="1300"/>
                  </a:lnTo>
                  <a:lnTo>
                    <a:pt x="640" y="1296"/>
                  </a:lnTo>
                  <a:lnTo>
                    <a:pt x="632" y="1288"/>
                  </a:lnTo>
                  <a:lnTo>
                    <a:pt x="632" y="1288"/>
                  </a:lnTo>
                  <a:lnTo>
                    <a:pt x="628" y="1282"/>
                  </a:lnTo>
                  <a:lnTo>
                    <a:pt x="626" y="1278"/>
                  </a:lnTo>
                  <a:lnTo>
                    <a:pt x="626" y="1278"/>
                  </a:lnTo>
                  <a:lnTo>
                    <a:pt x="624" y="1272"/>
                  </a:lnTo>
                  <a:lnTo>
                    <a:pt x="620" y="1268"/>
                  </a:lnTo>
                  <a:lnTo>
                    <a:pt x="620" y="1268"/>
                  </a:lnTo>
                  <a:lnTo>
                    <a:pt x="620" y="1266"/>
                  </a:lnTo>
                  <a:lnTo>
                    <a:pt x="620" y="1264"/>
                  </a:lnTo>
                  <a:lnTo>
                    <a:pt x="624" y="1260"/>
                  </a:lnTo>
                  <a:lnTo>
                    <a:pt x="638" y="1256"/>
                  </a:lnTo>
                  <a:lnTo>
                    <a:pt x="638" y="1256"/>
                  </a:lnTo>
                  <a:lnTo>
                    <a:pt x="652" y="1254"/>
                  </a:lnTo>
                  <a:lnTo>
                    <a:pt x="656" y="1254"/>
                  </a:lnTo>
                  <a:lnTo>
                    <a:pt x="656" y="1254"/>
                  </a:lnTo>
                  <a:lnTo>
                    <a:pt x="664" y="1254"/>
                  </a:lnTo>
                  <a:lnTo>
                    <a:pt x="664" y="1254"/>
                  </a:lnTo>
                  <a:lnTo>
                    <a:pt x="668" y="1260"/>
                  </a:lnTo>
                  <a:lnTo>
                    <a:pt x="670" y="1266"/>
                  </a:lnTo>
                  <a:lnTo>
                    <a:pt x="670" y="1266"/>
                  </a:lnTo>
                  <a:lnTo>
                    <a:pt x="674" y="1272"/>
                  </a:lnTo>
                  <a:lnTo>
                    <a:pt x="674" y="1272"/>
                  </a:lnTo>
                  <a:lnTo>
                    <a:pt x="678" y="1280"/>
                  </a:lnTo>
                  <a:lnTo>
                    <a:pt x="680" y="1284"/>
                  </a:lnTo>
                  <a:lnTo>
                    <a:pt x="680" y="1284"/>
                  </a:lnTo>
                  <a:lnTo>
                    <a:pt x="688" y="1300"/>
                  </a:lnTo>
                  <a:lnTo>
                    <a:pt x="690" y="1304"/>
                  </a:lnTo>
                  <a:lnTo>
                    <a:pt x="690" y="1304"/>
                  </a:lnTo>
                  <a:lnTo>
                    <a:pt x="698" y="1318"/>
                  </a:lnTo>
                  <a:lnTo>
                    <a:pt x="700" y="1324"/>
                  </a:lnTo>
                  <a:lnTo>
                    <a:pt x="700" y="1324"/>
                  </a:lnTo>
                  <a:lnTo>
                    <a:pt x="704" y="1328"/>
                  </a:lnTo>
                  <a:lnTo>
                    <a:pt x="712" y="1330"/>
                  </a:lnTo>
                  <a:lnTo>
                    <a:pt x="734" y="1330"/>
                  </a:lnTo>
                  <a:lnTo>
                    <a:pt x="734" y="1330"/>
                  </a:lnTo>
                  <a:lnTo>
                    <a:pt x="748" y="1330"/>
                  </a:lnTo>
                  <a:lnTo>
                    <a:pt x="748" y="1330"/>
                  </a:lnTo>
                  <a:lnTo>
                    <a:pt x="760" y="1334"/>
                  </a:lnTo>
                  <a:lnTo>
                    <a:pt x="774" y="1338"/>
                  </a:lnTo>
                  <a:lnTo>
                    <a:pt x="774" y="1338"/>
                  </a:lnTo>
                  <a:lnTo>
                    <a:pt x="782" y="1338"/>
                  </a:lnTo>
                  <a:lnTo>
                    <a:pt x="788" y="1338"/>
                  </a:lnTo>
                  <a:lnTo>
                    <a:pt x="794" y="1334"/>
                  </a:lnTo>
                  <a:lnTo>
                    <a:pt x="794" y="1334"/>
                  </a:lnTo>
                  <a:lnTo>
                    <a:pt x="802" y="1332"/>
                  </a:lnTo>
                  <a:lnTo>
                    <a:pt x="808" y="1334"/>
                  </a:lnTo>
                  <a:lnTo>
                    <a:pt x="814" y="1338"/>
                  </a:lnTo>
                  <a:lnTo>
                    <a:pt x="814" y="1338"/>
                  </a:lnTo>
                  <a:lnTo>
                    <a:pt x="820" y="1340"/>
                  </a:lnTo>
                  <a:lnTo>
                    <a:pt x="820" y="1340"/>
                  </a:lnTo>
                  <a:lnTo>
                    <a:pt x="824" y="1348"/>
                  </a:lnTo>
                  <a:lnTo>
                    <a:pt x="826" y="1354"/>
                  </a:lnTo>
                  <a:lnTo>
                    <a:pt x="826" y="1354"/>
                  </a:lnTo>
                  <a:lnTo>
                    <a:pt x="828" y="1360"/>
                  </a:lnTo>
                  <a:lnTo>
                    <a:pt x="828" y="1368"/>
                  </a:lnTo>
                  <a:lnTo>
                    <a:pt x="814" y="1402"/>
                  </a:lnTo>
                  <a:lnTo>
                    <a:pt x="814" y="1402"/>
                  </a:lnTo>
                  <a:lnTo>
                    <a:pt x="810" y="1408"/>
                  </a:lnTo>
                  <a:lnTo>
                    <a:pt x="806" y="1410"/>
                  </a:lnTo>
                  <a:lnTo>
                    <a:pt x="806" y="1410"/>
                  </a:lnTo>
                  <a:lnTo>
                    <a:pt x="802" y="1412"/>
                  </a:lnTo>
                  <a:lnTo>
                    <a:pt x="798" y="1416"/>
                  </a:lnTo>
                  <a:lnTo>
                    <a:pt x="796" y="1422"/>
                  </a:lnTo>
                  <a:lnTo>
                    <a:pt x="796" y="1422"/>
                  </a:lnTo>
                  <a:lnTo>
                    <a:pt x="792" y="1428"/>
                  </a:lnTo>
                  <a:lnTo>
                    <a:pt x="792" y="1428"/>
                  </a:lnTo>
                  <a:lnTo>
                    <a:pt x="786" y="1434"/>
                  </a:lnTo>
                  <a:lnTo>
                    <a:pt x="786" y="1434"/>
                  </a:lnTo>
                  <a:lnTo>
                    <a:pt x="780" y="1438"/>
                  </a:lnTo>
                  <a:lnTo>
                    <a:pt x="774" y="1438"/>
                  </a:lnTo>
                  <a:lnTo>
                    <a:pt x="760" y="1438"/>
                  </a:lnTo>
                  <a:lnTo>
                    <a:pt x="760" y="1438"/>
                  </a:lnTo>
                  <a:lnTo>
                    <a:pt x="754" y="1438"/>
                  </a:lnTo>
                  <a:lnTo>
                    <a:pt x="748" y="1434"/>
                  </a:lnTo>
                  <a:lnTo>
                    <a:pt x="748" y="1434"/>
                  </a:lnTo>
                  <a:lnTo>
                    <a:pt x="742" y="1430"/>
                  </a:lnTo>
                  <a:lnTo>
                    <a:pt x="734" y="1430"/>
                  </a:lnTo>
                  <a:lnTo>
                    <a:pt x="712" y="1436"/>
                  </a:lnTo>
                  <a:lnTo>
                    <a:pt x="712" y="1436"/>
                  </a:lnTo>
                  <a:lnTo>
                    <a:pt x="704" y="1438"/>
                  </a:lnTo>
                  <a:lnTo>
                    <a:pt x="696" y="1436"/>
                  </a:lnTo>
                  <a:lnTo>
                    <a:pt x="682" y="1432"/>
                  </a:lnTo>
                  <a:lnTo>
                    <a:pt x="682" y="1432"/>
                  </a:lnTo>
                  <a:lnTo>
                    <a:pt x="666" y="1428"/>
                  </a:lnTo>
                  <a:lnTo>
                    <a:pt x="662" y="1428"/>
                  </a:lnTo>
                  <a:lnTo>
                    <a:pt x="662" y="1428"/>
                  </a:lnTo>
                  <a:lnTo>
                    <a:pt x="656" y="1428"/>
                  </a:lnTo>
                  <a:lnTo>
                    <a:pt x="650" y="1424"/>
                  </a:lnTo>
                  <a:lnTo>
                    <a:pt x="650" y="1424"/>
                  </a:lnTo>
                  <a:lnTo>
                    <a:pt x="638" y="1416"/>
                  </a:lnTo>
                  <a:lnTo>
                    <a:pt x="632" y="1412"/>
                  </a:lnTo>
                  <a:lnTo>
                    <a:pt x="632" y="1412"/>
                  </a:lnTo>
                  <a:lnTo>
                    <a:pt x="626" y="1410"/>
                  </a:lnTo>
                  <a:lnTo>
                    <a:pt x="618" y="1410"/>
                  </a:lnTo>
                  <a:lnTo>
                    <a:pt x="614" y="1410"/>
                  </a:lnTo>
                  <a:lnTo>
                    <a:pt x="614" y="1410"/>
                  </a:lnTo>
                  <a:lnTo>
                    <a:pt x="598" y="1412"/>
                  </a:lnTo>
                  <a:lnTo>
                    <a:pt x="584" y="1416"/>
                  </a:lnTo>
                  <a:lnTo>
                    <a:pt x="584" y="1416"/>
                  </a:lnTo>
                  <a:lnTo>
                    <a:pt x="578" y="1420"/>
                  </a:lnTo>
                  <a:lnTo>
                    <a:pt x="576" y="1428"/>
                  </a:lnTo>
                  <a:lnTo>
                    <a:pt x="576" y="1430"/>
                  </a:lnTo>
                  <a:lnTo>
                    <a:pt x="576" y="1430"/>
                  </a:lnTo>
                  <a:lnTo>
                    <a:pt x="574" y="1438"/>
                  </a:lnTo>
                  <a:lnTo>
                    <a:pt x="570" y="1442"/>
                  </a:lnTo>
                  <a:lnTo>
                    <a:pt x="554" y="1446"/>
                  </a:lnTo>
                  <a:lnTo>
                    <a:pt x="554" y="1446"/>
                  </a:lnTo>
                  <a:lnTo>
                    <a:pt x="548" y="1446"/>
                  </a:lnTo>
                  <a:lnTo>
                    <a:pt x="542" y="1442"/>
                  </a:lnTo>
                  <a:lnTo>
                    <a:pt x="534" y="1434"/>
                  </a:lnTo>
                  <a:lnTo>
                    <a:pt x="534" y="1434"/>
                  </a:lnTo>
                  <a:lnTo>
                    <a:pt x="522" y="1424"/>
                  </a:lnTo>
                  <a:lnTo>
                    <a:pt x="522" y="1424"/>
                  </a:lnTo>
                  <a:lnTo>
                    <a:pt x="512" y="1414"/>
                  </a:lnTo>
                  <a:lnTo>
                    <a:pt x="512" y="1414"/>
                  </a:lnTo>
                  <a:lnTo>
                    <a:pt x="508" y="1410"/>
                  </a:lnTo>
                  <a:lnTo>
                    <a:pt x="500" y="1410"/>
                  </a:lnTo>
                  <a:lnTo>
                    <a:pt x="476" y="1410"/>
                  </a:lnTo>
                  <a:lnTo>
                    <a:pt x="476" y="1410"/>
                  </a:lnTo>
                  <a:lnTo>
                    <a:pt x="470" y="1408"/>
                  </a:lnTo>
                  <a:lnTo>
                    <a:pt x="462" y="1406"/>
                  </a:lnTo>
                  <a:lnTo>
                    <a:pt x="456" y="1404"/>
                  </a:lnTo>
                  <a:lnTo>
                    <a:pt x="456" y="1404"/>
                  </a:lnTo>
                  <a:lnTo>
                    <a:pt x="442" y="1396"/>
                  </a:lnTo>
                  <a:lnTo>
                    <a:pt x="436" y="1394"/>
                  </a:lnTo>
                  <a:lnTo>
                    <a:pt x="436" y="1394"/>
                  </a:lnTo>
                  <a:lnTo>
                    <a:pt x="424" y="1386"/>
                  </a:lnTo>
                  <a:lnTo>
                    <a:pt x="424" y="1386"/>
                  </a:lnTo>
                  <a:lnTo>
                    <a:pt x="422" y="1380"/>
                  </a:lnTo>
                  <a:lnTo>
                    <a:pt x="424" y="1374"/>
                  </a:lnTo>
                  <a:lnTo>
                    <a:pt x="434" y="1358"/>
                  </a:lnTo>
                  <a:lnTo>
                    <a:pt x="434" y="1358"/>
                  </a:lnTo>
                  <a:lnTo>
                    <a:pt x="436" y="1350"/>
                  </a:lnTo>
                  <a:lnTo>
                    <a:pt x="436" y="1344"/>
                  </a:lnTo>
                  <a:lnTo>
                    <a:pt x="434" y="1338"/>
                  </a:lnTo>
                  <a:lnTo>
                    <a:pt x="434" y="1338"/>
                  </a:lnTo>
                  <a:lnTo>
                    <a:pt x="428" y="1332"/>
                  </a:lnTo>
                  <a:lnTo>
                    <a:pt x="422" y="1328"/>
                  </a:lnTo>
                  <a:lnTo>
                    <a:pt x="418" y="1326"/>
                  </a:lnTo>
                  <a:lnTo>
                    <a:pt x="418" y="1326"/>
                  </a:lnTo>
                  <a:lnTo>
                    <a:pt x="406" y="1322"/>
                  </a:lnTo>
                  <a:lnTo>
                    <a:pt x="406" y="1322"/>
                  </a:lnTo>
                  <a:lnTo>
                    <a:pt x="402" y="1322"/>
                  </a:lnTo>
                  <a:lnTo>
                    <a:pt x="400" y="1324"/>
                  </a:lnTo>
                  <a:lnTo>
                    <a:pt x="400" y="1324"/>
                  </a:lnTo>
                  <a:lnTo>
                    <a:pt x="400" y="1328"/>
                  </a:lnTo>
                  <a:lnTo>
                    <a:pt x="400" y="1328"/>
                  </a:lnTo>
                  <a:lnTo>
                    <a:pt x="400" y="1324"/>
                  </a:lnTo>
                  <a:lnTo>
                    <a:pt x="400" y="1324"/>
                  </a:lnTo>
                  <a:lnTo>
                    <a:pt x="398" y="1324"/>
                  </a:lnTo>
                  <a:lnTo>
                    <a:pt x="396" y="1326"/>
                  </a:lnTo>
                  <a:lnTo>
                    <a:pt x="396" y="1326"/>
                  </a:lnTo>
                  <a:lnTo>
                    <a:pt x="390" y="1330"/>
                  </a:lnTo>
                  <a:lnTo>
                    <a:pt x="382" y="1332"/>
                  </a:lnTo>
                  <a:lnTo>
                    <a:pt x="378" y="1332"/>
                  </a:lnTo>
                  <a:lnTo>
                    <a:pt x="378" y="1332"/>
                  </a:lnTo>
                  <a:lnTo>
                    <a:pt x="362" y="1332"/>
                  </a:lnTo>
                  <a:lnTo>
                    <a:pt x="320" y="1332"/>
                  </a:lnTo>
                  <a:lnTo>
                    <a:pt x="320" y="1332"/>
                  </a:lnTo>
                  <a:lnTo>
                    <a:pt x="312" y="1332"/>
                  </a:lnTo>
                  <a:lnTo>
                    <a:pt x="304" y="1334"/>
                  </a:lnTo>
                  <a:lnTo>
                    <a:pt x="270" y="1348"/>
                  </a:lnTo>
                  <a:lnTo>
                    <a:pt x="270" y="1348"/>
                  </a:lnTo>
                  <a:lnTo>
                    <a:pt x="254" y="1354"/>
                  </a:lnTo>
                  <a:lnTo>
                    <a:pt x="250" y="1358"/>
                  </a:lnTo>
                  <a:lnTo>
                    <a:pt x="250" y="1358"/>
                  </a:lnTo>
                  <a:lnTo>
                    <a:pt x="244" y="1360"/>
                  </a:lnTo>
                  <a:lnTo>
                    <a:pt x="242" y="1362"/>
                  </a:lnTo>
                  <a:lnTo>
                    <a:pt x="242" y="1362"/>
                  </a:lnTo>
                  <a:lnTo>
                    <a:pt x="242" y="1364"/>
                  </a:lnTo>
                  <a:lnTo>
                    <a:pt x="242" y="1364"/>
                  </a:lnTo>
                  <a:lnTo>
                    <a:pt x="242" y="1362"/>
                  </a:lnTo>
                  <a:lnTo>
                    <a:pt x="242" y="1362"/>
                  </a:lnTo>
                  <a:lnTo>
                    <a:pt x="240" y="1362"/>
                  </a:lnTo>
                  <a:lnTo>
                    <a:pt x="238" y="1360"/>
                  </a:lnTo>
                  <a:lnTo>
                    <a:pt x="238" y="1360"/>
                  </a:lnTo>
                  <a:lnTo>
                    <a:pt x="224" y="1360"/>
                  </a:lnTo>
                  <a:lnTo>
                    <a:pt x="220" y="1360"/>
                  </a:lnTo>
                  <a:lnTo>
                    <a:pt x="220" y="1360"/>
                  </a:lnTo>
                  <a:lnTo>
                    <a:pt x="208" y="1360"/>
                  </a:lnTo>
                  <a:lnTo>
                    <a:pt x="208" y="1360"/>
                  </a:lnTo>
                  <a:lnTo>
                    <a:pt x="196" y="1356"/>
                  </a:lnTo>
                  <a:lnTo>
                    <a:pt x="190" y="1354"/>
                  </a:lnTo>
                  <a:lnTo>
                    <a:pt x="190" y="1354"/>
                  </a:lnTo>
                  <a:lnTo>
                    <a:pt x="188" y="1354"/>
                  </a:lnTo>
                  <a:lnTo>
                    <a:pt x="184" y="1354"/>
                  </a:lnTo>
                  <a:lnTo>
                    <a:pt x="182" y="1356"/>
                  </a:lnTo>
                  <a:lnTo>
                    <a:pt x="180" y="1358"/>
                  </a:lnTo>
                  <a:lnTo>
                    <a:pt x="168" y="1374"/>
                  </a:lnTo>
                  <a:lnTo>
                    <a:pt x="168" y="1374"/>
                  </a:lnTo>
                  <a:lnTo>
                    <a:pt x="158" y="1386"/>
                  </a:lnTo>
                  <a:lnTo>
                    <a:pt x="150" y="1394"/>
                  </a:lnTo>
                  <a:lnTo>
                    <a:pt x="150" y="1394"/>
                  </a:lnTo>
                  <a:lnTo>
                    <a:pt x="140" y="1406"/>
                  </a:lnTo>
                  <a:lnTo>
                    <a:pt x="130" y="1422"/>
                  </a:lnTo>
                  <a:lnTo>
                    <a:pt x="130" y="1422"/>
                  </a:lnTo>
                  <a:lnTo>
                    <a:pt x="122" y="1436"/>
                  </a:lnTo>
                  <a:lnTo>
                    <a:pt x="116" y="1460"/>
                  </a:lnTo>
                  <a:lnTo>
                    <a:pt x="116" y="1460"/>
                  </a:lnTo>
                  <a:lnTo>
                    <a:pt x="114" y="1466"/>
                  </a:lnTo>
                  <a:lnTo>
                    <a:pt x="108" y="1472"/>
                  </a:lnTo>
                  <a:lnTo>
                    <a:pt x="82" y="1484"/>
                  </a:lnTo>
                  <a:lnTo>
                    <a:pt x="82" y="1484"/>
                  </a:lnTo>
                  <a:lnTo>
                    <a:pt x="70" y="1492"/>
                  </a:lnTo>
                  <a:lnTo>
                    <a:pt x="70" y="1492"/>
                  </a:lnTo>
                  <a:lnTo>
                    <a:pt x="66" y="1498"/>
                  </a:lnTo>
                  <a:lnTo>
                    <a:pt x="66" y="1498"/>
                  </a:lnTo>
                  <a:lnTo>
                    <a:pt x="62" y="1502"/>
                  </a:lnTo>
                  <a:lnTo>
                    <a:pt x="62" y="1502"/>
                  </a:lnTo>
                  <a:lnTo>
                    <a:pt x="52" y="1514"/>
                  </a:lnTo>
                  <a:lnTo>
                    <a:pt x="32" y="1550"/>
                  </a:lnTo>
                  <a:lnTo>
                    <a:pt x="32" y="1550"/>
                  </a:lnTo>
                  <a:lnTo>
                    <a:pt x="24" y="1564"/>
                  </a:lnTo>
                  <a:lnTo>
                    <a:pt x="12" y="1598"/>
                  </a:lnTo>
                  <a:lnTo>
                    <a:pt x="12" y="1598"/>
                  </a:lnTo>
                  <a:lnTo>
                    <a:pt x="8" y="1606"/>
                  </a:lnTo>
                  <a:lnTo>
                    <a:pt x="8" y="1606"/>
                  </a:lnTo>
                  <a:lnTo>
                    <a:pt x="10" y="1614"/>
                  </a:lnTo>
                  <a:lnTo>
                    <a:pt x="16" y="1626"/>
                  </a:lnTo>
                  <a:lnTo>
                    <a:pt x="16" y="1626"/>
                  </a:lnTo>
                  <a:lnTo>
                    <a:pt x="18" y="1642"/>
                  </a:lnTo>
                  <a:lnTo>
                    <a:pt x="18" y="1666"/>
                  </a:lnTo>
                  <a:lnTo>
                    <a:pt x="18" y="1666"/>
                  </a:lnTo>
                  <a:lnTo>
                    <a:pt x="16" y="1672"/>
                  </a:lnTo>
                  <a:lnTo>
                    <a:pt x="12" y="1678"/>
                  </a:lnTo>
                  <a:lnTo>
                    <a:pt x="12" y="1678"/>
                  </a:lnTo>
                  <a:lnTo>
                    <a:pt x="8" y="1684"/>
                  </a:lnTo>
                  <a:lnTo>
                    <a:pt x="8" y="1684"/>
                  </a:lnTo>
                  <a:lnTo>
                    <a:pt x="8" y="1684"/>
                  </a:lnTo>
                  <a:lnTo>
                    <a:pt x="8" y="1684"/>
                  </a:lnTo>
                  <a:lnTo>
                    <a:pt x="6" y="1692"/>
                  </a:lnTo>
                  <a:lnTo>
                    <a:pt x="0" y="1706"/>
                  </a:lnTo>
                  <a:lnTo>
                    <a:pt x="0" y="1706"/>
                  </a:lnTo>
                  <a:lnTo>
                    <a:pt x="0" y="1712"/>
                  </a:lnTo>
                  <a:lnTo>
                    <a:pt x="0" y="1720"/>
                  </a:lnTo>
                  <a:lnTo>
                    <a:pt x="6" y="1744"/>
                  </a:lnTo>
                  <a:lnTo>
                    <a:pt x="6" y="1744"/>
                  </a:lnTo>
                  <a:lnTo>
                    <a:pt x="8" y="1750"/>
                  </a:lnTo>
                  <a:lnTo>
                    <a:pt x="12" y="1752"/>
                  </a:lnTo>
                  <a:lnTo>
                    <a:pt x="12" y="1752"/>
                  </a:lnTo>
                  <a:lnTo>
                    <a:pt x="18" y="1752"/>
                  </a:lnTo>
                  <a:lnTo>
                    <a:pt x="18" y="1752"/>
                  </a:lnTo>
                  <a:lnTo>
                    <a:pt x="20" y="1752"/>
                  </a:lnTo>
                  <a:lnTo>
                    <a:pt x="20" y="1752"/>
                  </a:lnTo>
                  <a:lnTo>
                    <a:pt x="18" y="1752"/>
                  </a:lnTo>
                  <a:lnTo>
                    <a:pt x="18" y="1752"/>
                  </a:lnTo>
                  <a:lnTo>
                    <a:pt x="20" y="1760"/>
                  </a:lnTo>
                  <a:lnTo>
                    <a:pt x="24" y="1764"/>
                  </a:lnTo>
                  <a:lnTo>
                    <a:pt x="24" y="1764"/>
                  </a:lnTo>
                  <a:lnTo>
                    <a:pt x="26" y="1768"/>
                  </a:lnTo>
                  <a:lnTo>
                    <a:pt x="30" y="1770"/>
                  </a:lnTo>
                  <a:lnTo>
                    <a:pt x="30" y="1770"/>
                  </a:lnTo>
                  <a:lnTo>
                    <a:pt x="32" y="1768"/>
                  </a:lnTo>
                  <a:lnTo>
                    <a:pt x="32" y="1768"/>
                  </a:lnTo>
                  <a:lnTo>
                    <a:pt x="30" y="1770"/>
                  </a:lnTo>
                  <a:lnTo>
                    <a:pt x="30" y="1770"/>
                  </a:lnTo>
                  <a:lnTo>
                    <a:pt x="30" y="1772"/>
                  </a:lnTo>
                  <a:lnTo>
                    <a:pt x="32" y="1772"/>
                  </a:lnTo>
                  <a:lnTo>
                    <a:pt x="32" y="1772"/>
                  </a:lnTo>
                  <a:lnTo>
                    <a:pt x="36" y="1774"/>
                  </a:lnTo>
                  <a:lnTo>
                    <a:pt x="40" y="1778"/>
                  </a:lnTo>
                  <a:lnTo>
                    <a:pt x="52" y="1804"/>
                  </a:lnTo>
                  <a:lnTo>
                    <a:pt x="52" y="1804"/>
                  </a:lnTo>
                  <a:lnTo>
                    <a:pt x="56" y="1810"/>
                  </a:lnTo>
                  <a:lnTo>
                    <a:pt x="56" y="1810"/>
                  </a:lnTo>
                  <a:lnTo>
                    <a:pt x="60" y="1816"/>
                  </a:lnTo>
                  <a:lnTo>
                    <a:pt x="60" y="1816"/>
                  </a:lnTo>
                  <a:lnTo>
                    <a:pt x="72" y="1824"/>
                  </a:lnTo>
                  <a:lnTo>
                    <a:pt x="84" y="1832"/>
                  </a:lnTo>
                  <a:lnTo>
                    <a:pt x="84" y="1832"/>
                  </a:lnTo>
                  <a:lnTo>
                    <a:pt x="94" y="1838"/>
                  </a:lnTo>
                  <a:lnTo>
                    <a:pt x="94" y="1838"/>
                  </a:lnTo>
                  <a:lnTo>
                    <a:pt x="102" y="1844"/>
                  </a:lnTo>
                  <a:lnTo>
                    <a:pt x="128" y="1864"/>
                  </a:lnTo>
                  <a:lnTo>
                    <a:pt x="128" y="1864"/>
                  </a:lnTo>
                  <a:lnTo>
                    <a:pt x="136" y="1868"/>
                  </a:lnTo>
                  <a:lnTo>
                    <a:pt x="142" y="1870"/>
                  </a:lnTo>
                  <a:lnTo>
                    <a:pt x="146" y="1870"/>
                  </a:lnTo>
                  <a:lnTo>
                    <a:pt x="146" y="1870"/>
                  </a:lnTo>
                  <a:lnTo>
                    <a:pt x="152" y="1868"/>
                  </a:lnTo>
                  <a:lnTo>
                    <a:pt x="154" y="1868"/>
                  </a:lnTo>
                  <a:lnTo>
                    <a:pt x="154" y="1868"/>
                  </a:lnTo>
                  <a:lnTo>
                    <a:pt x="154" y="1866"/>
                  </a:lnTo>
                  <a:lnTo>
                    <a:pt x="154" y="1866"/>
                  </a:lnTo>
                  <a:lnTo>
                    <a:pt x="154" y="1868"/>
                  </a:lnTo>
                  <a:lnTo>
                    <a:pt x="154" y="1868"/>
                  </a:lnTo>
                  <a:lnTo>
                    <a:pt x="158" y="1868"/>
                  </a:lnTo>
                  <a:lnTo>
                    <a:pt x="162" y="1870"/>
                  </a:lnTo>
                  <a:lnTo>
                    <a:pt x="166" y="1870"/>
                  </a:lnTo>
                  <a:lnTo>
                    <a:pt x="166" y="1870"/>
                  </a:lnTo>
                  <a:lnTo>
                    <a:pt x="182" y="1868"/>
                  </a:lnTo>
                  <a:lnTo>
                    <a:pt x="206" y="1862"/>
                  </a:lnTo>
                  <a:lnTo>
                    <a:pt x="206" y="1862"/>
                  </a:lnTo>
                  <a:lnTo>
                    <a:pt x="218" y="1860"/>
                  </a:lnTo>
                  <a:lnTo>
                    <a:pt x="218" y="1860"/>
                  </a:lnTo>
                  <a:lnTo>
                    <a:pt x="224" y="1860"/>
                  </a:lnTo>
                  <a:lnTo>
                    <a:pt x="224" y="1860"/>
                  </a:lnTo>
                  <a:lnTo>
                    <a:pt x="232" y="1860"/>
                  </a:lnTo>
                  <a:lnTo>
                    <a:pt x="244" y="1860"/>
                  </a:lnTo>
                  <a:lnTo>
                    <a:pt x="244" y="1860"/>
                  </a:lnTo>
                  <a:lnTo>
                    <a:pt x="260" y="1856"/>
                  </a:lnTo>
                  <a:lnTo>
                    <a:pt x="274" y="1852"/>
                  </a:lnTo>
                  <a:lnTo>
                    <a:pt x="274" y="1852"/>
                  </a:lnTo>
                  <a:lnTo>
                    <a:pt x="282" y="1850"/>
                  </a:lnTo>
                  <a:lnTo>
                    <a:pt x="282" y="1850"/>
                  </a:lnTo>
                  <a:lnTo>
                    <a:pt x="288" y="1844"/>
                  </a:lnTo>
                  <a:lnTo>
                    <a:pt x="294" y="1842"/>
                  </a:lnTo>
                  <a:lnTo>
                    <a:pt x="294" y="1842"/>
                  </a:lnTo>
                  <a:lnTo>
                    <a:pt x="300" y="1838"/>
                  </a:lnTo>
                  <a:lnTo>
                    <a:pt x="300" y="1838"/>
                  </a:lnTo>
                  <a:lnTo>
                    <a:pt x="306" y="1838"/>
                  </a:lnTo>
                  <a:lnTo>
                    <a:pt x="306" y="1838"/>
                  </a:lnTo>
                  <a:lnTo>
                    <a:pt x="312" y="1840"/>
                  </a:lnTo>
                  <a:lnTo>
                    <a:pt x="312" y="1840"/>
                  </a:lnTo>
                  <a:lnTo>
                    <a:pt x="320" y="1840"/>
                  </a:lnTo>
                  <a:lnTo>
                    <a:pt x="322" y="1840"/>
                  </a:lnTo>
                  <a:lnTo>
                    <a:pt x="322" y="1840"/>
                  </a:lnTo>
                  <a:lnTo>
                    <a:pt x="330" y="1842"/>
                  </a:lnTo>
                  <a:lnTo>
                    <a:pt x="334" y="1846"/>
                  </a:lnTo>
                  <a:lnTo>
                    <a:pt x="346" y="1862"/>
                  </a:lnTo>
                  <a:lnTo>
                    <a:pt x="346" y="1862"/>
                  </a:lnTo>
                  <a:lnTo>
                    <a:pt x="352" y="1868"/>
                  </a:lnTo>
                  <a:lnTo>
                    <a:pt x="358" y="1870"/>
                  </a:lnTo>
                  <a:lnTo>
                    <a:pt x="362" y="1870"/>
                  </a:lnTo>
                  <a:lnTo>
                    <a:pt x="362" y="1870"/>
                  </a:lnTo>
                  <a:lnTo>
                    <a:pt x="370" y="1870"/>
                  </a:lnTo>
                  <a:lnTo>
                    <a:pt x="378" y="1874"/>
                  </a:lnTo>
                  <a:lnTo>
                    <a:pt x="384" y="1876"/>
                  </a:lnTo>
                  <a:lnTo>
                    <a:pt x="384" y="1876"/>
                  </a:lnTo>
                  <a:lnTo>
                    <a:pt x="388" y="1878"/>
                  </a:lnTo>
                  <a:lnTo>
                    <a:pt x="392" y="1878"/>
                  </a:lnTo>
                  <a:lnTo>
                    <a:pt x="392" y="1878"/>
                  </a:lnTo>
                  <a:lnTo>
                    <a:pt x="392" y="1876"/>
                  </a:lnTo>
                  <a:lnTo>
                    <a:pt x="392" y="1876"/>
                  </a:lnTo>
                  <a:lnTo>
                    <a:pt x="392" y="1878"/>
                  </a:lnTo>
                  <a:lnTo>
                    <a:pt x="392" y="1878"/>
                  </a:lnTo>
                  <a:lnTo>
                    <a:pt x="394" y="1878"/>
                  </a:lnTo>
                  <a:lnTo>
                    <a:pt x="398" y="1878"/>
                  </a:lnTo>
                  <a:lnTo>
                    <a:pt x="398" y="1878"/>
                  </a:lnTo>
                  <a:lnTo>
                    <a:pt x="404" y="1880"/>
                  </a:lnTo>
                  <a:lnTo>
                    <a:pt x="408" y="1884"/>
                  </a:lnTo>
                  <a:lnTo>
                    <a:pt x="408" y="1884"/>
                  </a:lnTo>
                  <a:lnTo>
                    <a:pt x="410" y="1890"/>
                  </a:lnTo>
                  <a:lnTo>
                    <a:pt x="410" y="1896"/>
                  </a:lnTo>
                  <a:lnTo>
                    <a:pt x="410" y="1900"/>
                  </a:lnTo>
                  <a:lnTo>
                    <a:pt x="410" y="1900"/>
                  </a:lnTo>
                  <a:lnTo>
                    <a:pt x="410" y="1908"/>
                  </a:lnTo>
                  <a:lnTo>
                    <a:pt x="410" y="1908"/>
                  </a:lnTo>
                  <a:lnTo>
                    <a:pt x="410" y="1916"/>
                  </a:lnTo>
                  <a:lnTo>
                    <a:pt x="410" y="1920"/>
                  </a:lnTo>
                  <a:lnTo>
                    <a:pt x="410" y="1920"/>
                  </a:lnTo>
                  <a:lnTo>
                    <a:pt x="410" y="1936"/>
                  </a:lnTo>
                  <a:lnTo>
                    <a:pt x="410" y="1950"/>
                  </a:lnTo>
                  <a:lnTo>
                    <a:pt x="410" y="1950"/>
                  </a:lnTo>
                  <a:lnTo>
                    <a:pt x="412" y="1956"/>
                  </a:lnTo>
                  <a:lnTo>
                    <a:pt x="414" y="1964"/>
                  </a:lnTo>
                  <a:lnTo>
                    <a:pt x="434" y="1990"/>
                  </a:lnTo>
                  <a:lnTo>
                    <a:pt x="434" y="1990"/>
                  </a:lnTo>
                  <a:lnTo>
                    <a:pt x="438" y="1994"/>
                  </a:lnTo>
                  <a:lnTo>
                    <a:pt x="440" y="1994"/>
                  </a:lnTo>
                  <a:lnTo>
                    <a:pt x="440" y="1994"/>
                  </a:lnTo>
                  <a:lnTo>
                    <a:pt x="442" y="1994"/>
                  </a:lnTo>
                  <a:lnTo>
                    <a:pt x="442" y="1994"/>
                  </a:lnTo>
                  <a:lnTo>
                    <a:pt x="440" y="1996"/>
                  </a:lnTo>
                  <a:lnTo>
                    <a:pt x="440" y="1996"/>
                  </a:lnTo>
                  <a:lnTo>
                    <a:pt x="440" y="1998"/>
                  </a:lnTo>
                  <a:lnTo>
                    <a:pt x="444" y="2002"/>
                  </a:lnTo>
                  <a:lnTo>
                    <a:pt x="444" y="2002"/>
                  </a:lnTo>
                  <a:lnTo>
                    <a:pt x="452" y="2014"/>
                  </a:lnTo>
                  <a:lnTo>
                    <a:pt x="456" y="2020"/>
                  </a:lnTo>
                  <a:lnTo>
                    <a:pt x="456" y="2020"/>
                  </a:lnTo>
                  <a:lnTo>
                    <a:pt x="458" y="2026"/>
                  </a:lnTo>
                  <a:lnTo>
                    <a:pt x="458" y="2026"/>
                  </a:lnTo>
                  <a:lnTo>
                    <a:pt x="458" y="2034"/>
                  </a:lnTo>
                  <a:lnTo>
                    <a:pt x="458" y="2038"/>
                  </a:lnTo>
                  <a:lnTo>
                    <a:pt x="458" y="2038"/>
                  </a:lnTo>
                  <a:lnTo>
                    <a:pt x="458" y="2046"/>
                  </a:lnTo>
                  <a:lnTo>
                    <a:pt x="458" y="2046"/>
                  </a:lnTo>
                  <a:lnTo>
                    <a:pt x="460" y="2054"/>
                  </a:lnTo>
                  <a:lnTo>
                    <a:pt x="468" y="2096"/>
                  </a:lnTo>
                  <a:lnTo>
                    <a:pt x="468" y="2096"/>
                  </a:lnTo>
                  <a:lnTo>
                    <a:pt x="472" y="2112"/>
                  </a:lnTo>
                  <a:lnTo>
                    <a:pt x="476" y="2124"/>
                  </a:lnTo>
                  <a:lnTo>
                    <a:pt x="476" y="2124"/>
                  </a:lnTo>
                  <a:lnTo>
                    <a:pt x="478" y="2134"/>
                  </a:lnTo>
                  <a:lnTo>
                    <a:pt x="478" y="2134"/>
                  </a:lnTo>
                  <a:lnTo>
                    <a:pt x="472" y="2144"/>
                  </a:lnTo>
                  <a:lnTo>
                    <a:pt x="462" y="2166"/>
                  </a:lnTo>
                  <a:lnTo>
                    <a:pt x="462" y="2166"/>
                  </a:lnTo>
                  <a:lnTo>
                    <a:pt x="460" y="2172"/>
                  </a:lnTo>
                  <a:lnTo>
                    <a:pt x="458" y="2180"/>
                  </a:lnTo>
                  <a:lnTo>
                    <a:pt x="458" y="2204"/>
                  </a:lnTo>
                  <a:lnTo>
                    <a:pt x="458" y="2204"/>
                  </a:lnTo>
                  <a:lnTo>
                    <a:pt x="460" y="2212"/>
                  </a:lnTo>
                  <a:lnTo>
                    <a:pt x="460" y="2212"/>
                  </a:lnTo>
                  <a:lnTo>
                    <a:pt x="460" y="2210"/>
                  </a:lnTo>
                  <a:lnTo>
                    <a:pt x="460" y="2210"/>
                  </a:lnTo>
                  <a:lnTo>
                    <a:pt x="460" y="2212"/>
                  </a:lnTo>
                  <a:lnTo>
                    <a:pt x="460" y="2212"/>
                  </a:lnTo>
                  <a:lnTo>
                    <a:pt x="456" y="2220"/>
                  </a:lnTo>
                  <a:lnTo>
                    <a:pt x="452" y="2234"/>
                  </a:lnTo>
                  <a:lnTo>
                    <a:pt x="452" y="2234"/>
                  </a:lnTo>
                  <a:lnTo>
                    <a:pt x="450" y="2242"/>
                  </a:lnTo>
                  <a:lnTo>
                    <a:pt x="452" y="2248"/>
                  </a:lnTo>
                  <a:lnTo>
                    <a:pt x="484" y="2302"/>
                  </a:lnTo>
                  <a:lnTo>
                    <a:pt x="484" y="2302"/>
                  </a:lnTo>
                  <a:lnTo>
                    <a:pt x="488" y="2308"/>
                  </a:lnTo>
                  <a:lnTo>
                    <a:pt x="488" y="2314"/>
                  </a:lnTo>
                  <a:lnTo>
                    <a:pt x="488" y="2314"/>
                  </a:lnTo>
                  <a:lnTo>
                    <a:pt x="490" y="2328"/>
                  </a:lnTo>
                  <a:lnTo>
                    <a:pt x="496" y="2380"/>
                  </a:lnTo>
                  <a:lnTo>
                    <a:pt x="496" y="2380"/>
                  </a:lnTo>
                  <a:lnTo>
                    <a:pt x="500" y="2386"/>
                  </a:lnTo>
                  <a:lnTo>
                    <a:pt x="504" y="2392"/>
                  </a:lnTo>
                  <a:lnTo>
                    <a:pt x="520" y="2402"/>
                  </a:lnTo>
                  <a:lnTo>
                    <a:pt x="520" y="2402"/>
                  </a:lnTo>
                  <a:lnTo>
                    <a:pt x="528" y="2406"/>
                  </a:lnTo>
                  <a:lnTo>
                    <a:pt x="528" y="2406"/>
                  </a:lnTo>
                  <a:lnTo>
                    <a:pt x="528" y="2404"/>
                  </a:lnTo>
                  <a:lnTo>
                    <a:pt x="528" y="2404"/>
                  </a:lnTo>
                  <a:lnTo>
                    <a:pt x="528" y="2406"/>
                  </a:lnTo>
                  <a:lnTo>
                    <a:pt x="528" y="2406"/>
                  </a:lnTo>
                  <a:lnTo>
                    <a:pt x="532" y="2414"/>
                  </a:lnTo>
                  <a:lnTo>
                    <a:pt x="534" y="2420"/>
                  </a:lnTo>
                  <a:lnTo>
                    <a:pt x="534" y="2420"/>
                  </a:lnTo>
                  <a:lnTo>
                    <a:pt x="540" y="2434"/>
                  </a:lnTo>
                  <a:lnTo>
                    <a:pt x="546" y="2458"/>
                  </a:lnTo>
                  <a:lnTo>
                    <a:pt x="546" y="2458"/>
                  </a:lnTo>
                  <a:lnTo>
                    <a:pt x="548" y="2474"/>
                  </a:lnTo>
                  <a:lnTo>
                    <a:pt x="548" y="2478"/>
                  </a:lnTo>
                  <a:lnTo>
                    <a:pt x="548" y="2478"/>
                  </a:lnTo>
                  <a:lnTo>
                    <a:pt x="548" y="2486"/>
                  </a:lnTo>
                  <a:lnTo>
                    <a:pt x="552" y="2492"/>
                  </a:lnTo>
                  <a:lnTo>
                    <a:pt x="562" y="2508"/>
                  </a:lnTo>
                  <a:lnTo>
                    <a:pt x="562" y="2508"/>
                  </a:lnTo>
                  <a:lnTo>
                    <a:pt x="568" y="2512"/>
                  </a:lnTo>
                  <a:lnTo>
                    <a:pt x="574" y="2514"/>
                  </a:lnTo>
                  <a:lnTo>
                    <a:pt x="598" y="2508"/>
                  </a:lnTo>
                  <a:lnTo>
                    <a:pt x="598" y="2508"/>
                  </a:lnTo>
                  <a:lnTo>
                    <a:pt x="614" y="2504"/>
                  </a:lnTo>
                  <a:lnTo>
                    <a:pt x="638" y="2498"/>
                  </a:lnTo>
                  <a:lnTo>
                    <a:pt x="638" y="2498"/>
                  </a:lnTo>
                  <a:lnTo>
                    <a:pt x="654" y="2496"/>
                  </a:lnTo>
                  <a:lnTo>
                    <a:pt x="676" y="2496"/>
                  </a:lnTo>
                  <a:lnTo>
                    <a:pt x="676" y="2496"/>
                  </a:lnTo>
                  <a:lnTo>
                    <a:pt x="684" y="2494"/>
                  </a:lnTo>
                  <a:lnTo>
                    <a:pt x="690" y="2490"/>
                  </a:lnTo>
                  <a:lnTo>
                    <a:pt x="748" y="2424"/>
                  </a:lnTo>
                  <a:lnTo>
                    <a:pt x="748" y="2424"/>
                  </a:lnTo>
                  <a:lnTo>
                    <a:pt x="756" y="2410"/>
                  </a:lnTo>
                  <a:lnTo>
                    <a:pt x="770" y="2376"/>
                  </a:lnTo>
                  <a:lnTo>
                    <a:pt x="770" y="2376"/>
                  </a:lnTo>
                  <a:lnTo>
                    <a:pt x="770" y="2370"/>
                  </a:lnTo>
                  <a:lnTo>
                    <a:pt x="770" y="2368"/>
                  </a:lnTo>
                  <a:lnTo>
                    <a:pt x="770" y="2368"/>
                  </a:lnTo>
                  <a:lnTo>
                    <a:pt x="768" y="2368"/>
                  </a:lnTo>
                  <a:lnTo>
                    <a:pt x="768" y="2368"/>
                  </a:lnTo>
                  <a:lnTo>
                    <a:pt x="770" y="2368"/>
                  </a:lnTo>
                  <a:lnTo>
                    <a:pt x="770" y="2368"/>
                  </a:lnTo>
                  <a:lnTo>
                    <a:pt x="772" y="2366"/>
                  </a:lnTo>
                  <a:lnTo>
                    <a:pt x="772" y="2364"/>
                  </a:lnTo>
                  <a:lnTo>
                    <a:pt x="772" y="2364"/>
                  </a:lnTo>
                  <a:lnTo>
                    <a:pt x="774" y="2358"/>
                  </a:lnTo>
                  <a:lnTo>
                    <a:pt x="778" y="2354"/>
                  </a:lnTo>
                  <a:lnTo>
                    <a:pt x="806" y="2334"/>
                  </a:lnTo>
                  <a:lnTo>
                    <a:pt x="806" y="2334"/>
                  </a:lnTo>
                  <a:lnTo>
                    <a:pt x="810" y="2328"/>
                  </a:lnTo>
                  <a:lnTo>
                    <a:pt x="814" y="2322"/>
                  </a:lnTo>
                  <a:lnTo>
                    <a:pt x="818" y="2308"/>
                  </a:lnTo>
                  <a:lnTo>
                    <a:pt x="818" y="2308"/>
                  </a:lnTo>
                  <a:lnTo>
                    <a:pt x="820" y="2300"/>
                  </a:lnTo>
                  <a:lnTo>
                    <a:pt x="820" y="2292"/>
                  </a:lnTo>
                  <a:lnTo>
                    <a:pt x="814" y="2268"/>
                  </a:lnTo>
                  <a:lnTo>
                    <a:pt x="814" y="2268"/>
                  </a:lnTo>
                  <a:lnTo>
                    <a:pt x="814" y="2260"/>
                  </a:lnTo>
                  <a:lnTo>
                    <a:pt x="816" y="2254"/>
                  </a:lnTo>
                  <a:lnTo>
                    <a:pt x="826" y="2238"/>
                  </a:lnTo>
                  <a:lnTo>
                    <a:pt x="826" y="2238"/>
                  </a:lnTo>
                  <a:lnTo>
                    <a:pt x="832" y="2232"/>
                  </a:lnTo>
                  <a:lnTo>
                    <a:pt x="838" y="2228"/>
                  </a:lnTo>
                  <a:lnTo>
                    <a:pt x="874" y="2206"/>
                  </a:lnTo>
                  <a:lnTo>
                    <a:pt x="874" y="2206"/>
                  </a:lnTo>
                  <a:lnTo>
                    <a:pt x="880" y="2202"/>
                  </a:lnTo>
                  <a:lnTo>
                    <a:pt x="884" y="2194"/>
                  </a:lnTo>
                  <a:lnTo>
                    <a:pt x="886" y="2190"/>
                  </a:lnTo>
                  <a:lnTo>
                    <a:pt x="886" y="2190"/>
                  </a:lnTo>
                  <a:lnTo>
                    <a:pt x="894" y="2176"/>
                  </a:lnTo>
                  <a:lnTo>
                    <a:pt x="896" y="2170"/>
                  </a:lnTo>
                  <a:lnTo>
                    <a:pt x="896" y="2170"/>
                  </a:lnTo>
                  <a:lnTo>
                    <a:pt x="898" y="2162"/>
                  </a:lnTo>
                  <a:lnTo>
                    <a:pt x="898" y="2156"/>
                  </a:lnTo>
                  <a:lnTo>
                    <a:pt x="892" y="2132"/>
                  </a:lnTo>
                  <a:lnTo>
                    <a:pt x="892" y="2132"/>
                  </a:lnTo>
                  <a:lnTo>
                    <a:pt x="890" y="2116"/>
                  </a:lnTo>
                  <a:lnTo>
                    <a:pt x="890" y="2112"/>
                  </a:lnTo>
                  <a:lnTo>
                    <a:pt x="890" y="2112"/>
                  </a:lnTo>
                  <a:lnTo>
                    <a:pt x="890" y="2108"/>
                  </a:lnTo>
                  <a:lnTo>
                    <a:pt x="888" y="2106"/>
                  </a:lnTo>
                  <a:lnTo>
                    <a:pt x="888" y="2106"/>
                  </a:lnTo>
                  <a:lnTo>
                    <a:pt x="886" y="2108"/>
                  </a:lnTo>
                  <a:lnTo>
                    <a:pt x="886" y="2108"/>
                  </a:lnTo>
                  <a:lnTo>
                    <a:pt x="888" y="2106"/>
                  </a:lnTo>
                  <a:lnTo>
                    <a:pt x="888" y="2106"/>
                  </a:lnTo>
                  <a:lnTo>
                    <a:pt x="888" y="2102"/>
                  </a:lnTo>
                  <a:lnTo>
                    <a:pt x="886" y="2098"/>
                  </a:lnTo>
                  <a:lnTo>
                    <a:pt x="886" y="2098"/>
                  </a:lnTo>
                  <a:lnTo>
                    <a:pt x="882" y="2094"/>
                  </a:lnTo>
                  <a:lnTo>
                    <a:pt x="880" y="2086"/>
                  </a:lnTo>
                  <a:lnTo>
                    <a:pt x="880" y="2054"/>
                  </a:lnTo>
                  <a:lnTo>
                    <a:pt x="880" y="2054"/>
                  </a:lnTo>
                  <a:lnTo>
                    <a:pt x="880" y="2046"/>
                  </a:lnTo>
                  <a:lnTo>
                    <a:pt x="876" y="2038"/>
                  </a:lnTo>
                  <a:lnTo>
                    <a:pt x="874" y="2032"/>
                  </a:lnTo>
                  <a:lnTo>
                    <a:pt x="874" y="2032"/>
                  </a:lnTo>
                  <a:lnTo>
                    <a:pt x="872" y="2026"/>
                  </a:lnTo>
                  <a:lnTo>
                    <a:pt x="876" y="2020"/>
                  </a:lnTo>
                  <a:lnTo>
                    <a:pt x="876" y="2020"/>
                  </a:lnTo>
                  <a:lnTo>
                    <a:pt x="880" y="2016"/>
                  </a:lnTo>
                  <a:lnTo>
                    <a:pt x="880" y="2016"/>
                  </a:lnTo>
                  <a:lnTo>
                    <a:pt x="880" y="2016"/>
                  </a:lnTo>
                  <a:lnTo>
                    <a:pt x="880" y="2016"/>
                  </a:lnTo>
                  <a:lnTo>
                    <a:pt x="880" y="2016"/>
                  </a:lnTo>
                  <a:lnTo>
                    <a:pt x="880" y="2016"/>
                  </a:lnTo>
                  <a:lnTo>
                    <a:pt x="880" y="2016"/>
                  </a:lnTo>
                  <a:lnTo>
                    <a:pt x="880" y="2016"/>
                  </a:lnTo>
                  <a:lnTo>
                    <a:pt x="880" y="2012"/>
                  </a:lnTo>
                  <a:lnTo>
                    <a:pt x="880" y="2012"/>
                  </a:lnTo>
                  <a:lnTo>
                    <a:pt x="882" y="2006"/>
                  </a:lnTo>
                  <a:lnTo>
                    <a:pt x="884" y="2000"/>
                  </a:lnTo>
                  <a:lnTo>
                    <a:pt x="894" y="1984"/>
                  </a:lnTo>
                  <a:lnTo>
                    <a:pt x="894" y="1984"/>
                  </a:lnTo>
                  <a:lnTo>
                    <a:pt x="900" y="1978"/>
                  </a:lnTo>
                  <a:lnTo>
                    <a:pt x="906" y="1974"/>
                  </a:lnTo>
                  <a:lnTo>
                    <a:pt x="912" y="1970"/>
                  </a:lnTo>
                  <a:lnTo>
                    <a:pt x="912" y="1970"/>
                  </a:lnTo>
                  <a:lnTo>
                    <a:pt x="918" y="1968"/>
                  </a:lnTo>
                  <a:lnTo>
                    <a:pt x="918" y="1968"/>
                  </a:lnTo>
                  <a:lnTo>
                    <a:pt x="922" y="1960"/>
                  </a:lnTo>
                  <a:lnTo>
                    <a:pt x="934" y="1936"/>
                  </a:lnTo>
                  <a:lnTo>
                    <a:pt x="934" y="1936"/>
                  </a:lnTo>
                  <a:lnTo>
                    <a:pt x="940" y="1930"/>
                  </a:lnTo>
                  <a:lnTo>
                    <a:pt x="946" y="1924"/>
                  </a:lnTo>
                  <a:lnTo>
                    <a:pt x="970" y="1912"/>
                  </a:lnTo>
                  <a:lnTo>
                    <a:pt x="970" y="1912"/>
                  </a:lnTo>
                  <a:lnTo>
                    <a:pt x="984" y="1902"/>
                  </a:lnTo>
                  <a:lnTo>
                    <a:pt x="1012" y="1874"/>
                  </a:lnTo>
                  <a:lnTo>
                    <a:pt x="1012" y="1874"/>
                  </a:lnTo>
                  <a:lnTo>
                    <a:pt x="1016" y="1868"/>
                  </a:lnTo>
                  <a:lnTo>
                    <a:pt x="1020" y="1862"/>
                  </a:lnTo>
                  <a:lnTo>
                    <a:pt x="1044" y="1808"/>
                  </a:lnTo>
                  <a:lnTo>
                    <a:pt x="1044" y="1808"/>
                  </a:lnTo>
                  <a:lnTo>
                    <a:pt x="1048" y="1792"/>
                  </a:lnTo>
                  <a:lnTo>
                    <a:pt x="1054" y="1770"/>
                  </a:lnTo>
                  <a:lnTo>
                    <a:pt x="1054" y="1770"/>
                  </a:lnTo>
                  <a:lnTo>
                    <a:pt x="1054" y="1766"/>
                  </a:lnTo>
                  <a:lnTo>
                    <a:pt x="1054" y="1764"/>
                  </a:lnTo>
                  <a:lnTo>
                    <a:pt x="1050" y="1764"/>
                  </a:lnTo>
                  <a:lnTo>
                    <a:pt x="1048" y="1764"/>
                  </a:lnTo>
                  <a:lnTo>
                    <a:pt x="976" y="1780"/>
                  </a:lnTo>
                  <a:lnTo>
                    <a:pt x="976" y="1780"/>
                  </a:lnTo>
                  <a:lnTo>
                    <a:pt x="968" y="1780"/>
                  </a:lnTo>
                  <a:lnTo>
                    <a:pt x="960" y="1778"/>
                  </a:lnTo>
                  <a:lnTo>
                    <a:pt x="956" y="1774"/>
                  </a:lnTo>
                  <a:lnTo>
                    <a:pt x="956" y="1774"/>
                  </a:lnTo>
                  <a:lnTo>
                    <a:pt x="944" y="1766"/>
                  </a:lnTo>
                  <a:lnTo>
                    <a:pt x="944" y="1766"/>
                  </a:lnTo>
                  <a:lnTo>
                    <a:pt x="934" y="1754"/>
                  </a:lnTo>
                  <a:lnTo>
                    <a:pt x="904" y="1710"/>
                  </a:lnTo>
                  <a:lnTo>
                    <a:pt x="904" y="1710"/>
                  </a:lnTo>
                  <a:lnTo>
                    <a:pt x="898" y="1704"/>
                  </a:lnTo>
                  <a:lnTo>
                    <a:pt x="892" y="1700"/>
                  </a:lnTo>
                  <a:lnTo>
                    <a:pt x="886" y="1696"/>
                  </a:lnTo>
                  <a:lnTo>
                    <a:pt x="886" y="1696"/>
                  </a:lnTo>
                  <a:lnTo>
                    <a:pt x="880" y="1692"/>
                  </a:lnTo>
                  <a:lnTo>
                    <a:pt x="876" y="1686"/>
                  </a:lnTo>
                  <a:lnTo>
                    <a:pt x="864" y="1670"/>
                  </a:lnTo>
                  <a:lnTo>
                    <a:pt x="864" y="1670"/>
                  </a:lnTo>
                  <a:lnTo>
                    <a:pt x="860" y="1664"/>
                  </a:lnTo>
                  <a:lnTo>
                    <a:pt x="860" y="1664"/>
                  </a:lnTo>
                  <a:lnTo>
                    <a:pt x="858" y="1656"/>
                  </a:lnTo>
                  <a:lnTo>
                    <a:pt x="852" y="1642"/>
                  </a:lnTo>
                  <a:lnTo>
                    <a:pt x="852" y="1642"/>
                  </a:lnTo>
                  <a:lnTo>
                    <a:pt x="848" y="1626"/>
                  </a:lnTo>
                  <a:lnTo>
                    <a:pt x="842" y="1602"/>
                  </a:lnTo>
                  <a:lnTo>
                    <a:pt x="842" y="1602"/>
                  </a:lnTo>
                  <a:lnTo>
                    <a:pt x="840" y="1596"/>
                  </a:lnTo>
                  <a:lnTo>
                    <a:pt x="834" y="1590"/>
                  </a:lnTo>
                  <a:lnTo>
                    <a:pt x="826" y="1582"/>
                  </a:lnTo>
                  <a:lnTo>
                    <a:pt x="826" y="1582"/>
                  </a:lnTo>
                  <a:lnTo>
                    <a:pt x="822" y="1574"/>
                  </a:lnTo>
                  <a:lnTo>
                    <a:pt x="818" y="1568"/>
                  </a:lnTo>
                  <a:lnTo>
                    <a:pt x="814" y="1544"/>
                  </a:lnTo>
                  <a:lnTo>
                    <a:pt x="814" y="1544"/>
                  </a:lnTo>
                  <a:lnTo>
                    <a:pt x="808" y="1530"/>
                  </a:lnTo>
                  <a:lnTo>
                    <a:pt x="796" y="1504"/>
                  </a:lnTo>
                  <a:lnTo>
                    <a:pt x="796" y="1504"/>
                  </a:lnTo>
                  <a:lnTo>
                    <a:pt x="786" y="1492"/>
                  </a:lnTo>
                  <a:lnTo>
                    <a:pt x="768" y="1474"/>
                  </a:lnTo>
                  <a:lnTo>
                    <a:pt x="768" y="1474"/>
                  </a:lnTo>
                  <a:lnTo>
                    <a:pt x="766" y="1470"/>
                  </a:lnTo>
                  <a:lnTo>
                    <a:pt x="770" y="1472"/>
                  </a:lnTo>
                  <a:lnTo>
                    <a:pt x="794" y="1484"/>
                  </a:lnTo>
                  <a:lnTo>
                    <a:pt x="794" y="1484"/>
                  </a:lnTo>
                  <a:lnTo>
                    <a:pt x="798" y="1484"/>
                  </a:lnTo>
                  <a:lnTo>
                    <a:pt x="800" y="1484"/>
                  </a:lnTo>
                  <a:lnTo>
                    <a:pt x="804" y="1482"/>
                  </a:lnTo>
                  <a:lnTo>
                    <a:pt x="804" y="1480"/>
                  </a:lnTo>
                  <a:lnTo>
                    <a:pt x="808" y="1476"/>
                  </a:lnTo>
                  <a:lnTo>
                    <a:pt x="808" y="1476"/>
                  </a:lnTo>
                  <a:lnTo>
                    <a:pt x="810" y="1474"/>
                  </a:lnTo>
                  <a:lnTo>
                    <a:pt x="810" y="1472"/>
                  </a:lnTo>
                  <a:lnTo>
                    <a:pt x="812" y="1474"/>
                  </a:lnTo>
                  <a:lnTo>
                    <a:pt x="814" y="1476"/>
                  </a:lnTo>
                  <a:lnTo>
                    <a:pt x="818" y="1480"/>
                  </a:lnTo>
                  <a:lnTo>
                    <a:pt x="818" y="1480"/>
                  </a:lnTo>
                  <a:lnTo>
                    <a:pt x="824" y="1494"/>
                  </a:lnTo>
                  <a:lnTo>
                    <a:pt x="856" y="1550"/>
                  </a:lnTo>
                  <a:lnTo>
                    <a:pt x="856" y="1550"/>
                  </a:lnTo>
                  <a:lnTo>
                    <a:pt x="866" y="1562"/>
                  </a:lnTo>
                  <a:lnTo>
                    <a:pt x="874" y="1570"/>
                  </a:lnTo>
                  <a:lnTo>
                    <a:pt x="874" y="1570"/>
                  </a:lnTo>
                  <a:lnTo>
                    <a:pt x="878" y="1576"/>
                  </a:lnTo>
                  <a:lnTo>
                    <a:pt x="882" y="1584"/>
                  </a:lnTo>
                  <a:lnTo>
                    <a:pt x="886" y="1598"/>
                  </a:lnTo>
                  <a:lnTo>
                    <a:pt x="886" y="1598"/>
                  </a:lnTo>
                  <a:lnTo>
                    <a:pt x="892" y="1614"/>
                  </a:lnTo>
                  <a:lnTo>
                    <a:pt x="898" y="1636"/>
                  </a:lnTo>
                  <a:lnTo>
                    <a:pt x="898" y="1636"/>
                  </a:lnTo>
                  <a:lnTo>
                    <a:pt x="900" y="1644"/>
                  </a:lnTo>
                  <a:lnTo>
                    <a:pt x="904" y="1650"/>
                  </a:lnTo>
                  <a:lnTo>
                    <a:pt x="924" y="1668"/>
                  </a:lnTo>
                  <a:lnTo>
                    <a:pt x="924" y="1668"/>
                  </a:lnTo>
                  <a:lnTo>
                    <a:pt x="928" y="1674"/>
                  </a:lnTo>
                  <a:lnTo>
                    <a:pt x="928" y="1678"/>
                  </a:lnTo>
                  <a:lnTo>
                    <a:pt x="928" y="1678"/>
                  </a:lnTo>
                  <a:lnTo>
                    <a:pt x="928" y="1684"/>
                  </a:lnTo>
                  <a:lnTo>
                    <a:pt x="928" y="1684"/>
                  </a:lnTo>
                  <a:lnTo>
                    <a:pt x="932" y="1690"/>
                  </a:lnTo>
                  <a:lnTo>
                    <a:pt x="936" y="1696"/>
                  </a:lnTo>
                  <a:lnTo>
                    <a:pt x="936" y="1696"/>
                  </a:lnTo>
                  <a:lnTo>
                    <a:pt x="942" y="1710"/>
                  </a:lnTo>
                  <a:lnTo>
                    <a:pt x="954" y="1736"/>
                  </a:lnTo>
                  <a:lnTo>
                    <a:pt x="954" y="1736"/>
                  </a:lnTo>
                  <a:lnTo>
                    <a:pt x="960" y="1740"/>
                  </a:lnTo>
                  <a:lnTo>
                    <a:pt x="966" y="1740"/>
                  </a:lnTo>
                  <a:lnTo>
                    <a:pt x="980" y="1736"/>
                  </a:lnTo>
                  <a:lnTo>
                    <a:pt x="980" y="1736"/>
                  </a:lnTo>
                  <a:lnTo>
                    <a:pt x="996" y="1732"/>
                  </a:lnTo>
                  <a:lnTo>
                    <a:pt x="1000" y="1732"/>
                  </a:lnTo>
                  <a:lnTo>
                    <a:pt x="1000" y="1732"/>
                  </a:lnTo>
                  <a:lnTo>
                    <a:pt x="1006" y="1732"/>
                  </a:lnTo>
                  <a:lnTo>
                    <a:pt x="1012" y="1728"/>
                  </a:lnTo>
                  <a:lnTo>
                    <a:pt x="1020" y="1718"/>
                  </a:lnTo>
                  <a:lnTo>
                    <a:pt x="1020" y="1718"/>
                  </a:lnTo>
                  <a:lnTo>
                    <a:pt x="1028" y="1714"/>
                  </a:lnTo>
                  <a:lnTo>
                    <a:pt x="1034" y="1710"/>
                  </a:lnTo>
                  <a:lnTo>
                    <a:pt x="1048" y="1706"/>
                  </a:lnTo>
                  <a:lnTo>
                    <a:pt x="1048" y="1706"/>
                  </a:lnTo>
                  <a:lnTo>
                    <a:pt x="1064" y="1700"/>
                  </a:lnTo>
                  <a:lnTo>
                    <a:pt x="1088" y="1688"/>
                  </a:lnTo>
                  <a:lnTo>
                    <a:pt x="1088" y="1688"/>
                  </a:lnTo>
                  <a:lnTo>
                    <a:pt x="1096" y="1684"/>
                  </a:lnTo>
                  <a:lnTo>
                    <a:pt x="1096" y="1684"/>
                  </a:lnTo>
                  <a:lnTo>
                    <a:pt x="1102" y="1680"/>
                  </a:lnTo>
                  <a:lnTo>
                    <a:pt x="1128" y="1668"/>
                  </a:lnTo>
                  <a:lnTo>
                    <a:pt x="1128" y="1668"/>
                  </a:lnTo>
                  <a:lnTo>
                    <a:pt x="1134" y="1664"/>
                  </a:lnTo>
                  <a:lnTo>
                    <a:pt x="1140" y="1658"/>
                  </a:lnTo>
                  <a:lnTo>
                    <a:pt x="1158" y="1632"/>
                  </a:lnTo>
                  <a:lnTo>
                    <a:pt x="1158" y="1632"/>
                  </a:lnTo>
                  <a:lnTo>
                    <a:pt x="1168" y="1618"/>
                  </a:lnTo>
                  <a:lnTo>
                    <a:pt x="1170" y="1612"/>
                  </a:lnTo>
                  <a:lnTo>
                    <a:pt x="1170" y="1612"/>
                  </a:lnTo>
                  <a:lnTo>
                    <a:pt x="1180" y="1600"/>
                  </a:lnTo>
                  <a:lnTo>
                    <a:pt x="1188" y="1592"/>
                  </a:lnTo>
                  <a:lnTo>
                    <a:pt x="1188" y="1592"/>
                  </a:lnTo>
                  <a:lnTo>
                    <a:pt x="1188" y="1588"/>
                  </a:lnTo>
                  <a:lnTo>
                    <a:pt x="1190" y="1586"/>
                  </a:lnTo>
                  <a:lnTo>
                    <a:pt x="1188" y="1584"/>
                  </a:lnTo>
                  <a:lnTo>
                    <a:pt x="1186" y="1582"/>
                  </a:lnTo>
                  <a:lnTo>
                    <a:pt x="1160" y="1562"/>
                  </a:lnTo>
                  <a:lnTo>
                    <a:pt x="1160" y="1562"/>
                  </a:lnTo>
                  <a:lnTo>
                    <a:pt x="1154" y="1558"/>
                  </a:lnTo>
                  <a:lnTo>
                    <a:pt x="1148" y="1556"/>
                  </a:lnTo>
                  <a:lnTo>
                    <a:pt x="1148" y="1556"/>
                  </a:lnTo>
                  <a:lnTo>
                    <a:pt x="1144" y="1554"/>
                  </a:lnTo>
                  <a:lnTo>
                    <a:pt x="1140" y="1548"/>
                  </a:lnTo>
                  <a:lnTo>
                    <a:pt x="1138" y="1544"/>
                  </a:lnTo>
                  <a:lnTo>
                    <a:pt x="1138" y="1544"/>
                  </a:lnTo>
                  <a:lnTo>
                    <a:pt x="1132" y="1540"/>
                  </a:lnTo>
                  <a:lnTo>
                    <a:pt x="1126" y="1538"/>
                  </a:lnTo>
                  <a:lnTo>
                    <a:pt x="1102" y="1544"/>
                  </a:lnTo>
                  <a:lnTo>
                    <a:pt x="1102" y="1544"/>
                  </a:lnTo>
                  <a:lnTo>
                    <a:pt x="1096" y="1544"/>
                  </a:lnTo>
                  <a:lnTo>
                    <a:pt x="1088" y="1542"/>
                  </a:lnTo>
                  <a:lnTo>
                    <a:pt x="1082" y="1540"/>
                  </a:lnTo>
                  <a:lnTo>
                    <a:pt x="1082" y="1540"/>
                  </a:lnTo>
                  <a:lnTo>
                    <a:pt x="1076" y="1536"/>
                  </a:lnTo>
                  <a:lnTo>
                    <a:pt x="1076" y="1536"/>
                  </a:lnTo>
                  <a:lnTo>
                    <a:pt x="1070" y="1536"/>
                  </a:lnTo>
                  <a:lnTo>
                    <a:pt x="1070" y="1536"/>
                  </a:lnTo>
                  <a:lnTo>
                    <a:pt x="1058" y="1534"/>
                  </a:lnTo>
                  <a:lnTo>
                    <a:pt x="1054" y="1530"/>
                  </a:lnTo>
                  <a:lnTo>
                    <a:pt x="1054" y="1530"/>
                  </a:lnTo>
                  <a:lnTo>
                    <a:pt x="1048" y="1526"/>
                  </a:lnTo>
                  <a:lnTo>
                    <a:pt x="1044" y="1520"/>
                  </a:lnTo>
                  <a:lnTo>
                    <a:pt x="1040" y="1506"/>
                  </a:lnTo>
                  <a:lnTo>
                    <a:pt x="1040" y="1506"/>
                  </a:lnTo>
                  <a:lnTo>
                    <a:pt x="1036" y="1498"/>
                  </a:lnTo>
                  <a:lnTo>
                    <a:pt x="1032" y="1492"/>
                  </a:lnTo>
                  <a:lnTo>
                    <a:pt x="1022" y="1484"/>
                  </a:lnTo>
                  <a:lnTo>
                    <a:pt x="1022" y="1484"/>
                  </a:lnTo>
                  <a:lnTo>
                    <a:pt x="1018" y="1478"/>
                  </a:lnTo>
                  <a:lnTo>
                    <a:pt x="1018" y="1478"/>
                  </a:lnTo>
                  <a:lnTo>
                    <a:pt x="1018" y="1472"/>
                  </a:lnTo>
                  <a:lnTo>
                    <a:pt x="1018" y="1472"/>
                  </a:lnTo>
                  <a:lnTo>
                    <a:pt x="1018" y="1468"/>
                  </a:lnTo>
                  <a:lnTo>
                    <a:pt x="1022" y="1462"/>
                  </a:lnTo>
                  <a:lnTo>
                    <a:pt x="1022" y="1462"/>
                  </a:lnTo>
                  <a:lnTo>
                    <a:pt x="1026" y="1458"/>
                  </a:lnTo>
                  <a:lnTo>
                    <a:pt x="1026" y="1458"/>
                  </a:lnTo>
                  <a:lnTo>
                    <a:pt x="1026" y="1452"/>
                  </a:lnTo>
                  <a:lnTo>
                    <a:pt x="1026" y="1452"/>
                  </a:lnTo>
                  <a:lnTo>
                    <a:pt x="1026" y="1452"/>
                  </a:lnTo>
                  <a:lnTo>
                    <a:pt x="1028" y="1452"/>
                  </a:lnTo>
                  <a:lnTo>
                    <a:pt x="1032" y="1454"/>
                  </a:lnTo>
                  <a:lnTo>
                    <a:pt x="1040" y="1462"/>
                  </a:lnTo>
                  <a:lnTo>
                    <a:pt x="1040" y="1462"/>
                  </a:lnTo>
                  <a:lnTo>
                    <a:pt x="1052" y="1474"/>
                  </a:lnTo>
                  <a:lnTo>
                    <a:pt x="1060" y="1482"/>
                  </a:lnTo>
                  <a:lnTo>
                    <a:pt x="1060" y="1482"/>
                  </a:lnTo>
                  <a:lnTo>
                    <a:pt x="1072" y="1492"/>
                  </a:lnTo>
                  <a:lnTo>
                    <a:pt x="1088" y="1504"/>
                  </a:lnTo>
                  <a:lnTo>
                    <a:pt x="1088" y="1504"/>
                  </a:lnTo>
                  <a:lnTo>
                    <a:pt x="1102" y="1510"/>
                  </a:lnTo>
                  <a:lnTo>
                    <a:pt x="1116" y="1514"/>
                  </a:lnTo>
                  <a:lnTo>
                    <a:pt x="1116" y="1514"/>
                  </a:lnTo>
                  <a:lnTo>
                    <a:pt x="1124" y="1516"/>
                  </a:lnTo>
                  <a:lnTo>
                    <a:pt x="1132" y="1514"/>
                  </a:lnTo>
                  <a:lnTo>
                    <a:pt x="1136" y="1510"/>
                  </a:lnTo>
                  <a:lnTo>
                    <a:pt x="1136" y="1510"/>
                  </a:lnTo>
                  <a:lnTo>
                    <a:pt x="1144" y="1510"/>
                  </a:lnTo>
                  <a:lnTo>
                    <a:pt x="1150" y="1514"/>
                  </a:lnTo>
                  <a:lnTo>
                    <a:pt x="1158" y="1522"/>
                  </a:lnTo>
                  <a:lnTo>
                    <a:pt x="1158" y="1522"/>
                  </a:lnTo>
                  <a:lnTo>
                    <a:pt x="1164" y="1526"/>
                  </a:lnTo>
                  <a:lnTo>
                    <a:pt x="1172" y="1530"/>
                  </a:lnTo>
                  <a:lnTo>
                    <a:pt x="1206" y="1544"/>
                  </a:lnTo>
                  <a:lnTo>
                    <a:pt x="1206" y="1544"/>
                  </a:lnTo>
                  <a:lnTo>
                    <a:pt x="1218" y="1546"/>
                  </a:lnTo>
                  <a:lnTo>
                    <a:pt x="1218" y="1546"/>
                  </a:lnTo>
                  <a:lnTo>
                    <a:pt x="1222" y="1546"/>
                  </a:lnTo>
                  <a:lnTo>
                    <a:pt x="1222" y="1546"/>
                  </a:lnTo>
                  <a:lnTo>
                    <a:pt x="1230" y="1544"/>
                  </a:lnTo>
                  <a:lnTo>
                    <a:pt x="1244" y="1538"/>
                  </a:lnTo>
                  <a:lnTo>
                    <a:pt x="1244" y="1538"/>
                  </a:lnTo>
                  <a:lnTo>
                    <a:pt x="1260" y="1536"/>
                  </a:lnTo>
                  <a:lnTo>
                    <a:pt x="1292" y="1536"/>
                  </a:lnTo>
                  <a:lnTo>
                    <a:pt x="1292" y="1536"/>
                  </a:lnTo>
                  <a:lnTo>
                    <a:pt x="1300" y="1538"/>
                  </a:lnTo>
                  <a:lnTo>
                    <a:pt x="1306" y="1544"/>
                  </a:lnTo>
                  <a:lnTo>
                    <a:pt x="1316" y="1558"/>
                  </a:lnTo>
                  <a:lnTo>
                    <a:pt x="1316" y="1558"/>
                  </a:lnTo>
                  <a:lnTo>
                    <a:pt x="1320" y="1566"/>
                  </a:lnTo>
                  <a:lnTo>
                    <a:pt x="1320" y="1566"/>
                  </a:lnTo>
                  <a:lnTo>
                    <a:pt x="1326" y="1572"/>
                  </a:lnTo>
                  <a:lnTo>
                    <a:pt x="1336" y="1588"/>
                  </a:lnTo>
                  <a:lnTo>
                    <a:pt x="1336" y="1588"/>
                  </a:lnTo>
                  <a:lnTo>
                    <a:pt x="1346" y="1602"/>
                  </a:lnTo>
                  <a:lnTo>
                    <a:pt x="1354" y="1610"/>
                  </a:lnTo>
                  <a:lnTo>
                    <a:pt x="1354" y="1610"/>
                  </a:lnTo>
                  <a:lnTo>
                    <a:pt x="1360" y="1612"/>
                  </a:lnTo>
                  <a:lnTo>
                    <a:pt x="1366" y="1610"/>
                  </a:lnTo>
                  <a:lnTo>
                    <a:pt x="1382" y="1600"/>
                  </a:lnTo>
                  <a:lnTo>
                    <a:pt x="1382" y="1600"/>
                  </a:lnTo>
                  <a:lnTo>
                    <a:pt x="1386" y="1598"/>
                  </a:lnTo>
                  <a:lnTo>
                    <a:pt x="1388" y="1600"/>
                  </a:lnTo>
                  <a:lnTo>
                    <a:pt x="1390" y="1600"/>
                  </a:lnTo>
                  <a:lnTo>
                    <a:pt x="1390" y="1604"/>
                  </a:lnTo>
                  <a:lnTo>
                    <a:pt x="1398" y="1676"/>
                  </a:lnTo>
                  <a:lnTo>
                    <a:pt x="1398" y="1676"/>
                  </a:lnTo>
                  <a:lnTo>
                    <a:pt x="1402" y="1692"/>
                  </a:lnTo>
                  <a:lnTo>
                    <a:pt x="1408" y="1714"/>
                  </a:lnTo>
                  <a:lnTo>
                    <a:pt x="1408" y="1714"/>
                  </a:lnTo>
                  <a:lnTo>
                    <a:pt x="1414" y="1730"/>
                  </a:lnTo>
                  <a:lnTo>
                    <a:pt x="1434" y="1764"/>
                  </a:lnTo>
                  <a:lnTo>
                    <a:pt x="1434" y="1764"/>
                  </a:lnTo>
                  <a:lnTo>
                    <a:pt x="1442" y="1778"/>
                  </a:lnTo>
                  <a:lnTo>
                    <a:pt x="1444" y="1784"/>
                  </a:lnTo>
                  <a:lnTo>
                    <a:pt x="1444" y="1784"/>
                  </a:lnTo>
                  <a:lnTo>
                    <a:pt x="1452" y="1798"/>
                  </a:lnTo>
                  <a:lnTo>
                    <a:pt x="1464" y="1814"/>
                  </a:lnTo>
                  <a:lnTo>
                    <a:pt x="1464" y="1814"/>
                  </a:lnTo>
                  <a:lnTo>
                    <a:pt x="1466" y="1816"/>
                  </a:lnTo>
                  <a:lnTo>
                    <a:pt x="1468" y="1816"/>
                  </a:lnTo>
                  <a:lnTo>
                    <a:pt x="1470" y="1816"/>
                  </a:lnTo>
                  <a:lnTo>
                    <a:pt x="1472" y="1814"/>
                  </a:lnTo>
                  <a:lnTo>
                    <a:pt x="1474" y="1808"/>
                  </a:lnTo>
                  <a:lnTo>
                    <a:pt x="1474" y="1808"/>
                  </a:lnTo>
                  <a:lnTo>
                    <a:pt x="1484" y="1796"/>
                  </a:lnTo>
                  <a:lnTo>
                    <a:pt x="1492" y="1786"/>
                  </a:lnTo>
                  <a:lnTo>
                    <a:pt x="1492" y="1786"/>
                  </a:lnTo>
                  <a:lnTo>
                    <a:pt x="1500" y="1774"/>
                  </a:lnTo>
                  <a:lnTo>
                    <a:pt x="1504" y="1768"/>
                  </a:lnTo>
                  <a:lnTo>
                    <a:pt x="1504" y="1768"/>
                  </a:lnTo>
                  <a:lnTo>
                    <a:pt x="1506" y="1762"/>
                  </a:lnTo>
                  <a:lnTo>
                    <a:pt x="1506" y="1754"/>
                  </a:lnTo>
                  <a:lnTo>
                    <a:pt x="1506" y="1730"/>
                  </a:lnTo>
                  <a:lnTo>
                    <a:pt x="1506" y="1730"/>
                  </a:lnTo>
                  <a:lnTo>
                    <a:pt x="1510" y="1716"/>
                  </a:lnTo>
                  <a:lnTo>
                    <a:pt x="1514" y="1700"/>
                  </a:lnTo>
                  <a:lnTo>
                    <a:pt x="1514" y="1700"/>
                  </a:lnTo>
                  <a:lnTo>
                    <a:pt x="1518" y="1694"/>
                  </a:lnTo>
                  <a:lnTo>
                    <a:pt x="1522" y="1688"/>
                  </a:lnTo>
                  <a:lnTo>
                    <a:pt x="1540" y="1670"/>
                  </a:lnTo>
                  <a:lnTo>
                    <a:pt x="1540" y="1670"/>
                  </a:lnTo>
                  <a:lnTo>
                    <a:pt x="1554" y="1660"/>
                  </a:lnTo>
                  <a:lnTo>
                    <a:pt x="1578" y="1648"/>
                  </a:lnTo>
                  <a:lnTo>
                    <a:pt x="1578" y="1648"/>
                  </a:lnTo>
                  <a:lnTo>
                    <a:pt x="1590" y="1638"/>
                  </a:lnTo>
                  <a:lnTo>
                    <a:pt x="1598" y="1630"/>
                  </a:lnTo>
                  <a:lnTo>
                    <a:pt x="1598" y="1630"/>
                  </a:lnTo>
                  <a:lnTo>
                    <a:pt x="1604" y="1624"/>
                  </a:lnTo>
                  <a:lnTo>
                    <a:pt x="1608" y="1618"/>
                  </a:lnTo>
                  <a:lnTo>
                    <a:pt x="1612" y="1604"/>
                  </a:lnTo>
                  <a:lnTo>
                    <a:pt x="1612" y="1604"/>
                  </a:lnTo>
                  <a:lnTo>
                    <a:pt x="1616" y="1598"/>
                  </a:lnTo>
                  <a:lnTo>
                    <a:pt x="1622" y="1596"/>
                  </a:lnTo>
                  <a:lnTo>
                    <a:pt x="1636" y="1596"/>
                  </a:lnTo>
                  <a:lnTo>
                    <a:pt x="1636" y="1596"/>
                  </a:lnTo>
                  <a:lnTo>
                    <a:pt x="1644" y="1596"/>
                  </a:lnTo>
                  <a:lnTo>
                    <a:pt x="1644" y="1596"/>
                  </a:lnTo>
                  <a:lnTo>
                    <a:pt x="1652" y="1592"/>
                  </a:lnTo>
                  <a:lnTo>
                    <a:pt x="1666" y="1588"/>
                  </a:lnTo>
                  <a:lnTo>
                    <a:pt x="1666" y="1588"/>
                  </a:lnTo>
                  <a:lnTo>
                    <a:pt x="1676" y="1586"/>
                  </a:lnTo>
                  <a:lnTo>
                    <a:pt x="1676" y="1586"/>
                  </a:lnTo>
                  <a:lnTo>
                    <a:pt x="1686" y="1588"/>
                  </a:lnTo>
                  <a:lnTo>
                    <a:pt x="1688" y="1590"/>
                  </a:lnTo>
                  <a:lnTo>
                    <a:pt x="1688" y="1590"/>
                  </a:lnTo>
                  <a:lnTo>
                    <a:pt x="1694" y="1594"/>
                  </a:lnTo>
                  <a:lnTo>
                    <a:pt x="1700" y="1598"/>
                  </a:lnTo>
                  <a:lnTo>
                    <a:pt x="1700" y="1598"/>
                  </a:lnTo>
                  <a:lnTo>
                    <a:pt x="1702" y="1604"/>
                  </a:lnTo>
                  <a:lnTo>
                    <a:pt x="1702" y="1604"/>
                  </a:lnTo>
                  <a:lnTo>
                    <a:pt x="1706" y="1612"/>
                  </a:lnTo>
                  <a:lnTo>
                    <a:pt x="1708" y="1618"/>
                  </a:lnTo>
                  <a:lnTo>
                    <a:pt x="1708" y="1618"/>
                  </a:lnTo>
                  <a:lnTo>
                    <a:pt x="1714" y="1632"/>
                  </a:lnTo>
                  <a:lnTo>
                    <a:pt x="1728" y="1676"/>
                  </a:lnTo>
                  <a:lnTo>
                    <a:pt x="1728" y="1676"/>
                  </a:lnTo>
                  <a:lnTo>
                    <a:pt x="1732" y="1682"/>
                  </a:lnTo>
                  <a:lnTo>
                    <a:pt x="1738" y="1688"/>
                  </a:lnTo>
                  <a:lnTo>
                    <a:pt x="1744" y="1690"/>
                  </a:lnTo>
                  <a:lnTo>
                    <a:pt x="1744" y="1690"/>
                  </a:lnTo>
                  <a:lnTo>
                    <a:pt x="1750" y="1692"/>
                  </a:lnTo>
                  <a:lnTo>
                    <a:pt x="1758" y="1690"/>
                  </a:lnTo>
                  <a:lnTo>
                    <a:pt x="1764" y="1688"/>
                  </a:lnTo>
                  <a:lnTo>
                    <a:pt x="1764" y="1688"/>
                  </a:lnTo>
                  <a:lnTo>
                    <a:pt x="1770" y="1686"/>
                  </a:lnTo>
                  <a:lnTo>
                    <a:pt x="1776" y="1688"/>
                  </a:lnTo>
                  <a:lnTo>
                    <a:pt x="1776" y="1688"/>
                  </a:lnTo>
                  <a:lnTo>
                    <a:pt x="1780" y="1694"/>
                  </a:lnTo>
                  <a:lnTo>
                    <a:pt x="1782" y="1700"/>
                  </a:lnTo>
                  <a:lnTo>
                    <a:pt x="1788" y="1716"/>
                  </a:lnTo>
                  <a:lnTo>
                    <a:pt x="1788" y="1716"/>
                  </a:lnTo>
                  <a:lnTo>
                    <a:pt x="1790" y="1730"/>
                  </a:lnTo>
                  <a:lnTo>
                    <a:pt x="1790" y="1754"/>
                  </a:lnTo>
                  <a:lnTo>
                    <a:pt x="1790" y="1754"/>
                  </a:lnTo>
                  <a:lnTo>
                    <a:pt x="1790" y="1770"/>
                  </a:lnTo>
                  <a:lnTo>
                    <a:pt x="1790" y="1802"/>
                  </a:lnTo>
                  <a:lnTo>
                    <a:pt x="1790" y="1802"/>
                  </a:lnTo>
                  <a:lnTo>
                    <a:pt x="1792" y="1810"/>
                  </a:lnTo>
                  <a:lnTo>
                    <a:pt x="1796" y="1816"/>
                  </a:lnTo>
                  <a:lnTo>
                    <a:pt x="1804" y="1824"/>
                  </a:lnTo>
                  <a:lnTo>
                    <a:pt x="1804" y="1824"/>
                  </a:lnTo>
                  <a:lnTo>
                    <a:pt x="1814" y="1838"/>
                  </a:lnTo>
                  <a:lnTo>
                    <a:pt x="1816" y="1842"/>
                  </a:lnTo>
                  <a:lnTo>
                    <a:pt x="1816" y="1842"/>
                  </a:lnTo>
                  <a:lnTo>
                    <a:pt x="1822" y="1858"/>
                  </a:lnTo>
                  <a:lnTo>
                    <a:pt x="1826" y="1862"/>
                  </a:lnTo>
                  <a:lnTo>
                    <a:pt x="1826" y="1862"/>
                  </a:lnTo>
                  <a:lnTo>
                    <a:pt x="1834" y="1876"/>
                  </a:lnTo>
                  <a:lnTo>
                    <a:pt x="1842" y="1884"/>
                  </a:lnTo>
                  <a:lnTo>
                    <a:pt x="1842" y="1884"/>
                  </a:lnTo>
                  <a:lnTo>
                    <a:pt x="1854" y="1894"/>
                  </a:lnTo>
                  <a:lnTo>
                    <a:pt x="1872" y="1912"/>
                  </a:lnTo>
                  <a:lnTo>
                    <a:pt x="1872" y="1912"/>
                  </a:lnTo>
                  <a:lnTo>
                    <a:pt x="1878" y="1916"/>
                  </a:lnTo>
                  <a:lnTo>
                    <a:pt x="1880" y="1914"/>
                  </a:lnTo>
                  <a:lnTo>
                    <a:pt x="1884" y="1914"/>
                  </a:lnTo>
                  <a:lnTo>
                    <a:pt x="1884" y="1914"/>
                  </a:lnTo>
                  <a:lnTo>
                    <a:pt x="1886" y="1908"/>
                  </a:lnTo>
                  <a:lnTo>
                    <a:pt x="1886" y="1900"/>
                  </a:lnTo>
                  <a:lnTo>
                    <a:pt x="1880" y="1886"/>
                  </a:lnTo>
                  <a:lnTo>
                    <a:pt x="1880" y="1886"/>
                  </a:lnTo>
                  <a:lnTo>
                    <a:pt x="1874" y="1872"/>
                  </a:lnTo>
                  <a:lnTo>
                    <a:pt x="1872" y="1866"/>
                  </a:lnTo>
                  <a:lnTo>
                    <a:pt x="1872" y="1866"/>
                  </a:lnTo>
                  <a:lnTo>
                    <a:pt x="1862" y="1854"/>
                  </a:lnTo>
                  <a:lnTo>
                    <a:pt x="1854" y="1846"/>
                  </a:lnTo>
                  <a:lnTo>
                    <a:pt x="1854" y="1846"/>
                  </a:lnTo>
                  <a:lnTo>
                    <a:pt x="1842" y="1836"/>
                  </a:lnTo>
                  <a:lnTo>
                    <a:pt x="1836" y="1834"/>
                  </a:lnTo>
                  <a:lnTo>
                    <a:pt x="1836" y="1834"/>
                  </a:lnTo>
                  <a:lnTo>
                    <a:pt x="1824" y="1826"/>
                  </a:lnTo>
                  <a:lnTo>
                    <a:pt x="1824" y="1826"/>
                  </a:lnTo>
                  <a:lnTo>
                    <a:pt x="1820" y="1820"/>
                  </a:lnTo>
                  <a:lnTo>
                    <a:pt x="1818" y="1812"/>
                  </a:lnTo>
                  <a:lnTo>
                    <a:pt x="1812" y="1790"/>
                  </a:lnTo>
                  <a:lnTo>
                    <a:pt x="1812" y="1790"/>
                  </a:lnTo>
                  <a:lnTo>
                    <a:pt x="1810" y="1774"/>
                  </a:lnTo>
                  <a:lnTo>
                    <a:pt x="1810" y="1770"/>
                  </a:lnTo>
                  <a:lnTo>
                    <a:pt x="1810" y="1770"/>
                  </a:lnTo>
                  <a:lnTo>
                    <a:pt x="1812" y="1754"/>
                  </a:lnTo>
                  <a:lnTo>
                    <a:pt x="1816" y="1740"/>
                  </a:lnTo>
                  <a:lnTo>
                    <a:pt x="1816" y="1740"/>
                  </a:lnTo>
                  <a:lnTo>
                    <a:pt x="1818" y="1736"/>
                  </a:lnTo>
                  <a:lnTo>
                    <a:pt x="1820" y="1734"/>
                  </a:lnTo>
                  <a:lnTo>
                    <a:pt x="1824" y="1734"/>
                  </a:lnTo>
                  <a:lnTo>
                    <a:pt x="1826" y="1734"/>
                  </a:lnTo>
                  <a:lnTo>
                    <a:pt x="1842" y="1740"/>
                  </a:lnTo>
                  <a:lnTo>
                    <a:pt x="1842" y="1740"/>
                  </a:lnTo>
                  <a:lnTo>
                    <a:pt x="1848" y="1742"/>
                  </a:lnTo>
                  <a:lnTo>
                    <a:pt x="1854" y="1746"/>
                  </a:lnTo>
                  <a:lnTo>
                    <a:pt x="1854" y="1746"/>
                  </a:lnTo>
                  <a:lnTo>
                    <a:pt x="1858" y="1752"/>
                  </a:lnTo>
                  <a:lnTo>
                    <a:pt x="1858" y="1752"/>
                  </a:lnTo>
                  <a:lnTo>
                    <a:pt x="1864" y="1758"/>
                  </a:lnTo>
                  <a:lnTo>
                    <a:pt x="1872" y="1766"/>
                  </a:lnTo>
                  <a:lnTo>
                    <a:pt x="1872" y="1766"/>
                  </a:lnTo>
                  <a:lnTo>
                    <a:pt x="1884" y="1776"/>
                  </a:lnTo>
                  <a:lnTo>
                    <a:pt x="1884" y="1776"/>
                  </a:lnTo>
                  <a:lnTo>
                    <a:pt x="1888" y="1782"/>
                  </a:lnTo>
                  <a:lnTo>
                    <a:pt x="1888" y="1782"/>
                  </a:lnTo>
                  <a:lnTo>
                    <a:pt x="1894" y="1780"/>
                  </a:lnTo>
                  <a:lnTo>
                    <a:pt x="1894" y="1780"/>
                  </a:lnTo>
                  <a:lnTo>
                    <a:pt x="1898" y="1782"/>
                  </a:lnTo>
                  <a:lnTo>
                    <a:pt x="1902" y="1788"/>
                  </a:lnTo>
                  <a:lnTo>
                    <a:pt x="1904" y="1794"/>
                  </a:lnTo>
                  <a:lnTo>
                    <a:pt x="1904" y="1794"/>
                  </a:lnTo>
                  <a:lnTo>
                    <a:pt x="1906" y="1796"/>
                  </a:lnTo>
                  <a:lnTo>
                    <a:pt x="1908" y="1798"/>
                  </a:lnTo>
                  <a:lnTo>
                    <a:pt x="1912" y="1798"/>
                  </a:lnTo>
                  <a:lnTo>
                    <a:pt x="1914" y="1796"/>
                  </a:lnTo>
                  <a:lnTo>
                    <a:pt x="1940" y="1776"/>
                  </a:lnTo>
                  <a:lnTo>
                    <a:pt x="1940" y="1776"/>
                  </a:lnTo>
                  <a:lnTo>
                    <a:pt x="1952" y="1766"/>
                  </a:lnTo>
                  <a:lnTo>
                    <a:pt x="1962" y="1758"/>
                  </a:lnTo>
                  <a:lnTo>
                    <a:pt x="1962" y="1758"/>
                  </a:lnTo>
                  <a:lnTo>
                    <a:pt x="1964" y="1752"/>
                  </a:lnTo>
                  <a:lnTo>
                    <a:pt x="1964" y="1744"/>
                  </a:lnTo>
                  <a:lnTo>
                    <a:pt x="1950" y="1690"/>
                  </a:lnTo>
                  <a:lnTo>
                    <a:pt x="1950" y="1690"/>
                  </a:lnTo>
                  <a:lnTo>
                    <a:pt x="1946" y="1684"/>
                  </a:lnTo>
                  <a:lnTo>
                    <a:pt x="1942" y="1678"/>
                  </a:lnTo>
                  <a:lnTo>
                    <a:pt x="1942" y="1678"/>
                  </a:lnTo>
                  <a:lnTo>
                    <a:pt x="1932" y="1666"/>
                  </a:lnTo>
                  <a:lnTo>
                    <a:pt x="1922" y="1650"/>
                  </a:lnTo>
                  <a:lnTo>
                    <a:pt x="1922" y="1650"/>
                  </a:lnTo>
                  <a:lnTo>
                    <a:pt x="1914" y="1636"/>
                  </a:lnTo>
                  <a:lnTo>
                    <a:pt x="1912" y="1632"/>
                  </a:lnTo>
                  <a:lnTo>
                    <a:pt x="1912" y="1632"/>
                  </a:lnTo>
                  <a:lnTo>
                    <a:pt x="1910" y="1626"/>
                  </a:lnTo>
                  <a:lnTo>
                    <a:pt x="1912" y="1620"/>
                  </a:lnTo>
                  <a:lnTo>
                    <a:pt x="1912" y="1620"/>
                  </a:lnTo>
                  <a:lnTo>
                    <a:pt x="1924" y="1612"/>
                  </a:lnTo>
                  <a:lnTo>
                    <a:pt x="1930" y="1608"/>
                  </a:lnTo>
                  <a:lnTo>
                    <a:pt x="1930" y="1608"/>
                  </a:lnTo>
                  <a:lnTo>
                    <a:pt x="1942" y="1606"/>
                  </a:lnTo>
                  <a:lnTo>
                    <a:pt x="1942" y="1606"/>
                  </a:lnTo>
                  <a:lnTo>
                    <a:pt x="1948" y="1606"/>
                  </a:lnTo>
                  <a:lnTo>
                    <a:pt x="1954" y="1610"/>
                  </a:lnTo>
                  <a:lnTo>
                    <a:pt x="1970" y="1620"/>
                  </a:lnTo>
                  <a:lnTo>
                    <a:pt x="1970" y="1620"/>
                  </a:lnTo>
                  <a:lnTo>
                    <a:pt x="1972" y="1622"/>
                  </a:lnTo>
                  <a:lnTo>
                    <a:pt x="1974" y="1620"/>
                  </a:lnTo>
                  <a:lnTo>
                    <a:pt x="1976" y="1620"/>
                  </a:lnTo>
                  <a:lnTo>
                    <a:pt x="1976" y="1616"/>
                  </a:lnTo>
                  <a:lnTo>
                    <a:pt x="1976" y="1614"/>
                  </a:lnTo>
                  <a:lnTo>
                    <a:pt x="1976" y="1614"/>
                  </a:lnTo>
                  <a:lnTo>
                    <a:pt x="1978" y="1606"/>
                  </a:lnTo>
                  <a:lnTo>
                    <a:pt x="1984" y="1604"/>
                  </a:lnTo>
                  <a:lnTo>
                    <a:pt x="2008" y="1598"/>
                  </a:lnTo>
                  <a:lnTo>
                    <a:pt x="2008" y="1598"/>
                  </a:lnTo>
                  <a:lnTo>
                    <a:pt x="2014" y="1594"/>
                  </a:lnTo>
                  <a:lnTo>
                    <a:pt x="2020" y="1590"/>
                  </a:lnTo>
                  <a:lnTo>
                    <a:pt x="2020" y="1590"/>
                  </a:lnTo>
                  <a:lnTo>
                    <a:pt x="2024" y="1586"/>
                  </a:lnTo>
                  <a:lnTo>
                    <a:pt x="2030" y="1586"/>
                  </a:lnTo>
                  <a:lnTo>
                    <a:pt x="2030" y="1586"/>
                  </a:lnTo>
                  <a:lnTo>
                    <a:pt x="2040" y="1586"/>
                  </a:lnTo>
                  <a:lnTo>
                    <a:pt x="2040" y="1586"/>
                  </a:lnTo>
                  <a:lnTo>
                    <a:pt x="2052" y="1582"/>
                  </a:lnTo>
                  <a:lnTo>
                    <a:pt x="2056" y="1580"/>
                  </a:lnTo>
                  <a:lnTo>
                    <a:pt x="2056" y="1580"/>
                  </a:lnTo>
                  <a:lnTo>
                    <a:pt x="2072" y="1572"/>
                  </a:lnTo>
                  <a:lnTo>
                    <a:pt x="2076" y="1570"/>
                  </a:lnTo>
                  <a:lnTo>
                    <a:pt x="2076" y="1570"/>
                  </a:lnTo>
                  <a:lnTo>
                    <a:pt x="2090" y="1562"/>
                  </a:lnTo>
                  <a:lnTo>
                    <a:pt x="2106" y="1550"/>
                  </a:lnTo>
                  <a:lnTo>
                    <a:pt x="2106" y="1550"/>
                  </a:lnTo>
                  <a:lnTo>
                    <a:pt x="2112" y="1546"/>
                  </a:lnTo>
                  <a:lnTo>
                    <a:pt x="2116" y="1540"/>
                  </a:lnTo>
                  <a:lnTo>
                    <a:pt x="2120" y="1534"/>
                  </a:lnTo>
                  <a:lnTo>
                    <a:pt x="2120" y="1534"/>
                  </a:lnTo>
                  <a:lnTo>
                    <a:pt x="2126" y="1520"/>
                  </a:lnTo>
                  <a:lnTo>
                    <a:pt x="2130" y="1514"/>
                  </a:lnTo>
                  <a:lnTo>
                    <a:pt x="2130" y="1514"/>
                  </a:lnTo>
                  <a:lnTo>
                    <a:pt x="2138" y="1500"/>
                  </a:lnTo>
                  <a:lnTo>
                    <a:pt x="2148" y="1484"/>
                  </a:lnTo>
                  <a:lnTo>
                    <a:pt x="2148" y="1484"/>
                  </a:lnTo>
                  <a:lnTo>
                    <a:pt x="2150" y="1478"/>
                  </a:lnTo>
                  <a:lnTo>
                    <a:pt x="2152" y="1470"/>
                  </a:lnTo>
                  <a:lnTo>
                    <a:pt x="2152" y="1466"/>
                  </a:lnTo>
                  <a:lnTo>
                    <a:pt x="2152" y="1466"/>
                  </a:lnTo>
                  <a:lnTo>
                    <a:pt x="2150" y="1460"/>
                  </a:lnTo>
                  <a:lnTo>
                    <a:pt x="2148" y="1454"/>
                  </a:lnTo>
                  <a:lnTo>
                    <a:pt x="2148" y="1454"/>
                  </a:lnTo>
                  <a:lnTo>
                    <a:pt x="2146" y="1448"/>
                  </a:lnTo>
                  <a:lnTo>
                    <a:pt x="2148" y="1444"/>
                  </a:lnTo>
                  <a:lnTo>
                    <a:pt x="2148" y="1444"/>
                  </a:lnTo>
                  <a:lnTo>
                    <a:pt x="2150" y="1438"/>
                  </a:lnTo>
                  <a:lnTo>
                    <a:pt x="2148" y="1432"/>
                  </a:lnTo>
                  <a:lnTo>
                    <a:pt x="2146" y="1426"/>
                  </a:lnTo>
                  <a:lnTo>
                    <a:pt x="2146" y="1426"/>
                  </a:lnTo>
                  <a:lnTo>
                    <a:pt x="2140" y="1412"/>
                  </a:lnTo>
                  <a:lnTo>
                    <a:pt x="2126" y="1378"/>
                  </a:lnTo>
                  <a:lnTo>
                    <a:pt x="2126" y="1378"/>
                  </a:lnTo>
                  <a:lnTo>
                    <a:pt x="2122" y="1366"/>
                  </a:lnTo>
                  <a:lnTo>
                    <a:pt x="2122" y="1366"/>
                  </a:lnTo>
                  <a:lnTo>
                    <a:pt x="2124" y="1360"/>
                  </a:lnTo>
                  <a:lnTo>
                    <a:pt x="2128" y="1354"/>
                  </a:lnTo>
                  <a:lnTo>
                    <a:pt x="2136" y="1346"/>
                  </a:lnTo>
                  <a:lnTo>
                    <a:pt x="2136" y="1346"/>
                  </a:lnTo>
                  <a:lnTo>
                    <a:pt x="2150" y="1338"/>
                  </a:lnTo>
                  <a:lnTo>
                    <a:pt x="2154" y="1334"/>
                  </a:lnTo>
                  <a:lnTo>
                    <a:pt x="2154" y="1334"/>
                  </a:lnTo>
                  <a:lnTo>
                    <a:pt x="2160" y="1330"/>
                  </a:lnTo>
                  <a:lnTo>
                    <a:pt x="2162" y="1326"/>
                  </a:lnTo>
                  <a:lnTo>
                    <a:pt x="2162" y="1326"/>
                  </a:lnTo>
                  <a:lnTo>
                    <a:pt x="2160" y="1322"/>
                  </a:lnTo>
                  <a:lnTo>
                    <a:pt x="2154" y="1322"/>
                  </a:lnTo>
                  <a:lnTo>
                    <a:pt x="2140" y="1322"/>
                  </a:lnTo>
                  <a:lnTo>
                    <a:pt x="2140" y="1322"/>
                  </a:lnTo>
                  <a:lnTo>
                    <a:pt x="2128" y="1322"/>
                  </a:lnTo>
                  <a:lnTo>
                    <a:pt x="2128" y="1322"/>
                  </a:lnTo>
                  <a:lnTo>
                    <a:pt x="2118" y="1322"/>
                  </a:lnTo>
                  <a:lnTo>
                    <a:pt x="2118" y="1322"/>
                  </a:lnTo>
                  <a:lnTo>
                    <a:pt x="2114" y="1320"/>
                  </a:lnTo>
                  <a:lnTo>
                    <a:pt x="2110" y="1314"/>
                  </a:lnTo>
                  <a:lnTo>
                    <a:pt x="2106" y="1308"/>
                  </a:lnTo>
                  <a:lnTo>
                    <a:pt x="2106" y="1308"/>
                  </a:lnTo>
                  <a:lnTo>
                    <a:pt x="2098" y="1296"/>
                  </a:lnTo>
                  <a:lnTo>
                    <a:pt x="2098" y="1296"/>
                  </a:lnTo>
                  <a:lnTo>
                    <a:pt x="2096" y="1294"/>
                  </a:lnTo>
                  <a:lnTo>
                    <a:pt x="2096" y="1292"/>
                  </a:lnTo>
                  <a:lnTo>
                    <a:pt x="2100" y="1288"/>
                  </a:lnTo>
                  <a:lnTo>
                    <a:pt x="2106" y="1286"/>
                  </a:lnTo>
                  <a:lnTo>
                    <a:pt x="2106" y="1286"/>
                  </a:lnTo>
                  <a:lnTo>
                    <a:pt x="2120" y="1278"/>
                  </a:lnTo>
                  <a:lnTo>
                    <a:pt x="2126" y="1276"/>
                  </a:lnTo>
                  <a:lnTo>
                    <a:pt x="2126" y="1276"/>
                  </a:lnTo>
                  <a:lnTo>
                    <a:pt x="2138" y="1266"/>
                  </a:lnTo>
                  <a:lnTo>
                    <a:pt x="2146" y="1258"/>
                  </a:lnTo>
                  <a:lnTo>
                    <a:pt x="2146" y="1258"/>
                  </a:lnTo>
                  <a:lnTo>
                    <a:pt x="2152" y="1254"/>
                  </a:lnTo>
                  <a:lnTo>
                    <a:pt x="2158" y="1252"/>
                  </a:lnTo>
                  <a:lnTo>
                    <a:pt x="2158" y="1252"/>
                  </a:lnTo>
                  <a:lnTo>
                    <a:pt x="2158" y="1254"/>
                  </a:lnTo>
                  <a:lnTo>
                    <a:pt x="2160" y="1254"/>
                  </a:lnTo>
                  <a:lnTo>
                    <a:pt x="2158" y="1260"/>
                  </a:lnTo>
                  <a:lnTo>
                    <a:pt x="2156" y="1266"/>
                  </a:lnTo>
                  <a:lnTo>
                    <a:pt x="2156" y="1266"/>
                  </a:lnTo>
                  <a:lnTo>
                    <a:pt x="2154" y="1272"/>
                  </a:lnTo>
                  <a:lnTo>
                    <a:pt x="2158" y="1278"/>
                  </a:lnTo>
                  <a:lnTo>
                    <a:pt x="2158" y="1278"/>
                  </a:lnTo>
                  <a:lnTo>
                    <a:pt x="2162" y="1280"/>
                  </a:lnTo>
                  <a:lnTo>
                    <a:pt x="2166" y="1282"/>
                  </a:lnTo>
                  <a:lnTo>
                    <a:pt x="2166" y="1282"/>
                  </a:lnTo>
                  <a:lnTo>
                    <a:pt x="2180" y="1280"/>
                  </a:lnTo>
                  <a:lnTo>
                    <a:pt x="2194" y="1274"/>
                  </a:lnTo>
                  <a:lnTo>
                    <a:pt x="2194" y="1274"/>
                  </a:lnTo>
                  <a:lnTo>
                    <a:pt x="2202" y="1274"/>
                  </a:lnTo>
                  <a:lnTo>
                    <a:pt x="2208" y="1276"/>
                  </a:lnTo>
                  <a:lnTo>
                    <a:pt x="2214" y="1278"/>
                  </a:lnTo>
                  <a:lnTo>
                    <a:pt x="2214" y="1278"/>
                  </a:lnTo>
                  <a:lnTo>
                    <a:pt x="2220" y="1284"/>
                  </a:lnTo>
                  <a:lnTo>
                    <a:pt x="2224" y="1290"/>
                  </a:lnTo>
                  <a:lnTo>
                    <a:pt x="2228" y="1294"/>
                  </a:lnTo>
                  <a:lnTo>
                    <a:pt x="2228" y="1294"/>
                  </a:lnTo>
                  <a:lnTo>
                    <a:pt x="2230" y="1306"/>
                  </a:lnTo>
                  <a:lnTo>
                    <a:pt x="2230" y="1306"/>
                  </a:lnTo>
                  <a:lnTo>
                    <a:pt x="2230" y="1320"/>
                  </a:lnTo>
                  <a:lnTo>
                    <a:pt x="2230" y="1332"/>
                  </a:lnTo>
                  <a:lnTo>
                    <a:pt x="2230" y="1332"/>
                  </a:lnTo>
                  <a:lnTo>
                    <a:pt x="2228" y="1348"/>
                  </a:lnTo>
                  <a:lnTo>
                    <a:pt x="2224" y="1362"/>
                  </a:lnTo>
                  <a:lnTo>
                    <a:pt x="2224" y="1362"/>
                  </a:lnTo>
                  <a:lnTo>
                    <a:pt x="2222" y="1366"/>
                  </a:lnTo>
                  <a:lnTo>
                    <a:pt x="2224" y="1368"/>
                  </a:lnTo>
                  <a:lnTo>
                    <a:pt x="2226" y="1370"/>
                  </a:lnTo>
                  <a:lnTo>
                    <a:pt x="2228" y="1370"/>
                  </a:lnTo>
                  <a:lnTo>
                    <a:pt x="2232" y="1370"/>
                  </a:lnTo>
                  <a:lnTo>
                    <a:pt x="2232" y="1370"/>
                  </a:lnTo>
                  <a:lnTo>
                    <a:pt x="2240" y="1370"/>
                  </a:lnTo>
                  <a:lnTo>
                    <a:pt x="2248" y="1366"/>
                  </a:lnTo>
                  <a:lnTo>
                    <a:pt x="2252" y="1364"/>
                  </a:lnTo>
                  <a:lnTo>
                    <a:pt x="2252" y="1364"/>
                  </a:lnTo>
                  <a:lnTo>
                    <a:pt x="2264" y="1356"/>
                  </a:lnTo>
                  <a:lnTo>
                    <a:pt x="2264" y="1356"/>
                  </a:lnTo>
                  <a:lnTo>
                    <a:pt x="2274" y="1346"/>
                  </a:lnTo>
                  <a:lnTo>
                    <a:pt x="2274" y="1346"/>
                  </a:lnTo>
                  <a:lnTo>
                    <a:pt x="2278" y="1340"/>
                  </a:lnTo>
                  <a:lnTo>
                    <a:pt x="2276" y="1334"/>
                  </a:lnTo>
                  <a:lnTo>
                    <a:pt x="2264" y="1308"/>
                  </a:lnTo>
                  <a:lnTo>
                    <a:pt x="2264" y="1308"/>
                  </a:lnTo>
                  <a:lnTo>
                    <a:pt x="2260" y="1296"/>
                  </a:lnTo>
                  <a:lnTo>
                    <a:pt x="2260" y="1296"/>
                  </a:lnTo>
                  <a:lnTo>
                    <a:pt x="2260" y="1284"/>
                  </a:lnTo>
                  <a:lnTo>
                    <a:pt x="2260" y="1280"/>
                  </a:lnTo>
                  <a:lnTo>
                    <a:pt x="2260" y="1280"/>
                  </a:lnTo>
                  <a:lnTo>
                    <a:pt x="2260" y="1268"/>
                  </a:lnTo>
                  <a:lnTo>
                    <a:pt x="2260" y="1268"/>
                  </a:lnTo>
                  <a:lnTo>
                    <a:pt x="2256" y="1256"/>
                  </a:lnTo>
                  <a:lnTo>
                    <a:pt x="2254" y="1250"/>
                  </a:lnTo>
                  <a:lnTo>
                    <a:pt x="2254" y="1250"/>
                  </a:lnTo>
                  <a:lnTo>
                    <a:pt x="2252" y="1244"/>
                  </a:lnTo>
                  <a:lnTo>
                    <a:pt x="2256" y="1238"/>
                  </a:lnTo>
                  <a:lnTo>
                    <a:pt x="2256" y="1238"/>
                  </a:lnTo>
                  <a:lnTo>
                    <a:pt x="2266" y="1228"/>
                  </a:lnTo>
                  <a:lnTo>
                    <a:pt x="2274" y="1220"/>
                  </a:lnTo>
                  <a:lnTo>
                    <a:pt x="2274" y="1220"/>
                  </a:lnTo>
                  <a:lnTo>
                    <a:pt x="2280" y="1216"/>
                  </a:lnTo>
                  <a:lnTo>
                    <a:pt x="2286" y="1214"/>
                  </a:lnTo>
                  <a:lnTo>
                    <a:pt x="2286" y="1214"/>
                  </a:lnTo>
                  <a:lnTo>
                    <a:pt x="2290" y="1216"/>
                  </a:lnTo>
                  <a:lnTo>
                    <a:pt x="2292" y="1218"/>
                  </a:lnTo>
                  <a:lnTo>
                    <a:pt x="2292" y="1218"/>
                  </a:lnTo>
                  <a:lnTo>
                    <a:pt x="2292" y="1222"/>
                  </a:lnTo>
                  <a:lnTo>
                    <a:pt x="2294" y="1224"/>
                  </a:lnTo>
                  <a:lnTo>
                    <a:pt x="2294" y="1224"/>
                  </a:lnTo>
                  <a:lnTo>
                    <a:pt x="2304" y="1224"/>
                  </a:lnTo>
                  <a:lnTo>
                    <a:pt x="2304" y="1224"/>
                  </a:lnTo>
                  <a:lnTo>
                    <a:pt x="2310" y="1222"/>
                  </a:lnTo>
                  <a:lnTo>
                    <a:pt x="2314" y="1218"/>
                  </a:lnTo>
                  <a:lnTo>
                    <a:pt x="2314" y="1218"/>
                  </a:lnTo>
                  <a:lnTo>
                    <a:pt x="2320" y="1216"/>
                  </a:lnTo>
                  <a:lnTo>
                    <a:pt x="2326" y="1218"/>
                  </a:lnTo>
                  <a:lnTo>
                    <a:pt x="2332" y="1220"/>
                  </a:lnTo>
                  <a:lnTo>
                    <a:pt x="2332" y="1220"/>
                  </a:lnTo>
                  <a:lnTo>
                    <a:pt x="2338" y="1222"/>
                  </a:lnTo>
                  <a:lnTo>
                    <a:pt x="2344" y="1218"/>
                  </a:lnTo>
                  <a:lnTo>
                    <a:pt x="2362" y="1200"/>
                  </a:lnTo>
                  <a:lnTo>
                    <a:pt x="2362" y="1200"/>
                  </a:lnTo>
                  <a:lnTo>
                    <a:pt x="2374" y="1188"/>
                  </a:lnTo>
                  <a:lnTo>
                    <a:pt x="2382" y="1180"/>
                  </a:lnTo>
                  <a:lnTo>
                    <a:pt x="2382" y="1180"/>
                  </a:lnTo>
                  <a:lnTo>
                    <a:pt x="2392" y="1168"/>
                  </a:lnTo>
                  <a:lnTo>
                    <a:pt x="2422" y="1132"/>
                  </a:lnTo>
                  <a:lnTo>
                    <a:pt x="2422" y="1132"/>
                  </a:lnTo>
                  <a:lnTo>
                    <a:pt x="2430" y="1118"/>
                  </a:lnTo>
                  <a:lnTo>
                    <a:pt x="2442" y="1094"/>
                  </a:lnTo>
                  <a:lnTo>
                    <a:pt x="2442" y="1094"/>
                  </a:lnTo>
                  <a:lnTo>
                    <a:pt x="2446" y="1086"/>
                  </a:lnTo>
                  <a:lnTo>
                    <a:pt x="2446" y="1078"/>
                  </a:lnTo>
                  <a:lnTo>
                    <a:pt x="2446" y="1056"/>
                  </a:lnTo>
                  <a:lnTo>
                    <a:pt x="2446" y="1056"/>
                  </a:lnTo>
                  <a:lnTo>
                    <a:pt x="2448" y="1040"/>
                  </a:lnTo>
                  <a:lnTo>
                    <a:pt x="2454" y="996"/>
                  </a:lnTo>
                  <a:lnTo>
                    <a:pt x="2454" y="996"/>
                  </a:lnTo>
                  <a:lnTo>
                    <a:pt x="2456" y="980"/>
                  </a:lnTo>
                  <a:lnTo>
                    <a:pt x="2456" y="978"/>
                  </a:lnTo>
                  <a:lnTo>
                    <a:pt x="2456" y="978"/>
                  </a:lnTo>
                  <a:lnTo>
                    <a:pt x="2454" y="970"/>
                  </a:lnTo>
                  <a:lnTo>
                    <a:pt x="2450" y="964"/>
                  </a:lnTo>
                  <a:lnTo>
                    <a:pt x="2442" y="956"/>
                  </a:lnTo>
                  <a:lnTo>
                    <a:pt x="2442" y="956"/>
                  </a:lnTo>
                  <a:lnTo>
                    <a:pt x="2436" y="952"/>
                  </a:lnTo>
                  <a:lnTo>
                    <a:pt x="2430" y="954"/>
                  </a:lnTo>
                  <a:lnTo>
                    <a:pt x="2414" y="964"/>
                  </a:lnTo>
                  <a:lnTo>
                    <a:pt x="2414" y="964"/>
                  </a:lnTo>
                  <a:lnTo>
                    <a:pt x="2406" y="968"/>
                  </a:lnTo>
                  <a:lnTo>
                    <a:pt x="2400" y="966"/>
                  </a:lnTo>
                  <a:lnTo>
                    <a:pt x="2394" y="964"/>
                  </a:lnTo>
                  <a:lnTo>
                    <a:pt x="2394" y="964"/>
                  </a:lnTo>
                  <a:lnTo>
                    <a:pt x="2388" y="958"/>
                  </a:lnTo>
                  <a:lnTo>
                    <a:pt x="2384" y="952"/>
                  </a:lnTo>
                  <a:lnTo>
                    <a:pt x="2382" y="948"/>
                  </a:lnTo>
                  <a:lnTo>
                    <a:pt x="2382" y="948"/>
                  </a:lnTo>
                  <a:lnTo>
                    <a:pt x="2378" y="942"/>
                  </a:lnTo>
                  <a:lnTo>
                    <a:pt x="2372" y="940"/>
                  </a:lnTo>
                  <a:lnTo>
                    <a:pt x="2372" y="940"/>
                  </a:lnTo>
                  <a:lnTo>
                    <a:pt x="2370" y="938"/>
                  </a:lnTo>
                  <a:lnTo>
                    <a:pt x="2372" y="936"/>
                  </a:lnTo>
                  <a:lnTo>
                    <a:pt x="2372" y="936"/>
                  </a:lnTo>
                  <a:lnTo>
                    <a:pt x="2384" y="924"/>
                  </a:lnTo>
                  <a:lnTo>
                    <a:pt x="2402" y="906"/>
                  </a:lnTo>
                  <a:lnTo>
                    <a:pt x="2402" y="906"/>
                  </a:lnTo>
                  <a:lnTo>
                    <a:pt x="2412" y="896"/>
                  </a:lnTo>
                  <a:lnTo>
                    <a:pt x="2420" y="888"/>
                  </a:lnTo>
                  <a:lnTo>
                    <a:pt x="2420" y="888"/>
                  </a:lnTo>
                  <a:lnTo>
                    <a:pt x="2424" y="882"/>
                  </a:lnTo>
                  <a:lnTo>
                    <a:pt x="2426" y="876"/>
                  </a:lnTo>
                  <a:lnTo>
                    <a:pt x="2426" y="876"/>
                  </a:lnTo>
                  <a:lnTo>
                    <a:pt x="2428" y="872"/>
                  </a:lnTo>
                  <a:lnTo>
                    <a:pt x="2432" y="866"/>
                  </a:lnTo>
                  <a:lnTo>
                    <a:pt x="2490" y="808"/>
                  </a:lnTo>
                  <a:lnTo>
                    <a:pt x="2490" y="808"/>
                  </a:lnTo>
                  <a:lnTo>
                    <a:pt x="2496" y="804"/>
                  </a:lnTo>
                  <a:lnTo>
                    <a:pt x="2504" y="802"/>
                  </a:lnTo>
                  <a:lnTo>
                    <a:pt x="2506" y="802"/>
                  </a:lnTo>
                  <a:lnTo>
                    <a:pt x="2506" y="802"/>
                  </a:lnTo>
                  <a:lnTo>
                    <a:pt x="2522" y="802"/>
                  </a:lnTo>
                  <a:lnTo>
                    <a:pt x="2556" y="802"/>
                  </a:lnTo>
                  <a:lnTo>
                    <a:pt x="2556" y="802"/>
                  </a:lnTo>
                  <a:lnTo>
                    <a:pt x="2564" y="802"/>
                  </a:lnTo>
                  <a:lnTo>
                    <a:pt x="2570" y="800"/>
                  </a:lnTo>
                  <a:lnTo>
                    <a:pt x="2576" y="796"/>
                  </a:lnTo>
                  <a:lnTo>
                    <a:pt x="2576" y="796"/>
                  </a:lnTo>
                  <a:lnTo>
                    <a:pt x="2584" y="794"/>
                  </a:lnTo>
                  <a:lnTo>
                    <a:pt x="2590" y="796"/>
                  </a:lnTo>
                  <a:lnTo>
                    <a:pt x="2604" y="800"/>
                  </a:lnTo>
                  <a:lnTo>
                    <a:pt x="2604" y="800"/>
                  </a:lnTo>
                  <a:lnTo>
                    <a:pt x="2610" y="804"/>
                  </a:lnTo>
                  <a:lnTo>
                    <a:pt x="2612" y="810"/>
                  </a:lnTo>
                  <a:lnTo>
                    <a:pt x="2612" y="814"/>
                  </a:lnTo>
                  <a:lnTo>
                    <a:pt x="2612" y="814"/>
                  </a:lnTo>
                  <a:lnTo>
                    <a:pt x="2614" y="818"/>
                  </a:lnTo>
                  <a:lnTo>
                    <a:pt x="2614" y="820"/>
                  </a:lnTo>
                  <a:lnTo>
                    <a:pt x="2618" y="820"/>
                  </a:lnTo>
                  <a:lnTo>
                    <a:pt x="2620" y="822"/>
                  </a:lnTo>
                  <a:lnTo>
                    <a:pt x="2654" y="814"/>
                  </a:lnTo>
                  <a:lnTo>
                    <a:pt x="2654" y="814"/>
                  </a:lnTo>
                  <a:lnTo>
                    <a:pt x="2666" y="812"/>
                  </a:lnTo>
                  <a:lnTo>
                    <a:pt x="2666" y="812"/>
                  </a:lnTo>
                  <a:lnTo>
                    <a:pt x="2668" y="812"/>
                  </a:lnTo>
                  <a:lnTo>
                    <a:pt x="2666" y="808"/>
                  </a:lnTo>
                  <a:lnTo>
                    <a:pt x="2666" y="808"/>
                  </a:lnTo>
                  <a:lnTo>
                    <a:pt x="2664" y="802"/>
                  </a:lnTo>
                  <a:lnTo>
                    <a:pt x="2664" y="796"/>
                  </a:lnTo>
                  <a:lnTo>
                    <a:pt x="2668" y="782"/>
                  </a:lnTo>
                  <a:lnTo>
                    <a:pt x="2668" y="782"/>
                  </a:lnTo>
                  <a:lnTo>
                    <a:pt x="2674" y="766"/>
                  </a:lnTo>
                  <a:lnTo>
                    <a:pt x="2678" y="752"/>
                  </a:lnTo>
                  <a:lnTo>
                    <a:pt x="2678" y="752"/>
                  </a:lnTo>
                  <a:lnTo>
                    <a:pt x="2682" y="746"/>
                  </a:lnTo>
                  <a:lnTo>
                    <a:pt x="2688" y="740"/>
                  </a:lnTo>
                  <a:lnTo>
                    <a:pt x="2704" y="730"/>
                  </a:lnTo>
                  <a:lnTo>
                    <a:pt x="2704" y="730"/>
                  </a:lnTo>
                  <a:lnTo>
                    <a:pt x="2710" y="726"/>
                  </a:lnTo>
                  <a:lnTo>
                    <a:pt x="2718" y="726"/>
                  </a:lnTo>
                  <a:lnTo>
                    <a:pt x="2742" y="732"/>
                  </a:lnTo>
                  <a:lnTo>
                    <a:pt x="2742" y="732"/>
                  </a:lnTo>
                  <a:lnTo>
                    <a:pt x="2748" y="736"/>
                  </a:lnTo>
                  <a:lnTo>
                    <a:pt x="2754" y="742"/>
                  </a:lnTo>
                  <a:lnTo>
                    <a:pt x="2756" y="746"/>
                  </a:lnTo>
                  <a:lnTo>
                    <a:pt x="2756" y="746"/>
                  </a:lnTo>
                  <a:lnTo>
                    <a:pt x="2758" y="750"/>
                  </a:lnTo>
                  <a:lnTo>
                    <a:pt x="2760" y="750"/>
                  </a:lnTo>
                  <a:lnTo>
                    <a:pt x="2762" y="750"/>
                  </a:lnTo>
                  <a:lnTo>
                    <a:pt x="2764" y="748"/>
                  </a:lnTo>
                  <a:lnTo>
                    <a:pt x="2774" y="740"/>
                  </a:lnTo>
                  <a:lnTo>
                    <a:pt x="2774" y="740"/>
                  </a:lnTo>
                  <a:lnTo>
                    <a:pt x="2786" y="730"/>
                  </a:lnTo>
                  <a:lnTo>
                    <a:pt x="2812" y="710"/>
                  </a:lnTo>
                  <a:lnTo>
                    <a:pt x="2812" y="710"/>
                  </a:lnTo>
                  <a:lnTo>
                    <a:pt x="2814" y="708"/>
                  </a:lnTo>
                  <a:lnTo>
                    <a:pt x="2816" y="708"/>
                  </a:lnTo>
                  <a:lnTo>
                    <a:pt x="2818" y="710"/>
                  </a:lnTo>
                  <a:lnTo>
                    <a:pt x="2818" y="714"/>
                  </a:lnTo>
                  <a:lnTo>
                    <a:pt x="2818" y="736"/>
                  </a:lnTo>
                  <a:lnTo>
                    <a:pt x="2818" y="736"/>
                  </a:lnTo>
                  <a:lnTo>
                    <a:pt x="2816" y="744"/>
                  </a:lnTo>
                  <a:lnTo>
                    <a:pt x="2812" y="750"/>
                  </a:lnTo>
                  <a:lnTo>
                    <a:pt x="2794" y="768"/>
                  </a:lnTo>
                  <a:lnTo>
                    <a:pt x="2794" y="768"/>
                  </a:lnTo>
                  <a:lnTo>
                    <a:pt x="2782" y="778"/>
                  </a:lnTo>
                  <a:lnTo>
                    <a:pt x="2776" y="780"/>
                  </a:lnTo>
                  <a:lnTo>
                    <a:pt x="2776" y="780"/>
                  </a:lnTo>
                  <a:lnTo>
                    <a:pt x="2770" y="784"/>
                  </a:lnTo>
                  <a:lnTo>
                    <a:pt x="2764" y="790"/>
                  </a:lnTo>
                  <a:lnTo>
                    <a:pt x="2754" y="806"/>
                  </a:lnTo>
                  <a:lnTo>
                    <a:pt x="2754" y="806"/>
                  </a:lnTo>
                  <a:lnTo>
                    <a:pt x="2744" y="818"/>
                  </a:lnTo>
                  <a:lnTo>
                    <a:pt x="2736" y="826"/>
                  </a:lnTo>
                  <a:lnTo>
                    <a:pt x="2736" y="826"/>
                  </a:lnTo>
                  <a:lnTo>
                    <a:pt x="2724" y="838"/>
                  </a:lnTo>
                  <a:lnTo>
                    <a:pt x="2716" y="846"/>
                  </a:lnTo>
                  <a:lnTo>
                    <a:pt x="2716" y="846"/>
                  </a:lnTo>
                  <a:lnTo>
                    <a:pt x="2710" y="850"/>
                  </a:lnTo>
                  <a:lnTo>
                    <a:pt x="2706" y="852"/>
                  </a:lnTo>
                  <a:lnTo>
                    <a:pt x="2706" y="852"/>
                  </a:lnTo>
                  <a:lnTo>
                    <a:pt x="2702" y="854"/>
                  </a:lnTo>
                  <a:lnTo>
                    <a:pt x="2698" y="860"/>
                  </a:lnTo>
                  <a:lnTo>
                    <a:pt x="2684" y="904"/>
                  </a:lnTo>
                  <a:lnTo>
                    <a:pt x="2684" y="904"/>
                  </a:lnTo>
                  <a:lnTo>
                    <a:pt x="2682" y="910"/>
                  </a:lnTo>
                  <a:lnTo>
                    <a:pt x="2682" y="918"/>
                  </a:lnTo>
                  <a:lnTo>
                    <a:pt x="2700" y="1020"/>
                  </a:lnTo>
                  <a:lnTo>
                    <a:pt x="2700" y="1020"/>
                  </a:lnTo>
                  <a:lnTo>
                    <a:pt x="2700" y="1022"/>
                  </a:lnTo>
                  <a:lnTo>
                    <a:pt x="2702" y="1024"/>
                  </a:lnTo>
                  <a:lnTo>
                    <a:pt x="2704" y="1024"/>
                  </a:lnTo>
                  <a:lnTo>
                    <a:pt x="2706" y="1022"/>
                  </a:lnTo>
                  <a:lnTo>
                    <a:pt x="2726" y="996"/>
                  </a:lnTo>
                  <a:lnTo>
                    <a:pt x="2726" y="996"/>
                  </a:lnTo>
                  <a:lnTo>
                    <a:pt x="2734" y="984"/>
                  </a:lnTo>
                  <a:lnTo>
                    <a:pt x="2734" y="984"/>
                  </a:lnTo>
                  <a:lnTo>
                    <a:pt x="2744" y="972"/>
                  </a:lnTo>
                  <a:lnTo>
                    <a:pt x="2746" y="966"/>
                  </a:lnTo>
                  <a:lnTo>
                    <a:pt x="2746" y="966"/>
                  </a:lnTo>
                  <a:lnTo>
                    <a:pt x="2754" y="952"/>
                  </a:lnTo>
                  <a:lnTo>
                    <a:pt x="2756" y="948"/>
                  </a:lnTo>
                  <a:lnTo>
                    <a:pt x="2756" y="948"/>
                  </a:lnTo>
                  <a:lnTo>
                    <a:pt x="2760" y="940"/>
                  </a:lnTo>
                  <a:lnTo>
                    <a:pt x="2766" y="936"/>
                  </a:lnTo>
                  <a:lnTo>
                    <a:pt x="2772" y="934"/>
                  </a:lnTo>
                  <a:lnTo>
                    <a:pt x="2772" y="934"/>
                  </a:lnTo>
                  <a:lnTo>
                    <a:pt x="2776" y="928"/>
                  </a:lnTo>
                  <a:lnTo>
                    <a:pt x="2778" y="922"/>
                  </a:lnTo>
                  <a:lnTo>
                    <a:pt x="2778" y="918"/>
                  </a:lnTo>
                  <a:lnTo>
                    <a:pt x="2778" y="918"/>
                  </a:lnTo>
                  <a:lnTo>
                    <a:pt x="2780" y="912"/>
                  </a:lnTo>
                  <a:lnTo>
                    <a:pt x="2784" y="906"/>
                  </a:lnTo>
                  <a:lnTo>
                    <a:pt x="2784" y="906"/>
                  </a:lnTo>
                  <a:lnTo>
                    <a:pt x="2788" y="900"/>
                  </a:lnTo>
                  <a:lnTo>
                    <a:pt x="2790" y="894"/>
                  </a:lnTo>
                  <a:lnTo>
                    <a:pt x="2796" y="870"/>
                  </a:lnTo>
                  <a:lnTo>
                    <a:pt x="2796" y="870"/>
                  </a:lnTo>
                  <a:lnTo>
                    <a:pt x="2798" y="856"/>
                  </a:lnTo>
                  <a:lnTo>
                    <a:pt x="2798" y="856"/>
                  </a:lnTo>
                  <a:lnTo>
                    <a:pt x="2796" y="854"/>
                  </a:lnTo>
                  <a:lnTo>
                    <a:pt x="2790" y="852"/>
                  </a:lnTo>
                  <a:lnTo>
                    <a:pt x="2786" y="852"/>
                  </a:lnTo>
                  <a:lnTo>
                    <a:pt x="2786" y="852"/>
                  </a:lnTo>
                  <a:lnTo>
                    <a:pt x="2784" y="852"/>
                  </a:lnTo>
                  <a:lnTo>
                    <a:pt x="2782" y="850"/>
                  </a:lnTo>
                  <a:lnTo>
                    <a:pt x="2782" y="848"/>
                  </a:lnTo>
                  <a:lnTo>
                    <a:pt x="2782" y="844"/>
                  </a:lnTo>
                  <a:lnTo>
                    <a:pt x="2796" y="810"/>
                  </a:lnTo>
                  <a:lnTo>
                    <a:pt x="2796" y="810"/>
                  </a:lnTo>
                  <a:lnTo>
                    <a:pt x="2798" y="804"/>
                  </a:lnTo>
                  <a:lnTo>
                    <a:pt x="2804" y="798"/>
                  </a:lnTo>
                  <a:lnTo>
                    <a:pt x="2804" y="798"/>
                  </a:lnTo>
                  <a:lnTo>
                    <a:pt x="2816" y="790"/>
                  </a:lnTo>
                  <a:lnTo>
                    <a:pt x="2820" y="786"/>
                  </a:lnTo>
                  <a:lnTo>
                    <a:pt x="2820" y="786"/>
                  </a:lnTo>
                  <a:lnTo>
                    <a:pt x="2832" y="784"/>
                  </a:lnTo>
                  <a:lnTo>
                    <a:pt x="2832" y="784"/>
                  </a:lnTo>
                  <a:lnTo>
                    <a:pt x="2838" y="784"/>
                  </a:lnTo>
                  <a:lnTo>
                    <a:pt x="2842" y="788"/>
                  </a:lnTo>
                  <a:lnTo>
                    <a:pt x="2842" y="788"/>
                  </a:lnTo>
                  <a:lnTo>
                    <a:pt x="2844" y="790"/>
                  </a:lnTo>
                  <a:lnTo>
                    <a:pt x="2848" y="790"/>
                  </a:lnTo>
                  <a:lnTo>
                    <a:pt x="2854" y="788"/>
                  </a:lnTo>
                  <a:lnTo>
                    <a:pt x="2870" y="770"/>
                  </a:lnTo>
                  <a:lnTo>
                    <a:pt x="2870" y="770"/>
                  </a:lnTo>
                  <a:lnTo>
                    <a:pt x="2874" y="768"/>
                  </a:lnTo>
                  <a:lnTo>
                    <a:pt x="2876" y="768"/>
                  </a:lnTo>
                  <a:lnTo>
                    <a:pt x="2880" y="768"/>
                  </a:lnTo>
                  <a:lnTo>
                    <a:pt x="2882" y="770"/>
                  </a:lnTo>
                  <a:lnTo>
                    <a:pt x="2900" y="788"/>
                  </a:lnTo>
                  <a:lnTo>
                    <a:pt x="2900" y="788"/>
                  </a:lnTo>
                  <a:lnTo>
                    <a:pt x="2902" y="790"/>
                  </a:lnTo>
                  <a:lnTo>
                    <a:pt x="2906" y="790"/>
                  </a:lnTo>
                  <a:lnTo>
                    <a:pt x="2908" y="788"/>
                  </a:lnTo>
                  <a:lnTo>
                    <a:pt x="2908" y="786"/>
                  </a:lnTo>
                  <a:lnTo>
                    <a:pt x="2914" y="772"/>
                  </a:lnTo>
                  <a:lnTo>
                    <a:pt x="2914" y="772"/>
                  </a:lnTo>
                  <a:lnTo>
                    <a:pt x="2918" y="766"/>
                  </a:lnTo>
                  <a:lnTo>
                    <a:pt x="2924" y="764"/>
                  </a:lnTo>
                  <a:lnTo>
                    <a:pt x="2928" y="764"/>
                  </a:lnTo>
                  <a:lnTo>
                    <a:pt x="2928" y="764"/>
                  </a:lnTo>
                  <a:lnTo>
                    <a:pt x="2934" y="762"/>
                  </a:lnTo>
                  <a:lnTo>
                    <a:pt x="2940" y="758"/>
                  </a:lnTo>
                  <a:lnTo>
                    <a:pt x="2960" y="732"/>
                  </a:lnTo>
                  <a:lnTo>
                    <a:pt x="2960" y="732"/>
                  </a:lnTo>
                  <a:lnTo>
                    <a:pt x="2966" y="726"/>
                  </a:lnTo>
                  <a:lnTo>
                    <a:pt x="2972" y="722"/>
                  </a:lnTo>
                  <a:lnTo>
                    <a:pt x="2996" y="708"/>
                  </a:lnTo>
                  <a:lnTo>
                    <a:pt x="2996" y="708"/>
                  </a:lnTo>
                  <a:lnTo>
                    <a:pt x="3004" y="706"/>
                  </a:lnTo>
                  <a:lnTo>
                    <a:pt x="3012" y="706"/>
                  </a:lnTo>
                  <a:lnTo>
                    <a:pt x="3016" y="706"/>
                  </a:lnTo>
                  <a:lnTo>
                    <a:pt x="3016" y="706"/>
                  </a:lnTo>
                  <a:lnTo>
                    <a:pt x="3024" y="706"/>
                  </a:lnTo>
                  <a:lnTo>
                    <a:pt x="3030" y="708"/>
                  </a:lnTo>
                  <a:lnTo>
                    <a:pt x="3036" y="712"/>
                  </a:lnTo>
                  <a:lnTo>
                    <a:pt x="3036" y="712"/>
                  </a:lnTo>
                  <a:lnTo>
                    <a:pt x="3042" y="712"/>
                  </a:lnTo>
                  <a:lnTo>
                    <a:pt x="3042" y="712"/>
                  </a:lnTo>
                  <a:lnTo>
                    <a:pt x="3044" y="710"/>
                  </a:lnTo>
                  <a:lnTo>
                    <a:pt x="3044" y="710"/>
                  </a:lnTo>
                  <a:lnTo>
                    <a:pt x="3044" y="698"/>
                  </a:lnTo>
                  <a:lnTo>
                    <a:pt x="3044" y="694"/>
                  </a:lnTo>
                  <a:lnTo>
                    <a:pt x="3044" y="694"/>
                  </a:lnTo>
                  <a:lnTo>
                    <a:pt x="3040" y="678"/>
                  </a:lnTo>
                  <a:lnTo>
                    <a:pt x="3036" y="664"/>
                  </a:lnTo>
                  <a:lnTo>
                    <a:pt x="3036" y="664"/>
                  </a:lnTo>
                  <a:lnTo>
                    <a:pt x="3032" y="656"/>
                  </a:lnTo>
                  <a:lnTo>
                    <a:pt x="3028" y="650"/>
                  </a:lnTo>
                  <a:lnTo>
                    <a:pt x="3020" y="642"/>
                  </a:lnTo>
                  <a:lnTo>
                    <a:pt x="3020" y="642"/>
                  </a:lnTo>
                  <a:lnTo>
                    <a:pt x="3018" y="640"/>
                  </a:lnTo>
                  <a:lnTo>
                    <a:pt x="3018" y="638"/>
                  </a:lnTo>
                  <a:lnTo>
                    <a:pt x="3018" y="634"/>
                  </a:lnTo>
                  <a:lnTo>
                    <a:pt x="3022" y="634"/>
                  </a:lnTo>
                  <a:lnTo>
                    <a:pt x="3026" y="630"/>
                  </a:lnTo>
                  <a:lnTo>
                    <a:pt x="3026" y="630"/>
                  </a:lnTo>
                  <a:lnTo>
                    <a:pt x="3040" y="624"/>
                  </a:lnTo>
                  <a:lnTo>
                    <a:pt x="3046" y="620"/>
                  </a:lnTo>
                  <a:close/>
                  <a:moveTo>
                    <a:pt x="420" y="930"/>
                  </a:moveTo>
                  <a:lnTo>
                    <a:pt x="420" y="930"/>
                  </a:lnTo>
                  <a:lnTo>
                    <a:pt x="414" y="924"/>
                  </a:lnTo>
                  <a:lnTo>
                    <a:pt x="414" y="924"/>
                  </a:lnTo>
                  <a:lnTo>
                    <a:pt x="410" y="920"/>
                  </a:lnTo>
                  <a:lnTo>
                    <a:pt x="410" y="920"/>
                  </a:lnTo>
                  <a:lnTo>
                    <a:pt x="414" y="924"/>
                  </a:lnTo>
                  <a:lnTo>
                    <a:pt x="414" y="924"/>
                  </a:lnTo>
                  <a:lnTo>
                    <a:pt x="420" y="930"/>
                  </a:lnTo>
                  <a:lnTo>
                    <a:pt x="420" y="930"/>
                  </a:lnTo>
                  <a:close/>
                  <a:moveTo>
                    <a:pt x="938" y="1244"/>
                  </a:moveTo>
                  <a:lnTo>
                    <a:pt x="938" y="1244"/>
                  </a:lnTo>
                  <a:lnTo>
                    <a:pt x="938" y="1244"/>
                  </a:lnTo>
                  <a:lnTo>
                    <a:pt x="938" y="1244"/>
                  </a:lnTo>
                  <a:lnTo>
                    <a:pt x="934" y="1238"/>
                  </a:lnTo>
                  <a:lnTo>
                    <a:pt x="934" y="1238"/>
                  </a:lnTo>
                  <a:lnTo>
                    <a:pt x="928" y="1236"/>
                  </a:lnTo>
                  <a:lnTo>
                    <a:pt x="924" y="1234"/>
                  </a:lnTo>
                  <a:lnTo>
                    <a:pt x="924" y="1234"/>
                  </a:lnTo>
                  <a:lnTo>
                    <a:pt x="914" y="1234"/>
                  </a:lnTo>
                  <a:lnTo>
                    <a:pt x="914" y="1234"/>
                  </a:lnTo>
                  <a:lnTo>
                    <a:pt x="902" y="1238"/>
                  </a:lnTo>
                  <a:lnTo>
                    <a:pt x="896" y="1240"/>
                  </a:lnTo>
                  <a:lnTo>
                    <a:pt x="896" y="1240"/>
                  </a:lnTo>
                  <a:lnTo>
                    <a:pt x="890" y="1242"/>
                  </a:lnTo>
                  <a:lnTo>
                    <a:pt x="882" y="1244"/>
                  </a:lnTo>
                  <a:lnTo>
                    <a:pt x="878" y="1244"/>
                  </a:lnTo>
                  <a:lnTo>
                    <a:pt x="878" y="1244"/>
                  </a:lnTo>
                  <a:lnTo>
                    <a:pt x="864" y="1244"/>
                  </a:lnTo>
                  <a:lnTo>
                    <a:pt x="864" y="1244"/>
                  </a:lnTo>
                  <a:lnTo>
                    <a:pt x="852" y="1240"/>
                  </a:lnTo>
                  <a:lnTo>
                    <a:pt x="848" y="1238"/>
                  </a:lnTo>
                  <a:lnTo>
                    <a:pt x="848" y="1238"/>
                  </a:lnTo>
                  <a:lnTo>
                    <a:pt x="836" y="1234"/>
                  </a:lnTo>
                  <a:lnTo>
                    <a:pt x="836" y="1234"/>
                  </a:lnTo>
                  <a:lnTo>
                    <a:pt x="822" y="1234"/>
                  </a:lnTo>
                  <a:lnTo>
                    <a:pt x="800" y="1234"/>
                  </a:lnTo>
                  <a:lnTo>
                    <a:pt x="800" y="1234"/>
                  </a:lnTo>
                  <a:lnTo>
                    <a:pt x="786" y="1234"/>
                  </a:lnTo>
                  <a:lnTo>
                    <a:pt x="786" y="1234"/>
                  </a:lnTo>
                  <a:lnTo>
                    <a:pt x="774" y="1234"/>
                  </a:lnTo>
                  <a:lnTo>
                    <a:pt x="770" y="1234"/>
                  </a:lnTo>
                  <a:lnTo>
                    <a:pt x="770" y="1234"/>
                  </a:lnTo>
                  <a:lnTo>
                    <a:pt x="764" y="1236"/>
                  </a:lnTo>
                  <a:lnTo>
                    <a:pt x="758" y="1238"/>
                  </a:lnTo>
                  <a:lnTo>
                    <a:pt x="758" y="1238"/>
                  </a:lnTo>
                  <a:lnTo>
                    <a:pt x="746" y="1248"/>
                  </a:lnTo>
                  <a:lnTo>
                    <a:pt x="740" y="1250"/>
                  </a:lnTo>
                  <a:lnTo>
                    <a:pt x="740" y="1250"/>
                  </a:lnTo>
                  <a:lnTo>
                    <a:pt x="734" y="1250"/>
                  </a:lnTo>
                  <a:lnTo>
                    <a:pt x="728" y="1248"/>
                  </a:lnTo>
                  <a:lnTo>
                    <a:pt x="728" y="1248"/>
                  </a:lnTo>
                  <a:lnTo>
                    <a:pt x="722" y="1244"/>
                  </a:lnTo>
                  <a:lnTo>
                    <a:pt x="722" y="1244"/>
                  </a:lnTo>
                  <a:lnTo>
                    <a:pt x="716" y="1240"/>
                  </a:lnTo>
                  <a:lnTo>
                    <a:pt x="702" y="1236"/>
                  </a:lnTo>
                  <a:lnTo>
                    <a:pt x="702" y="1236"/>
                  </a:lnTo>
                  <a:lnTo>
                    <a:pt x="696" y="1232"/>
                  </a:lnTo>
                  <a:lnTo>
                    <a:pt x="694" y="1226"/>
                  </a:lnTo>
                  <a:lnTo>
                    <a:pt x="694" y="1222"/>
                  </a:lnTo>
                  <a:lnTo>
                    <a:pt x="694" y="1222"/>
                  </a:lnTo>
                  <a:lnTo>
                    <a:pt x="696" y="1214"/>
                  </a:lnTo>
                  <a:lnTo>
                    <a:pt x="700" y="1208"/>
                  </a:lnTo>
                  <a:lnTo>
                    <a:pt x="708" y="1200"/>
                  </a:lnTo>
                  <a:lnTo>
                    <a:pt x="708" y="1200"/>
                  </a:lnTo>
                  <a:lnTo>
                    <a:pt x="714" y="1194"/>
                  </a:lnTo>
                  <a:lnTo>
                    <a:pt x="714" y="1194"/>
                  </a:lnTo>
                  <a:lnTo>
                    <a:pt x="714" y="1186"/>
                  </a:lnTo>
                  <a:lnTo>
                    <a:pt x="714" y="1172"/>
                  </a:lnTo>
                  <a:lnTo>
                    <a:pt x="714" y="1172"/>
                  </a:lnTo>
                  <a:lnTo>
                    <a:pt x="714" y="1166"/>
                  </a:lnTo>
                  <a:lnTo>
                    <a:pt x="718" y="1160"/>
                  </a:lnTo>
                  <a:lnTo>
                    <a:pt x="718" y="1160"/>
                  </a:lnTo>
                  <a:lnTo>
                    <a:pt x="724" y="1156"/>
                  </a:lnTo>
                  <a:lnTo>
                    <a:pt x="724" y="1156"/>
                  </a:lnTo>
                  <a:lnTo>
                    <a:pt x="728" y="1150"/>
                  </a:lnTo>
                  <a:lnTo>
                    <a:pt x="728" y="1150"/>
                  </a:lnTo>
                  <a:lnTo>
                    <a:pt x="740" y="1142"/>
                  </a:lnTo>
                  <a:lnTo>
                    <a:pt x="746" y="1140"/>
                  </a:lnTo>
                  <a:lnTo>
                    <a:pt x="746" y="1140"/>
                  </a:lnTo>
                  <a:lnTo>
                    <a:pt x="754" y="1136"/>
                  </a:lnTo>
                  <a:lnTo>
                    <a:pt x="760" y="1136"/>
                  </a:lnTo>
                  <a:lnTo>
                    <a:pt x="764" y="1136"/>
                  </a:lnTo>
                  <a:lnTo>
                    <a:pt x="764" y="1136"/>
                  </a:lnTo>
                  <a:lnTo>
                    <a:pt x="772" y="1138"/>
                  </a:lnTo>
                  <a:lnTo>
                    <a:pt x="778" y="1140"/>
                  </a:lnTo>
                  <a:lnTo>
                    <a:pt x="778" y="1140"/>
                  </a:lnTo>
                  <a:lnTo>
                    <a:pt x="780" y="1146"/>
                  </a:lnTo>
                  <a:lnTo>
                    <a:pt x="778" y="1150"/>
                  </a:lnTo>
                  <a:lnTo>
                    <a:pt x="778" y="1150"/>
                  </a:lnTo>
                  <a:lnTo>
                    <a:pt x="776" y="1152"/>
                  </a:lnTo>
                  <a:lnTo>
                    <a:pt x="776" y="1156"/>
                  </a:lnTo>
                  <a:lnTo>
                    <a:pt x="778" y="1160"/>
                  </a:lnTo>
                  <a:lnTo>
                    <a:pt x="786" y="1170"/>
                  </a:lnTo>
                  <a:lnTo>
                    <a:pt x="786" y="1170"/>
                  </a:lnTo>
                  <a:lnTo>
                    <a:pt x="792" y="1172"/>
                  </a:lnTo>
                  <a:lnTo>
                    <a:pt x="800" y="1172"/>
                  </a:lnTo>
                  <a:lnTo>
                    <a:pt x="824" y="1158"/>
                  </a:lnTo>
                  <a:lnTo>
                    <a:pt x="824" y="1158"/>
                  </a:lnTo>
                  <a:lnTo>
                    <a:pt x="832" y="1156"/>
                  </a:lnTo>
                  <a:lnTo>
                    <a:pt x="838" y="1158"/>
                  </a:lnTo>
                  <a:lnTo>
                    <a:pt x="862" y="1164"/>
                  </a:lnTo>
                  <a:lnTo>
                    <a:pt x="862" y="1164"/>
                  </a:lnTo>
                  <a:lnTo>
                    <a:pt x="870" y="1166"/>
                  </a:lnTo>
                  <a:lnTo>
                    <a:pt x="874" y="1172"/>
                  </a:lnTo>
                  <a:lnTo>
                    <a:pt x="886" y="1188"/>
                  </a:lnTo>
                  <a:lnTo>
                    <a:pt x="886" y="1188"/>
                  </a:lnTo>
                  <a:lnTo>
                    <a:pt x="888" y="1194"/>
                  </a:lnTo>
                  <a:lnTo>
                    <a:pt x="890" y="1200"/>
                  </a:lnTo>
                  <a:lnTo>
                    <a:pt x="890" y="1200"/>
                  </a:lnTo>
                  <a:lnTo>
                    <a:pt x="892" y="1204"/>
                  </a:lnTo>
                  <a:lnTo>
                    <a:pt x="894" y="1210"/>
                  </a:lnTo>
                  <a:lnTo>
                    <a:pt x="894" y="1210"/>
                  </a:lnTo>
                  <a:lnTo>
                    <a:pt x="900" y="1212"/>
                  </a:lnTo>
                  <a:lnTo>
                    <a:pt x="908" y="1214"/>
                  </a:lnTo>
                  <a:lnTo>
                    <a:pt x="912" y="1214"/>
                  </a:lnTo>
                  <a:lnTo>
                    <a:pt x="912" y="1214"/>
                  </a:lnTo>
                  <a:lnTo>
                    <a:pt x="918" y="1216"/>
                  </a:lnTo>
                  <a:lnTo>
                    <a:pt x="924" y="1218"/>
                  </a:lnTo>
                  <a:lnTo>
                    <a:pt x="924" y="1218"/>
                  </a:lnTo>
                  <a:lnTo>
                    <a:pt x="932" y="1232"/>
                  </a:lnTo>
                  <a:lnTo>
                    <a:pt x="936" y="1236"/>
                  </a:lnTo>
                  <a:lnTo>
                    <a:pt x="936" y="1236"/>
                  </a:lnTo>
                  <a:lnTo>
                    <a:pt x="938" y="1244"/>
                  </a:lnTo>
                  <a:lnTo>
                    <a:pt x="938" y="1244"/>
                  </a:lnTo>
                  <a:close/>
                  <a:moveTo>
                    <a:pt x="1094" y="1156"/>
                  </a:moveTo>
                  <a:lnTo>
                    <a:pt x="1094" y="1156"/>
                  </a:lnTo>
                  <a:lnTo>
                    <a:pt x="1078" y="1156"/>
                  </a:lnTo>
                  <a:lnTo>
                    <a:pt x="1074" y="1156"/>
                  </a:lnTo>
                  <a:lnTo>
                    <a:pt x="1074" y="1156"/>
                  </a:lnTo>
                  <a:lnTo>
                    <a:pt x="1068" y="1156"/>
                  </a:lnTo>
                  <a:lnTo>
                    <a:pt x="1062" y="1160"/>
                  </a:lnTo>
                  <a:lnTo>
                    <a:pt x="1062" y="1160"/>
                  </a:lnTo>
                  <a:lnTo>
                    <a:pt x="1058" y="1166"/>
                  </a:lnTo>
                  <a:lnTo>
                    <a:pt x="1058" y="1172"/>
                  </a:lnTo>
                  <a:lnTo>
                    <a:pt x="1064" y="1196"/>
                  </a:lnTo>
                  <a:lnTo>
                    <a:pt x="1064" y="1196"/>
                  </a:lnTo>
                  <a:lnTo>
                    <a:pt x="1068" y="1204"/>
                  </a:lnTo>
                  <a:lnTo>
                    <a:pt x="1072" y="1210"/>
                  </a:lnTo>
                  <a:lnTo>
                    <a:pt x="1080" y="1218"/>
                  </a:lnTo>
                  <a:lnTo>
                    <a:pt x="1080" y="1218"/>
                  </a:lnTo>
                  <a:lnTo>
                    <a:pt x="1084" y="1224"/>
                  </a:lnTo>
                  <a:lnTo>
                    <a:pt x="1086" y="1232"/>
                  </a:lnTo>
                  <a:lnTo>
                    <a:pt x="1086" y="1256"/>
                  </a:lnTo>
                  <a:lnTo>
                    <a:pt x="1086" y="1256"/>
                  </a:lnTo>
                  <a:lnTo>
                    <a:pt x="1086" y="1264"/>
                  </a:lnTo>
                  <a:lnTo>
                    <a:pt x="1086" y="1264"/>
                  </a:lnTo>
                  <a:lnTo>
                    <a:pt x="1080" y="1266"/>
                  </a:lnTo>
                  <a:lnTo>
                    <a:pt x="1020" y="1278"/>
                  </a:lnTo>
                  <a:lnTo>
                    <a:pt x="1020" y="1278"/>
                  </a:lnTo>
                  <a:lnTo>
                    <a:pt x="1014" y="1278"/>
                  </a:lnTo>
                  <a:lnTo>
                    <a:pt x="1010" y="1276"/>
                  </a:lnTo>
                  <a:lnTo>
                    <a:pt x="1010" y="1276"/>
                  </a:lnTo>
                  <a:lnTo>
                    <a:pt x="1006" y="1274"/>
                  </a:lnTo>
                  <a:lnTo>
                    <a:pt x="1002" y="1278"/>
                  </a:lnTo>
                  <a:lnTo>
                    <a:pt x="1002" y="1278"/>
                  </a:lnTo>
                  <a:lnTo>
                    <a:pt x="998" y="1280"/>
                  </a:lnTo>
                  <a:lnTo>
                    <a:pt x="990" y="1282"/>
                  </a:lnTo>
                  <a:lnTo>
                    <a:pt x="982" y="1284"/>
                  </a:lnTo>
                  <a:lnTo>
                    <a:pt x="982" y="1284"/>
                  </a:lnTo>
                  <a:lnTo>
                    <a:pt x="976" y="1284"/>
                  </a:lnTo>
                  <a:lnTo>
                    <a:pt x="972" y="1284"/>
                  </a:lnTo>
                  <a:lnTo>
                    <a:pt x="972" y="1284"/>
                  </a:lnTo>
                  <a:lnTo>
                    <a:pt x="962" y="1278"/>
                  </a:lnTo>
                  <a:lnTo>
                    <a:pt x="962" y="1278"/>
                  </a:lnTo>
                  <a:lnTo>
                    <a:pt x="958" y="1272"/>
                  </a:lnTo>
                  <a:lnTo>
                    <a:pt x="958" y="1272"/>
                  </a:lnTo>
                  <a:lnTo>
                    <a:pt x="954" y="1268"/>
                  </a:lnTo>
                  <a:lnTo>
                    <a:pt x="954" y="1268"/>
                  </a:lnTo>
                  <a:lnTo>
                    <a:pt x="954" y="1266"/>
                  </a:lnTo>
                  <a:lnTo>
                    <a:pt x="954" y="1264"/>
                  </a:lnTo>
                  <a:lnTo>
                    <a:pt x="960" y="1264"/>
                  </a:lnTo>
                  <a:lnTo>
                    <a:pt x="960" y="1264"/>
                  </a:lnTo>
                  <a:lnTo>
                    <a:pt x="960" y="1264"/>
                  </a:lnTo>
                  <a:lnTo>
                    <a:pt x="968" y="1262"/>
                  </a:lnTo>
                  <a:lnTo>
                    <a:pt x="976" y="1260"/>
                  </a:lnTo>
                  <a:lnTo>
                    <a:pt x="980" y="1256"/>
                  </a:lnTo>
                  <a:lnTo>
                    <a:pt x="980" y="1256"/>
                  </a:lnTo>
                  <a:lnTo>
                    <a:pt x="986" y="1256"/>
                  </a:lnTo>
                  <a:lnTo>
                    <a:pt x="992" y="1258"/>
                  </a:lnTo>
                  <a:lnTo>
                    <a:pt x="992" y="1258"/>
                  </a:lnTo>
                  <a:lnTo>
                    <a:pt x="996" y="1264"/>
                  </a:lnTo>
                  <a:lnTo>
                    <a:pt x="998" y="1268"/>
                  </a:lnTo>
                  <a:lnTo>
                    <a:pt x="998" y="1268"/>
                  </a:lnTo>
                  <a:lnTo>
                    <a:pt x="998" y="1270"/>
                  </a:lnTo>
                  <a:lnTo>
                    <a:pt x="998" y="1270"/>
                  </a:lnTo>
                  <a:lnTo>
                    <a:pt x="1002" y="1266"/>
                  </a:lnTo>
                  <a:lnTo>
                    <a:pt x="1004" y="1260"/>
                  </a:lnTo>
                  <a:lnTo>
                    <a:pt x="1004" y="1260"/>
                  </a:lnTo>
                  <a:lnTo>
                    <a:pt x="1012" y="1248"/>
                  </a:lnTo>
                  <a:lnTo>
                    <a:pt x="1022" y="1240"/>
                  </a:lnTo>
                  <a:lnTo>
                    <a:pt x="1022" y="1240"/>
                  </a:lnTo>
                  <a:lnTo>
                    <a:pt x="1024" y="1234"/>
                  </a:lnTo>
                  <a:lnTo>
                    <a:pt x="1024" y="1226"/>
                  </a:lnTo>
                  <a:lnTo>
                    <a:pt x="1010" y="1202"/>
                  </a:lnTo>
                  <a:lnTo>
                    <a:pt x="1010" y="1202"/>
                  </a:lnTo>
                  <a:lnTo>
                    <a:pt x="1002" y="1188"/>
                  </a:lnTo>
                  <a:lnTo>
                    <a:pt x="974" y="1152"/>
                  </a:lnTo>
                  <a:lnTo>
                    <a:pt x="974" y="1152"/>
                  </a:lnTo>
                  <a:lnTo>
                    <a:pt x="970" y="1146"/>
                  </a:lnTo>
                  <a:lnTo>
                    <a:pt x="972" y="1138"/>
                  </a:lnTo>
                  <a:lnTo>
                    <a:pt x="984" y="1122"/>
                  </a:lnTo>
                  <a:lnTo>
                    <a:pt x="984" y="1122"/>
                  </a:lnTo>
                  <a:lnTo>
                    <a:pt x="988" y="1118"/>
                  </a:lnTo>
                  <a:lnTo>
                    <a:pt x="994" y="1112"/>
                  </a:lnTo>
                  <a:lnTo>
                    <a:pt x="1000" y="1110"/>
                  </a:lnTo>
                  <a:lnTo>
                    <a:pt x="1000" y="1110"/>
                  </a:lnTo>
                  <a:lnTo>
                    <a:pt x="1006" y="1108"/>
                  </a:lnTo>
                  <a:lnTo>
                    <a:pt x="1012" y="1112"/>
                  </a:lnTo>
                  <a:lnTo>
                    <a:pt x="1012" y="1112"/>
                  </a:lnTo>
                  <a:lnTo>
                    <a:pt x="1018" y="1114"/>
                  </a:lnTo>
                  <a:lnTo>
                    <a:pt x="1026" y="1116"/>
                  </a:lnTo>
                  <a:lnTo>
                    <a:pt x="1048" y="1116"/>
                  </a:lnTo>
                  <a:lnTo>
                    <a:pt x="1048" y="1116"/>
                  </a:lnTo>
                  <a:lnTo>
                    <a:pt x="1064" y="1116"/>
                  </a:lnTo>
                  <a:lnTo>
                    <a:pt x="1078" y="1116"/>
                  </a:lnTo>
                  <a:lnTo>
                    <a:pt x="1078" y="1116"/>
                  </a:lnTo>
                  <a:lnTo>
                    <a:pt x="1084" y="1118"/>
                  </a:lnTo>
                  <a:lnTo>
                    <a:pt x="1090" y="1122"/>
                  </a:lnTo>
                  <a:lnTo>
                    <a:pt x="1110" y="1148"/>
                  </a:lnTo>
                  <a:lnTo>
                    <a:pt x="1110" y="1148"/>
                  </a:lnTo>
                  <a:lnTo>
                    <a:pt x="1112" y="1152"/>
                  </a:lnTo>
                  <a:lnTo>
                    <a:pt x="1112" y="1154"/>
                  </a:lnTo>
                  <a:lnTo>
                    <a:pt x="1110" y="1154"/>
                  </a:lnTo>
                  <a:lnTo>
                    <a:pt x="1108" y="1156"/>
                  </a:lnTo>
                  <a:lnTo>
                    <a:pt x="1094" y="1156"/>
                  </a:lnTo>
                  <a:close/>
                  <a:moveTo>
                    <a:pt x="1098" y="350"/>
                  </a:moveTo>
                  <a:lnTo>
                    <a:pt x="1098" y="350"/>
                  </a:lnTo>
                  <a:lnTo>
                    <a:pt x="1102" y="354"/>
                  </a:lnTo>
                  <a:lnTo>
                    <a:pt x="1106" y="358"/>
                  </a:lnTo>
                  <a:lnTo>
                    <a:pt x="1106" y="358"/>
                  </a:lnTo>
                  <a:lnTo>
                    <a:pt x="1108" y="362"/>
                  </a:lnTo>
                  <a:lnTo>
                    <a:pt x="1112" y="366"/>
                  </a:lnTo>
                  <a:lnTo>
                    <a:pt x="1118" y="368"/>
                  </a:lnTo>
                  <a:lnTo>
                    <a:pt x="1118" y="368"/>
                  </a:lnTo>
                  <a:lnTo>
                    <a:pt x="1124" y="372"/>
                  </a:lnTo>
                  <a:lnTo>
                    <a:pt x="1132" y="372"/>
                  </a:lnTo>
                  <a:lnTo>
                    <a:pt x="1156" y="372"/>
                  </a:lnTo>
                  <a:lnTo>
                    <a:pt x="1156" y="372"/>
                  </a:lnTo>
                  <a:lnTo>
                    <a:pt x="1158" y="372"/>
                  </a:lnTo>
                  <a:lnTo>
                    <a:pt x="1160" y="370"/>
                  </a:lnTo>
                  <a:lnTo>
                    <a:pt x="1160" y="368"/>
                  </a:lnTo>
                  <a:lnTo>
                    <a:pt x="1158" y="366"/>
                  </a:lnTo>
                  <a:lnTo>
                    <a:pt x="1150" y="358"/>
                  </a:lnTo>
                  <a:lnTo>
                    <a:pt x="1150" y="358"/>
                  </a:lnTo>
                  <a:lnTo>
                    <a:pt x="1146" y="352"/>
                  </a:lnTo>
                  <a:lnTo>
                    <a:pt x="1142" y="346"/>
                  </a:lnTo>
                  <a:lnTo>
                    <a:pt x="1128" y="302"/>
                  </a:lnTo>
                  <a:lnTo>
                    <a:pt x="1128" y="302"/>
                  </a:lnTo>
                  <a:lnTo>
                    <a:pt x="1126" y="294"/>
                  </a:lnTo>
                  <a:lnTo>
                    <a:pt x="1128" y="286"/>
                  </a:lnTo>
                  <a:lnTo>
                    <a:pt x="1140" y="262"/>
                  </a:lnTo>
                  <a:lnTo>
                    <a:pt x="1140" y="262"/>
                  </a:lnTo>
                  <a:lnTo>
                    <a:pt x="1148" y="248"/>
                  </a:lnTo>
                  <a:lnTo>
                    <a:pt x="1180" y="184"/>
                  </a:lnTo>
                  <a:lnTo>
                    <a:pt x="1180" y="184"/>
                  </a:lnTo>
                  <a:lnTo>
                    <a:pt x="1184" y="178"/>
                  </a:lnTo>
                  <a:lnTo>
                    <a:pt x="1190" y="172"/>
                  </a:lnTo>
                  <a:lnTo>
                    <a:pt x="1216" y="152"/>
                  </a:lnTo>
                  <a:lnTo>
                    <a:pt x="1216" y="152"/>
                  </a:lnTo>
                  <a:lnTo>
                    <a:pt x="1226" y="140"/>
                  </a:lnTo>
                  <a:lnTo>
                    <a:pt x="1238" y="124"/>
                  </a:lnTo>
                  <a:lnTo>
                    <a:pt x="1238" y="124"/>
                  </a:lnTo>
                  <a:lnTo>
                    <a:pt x="1244" y="120"/>
                  </a:lnTo>
                  <a:lnTo>
                    <a:pt x="1250" y="116"/>
                  </a:lnTo>
                  <a:lnTo>
                    <a:pt x="1264" y="110"/>
                  </a:lnTo>
                  <a:lnTo>
                    <a:pt x="1264" y="110"/>
                  </a:lnTo>
                  <a:lnTo>
                    <a:pt x="1278" y="104"/>
                  </a:lnTo>
                  <a:lnTo>
                    <a:pt x="1294" y="94"/>
                  </a:lnTo>
                  <a:lnTo>
                    <a:pt x="1294" y="94"/>
                  </a:lnTo>
                  <a:lnTo>
                    <a:pt x="1306" y="84"/>
                  </a:lnTo>
                  <a:lnTo>
                    <a:pt x="1334" y="56"/>
                  </a:lnTo>
                  <a:lnTo>
                    <a:pt x="1334" y="56"/>
                  </a:lnTo>
                  <a:lnTo>
                    <a:pt x="1338" y="50"/>
                  </a:lnTo>
                  <a:lnTo>
                    <a:pt x="1336" y="42"/>
                  </a:lnTo>
                  <a:lnTo>
                    <a:pt x="1334" y="38"/>
                  </a:lnTo>
                  <a:lnTo>
                    <a:pt x="1334" y="38"/>
                  </a:lnTo>
                  <a:lnTo>
                    <a:pt x="1328" y="32"/>
                  </a:lnTo>
                  <a:lnTo>
                    <a:pt x="1322" y="30"/>
                  </a:lnTo>
                  <a:lnTo>
                    <a:pt x="1308" y="30"/>
                  </a:lnTo>
                  <a:lnTo>
                    <a:pt x="1308" y="30"/>
                  </a:lnTo>
                  <a:lnTo>
                    <a:pt x="1302" y="32"/>
                  </a:lnTo>
                  <a:lnTo>
                    <a:pt x="1296" y="36"/>
                  </a:lnTo>
                  <a:lnTo>
                    <a:pt x="1286" y="44"/>
                  </a:lnTo>
                  <a:lnTo>
                    <a:pt x="1286" y="44"/>
                  </a:lnTo>
                  <a:lnTo>
                    <a:pt x="1276" y="54"/>
                  </a:lnTo>
                  <a:lnTo>
                    <a:pt x="1276" y="54"/>
                  </a:lnTo>
                  <a:lnTo>
                    <a:pt x="1270" y="58"/>
                  </a:lnTo>
                  <a:lnTo>
                    <a:pt x="1264" y="62"/>
                  </a:lnTo>
                  <a:lnTo>
                    <a:pt x="1250" y="66"/>
                  </a:lnTo>
                  <a:lnTo>
                    <a:pt x="1250" y="66"/>
                  </a:lnTo>
                  <a:lnTo>
                    <a:pt x="1234" y="70"/>
                  </a:lnTo>
                  <a:lnTo>
                    <a:pt x="1220" y="70"/>
                  </a:lnTo>
                  <a:lnTo>
                    <a:pt x="1220" y="70"/>
                  </a:lnTo>
                  <a:lnTo>
                    <a:pt x="1214" y="70"/>
                  </a:lnTo>
                  <a:lnTo>
                    <a:pt x="1208" y="74"/>
                  </a:lnTo>
                  <a:lnTo>
                    <a:pt x="1208" y="74"/>
                  </a:lnTo>
                  <a:lnTo>
                    <a:pt x="1198" y="84"/>
                  </a:lnTo>
                  <a:lnTo>
                    <a:pt x="1198" y="84"/>
                  </a:lnTo>
                  <a:lnTo>
                    <a:pt x="1188" y="94"/>
                  </a:lnTo>
                  <a:lnTo>
                    <a:pt x="1160" y="122"/>
                  </a:lnTo>
                  <a:lnTo>
                    <a:pt x="1160" y="122"/>
                  </a:lnTo>
                  <a:lnTo>
                    <a:pt x="1146" y="132"/>
                  </a:lnTo>
                  <a:lnTo>
                    <a:pt x="1142" y="134"/>
                  </a:lnTo>
                  <a:lnTo>
                    <a:pt x="1142" y="134"/>
                  </a:lnTo>
                  <a:lnTo>
                    <a:pt x="1136" y="140"/>
                  </a:lnTo>
                  <a:lnTo>
                    <a:pt x="1134" y="146"/>
                  </a:lnTo>
                  <a:lnTo>
                    <a:pt x="1134" y="160"/>
                  </a:lnTo>
                  <a:lnTo>
                    <a:pt x="1134" y="160"/>
                  </a:lnTo>
                  <a:lnTo>
                    <a:pt x="1132" y="166"/>
                  </a:lnTo>
                  <a:lnTo>
                    <a:pt x="1128" y="170"/>
                  </a:lnTo>
                  <a:lnTo>
                    <a:pt x="1122" y="174"/>
                  </a:lnTo>
                  <a:lnTo>
                    <a:pt x="1122" y="174"/>
                  </a:lnTo>
                  <a:lnTo>
                    <a:pt x="1116" y="178"/>
                  </a:lnTo>
                  <a:lnTo>
                    <a:pt x="1110" y="184"/>
                  </a:lnTo>
                  <a:lnTo>
                    <a:pt x="1100" y="200"/>
                  </a:lnTo>
                  <a:lnTo>
                    <a:pt x="1100" y="200"/>
                  </a:lnTo>
                  <a:lnTo>
                    <a:pt x="1096" y="206"/>
                  </a:lnTo>
                  <a:lnTo>
                    <a:pt x="1096" y="214"/>
                  </a:lnTo>
                  <a:lnTo>
                    <a:pt x="1096" y="218"/>
                  </a:lnTo>
                  <a:lnTo>
                    <a:pt x="1096" y="218"/>
                  </a:lnTo>
                  <a:lnTo>
                    <a:pt x="1094" y="226"/>
                  </a:lnTo>
                  <a:lnTo>
                    <a:pt x="1092" y="232"/>
                  </a:lnTo>
                  <a:lnTo>
                    <a:pt x="1090" y="238"/>
                  </a:lnTo>
                  <a:lnTo>
                    <a:pt x="1090" y="238"/>
                  </a:lnTo>
                  <a:lnTo>
                    <a:pt x="1082" y="252"/>
                  </a:lnTo>
                  <a:lnTo>
                    <a:pt x="1080" y="258"/>
                  </a:lnTo>
                  <a:lnTo>
                    <a:pt x="1080" y="258"/>
                  </a:lnTo>
                  <a:lnTo>
                    <a:pt x="1076" y="266"/>
                  </a:lnTo>
                  <a:lnTo>
                    <a:pt x="1076" y="272"/>
                  </a:lnTo>
                  <a:lnTo>
                    <a:pt x="1076" y="286"/>
                  </a:lnTo>
                  <a:lnTo>
                    <a:pt x="1076" y="286"/>
                  </a:lnTo>
                  <a:lnTo>
                    <a:pt x="1074" y="294"/>
                  </a:lnTo>
                  <a:lnTo>
                    <a:pt x="1072" y="302"/>
                  </a:lnTo>
                  <a:lnTo>
                    <a:pt x="1070" y="306"/>
                  </a:lnTo>
                  <a:lnTo>
                    <a:pt x="1070" y="306"/>
                  </a:lnTo>
                  <a:lnTo>
                    <a:pt x="1068" y="314"/>
                  </a:lnTo>
                  <a:lnTo>
                    <a:pt x="1068" y="322"/>
                  </a:lnTo>
                  <a:lnTo>
                    <a:pt x="1074" y="336"/>
                  </a:lnTo>
                  <a:lnTo>
                    <a:pt x="1074" y="336"/>
                  </a:lnTo>
                  <a:lnTo>
                    <a:pt x="1078" y="342"/>
                  </a:lnTo>
                  <a:lnTo>
                    <a:pt x="1084" y="346"/>
                  </a:lnTo>
                  <a:lnTo>
                    <a:pt x="1098" y="350"/>
                  </a:lnTo>
                  <a:close/>
                  <a:moveTo>
                    <a:pt x="148" y="1002"/>
                  </a:moveTo>
                  <a:lnTo>
                    <a:pt x="148" y="1002"/>
                  </a:lnTo>
                  <a:lnTo>
                    <a:pt x="162" y="994"/>
                  </a:lnTo>
                  <a:lnTo>
                    <a:pt x="168" y="992"/>
                  </a:lnTo>
                  <a:lnTo>
                    <a:pt x="168" y="992"/>
                  </a:lnTo>
                  <a:lnTo>
                    <a:pt x="172" y="988"/>
                  </a:lnTo>
                  <a:lnTo>
                    <a:pt x="174" y="980"/>
                  </a:lnTo>
                  <a:lnTo>
                    <a:pt x="174" y="978"/>
                  </a:lnTo>
                  <a:lnTo>
                    <a:pt x="174" y="978"/>
                  </a:lnTo>
                  <a:lnTo>
                    <a:pt x="174" y="962"/>
                  </a:lnTo>
                  <a:lnTo>
                    <a:pt x="174" y="958"/>
                  </a:lnTo>
                  <a:lnTo>
                    <a:pt x="174" y="958"/>
                  </a:lnTo>
                  <a:lnTo>
                    <a:pt x="176" y="950"/>
                  </a:lnTo>
                  <a:lnTo>
                    <a:pt x="180" y="944"/>
                  </a:lnTo>
                  <a:lnTo>
                    <a:pt x="180" y="944"/>
                  </a:lnTo>
                  <a:lnTo>
                    <a:pt x="182" y="940"/>
                  </a:lnTo>
                  <a:lnTo>
                    <a:pt x="180" y="936"/>
                  </a:lnTo>
                  <a:lnTo>
                    <a:pt x="180" y="936"/>
                  </a:lnTo>
                  <a:lnTo>
                    <a:pt x="176" y="930"/>
                  </a:lnTo>
                  <a:lnTo>
                    <a:pt x="174" y="926"/>
                  </a:lnTo>
                  <a:lnTo>
                    <a:pt x="174" y="926"/>
                  </a:lnTo>
                  <a:lnTo>
                    <a:pt x="172" y="922"/>
                  </a:lnTo>
                  <a:lnTo>
                    <a:pt x="170" y="920"/>
                  </a:lnTo>
                  <a:lnTo>
                    <a:pt x="170" y="920"/>
                  </a:lnTo>
                  <a:lnTo>
                    <a:pt x="164" y="920"/>
                  </a:lnTo>
                  <a:lnTo>
                    <a:pt x="160" y="916"/>
                  </a:lnTo>
                  <a:lnTo>
                    <a:pt x="160" y="916"/>
                  </a:lnTo>
                  <a:lnTo>
                    <a:pt x="158" y="914"/>
                  </a:lnTo>
                  <a:lnTo>
                    <a:pt x="154" y="914"/>
                  </a:lnTo>
                  <a:lnTo>
                    <a:pt x="148" y="916"/>
                  </a:lnTo>
                  <a:lnTo>
                    <a:pt x="140" y="924"/>
                  </a:lnTo>
                  <a:lnTo>
                    <a:pt x="140" y="924"/>
                  </a:lnTo>
                  <a:lnTo>
                    <a:pt x="136" y="930"/>
                  </a:lnTo>
                  <a:lnTo>
                    <a:pt x="134" y="936"/>
                  </a:lnTo>
                  <a:lnTo>
                    <a:pt x="134" y="936"/>
                  </a:lnTo>
                  <a:lnTo>
                    <a:pt x="132" y="938"/>
                  </a:lnTo>
                  <a:lnTo>
                    <a:pt x="126" y="940"/>
                  </a:lnTo>
                  <a:lnTo>
                    <a:pt x="124" y="940"/>
                  </a:lnTo>
                  <a:lnTo>
                    <a:pt x="124" y="940"/>
                  </a:lnTo>
                  <a:lnTo>
                    <a:pt x="120" y="940"/>
                  </a:lnTo>
                  <a:lnTo>
                    <a:pt x="118" y="942"/>
                  </a:lnTo>
                  <a:lnTo>
                    <a:pt x="118" y="944"/>
                  </a:lnTo>
                  <a:lnTo>
                    <a:pt x="118" y="948"/>
                  </a:lnTo>
                  <a:lnTo>
                    <a:pt x="122" y="952"/>
                  </a:lnTo>
                  <a:lnTo>
                    <a:pt x="122" y="952"/>
                  </a:lnTo>
                  <a:lnTo>
                    <a:pt x="122" y="958"/>
                  </a:lnTo>
                  <a:lnTo>
                    <a:pt x="122" y="958"/>
                  </a:lnTo>
                  <a:lnTo>
                    <a:pt x="120" y="960"/>
                  </a:lnTo>
                  <a:lnTo>
                    <a:pt x="120" y="960"/>
                  </a:lnTo>
                  <a:lnTo>
                    <a:pt x="118" y="960"/>
                  </a:lnTo>
                  <a:lnTo>
                    <a:pt x="120" y="964"/>
                  </a:lnTo>
                  <a:lnTo>
                    <a:pt x="120" y="964"/>
                  </a:lnTo>
                  <a:lnTo>
                    <a:pt x="124" y="970"/>
                  </a:lnTo>
                  <a:lnTo>
                    <a:pt x="124" y="974"/>
                  </a:lnTo>
                  <a:lnTo>
                    <a:pt x="124" y="974"/>
                  </a:lnTo>
                  <a:lnTo>
                    <a:pt x="124" y="978"/>
                  </a:lnTo>
                  <a:lnTo>
                    <a:pt x="120" y="984"/>
                  </a:lnTo>
                  <a:lnTo>
                    <a:pt x="120" y="984"/>
                  </a:lnTo>
                  <a:lnTo>
                    <a:pt x="116" y="988"/>
                  </a:lnTo>
                  <a:lnTo>
                    <a:pt x="116" y="994"/>
                  </a:lnTo>
                  <a:lnTo>
                    <a:pt x="116" y="994"/>
                  </a:lnTo>
                  <a:lnTo>
                    <a:pt x="116" y="1004"/>
                  </a:lnTo>
                  <a:lnTo>
                    <a:pt x="116" y="1004"/>
                  </a:lnTo>
                  <a:lnTo>
                    <a:pt x="116" y="1008"/>
                  </a:lnTo>
                  <a:lnTo>
                    <a:pt x="120" y="1012"/>
                  </a:lnTo>
                  <a:lnTo>
                    <a:pt x="120" y="1012"/>
                  </a:lnTo>
                  <a:lnTo>
                    <a:pt x="126" y="1016"/>
                  </a:lnTo>
                  <a:lnTo>
                    <a:pt x="132" y="1014"/>
                  </a:lnTo>
                  <a:lnTo>
                    <a:pt x="148" y="1002"/>
                  </a:lnTo>
                  <a:close/>
                  <a:moveTo>
                    <a:pt x="1506" y="1812"/>
                  </a:moveTo>
                  <a:lnTo>
                    <a:pt x="1506" y="1812"/>
                  </a:lnTo>
                  <a:lnTo>
                    <a:pt x="1506" y="1828"/>
                  </a:lnTo>
                  <a:lnTo>
                    <a:pt x="1506" y="1832"/>
                  </a:lnTo>
                  <a:lnTo>
                    <a:pt x="1506" y="1832"/>
                  </a:lnTo>
                  <a:lnTo>
                    <a:pt x="1508" y="1836"/>
                  </a:lnTo>
                  <a:lnTo>
                    <a:pt x="1510" y="1838"/>
                  </a:lnTo>
                  <a:lnTo>
                    <a:pt x="1512" y="1840"/>
                  </a:lnTo>
                  <a:lnTo>
                    <a:pt x="1514" y="1840"/>
                  </a:lnTo>
                  <a:lnTo>
                    <a:pt x="1518" y="1840"/>
                  </a:lnTo>
                  <a:lnTo>
                    <a:pt x="1518" y="1840"/>
                  </a:lnTo>
                  <a:lnTo>
                    <a:pt x="1524" y="1838"/>
                  </a:lnTo>
                  <a:lnTo>
                    <a:pt x="1530" y="1834"/>
                  </a:lnTo>
                  <a:lnTo>
                    <a:pt x="1532" y="1828"/>
                  </a:lnTo>
                  <a:lnTo>
                    <a:pt x="1532" y="1828"/>
                  </a:lnTo>
                  <a:lnTo>
                    <a:pt x="1532" y="1822"/>
                  </a:lnTo>
                  <a:lnTo>
                    <a:pt x="1530" y="1816"/>
                  </a:lnTo>
                  <a:lnTo>
                    <a:pt x="1514" y="1806"/>
                  </a:lnTo>
                  <a:lnTo>
                    <a:pt x="1514" y="1806"/>
                  </a:lnTo>
                  <a:lnTo>
                    <a:pt x="1510" y="1804"/>
                  </a:lnTo>
                  <a:lnTo>
                    <a:pt x="1508" y="1804"/>
                  </a:lnTo>
                  <a:lnTo>
                    <a:pt x="1508" y="1806"/>
                  </a:lnTo>
                  <a:lnTo>
                    <a:pt x="1506" y="1808"/>
                  </a:lnTo>
                  <a:lnTo>
                    <a:pt x="1506" y="1812"/>
                  </a:lnTo>
                  <a:close/>
                  <a:moveTo>
                    <a:pt x="1910" y="1994"/>
                  </a:moveTo>
                  <a:lnTo>
                    <a:pt x="1910" y="1994"/>
                  </a:lnTo>
                  <a:lnTo>
                    <a:pt x="1904" y="1980"/>
                  </a:lnTo>
                  <a:lnTo>
                    <a:pt x="1892" y="1964"/>
                  </a:lnTo>
                  <a:lnTo>
                    <a:pt x="1892" y="1964"/>
                  </a:lnTo>
                  <a:lnTo>
                    <a:pt x="1884" y="1952"/>
                  </a:lnTo>
                  <a:lnTo>
                    <a:pt x="1884" y="1952"/>
                  </a:lnTo>
                  <a:lnTo>
                    <a:pt x="1872" y="1942"/>
                  </a:lnTo>
                  <a:lnTo>
                    <a:pt x="1846" y="1914"/>
                  </a:lnTo>
                  <a:lnTo>
                    <a:pt x="1846" y="1914"/>
                  </a:lnTo>
                  <a:lnTo>
                    <a:pt x="1832" y="1904"/>
                  </a:lnTo>
                  <a:lnTo>
                    <a:pt x="1826" y="1902"/>
                  </a:lnTo>
                  <a:lnTo>
                    <a:pt x="1826" y="1902"/>
                  </a:lnTo>
                  <a:lnTo>
                    <a:pt x="1812" y="1896"/>
                  </a:lnTo>
                  <a:lnTo>
                    <a:pt x="1808" y="1892"/>
                  </a:lnTo>
                  <a:lnTo>
                    <a:pt x="1808" y="1892"/>
                  </a:lnTo>
                  <a:lnTo>
                    <a:pt x="1800" y="1888"/>
                  </a:lnTo>
                  <a:lnTo>
                    <a:pt x="1796" y="1882"/>
                  </a:lnTo>
                  <a:lnTo>
                    <a:pt x="1784" y="1866"/>
                  </a:lnTo>
                  <a:lnTo>
                    <a:pt x="1784" y="1866"/>
                  </a:lnTo>
                  <a:lnTo>
                    <a:pt x="1780" y="1862"/>
                  </a:lnTo>
                  <a:lnTo>
                    <a:pt x="1772" y="1860"/>
                  </a:lnTo>
                  <a:lnTo>
                    <a:pt x="1768" y="1860"/>
                  </a:lnTo>
                  <a:lnTo>
                    <a:pt x="1768" y="1860"/>
                  </a:lnTo>
                  <a:lnTo>
                    <a:pt x="1766" y="1860"/>
                  </a:lnTo>
                  <a:lnTo>
                    <a:pt x="1764" y="1862"/>
                  </a:lnTo>
                  <a:lnTo>
                    <a:pt x="1762" y="1864"/>
                  </a:lnTo>
                  <a:lnTo>
                    <a:pt x="1762" y="1868"/>
                  </a:lnTo>
                  <a:lnTo>
                    <a:pt x="1768" y="1890"/>
                  </a:lnTo>
                  <a:lnTo>
                    <a:pt x="1768" y="1890"/>
                  </a:lnTo>
                  <a:lnTo>
                    <a:pt x="1772" y="1898"/>
                  </a:lnTo>
                  <a:lnTo>
                    <a:pt x="1776" y="1904"/>
                  </a:lnTo>
                  <a:lnTo>
                    <a:pt x="1784" y="1912"/>
                  </a:lnTo>
                  <a:lnTo>
                    <a:pt x="1784" y="1912"/>
                  </a:lnTo>
                  <a:lnTo>
                    <a:pt x="1796" y="1924"/>
                  </a:lnTo>
                  <a:lnTo>
                    <a:pt x="1804" y="1932"/>
                  </a:lnTo>
                  <a:lnTo>
                    <a:pt x="1804" y="1932"/>
                  </a:lnTo>
                  <a:lnTo>
                    <a:pt x="1814" y="1942"/>
                  </a:lnTo>
                  <a:lnTo>
                    <a:pt x="1814" y="1942"/>
                  </a:lnTo>
                  <a:lnTo>
                    <a:pt x="1824" y="1956"/>
                  </a:lnTo>
                  <a:lnTo>
                    <a:pt x="1836" y="1980"/>
                  </a:lnTo>
                  <a:lnTo>
                    <a:pt x="1836" y="1980"/>
                  </a:lnTo>
                  <a:lnTo>
                    <a:pt x="1840" y="1986"/>
                  </a:lnTo>
                  <a:lnTo>
                    <a:pt x="1846" y="1992"/>
                  </a:lnTo>
                  <a:lnTo>
                    <a:pt x="1862" y="2002"/>
                  </a:lnTo>
                  <a:lnTo>
                    <a:pt x="1862" y="2002"/>
                  </a:lnTo>
                  <a:lnTo>
                    <a:pt x="1876" y="2012"/>
                  </a:lnTo>
                  <a:lnTo>
                    <a:pt x="1892" y="2022"/>
                  </a:lnTo>
                  <a:lnTo>
                    <a:pt x="1892" y="2022"/>
                  </a:lnTo>
                  <a:lnTo>
                    <a:pt x="1898" y="2024"/>
                  </a:lnTo>
                  <a:lnTo>
                    <a:pt x="1906" y="2022"/>
                  </a:lnTo>
                  <a:lnTo>
                    <a:pt x="1910" y="2020"/>
                  </a:lnTo>
                  <a:lnTo>
                    <a:pt x="1910" y="2020"/>
                  </a:lnTo>
                  <a:lnTo>
                    <a:pt x="1916" y="2016"/>
                  </a:lnTo>
                  <a:lnTo>
                    <a:pt x="1916" y="2008"/>
                  </a:lnTo>
                  <a:lnTo>
                    <a:pt x="1910" y="1994"/>
                  </a:lnTo>
                  <a:close/>
                  <a:moveTo>
                    <a:pt x="1004" y="2148"/>
                  </a:moveTo>
                  <a:lnTo>
                    <a:pt x="1004" y="2148"/>
                  </a:lnTo>
                  <a:lnTo>
                    <a:pt x="998" y="2154"/>
                  </a:lnTo>
                  <a:lnTo>
                    <a:pt x="994" y="2160"/>
                  </a:lnTo>
                  <a:lnTo>
                    <a:pt x="982" y="2176"/>
                  </a:lnTo>
                  <a:lnTo>
                    <a:pt x="982" y="2176"/>
                  </a:lnTo>
                  <a:lnTo>
                    <a:pt x="978" y="2182"/>
                  </a:lnTo>
                  <a:lnTo>
                    <a:pt x="970" y="2186"/>
                  </a:lnTo>
                  <a:lnTo>
                    <a:pt x="966" y="2188"/>
                  </a:lnTo>
                  <a:lnTo>
                    <a:pt x="966" y="2188"/>
                  </a:lnTo>
                  <a:lnTo>
                    <a:pt x="954" y="2198"/>
                  </a:lnTo>
                  <a:lnTo>
                    <a:pt x="954" y="2198"/>
                  </a:lnTo>
                  <a:lnTo>
                    <a:pt x="950" y="2202"/>
                  </a:lnTo>
                  <a:lnTo>
                    <a:pt x="950" y="2210"/>
                  </a:lnTo>
                  <a:lnTo>
                    <a:pt x="956" y="2234"/>
                  </a:lnTo>
                  <a:lnTo>
                    <a:pt x="956" y="2234"/>
                  </a:lnTo>
                  <a:lnTo>
                    <a:pt x="958" y="2242"/>
                  </a:lnTo>
                  <a:lnTo>
                    <a:pt x="956" y="2248"/>
                  </a:lnTo>
                  <a:lnTo>
                    <a:pt x="952" y="2264"/>
                  </a:lnTo>
                  <a:lnTo>
                    <a:pt x="952" y="2264"/>
                  </a:lnTo>
                  <a:lnTo>
                    <a:pt x="946" y="2278"/>
                  </a:lnTo>
                  <a:lnTo>
                    <a:pt x="942" y="2284"/>
                  </a:lnTo>
                  <a:lnTo>
                    <a:pt x="942" y="2284"/>
                  </a:lnTo>
                  <a:lnTo>
                    <a:pt x="940" y="2290"/>
                  </a:lnTo>
                  <a:lnTo>
                    <a:pt x="938" y="2298"/>
                  </a:lnTo>
                  <a:lnTo>
                    <a:pt x="938" y="2302"/>
                  </a:lnTo>
                  <a:lnTo>
                    <a:pt x="938" y="2302"/>
                  </a:lnTo>
                  <a:lnTo>
                    <a:pt x="938" y="2318"/>
                  </a:lnTo>
                  <a:lnTo>
                    <a:pt x="938" y="2322"/>
                  </a:lnTo>
                  <a:lnTo>
                    <a:pt x="938" y="2322"/>
                  </a:lnTo>
                  <a:lnTo>
                    <a:pt x="940" y="2328"/>
                  </a:lnTo>
                  <a:lnTo>
                    <a:pt x="944" y="2336"/>
                  </a:lnTo>
                  <a:lnTo>
                    <a:pt x="952" y="2344"/>
                  </a:lnTo>
                  <a:lnTo>
                    <a:pt x="952" y="2344"/>
                  </a:lnTo>
                  <a:lnTo>
                    <a:pt x="958" y="2346"/>
                  </a:lnTo>
                  <a:lnTo>
                    <a:pt x="966" y="2346"/>
                  </a:lnTo>
                  <a:lnTo>
                    <a:pt x="970" y="2342"/>
                  </a:lnTo>
                  <a:lnTo>
                    <a:pt x="970" y="2342"/>
                  </a:lnTo>
                  <a:lnTo>
                    <a:pt x="978" y="2340"/>
                  </a:lnTo>
                  <a:lnTo>
                    <a:pt x="986" y="2340"/>
                  </a:lnTo>
                  <a:lnTo>
                    <a:pt x="990" y="2340"/>
                  </a:lnTo>
                  <a:lnTo>
                    <a:pt x="990" y="2340"/>
                  </a:lnTo>
                  <a:lnTo>
                    <a:pt x="996" y="2338"/>
                  </a:lnTo>
                  <a:lnTo>
                    <a:pt x="1000" y="2332"/>
                  </a:lnTo>
                  <a:lnTo>
                    <a:pt x="1034" y="2210"/>
                  </a:lnTo>
                  <a:lnTo>
                    <a:pt x="1034" y="2210"/>
                  </a:lnTo>
                  <a:lnTo>
                    <a:pt x="1036" y="2194"/>
                  </a:lnTo>
                  <a:lnTo>
                    <a:pt x="1036" y="2190"/>
                  </a:lnTo>
                  <a:lnTo>
                    <a:pt x="1036" y="2190"/>
                  </a:lnTo>
                  <a:lnTo>
                    <a:pt x="1036" y="2174"/>
                  </a:lnTo>
                  <a:lnTo>
                    <a:pt x="1036" y="2160"/>
                  </a:lnTo>
                  <a:lnTo>
                    <a:pt x="1036" y="2160"/>
                  </a:lnTo>
                  <a:lnTo>
                    <a:pt x="1036" y="2154"/>
                  </a:lnTo>
                  <a:lnTo>
                    <a:pt x="1034" y="2146"/>
                  </a:lnTo>
                  <a:lnTo>
                    <a:pt x="1030" y="2140"/>
                  </a:lnTo>
                  <a:lnTo>
                    <a:pt x="1030" y="2140"/>
                  </a:lnTo>
                  <a:lnTo>
                    <a:pt x="1028" y="2138"/>
                  </a:lnTo>
                  <a:lnTo>
                    <a:pt x="1026" y="2136"/>
                  </a:lnTo>
                  <a:lnTo>
                    <a:pt x="1024" y="2136"/>
                  </a:lnTo>
                  <a:lnTo>
                    <a:pt x="1020" y="2138"/>
                  </a:lnTo>
                  <a:lnTo>
                    <a:pt x="1004" y="2148"/>
                  </a:lnTo>
                  <a:close/>
                  <a:moveTo>
                    <a:pt x="184" y="906"/>
                  </a:moveTo>
                  <a:lnTo>
                    <a:pt x="184" y="906"/>
                  </a:lnTo>
                  <a:lnTo>
                    <a:pt x="186" y="902"/>
                  </a:lnTo>
                  <a:lnTo>
                    <a:pt x="188" y="900"/>
                  </a:lnTo>
                  <a:lnTo>
                    <a:pt x="188" y="900"/>
                  </a:lnTo>
                  <a:lnTo>
                    <a:pt x="192" y="902"/>
                  </a:lnTo>
                  <a:lnTo>
                    <a:pt x="194" y="908"/>
                  </a:lnTo>
                  <a:lnTo>
                    <a:pt x="194" y="912"/>
                  </a:lnTo>
                  <a:lnTo>
                    <a:pt x="194" y="912"/>
                  </a:lnTo>
                  <a:lnTo>
                    <a:pt x="194" y="926"/>
                  </a:lnTo>
                  <a:lnTo>
                    <a:pt x="194" y="926"/>
                  </a:lnTo>
                  <a:lnTo>
                    <a:pt x="194" y="928"/>
                  </a:lnTo>
                  <a:lnTo>
                    <a:pt x="198" y="930"/>
                  </a:lnTo>
                  <a:lnTo>
                    <a:pt x="198" y="930"/>
                  </a:lnTo>
                  <a:lnTo>
                    <a:pt x="208" y="930"/>
                  </a:lnTo>
                  <a:lnTo>
                    <a:pt x="208" y="930"/>
                  </a:lnTo>
                  <a:lnTo>
                    <a:pt x="212" y="932"/>
                  </a:lnTo>
                  <a:lnTo>
                    <a:pt x="218" y="934"/>
                  </a:lnTo>
                  <a:lnTo>
                    <a:pt x="218" y="934"/>
                  </a:lnTo>
                  <a:lnTo>
                    <a:pt x="222" y="940"/>
                  </a:lnTo>
                  <a:lnTo>
                    <a:pt x="222" y="944"/>
                  </a:lnTo>
                  <a:lnTo>
                    <a:pt x="222" y="944"/>
                  </a:lnTo>
                  <a:lnTo>
                    <a:pt x="222" y="954"/>
                  </a:lnTo>
                  <a:lnTo>
                    <a:pt x="222" y="954"/>
                  </a:lnTo>
                  <a:lnTo>
                    <a:pt x="220" y="960"/>
                  </a:lnTo>
                  <a:lnTo>
                    <a:pt x="216" y="964"/>
                  </a:lnTo>
                  <a:lnTo>
                    <a:pt x="210" y="966"/>
                  </a:lnTo>
                  <a:lnTo>
                    <a:pt x="210" y="966"/>
                  </a:lnTo>
                  <a:lnTo>
                    <a:pt x="198" y="974"/>
                  </a:lnTo>
                  <a:lnTo>
                    <a:pt x="198" y="974"/>
                  </a:lnTo>
                  <a:lnTo>
                    <a:pt x="196" y="978"/>
                  </a:lnTo>
                  <a:lnTo>
                    <a:pt x="198" y="980"/>
                  </a:lnTo>
                  <a:lnTo>
                    <a:pt x="198" y="980"/>
                  </a:lnTo>
                  <a:lnTo>
                    <a:pt x="202" y="980"/>
                  </a:lnTo>
                  <a:lnTo>
                    <a:pt x="204" y="984"/>
                  </a:lnTo>
                  <a:lnTo>
                    <a:pt x="204" y="984"/>
                  </a:lnTo>
                  <a:lnTo>
                    <a:pt x="202" y="988"/>
                  </a:lnTo>
                  <a:lnTo>
                    <a:pt x="198" y="994"/>
                  </a:lnTo>
                  <a:lnTo>
                    <a:pt x="198" y="994"/>
                  </a:lnTo>
                  <a:lnTo>
                    <a:pt x="194" y="998"/>
                  </a:lnTo>
                  <a:lnTo>
                    <a:pt x="194" y="1004"/>
                  </a:lnTo>
                  <a:lnTo>
                    <a:pt x="194" y="1004"/>
                  </a:lnTo>
                  <a:lnTo>
                    <a:pt x="194" y="1008"/>
                  </a:lnTo>
                  <a:lnTo>
                    <a:pt x="198" y="1008"/>
                  </a:lnTo>
                  <a:lnTo>
                    <a:pt x="198" y="1008"/>
                  </a:lnTo>
                  <a:lnTo>
                    <a:pt x="208" y="1008"/>
                  </a:lnTo>
                  <a:lnTo>
                    <a:pt x="208" y="1008"/>
                  </a:lnTo>
                  <a:lnTo>
                    <a:pt x="210" y="1010"/>
                  </a:lnTo>
                  <a:lnTo>
                    <a:pt x="210" y="1010"/>
                  </a:lnTo>
                  <a:lnTo>
                    <a:pt x="210" y="1016"/>
                  </a:lnTo>
                  <a:lnTo>
                    <a:pt x="206" y="1020"/>
                  </a:lnTo>
                  <a:lnTo>
                    <a:pt x="206" y="1020"/>
                  </a:lnTo>
                  <a:lnTo>
                    <a:pt x="202" y="1028"/>
                  </a:lnTo>
                  <a:lnTo>
                    <a:pt x="196" y="1032"/>
                  </a:lnTo>
                  <a:lnTo>
                    <a:pt x="190" y="1034"/>
                  </a:lnTo>
                  <a:lnTo>
                    <a:pt x="190" y="1034"/>
                  </a:lnTo>
                  <a:lnTo>
                    <a:pt x="186" y="1038"/>
                  </a:lnTo>
                  <a:lnTo>
                    <a:pt x="184" y="1042"/>
                  </a:lnTo>
                  <a:lnTo>
                    <a:pt x="184" y="1042"/>
                  </a:lnTo>
                  <a:lnTo>
                    <a:pt x="186" y="1046"/>
                  </a:lnTo>
                  <a:lnTo>
                    <a:pt x="188" y="1048"/>
                  </a:lnTo>
                  <a:lnTo>
                    <a:pt x="188" y="1048"/>
                  </a:lnTo>
                  <a:lnTo>
                    <a:pt x="192" y="1046"/>
                  </a:lnTo>
                  <a:lnTo>
                    <a:pt x="194" y="1042"/>
                  </a:lnTo>
                  <a:lnTo>
                    <a:pt x="194" y="1042"/>
                  </a:lnTo>
                  <a:lnTo>
                    <a:pt x="194" y="1040"/>
                  </a:lnTo>
                  <a:lnTo>
                    <a:pt x="198" y="1038"/>
                  </a:lnTo>
                  <a:lnTo>
                    <a:pt x="198" y="1038"/>
                  </a:lnTo>
                  <a:lnTo>
                    <a:pt x="208" y="1038"/>
                  </a:lnTo>
                  <a:lnTo>
                    <a:pt x="208" y="1038"/>
                  </a:lnTo>
                  <a:lnTo>
                    <a:pt x="212" y="1036"/>
                  </a:lnTo>
                  <a:lnTo>
                    <a:pt x="218" y="1034"/>
                  </a:lnTo>
                  <a:lnTo>
                    <a:pt x="218" y="1034"/>
                  </a:lnTo>
                  <a:lnTo>
                    <a:pt x="222" y="1032"/>
                  </a:lnTo>
                  <a:lnTo>
                    <a:pt x="228" y="1034"/>
                  </a:lnTo>
                  <a:lnTo>
                    <a:pt x="228" y="1034"/>
                  </a:lnTo>
                  <a:lnTo>
                    <a:pt x="232" y="1036"/>
                  </a:lnTo>
                  <a:lnTo>
                    <a:pt x="238" y="1034"/>
                  </a:lnTo>
                  <a:lnTo>
                    <a:pt x="238" y="1034"/>
                  </a:lnTo>
                  <a:lnTo>
                    <a:pt x="244" y="1030"/>
                  </a:lnTo>
                  <a:lnTo>
                    <a:pt x="250" y="1028"/>
                  </a:lnTo>
                  <a:lnTo>
                    <a:pt x="254" y="1028"/>
                  </a:lnTo>
                  <a:lnTo>
                    <a:pt x="254" y="1028"/>
                  </a:lnTo>
                  <a:lnTo>
                    <a:pt x="262" y="1028"/>
                  </a:lnTo>
                  <a:lnTo>
                    <a:pt x="268" y="1024"/>
                  </a:lnTo>
                  <a:lnTo>
                    <a:pt x="274" y="1022"/>
                  </a:lnTo>
                  <a:lnTo>
                    <a:pt x="274" y="1022"/>
                  </a:lnTo>
                  <a:lnTo>
                    <a:pt x="280" y="1018"/>
                  </a:lnTo>
                  <a:lnTo>
                    <a:pt x="282" y="1014"/>
                  </a:lnTo>
                  <a:lnTo>
                    <a:pt x="282" y="1014"/>
                  </a:lnTo>
                  <a:lnTo>
                    <a:pt x="282" y="1008"/>
                  </a:lnTo>
                  <a:lnTo>
                    <a:pt x="286" y="1004"/>
                  </a:lnTo>
                  <a:lnTo>
                    <a:pt x="286" y="1004"/>
                  </a:lnTo>
                  <a:lnTo>
                    <a:pt x="290" y="998"/>
                  </a:lnTo>
                  <a:lnTo>
                    <a:pt x="290" y="990"/>
                  </a:lnTo>
                  <a:lnTo>
                    <a:pt x="290" y="988"/>
                  </a:lnTo>
                  <a:lnTo>
                    <a:pt x="290" y="988"/>
                  </a:lnTo>
                  <a:lnTo>
                    <a:pt x="290" y="982"/>
                  </a:lnTo>
                  <a:lnTo>
                    <a:pt x="286" y="980"/>
                  </a:lnTo>
                  <a:lnTo>
                    <a:pt x="286" y="980"/>
                  </a:lnTo>
                  <a:lnTo>
                    <a:pt x="276" y="980"/>
                  </a:lnTo>
                  <a:lnTo>
                    <a:pt x="276" y="980"/>
                  </a:lnTo>
                  <a:lnTo>
                    <a:pt x="272" y="978"/>
                  </a:lnTo>
                  <a:lnTo>
                    <a:pt x="272" y="974"/>
                  </a:lnTo>
                  <a:lnTo>
                    <a:pt x="272" y="974"/>
                  </a:lnTo>
                  <a:lnTo>
                    <a:pt x="272" y="964"/>
                  </a:lnTo>
                  <a:lnTo>
                    <a:pt x="272" y="964"/>
                  </a:lnTo>
                  <a:lnTo>
                    <a:pt x="268" y="952"/>
                  </a:lnTo>
                  <a:lnTo>
                    <a:pt x="266" y="946"/>
                  </a:lnTo>
                  <a:lnTo>
                    <a:pt x="266" y="946"/>
                  </a:lnTo>
                  <a:lnTo>
                    <a:pt x="256" y="934"/>
                  </a:lnTo>
                  <a:lnTo>
                    <a:pt x="256" y="934"/>
                  </a:lnTo>
                  <a:lnTo>
                    <a:pt x="252" y="930"/>
                  </a:lnTo>
                  <a:lnTo>
                    <a:pt x="250" y="922"/>
                  </a:lnTo>
                  <a:lnTo>
                    <a:pt x="244" y="908"/>
                  </a:lnTo>
                  <a:lnTo>
                    <a:pt x="244" y="908"/>
                  </a:lnTo>
                  <a:lnTo>
                    <a:pt x="242" y="902"/>
                  </a:lnTo>
                  <a:lnTo>
                    <a:pt x="238" y="900"/>
                  </a:lnTo>
                  <a:lnTo>
                    <a:pt x="238" y="900"/>
                  </a:lnTo>
                  <a:lnTo>
                    <a:pt x="232" y="900"/>
                  </a:lnTo>
                  <a:lnTo>
                    <a:pt x="228" y="896"/>
                  </a:lnTo>
                  <a:lnTo>
                    <a:pt x="228" y="896"/>
                  </a:lnTo>
                  <a:lnTo>
                    <a:pt x="226" y="890"/>
                  </a:lnTo>
                  <a:lnTo>
                    <a:pt x="226" y="884"/>
                  </a:lnTo>
                  <a:lnTo>
                    <a:pt x="228" y="878"/>
                  </a:lnTo>
                  <a:lnTo>
                    <a:pt x="228" y="878"/>
                  </a:lnTo>
                  <a:lnTo>
                    <a:pt x="232" y="866"/>
                  </a:lnTo>
                  <a:lnTo>
                    <a:pt x="232" y="866"/>
                  </a:lnTo>
                  <a:lnTo>
                    <a:pt x="234" y="862"/>
                  </a:lnTo>
                  <a:lnTo>
                    <a:pt x="238" y="856"/>
                  </a:lnTo>
                  <a:lnTo>
                    <a:pt x="238" y="856"/>
                  </a:lnTo>
                  <a:lnTo>
                    <a:pt x="238" y="854"/>
                  </a:lnTo>
                  <a:lnTo>
                    <a:pt x="238" y="852"/>
                  </a:lnTo>
                  <a:lnTo>
                    <a:pt x="236" y="848"/>
                  </a:lnTo>
                  <a:lnTo>
                    <a:pt x="230" y="846"/>
                  </a:lnTo>
                  <a:lnTo>
                    <a:pt x="230" y="846"/>
                  </a:lnTo>
                  <a:lnTo>
                    <a:pt x="224" y="844"/>
                  </a:lnTo>
                  <a:lnTo>
                    <a:pt x="218" y="846"/>
                  </a:lnTo>
                  <a:lnTo>
                    <a:pt x="218" y="846"/>
                  </a:lnTo>
                  <a:lnTo>
                    <a:pt x="212" y="848"/>
                  </a:lnTo>
                  <a:lnTo>
                    <a:pt x="208" y="846"/>
                  </a:lnTo>
                  <a:lnTo>
                    <a:pt x="208" y="846"/>
                  </a:lnTo>
                  <a:lnTo>
                    <a:pt x="206" y="840"/>
                  </a:lnTo>
                  <a:lnTo>
                    <a:pt x="206" y="834"/>
                  </a:lnTo>
                  <a:lnTo>
                    <a:pt x="210" y="830"/>
                  </a:lnTo>
                  <a:lnTo>
                    <a:pt x="210" y="830"/>
                  </a:lnTo>
                  <a:lnTo>
                    <a:pt x="210" y="824"/>
                  </a:lnTo>
                  <a:lnTo>
                    <a:pt x="210" y="822"/>
                  </a:lnTo>
                  <a:lnTo>
                    <a:pt x="208" y="822"/>
                  </a:lnTo>
                  <a:lnTo>
                    <a:pt x="208" y="822"/>
                  </a:lnTo>
                  <a:lnTo>
                    <a:pt x="198" y="822"/>
                  </a:lnTo>
                  <a:lnTo>
                    <a:pt x="198" y="822"/>
                  </a:lnTo>
                  <a:lnTo>
                    <a:pt x="194" y="824"/>
                  </a:lnTo>
                  <a:lnTo>
                    <a:pt x="190" y="830"/>
                  </a:lnTo>
                  <a:lnTo>
                    <a:pt x="188" y="834"/>
                  </a:lnTo>
                  <a:lnTo>
                    <a:pt x="188" y="834"/>
                  </a:lnTo>
                  <a:lnTo>
                    <a:pt x="178" y="846"/>
                  </a:lnTo>
                  <a:lnTo>
                    <a:pt x="178" y="846"/>
                  </a:lnTo>
                  <a:lnTo>
                    <a:pt x="176" y="852"/>
                  </a:lnTo>
                  <a:lnTo>
                    <a:pt x="174" y="856"/>
                  </a:lnTo>
                  <a:lnTo>
                    <a:pt x="174" y="856"/>
                  </a:lnTo>
                  <a:lnTo>
                    <a:pt x="174" y="866"/>
                  </a:lnTo>
                  <a:lnTo>
                    <a:pt x="174" y="866"/>
                  </a:lnTo>
                  <a:lnTo>
                    <a:pt x="174" y="876"/>
                  </a:lnTo>
                  <a:lnTo>
                    <a:pt x="174" y="876"/>
                  </a:lnTo>
                  <a:lnTo>
                    <a:pt x="174" y="888"/>
                  </a:lnTo>
                  <a:lnTo>
                    <a:pt x="174" y="892"/>
                  </a:lnTo>
                  <a:lnTo>
                    <a:pt x="174" y="892"/>
                  </a:lnTo>
                  <a:lnTo>
                    <a:pt x="176" y="900"/>
                  </a:lnTo>
                  <a:lnTo>
                    <a:pt x="178" y="906"/>
                  </a:lnTo>
                  <a:lnTo>
                    <a:pt x="178" y="906"/>
                  </a:lnTo>
                  <a:lnTo>
                    <a:pt x="182" y="908"/>
                  </a:lnTo>
                  <a:lnTo>
                    <a:pt x="184" y="906"/>
                  </a:lnTo>
                  <a:lnTo>
                    <a:pt x="184" y="906"/>
                  </a:lnTo>
                  <a:close/>
                  <a:moveTo>
                    <a:pt x="3012" y="2570"/>
                  </a:moveTo>
                  <a:lnTo>
                    <a:pt x="3012" y="2570"/>
                  </a:lnTo>
                  <a:lnTo>
                    <a:pt x="3004" y="2572"/>
                  </a:lnTo>
                  <a:lnTo>
                    <a:pt x="2996" y="2570"/>
                  </a:lnTo>
                  <a:lnTo>
                    <a:pt x="2992" y="2568"/>
                  </a:lnTo>
                  <a:lnTo>
                    <a:pt x="2992" y="2568"/>
                  </a:lnTo>
                  <a:lnTo>
                    <a:pt x="2986" y="2562"/>
                  </a:lnTo>
                  <a:lnTo>
                    <a:pt x="2980" y="2556"/>
                  </a:lnTo>
                  <a:lnTo>
                    <a:pt x="2978" y="2552"/>
                  </a:lnTo>
                  <a:lnTo>
                    <a:pt x="2978" y="2552"/>
                  </a:lnTo>
                  <a:lnTo>
                    <a:pt x="2976" y="2544"/>
                  </a:lnTo>
                  <a:lnTo>
                    <a:pt x="2974" y="2536"/>
                  </a:lnTo>
                  <a:lnTo>
                    <a:pt x="2974" y="2532"/>
                  </a:lnTo>
                  <a:lnTo>
                    <a:pt x="2974" y="2532"/>
                  </a:lnTo>
                  <a:lnTo>
                    <a:pt x="2972" y="2526"/>
                  </a:lnTo>
                  <a:lnTo>
                    <a:pt x="2968" y="2522"/>
                  </a:lnTo>
                  <a:lnTo>
                    <a:pt x="2962" y="2518"/>
                  </a:lnTo>
                  <a:lnTo>
                    <a:pt x="2962" y="2518"/>
                  </a:lnTo>
                  <a:lnTo>
                    <a:pt x="2958" y="2518"/>
                  </a:lnTo>
                  <a:lnTo>
                    <a:pt x="2958" y="2522"/>
                  </a:lnTo>
                  <a:lnTo>
                    <a:pt x="2970" y="2548"/>
                  </a:lnTo>
                  <a:lnTo>
                    <a:pt x="2970" y="2548"/>
                  </a:lnTo>
                  <a:lnTo>
                    <a:pt x="2974" y="2554"/>
                  </a:lnTo>
                  <a:lnTo>
                    <a:pt x="2974" y="2562"/>
                  </a:lnTo>
                  <a:lnTo>
                    <a:pt x="2974" y="2566"/>
                  </a:lnTo>
                  <a:lnTo>
                    <a:pt x="2974" y="2566"/>
                  </a:lnTo>
                  <a:lnTo>
                    <a:pt x="2974" y="2574"/>
                  </a:lnTo>
                  <a:lnTo>
                    <a:pt x="2970" y="2580"/>
                  </a:lnTo>
                  <a:lnTo>
                    <a:pt x="2960" y="2596"/>
                  </a:lnTo>
                  <a:lnTo>
                    <a:pt x="2960" y="2596"/>
                  </a:lnTo>
                  <a:lnTo>
                    <a:pt x="2958" y="2600"/>
                  </a:lnTo>
                  <a:lnTo>
                    <a:pt x="2958" y="2602"/>
                  </a:lnTo>
                  <a:lnTo>
                    <a:pt x="2960" y="2604"/>
                  </a:lnTo>
                  <a:lnTo>
                    <a:pt x="2962" y="2606"/>
                  </a:lnTo>
                  <a:lnTo>
                    <a:pt x="2968" y="2610"/>
                  </a:lnTo>
                  <a:lnTo>
                    <a:pt x="2968" y="2610"/>
                  </a:lnTo>
                  <a:lnTo>
                    <a:pt x="2972" y="2614"/>
                  </a:lnTo>
                  <a:lnTo>
                    <a:pt x="2974" y="2620"/>
                  </a:lnTo>
                  <a:lnTo>
                    <a:pt x="2974" y="2624"/>
                  </a:lnTo>
                  <a:lnTo>
                    <a:pt x="2974" y="2624"/>
                  </a:lnTo>
                  <a:lnTo>
                    <a:pt x="2976" y="2632"/>
                  </a:lnTo>
                  <a:lnTo>
                    <a:pt x="2980" y="2638"/>
                  </a:lnTo>
                  <a:lnTo>
                    <a:pt x="2980" y="2638"/>
                  </a:lnTo>
                  <a:lnTo>
                    <a:pt x="2982" y="2638"/>
                  </a:lnTo>
                  <a:lnTo>
                    <a:pt x="2984" y="2638"/>
                  </a:lnTo>
                  <a:lnTo>
                    <a:pt x="2990" y="2636"/>
                  </a:lnTo>
                  <a:lnTo>
                    <a:pt x="2998" y="2628"/>
                  </a:lnTo>
                  <a:lnTo>
                    <a:pt x="2998" y="2628"/>
                  </a:lnTo>
                  <a:lnTo>
                    <a:pt x="3002" y="2622"/>
                  </a:lnTo>
                  <a:lnTo>
                    <a:pt x="3004" y="2614"/>
                  </a:lnTo>
                  <a:lnTo>
                    <a:pt x="3004" y="2610"/>
                  </a:lnTo>
                  <a:lnTo>
                    <a:pt x="3004" y="2610"/>
                  </a:lnTo>
                  <a:lnTo>
                    <a:pt x="3006" y="2604"/>
                  </a:lnTo>
                  <a:lnTo>
                    <a:pt x="3008" y="2598"/>
                  </a:lnTo>
                  <a:lnTo>
                    <a:pt x="3008" y="2598"/>
                  </a:lnTo>
                  <a:lnTo>
                    <a:pt x="3018" y="2588"/>
                  </a:lnTo>
                  <a:lnTo>
                    <a:pt x="3018" y="2588"/>
                  </a:lnTo>
                  <a:lnTo>
                    <a:pt x="3028" y="2578"/>
                  </a:lnTo>
                  <a:lnTo>
                    <a:pt x="3028" y="2578"/>
                  </a:lnTo>
                  <a:lnTo>
                    <a:pt x="3030" y="2574"/>
                  </a:lnTo>
                  <a:lnTo>
                    <a:pt x="3028" y="2568"/>
                  </a:lnTo>
                  <a:lnTo>
                    <a:pt x="3028" y="2568"/>
                  </a:lnTo>
                  <a:lnTo>
                    <a:pt x="3024" y="2566"/>
                  </a:lnTo>
                  <a:lnTo>
                    <a:pt x="3016" y="2568"/>
                  </a:lnTo>
                  <a:lnTo>
                    <a:pt x="3012" y="2570"/>
                  </a:lnTo>
                  <a:close/>
                  <a:moveTo>
                    <a:pt x="490" y="1328"/>
                  </a:moveTo>
                  <a:lnTo>
                    <a:pt x="490" y="1328"/>
                  </a:lnTo>
                  <a:lnTo>
                    <a:pt x="494" y="1328"/>
                  </a:lnTo>
                  <a:lnTo>
                    <a:pt x="496" y="1328"/>
                  </a:lnTo>
                  <a:lnTo>
                    <a:pt x="498" y="1326"/>
                  </a:lnTo>
                  <a:lnTo>
                    <a:pt x="498" y="1324"/>
                  </a:lnTo>
                  <a:lnTo>
                    <a:pt x="498" y="1320"/>
                  </a:lnTo>
                  <a:lnTo>
                    <a:pt x="498" y="1320"/>
                  </a:lnTo>
                  <a:lnTo>
                    <a:pt x="498" y="1306"/>
                  </a:lnTo>
                  <a:lnTo>
                    <a:pt x="498" y="1306"/>
                  </a:lnTo>
                  <a:lnTo>
                    <a:pt x="496" y="1304"/>
                  </a:lnTo>
                  <a:lnTo>
                    <a:pt x="490" y="1302"/>
                  </a:lnTo>
                  <a:lnTo>
                    <a:pt x="486" y="1302"/>
                  </a:lnTo>
                  <a:lnTo>
                    <a:pt x="486" y="1302"/>
                  </a:lnTo>
                  <a:lnTo>
                    <a:pt x="470" y="1304"/>
                  </a:lnTo>
                  <a:lnTo>
                    <a:pt x="456" y="1310"/>
                  </a:lnTo>
                  <a:lnTo>
                    <a:pt x="456" y="1310"/>
                  </a:lnTo>
                  <a:lnTo>
                    <a:pt x="454" y="1312"/>
                  </a:lnTo>
                  <a:lnTo>
                    <a:pt x="456" y="1314"/>
                  </a:lnTo>
                  <a:lnTo>
                    <a:pt x="470" y="1320"/>
                  </a:lnTo>
                  <a:lnTo>
                    <a:pt x="470" y="1320"/>
                  </a:lnTo>
                  <a:lnTo>
                    <a:pt x="486" y="1326"/>
                  </a:lnTo>
                  <a:lnTo>
                    <a:pt x="490" y="1328"/>
                  </a:lnTo>
                  <a:close/>
                  <a:moveTo>
                    <a:pt x="2940" y="2636"/>
                  </a:moveTo>
                  <a:lnTo>
                    <a:pt x="2940" y="2636"/>
                  </a:lnTo>
                  <a:lnTo>
                    <a:pt x="2938" y="2636"/>
                  </a:lnTo>
                  <a:lnTo>
                    <a:pt x="2936" y="2636"/>
                  </a:lnTo>
                  <a:lnTo>
                    <a:pt x="2932" y="2640"/>
                  </a:lnTo>
                  <a:lnTo>
                    <a:pt x="2928" y="2644"/>
                  </a:lnTo>
                  <a:lnTo>
                    <a:pt x="2928" y="2644"/>
                  </a:lnTo>
                  <a:lnTo>
                    <a:pt x="2922" y="2658"/>
                  </a:lnTo>
                  <a:lnTo>
                    <a:pt x="2920" y="2664"/>
                  </a:lnTo>
                  <a:lnTo>
                    <a:pt x="2920" y="2664"/>
                  </a:lnTo>
                  <a:lnTo>
                    <a:pt x="2910" y="2676"/>
                  </a:lnTo>
                  <a:lnTo>
                    <a:pt x="2910" y="2676"/>
                  </a:lnTo>
                  <a:lnTo>
                    <a:pt x="2906" y="2680"/>
                  </a:lnTo>
                  <a:lnTo>
                    <a:pt x="2898" y="2684"/>
                  </a:lnTo>
                  <a:lnTo>
                    <a:pt x="2884" y="2688"/>
                  </a:lnTo>
                  <a:lnTo>
                    <a:pt x="2884" y="2688"/>
                  </a:lnTo>
                  <a:lnTo>
                    <a:pt x="2878" y="2692"/>
                  </a:lnTo>
                  <a:lnTo>
                    <a:pt x="2872" y="2698"/>
                  </a:lnTo>
                  <a:lnTo>
                    <a:pt x="2870" y="2704"/>
                  </a:lnTo>
                  <a:lnTo>
                    <a:pt x="2870" y="2704"/>
                  </a:lnTo>
                  <a:lnTo>
                    <a:pt x="2864" y="2718"/>
                  </a:lnTo>
                  <a:lnTo>
                    <a:pt x="2860" y="2732"/>
                  </a:lnTo>
                  <a:lnTo>
                    <a:pt x="2860" y="2732"/>
                  </a:lnTo>
                  <a:lnTo>
                    <a:pt x="2858" y="2740"/>
                  </a:lnTo>
                  <a:lnTo>
                    <a:pt x="2862" y="2746"/>
                  </a:lnTo>
                  <a:lnTo>
                    <a:pt x="2862" y="2746"/>
                  </a:lnTo>
                  <a:lnTo>
                    <a:pt x="2874" y="2754"/>
                  </a:lnTo>
                  <a:lnTo>
                    <a:pt x="2880" y="2756"/>
                  </a:lnTo>
                  <a:lnTo>
                    <a:pt x="2880" y="2756"/>
                  </a:lnTo>
                  <a:lnTo>
                    <a:pt x="2886" y="2758"/>
                  </a:lnTo>
                  <a:lnTo>
                    <a:pt x="2894" y="2756"/>
                  </a:lnTo>
                  <a:lnTo>
                    <a:pt x="2898" y="2754"/>
                  </a:lnTo>
                  <a:lnTo>
                    <a:pt x="2898" y="2754"/>
                  </a:lnTo>
                  <a:lnTo>
                    <a:pt x="2904" y="2750"/>
                  </a:lnTo>
                  <a:lnTo>
                    <a:pt x="2908" y="2742"/>
                  </a:lnTo>
                  <a:lnTo>
                    <a:pt x="2914" y="2728"/>
                  </a:lnTo>
                  <a:lnTo>
                    <a:pt x="2914" y="2728"/>
                  </a:lnTo>
                  <a:lnTo>
                    <a:pt x="2916" y="2712"/>
                  </a:lnTo>
                  <a:lnTo>
                    <a:pt x="2916" y="2708"/>
                  </a:lnTo>
                  <a:lnTo>
                    <a:pt x="2916" y="2708"/>
                  </a:lnTo>
                  <a:lnTo>
                    <a:pt x="2918" y="2702"/>
                  </a:lnTo>
                  <a:lnTo>
                    <a:pt x="2922" y="2696"/>
                  </a:lnTo>
                  <a:lnTo>
                    <a:pt x="2930" y="2686"/>
                  </a:lnTo>
                  <a:lnTo>
                    <a:pt x="2930" y="2686"/>
                  </a:lnTo>
                  <a:lnTo>
                    <a:pt x="2940" y="2676"/>
                  </a:lnTo>
                  <a:lnTo>
                    <a:pt x="2940" y="2676"/>
                  </a:lnTo>
                  <a:lnTo>
                    <a:pt x="2952" y="2668"/>
                  </a:lnTo>
                  <a:lnTo>
                    <a:pt x="2958" y="2666"/>
                  </a:lnTo>
                  <a:lnTo>
                    <a:pt x="2958" y="2666"/>
                  </a:lnTo>
                  <a:lnTo>
                    <a:pt x="2962" y="2660"/>
                  </a:lnTo>
                  <a:lnTo>
                    <a:pt x="2964" y="2654"/>
                  </a:lnTo>
                  <a:lnTo>
                    <a:pt x="2964" y="2650"/>
                  </a:lnTo>
                  <a:lnTo>
                    <a:pt x="2964" y="2650"/>
                  </a:lnTo>
                  <a:lnTo>
                    <a:pt x="2964" y="2646"/>
                  </a:lnTo>
                  <a:lnTo>
                    <a:pt x="2962" y="2644"/>
                  </a:lnTo>
                  <a:lnTo>
                    <a:pt x="2960" y="2642"/>
                  </a:lnTo>
                  <a:lnTo>
                    <a:pt x="2956" y="2642"/>
                  </a:lnTo>
                  <a:lnTo>
                    <a:pt x="2954" y="2642"/>
                  </a:lnTo>
                  <a:lnTo>
                    <a:pt x="2954" y="2642"/>
                  </a:lnTo>
                  <a:lnTo>
                    <a:pt x="2946" y="2640"/>
                  </a:lnTo>
                  <a:lnTo>
                    <a:pt x="2940" y="2636"/>
                  </a:lnTo>
                  <a:lnTo>
                    <a:pt x="2940" y="2636"/>
                  </a:lnTo>
                  <a:close/>
                  <a:moveTo>
                    <a:pt x="406" y="1248"/>
                  </a:moveTo>
                  <a:lnTo>
                    <a:pt x="406" y="1248"/>
                  </a:lnTo>
                  <a:lnTo>
                    <a:pt x="402" y="1254"/>
                  </a:lnTo>
                  <a:lnTo>
                    <a:pt x="400" y="1260"/>
                  </a:lnTo>
                  <a:lnTo>
                    <a:pt x="400" y="1274"/>
                  </a:lnTo>
                  <a:lnTo>
                    <a:pt x="400" y="1274"/>
                  </a:lnTo>
                  <a:lnTo>
                    <a:pt x="400" y="1278"/>
                  </a:lnTo>
                  <a:lnTo>
                    <a:pt x="402" y="1280"/>
                  </a:lnTo>
                  <a:lnTo>
                    <a:pt x="404" y="1282"/>
                  </a:lnTo>
                  <a:lnTo>
                    <a:pt x="408" y="1282"/>
                  </a:lnTo>
                  <a:lnTo>
                    <a:pt x="412" y="1282"/>
                  </a:lnTo>
                  <a:lnTo>
                    <a:pt x="412" y="1282"/>
                  </a:lnTo>
                  <a:lnTo>
                    <a:pt x="416" y="1282"/>
                  </a:lnTo>
                  <a:lnTo>
                    <a:pt x="418" y="1280"/>
                  </a:lnTo>
                  <a:lnTo>
                    <a:pt x="420" y="1278"/>
                  </a:lnTo>
                  <a:lnTo>
                    <a:pt x="420" y="1274"/>
                  </a:lnTo>
                  <a:lnTo>
                    <a:pt x="420" y="1270"/>
                  </a:lnTo>
                  <a:lnTo>
                    <a:pt x="420" y="1270"/>
                  </a:lnTo>
                  <a:lnTo>
                    <a:pt x="418" y="1262"/>
                  </a:lnTo>
                  <a:lnTo>
                    <a:pt x="416" y="1256"/>
                  </a:lnTo>
                  <a:lnTo>
                    <a:pt x="414" y="1250"/>
                  </a:lnTo>
                  <a:lnTo>
                    <a:pt x="414" y="1250"/>
                  </a:lnTo>
                  <a:lnTo>
                    <a:pt x="412" y="1248"/>
                  </a:lnTo>
                  <a:lnTo>
                    <a:pt x="410" y="1246"/>
                  </a:lnTo>
                  <a:lnTo>
                    <a:pt x="408" y="1246"/>
                  </a:lnTo>
                  <a:lnTo>
                    <a:pt x="406" y="1248"/>
                  </a:lnTo>
                  <a:lnTo>
                    <a:pt x="406" y="1248"/>
                  </a:lnTo>
                  <a:close/>
                  <a:moveTo>
                    <a:pt x="2286" y="1412"/>
                  </a:moveTo>
                  <a:lnTo>
                    <a:pt x="2286" y="1412"/>
                  </a:lnTo>
                  <a:lnTo>
                    <a:pt x="2290" y="1424"/>
                  </a:lnTo>
                  <a:lnTo>
                    <a:pt x="2290" y="1424"/>
                  </a:lnTo>
                  <a:lnTo>
                    <a:pt x="2290" y="1426"/>
                  </a:lnTo>
                  <a:lnTo>
                    <a:pt x="2292" y="1426"/>
                  </a:lnTo>
                  <a:lnTo>
                    <a:pt x="2296" y="1426"/>
                  </a:lnTo>
                  <a:lnTo>
                    <a:pt x="2302" y="1422"/>
                  </a:lnTo>
                  <a:lnTo>
                    <a:pt x="2302" y="1422"/>
                  </a:lnTo>
                  <a:lnTo>
                    <a:pt x="2306" y="1418"/>
                  </a:lnTo>
                  <a:lnTo>
                    <a:pt x="2308" y="1410"/>
                  </a:lnTo>
                  <a:lnTo>
                    <a:pt x="2308" y="1408"/>
                  </a:lnTo>
                  <a:lnTo>
                    <a:pt x="2308" y="1408"/>
                  </a:lnTo>
                  <a:lnTo>
                    <a:pt x="2308" y="1394"/>
                  </a:lnTo>
                  <a:lnTo>
                    <a:pt x="2308" y="1394"/>
                  </a:lnTo>
                  <a:lnTo>
                    <a:pt x="2308" y="1392"/>
                  </a:lnTo>
                  <a:lnTo>
                    <a:pt x="2306" y="1392"/>
                  </a:lnTo>
                  <a:lnTo>
                    <a:pt x="2302" y="1392"/>
                  </a:lnTo>
                  <a:lnTo>
                    <a:pt x="2288" y="1396"/>
                  </a:lnTo>
                  <a:lnTo>
                    <a:pt x="2288" y="1396"/>
                  </a:lnTo>
                  <a:lnTo>
                    <a:pt x="2284" y="1398"/>
                  </a:lnTo>
                  <a:lnTo>
                    <a:pt x="2284" y="1400"/>
                  </a:lnTo>
                  <a:lnTo>
                    <a:pt x="2282" y="1404"/>
                  </a:lnTo>
                  <a:lnTo>
                    <a:pt x="2284" y="1406"/>
                  </a:lnTo>
                  <a:lnTo>
                    <a:pt x="2286" y="1412"/>
                  </a:lnTo>
                  <a:close/>
                  <a:moveTo>
                    <a:pt x="414" y="1210"/>
                  </a:moveTo>
                  <a:lnTo>
                    <a:pt x="414" y="1210"/>
                  </a:lnTo>
                  <a:lnTo>
                    <a:pt x="412" y="1208"/>
                  </a:lnTo>
                  <a:lnTo>
                    <a:pt x="410" y="1206"/>
                  </a:lnTo>
                  <a:lnTo>
                    <a:pt x="406" y="1206"/>
                  </a:lnTo>
                  <a:lnTo>
                    <a:pt x="404" y="1208"/>
                  </a:lnTo>
                  <a:lnTo>
                    <a:pt x="398" y="1210"/>
                  </a:lnTo>
                  <a:lnTo>
                    <a:pt x="398" y="1210"/>
                  </a:lnTo>
                  <a:lnTo>
                    <a:pt x="396" y="1212"/>
                  </a:lnTo>
                  <a:lnTo>
                    <a:pt x="394" y="1214"/>
                  </a:lnTo>
                  <a:lnTo>
                    <a:pt x="394" y="1216"/>
                  </a:lnTo>
                  <a:lnTo>
                    <a:pt x="396" y="1220"/>
                  </a:lnTo>
                  <a:lnTo>
                    <a:pt x="404" y="1228"/>
                  </a:lnTo>
                  <a:lnTo>
                    <a:pt x="404" y="1228"/>
                  </a:lnTo>
                  <a:lnTo>
                    <a:pt x="410" y="1230"/>
                  </a:lnTo>
                  <a:lnTo>
                    <a:pt x="412" y="1230"/>
                  </a:lnTo>
                  <a:lnTo>
                    <a:pt x="416" y="1228"/>
                  </a:lnTo>
                  <a:lnTo>
                    <a:pt x="416" y="1228"/>
                  </a:lnTo>
                  <a:lnTo>
                    <a:pt x="418" y="1224"/>
                  </a:lnTo>
                  <a:lnTo>
                    <a:pt x="416" y="1216"/>
                  </a:lnTo>
                  <a:lnTo>
                    <a:pt x="414" y="1210"/>
                  </a:lnTo>
                  <a:close/>
                  <a:moveTo>
                    <a:pt x="2302" y="1960"/>
                  </a:moveTo>
                  <a:lnTo>
                    <a:pt x="2302" y="1960"/>
                  </a:lnTo>
                  <a:lnTo>
                    <a:pt x="2302" y="1962"/>
                  </a:lnTo>
                  <a:lnTo>
                    <a:pt x="2302" y="1966"/>
                  </a:lnTo>
                  <a:lnTo>
                    <a:pt x="2304" y="1968"/>
                  </a:lnTo>
                  <a:lnTo>
                    <a:pt x="2306" y="1970"/>
                  </a:lnTo>
                  <a:lnTo>
                    <a:pt x="2312" y="1974"/>
                  </a:lnTo>
                  <a:lnTo>
                    <a:pt x="2312" y="1974"/>
                  </a:lnTo>
                  <a:lnTo>
                    <a:pt x="2324" y="1982"/>
                  </a:lnTo>
                  <a:lnTo>
                    <a:pt x="2324" y="1982"/>
                  </a:lnTo>
                  <a:lnTo>
                    <a:pt x="2326" y="1988"/>
                  </a:lnTo>
                  <a:lnTo>
                    <a:pt x="2328" y="1994"/>
                  </a:lnTo>
                  <a:lnTo>
                    <a:pt x="2328" y="1998"/>
                  </a:lnTo>
                  <a:lnTo>
                    <a:pt x="2328" y="1998"/>
                  </a:lnTo>
                  <a:lnTo>
                    <a:pt x="2328" y="2002"/>
                  </a:lnTo>
                  <a:lnTo>
                    <a:pt x="2330" y="2004"/>
                  </a:lnTo>
                  <a:lnTo>
                    <a:pt x="2334" y="2006"/>
                  </a:lnTo>
                  <a:lnTo>
                    <a:pt x="2336" y="2006"/>
                  </a:lnTo>
                  <a:lnTo>
                    <a:pt x="2340" y="2006"/>
                  </a:lnTo>
                  <a:lnTo>
                    <a:pt x="2340" y="2006"/>
                  </a:lnTo>
                  <a:lnTo>
                    <a:pt x="2352" y="2006"/>
                  </a:lnTo>
                  <a:lnTo>
                    <a:pt x="2352" y="2006"/>
                  </a:lnTo>
                  <a:lnTo>
                    <a:pt x="2358" y="2008"/>
                  </a:lnTo>
                  <a:lnTo>
                    <a:pt x="2364" y="2010"/>
                  </a:lnTo>
                  <a:lnTo>
                    <a:pt x="2380" y="2022"/>
                  </a:lnTo>
                  <a:lnTo>
                    <a:pt x="2380" y="2022"/>
                  </a:lnTo>
                  <a:lnTo>
                    <a:pt x="2394" y="2030"/>
                  </a:lnTo>
                  <a:lnTo>
                    <a:pt x="2420" y="2042"/>
                  </a:lnTo>
                  <a:lnTo>
                    <a:pt x="2420" y="2042"/>
                  </a:lnTo>
                  <a:lnTo>
                    <a:pt x="2424" y="2046"/>
                  </a:lnTo>
                  <a:lnTo>
                    <a:pt x="2426" y="2050"/>
                  </a:lnTo>
                  <a:lnTo>
                    <a:pt x="2426" y="2050"/>
                  </a:lnTo>
                  <a:lnTo>
                    <a:pt x="2424" y="2054"/>
                  </a:lnTo>
                  <a:lnTo>
                    <a:pt x="2420" y="2058"/>
                  </a:lnTo>
                  <a:lnTo>
                    <a:pt x="2414" y="2062"/>
                  </a:lnTo>
                  <a:lnTo>
                    <a:pt x="2414" y="2062"/>
                  </a:lnTo>
                  <a:lnTo>
                    <a:pt x="2410" y="2064"/>
                  </a:lnTo>
                  <a:lnTo>
                    <a:pt x="2414" y="2066"/>
                  </a:lnTo>
                  <a:lnTo>
                    <a:pt x="2418" y="2066"/>
                  </a:lnTo>
                  <a:lnTo>
                    <a:pt x="2418" y="2066"/>
                  </a:lnTo>
                  <a:lnTo>
                    <a:pt x="2426" y="2066"/>
                  </a:lnTo>
                  <a:lnTo>
                    <a:pt x="2434" y="2068"/>
                  </a:lnTo>
                  <a:lnTo>
                    <a:pt x="2438" y="2072"/>
                  </a:lnTo>
                  <a:lnTo>
                    <a:pt x="2438" y="2072"/>
                  </a:lnTo>
                  <a:lnTo>
                    <a:pt x="2452" y="2078"/>
                  </a:lnTo>
                  <a:lnTo>
                    <a:pt x="2458" y="2082"/>
                  </a:lnTo>
                  <a:lnTo>
                    <a:pt x="2458" y="2082"/>
                  </a:lnTo>
                  <a:lnTo>
                    <a:pt x="2470" y="2084"/>
                  </a:lnTo>
                  <a:lnTo>
                    <a:pt x="2470" y="2084"/>
                  </a:lnTo>
                  <a:lnTo>
                    <a:pt x="2476" y="2084"/>
                  </a:lnTo>
                  <a:lnTo>
                    <a:pt x="2480" y="2080"/>
                  </a:lnTo>
                  <a:lnTo>
                    <a:pt x="2488" y="2070"/>
                  </a:lnTo>
                  <a:lnTo>
                    <a:pt x="2488" y="2070"/>
                  </a:lnTo>
                  <a:lnTo>
                    <a:pt x="2502" y="2062"/>
                  </a:lnTo>
                  <a:lnTo>
                    <a:pt x="2508" y="2058"/>
                  </a:lnTo>
                  <a:lnTo>
                    <a:pt x="2508" y="2058"/>
                  </a:lnTo>
                  <a:lnTo>
                    <a:pt x="2514" y="2058"/>
                  </a:lnTo>
                  <a:lnTo>
                    <a:pt x="2522" y="2058"/>
                  </a:lnTo>
                  <a:lnTo>
                    <a:pt x="2526" y="2062"/>
                  </a:lnTo>
                  <a:lnTo>
                    <a:pt x="2526" y="2062"/>
                  </a:lnTo>
                  <a:lnTo>
                    <a:pt x="2540" y="2070"/>
                  </a:lnTo>
                  <a:lnTo>
                    <a:pt x="2558" y="2088"/>
                  </a:lnTo>
                  <a:lnTo>
                    <a:pt x="2558" y="2088"/>
                  </a:lnTo>
                  <a:lnTo>
                    <a:pt x="2570" y="2098"/>
                  </a:lnTo>
                  <a:lnTo>
                    <a:pt x="2576" y="2100"/>
                  </a:lnTo>
                  <a:lnTo>
                    <a:pt x="2576" y="2100"/>
                  </a:lnTo>
                  <a:lnTo>
                    <a:pt x="2578" y="2102"/>
                  </a:lnTo>
                  <a:lnTo>
                    <a:pt x="2580" y="2100"/>
                  </a:lnTo>
                  <a:lnTo>
                    <a:pt x="2582" y="2100"/>
                  </a:lnTo>
                  <a:lnTo>
                    <a:pt x="2582" y="2096"/>
                  </a:lnTo>
                  <a:lnTo>
                    <a:pt x="2582" y="2082"/>
                  </a:lnTo>
                  <a:lnTo>
                    <a:pt x="2582" y="2082"/>
                  </a:lnTo>
                  <a:lnTo>
                    <a:pt x="2580" y="2076"/>
                  </a:lnTo>
                  <a:lnTo>
                    <a:pt x="2576" y="2072"/>
                  </a:lnTo>
                  <a:lnTo>
                    <a:pt x="2560" y="2068"/>
                  </a:lnTo>
                  <a:lnTo>
                    <a:pt x="2560" y="2068"/>
                  </a:lnTo>
                  <a:lnTo>
                    <a:pt x="2556" y="2064"/>
                  </a:lnTo>
                  <a:lnTo>
                    <a:pt x="2554" y="2058"/>
                  </a:lnTo>
                  <a:lnTo>
                    <a:pt x="2554" y="2054"/>
                  </a:lnTo>
                  <a:lnTo>
                    <a:pt x="2554" y="2054"/>
                  </a:lnTo>
                  <a:lnTo>
                    <a:pt x="2554" y="2046"/>
                  </a:lnTo>
                  <a:lnTo>
                    <a:pt x="2558" y="2040"/>
                  </a:lnTo>
                  <a:lnTo>
                    <a:pt x="2558" y="2040"/>
                  </a:lnTo>
                  <a:lnTo>
                    <a:pt x="2560" y="2038"/>
                  </a:lnTo>
                  <a:lnTo>
                    <a:pt x="2560" y="2036"/>
                  </a:lnTo>
                  <a:lnTo>
                    <a:pt x="2556" y="2034"/>
                  </a:lnTo>
                  <a:lnTo>
                    <a:pt x="2542" y="2028"/>
                  </a:lnTo>
                  <a:lnTo>
                    <a:pt x="2542" y="2028"/>
                  </a:lnTo>
                  <a:lnTo>
                    <a:pt x="2534" y="2024"/>
                  </a:lnTo>
                  <a:lnTo>
                    <a:pt x="2530" y="2018"/>
                  </a:lnTo>
                  <a:lnTo>
                    <a:pt x="2528" y="2014"/>
                  </a:lnTo>
                  <a:lnTo>
                    <a:pt x="2528" y="2014"/>
                  </a:lnTo>
                  <a:lnTo>
                    <a:pt x="2524" y="2006"/>
                  </a:lnTo>
                  <a:lnTo>
                    <a:pt x="2518" y="2002"/>
                  </a:lnTo>
                  <a:lnTo>
                    <a:pt x="2502" y="1992"/>
                  </a:lnTo>
                  <a:lnTo>
                    <a:pt x="2502" y="1992"/>
                  </a:lnTo>
                  <a:lnTo>
                    <a:pt x="2486" y="1984"/>
                  </a:lnTo>
                  <a:lnTo>
                    <a:pt x="2424" y="1968"/>
                  </a:lnTo>
                  <a:lnTo>
                    <a:pt x="2424" y="1968"/>
                  </a:lnTo>
                  <a:lnTo>
                    <a:pt x="2416" y="1968"/>
                  </a:lnTo>
                  <a:lnTo>
                    <a:pt x="2410" y="1972"/>
                  </a:lnTo>
                  <a:lnTo>
                    <a:pt x="2394" y="1982"/>
                  </a:lnTo>
                  <a:lnTo>
                    <a:pt x="2394" y="1982"/>
                  </a:lnTo>
                  <a:lnTo>
                    <a:pt x="2386" y="1986"/>
                  </a:lnTo>
                  <a:lnTo>
                    <a:pt x="2378" y="1986"/>
                  </a:lnTo>
                  <a:lnTo>
                    <a:pt x="2376" y="1986"/>
                  </a:lnTo>
                  <a:lnTo>
                    <a:pt x="2376" y="1986"/>
                  </a:lnTo>
                  <a:lnTo>
                    <a:pt x="2368" y="1986"/>
                  </a:lnTo>
                  <a:lnTo>
                    <a:pt x="2362" y="1982"/>
                  </a:lnTo>
                  <a:lnTo>
                    <a:pt x="2354" y="1972"/>
                  </a:lnTo>
                  <a:lnTo>
                    <a:pt x="2354" y="1972"/>
                  </a:lnTo>
                  <a:lnTo>
                    <a:pt x="2342" y="1962"/>
                  </a:lnTo>
                  <a:lnTo>
                    <a:pt x="2334" y="1954"/>
                  </a:lnTo>
                  <a:lnTo>
                    <a:pt x="2334" y="1954"/>
                  </a:lnTo>
                  <a:lnTo>
                    <a:pt x="2328" y="1950"/>
                  </a:lnTo>
                  <a:lnTo>
                    <a:pt x="2320" y="1948"/>
                  </a:lnTo>
                  <a:lnTo>
                    <a:pt x="2316" y="1948"/>
                  </a:lnTo>
                  <a:lnTo>
                    <a:pt x="2316" y="1948"/>
                  </a:lnTo>
                  <a:lnTo>
                    <a:pt x="2310" y="1950"/>
                  </a:lnTo>
                  <a:lnTo>
                    <a:pt x="2306" y="1954"/>
                  </a:lnTo>
                  <a:lnTo>
                    <a:pt x="2302" y="1960"/>
                  </a:lnTo>
                  <a:close/>
                  <a:moveTo>
                    <a:pt x="2606" y="2298"/>
                  </a:moveTo>
                  <a:lnTo>
                    <a:pt x="2606" y="2298"/>
                  </a:lnTo>
                  <a:lnTo>
                    <a:pt x="2602" y="2290"/>
                  </a:lnTo>
                  <a:lnTo>
                    <a:pt x="2598" y="2284"/>
                  </a:lnTo>
                  <a:lnTo>
                    <a:pt x="2598" y="2284"/>
                  </a:lnTo>
                  <a:lnTo>
                    <a:pt x="2594" y="2280"/>
                  </a:lnTo>
                  <a:lnTo>
                    <a:pt x="2590" y="2272"/>
                  </a:lnTo>
                  <a:lnTo>
                    <a:pt x="2586" y="2258"/>
                  </a:lnTo>
                  <a:lnTo>
                    <a:pt x="2586" y="2258"/>
                  </a:lnTo>
                  <a:lnTo>
                    <a:pt x="2582" y="2252"/>
                  </a:lnTo>
                  <a:lnTo>
                    <a:pt x="2576" y="2248"/>
                  </a:lnTo>
                  <a:lnTo>
                    <a:pt x="2562" y="2244"/>
                  </a:lnTo>
                  <a:lnTo>
                    <a:pt x="2562" y="2244"/>
                  </a:lnTo>
                  <a:lnTo>
                    <a:pt x="2548" y="2236"/>
                  </a:lnTo>
                  <a:lnTo>
                    <a:pt x="2532" y="2226"/>
                  </a:lnTo>
                  <a:lnTo>
                    <a:pt x="2532" y="2226"/>
                  </a:lnTo>
                  <a:lnTo>
                    <a:pt x="2526" y="2220"/>
                  </a:lnTo>
                  <a:lnTo>
                    <a:pt x="2522" y="2214"/>
                  </a:lnTo>
                  <a:lnTo>
                    <a:pt x="2516" y="2180"/>
                  </a:lnTo>
                  <a:lnTo>
                    <a:pt x="2516" y="2180"/>
                  </a:lnTo>
                  <a:lnTo>
                    <a:pt x="2514" y="2174"/>
                  </a:lnTo>
                  <a:lnTo>
                    <a:pt x="2510" y="2168"/>
                  </a:lnTo>
                  <a:lnTo>
                    <a:pt x="2510" y="2168"/>
                  </a:lnTo>
                  <a:lnTo>
                    <a:pt x="2500" y="2158"/>
                  </a:lnTo>
                  <a:lnTo>
                    <a:pt x="2500" y="2158"/>
                  </a:lnTo>
                  <a:lnTo>
                    <a:pt x="2496" y="2152"/>
                  </a:lnTo>
                  <a:lnTo>
                    <a:pt x="2492" y="2146"/>
                  </a:lnTo>
                  <a:lnTo>
                    <a:pt x="2488" y="2130"/>
                  </a:lnTo>
                  <a:lnTo>
                    <a:pt x="2488" y="2130"/>
                  </a:lnTo>
                  <a:lnTo>
                    <a:pt x="2486" y="2128"/>
                  </a:lnTo>
                  <a:lnTo>
                    <a:pt x="2484" y="2128"/>
                  </a:lnTo>
                  <a:lnTo>
                    <a:pt x="2482" y="2128"/>
                  </a:lnTo>
                  <a:lnTo>
                    <a:pt x="2480" y="2128"/>
                  </a:lnTo>
                  <a:lnTo>
                    <a:pt x="2472" y="2138"/>
                  </a:lnTo>
                  <a:lnTo>
                    <a:pt x="2472" y="2138"/>
                  </a:lnTo>
                  <a:lnTo>
                    <a:pt x="2468" y="2144"/>
                  </a:lnTo>
                  <a:lnTo>
                    <a:pt x="2466" y="2150"/>
                  </a:lnTo>
                  <a:lnTo>
                    <a:pt x="2466" y="2184"/>
                  </a:lnTo>
                  <a:lnTo>
                    <a:pt x="2466" y="2184"/>
                  </a:lnTo>
                  <a:lnTo>
                    <a:pt x="2464" y="2192"/>
                  </a:lnTo>
                  <a:lnTo>
                    <a:pt x="2460" y="2198"/>
                  </a:lnTo>
                  <a:lnTo>
                    <a:pt x="2452" y="2206"/>
                  </a:lnTo>
                  <a:lnTo>
                    <a:pt x="2452" y="2206"/>
                  </a:lnTo>
                  <a:lnTo>
                    <a:pt x="2446" y="2210"/>
                  </a:lnTo>
                  <a:lnTo>
                    <a:pt x="2438" y="2212"/>
                  </a:lnTo>
                  <a:lnTo>
                    <a:pt x="2434" y="2212"/>
                  </a:lnTo>
                  <a:lnTo>
                    <a:pt x="2434" y="2212"/>
                  </a:lnTo>
                  <a:lnTo>
                    <a:pt x="2428" y="2210"/>
                  </a:lnTo>
                  <a:lnTo>
                    <a:pt x="2422" y="2204"/>
                  </a:lnTo>
                  <a:lnTo>
                    <a:pt x="2412" y="2188"/>
                  </a:lnTo>
                  <a:lnTo>
                    <a:pt x="2412" y="2188"/>
                  </a:lnTo>
                  <a:lnTo>
                    <a:pt x="2406" y="2184"/>
                  </a:lnTo>
                  <a:lnTo>
                    <a:pt x="2398" y="2182"/>
                  </a:lnTo>
                  <a:lnTo>
                    <a:pt x="2396" y="2182"/>
                  </a:lnTo>
                  <a:lnTo>
                    <a:pt x="2396" y="2182"/>
                  </a:lnTo>
                  <a:lnTo>
                    <a:pt x="2388" y="2180"/>
                  </a:lnTo>
                  <a:lnTo>
                    <a:pt x="2380" y="2178"/>
                  </a:lnTo>
                  <a:lnTo>
                    <a:pt x="2374" y="2176"/>
                  </a:lnTo>
                  <a:lnTo>
                    <a:pt x="2374" y="2176"/>
                  </a:lnTo>
                  <a:lnTo>
                    <a:pt x="2372" y="2174"/>
                  </a:lnTo>
                  <a:lnTo>
                    <a:pt x="2370" y="2172"/>
                  </a:lnTo>
                  <a:lnTo>
                    <a:pt x="2370" y="2168"/>
                  </a:lnTo>
                  <a:lnTo>
                    <a:pt x="2372" y="2164"/>
                  </a:lnTo>
                  <a:lnTo>
                    <a:pt x="2374" y="2160"/>
                  </a:lnTo>
                  <a:lnTo>
                    <a:pt x="2374" y="2160"/>
                  </a:lnTo>
                  <a:lnTo>
                    <a:pt x="2382" y="2146"/>
                  </a:lnTo>
                  <a:lnTo>
                    <a:pt x="2384" y="2140"/>
                  </a:lnTo>
                  <a:lnTo>
                    <a:pt x="2384" y="2140"/>
                  </a:lnTo>
                  <a:lnTo>
                    <a:pt x="2384" y="2138"/>
                  </a:lnTo>
                  <a:lnTo>
                    <a:pt x="2384" y="2134"/>
                  </a:lnTo>
                  <a:lnTo>
                    <a:pt x="2382" y="2132"/>
                  </a:lnTo>
                  <a:lnTo>
                    <a:pt x="2380" y="2132"/>
                  </a:lnTo>
                  <a:lnTo>
                    <a:pt x="2356" y="2126"/>
                  </a:lnTo>
                  <a:lnTo>
                    <a:pt x="2356" y="2126"/>
                  </a:lnTo>
                  <a:lnTo>
                    <a:pt x="2340" y="2124"/>
                  </a:lnTo>
                  <a:lnTo>
                    <a:pt x="2336" y="2124"/>
                  </a:lnTo>
                  <a:lnTo>
                    <a:pt x="2336" y="2124"/>
                  </a:lnTo>
                  <a:lnTo>
                    <a:pt x="2330" y="2124"/>
                  </a:lnTo>
                  <a:lnTo>
                    <a:pt x="2324" y="2128"/>
                  </a:lnTo>
                  <a:lnTo>
                    <a:pt x="2324" y="2128"/>
                  </a:lnTo>
                  <a:lnTo>
                    <a:pt x="2312" y="2136"/>
                  </a:lnTo>
                  <a:lnTo>
                    <a:pt x="2306" y="2140"/>
                  </a:lnTo>
                  <a:lnTo>
                    <a:pt x="2306" y="2140"/>
                  </a:lnTo>
                  <a:lnTo>
                    <a:pt x="2292" y="2146"/>
                  </a:lnTo>
                  <a:lnTo>
                    <a:pt x="2286" y="2150"/>
                  </a:lnTo>
                  <a:lnTo>
                    <a:pt x="2286" y="2150"/>
                  </a:lnTo>
                  <a:lnTo>
                    <a:pt x="2280" y="2154"/>
                  </a:lnTo>
                  <a:lnTo>
                    <a:pt x="2276" y="2160"/>
                  </a:lnTo>
                  <a:lnTo>
                    <a:pt x="2274" y="2164"/>
                  </a:lnTo>
                  <a:lnTo>
                    <a:pt x="2274" y="2164"/>
                  </a:lnTo>
                  <a:lnTo>
                    <a:pt x="2270" y="2170"/>
                  </a:lnTo>
                  <a:lnTo>
                    <a:pt x="2264" y="2172"/>
                  </a:lnTo>
                  <a:lnTo>
                    <a:pt x="2264" y="2172"/>
                  </a:lnTo>
                  <a:lnTo>
                    <a:pt x="2252" y="2168"/>
                  </a:lnTo>
                  <a:lnTo>
                    <a:pt x="2248" y="2166"/>
                  </a:lnTo>
                  <a:lnTo>
                    <a:pt x="2248" y="2166"/>
                  </a:lnTo>
                  <a:lnTo>
                    <a:pt x="2240" y="2164"/>
                  </a:lnTo>
                  <a:lnTo>
                    <a:pt x="2234" y="2166"/>
                  </a:lnTo>
                  <a:lnTo>
                    <a:pt x="2228" y="2168"/>
                  </a:lnTo>
                  <a:lnTo>
                    <a:pt x="2228" y="2168"/>
                  </a:lnTo>
                  <a:lnTo>
                    <a:pt x="2214" y="2176"/>
                  </a:lnTo>
                  <a:lnTo>
                    <a:pt x="2198" y="2188"/>
                  </a:lnTo>
                  <a:lnTo>
                    <a:pt x="2198" y="2188"/>
                  </a:lnTo>
                  <a:lnTo>
                    <a:pt x="2184" y="2196"/>
                  </a:lnTo>
                  <a:lnTo>
                    <a:pt x="2178" y="2198"/>
                  </a:lnTo>
                  <a:lnTo>
                    <a:pt x="2178" y="2198"/>
                  </a:lnTo>
                  <a:lnTo>
                    <a:pt x="2164" y="2206"/>
                  </a:lnTo>
                  <a:lnTo>
                    <a:pt x="2160" y="2208"/>
                  </a:lnTo>
                  <a:lnTo>
                    <a:pt x="2160" y="2208"/>
                  </a:lnTo>
                  <a:lnTo>
                    <a:pt x="2154" y="2212"/>
                  </a:lnTo>
                  <a:lnTo>
                    <a:pt x="2150" y="2220"/>
                  </a:lnTo>
                  <a:lnTo>
                    <a:pt x="2144" y="2234"/>
                  </a:lnTo>
                  <a:lnTo>
                    <a:pt x="2144" y="2234"/>
                  </a:lnTo>
                  <a:lnTo>
                    <a:pt x="2140" y="2238"/>
                  </a:lnTo>
                  <a:lnTo>
                    <a:pt x="2134" y="2240"/>
                  </a:lnTo>
                  <a:lnTo>
                    <a:pt x="2130" y="2240"/>
                  </a:lnTo>
                  <a:lnTo>
                    <a:pt x="2130" y="2240"/>
                  </a:lnTo>
                  <a:lnTo>
                    <a:pt x="2124" y="2242"/>
                  </a:lnTo>
                  <a:lnTo>
                    <a:pt x="2116" y="2246"/>
                  </a:lnTo>
                  <a:lnTo>
                    <a:pt x="2100" y="2256"/>
                  </a:lnTo>
                  <a:lnTo>
                    <a:pt x="2100" y="2256"/>
                  </a:lnTo>
                  <a:lnTo>
                    <a:pt x="2086" y="2264"/>
                  </a:lnTo>
                  <a:lnTo>
                    <a:pt x="2062" y="2276"/>
                  </a:lnTo>
                  <a:lnTo>
                    <a:pt x="2062" y="2276"/>
                  </a:lnTo>
                  <a:lnTo>
                    <a:pt x="2048" y="2286"/>
                  </a:lnTo>
                  <a:lnTo>
                    <a:pt x="2040" y="2294"/>
                  </a:lnTo>
                  <a:lnTo>
                    <a:pt x="2040" y="2294"/>
                  </a:lnTo>
                  <a:lnTo>
                    <a:pt x="2030" y="2306"/>
                  </a:lnTo>
                  <a:lnTo>
                    <a:pt x="2028" y="2312"/>
                  </a:lnTo>
                  <a:lnTo>
                    <a:pt x="2028" y="2312"/>
                  </a:lnTo>
                  <a:lnTo>
                    <a:pt x="2026" y="2320"/>
                  </a:lnTo>
                  <a:lnTo>
                    <a:pt x="2028" y="2326"/>
                  </a:lnTo>
                  <a:lnTo>
                    <a:pt x="2032" y="2340"/>
                  </a:lnTo>
                  <a:lnTo>
                    <a:pt x="2032" y="2340"/>
                  </a:lnTo>
                  <a:lnTo>
                    <a:pt x="2034" y="2356"/>
                  </a:lnTo>
                  <a:lnTo>
                    <a:pt x="2034" y="2360"/>
                  </a:lnTo>
                  <a:lnTo>
                    <a:pt x="2034" y="2360"/>
                  </a:lnTo>
                  <a:lnTo>
                    <a:pt x="2036" y="2376"/>
                  </a:lnTo>
                  <a:lnTo>
                    <a:pt x="2052" y="2428"/>
                  </a:lnTo>
                  <a:lnTo>
                    <a:pt x="2052" y="2428"/>
                  </a:lnTo>
                  <a:lnTo>
                    <a:pt x="2054" y="2444"/>
                  </a:lnTo>
                  <a:lnTo>
                    <a:pt x="2054" y="2448"/>
                  </a:lnTo>
                  <a:lnTo>
                    <a:pt x="2054" y="2448"/>
                  </a:lnTo>
                  <a:lnTo>
                    <a:pt x="2054" y="2464"/>
                  </a:lnTo>
                  <a:lnTo>
                    <a:pt x="2054" y="2488"/>
                  </a:lnTo>
                  <a:lnTo>
                    <a:pt x="2054" y="2488"/>
                  </a:lnTo>
                  <a:lnTo>
                    <a:pt x="2056" y="2494"/>
                  </a:lnTo>
                  <a:lnTo>
                    <a:pt x="2060" y="2500"/>
                  </a:lnTo>
                  <a:lnTo>
                    <a:pt x="2068" y="2510"/>
                  </a:lnTo>
                  <a:lnTo>
                    <a:pt x="2068" y="2510"/>
                  </a:lnTo>
                  <a:lnTo>
                    <a:pt x="2074" y="2514"/>
                  </a:lnTo>
                  <a:lnTo>
                    <a:pt x="2082" y="2514"/>
                  </a:lnTo>
                  <a:lnTo>
                    <a:pt x="2086" y="2514"/>
                  </a:lnTo>
                  <a:lnTo>
                    <a:pt x="2086" y="2514"/>
                  </a:lnTo>
                  <a:lnTo>
                    <a:pt x="2100" y="2512"/>
                  </a:lnTo>
                  <a:lnTo>
                    <a:pt x="2116" y="2508"/>
                  </a:lnTo>
                  <a:lnTo>
                    <a:pt x="2116" y="2508"/>
                  </a:lnTo>
                  <a:lnTo>
                    <a:pt x="2130" y="2502"/>
                  </a:lnTo>
                  <a:lnTo>
                    <a:pt x="2136" y="2498"/>
                  </a:lnTo>
                  <a:lnTo>
                    <a:pt x="2136" y="2498"/>
                  </a:lnTo>
                  <a:lnTo>
                    <a:pt x="2142" y="2496"/>
                  </a:lnTo>
                  <a:lnTo>
                    <a:pt x="2150" y="2496"/>
                  </a:lnTo>
                  <a:lnTo>
                    <a:pt x="2154" y="2496"/>
                  </a:lnTo>
                  <a:lnTo>
                    <a:pt x="2154" y="2496"/>
                  </a:lnTo>
                  <a:lnTo>
                    <a:pt x="2170" y="2492"/>
                  </a:lnTo>
                  <a:lnTo>
                    <a:pt x="2184" y="2488"/>
                  </a:lnTo>
                  <a:lnTo>
                    <a:pt x="2184" y="2488"/>
                  </a:lnTo>
                  <a:lnTo>
                    <a:pt x="2190" y="2484"/>
                  </a:lnTo>
                  <a:lnTo>
                    <a:pt x="2192" y="2480"/>
                  </a:lnTo>
                  <a:lnTo>
                    <a:pt x="2192" y="2480"/>
                  </a:lnTo>
                  <a:lnTo>
                    <a:pt x="2194" y="2476"/>
                  </a:lnTo>
                  <a:lnTo>
                    <a:pt x="2198" y="2472"/>
                  </a:lnTo>
                  <a:lnTo>
                    <a:pt x="2232" y="2460"/>
                  </a:lnTo>
                  <a:lnTo>
                    <a:pt x="2232" y="2460"/>
                  </a:lnTo>
                  <a:lnTo>
                    <a:pt x="2240" y="2458"/>
                  </a:lnTo>
                  <a:lnTo>
                    <a:pt x="2248" y="2456"/>
                  </a:lnTo>
                  <a:lnTo>
                    <a:pt x="2272" y="2456"/>
                  </a:lnTo>
                  <a:lnTo>
                    <a:pt x="2272" y="2456"/>
                  </a:lnTo>
                  <a:lnTo>
                    <a:pt x="2288" y="2458"/>
                  </a:lnTo>
                  <a:lnTo>
                    <a:pt x="2330" y="2464"/>
                  </a:lnTo>
                  <a:lnTo>
                    <a:pt x="2330" y="2464"/>
                  </a:lnTo>
                  <a:lnTo>
                    <a:pt x="2338" y="2468"/>
                  </a:lnTo>
                  <a:lnTo>
                    <a:pt x="2344" y="2472"/>
                  </a:lnTo>
                  <a:lnTo>
                    <a:pt x="2362" y="2490"/>
                  </a:lnTo>
                  <a:lnTo>
                    <a:pt x="2362" y="2490"/>
                  </a:lnTo>
                  <a:lnTo>
                    <a:pt x="2374" y="2500"/>
                  </a:lnTo>
                  <a:lnTo>
                    <a:pt x="2382" y="2510"/>
                  </a:lnTo>
                  <a:lnTo>
                    <a:pt x="2382" y="2510"/>
                  </a:lnTo>
                  <a:lnTo>
                    <a:pt x="2388" y="2514"/>
                  </a:lnTo>
                  <a:lnTo>
                    <a:pt x="2396" y="2514"/>
                  </a:lnTo>
                  <a:lnTo>
                    <a:pt x="2398" y="2514"/>
                  </a:lnTo>
                  <a:lnTo>
                    <a:pt x="2398" y="2514"/>
                  </a:lnTo>
                  <a:lnTo>
                    <a:pt x="2406" y="2516"/>
                  </a:lnTo>
                  <a:lnTo>
                    <a:pt x="2410" y="2522"/>
                  </a:lnTo>
                  <a:lnTo>
                    <a:pt x="2414" y="2528"/>
                  </a:lnTo>
                  <a:lnTo>
                    <a:pt x="2414" y="2528"/>
                  </a:lnTo>
                  <a:lnTo>
                    <a:pt x="2422" y="2540"/>
                  </a:lnTo>
                  <a:lnTo>
                    <a:pt x="2430" y="2548"/>
                  </a:lnTo>
                  <a:lnTo>
                    <a:pt x="2430" y="2548"/>
                  </a:lnTo>
                  <a:lnTo>
                    <a:pt x="2442" y="2558"/>
                  </a:lnTo>
                  <a:lnTo>
                    <a:pt x="2458" y="2570"/>
                  </a:lnTo>
                  <a:lnTo>
                    <a:pt x="2458" y="2570"/>
                  </a:lnTo>
                  <a:lnTo>
                    <a:pt x="2474" y="2576"/>
                  </a:lnTo>
                  <a:lnTo>
                    <a:pt x="2488" y="2580"/>
                  </a:lnTo>
                  <a:lnTo>
                    <a:pt x="2488" y="2580"/>
                  </a:lnTo>
                  <a:lnTo>
                    <a:pt x="2494" y="2582"/>
                  </a:lnTo>
                  <a:lnTo>
                    <a:pt x="2502" y="2580"/>
                  </a:lnTo>
                  <a:lnTo>
                    <a:pt x="2508" y="2578"/>
                  </a:lnTo>
                  <a:lnTo>
                    <a:pt x="2508" y="2578"/>
                  </a:lnTo>
                  <a:lnTo>
                    <a:pt x="2514" y="2576"/>
                  </a:lnTo>
                  <a:lnTo>
                    <a:pt x="2520" y="2580"/>
                  </a:lnTo>
                  <a:lnTo>
                    <a:pt x="2528" y="2588"/>
                  </a:lnTo>
                  <a:lnTo>
                    <a:pt x="2528" y="2588"/>
                  </a:lnTo>
                  <a:lnTo>
                    <a:pt x="2534" y="2592"/>
                  </a:lnTo>
                  <a:lnTo>
                    <a:pt x="2538" y="2594"/>
                  </a:lnTo>
                  <a:lnTo>
                    <a:pt x="2538" y="2594"/>
                  </a:lnTo>
                  <a:lnTo>
                    <a:pt x="2544" y="2592"/>
                  </a:lnTo>
                  <a:lnTo>
                    <a:pt x="2550" y="2588"/>
                  </a:lnTo>
                  <a:lnTo>
                    <a:pt x="2558" y="2580"/>
                  </a:lnTo>
                  <a:lnTo>
                    <a:pt x="2558" y="2580"/>
                  </a:lnTo>
                  <a:lnTo>
                    <a:pt x="2570" y="2570"/>
                  </a:lnTo>
                  <a:lnTo>
                    <a:pt x="2576" y="2568"/>
                  </a:lnTo>
                  <a:lnTo>
                    <a:pt x="2576" y="2568"/>
                  </a:lnTo>
                  <a:lnTo>
                    <a:pt x="2588" y="2564"/>
                  </a:lnTo>
                  <a:lnTo>
                    <a:pt x="2588" y="2564"/>
                  </a:lnTo>
                  <a:lnTo>
                    <a:pt x="2592" y="2562"/>
                  </a:lnTo>
                  <a:lnTo>
                    <a:pt x="2592" y="2556"/>
                  </a:lnTo>
                  <a:lnTo>
                    <a:pt x="2592" y="2552"/>
                  </a:lnTo>
                  <a:lnTo>
                    <a:pt x="2592" y="2552"/>
                  </a:lnTo>
                  <a:lnTo>
                    <a:pt x="2594" y="2544"/>
                  </a:lnTo>
                  <a:lnTo>
                    <a:pt x="2596" y="2538"/>
                  </a:lnTo>
                  <a:lnTo>
                    <a:pt x="2608" y="2512"/>
                  </a:lnTo>
                  <a:lnTo>
                    <a:pt x="2608" y="2512"/>
                  </a:lnTo>
                  <a:lnTo>
                    <a:pt x="2616" y="2498"/>
                  </a:lnTo>
                  <a:lnTo>
                    <a:pt x="2638" y="2434"/>
                  </a:lnTo>
                  <a:lnTo>
                    <a:pt x="2638" y="2434"/>
                  </a:lnTo>
                  <a:lnTo>
                    <a:pt x="2642" y="2418"/>
                  </a:lnTo>
                  <a:lnTo>
                    <a:pt x="2642" y="2396"/>
                  </a:lnTo>
                  <a:lnTo>
                    <a:pt x="2642" y="2396"/>
                  </a:lnTo>
                  <a:lnTo>
                    <a:pt x="2642" y="2380"/>
                  </a:lnTo>
                  <a:lnTo>
                    <a:pt x="2642" y="2366"/>
                  </a:lnTo>
                  <a:lnTo>
                    <a:pt x="2642" y="2366"/>
                  </a:lnTo>
                  <a:lnTo>
                    <a:pt x="2642" y="2350"/>
                  </a:lnTo>
                  <a:lnTo>
                    <a:pt x="2642" y="2346"/>
                  </a:lnTo>
                  <a:lnTo>
                    <a:pt x="2642" y="2346"/>
                  </a:lnTo>
                  <a:lnTo>
                    <a:pt x="2640" y="2340"/>
                  </a:lnTo>
                  <a:lnTo>
                    <a:pt x="2636" y="2334"/>
                  </a:lnTo>
                  <a:lnTo>
                    <a:pt x="2620" y="2324"/>
                  </a:lnTo>
                  <a:lnTo>
                    <a:pt x="2620" y="2324"/>
                  </a:lnTo>
                  <a:lnTo>
                    <a:pt x="2614" y="2318"/>
                  </a:lnTo>
                  <a:lnTo>
                    <a:pt x="2610" y="2312"/>
                  </a:lnTo>
                  <a:lnTo>
                    <a:pt x="2606" y="2298"/>
                  </a:lnTo>
                  <a:close/>
                  <a:moveTo>
                    <a:pt x="2522" y="2632"/>
                  </a:moveTo>
                  <a:lnTo>
                    <a:pt x="2522" y="2632"/>
                  </a:lnTo>
                  <a:lnTo>
                    <a:pt x="2520" y="2634"/>
                  </a:lnTo>
                  <a:lnTo>
                    <a:pt x="2518" y="2634"/>
                  </a:lnTo>
                  <a:lnTo>
                    <a:pt x="2516" y="2638"/>
                  </a:lnTo>
                  <a:lnTo>
                    <a:pt x="2518" y="2640"/>
                  </a:lnTo>
                  <a:lnTo>
                    <a:pt x="2522" y="2654"/>
                  </a:lnTo>
                  <a:lnTo>
                    <a:pt x="2522" y="2654"/>
                  </a:lnTo>
                  <a:lnTo>
                    <a:pt x="2524" y="2670"/>
                  </a:lnTo>
                  <a:lnTo>
                    <a:pt x="2524" y="2674"/>
                  </a:lnTo>
                  <a:lnTo>
                    <a:pt x="2524" y="2674"/>
                  </a:lnTo>
                  <a:lnTo>
                    <a:pt x="2526" y="2680"/>
                  </a:lnTo>
                  <a:lnTo>
                    <a:pt x="2532" y="2684"/>
                  </a:lnTo>
                  <a:lnTo>
                    <a:pt x="2538" y="2688"/>
                  </a:lnTo>
                  <a:lnTo>
                    <a:pt x="2538" y="2688"/>
                  </a:lnTo>
                  <a:lnTo>
                    <a:pt x="2540" y="2688"/>
                  </a:lnTo>
                  <a:lnTo>
                    <a:pt x="2544" y="2688"/>
                  </a:lnTo>
                  <a:lnTo>
                    <a:pt x="2546" y="2686"/>
                  </a:lnTo>
                  <a:lnTo>
                    <a:pt x="2548" y="2684"/>
                  </a:lnTo>
                  <a:lnTo>
                    <a:pt x="2550" y="2678"/>
                  </a:lnTo>
                  <a:lnTo>
                    <a:pt x="2550" y="2678"/>
                  </a:lnTo>
                  <a:lnTo>
                    <a:pt x="2556" y="2664"/>
                  </a:lnTo>
                  <a:lnTo>
                    <a:pt x="2562" y="2650"/>
                  </a:lnTo>
                  <a:lnTo>
                    <a:pt x="2562" y="2650"/>
                  </a:lnTo>
                  <a:lnTo>
                    <a:pt x="2564" y="2634"/>
                  </a:lnTo>
                  <a:lnTo>
                    <a:pt x="2564" y="2632"/>
                  </a:lnTo>
                  <a:lnTo>
                    <a:pt x="2564" y="2632"/>
                  </a:lnTo>
                  <a:lnTo>
                    <a:pt x="2564" y="2628"/>
                  </a:lnTo>
                  <a:lnTo>
                    <a:pt x="2562" y="2626"/>
                  </a:lnTo>
                  <a:lnTo>
                    <a:pt x="2560" y="2626"/>
                  </a:lnTo>
                  <a:lnTo>
                    <a:pt x="2556" y="2626"/>
                  </a:lnTo>
                  <a:lnTo>
                    <a:pt x="2552" y="2630"/>
                  </a:lnTo>
                  <a:lnTo>
                    <a:pt x="2552" y="2630"/>
                  </a:lnTo>
                  <a:lnTo>
                    <a:pt x="2544" y="2632"/>
                  </a:lnTo>
                  <a:lnTo>
                    <a:pt x="2536" y="2632"/>
                  </a:lnTo>
                  <a:lnTo>
                    <a:pt x="2522" y="2632"/>
                  </a:lnTo>
                  <a:close/>
                  <a:moveTo>
                    <a:pt x="2478" y="958"/>
                  </a:moveTo>
                  <a:lnTo>
                    <a:pt x="2478" y="958"/>
                  </a:lnTo>
                  <a:lnTo>
                    <a:pt x="2476" y="954"/>
                  </a:lnTo>
                  <a:lnTo>
                    <a:pt x="2476" y="958"/>
                  </a:lnTo>
                  <a:lnTo>
                    <a:pt x="2476" y="962"/>
                  </a:lnTo>
                  <a:lnTo>
                    <a:pt x="2476" y="962"/>
                  </a:lnTo>
                  <a:lnTo>
                    <a:pt x="2474" y="976"/>
                  </a:lnTo>
                  <a:lnTo>
                    <a:pt x="2468" y="992"/>
                  </a:lnTo>
                  <a:lnTo>
                    <a:pt x="2468" y="992"/>
                  </a:lnTo>
                  <a:lnTo>
                    <a:pt x="2468" y="998"/>
                  </a:lnTo>
                  <a:lnTo>
                    <a:pt x="2470" y="1006"/>
                  </a:lnTo>
                  <a:lnTo>
                    <a:pt x="2472" y="1012"/>
                  </a:lnTo>
                  <a:lnTo>
                    <a:pt x="2472" y="1012"/>
                  </a:lnTo>
                  <a:lnTo>
                    <a:pt x="2474" y="1018"/>
                  </a:lnTo>
                  <a:lnTo>
                    <a:pt x="2476" y="1026"/>
                  </a:lnTo>
                  <a:lnTo>
                    <a:pt x="2476" y="1088"/>
                  </a:lnTo>
                  <a:lnTo>
                    <a:pt x="2476" y="1088"/>
                  </a:lnTo>
                  <a:lnTo>
                    <a:pt x="2476" y="1104"/>
                  </a:lnTo>
                  <a:lnTo>
                    <a:pt x="2476" y="1118"/>
                  </a:lnTo>
                  <a:lnTo>
                    <a:pt x="2476" y="1118"/>
                  </a:lnTo>
                  <a:lnTo>
                    <a:pt x="2478" y="1124"/>
                  </a:lnTo>
                  <a:lnTo>
                    <a:pt x="2484" y="1128"/>
                  </a:lnTo>
                  <a:lnTo>
                    <a:pt x="2498" y="1134"/>
                  </a:lnTo>
                  <a:lnTo>
                    <a:pt x="2498" y="1134"/>
                  </a:lnTo>
                  <a:lnTo>
                    <a:pt x="2502" y="1134"/>
                  </a:lnTo>
                  <a:lnTo>
                    <a:pt x="2500" y="1130"/>
                  </a:lnTo>
                  <a:lnTo>
                    <a:pt x="2490" y="1114"/>
                  </a:lnTo>
                  <a:lnTo>
                    <a:pt x="2490" y="1114"/>
                  </a:lnTo>
                  <a:lnTo>
                    <a:pt x="2486" y="1106"/>
                  </a:lnTo>
                  <a:lnTo>
                    <a:pt x="2486" y="1098"/>
                  </a:lnTo>
                  <a:lnTo>
                    <a:pt x="2486" y="1094"/>
                  </a:lnTo>
                  <a:lnTo>
                    <a:pt x="2486" y="1094"/>
                  </a:lnTo>
                  <a:lnTo>
                    <a:pt x="2486" y="1088"/>
                  </a:lnTo>
                  <a:lnTo>
                    <a:pt x="2488" y="1080"/>
                  </a:lnTo>
                  <a:lnTo>
                    <a:pt x="2492" y="1074"/>
                  </a:lnTo>
                  <a:lnTo>
                    <a:pt x="2492" y="1074"/>
                  </a:lnTo>
                  <a:lnTo>
                    <a:pt x="2496" y="1070"/>
                  </a:lnTo>
                  <a:lnTo>
                    <a:pt x="2498" y="1070"/>
                  </a:lnTo>
                  <a:lnTo>
                    <a:pt x="2500" y="1072"/>
                  </a:lnTo>
                  <a:lnTo>
                    <a:pt x="2500" y="1072"/>
                  </a:lnTo>
                  <a:lnTo>
                    <a:pt x="2502" y="1074"/>
                  </a:lnTo>
                  <a:lnTo>
                    <a:pt x="2502" y="1070"/>
                  </a:lnTo>
                  <a:lnTo>
                    <a:pt x="2488" y="1006"/>
                  </a:lnTo>
                  <a:lnTo>
                    <a:pt x="2488" y="1006"/>
                  </a:lnTo>
                  <a:lnTo>
                    <a:pt x="2486" y="990"/>
                  </a:lnTo>
                  <a:lnTo>
                    <a:pt x="2486" y="988"/>
                  </a:lnTo>
                  <a:lnTo>
                    <a:pt x="2486" y="988"/>
                  </a:lnTo>
                  <a:lnTo>
                    <a:pt x="2482" y="972"/>
                  </a:lnTo>
                  <a:lnTo>
                    <a:pt x="2478" y="958"/>
                  </a:lnTo>
                  <a:close/>
                  <a:moveTo>
                    <a:pt x="2460" y="1170"/>
                  </a:moveTo>
                  <a:lnTo>
                    <a:pt x="2460" y="1170"/>
                  </a:lnTo>
                  <a:lnTo>
                    <a:pt x="2458" y="1176"/>
                  </a:lnTo>
                  <a:lnTo>
                    <a:pt x="2456" y="1182"/>
                  </a:lnTo>
                  <a:lnTo>
                    <a:pt x="2456" y="1196"/>
                  </a:lnTo>
                  <a:lnTo>
                    <a:pt x="2456" y="1196"/>
                  </a:lnTo>
                  <a:lnTo>
                    <a:pt x="2454" y="1204"/>
                  </a:lnTo>
                  <a:lnTo>
                    <a:pt x="2452" y="1212"/>
                  </a:lnTo>
                  <a:lnTo>
                    <a:pt x="2450" y="1216"/>
                  </a:lnTo>
                  <a:lnTo>
                    <a:pt x="2450" y="1216"/>
                  </a:lnTo>
                  <a:lnTo>
                    <a:pt x="2446" y="1224"/>
                  </a:lnTo>
                  <a:lnTo>
                    <a:pt x="2446" y="1232"/>
                  </a:lnTo>
                  <a:lnTo>
                    <a:pt x="2446" y="1236"/>
                  </a:lnTo>
                  <a:lnTo>
                    <a:pt x="2446" y="1236"/>
                  </a:lnTo>
                  <a:lnTo>
                    <a:pt x="2448" y="1238"/>
                  </a:lnTo>
                  <a:lnTo>
                    <a:pt x="2450" y="1236"/>
                  </a:lnTo>
                  <a:lnTo>
                    <a:pt x="2460" y="1220"/>
                  </a:lnTo>
                  <a:lnTo>
                    <a:pt x="2460" y="1220"/>
                  </a:lnTo>
                  <a:lnTo>
                    <a:pt x="2464" y="1218"/>
                  </a:lnTo>
                  <a:lnTo>
                    <a:pt x="2466" y="1218"/>
                  </a:lnTo>
                  <a:lnTo>
                    <a:pt x="2468" y="1218"/>
                  </a:lnTo>
                  <a:lnTo>
                    <a:pt x="2472" y="1220"/>
                  </a:lnTo>
                  <a:lnTo>
                    <a:pt x="2480" y="1228"/>
                  </a:lnTo>
                  <a:lnTo>
                    <a:pt x="2480" y="1228"/>
                  </a:lnTo>
                  <a:lnTo>
                    <a:pt x="2482" y="1230"/>
                  </a:lnTo>
                  <a:lnTo>
                    <a:pt x="2484" y="1230"/>
                  </a:lnTo>
                  <a:lnTo>
                    <a:pt x="2486" y="1228"/>
                  </a:lnTo>
                  <a:lnTo>
                    <a:pt x="2488" y="1226"/>
                  </a:lnTo>
                  <a:lnTo>
                    <a:pt x="2492" y="1220"/>
                  </a:lnTo>
                  <a:lnTo>
                    <a:pt x="2492" y="1220"/>
                  </a:lnTo>
                  <a:lnTo>
                    <a:pt x="2496" y="1214"/>
                  </a:lnTo>
                  <a:lnTo>
                    <a:pt x="2502" y="1210"/>
                  </a:lnTo>
                  <a:lnTo>
                    <a:pt x="2508" y="1208"/>
                  </a:lnTo>
                  <a:lnTo>
                    <a:pt x="2508" y="1208"/>
                  </a:lnTo>
                  <a:lnTo>
                    <a:pt x="2520" y="1198"/>
                  </a:lnTo>
                  <a:lnTo>
                    <a:pt x="2528" y="1190"/>
                  </a:lnTo>
                  <a:lnTo>
                    <a:pt x="2528" y="1190"/>
                  </a:lnTo>
                  <a:lnTo>
                    <a:pt x="2530" y="1188"/>
                  </a:lnTo>
                  <a:lnTo>
                    <a:pt x="2530" y="1186"/>
                  </a:lnTo>
                  <a:lnTo>
                    <a:pt x="2528" y="1184"/>
                  </a:lnTo>
                  <a:lnTo>
                    <a:pt x="2526" y="1184"/>
                  </a:lnTo>
                  <a:lnTo>
                    <a:pt x="2522" y="1184"/>
                  </a:lnTo>
                  <a:lnTo>
                    <a:pt x="2522" y="1184"/>
                  </a:lnTo>
                  <a:lnTo>
                    <a:pt x="2506" y="1182"/>
                  </a:lnTo>
                  <a:lnTo>
                    <a:pt x="2492" y="1178"/>
                  </a:lnTo>
                  <a:lnTo>
                    <a:pt x="2492" y="1178"/>
                  </a:lnTo>
                  <a:lnTo>
                    <a:pt x="2478" y="1170"/>
                  </a:lnTo>
                  <a:lnTo>
                    <a:pt x="2472" y="1168"/>
                  </a:lnTo>
                  <a:lnTo>
                    <a:pt x="2472" y="1168"/>
                  </a:lnTo>
                  <a:lnTo>
                    <a:pt x="2466" y="1168"/>
                  </a:lnTo>
                  <a:lnTo>
                    <a:pt x="2460" y="1170"/>
                  </a:lnTo>
                  <a:lnTo>
                    <a:pt x="2460" y="1170"/>
                  </a:lnTo>
                  <a:close/>
                  <a:moveTo>
                    <a:pt x="2438" y="1284"/>
                  </a:moveTo>
                  <a:lnTo>
                    <a:pt x="2438" y="1284"/>
                  </a:lnTo>
                  <a:lnTo>
                    <a:pt x="2432" y="1300"/>
                  </a:lnTo>
                  <a:lnTo>
                    <a:pt x="2430" y="1304"/>
                  </a:lnTo>
                  <a:lnTo>
                    <a:pt x="2430" y="1304"/>
                  </a:lnTo>
                  <a:lnTo>
                    <a:pt x="2426" y="1310"/>
                  </a:lnTo>
                  <a:lnTo>
                    <a:pt x="2420" y="1316"/>
                  </a:lnTo>
                  <a:lnTo>
                    <a:pt x="2414" y="1318"/>
                  </a:lnTo>
                  <a:lnTo>
                    <a:pt x="2414" y="1318"/>
                  </a:lnTo>
                  <a:lnTo>
                    <a:pt x="2400" y="1326"/>
                  </a:lnTo>
                  <a:lnTo>
                    <a:pt x="2374" y="1346"/>
                  </a:lnTo>
                  <a:lnTo>
                    <a:pt x="2374" y="1346"/>
                  </a:lnTo>
                  <a:lnTo>
                    <a:pt x="2368" y="1350"/>
                  </a:lnTo>
                  <a:lnTo>
                    <a:pt x="2360" y="1350"/>
                  </a:lnTo>
                  <a:lnTo>
                    <a:pt x="2356" y="1350"/>
                  </a:lnTo>
                  <a:lnTo>
                    <a:pt x="2356" y="1350"/>
                  </a:lnTo>
                  <a:lnTo>
                    <a:pt x="2340" y="1354"/>
                  </a:lnTo>
                  <a:lnTo>
                    <a:pt x="2326" y="1358"/>
                  </a:lnTo>
                  <a:lnTo>
                    <a:pt x="2326" y="1358"/>
                  </a:lnTo>
                  <a:lnTo>
                    <a:pt x="2320" y="1362"/>
                  </a:lnTo>
                  <a:lnTo>
                    <a:pt x="2318" y="1366"/>
                  </a:lnTo>
                  <a:lnTo>
                    <a:pt x="2318" y="1366"/>
                  </a:lnTo>
                  <a:lnTo>
                    <a:pt x="2322" y="1378"/>
                  </a:lnTo>
                  <a:lnTo>
                    <a:pt x="2326" y="1392"/>
                  </a:lnTo>
                  <a:lnTo>
                    <a:pt x="2326" y="1392"/>
                  </a:lnTo>
                  <a:lnTo>
                    <a:pt x="2328" y="1394"/>
                  </a:lnTo>
                  <a:lnTo>
                    <a:pt x="2330" y="1396"/>
                  </a:lnTo>
                  <a:lnTo>
                    <a:pt x="2332" y="1396"/>
                  </a:lnTo>
                  <a:lnTo>
                    <a:pt x="2334" y="1394"/>
                  </a:lnTo>
                  <a:lnTo>
                    <a:pt x="2342" y="1386"/>
                  </a:lnTo>
                  <a:lnTo>
                    <a:pt x="2342" y="1386"/>
                  </a:lnTo>
                  <a:lnTo>
                    <a:pt x="2348" y="1382"/>
                  </a:lnTo>
                  <a:lnTo>
                    <a:pt x="2354" y="1380"/>
                  </a:lnTo>
                  <a:lnTo>
                    <a:pt x="2354" y="1380"/>
                  </a:lnTo>
                  <a:lnTo>
                    <a:pt x="2358" y="1378"/>
                  </a:lnTo>
                  <a:lnTo>
                    <a:pt x="2362" y="1376"/>
                  </a:lnTo>
                  <a:lnTo>
                    <a:pt x="2362" y="1376"/>
                  </a:lnTo>
                  <a:lnTo>
                    <a:pt x="2366" y="1374"/>
                  </a:lnTo>
                  <a:lnTo>
                    <a:pt x="2368" y="1376"/>
                  </a:lnTo>
                  <a:lnTo>
                    <a:pt x="2368" y="1376"/>
                  </a:lnTo>
                  <a:lnTo>
                    <a:pt x="2368" y="1376"/>
                  </a:lnTo>
                  <a:lnTo>
                    <a:pt x="2370" y="1376"/>
                  </a:lnTo>
                  <a:lnTo>
                    <a:pt x="2374" y="1374"/>
                  </a:lnTo>
                  <a:lnTo>
                    <a:pt x="2382" y="1366"/>
                  </a:lnTo>
                  <a:lnTo>
                    <a:pt x="2382" y="1366"/>
                  </a:lnTo>
                  <a:lnTo>
                    <a:pt x="2388" y="1362"/>
                  </a:lnTo>
                  <a:lnTo>
                    <a:pt x="2392" y="1360"/>
                  </a:lnTo>
                  <a:lnTo>
                    <a:pt x="2392" y="1360"/>
                  </a:lnTo>
                  <a:lnTo>
                    <a:pt x="2404" y="1360"/>
                  </a:lnTo>
                  <a:lnTo>
                    <a:pt x="2408" y="1360"/>
                  </a:lnTo>
                  <a:lnTo>
                    <a:pt x="2408" y="1360"/>
                  </a:lnTo>
                  <a:lnTo>
                    <a:pt x="2422" y="1360"/>
                  </a:lnTo>
                  <a:lnTo>
                    <a:pt x="2422" y="1360"/>
                  </a:lnTo>
                  <a:lnTo>
                    <a:pt x="2432" y="1360"/>
                  </a:lnTo>
                  <a:lnTo>
                    <a:pt x="2432" y="1360"/>
                  </a:lnTo>
                  <a:lnTo>
                    <a:pt x="2436" y="1360"/>
                  </a:lnTo>
                  <a:lnTo>
                    <a:pt x="2440" y="1356"/>
                  </a:lnTo>
                  <a:lnTo>
                    <a:pt x="2440" y="1356"/>
                  </a:lnTo>
                  <a:lnTo>
                    <a:pt x="2444" y="1350"/>
                  </a:lnTo>
                  <a:lnTo>
                    <a:pt x="2446" y="1342"/>
                  </a:lnTo>
                  <a:lnTo>
                    <a:pt x="2446" y="1330"/>
                  </a:lnTo>
                  <a:lnTo>
                    <a:pt x="2446" y="1330"/>
                  </a:lnTo>
                  <a:lnTo>
                    <a:pt x="2446" y="1322"/>
                  </a:lnTo>
                  <a:lnTo>
                    <a:pt x="2450" y="1314"/>
                  </a:lnTo>
                  <a:lnTo>
                    <a:pt x="2452" y="1308"/>
                  </a:lnTo>
                  <a:lnTo>
                    <a:pt x="2452" y="1308"/>
                  </a:lnTo>
                  <a:lnTo>
                    <a:pt x="2458" y="1294"/>
                  </a:lnTo>
                  <a:lnTo>
                    <a:pt x="2462" y="1280"/>
                  </a:lnTo>
                  <a:lnTo>
                    <a:pt x="2462" y="1280"/>
                  </a:lnTo>
                  <a:lnTo>
                    <a:pt x="2464" y="1272"/>
                  </a:lnTo>
                  <a:lnTo>
                    <a:pt x="2460" y="1266"/>
                  </a:lnTo>
                  <a:lnTo>
                    <a:pt x="2450" y="1250"/>
                  </a:lnTo>
                  <a:lnTo>
                    <a:pt x="2450" y="1250"/>
                  </a:lnTo>
                  <a:lnTo>
                    <a:pt x="2448" y="1246"/>
                  </a:lnTo>
                  <a:lnTo>
                    <a:pt x="2446" y="1246"/>
                  </a:lnTo>
                  <a:lnTo>
                    <a:pt x="2446" y="1248"/>
                  </a:lnTo>
                  <a:lnTo>
                    <a:pt x="2446" y="1248"/>
                  </a:lnTo>
                  <a:lnTo>
                    <a:pt x="2444" y="1260"/>
                  </a:lnTo>
                  <a:lnTo>
                    <a:pt x="2438" y="12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sp3d>
              <a:bevelT w="0" h="0"/>
            </a:sp3d>
          </p:spPr>
          <p:txBody>
            <a:bodyPr/>
            <a:lstStyle/>
            <a:p>
              <a:endParaRPr lang="zh-TW" altLang="en-US">
                <a:solidFill>
                  <a:prstClr val="black"/>
                </a:solidFill>
              </a:endParaRPr>
            </a:p>
          </p:txBody>
        </p:sp>
        <p:sp>
          <p:nvSpPr>
            <p:cNvPr id="4" name="Freeform 7"/>
            <p:cNvSpPr>
              <a:spLocks noEditPoints="1"/>
            </p:cNvSpPr>
            <p:nvPr/>
          </p:nvSpPr>
          <p:spPr bwMode="auto">
            <a:xfrm>
              <a:off x="0" y="753"/>
              <a:ext cx="2211" cy="3018"/>
            </a:xfrm>
            <a:custGeom>
              <a:avLst/>
              <a:gdLst/>
              <a:ahLst/>
              <a:cxnLst>
                <a:cxn ang="0">
                  <a:pos x="1757" y="431"/>
                </a:cxn>
                <a:cxn ang="0">
                  <a:pos x="1780" y="502"/>
                </a:cxn>
                <a:cxn ang="0">
                  <a:pos x="1792" y="608"/>
                </a:cxn>
                <a:cxn ang="0">
                  <a:pos x="1954" y="711"/>
                </a:cxn>
                <a:cxn ang="0">
                  <a:pos x="2035" y="540"/>
                </a:cxn>
                <a:cxn ang="0">
                  <a:pos x="2203" y="366"/>
                </a:cxn>
                <a:cxn ang="0">
                  <a:pos x="2188" y="325"/>
                </a:cxn>
                <a:cxn ang="0">
                  <a:pos x="2153" y="272"/>
                </a:cxn>
                <a:cxn ang="0">
                  <a:pos x="2085" y="202"/>
                </a:cxn>
                <a:cxn ang="0">
                  <a:pos x="2002" y="129"/>
                </a:cxn>
                <a:cxn ang="0">
                  <a:pos x="1934" y="108"/>
                </a:cxn>
                <a:cxn ang="0">
                  <a:pos x="1737" y="207"/>
                </a:cxn>
                <a:cxn ang="0">
                  <a:pos x="1288" y="159"/>
                </a:cxn>
                <a:cxn ang="0">
                  <a:pos x="1303" y="194"/>
                </a:cxn>
                <a:cxn ang="0">
                  <a:pos x="1356" y="207"/>
                </a:cxn>
                <a:cxn ang="0">
                  <a:pos x="1364" y="156"/>
                </a:cxn>
                <a:cxn ang="0">
                  <a:pos x="1374" y="66"/>
                </a:cxn>
                <a:cxn ang="0">
                  <a:pos x="1361" y="3"/>
                </a:cxn>
                <a:cxn ang="0">
                  <a:pos x="1319" y="13"/>
                </a:cxn>
                <a:cxn ang="0">
                  <a:pos x="1266" y="58"/>
                </a:cxn>
                <a:cxn ang="0">
                  <a:pos x="1248" y="81"/>
                </a:cxn>
                <a:cxn ang="0">
                  <a:pos x="1253" y="144"/>
                </a:cxn>
                <a:cxn ang="0">
                  <a:pos x="1268" y="227"/>
                </a:cxn>
                <a:cxn ang="0">
                  <a:pos x="1379" y="252"/>
                </a:cxn>
                <a:cxn ang="0">
                  <a:pos x="1271" y="217"/>
                </a:cxn>
                <a:cxn ang="0">
                  <a:pos x="1172" y="1629"/>
                </a:cxn>
                <a:cxn ang="0">
                  <a:pos x="1677" y="1170"/>
                </a:cxn>
                <a:cxn ang="0">
                  <a:pos x="1500" y="703"/>
                </a:cxn>
                <a:cxn ang="0">
                  <a:pos x="1437" y="376"/>
                </a:cxn>
                <a:cxn ang="0">
                  <a:pos x="1520" y="509"/>
                </a:cxn>
                <a:cxn ang="0">
                  <a:pos x="1606" y="540"/>
                </a:cxn>
                <a:cxn ang="0">
                  <a:pos x="1674" y="527"/>
                </a:cxn>
                <a:cxn ang="0">
                  <a:pos x="1694" y="502"/>
                </a:cxn>
                <a:cxn ang="0">
                  <a:pos x="1659" y="446"/>
                </a:cxn>
                <a:cxn ang="0">
                  <a:pos x="1634" y="388"/>
                </a:cxn>
                <a:cxn ang="0">
                  <a:pos x="1553" y="345"/>
                </a:cxn>
                <a:cxn ang="0">
                  <a:pos x="1442" y="300"/>
                </a:cxn>
                <a:cxn ang="0">
                  <a:pos x="1341" y="330"/>
                </a:cxn>
                <a:cxn ang="0">
                  <a:pos x="1319" y="386"/>
                </a:cxn>
                <a:cxn ang="0">
                  <a:pos x="1182" y="424"/>
                </a:cxn>
                <a:cxn ang="0">
                  <a:pos x="1172" y="308"/>
                </a:cxn>
                <a:cxn ang="0">
                  <a:pos x="1112" y="315"/>
                </a:cxn>
                <a:cxn ang="0">
                  <a:pos x="1024" y="333"/>
                </a:cxn>
                <a:cxn ang="0">
                  <a:pos x="1034" y="383"/>
                </a:cxn>
                <a:cxn ang="0">
                  <a:pos x="1129" y="429"/>
                </a:cxn>
                <a:cxn ang="0">
                  <a:pos x="451" y="378"/>
                </a:cxn>
                <a:cxn ang="0">
                  <a:pos x="156" y="840"/>
                </a:cxn>
                <a:cxn ang="0">
                  <a:pos x="837" y="1417"/>
                </a:cxn>
                <a:cxn ang="0">
                  <a:pos x="1256" y="1755"/>
                </a:cxn>
                <a:cxn ang="0">
                  <a:pos x="1629" y="1679"/>
                </a:cxn>
                <a:cxn ang="0">
                  <a:pos x="1553" y="1654"/>
                </a:cxn>
                <a:cxn ang="0">
                  <a:pos x="1414" y="1851"/>
                </a:cxn>
                <a:cxn ang="0">
                  <a:pos x="1891" y="1893"/>
                </a:cxn>
                <a:cxn ang="0">
                  <a:pos x="1591" y="1795"/>
                </a:cxn>
                <a:cxn ang="0">
                  <a:pos x="1435" y="2057"/>
                </a:cxn>
                <a:cxn ang="0">
                  <a:pos x="1629" y="2524"/>
                </a:cxn>
                <a:cxn ang="0">
                  <a:pos x="1740" y="2741"/>
                </a:cxn>
                <a:cxn ang="0">
                  <a:pos x="2110" y="2342"/>
                </a:cxn>
                <a:cxn ang="0">
                  <a:pos x="1472" y="562"/>
                </a:cxn>
                <a:cxn ang="0">
                  <a:pos x="1394" y="577"/>
                </a:cxn>
                <a:cxn ang="0">
                  <a:pos x="978" y="338"/>
                </a:cxn>
                <a:cxn ang="0">
                  <a:pos x="1039" y="250"/>
                </a:cxn>
              </a:cxnLst>
              <a:rect l="0" t="0" r="r" b="b"/>
              <a:pathLst>
                <a:path w="2211" h="3018">
                  <a:moveTo>
                    <a:pt x="1636" y="295"/>
                  </a:moveTo>
                  <a:lnTo>
                    <a:pt x="1639" y="300"/>
                  </a:lnTo>
                  <a:lnTo>
                    <a:pt x="1639" y="303"/>
                  </a:lnTo>
                  <a:lnTo>
                    <a:pt x="1639" y="308"/>
                  </a:lnTo>
                  <a:lnTo>
                    <a:pt x="1636" y="310"/>
                  </a:lnTo>
                  <a:lnTo>
                    <a:pt x="1636" y="313"/>
                  </a:lnTo>
                  <a:lnTo>
                    <a:pt x="1634" y="315"/>
                  </a:lnTo>
                  <a:lnTo>
                    <a:pt x="1636" y="320"/>
                  </a:lnTo>
                  <a:lnTo>
                    <a:pt x="1636" y="323"/>
                  </a:lnTo>
                  <a:lnTo>
                    <a:pt x="1641" y="328"/>
                  </a:lnTo>
                  <a:lnTo>
                    <a:pt x="1644" y="333"/>
                  </a:lnTo>
                  <a:lnTo>
                    <a:pt x="1649" y="335"/>
                  </a:lnTo>
                  <a:lnTo>
                    <a:pt x="1651" y="338"/>
                  </a:lnTo>
                  <a:lnTo>
                    <a:pt x="1656" y="340"/>
                  </a:lnTo>
                  <a:lnTo>
                    <a:pt x="1664" y="340"/>
                  </a:lnTo>
                  <a:lnTo>
                    <a:pt x="1669" y="340"/>
                  </a:lnTo>
                  <a:lnTo>
                    <a:pt x="1679" y="340"/>
                  </a:lnTo>
                  <a:lnTo>
                    <a:pt x="1687" y="338"/>
                  </a:lnTo>
                  <a:lnTo>
                    <a:pt x="1697" y="338"/>
                  </a:lnTo>
                  <a:lnTo>
                    <a:pt x="1704" y="338"/>
                  </a:lnTo>
                  <a:lnTo>
                    <a:pt x="1712" y="338"/>
                  </a:lnTo>
                  <a:lnTo>
                    <a:pt x="1719" y="340"/>
                  </a:lnTo>
                  <a:lnTo>
                    <a:pt x="1724" y="343"/>
                  </a:lnTo>
                  <a:lnTo>
                    <a:pt x="1729" y="348"/>
                  </a:lnTo>
                  <a:lnTo>
                    <a:pt x="1732" y="356"/>
                  </a:lnTo>
                  <a:lnTo>
                    <a:pt x="1737" y="363"/>
                  </a:lnTo>
                  <a:lnTo>
                    <a:pt x="1740" y="368"/>
                  </a:lnTo>
                  <a:lnTo>
                    <a:pt x="1745" y="373"/>
                  </a:lnTo>
                  <a:lnTo>
                    <a:pt x="1750" y="378"/>
                  </a:lnTo>
                  <a:lnTo>
                    <a:pt x="1752" y="386"/>
                  </a:lnTo>
                  <a:lnTo>
                    <a:pt x="1757" y="391"/>
                  </a:lnTo>
                  <a:lnTo>
                    <a:pt x="1760" y="401"/>
                  </a:lnTo>
                  <a:lnTo>
                    <a:pt x="1760" y="411"/>
                  </a:lnTo>
                  <a:lnTo>
                    <a:pt x="1760" y="424"/>
                  </a:lnTo>
                  <a:lnTo>
                    <a:pt x="1757" y="431"/>
                  </a:lnTo>
                  <a:lnTo>
                    <a:pt x="1757" y="439"/>
                  </a:lnTo>
                  <a:lnTo>
                    <a:pt x="1757" y="444"/>
                  </a:lnTo>
                  <a:lnTo>
                    <a:pt x="1757" y="449"/>
                  </a:lnTo>
                  <a:lnTo>
                    <a:pt x="1757" y="451"/>
                  </a:lnTo>
                  <a:lnTo>
                    <a:pt x="1760" y="451"/>
                  </a:lnTo>
                  <a:lnTo>
                    <a:pt x="1765" y="454"/>
                  </a:lnTo>
                  <a:lnTo>
                    <a:pt x="1770" y="454"/>
                  </a:lnTo>
                  <a:lnTo>
                    <a:pt x="1775" y="454"/>
                  </a:lnTo>
                  <a:lnTo>
                    <a:pt x="1777" y="456"/>
                  </a:lnTo>
                  <a:lnTo>
                    <a:pt x="1782" y="456"/>
                  </a:lnTo>
                  <a:lnTo>
                    <a:pt x="1782" y="459"/>
                  </a:lnTo>
                  <a:lnTo>
                    <a:pt x="1782" y="461"/>
                  </a:lnTo>
                  <a:lnTo>
                    <a:pt x="1780" y="464"/>
                  </a:lnTo>
                  <a:lnTo>
                    <a:pt x="1772" y="464"/>
                  </a:lnTo>
                  <a:lnTo>
                    <a:pt x="1767" y="466"/>
                  </a:lnTo>
                  <a:lnTo>
                    <a:pt x="1765" y="469"/>
                  </a:lnTo>
                  <a:lnTo>
                    <a:pt x="1765" y="471"/>
                  </a:lnTo>
                  <a:lnTo>
                    <a:pt x="1767" y="471"/>
                  </a:lnTo>
                  <a:lnTo>
                    <a:pt x="1770" y="474"/>
                  </a:lnTo>
                  <a:lnTo>
                    <a:pt x="1775" y="477"/>
                  </a:lnTo>
                  <a:lnTo>
                    <a:pt x="1777" y="477"/>
                  </a:lnTo>
                  <a:lnTo>
                    <a:pt x="1777" y="477"/>
                  </a:lnTo>
                  <a:lnTo>
                    <a:pt x="1777" y="477"/>
                  </a:lnTo>
                  <a:lnTo>
                    <a:pt x="1775" y="477"/>
                  </a:lnTo>
                  <a:lnTo>
                    <a:pt x="1770" y="477"/>
                  </a:lnTo>
                  <a:lnTo>
                    <a:pt x="1765" y="479"/>
                  </a:lnTo>
                  <a:lnTo>
                    <a:pt x="1762" y="482"/>
                  </a:lnTo>
                  <a:lnTo>
                    <a:pt x="1757" y="484"/>
                  </a:lnTo>
                  <a:lnTo>
                    <a:pt x="1755" y="487"/>
                  </a:lnTo>
                  <a:lnTo>
                    <a:pt x="1755" y="489"/>
                  </a:lnTo>
                  <a:lnTo>
                    <a:pt x="1757" y="494"/>
                  </a:lnTo>
                  <a:lnTo>
                    <a:pt x="1762" y="497"/>
                  </a:lnTo>
                  <a:lnTo>
                    <a:pt x="1767" y="499"/>
                  </a:lnTo>
                  <a:lnTo>
                    <a:pt x="1772" y="502"/>
                  </a:lnTo>
                  <a:lnTo>
                    <a:pt x="1780" y="502"/>
                  </a:lnTo>
                  <a:lnTo>
                    <a:pt x="1785" y="502"/>
                  </a:lnTo>
                  <a:lnTo>
                    <a:pt x="1790" y="499"/>
                  </a:lnTo>
                  <a:lnTo>
                    <a:pt x="1792" y="497"/>
                  </a:lnTo>
                  <a:lnTo>
                    <a:pt x="1795" y="494"/>
                  </a:lnTo>
                  <a:lnTo>
                    <a:pt x="1798" y="492"/>
                  </a:lnTo>
                  <a:lnTo>
                    <a:pt x="1800" y="489"/>
                  </a:lnTo>
                  <a:lnTo>
                    <a:pt x="1800" y="487"/>
                  </a:lnTo>
                  <a:lnTo>
                    <a:pt x="1803" y="484"/>
                  </a:lnTo>
                  <a:lnTo>
                    <a:pt x="1805" y="484"/>
                  </a:lnTo>
                  <a:lnTo>
                    <a:pt x="1808" y="484"/>
                  </a:lnTo>
                  <a:lnTo>
                    <a:pt x="1810" y="482"/>
                  </a:lnTo>
                  <a:lnTo>
                    <a:pt x="1815" y="487"/>
                  </a:lnTo>
                  <a:lnTo>
                    <a:pt x="1815" y="494"/>
                  </a:lnTo>
                  <a:lnTo>
                    <a:pt x="1815" y="504"/>
                  </a:lnTo>
                  <a:lnTo>
                    <a:pt x="1813" y="512"/>
                  </a:lnTo>
                  <a:lnTo>
                    <a:pt x="1810" y="514"/>
                  </a:lnTo>
                  <a:lnTo>
                    <a:pt x="1805" y="514"/>
                  </a:lnTo>
                  <a:lnTo>
                    <a:pt x="1803" y="517"/>
                  </a:lnTo>
                  <a:lnTo>
                    <a:pt x="1798" y="519"/>
                  </a:lnTo>
                  <a:lnTo>
                    <a:pt x="1792" y="522"/>
                  </a:lnTo>
                  <a:lnTo>
                    <a:pt x="1787" y="527"/>
                  </a:lnTo>
                  <a:lnTo>
                    <a:pt x="1785" y="529"/>
                  </a:lnTo>
                  <a:lnTo>
                    <a:pt x="1780" y="532"/>
                  </a:lnTo>
                  <a:lnTo>
                    <a:pt x="1777" y="537"/>
                  </a:lnTo>
                  <a:lnTo>
                    <a:pt x="1777" y="545"/>
                  </a:lnTo>
                  <a:lnTo>
                    <a:pt x="1775" y="555"/>
                  </a:lnTo>
                  <a:lnTo>
                    <a:pt x="1772" y="565"/>
                  </a:lnTo>
                  <a:lnTo>
                    <a:pt x="1772" y="572"/>
                  </a:lnTo>
                  <a:lnTo>
                    <a:pt x="1772" y="582"/>
                  </a:lnTo>
                  <a:lnTo>
                    <a:pt x="1775" y="587"/>
                  </a:lnTo>
                  <a:lnTo>
                    <a:pt x="1775" y="593"/>
                  </a:lnTo>
                  <a:lnTo>
                    <a:pt x="1777" y="598"/>
                  </a:lnTo>
                  <a:lnTo>
                    <a:pt x="1782" y="600"/>
                  </a:lnTo>
                  <a:lnTo>
                    <a:pt x="1787" y="605"/>
                  </a:lnTo>
                  <a:lnTo>
                    <a:pt x="1792" y="608"/>
                  </a:lnTo>
                  <a:lnTo>
                    <a:pt x="1795" y="613"/>
                  </a:lnTo>
                  <a:lnTo>
                    <a:pt x="1800" y="618"/>
                  </a:lnTo>
                  <a:lnTo>
                    <a:pt x="1803" y="625"/>
                  </a:lnTo>
                  <a:lnTo>
                    <a:pt x="1803" y="630"/>
                  </a:lnTo>
                  <a:lnTo>
                    <a:pt x="1803" y="638"/>
                  </a:lnTo>
                  <a:lnTo>
                    <a:pt x="1805" y="643"/>
                  </a:lnTo>
                  <a:lnTo>
                    <a:pt x="1810" y="648"/>
                  </a:lnTo>
                  <a:lnTo>
                    <a:pt x="1815" y="653"/>
                  </a:lnTo>
                  <a:lnTo>
                    <a:pt x="1820" y="658"/>
                  </a:lnTo>
                  <a:lnTo>
                    <a:pt x="1825" y="661"/>
                  </a:lnTo>
                  <a:lnTo>
                    <a:pt x="1833" y="666"/>
                  </a:lnTo>
                  <a:lnTo>
                    <a:pt x="1838" y="671"/>
                  </a:lnTo>
                  <a:lnTo>
                    <a:pt x="1843" y="673"/>
                  </a:lnTo>
                  <a:lnTo>
                    <a:pt x="1848" y="678"/>
                  </a:lnTo>
                  <a:lnTo>
                    <a:pt x="1856" y="683"/>
                  </a:lnTo>
                  <a:lnTo>
                    <a:pt x="1863" y="691"/>
                  </a:lnTo>
                  <a:lnTo>
                    <a:pt x="1871" y="693"/>
                  </a:lnTo>
                  <a:lnTo>
                    <a:pt x="1881" y="698"/>
                  </a:lnTo>
                  <a:lnTo>
                    <a:pt x="1888" y="698"/>
                  </a:lnTo>
                  <a:lnTo>
                    <a:pt x="1896" y="698"/>
                  </a:lnTo>
                  <a:lnTo>
                    <a:pt x="1903" y="696"/>
                  </a:lnTo>
                  <a:lnTo>
                    <a:pt x="1908" y="696"/>
                  </a:lnTo>
                  <a:lnTo>
                    <a:pt x="1914" y="696"/>
                  </a:lnTo>
                  <a:lnTo>
                    <a:pt x="1919" y="696"/>
                  </a:lnTo>
                  <a:lnTo>
                    <a:pt x="1924" y="698"/>
                  </a:lnTo>
                  <a:lnTo>
                    <a:pt x="1926" y="701"/>
                  </a:lnTo>
                  <a:lnTo>
                    <a:pt x="1929" y="703"/>
                  </a:lnTo>
                  <a:lnTo>
                    <a:pt x="1931" y="706"/>
                  </a:lnTo>
                  <a:lnTo>
                    <a:pt x="1931" y="708"/>
                  </a:lnTo>
                  <a:lnTo>
                    <a:pt x="1934" y="708"/>
                  </a:lnTo>
                  <a:lnTo>
                    <a:pt x="1936" y="711"/>
                  </a:lnTo>
                  <a:lnTo>
                    <a:pt x="1939" y="711"/>
                  </a:lnTo>
                  <a:lnTo>
                    <a:pt x="1944" y="711"/>
                  </a:lnTo>
                  <a:lnTo>
                    <a:pt x="1949" y="711"/>
                  </a:lnTo>
                  <a:lnTo>
                    <a:pt x="1954" y="711"/>
                  </a:lnTo>
                  <a:lnTo>
                    <a:pt x="1956" y="711"/>
                  </a:lnTo>
                  <a:lnTo>
                    <a:pt x="1964" y="708"/>
                  </a:lnTo>
                  <a:lnTo>
                    <a:pt x="1966" y="708"/>
                  </a:lnTo>
                  <a:lnTo>
                    <a:pt x="1971" y="706"/>
                  </a:lnTo>
                  <a:lnTo>
                    <a:pt x="1977" y="703"/>
                  </a:lnTo>
                  <a:lnTo>
                    <a:pt x="1979" y="701"/>
                  </a:lnTo>
                  <a:lnTo>
                    <a:pt x="1982" y="698"/>
                  </a:lnTo>
                  <a:lnTo>
                    <a:pt x="1984" y="693"/>
                  </a:lnTo>
                  <a:lnTo>
                    <a:pt x="1984" y="691"/>
                  </a:lnTo>
                  <a:lnTo>
                    <a:pt x="1984" y="681"/>
                  </a:lnTo>
                  <a:lnTo>
                    <a:pt x="1984" y="673"/>
                  </a:lnTo>
                  <a:lnTo>
                    <a:pt x="1984" y="668"/>
                  </a:lnTo>
                  <a:lnTo>
                    <a:pt x="1984" y="666"/>
                  </a:lnTo>
                  <a:lnTo>
                    <a:pt x="1984" y="661"/>
                  </a:lnTo>
                  <a:lnTo>
                    <a:pt x="1987" y="658"/>
                  </a:lnTo>
                  <a:lnTo>
                    <a:pt x="1989" y="656"/>
                  </a:lnTo>
                  <a:lnTo>
                    <a:pt x="1992" y="653"/>
                  </a:lnTo>
                  <a:lnTo>
                    <a:pt x="1994" y="648"/>
                  </a:lnTo>
                  <a:lnTo>
                    <a:pt x="1992" y="640"/>
                  </a:lnTo>
                  <a:lnTo>
                    <a:pt x="1989" y="633"/>
                  </a:lnTo>
                  <a:lnTo>
                    <a:pt x="1989" y="628"/>
                  </a:lnTo>
                  <a:lnTo>
                    <a:pt x="1992" y="625"/>
                  </a:lnTo>
                  <a:lnTo>
                    <a:pt x="1994" y="620"/>
                  </a:lnTo>
                  <a:lnTo>
                    <a:pt x="1999" y="615"/>
                  </a:lnTo>
                  <a:lnTo>
                    <a:pt x="2004" y="608"/>
                  </a:lnTo>
                  <a:lnTo>
                    <a:pt x="2007" y="600"/>
                  </a:lnTo>
                  <a:lnTo>
                    <a:pt x="2009" y="593"/>
                  </a:lnTo>
                  <a:lnTo>
                    <a:pt x="2012" y="585"/>
                  </a:lnTo>
                  <a:lnTo>
                    <a:pt x="2009" y="580"/>
                  </a:lnTo>
                  <a:lnTo>
                    <a:pt x="2009" y="572"/>
                  </a:lnTo>
                  <a:lnTo>
                    <a:pt x="2012" y="565"/>
                  </a:lnTo>
                  <a:lnTo>
                    <a:pt x="2014" y="560"/>
                  </a:lnTo>
                  <a:lnTo>
                    <a:pt x="2022" y="552"/>
                  </a:lnTo>
                  <a:lnTo>
                    <a:pt x="2027" y="545"/>
                  </a:lnTo>
                  <a:lnTo>
                    <a:pt x="2035" y="540"/>
                  </a:lnTo>
                  <a:lnTo>
                    <a:pt x="2042" y="535"/>
                  </a:lnTo>
                  <a:lnTo>
                    <a:pt x="2047" y="532"/>
                  </a:lnTo>
                  <a:lnTo>
                    <a:pt x="2052" y="529"/>
                  </a:lnTo>
                  <a:lnTo>
                    <a:pt x="2057" y="527"/>
                  </a:lnTo>
                  <a:lnTo>
                    <a:pt x="2065" y="524"/>
                  </a:lnTo>
                  <a:lnTo>
                    <a:pt x="2072" y="517"/>
                  </a:lnTo>
                  <a:lnTo>
                    <a:pt x="2080" y="512"/>
                  </a:lnTo>
                  <a:lnTo>
                    <a:pt x="2087" y="502"/>
                  </a:lnTo>
                  <a:lnTo>
                    <a:pt x="2093" y="494"/>
                  </a:lnTo>
                  <a:lnTo>
                    <a:pt x="2098" y="484"/>
                  </a:lnTo>
                  <a:lnTo>
                    <a:pt x="2100" y="474"/>
                  </a:lnTo>
                  <a:lnTo>
                    <a:pt x="2105" y="466"/>
                  </a:lnTo>
                  <a:lnTo>
                    <a:pt x="2108" y="461"/>
                  </a:lnTo>
                  <a:lnTo>
                    <a:pt x="2108" y="456"/>
                  </a:lnTo>
                  <a:lnTo>
                    <a:pt x="2113" y="454"/>
                  </a:lnTo>
                  <a:lnTo>
                    <a:pt x="2113" y="454"/>
                  </a:lnTo>
                  <a:lnTo>
                    <a:pt x="2118" y="451"/>
                  </a:lnTo>
                  <a:lnTo>
                    <a:pt x="2123" y="449"/>
                  </a:lnTo>
                  <a:lnTo>
                    <a:pt x="2125" y="446"/>
                  </a:lnTo>
                  <a:lnTo>
                    <a:pt x="2130" y="444"/>
                  </a:lnTo>
                  <a:lnTo>
                    <a:pt x="2135" y="439"/>
                  </a:lnTo>
                  <a:lnTo>
                    <a:pt x="2140" y="434"/>
                  </a:lnTo>
                  <a:lnTo>
                    <a:pt x="2148" y="429"/>
                  </a:lnTo>
                  <a:lnTo>
                    <a:pt x="2156" y="424"/>
                  </a:lnTo>
                  <a:lnTo>
                    <a:pt x="2163" y="416"/>
                  </a:lnTo>
                  <a:lnTo>
                    <a:pt x="2171" y="411"/>
                  </a:lnTo>
                  <a:lnTo>
                    <a:pt x="2176" y="403"/>
                  </a:lnTo>
                  <a:lnTo>
                    <a:pt x="2183" y="396"/>
                  </a:lnTo>
                  <a:lnTo>
                    <a:pt x="2191" y="391"/>
                  </a:lnTo>
                  <a:lnTo>
                    <a:pt x="2196" y="386"/>
                  </a:lnTo>
                  <a:lnTo>
                    <a:pt x="2198" y="378"/>
                  </a:lnTo>
                  <a:lnTo>
                    <a:pt x="2203" y="376"/>
                  </a:lnTo>
                  <a:lnTo>
                    <a:pt x="2203" y="371"/>
                  </a:lnTo>
                  <a:lnTo>
                    <a:pt x="2206" y="368"/>
                  </a:lnTo>
                  <a:lnTo>
                    <a:pt x="2203" y="366"/>
                  </a:lnTo>
                  <a:lnTo>
                    <a:pt x="2196" y="363"/>
                  </a:lnTo>
                  <a:lnTo>
                    <a:pt x="2188" y="363"/>
                  </a:lnTo>
                  <a:lnTo>
                    <a:pt x="2178" y="366"/>
                  </a:lnTo>
                  <a:lnTo>
                    <a:pt x="2168" y="368"/>
                  </a:lnTo>
                  <a:lnTo>
                    <a:pt x="2161" y="371"/>
                  </a:lnTo>
                  <a:lnTo>
                    <a:pt x="2150" y="376"/>
                  </a:lnTo>
                  <a:lnTo>
                    <a:pt x="2143" y="381"/>
                  </a:lnTo>
                  <a:lnTo>
                    <a:pt x="2140" y="383"/>
                  </a:lnTo>
                  <a:lnTo>
                    <a:pt x="2140" y="381"/>
                  </a:lnTo>
                  <a:lnTo>
                    <a:pt x="2143" y="378"/>
                  </a:lnTo>
                  <a:lnTo>
                    <a:pt x="2145" y="376"/>
                  </a:lnTo>
                  <a:lnTo>
                    <a:pt x="2145" y="371"/>
                  </a:lnTo>
                  <a:lnTo>
                    <a:pt x="2143" y="366"/>
                  </a:lnTo>
                  <a:lnTo>
                    <a:pt x="2138" y="366"/>
                  </a:lnTo>
                  <a:lnTo>
                    <a:pt x="2128" y="366"/>
                  </a:lnTo>
                  <a:lnTo>
                    <a:pt x="2125" y="368"/>
                  </a:lnTo>
                  <a:lnTo>
                    <a:pt x="2125" y="366"/>
                  </a:lnTo>
                  <a:lnTo>
                    <a:pt x="2130" y="363"/>
                  </a:lnTo>
                  <a:lnTo>
                    <a:pt x="2140" y="358"/>
                  </a:lnTo>
                  <a:lnTo>
                    <a:pt x="2150" y="356"/>
                  </a:lnTo>
                  <a:lnTo>
                    <a:pt x="2158" y="353"/>
                  </a:lnTo>
                  <a:lnTo>
                    <a:pt x="2166" y="350"/>
                  </a:lnTo>
                  <a:lnTo>
                    <a:pt x="2171" y="353"/>
                  </a:lnTo>
                  <a:lnTo>
                    <a:pt x="2173" y="353"/>
                  </a:lnTo>
                  <a:lnTo>
                    <a:pt x="2178" y="356"/>
                  </a:lnTo>
                  <a:lnTo>
                    <a:pt x="2183" y="353"/>
                  </a:lnTo>
                  <a:lnTo>
                    <a:pt x="2188" y="353"/>
                  </a:lnTo>
                  <a:lnTo>
                    <a:pt x="2193" y="350"/>
                  </a:lnTo>
                  <a:lnTo>
                    <a:pt x="2198" y="345"/>
                  </a:lnTo>
                  <a:lnTo>
                    <a:pt x="2201" y="343"/>
                  </a:lnTo>
                  <a:lnTo>
                    <a:pt x="2201" y="338"/>
                  </a:lnTo>
                  <a:lnTo>
                    <a:pt x="2198" y="333"/>
                  </a:lnTo>
                  <a:lnTo>
                    <a:pt x="2196" y="330"/>
                  </a:lnTo>
                  <a:lnTo>
                    <a:pt x="2193" y="328"/>
                  </a:lnTo>
                  <a:lnTo>
                    <a:pt x="2188" y="325"/>
                  </a:lnTo>
                  <a:lnTo>
                    <a:pt x="2183" y="325"/>
                  </a:lnTo>
                  <a:lnTo>
                    <a:pt x="2176" y="323"/>
                  </a:lnTo>
                  <a:lnTo>
                    <a:pt x="2168" y="323"/>
                  </a:lnTo>
                  <a:lnTo>
                    <a:pt x="2161" y="323"/>
                  </a:lnTo>
                  <a:lnTo>
                    <a:pt x="2153" y="323"/>
                  </a:lnTo>
                  <a:lnTo>
                    <a:pt x="2145" y="323"/>
                  </a:lnTo>
                  <a:lnTo>
                    <a:pt x="2140" y="323"/>
                  </a:lnTo>
                  <a:lnTo>
                    <a:pt x="2138" y="325"/>
                  </a:lnTo>
                  <a:lnTo>
                    <a:pt x="2135" y="325"/>
                  </a:lnTo>
                  <a:lnTo>
                    <a:pt x="2135" y="325"/>
                  </a:lnTo>
                  <a:lnTo>
                    <a:pt x="2135" y="323"/>
                  </a:lnTo>
                  <a:lnTo>
                    <a:pt x="2135" y="323"/>
                  </a:lnTo>
                  <a:lnTo>
                    <a:pt x="2138" y="320"/>
                  </a:lnTo>
                  <a:lnTo>
                    <a:pt x="2143" y="318"/>
                  </a:lnTo>
                  <a:lnTo>
                    <a:pt x="2148" y="318"/>
                  </a:lnTo>
                  <a:lnTo>
                    <a:pt x="2153" y="318"/>
                  </a:lnTo>
                  <a:lnTo>
                    <a:pt x="2158" y="318"/>
                  </a:lnTo>
                  <a:lnTo>
                    <a:pt x="2161" y="315"/>
                  </a:lnTo>
                  <a:lnTo>
                    <a:pt x="2161" y="313"/>
                  </a:lnTo>
                  <a:lnTo>
                    <a:pt x="2156" y="310"/>
                  </a:lnTo>
                  <a:lnTo>
                    <a:pt x="2150" y="308"/>
                  </a:lnTo>
                  <a:lnTo>
                    <a:pt x="2145" y="305"/>
                  </a:lnTo>
                  <a:lnTo>
                    <a:pt x="2140" y="303"/>
                  </a:lnTo>
                  <a:lnTo>
                    <a:pt x="2135" y="303"/>
                  </a:lnTo>
                  <a:lnTo>
                    <a:pt x="2133" y="300"/>
                  </a:lnTo>
                  <a:lnTo>
                    <a:pt x="2133" y="300"/>
                  </a:lnTo>
                  <a:lnTo>
                    <a:pt x="2133" y="298"/>
                  </a:lnTo>
                  <a:lnTo>
                    <a:pt x="2138" y="295"/>
                  </a:lnTo>
                  <a:lnTo>
                    <a:pt x="2143" y="292"/>
                  </a:lnTo>
                  <a:lnTo>
                    <a:pt x="2148" y="290"/>
                  </a:lnTo>
                  <a:lnTo>
                    <a:pt x="2150" y="285"/>
                  </a:lnTo>
                  <a:lnTo>
                    <a:pt x="2153" y="282"/>
                  </a:lnTo>
                  <a:lnTo>
                    <a:pt x="2156" y="277"/>
                  </a:lnTo>
                  <a:lnTo>
                    <a:pt x="2156" y="275"/>
                  </a:lnTo>
                  <a:lnTo>
                    <a:pt x="2153" y="272"/>
                  </a:lnTo>
                  <a:lnTo>
                    <a:pt x="2153" y="270"/>
                  </a:lnTo>
                  <a:lnTo>
                    <a:pt x="2150" y="267"/>
                  </a:lnTo>
                  <a:lnTo>
                    <a:pt x="2150" y="265"/>
                  </a:lnTo>
                  <a:lnTo>
                    <a:pt x="2150" y="260"/>
                  </a:lnTo>
                  <a:lnTo>
                    <a:pt x="2153" y="257"/>
                  </a:lnTo>
                  <a:lnTo>
                    <a:pt x="2153" y="255"/>
                  </a:lnTo>
                  <a:lnTo>
                    <a:pt x="2153" y="252"/>
                  </a:lnTo>
                  <a:lnTo>
                    <a:pt x="2150" y="250"/>
                  </a:lnTo>
                  <a:lnTo>
                    <a:pt x="2148" y="250"/>
                  </a:lnTo>
                  <a:lnTo>
                    <a:pt x="2143" y="247"/>
                  </a:lnTo>
                  <a:lnTo>
                    <a:pt x="2140" y="245"/>
                  </a:lnTo>
                  <a:lnTo>
                    <a:pt x="2140" y="245"/>
                  </a:lnTo>
                  <a:lnTo>
                    <a:pt x="2140" y="242"/>
                  </a:lnTo>
                  <a:lnTo>
                    <a:pt x="2140" y="240"/>
                  </a:lnTo>
                  <a:lnTo>
                    <a:pt x="2140" y="237"/>
                  </a:lnTo>
                  <a:lnTo>
                    <a:pt x="2138" y="234"/>
                  </a:lnTo>
                  <a:lnTo>
                    <a:pt x="2133" y="234"/>
                  </a:lnTo>
                  <a:lnTo>
                    <a:pt x="2128" y="232"/>
                  </a:lnTo>
                  <a:lnTo>
                    <a:pt x="2120" y="232"/>
                  </a:lnTo>
                  <a:lnTo>
                    <a:pt x="2113" y="229"/>
                  </a:lnTo>
                  <a:lnTo>
                    <a:pt x="2105" y="229"/>
                  </a:lnTo>
                  <a:lnTo>
                    <a:pt x="2100" y="227"/>
                  </a:lnTo>
                  <a:lnTo>
                    <a:pt x="2095" y="224"/>
                  </a:lnTo>
                  <a:lnTo>
                    <a:pt x="2095" y="219"/>
                  </a:lnTo>
                  <a:lnTo>
                    <a:pt x="2100" y="217"/>
                  </a:lnTo>
                  <a:lnTo>
                    <a:pt x="2105" y="212"/>
                  </a:lnTo>
                  <a:lnTo>
                    <a:pt x="2108" y="207"/>
                  </a:lnTo>
                  <a:lnTo>
                    <a:pt x="2110" y="204"/>
                  </a:lnTo>
                  <a:lnTo>
                    <a:pt x="2108" y="202"/>
                  </a:lnTo>
                  <a:lnTo>
                    <a:pt x="2105" y="202"/>
                  </a:lnTo>
                  <a:lnTo>
                    <a:pt x="2103" y="199"/>
                  </a:lnTo>
                  <a:lnTo>
                    <a:pt x="2098" y="202"/>
                  </a:lnTo>
                  <a:lnTo>
                    <a:pt x="2093" y="202"/>
                  </a:lnTo>
                  <a:lnTo>
                    <a:pt x="2087" y="202"/>
                  </a:lnTo>
                  <a:lnTo>
                    <a:pt x="2085" y="202"/>
                  </a:lnTo>
                  <a:lnTo>
                    <a:pt x="2082" y="199"/>
                  </a:lnTo>
                  <a:lnTo>
                    <a:pt x="2082" y="197"/>
                  </a:lnTo>
                  <a:lnTo>
                    <a:pt x="2080" y="197"/>
                  </a:lnTo>
                  <a:lnTo>
                    <a:pt x="2077" y="194"/>
                  </a:lnTo>
                  <a:lnTo>
                    <a:pt x="2075" y="194"/>
                  </a:lnTo>
                  <a:lnTo>
                    <a:pt x="2070" y="194"/>
                  </a:lnTo>
                  <a:lnTo>
                    <a:pt x="2062" y="194"/>
                  </a:lnTo>
                  <a:lnTo>
                    <a:pt x="2055" y="184"/>
                  </a:lnTo>
                  <a:lnTo>
                    <a:pt x="2052" y="174"/>
                  </a:lnTo>
                  <a:lnTo>
                    <a:pt x="2050" y="161"/>
                  </a:lnTo>
                  <a:lnTo>
                    <a:pt x="2050" y="154"/>
                  </a:lnTo>
                  <a:lnTo>
                    <a:pt x="2050" y="146"/>
                  </a:lnTo>
                  <a:lnTo>
                    <a:pt x="2050" y="141"/>
                  </a:lnTo>
                  <a:lnTo>
                    <a:pt x="2047" y="134"/>
                  </a:lnTo>
                  <a:lnTo>
                    <a:pt x="2045" y="129"/>
                  </a:lnTo>
                  <a:lnTo>
                    <a:pt x="2045" y="121"/>
                  </a:lnTo>
                  <a:lnTo>
                    <a:pt x="2047" y="111"/>
                  </a:lnTo>
                  <a:lnTo>
                    <a:pt x="2047" y="103"/>
                  </a:lnTo>
                  <a:lnTo>
                    <a:pt x="2047" y="101"/>
                  </a:lnTo>
                  <a:lnTo>
                    <a:pt x="2045" y="98"/>
                  </a:lnTo>
                  <a:lnTo>
                    <a:pt x="2042" y="98"/>
                  </a:lnTo>
                  <a:lnTo>
                    <a:pt x="2040" y="96"/>
                  </a:lnTo>
                  <a:lnTo>
                    <a:pt x="2035" y="96"/>
                  </a:lnTo>
                  <a:lnTo>
                    <a:pt x="2032" y="98"/>
                  </a:lnTo>
                  <a:lnTo>
                    <a:pt x="2029" y="98"/>
                  </a:lnTo>
                  <a:lnTo>
                    <a:pt x="2027" y="98"/>
                  </a:lnTo>
                  <a:lnTo>
                    <a:pt x="2022" y="101"/>
                  </a:lnTo>
                  <a:lnTo>
                    <a:pt x="2017" y="103"/>
                  </a:lnTo>
                  <a:lnTo>
                    <a:pt x="2014" y="106"/>
                  </a:lnTo>
                  <a:lnTo>
                    <a:pt x="2012" y="111"/>
                  </a:lnTo>
                  <a:lnTo>
                    <a:pt x="2009" y="113"/>
                  </a:lnTo>
                  <a:lnTo>
                    <a:pt x="2007" y="116"/>
                  </a:lnTo>
                  <a:lnTo>
                    <a:pt x="2004" y="121"/>
                  </a:lnTo>
                  <a:lnTo>
                    <a:pt x="2004" y="124"/>
                  </a:lnTo>
                  <a:lnTo>
                    <a:pt x="2002" y="129"/>
                  </a:lnTo>
                  <a:lnTo>
                    <a:pt x="1999" y="131"/>
                  </a:lnTo>
                  <a:lnTo>
                    <a:pt x="1997" y="131"/>
                  </a:lnTo>
                  <a:lnTo>
                    <a:pt x="1994" y="131"/>
                  </a:lnTo>
                  <a:lnTo>
                    <a:pt x="1992" y="134"/>
                  </a:lnTo>
                  <a:lnTo>
                    <a:pt x="1992" y="131"/>
                  </a:lnTo>
                  <a:lnTo>
                    <a:pt x="1989" y="131"/>
                  </a:lnTo>
                  <a:lnTo>
                    <a:pt x="1987" y="129"/>
                  </a:lnTo>
                  <a:lnTo>
                    <a:pt x="1984" y="126"/>
                  </a:lnTo>
                  <a:lnTo>
                    <a:pt x="1982" y="126"/>
                  </a:lnTo>
                  <a:lnTo>
                    <a:pt x="1979" y="126"/>
                  </a:lnTo>
                  <a:lnTo>
                    <a:pt x="1977" y="129"/>
                  </a:lnTo>
                  <a:lnTo>
                    <a:pt x="1974" y="131"/>
                  </a:lnTo>
                  <a:lnTo>
                    <a:pt x="1971" y="134"/>
                  </a:lnTo>
                  <a:lnTo>
                    <a:pt x="1969" y="136"/>
                  </a:lnTo>
                  <a:lnTo>
                    <a:pt x="1964" y="141"/>
                  </a:lnTo>
                  <a:lnTo>
                    <a:pt x="1964" y="141"/>
                  </a:lnTo>
                  <a:lnTo>
                    <a:pt x="1964" y="141"/>
                  </a:lnTo>
                  <a:lnTo>
                    <a:pt x="1964" y="139"/>
                  </a:lnTo>
                  <a:lnTo>
                    <a:pt x="1964" y="136"/>
                  </a:lnTo>
                  <a:lnTo>
                    <a:pt x="1964" y="134"/>
                  </a:lnTo>
                  <a:lnTo>
                    <a:pt x="1961" y="131"/>
                  </a:lnTo>
                  <a:lnTo>
                    <a:pt x="1954" y="131"/>
                  </a:lnTo>
                  <a:lnTo>
                    <a:pt x="1946" y="134"/>
                  </a:lnTo>
                  <a:lnTo>
                    <a:pt x="1946" y="131"/>
                  </a:lnTo>
                  <a:lnTo>
                    <a:pt x="1951" y="129"/>
                  </a:lnTo>
                  <a:lnTo>
                    <a:pt x="1954" y="124"/>
                  </a:lnTo>
                  <a:lnTo>
                    <a:pt x="1959" y="119"/>
                  </a:lnTo>
                  <a:lnTo>
                    <a:pt x="1961" y="116"/>
                  </a:lnTo>
                  <a:lnTo>
                    <a:pt x="1964" y="111"/>
                  </a:lnTo>
                  <a:lnTo>
                    <a:pt x="1961" y="108"/>
                  </a:lnTo>
                  <a:lnTo>
                    <a:pt x="1954" y="108"/>
                  </a:lnTo>
                  <a:lnTo>
                    <a:pt x="1949" y="111"/>
                  </a:lnTo>
                  <a:lnTo>
                    <a:pt x="1944" y="111"/>
                  </a:lnTo>
                  <a:lnTo>
                    <a:pt x="1939" y="111"/>
                  </a:lnTo>
                  <a:lnTo>
                    <a:pt x="1934" y="108"/>
                  </a:lnTo>
                  <a:lnTo>
                    <a:pt x="1931" y="108"/>
                  </a:lnTo>
                  <a:lnTo>
                    <a:pt x="1926" y="108"/>
                  </a:lnTo>
                  <a:lnTo>
                    <a:pt x="1924" y="108"/>
                  </a:lnTo>
                  <a:lnTo>
                    <a:pt x="1919" y="108"/>
                  </a:lnTo>
                  <a:lnTo>
                    <a:pt x="1916" y="108"/>
                  </a:lnTo>
                  <a:lnTo>
                    <a:pt x="1914" y="111"/>
                  </a:lnTo>
                  <a:lnTo>
                    <a:pt x="1911" y="111"/>
                  </a:lnTo>
                  <a:lnTo>
                    <a:pt x="1906" y="111"/>
                  </a:lnTo>
                  <a:lnTo>
                    <a:pt x="1898" y="116"/>
                  </a:lnTo>
                  <a:lnTo>
                    <a:pt x="1888" y="121"/>
                  </a:lnTo>
                  <a:lnTo>
                    <a:pt x="1876" y="126"/>
                  </a:lnTo>
                  <a:lnTo>
                    <a:pt x="1866" y="129"/>
                  </a:lnTo>
                  <a:lnTo>
                    <a:pt x="1853" y="134"/>
                  </a:lnTo>
                  <a:lnTo>
                    <a:pt x="1845" y="139"/>
                  </a:lnTo>
                  <a:lnTo>
                    <a:pt x="1838" y="144"/>
                  </a:lnTo>
                  <a:lnTo>
                    <a:pt x="1835" y="149"/>
                  </a:lnTo>
                  <a:lnTo>
                    <a:pt x="1833" y="151"/>
                  </a:lnTo>
                  <a:lnTo>
                    <a:pt x="1830" y="156"/>
                  </a:lnTo>
                  <a:lnTo>
                    <a:pt x="1830" y="159"/>
                  </a:lnTo>
                  <a:lnTo>
                    <a:pt x="1828" y="161"/>
                  </a:lnTo>
                  <a:lnTo>
                    <a:pt x="1825" y="164"/>
                  </a:lnTo>
                  <a:lnTo>
                    <a:pt x="1820" y="166"/>
                  </a:lnTo>
                  <a:lnTo>
                    <a:pt x="1815" y="166"/>
                  </a:lnTo>
                  <a:lnTo>
                    <a:pt x="1808" y="166"/>
                  </a:lnTo>
                  <a:lnTo>
                    <a:pt x="1800" y="169"/>
                  </a:lnTo>
                  <a:lnTo>
                    <a:pt x="1792" y="169"/>
                  </a:lnTo>
                  <a:lnTo>
                    <a:pt x="1782" y="174"/>
                  </a:lnTo>
                  <a:lnTo>
                    <a:pt x="1775" y="176"/>
                  </a:lnTo>
                  <a:lnTo>
                    <a:pt x="1767" y="182"/>
                  </a:lnTo>
                  <a:lnTo>
                    <a:pt x="1760" y="184"/>
                  </a:lnTo>
                  <a:lnTo>
                    <a:pt x="1755" y="189"/>
                  </a:lnTo>
                  <a:lnTo>
                    <a:pt x="1752" y="192"/>
                  </a:lnTo>
                  <a:lnTo>
                    <a:pt x="1750" y="197"/>
                  </a:lnTo>
                  <a:lnTo>
                    <a:pt x="1745" y="202"/>
                  </a:lnTo>
                  <a:lnTo>
                    <a:pt x="1737" y="207"/>
                  </a:lnTo>
                  <a:lnTo>
                    <a:pt x="1727" y="212"/>
                  </a:lnTo>
                  <a:lnTo>
                    <a:pt x="1719" y="217"/>
                  </a:lnTo>
                  <a:lnTo>
                    <a:pt x="1712" y="222"/>
                  </a:lnTo>
                  <a:lnTo>
                    <a:pt x="1707" y="229"/>
                  </a:lnTo>
                  <a:lnTo>
                    <a:pt x="1704" y="234"/>
                  </a:lnTo>
                  <a:lnTo>
                    <a:pt x="1704" y="240"/>
                  </a:lnTo>
                  <a:lnTo>
                    <a:pt x="1702" y="247"/>
                  </a:lnTo>
                  <a:lnTo>
                    <a:pt x="1697" y="252"/>
                  </a:lnTo>
                  <a:lnTo>
                    <a:pt x="1692" y="255"/>
                  </a:lnTo>
                  <a:lnTo>
                    <a:pt x="1684" y="260"/>
                  </a:lnTo>
                  <a:lnTo>
                    <a:pt x="1677" y="262"/>
                  </a:lnTo>
                  <a:lnTo>
                    <a:pt x="1669" y="265"/>
                  </a:lnTo>
                  <a:lnTo>
                    <a:pt x="1659" y="267"/>
                  </a:lnTo>
                  <a:lnTo>
                    <a:pt x="1651" y="270"/>
                  </a:lnTo>
                  <a:lnTo>
                    <a:pt x="1646" y="272"/>
                  </a:lnTo>
                  <a:lnTo>
                    <a:pt x="1639" y="277"/>
                  </a:lnTo>
                  <a:lnTo>
                    <a:pt x="1636" y="280"/>
                  </a:lnTo>
                  <a:lnTo>
                    <a:pt x="1634" y="282"/>
                  </a:lnTo>
                  <a:lnTo>
                    <a:pt x="1634" y="287"/>
                  </a:lnTo>
                  <a:lnTo>
                    <a:pt x="1634" y="290"/>
                  </a:lnTo>
                  <a:lnTo>
                    <a:pt x="1636" y="295"/>
                  </a:lnTo>
                  <a:close/>
                  <a:moveTo>
                    <a:pt x="1258" y="159"/>
                  </a:moveTo>
                  <a:lnTo>
                    <a:pt x="1258" y="159"/>
                  </a:lnTo>
                  <a:lnTo>
                    <a:pt x="1261" y="159"/>
                  </a:lnTo>
                  <a:lnTo>
                    <a:pt x="1261" y="159"/>
                  </a:lnTo>
                  <a:lnTo>
                    <a:pt x="1263" y="164"/>
                  </a:lnTo>
                  <a:lnTo>
                    <a:pt x="1263" y="164"/>
                  </a:lnTo>
                  <a:lnTo>
                    <a:pt x="1271" y="166"/>
                  </a:lnTo>
                  <a:lnTo>
                    <a:pt x="1271" y="166"/>
                  </a:lnTo>
                  <a:lnTo>
                    <a:pt x="1278" y="166"/>
                  </a:lnTo>
                  <a:lnTo>
                    <a:pt x="1278" y="166"/>
                  </a:lnTo>
                  <a:lnTo>
                    <a:pt x="1283" y="161"/>
                  </a:lnTo>
                  <a:lnTo>
                    <a:pt x="1283" y="161"/>
                  </a:lnTo>
                  <a:lnTo>
                    <a:pt x="1288" y="159"/>
                  </a:lnTo>
                  <a:lnTo>
                    <a:pt x="1288" y="159"/>
                  </a:lnTo>
                  <a:lnTo>
                    <a:pt x="1291" y="156"/>
                  </a:lnTo>
                  <a:lnTo>
                    <a:pt x="1291" y="156"/>
                  </a:lnTo>
                  <a:lnTo>
                    <a:pt x="1293" y="154"/>
                  </a:lnTo>
                  <a:lnTo>
                    <a:pt x="1293" y="154"/>
                  </a:lnTo>
                  <a:lnTo>
                    <a:pt x="1296" y="156"/>
                  </a:lnTo>
                  <a:lnTo>
                    <a:pt x="1296" y="156"/>
                  </a:lnTo>
                  <a:lnTo>
                    <a:pt x="1301" y="159"/>
                  </a:lnTo>
                  <a:lnTo>
                    <a:pt x="1301" y="159"/>
                  </a:lnTo>
                  <a:lnTo>
                    <a:pt x="1306" y="164"/>
                  </a:lnTo>
                  <a:lnTo>
                    <a:pt x="1306" y="164"/>
                  </a:lnTo>
                  <a:lnTo>
                    <a:pt x="1311" y="169"/>
                  </a:lnTo>
                  <a:lnTo>
                    <a:pt x="1311" y="169"/>
                  </a:lnTo>
                  <a:lnTo>
                    <a:pt x="1316" y="174"/>
                  </a:lnTo>
                  <a:lnTo>
                    <a:pt x="1316" y="174"/>
                  </a:lnTo>
                  <a:lnTo>
                    <a:pt x="1316" y="176"/>
                  </a:lnTo>
                  <a:lnTo>
                    <a:pt x="1316" y="176"/>
                  </a:lnTo>
                  <a:lnTo>
                    <a:pt x="1316" y="176"/>
                  </a:lnTo>
                  <a:lnTo>
                    <a:pt x="1316" y="176"/>
                  </a:lnTo>
                  <a:lnTo>
                    <a:pt x="1311" y="174"/>
                  </a:lnTo>
                  <a:lnTo>
                    <a:pt x="1311" y="174"/>
                  </a:lnTo>
                  <a:lnTo>
                    <a:pt x="1306" y="171"/>
                  </a:lnTo>
                  <a:lnTo>
                    <a:pt x="1306" y="171"/>
                  </a:lnTo>
                  <a:lnTo>
                    <a:pt x="1298" y="169"/>
                  </a:lnTo>
                  <a:lnTo>
                    <a:pt x="1298" y="169"/>
                  </a:lnTo>
                  <a:lnTo>
                    <a:pt x="1296" y="171"/>
                  </a:lnTo>
                  <a:lnTo>
                    <a:pt x="1296" y="171"/>
                  </a:lnTo>
                  <a:lnTo>
                    <a:pt x="1296" y="176"/>
                  </a:lnTo>
                  <a:lnTo>
                    <a:pt x="1296" y="176"/>
                  </a:lnTo>
                  <a:lnTo>
                    <a:pt x="1296" y="182"/>
                  </a:lnTo>
                  <a:lnTo>
                    <a:pt x="1296" y="182"/>
                  </a:lnTo>
                  <a:lnTo>
                    <a:pt x="1301" y="184"/>
                  </a:lnTo>
                  <a:lnTo>
                    <a:pt x="1301" y="184"/>
                  </a:lnTo>
                  <a:lnTo>
                    <a:pt x="1303" y="189"/>
                  </a:lnTo>
                  <a:lnTo>
                    <a:pt x="1303" y="189"/>
                  </a:lnTo>
                  <a:lnTo>
                    <a:pt x="1303" y="194"/>
                  </a:lnTo>
                  <a:lnTo>
                    <a:pt x="1303" y="194"/>
                  </a:lnTo>
                  <a:lnTo>
                    <a:pt x="1301" y="197"/>
                  </a:lnTo>
                  <a:lnTo>
                    <a:pt x="1301" y="197"/>
                  </a:lnTo>
                  <a:lnTo>
                    <a:pt x="1296" y="199"/>
                  </a:lnTo>
                  <a:lnTo>
                    <a:pt x="1296" y="199"/>
                  </a:lnTo>
                  <a:lnTo>
                    <a:pt x="1293" y="202"/>
                  </a:lnTo>
                  <a:lnTo>
                    <a:pt x="1293" y="202"/>
                  </a:lnTo>
                  <a:lnTo>
                    <a:pt x="1291" y="204"/>
                  </a:lnTo>
                  <a:lnTo>
                    <a:pt x="1291" y="204"/>
                  </a:lnTo>
                  <a:lnTo>
                    <a:pt x="1293" y="209"/>
                  </a:lnTo>
                  <a:lnTo>
                    <a:pt x="1293" y="209"/>
                  </a:lnTo>
                  <a:lnTo>
                    <a:pt x="1296" y="214"/>
                  </a:lnTo>
                  <a:lnTo>
                    <a:pt x="1296" y="214"/>
                  </a:lnTo>
                  <a:lnTo>
                    <a:pt x="1298" y="214"/>
                  </a:lnTo>
                  <a:lnTo>
                    <a:pt x="1298" y="214"/>
                  </a:lnTo>
                  <a:lnTo>
                    <a:pt x="1306" y="214"/>
                  </a:lnTo>
                  <a:lnTo>
                    <a:pt x="1306" y="214"/>
                  </a:lnTo>
                  <a:lnTo>
                    <a:pt x="1313" y="214"/>
                  </a:lnTo>
                  <a:lnTo>
                    <a:pt x="1313" y="214"/>
                  </a:lnTo>
                  <a:lnTo>
                    <a:pt x="1321" y="214"/>
                  </a:lnTo>
                  <a:lnTo>
                    <a:pt x="1321" y="214"/>
                  </a:lnTo>
                  <a:lnTo>
                    <a:pt x="1326" y="214"/>
                  </a:lnTo>
                  <a:lnTo>
                    <a:pt x="1326" y="214"/>
                  </a:lnTo>
                  <a:lnTo>
                    <a:pt x="1331" y="212"/>
                  </a:lnTo>
                  <a:lnTo>
                    <a:pt x="1331" y="212"/>
                  </a:lnTo>
                  <a:lnTo>
                    <a:pt x="1336" y="209"/>
                  </a:lnTo>
                  <a:lnTo>
                    <a:pt x="1336" y="209"/>
                  </a:lnTo>
                  <a:lnTo>
                    <a:pt x="1341" y="207"/>
                  </a:lnTo>
                  <a:lnTo>
                    <a:pt x="1341" y="207"/>
                  </a:lnTo>
                  <a:lnTo>
                    <a:pt x="1346" y="204"/>
                  </a:lnTo>
                  <a:lnTo>
                    <a:pt x="1346" y="204"/>
                  </a:lnTo>
                  <a:lnTo>
                    <a:pt x="1351" y="204"/>
                  </a:lnTo>
                  <a:lnTo>
                    <a:pt x="1351" y="204"/>
                  </a:lnTo>
                  <a:lnTo>
                    <a:pt x="1356" y="207"/>
                  </a:lnTo>
                  <a:lnTo>
                    <a:pt x="1356" y="207"/>
                  </a:lnTo>
                  <a:lnTo>
                    <a:pt x="1359" y="207"/>
                  </a:lnTo>
                  <a:lnTo>
                    <a:pt x="1359" y="207"/>
                  </a:lnTo>
                  <a:lnTo>
                    <a:pt x="1364" y="207"/>
                  </a:lnTo>
                  <a:lnTo>
                    <a:pt x="1364" y="207"/>
                  </a:lnTo>
                  <a:lnTo>
                    <a:pt x="1366" y="204"/>
                  </a:lnTo>
                  <a:lnTo>
                    <a:pt x="1366" y="204"/>
                  </a:lnTo>
                  <a:lnTo>
                    <a:pt x="1371" y="199"/>
                  </a:lnTo>
                  <a:lnTo>
                    <a:pt x="1371" y="199"/>
                  </a:lnTo>
                  <a:lnTo>
                    <a:pt x="1374" y="197"/>
                  </a:lnTo>
                  <a:lnTo>
                    <a:pt x="1374" y="197"/>
                  </a:lnTo>
                  <a:lnTo>
                    <a:pt x="1377" y="194"/>
                  </a:lnTo>
                  <a:lnTo>
                    <a:pt x="1377" y="194"/>
                  </a:lnTo>
                  <a:lnTo>
                    <a:pt x="1374" y="189"/>
                  </a:lnTo>
                  <a:lnTo>
                    <a:pt x="1374" y="189"/>
                  </a:lnTo>
                  <a:lnTo>
                    <a:pt x="1369" y="187"/>
                  </a:lnTo>
                  <a:lnTo>
                    <a:pt x="1369" y="187"/>
                  </a:lnTo>
                  <a:lnTo>
                    <a:pt x="1361" y="184"/>
                  </a:lnTo>
                  <a:lnTo>
                    <a:pt x="1361" y="184"/>
                  </a:lnTo>
                  <a:lnTo>
                    <a:pt x="1359" y="182"/>
                  </a:lnTo>
                  <a:lnTo>
                    <a:pt x="1359" y="182"/>
                  </a:lnTo>
                  <a:lnTo>
                    <a:pt x="1356" y="179"/>
                  </a:lnTo>
                  <a:lnTo>
                    <a:pt x="1356" y="179"/>
                  </a:lnTo>
                  <a:lnTo>
                    <a:pt x="1359" y="176"/>
                  </a:lnTo>
                  <a:lnTo>
                    <a:pt x="1359" y="176"/>
                  </a:lnTo>
                  <a:lnTo>
                    <a:pt x="1364" y="174"/>
                  </a:lnTo>
                  <a:lnTo>
                    <a:pt x="1364" y="174"/>
                  </a:lnTo>
                  <a:lnTo>
                    <a:pt x="1364" y="171"/>
                  </a:lnTo>
                  <a:lnTo>
                    <a:pt x="1364" y="171"/>
                  </a:lnTo>
                  <a:lnTo>
                    <a:pt x="1366" y="166"/>
                  </a:lnTo>
                  <a:lnTo>
                    <a:pt x="1366" y="166"/>
                  </a:lnTo>
                  <a:lnTo>
                    <a:pt x="1364" y="161"/>
                  </a:lnTo>
                  <a:lnTo>
                    <a:pt x="1364" y="161"/>
                  </a:lnTo>
                  <a:lnTo>
                    <a:pt x="1364" y="159"/>
                  </a:lnTo>
                  <a:lnTo>
                    <a:pt x="1364" y="159"/>
                  </a:lnTo>
                  <a:lnTo>
                    <a:pt x="1364" y="156"/>
                  </a:lnTo>
                  <a:lnTo>
                    <a:pt x="1364" y="156"/>
                  </a:lnTo>
                  <a:lnTo>
                    <a:pt x="1364" y="154"/>
                  </a:lnTo>
                  <a:lnTo>
                    <a:pt x="1364" y="154"/>
                  </a:lnTo>
                  <a:lnTo>
                    <a:pt x="1366" y="151"/>
                  </a:lnTo>
                  <a:lnTo>
                    <a:pt x="1366" y="151"/>
                  </a:lnTo>
                  <a:lnTo>
                    <a:pt x="1371" y="144"/>
                  </a:lnTo>
                  <a:lnTo>
                    <a:pt x="1371" y="144"/>
                  </a:lnTo>
                  <a:lnTo>
                    <a:pt x="1377" y="136"/>
                  </a:lnTo>
                  <a:lnTo>
                    <a:pt x="1377" y="136"/>
                  </a:lnTo>
                  <a:lnTo>
                    <a:pt x="1374" y="129"/>
                  </a:lnTo>
                  <a:lnTo>
                    <a:pt x="1374" y="129"/>
                  </a:lnTo>
                  <a:lnTo>
                    <a:pt x="1366" y="124"/>
                  </a:lnTo>
                  <a:lnTo>
                    <a:pt x="1366" y="124"/>
                  </a:lnTo>
                  <a:lnTo>
                    <a:pt x="1359" y="119"/>
                  </a:lnTo>
                  <a:lnTo>
                    <a:pt x="1359" y="119"/>
                  </a:lnTo>
                  <a:lnTo>
                    <a:pt x="1354" y="116"/>
                  </a:lnTo>
                  <a:lnTo>
                    <a:pt x="1354" y="116"/>
                  </a:lnTo>
                  <a:lnTo>
                    <a:pt x="1354" y="111"/>
                  </a:lnTo>
                  <a:lnTo>
                    <a:pt x="1354" y="111"/>
                  </a:lnTo>
                  <a:lnTo>
                    <a:pt x="1359" y="108"/>
                  </a:lnTo>
                  <a:lnTo>
                    <a:pt x="1359" y="108"/>
                  </a:lnTo>
                  <a:lnTo>
                    <a:pt x="1366" y="103"/>
                  </a:lnTo>
                  <a:lnTo>
                    <a:pt x="1366" y="103"/>
                  </a:lnTo>
                  <a:lnTo>
                    <a:pt x="1371" y="98"/>
                  </a:lnTo>
                  <a:lnTo>
                    <a:pt x="1371" y="98"/>
                  </a:lnTo>
                  <a:lnTo>
                    <a:pt x="1374" y="91"/>
                  </a:lnTo>
                  <a:lnTo>
                    <a:pt x="1374" y="91"/>
                  </a:lnTo>
                  <a:lnTo>
                    <a:pt x="1374" y="86"/>
                  </a:lnTo>
                  <a:lnTo>
                    <a:pt x="1374" y="86"/>
                  </a:lnTo>
                  <a:lnTo>
                    <a:pt x="1374" y="78"/>
                  </a:lnTo>
                  <a:lnTo>
                    <a:pt x="1374" y="78"/>
                  </a:lnTo>
                  <a:lnTo>
                    <a:pt x="1374" y="71"/>
                  </a:lnTo>
                  <a:lnTo>
                    <a:pt x="1374" y="71"/>
                  </a:lnTo>
                  <a:lnTo>
                    <a:pt x="1374" y="66"/>
                  </a:lnTo>
                  <a:lnTo>
                    <a:pt x="1374" y="66"/>
                  </a:lnTo>
                  <a:lnTo>
                    <a:pt x="1377" y="55"/>
                  </a:lnTo>
                  <a:lnTo>
                    <a:pt x="1377" y="55"/>
                  </a:lnTo>
                  <a:lnTo>
                    <a:pt x="1377" y="48"/>
                  </a:lnTo>
                  <a:lnTo>
                    <a:pt x="1377" y="48"/>
                  </a:lnTo>
                  <a:lnTo>
                    <a:pt x="1379" y="40"/>
                  </a:lnTo>
                  <a:lnTo>
                    <a:pt x="1379" y="40"/>
                  </a:lnTo>
                  <a:lnTo>
                    <a:pt x="1377" y="38"/>
                  </a:lnTo>
                  <a:lnTo>
                    <a:pt x="1377" y="38"/>
                  </a:lnTo>
                  <a:lnTo>
                    <a:pt x="1374" y="35"/>
                  </a:lnTo>
                  <a:lnTo>
                    <a:pt x="1374" y="35"/>
                  </a:lnTo>
                  <a:lnTo>
                    <a:pt x="1369" y="38"/>
                  </a:lnTo>
                  <a:lnTo>
                    <a:pt x="1369" y="38"/>
                  </a:lnTo>
                  <a:lnTo>
                    <a:pt x="1366" y="35"/>
                  </a:lnTo>
                  <a:lnTo>
                    <a:pt x="1366" y="35"/>
                  </a:lnTo>
                  <a:lnTo>
                    <a:pt x="1369" y="30"/>
                  </a:lnTo>
                  <a:lnTo>
                    <a:pt x="1369" y="30"/>
                  </a:lnTo>
                  <a:lnTo>
                    <a:pt x="1374" y="23"/>
                  </a:lnTo>
                  <a:lnTo>
                    <a:pt x="1374" y="23"/>
                  </a:lnTo>
                  <a:lnTo>
                    <a:pt x="1377" y="18"/>
                  </a:lnTo>
                  <a:lnTo>
                    <a:pt x="1377" y="18"/>
                  </a:lnTo>
                  <a:lnTo>
                    <a:pt x="1377" y="10"/>
                  </a:lnTo>
                  <a:lnTo>
                    <a:pt x="1377" y="10"/>
                  </a:lnTo>
                  <a:lnTo>
                    <a:pt x="1377" y="5"/>
                  </a:lnTo>
                  <a:lnTo>
                    <a:pt x="1377" y="5"/>
                  </a:lnTo>
                  <a:lnTo>
                    <a:pt x="1374" y="5"/>
                  </a:lnTo>
                  <a:lnTo>
                    <a:pt x="1374" y="5"/>
                  </a:lnTo>
                  <a:lnTo>
                    <a:pt x="1371" y="5"/>
                  </a:lnTo>
                  <a:lnTo>
                    <a:pt x="1371" y="5"/>
                  </a:lnTo>
                  <a:lnTo>
                    <a:pt x="1371" y="5"/>
                  </a:lnTo>
                  <a:lnTo>
                    <a:pt x="1371" y="5"/>
                  </a:lnTo>
                  <a:lnTo>
                    <a:pt x="1369" y="5"/>
                  </a:lnTo>
                  <a:lnTo>
                    <a:pt x="1369" y="5"/>
                  </a:lnTo>
                  <a:lnTo>
                    <a:pt x="1366" y="5"/>
                  </a:lnTo>
                  <a:lnTo>
                    <a:pt x="1366" y="5"/>
                  </a:lnTo>
                  <a:lnTo>
                    <a:pt x="1361" y="3"/>
                  </a:lnTo>
                  <a:lnTo>
                    <a:pt x="1361" y="3"/>
                  </a:lnTo>
                  <a:lnTo>
                    <a:pt x="1356" y="3"/>
                  </a:lnTo>
                  <a:lnTo>
                    <a:pt x="1356" y="3"/>
                  </a:lnTo>
                  <a:lnTo>
                    <a:pt x="1354" y="0"/>
                  </a:lnTo>
                  <a:lnTo>
                    <a:pt x="1354" y="0"/>
                  </a:lnTo>
                  <a:lnTo>
                    <a:pt x="1351" y="0"/>
                  </a:lnTo>
                  <a:lnTo>
                    <a:pt x="1351" y="0"/>
                  </a:lnTo>
                  <a:lnTo>
                    <a:pt x="1351" y="0"/>
                  </a:lnTo>
                  <a:lnTo>
                    <a:pt x="1351" y="0"/>
                  </a:lnTo>
                  <a:lnTo>
                    <a:pt x="1351" y="0"/>
                  </a:lnTo>
                  <a:lnTo>
                    <a:pt x="1351" y="0"/>
                  </a:lnTo>
                  <a:lnTo>
                    <a:pt x="1349" y="3"/>
                  </a:lnTo>
                  <a:lnTo>
                    <a:pt x="1349" y="3"/>
                  </a:lnTo>
                  <a:lnTo>
                    <a:pt x="1349" y="3"/>
                  </a:lnTo>
                  <a:lnTo>
                    <a:pt x="1349" y="3"/>
                  </a:lnTo>
                  <a:lnTo>
                    <a:pt x="1346" y="5"/>
                  </a:lnTo>
                  <a:lnTo>
                    <a:pt x="1346" y="5"/>
                  </a:lnTo>
                  <a:lnTo>
                    <a:pt x="1341" y="5"/>
                  </a:lnTo>
                  <a:lnTo>
                    <a:pt x="1341" y="5"/>
                  </a:lnTo>
                  <a:lnTo>
                    <a:pt x="1336" y="5"/>
                  </a:lnTo>
                  <a:lnTo>
                    <a:pt x="1336" y="5"/>
                  </a:lnTo>
                  <a:lnTo>
                    <a:pt x="1334" y="5"/>
                  </a:lnTo>
                  <a:lnTo>
                    <a:pt x="1334" y="5"/>
                  </a:lnTo>
                  <a:lnTo>
                    <a:pt x="1329" y="8"/>
                  </a:lnTo>
                  <a:lnTo>
                    <a:pt x="1329" y="8"/>
                  </a:lnTo>
                  <a:lnTo>
                    <a:pt x="1326" y="8"/>
                  </a:lnTo>
                  <a:lnTo>
                    <a:pt x="1326" y="8"/>
                  </a:lnTo>
                  <a:lnTo>
                    <a:pt x="1324" y="8"/>
                  </a:lnTo>
                  <a:lnTo>
                    <a:pt x="1324" y="8"/>
                  </a:lnTo>
                  <a:lnTo>
                    <a:pt x="1324" y="10"/>
                  </a:lnTo>
                  <a:lnTo>
                    <a:pt x="1324" y="10"/>
                  </a:lnTo>
                  <a:lnTo>
                    <a:pt x="1321" y="13"/>
                  </a:lnTo>
                  <a:lnTo>
                    <a:pt x="1321" y="13"/>
                  </a:lnTo>
                  <a:lnTo>
                    <a:pt x="1319" y="13"/>
                  </a:lnTo>
                  <a:lnTo>
                    <a:pt x="1319" y="13"/>
                  </a:lnTo>
                  <a:lnTo>
                    <a:pt x="1316" y="13"/>
                  </a:lnTo>
                  <a:lnTo>
                    <a:pt x="1316" y="13"/>
                  </a:lnTo>
                  <a:lnTo>
                    <a:pt x="1311" y="15"/>
                  </a:lnTo>
                  <a:lnTo>
                    <a:pt x="1311" y="15"/>
                  </a:lnTo>
                  <a:lnTo>
                    <a:pt x="1303" y="18"/>
                  </a:lnTo>
                  <a:lnTo>
                    <a:pt x="1303" y="18"/>
                  </a:lnTo>
                  <a:lnTo>
                    <a:pt x="1301" y="20"/>
                  </a:lnTo>
                  <a:lnTo>
                    <a:pt x="1301" y="20"/>
                  </a:lnTo>
                  <a:lnTo>
                    <a:pt x="1296" y="25"/>
                  </a:lnTo>
                  <a:lnTo>
                    <a:pt x="1296" y="25"/>
                  </a:lnTo>
                  <a:lnTo>
                    <a:pt x="1293" y="30"/>
                  </a:lnTo>
                  <a:lnTo>
                    <a:pt x="1293" y="30"/>
                  </a:lnTo>
                  <a:lnTo>
                    <a:pt x="1293" y="35"/>
                  </a:lnTo>
                  <a:lnTo>
                    <a:pt x="1293" y="35"/>
                  </a:lnTo>
                  <a:lnTo>
                    <a:pt x="1293" y="38"/>
                  </a:lnTo>
                  <a:lnTo>
                    <a:pt x="1293" y="38"/>
                  </a:lnTo>
                  <a:lnTo>
                    <a:pt x="1293" y="40"/>
                  </a:lnTo>
                  <a:lnTo>
                    <a:pt x="1293" y="40"/>
                  </a:lnTo>
                  <a:lnTo>
                    <a:pt x="1291" y="40"/>
                  </a:lnTo>
                  <a:lnTo>
                    <a:pt x="1291" y="40"/>
                  </a:lnTo>
                  <a:lnTo>
                    <a:pt x="1286" y="43"/>
                  </a:lnTo>
                  <a:lnTo>
                    <a:pt x="1286" y="43"/>
                  </a:lnTo>
                  <a:lnTo>
                    <a:pt x="1281" y="43"/>
                  </a:lnTo>
                  <a:lnTo>
                    <a:pt x="1281" y="43"/>
                  </a:lnTo>
                  <a:lnTo>
                    <a:pt x="1278" y="45"/>
                  </a:lnTo>
                  <a:lnTo>
                    <a:pt x="1278" y="45"/>
                  </a:lnTo>
                  <a:lnTo>
                    <a:pt x="1276" y="48"/>
                  </a:lnTo>
                  <a:lnTo>
                    <a:pt x="1276" y="48"/>
                  </a:lnTo>
                  <a:lnTo>
                    <a:pt x="1273" y="50"/>
                  </a:lnTo>
                  <a:lnTo>
                    <a:pt x="1273" y="50"/>
                  </a:lnTo>
                  <a:lnTo>
                    <a:pt x="1271" y="53"/>
                  </a:lnTo>
                  <a:lnTo>
                    <a:pt x="1271" y="53"/>
                  </a:lnTo>
                  <a:lnTo>
                    <a:pt x="1268" y="55"/>
                  </a:lnTo>
                  <a:lnTo>
                    <a:pt x="1268" y="55"/>
                  </a:lnTo>
                  <a:lnTo>
                    <a:pt x="1266" y="58"/>
                  </a:lnTo>
                  <a:lnTo>
                    <a:pt x="1266" y="58"/>
                  </a:lnTo>
                  <a:lnTo>
                    <a:pt x="1263" y="61"/>
                  </a:lnTo>
                  <a:lnTo>
                    <a:pt x="1263" y="61"/>
                  </a:lnTo>
                  <a:lnTo>
                    <a:pt x="1261" y="66"/>
                  </a:lnTo>
                  <a:lnTo>
                    <a:pt x="1261" y="66"/>
                  </a:lnTo>
                  <a:lnTo>
                    <a:pt x="1261" y="71"/>
                  </a:lnTo>
                  <a:lnTo>
                    <a:pt x="1261" y="71"/>
                  </a:lnTo>
                  <a:lnTo>
                    <a:pt x="1266" y="76"/>
                  </a:lnTo>
                  <a:lnTo>
                    <a:pt x="1266" y="76"/>
                  </a:lnTo>
                  <a:lnTo>
                    <a:pt x="1268" y="81"/>
                  </a:lnTo>
                  <a:lnTo>
                    <a:pt x="1268" y="81"/>
                  </a:lnTo>
                  <a:lnTo>
                    <a:pt x="1271" y="86"/>
                  </a:lnTo>
                  <a:lnTo>
                    <a:pt x="1271" y="86"/>
                  </a:lnTo>
                  <a:lnTo>
                    <a:pt x="1271" y="88"/>
                  </a:lnTo>
                  <a:lnTo>
                    <a:pt x="1271" y="88"/>
                  </a:lnTo>
                  <a:lnTo>
                    <a:pt x="1268" y="91"/>
                  </a:lnTo>
                  <a:lnTo>
                    <a:pt x="1268" y="91"/>
                  </a:lnTo>
                  <a:lnTo>
                    <a:pt x="1268" y="96"/>
                  </a:lnTo>
                  <a:lnTo>
                    <a:pt x="1268" y="96"/>
                  </a:lnTo>
                  <a:lnTo>
                    <a:pt x="1266" y="96"/>
                  </a:lnTo>
                  <a:lnTo>
                    <a:pt x="1266" y="96"/>
                  </a:lnTo>
                  <a:lnTo>
                    <a:pt x="1263" y="93"/>
                  </a:lnTo>
                  <a:lnTo>
                    <a:pt x="1263" y="93"/>
                  </a:lnTo>
                  <a:lnTo>
                    <a:pt x="1261" y="88"/>
                  </a:lnTo>
                  <a:lnTo>
                    <a:pt x="1261" y="88"/>
                  </a:lnTo>
                  <a:lnTo>
                    <a:pt x="1258" y="83"/>
                  </a:lnTo>
                  <a:lnTo>
                    <a:pt x="1258" y="83"/>
                  </a:lnTo>
                  <a:lnTo>
                    <a:pt x="1256" y="78"/>
                  </a:lnTo>
                  <a:lnTo>
                    <a:pt x="1256" y="78"/>
                  </a:lnTo>
                  <a:lnTo>
                    <a:pt x="1253" y="76"/>
                  </a:lnTo>
                  <a:lnTo>
                    <a:pt x="1253" y="76"/>
                  </a:lnTo>
                  <a:lnTo>
                    <a:pt x="1250" y="78"/>
                  </a:lnTo>
                  <a:lnTo>
                    <a:pt x="1250" y="78"/>
                  </a:lnTo>
                  <a:lnTo>
                    <a:pt x="1248" y="81"/>
                  </a:lnTo>
                  <a:lnTo>
                    <a:pt x="1248" y="81"/>
                  </a:lnTo>
                  <a:lnTo>
                    <a:pt x="1245" y="86"/>
                  </a:lnTo>
                  <a:lnTo>
                    <a:pt x="1245" y="86"/>
                  </a:lnTo>
                  <a:lnTo>
                    <a:pt x="1243" y="88"/>
                  </a:lnTo>
                  <a:lnTo>
                    <a:pt x="1243" y="88"/>
                  </a:lnTo>
                  <a:lnTo>
                    <a:pt x="1240" y="93"/>
                  </a:lnTo>
                  <a:lnTo>
                    <a:pt x="1240" y="93"/>
                  </a:lnTo>
                  <a:lnTo>
                    <a:pt x="1240" y="98"/>
                  </a:lnTo>
                  <a:lnTo>
                    <a:pt x="1240" y="98"/>
                  </a:lnTo>
                  <a:lnTo>
                    <a:pt x="1238" y="108"/>
                  </a:lnTo>
                  <a:lnTo>
                    <a:pt x="1238" y="108"/>
                  </a:lnTo>
                  <a:lnTo>
                    <a:pt x="1235" y="116"/>
                  </a:lnTo>
                  <a:lnTo>
                    <a:pt x="1235" y="116"/>
                  </a:lnTo>
                  <a:lnTo>
                    <a:pt x="1235" y="121"/>
                  </a:lnTo>
                  <a:lnTo>
                    <a:pt x="1235" y="121"/>
                  </a:lnTo>
                  <a:lnTo>
                    <a:pt x="1235" y="126"/>
                  </a:lnTo>
                  <a:lnTo>
                    <a:pt x="1235" y="126"/>
                  </a:lnTo>
                  <a:lnTo>
                    <a:pt x="1238" y="131"/>
                  </a:lnTo>
                  <a:lnTo>
                    <a:pt x="1238" y="131"/>
                  </a:lnTo>
                  <a:lnTo>
                    <a:pt x="1243" y="134"/>
                  </a:lnTo>
                  <a:lnTo>
                    <a:pt x="1243" y="134"/>
                  </a:lnTo>
                  <a:lnTo>
                    <a:pt x="1245" y="134"/>
                  </a:lnTo>
                  <a:lnTo>
                    <a:pt x="1245" y="134"/>
                  </a:lnTo>
                  <a:lnTo>
                    <a:pt x="1250" y="134"/>
                  </a:lnTo>
                  <a:lnTo>
                    <a:pt x="1250" y="134"/>
                  </a:lnTo>
                  <a:lnTo>
                    <a:pt x="1253" y="136"/>
                  </a:lnTo>
                  <a:lnTo>
                    <a:pt x="1253" y="136"/>
                  </a:lnTo>
                  <a:lnTo>
                    <a:pt x="1256" y="134"/>
                  </a:lnTo>
                  <a:lnTo>
                    <a:pt x="1256" y="134"/>
                  </a:lnTo>
                  <a:lnTo>
                    <a:pt x="1258" y="134"/>
                  </a:lnTo>
                  <a:lnTo>
                    <a:pt x="1258" y="134"/>
                  </a:lnTo>
                  <a:lnTo>
                    <a:pt x="1258" y="136"/>
                  </a:lnTo>
                  <a:lnTo>
                    <a:pt x="1258" y="136"/>
                  </a:lnTo>
                  <a:lnTo>
                    <a:pt x="1256" y="141"/>
                  </a:lnTo>
                  <a:lnTo>
                    <a:pt x="1256" y="141"/>
                  </a:lnTo>
                  <a:lnTo>
                    <a:pt x="1253" y="144"/>
                  </a:lnTo>
                  <a:lnTo>
                    <a:pt x="1253" y="144"/>
                  </a:lnTo>
                  <a:lnTo>
                    <a:pt x="1253" y="146"/>
                  </a:lnTo>
                  <a:lnTo>
                    <a:pt x="1258" y="159"/>
                  </a:lnTo>
                  <a:close/>
                  <a:moveTo>
                    <a:pt x="1866" y="1003"/>
                  </a:moveTo>
                  <a:lnTo>
                    <a:pt x="1840" y="1024"/>
                  </a:lnTo>
                  <a:lnTo>
                    <a:pt x="1813" y="1067"/>
                  </a:lnTo>
                  <a:lnTo>
                    <a:pt x="1808" y="1082"/>
                  </a:lnTo>
                  <a:lnTo>
                    <a:pt x="1808" y="1102"/>
                  </a:lnTo>
                  <a:lnTo>
                    <a:pt x="1823" y="1097"/>
                  </a:lnTo>
                  <a:lnTo>
                    <a:pt x="1850" y="1102"/>
                  </a:lnTo>
                  <a:lnTo>
                    <a:pt x="1866" y="1112"/>
                  </a:lnTo>
                  <a:lnTo>
                    <a:pt x="1881" y="1107"/>
                  </a:lnTo>
                  <a:lnTo>
                    <a:pt x="1893" y="1122"/>
                  </a:lnTo>
                  <a:lnTo>
                    <a:pt x="1914" y="1117"/>
                  </a:lnTo>
                  <a:lnTo>
                    <a:pt x="1914" y="1097"/>
                  </a:lnTo>
                  <a:lnTo>
                    <a:pt x="1903" y="1072"/>
                  </a:lnTo>
                  <a:lnTo>
                    <a:pt x="1861" y="1051"/>
                  </a:lnTo>
                  <a:lnTo>
                    <a:pt x="1856" y="1041"/>
                  </a:lnTo>
                  <a:lnTo>
                    <a:pt x="1866" y="1019"/>
                  </a:lnTo>
                  <a:lnTo>
                    <a:pt x="1866" y="1003"/>
                  </a:lnTo>
                  <a:close/>
                  <a:moveTo>
                    <a:pt x="1258" y="247"/>
                  </a:moveTo>
                  <a:lnTo>
                    <a:pt x="1258" y="245"/>
                  </a:lnTo>
                  <a:lnTo>
                    <a:pt x="1256" y="245"/>
                  </a:lnTo>
                  <a:lnTo>
                    <a:pt x="1256" y="245"/>
                  </a:lnTo>
                  <a:lnTo>
                    <a:pt x="1253" y="247"/>
                  </a:lnTo>
                  <a:lnTo>
                    <a:pt x="1258" y="247"/>
                  </a:lnTo>
                  <a:close/>
                  <a:moveTo>
                    <a:pt x="1238" y="219"/>
                  </a:moveTo>
                  <a:lnTo>
                    <a:pt x="1243" y="219"/>
                  </a:lnTo>
                  <a:lnTo>
                    <a:pt x="1250" y="224"/>
                  </a:lnTo>
                  <a:lnTo>
                    <a:pt x="1253" y="227"/>
                  </a:lnTo>
                  <a:lnTo>
                    <a:pt x="1256" y="227"/>
                  </a:lnTo>
                  <a:lnTo>
                    <a:pt x="1256" y="227"/>
                  </a:lnTo>
                  <a:lnTo>
                    <a:pt x="1261" y="224"/>
                  </a:lnTo>
                  <a:lnTo>
                    <a:pt x="1266" y="224"/>
                  </a:lnTo>
                  <a:lnTo>
                    <a:pt x="1268" y="227"/>
                  </a:lnTo>
                  <a:lnTo>
                    <a:pt x="1271" y="229"/>
                  </a:lnTo>
                  <a:lnTo>
                    <a:pt x="1271" y="234"/>
                  </a:lnTo>
                  <a:lnTo>
                    <a:pt x="1273" y="237"/>
                  </a:lnTo>
                  <a:lnTo>
                    <a:pt x="1273" y="240"/>
                  </a:lnTo>
                  <a:lnTo>
                    <a:pt x="1273" y="245"/>
                  </a:lnTo>
                  <a:lnTo>
                    <a:pt x="1273" y="252"/>
                  </a:lnTo>
                  <a:lnTo>
                    <a:pt x="1273" y="257"/>
                  </a:lnTo>
                  <a:lnTo>
                    <a:pt x="1276" y="262"/>
                  </a:lnTo>
                  <a:lnTo>
                    <a:pt x="1281" y="265"/>
                  </a:lnTo>
                  <a:lnTo>
                    <a:pt x="1283" y="267"/>
                  </a:lnTo>
                  <a:lnTo>
                    <a:pt x="1288" y="270"/>
                  </a:lnTo>
                  <a:lnTo>
                    <a:pt x="1291" y="270"/>
                  </a:lnTo>
                  <a:lnTo>
                    <a:pt x="1296" y="270"/>
                  </a:lnTo>
                  <a:lnTo>
                    <a:pt x="1301" y="272"/>
                  </a:lnTo>
                  <a:lnTo>
                    <a:pt x="1306" y="272"/>
                  </a:lnTo>
                  <a:lnTo>
                    <a:pt x="1311" y="270"/>
                  </a:lnTo>
                  <a:lnTo>
                    <a:pt x="1313" y="270"/>
                  </a:lnTo>
                  <a:lnTo>
                    <a:pt x="1319" y="270"/>
                  </a:lnTo>
                  <a:lnTo>
                    <a:pt x="1321" y="267"/>
                  </a:lnTo>
                  <a:lnTo>
                    <a:pt x="1324" y="267"/>
                  </a:lnTo>
                  <a:lnTo>
                    <a:pt x="1329" y="267"/>
                  </a:lnTo>
                  <a:lnTo>
                    <a:pt x="1331" y="267"/>
                  </a:lnTo>
                  <a:lnTo>
                    <a:pt x="1336" y="267"/>
                  </a:lnTo>
                  <a:lnTo>
                    <a:pt x="1341" y="265"/>
                  </a:lnTo>
                  <a:lnTo>
                    <a:pt x="1344" y="265"/>
                  </a:lnTo>
                  <a:lnTo>
                    <a:pt x="1346" y="265"/>
                  </a:lnTo>
                  <a:lnTo>
                    <a:pt x="1349" y="260"/>
                  </a:lnTo>
                  <a:lnTo>
                    <a:pt x="1351" y="260"/>
                  </a:lnTo>
                  <a:lnTo>
                    <a:pt x="1354" y="260"/>
                  </a:lnTo>
                  <a:lnTo>
                    <a:pt x="1359" y="262"/>
                  </a:lnTo>
                  <a:lnTo>
                    <a:pt x="1364" y="262"/>
                  </a:lnTo>
                  <a:lnTo>
                    <a:pt x="1366" y="260"/>
                  </a:lnTo>
                  <a:lnTo>
                    <a:pt x="1371" y="260"/>
                  </a:lnTo>
                  <a:lnTo>
                    <a:pt x="1374" y="255"/>
                  </a:lnTo>
                  <a:lnTo>
                    <a:pt x="1379" y="252"/>
                  </a:lnTo>
                  <a:lnTo>
                    <a:pt x="1379" y="250"/>
                  </a:lnTo>
                  <a:lnTo>
                    <a:pt x="1379" y="250"/>
                  </a:lnTo>
                  <a:lnTo>
                    <a:pt x="1379" y="245"/>
                  </a:lnTo>
                  <a:lnTo>
                    <a:pt x="1379" y="240"/>
                  </a:lnTo>
                  <a:lnTo>
                    <a:pt x="1377" y="234"/>
                  </a:lnTo>
                  <a:lnTo>
                    <a:pt x="1374" y="232"/>
                  </a:lnTo>
                  <a:lnTo>
                    <a:pt x="1371" y="229"/>
                  </a:lnTo>
                  <a:lnTo>
                    <a:pt x="1366" y="227"/>
                  </a:lnTo>
                  <a:lnTo>
                    <a:pt x="1361" y="224"/>
                  </a:lnTo>
                  <a:lnTo>
                    <a:pt x="1356" y="224"/>
                  </a:lnTo>
                  <a:lnTo>
                    <a:pt x="1354" y="222"/>
                  </a:lnTo>
                  <a:lnTo>
                    <a:pt x="1344" y="224"/>
                  </a:lnTo>
                  <a:lnTo>
                    <a:pt x="1341" y="224"/>
                  </a:lnTo>
                  <a:lnTo>
                    <a:pt x="1336" y="229"/>
                  </a:lnTo>
                  <a:lnTo>
                    <a:pt x="1334" y="232"/>
                  </a:lnTo>
                  <a:lnTo>
                    <a:pt x="1331" y="234"/>
                  </a:lnTo>
                  <a:lnTo>
                    <a:pt x="1326" y="240"/>
                  </a:lnTo>
                  <a:lnTo>
                    <a:pt x="1324" y="240"/>
                  </a:lnTo>
                  <a:lnTo>
                    <a:pt x="1321" y="240"/>
                  </a:lnTo>
                  <a:lnTo>
                    <a:pt x="1313" y="240"/>
                  </a:lnTo>
                  <a:lnTo>
                    <a:pt x="1306" y="240"/>
                  </a:lnTo>
                  <a:lnTo>
                    <a:pt x="1301" y="240"/>
                  </a:lnTo>
                  <a:lnTo>
                    <a:pt x="1298" y="237"/>
                  </a:lnTo>
                  <a:lnTo>
                    <a:pt x="1296" y="232"/>
                  </a:lnTo>
                  <a:lnTo>
                    <a:pt x="1293" y="227"/>
                  </a:lnTo>
                  <a:lnTo>
                    <a:pt x="1288" y="224"/>
                  </a:lnTo>
                  <a:lnTo>
                    <a:pt x="1286" y="217"/>
                  </a:lnTo>
                  <a:lnTo>
                    <a:pt x="1283" y="214"/>
                  </a:lnTo>
                  <a:lnTo>
                    <a:pt x="1283" y="212"/>
                  </a:lnTo>
                  <a:lnTo>
                    <a:pt x="1281" y="212"/>
                  </a:lnTo>
                  <a:lnTo>
                    <a:pt x="1238" y="219"/>
                  </a:lnTo>
                  <a:close/>
                  <a:moveTo>
                    <a:pt x="1271" y="217"/>
                  </a:moveTo>
                  <a:lnTo>
                    <a:pt x="1268" y="217"/>
                  </a:lnTo>
                  <a:lnTo>
                    <a:pt x="1268" y="217"/>
                  </a:lnTo>
                  <a:lnTo>
                    <a:pt x="1271" y="217"/>
                  </a:lnTo>
                  <a:close/>
                  <a:moveTo>
                    <a:pt x="1404" y="1810"/>
                  </a:moveTo>
                  <a:lnTo>
                    <a:pt x="1404" y="1810"/>
                  </a:lnTo>
                  <a:lnTo>
                    <a:pt x="1404" y="1803"/>
                  </a:lnTo>
                  <a:lnTo>
                    <a:pt x="1402" y="1798"/>
                  </a:lnTo>
                  <a:lnTo>
                    <a:pt x="1399" y="1795"/>
                  </a:lnTo>
                  <a:lnTo>
                    <a:pt x="1399" y="1795"/>
                  </a:lnTo>
                  <a:lnTo>
                    <a:pt x="1404" y="1737"/>
                  </a:lnTo>
                  <a:lnTo>
                    <a:pt x="1404" y="1737"/>
                  </a:lnTo>
                  <a:lnTo>
                    <a:pt x="1404" y="1737"/>
                  </a:lnTo>
                  <a:lnTo>
                    <a:pt x="1404" y="1737"/>
                  </a:lnTo>
                  <a:lnTo>
                    <a:pt x="1404" y="1737"/>
                  </a:lnTo>
                  <a:lnTo>
                    <a:pt x="1404" y="1737"/>
                  </a:lnTo>
                  <a:lnTo>
                    <a:pt x="1404" y="1737"/>
                  </a:lnTo>
                  <a:lnTo>
                    <a:pt x="1404" y="1737"/>
                  </a:lnTo>
                  <a:lnTo>
                    <a:pt x="1377" y="1732"/>
                  </a:lnTo>
                  <a:lnTo>
                    <a:pt x="1346" y="1727"/>
                  </a:lnTo>
                  <a:lnTo>
                    <a:pt x="1346" y="1727"/>
                  </a:lnTo>
                  <a:lnTo>
                    <a:pt x="1339" y="1725"/>
                  </a:lnTo>
                  <a:lnTo>
                    <a:pt x="1331" y="1722"/>
                  </a:lnTo>
                  <a:lnTo>
                    <a:pt x="1331" y="1722"/>
                  </a:lnTo>
                  <a:lnTo>
                    <a:pt x="1329" y="1722"/>
                  </a:lnTo>
                  <a:lnTo>
                    <a:pt x="1329" y="1722"/>
                  </a:lnTo>
                  <a:lnTo>
                    <a:pt x="1316" y="1720"/>
                  </a:lnTo>
                  <a:lnTo>
                    <a:pt x="1308" y="1717"/>
                  </a:lnTo>
                  <a:lnTo>
                    <a:pt x="1308" y="1717"/>
                  </a:lnTo>
                  <a:lnTo>
                    <a:pt x="1308" y="1694"/>
                  </a:lnTo>
                  <a:lnTo>
                    <a:pt x="1308" y="1694"/>
                  </a:lnTo>
                  <a:lnTo>
                    <a:pt x="1303" y="1689"/>
                  </a:lnTo>
                  <a:lnTo>
                    <a:pt x="1321" y="1679"/>
                  </a:lnTo>
                  <a:lnTo>
                    <a:pt x="1336" y="1669"/>
                  </a:lnTo>
                  <a:lnTo>
                    <a:pt x="1346" y="1629"/>
                  </a:lnTo>
                  <a:lnTo>
                    <a:pt x="1283" y="1639"/>
                  </a:lnTo>
                  <a:lnTo>
                    <a:pt x="1258" y="1674"/>
                  </a:lnTo>
                  <a:lnTo>
                    <a:pt x="1215" y="1679"/>
                  </a:lnTo>
                  <a:lnTo>
                    <a:pt x="1172" y="1629"/>
                  </a:lnTo>
                  <a:lnTo>
                    <a:pt x="1167" y="1561"/>
                  </a:lnTo>
                  <a:lnTo>
                    <a:pt x="1180" y="1546"/>
                  </a:lnTo>
                  <a:lnTo>
                    <a:pt x="1177" y="1546"/>
                  </a:lnTo>
                  <a:lnTo>
                    <a:pt x="1177" y="1510"/>
                  </a:lnTo>
                  <a:lnTo>
                    <a:pt x="1200" y="1490"/>
                  </a:lnTo>
                  <a:lnTo>
                    <a:pt x="1215" y="1472"/>
                  </a:lnTo>
                  <a:lnTo>
                    <a:pt x="1268" y="1477"/>
                  </a:lnTo>
                  <a:lnTo>
                    <a:pt x="1298" y="1477"/>
                  </a:lnTo>
                  <a:lnTo>
                    <a:pt x="1341" y="1467"/>
                  </a:lnTo>
                  <a:lnTo>
                    <a:pt x="1366" y="1467"/>
                  </a:lnTo>
                  <a:lnTo>
                    <a:pt x="1392" y="1462"/>
                  </a:lnTo>
                  <a:lnTo>
                    <a:pt x="1399" y="1490"/>
                  </a:lnTo>
                  <a:lnTo>
                    <a:pt x="1409" y="1525"/>
                  </a:lnTo>
                  <a:lnTo>
                    <a:pt x="1442" y="1556"/>
                  </a:lnTo>
                  <a:lnTo>
                    <a:pt x="1457" y="1561"/>
                  </a:lnTo>
                  <a:lnTo>
                    <a:pt x="1452" y="1510"/>
                  </a:lnTo>
                  <a:lnTo>
                    <a:pt x="1429" y="1452"/>
                  </a:lnTo>
                  <a:lnTo>
                    <a:pt x="1457" y="1422"/>
                  </a:lnTo>
                  <a:lnTo>
                    <a:pt x="1482" y="1412"/>
                  </a:lnTo>
                  <a:lnTo>
                    <a:pt x="1530" y="1367"/>
                  </a:lnTo>
                  <a:lnTo>
                    <a:pt x="1525" y="1334"/>
                  </a:lnTo>
                  <a:lnTo>
                    <a:pt x="1520" y="1304"/>
                  </a:lnTo>
                  <a:lnTo>
                    <a:pt x="1535" y="1314"/>
                  </a:lnTo>
                  <a:lnTo>
                    <a:pt x="1540" y="1309"/>
                  </a:lnTo>
                  <a:lnTo>
                    <a:pt x="1535" y="1288"/>
                  </a:lnTo>
                  <a:lnTo>
                    <a:pt x="1545" y="1288"/>
                  </a:lnTo>
                  <a:lnTo>
                    <a:pt x="1561" y="1283"/>
                  </a:lnTo>
                  <a:lnTo>
                    <a:pt x="1571" y="1258"/>
                  </a:lnTo>
                  <a:lnTo>
                    <a:pt x="1593" y="1253"/>
                  </a:lnTo>
                  <a:lnTo>
                    <a:pt x="1624" y="1235"/>
                  </a:lnTo>
                  <a:lnTo>
                    <a:pt x="1624" y="1195"/>
                  </a:lnTo>
                  <a:lnTo>
                    <a:pt x="1677" y="1170"/>
                  </a:lnTo>
                  <a:lnTo>
                    <a:pt x="1666" y="1117"/>
                  </a:lnTo>
                  <a:lnTo>
                    <a:pt x="1666" y="1117"/>
                  </a:lnTo>
                  <a:lnTo>
                    <a:pt x="1677" y="1170"/>
                  </a:lnTo>
                  <a:lnTo>
                    <a:pt x="1699" y="1155"/>
                  </a:lnTo>
                  <a:lnTo>
                    <a:pt x="1714" y="1160"/>
                  </a:lnTo>
                  <a:lnTo>
                    <a:pt x="1704" y="1175"/>
                  </a:lnTo>
                  <a:lnTo>
                    <a:pt x="1714" y="1195"/>
                  </a:lnTo>
                  <a:lnTo>
                    <a:pt x="1760" y="1160"/>
                  </a:lnTo>
                  <a:lnTo>
                    <a:pt x="1777" y="1137"/>
                  </a:lnTo>
                  <a:lnTo>
                    <a:pt x="1729" y="1132"/>
                  </a:lnTo>
                  <a:lnTo>
                    <a:pt x="1709" y="1102"/>
                  </a:lnTo>
                  <a:lnTo>
                    <a:pt x="1724" y="1087"/>
                  </a:lnTo>
                  <a:lnTo>
                    <a:pt x="1729" y="1067"/>
                  </a:lnTo>
                  <a:lnTo>
                    <a:pt x="1656" y="1082"/>
                  </a:lnTo>
                  <a:lnTo>
                    <a:pt x="1619" y="1112"/>
                  </a:lnTo>
                  <a:lnTo>
                    <a:pt x="1636" y="1077"/>
                  </a:lnTo>
                  <a:lnTo>
                    <a:pt x="1671" y="1056"/>
                  </a:lnTo>
                  <a:lnTo>
                    <a:pt x="1692" y="1034"/>
                  </a:lnTo>
                  <a:lnTo>
                    <a:pt x="1755" y="1039"/>
                  </a:lnTo>
                  <a:lnTo>
                    <a:pt x="1803" y="1034"/>
                  </a:lnTo>
                  <a:lnTo>
                    <a:pt x="1840" y="1009"/>
                  </a:lnTo>
                  <a:lnTo>
                    <a:pt x="1866" y="988"/>
                  </a:lnTo>
                  <a:lnTo>
                    <a:pt x="1845" y="938"/>
                  </a:lnTo>
                  <a:lnTo>
                    <a:pt x="1840" y="910"/>
                  </a:lnTo>
                  <a:lnTo>
                    <a:pt x="1772" y="875"/>
                  </a:lnTo>
                  <a:lnTo>
                    <a:pt x="1772" y="855"/>
                  </a:lnTo>
                  <a:lnTo>
                    <a:pt x="1714" y="746"/>
                  </a:lnTo>
                  <a:lnTo>
                    <a:pt x="1699" y="792"/>
                  </a:lnTo>
                  <a:lnTo>
                    <a:pt x="1661" y="802"/>
                  </a:lnTo>
                  <a:lnTo>
                    <a:pt x="1651" y="792"/>
                  </a:lnTo>
                  <a:lnTo>
                    <a:pt x="1636" y="792"/>
                  </a:lnTo>
                  <a:lnTo>
                    <a:pt x="1636" y="719"/>
                  </a:lnTo>
                  <a:lnTo>
                    <a:pt x="1603" y="714"/>
                  </a:lnTo>
                  <a:lnTo>
                    <a:pt x="1578" y="678"/>
                  </a:lnTo>
                  <a:lnTo>
                    <a:pt x="1550" y="683"/>
                  </a:lnTo>
                  <a:lnTo>
                    <a:pt x="1520" y="673"/>
                  </a:lnTo>
                  <a:lnTo>
                    <a:pt x="1500" y="678"/>
                  </a:lnTo>
                  <a:lnTo>
                    <a:pt x="1500" y="703"/>
                  </a:lnTo>
                  <a:lnTo>
                    <a:pt x="1500" y="731"/>
                  </a:lnTo>
                  <a:lnTo>
                    <a:pt x="1495" y="787"/>
                  </a:lnTo>
                  <a:lnTo>
                    <a:pt x="1487" y="807"/>
                  </a:lnTo>
                  <a:lnTo>
                    <a:pt x="1520" y="870"/>
                  </a:lnTo>
                  <a:lnTo>
                    <a:pt x="1467" y="915"/>
                  </a:lnTo>
                  <a:lnTo>
                    <a:pt x="1477" y="993"/>
                  </a:lnTo>
                  <a:lnTo>
                    <a:pt x="1457" y="1009"/>
                  </a:lnTo>
                  <a:lnTo>
                    <a:pt x="1437" y="998"/>
                  </a:lnTo>
                  <a:lnTo>
                    <a:pt x="1424" y="905"/>
                  </a:lnTo>
                  <a:lnTo>
                    <a:pt x="1371" y="900"/>
                  </a:lnTo>
                  <a:lnTo>
                    <a:pt x="1273" y="845"/>
                  </a:lnTo>
                  <a:lnTo>
                    <a:pt x="1253" y="845"/>
                  </a:lnTo>
                  <a:lnTo>
                    <a:pt x="1235" y="797"/>
                  </a:lnTo>
                  <a:lnTo>
                    <a:pt x="1220" y="782"/>
                  </a:lnTo>
                  <a:lnTo>
                    <a:pt x="1263" y="658"/>
                  </a:lnTo>
                  <a:lnTo>
                    <a:pt x="1288" y="630"/>
                  </a:lnTo>
                  <a:lnTo>
                    <a:pt x="1316" y="615"/>
                  </a:lnTo>
                  <a:lnTo>
                    <a:pt x="1331" y="615"/>
                  </a:lnTo>
                  <a:lnTo>
                    <a:pt x="1346" y="565"/>
                  </a:lnTo>
                  <a:lnTo>
                    <a:pt x="1356" y="524"/>
                  </a:lnTo>
                  <a:lnTo>
                    <a:pt x="1409" y="512"/>
                  </a:lnTo>
                  <a:lnTo>
                    <a:pt x="1437" y="492"/>
                  </a:lnTo>
                  <a:lnTo>
                    <a:pt x="1419" y="446"/>
                  </a:lnTo>
                  <a:lnTo>
                    <a:pt x="1432" y="416"/>
                  </a:lnTo>
                  <a:lnTo>
                    <a:pt x="1412" y="393"/>
                  </a:lnTo>
                  <a:lnTo>
                    <a:pt x="1414" y="393"/>
                  </a:lnTo>
                  <a:lnTo>
                    <a:pt x="1417" y="391"/>
                  </a:lnTo>
                  <a:lnTo>
                    <a:pt x="1419" y="388"/>
                  </a:lnTo>
                  <a:lnTo>
                    <a:pt x="1422" y="388"/>
                  </a:lnTo>
                  <a:lnTo>
                    <a:pt x="1424" y="388"/>
                  </a:lnTo>
                  <a:lnTo>
                    <a:pt x="1432" y="388"/>
                  </a:lnTo>
                  <a:lnTo>
                    <a:pt x="1440" y="388"/>
                  </a:lnTo>
                  <a:lnTo>
                    <a:pt x="1442" y="386"/>
                  </a:lnTo>
                  <a:lnTo>
                    <a:pt x="1442" y="383"/>
                  </a:lnTo>
                  <a:lnTo>
                    <a:pt x="1437" y="376"/>
                  </a:lnTo>
                  <a:lnTo>
                    <a:pt x="1437" y="373"/>
                  </a:lnTo>
                  <a:lnTo>
                    <a:pt x="1440" y="373"/>
                  </a:lnTo>
                  <a:lnTo>
                    <a:pt x="1445" y="376"/>
                  </a:lnTo>
                  <a:lnTo>
                    <a:pt x="1452" y="378"/>
                  </a:lnTo>
                  <a:lnTo>
                    <a:pt x="1455" y="381"/>
                  </a:lnTo>
                  <a:lnTo>
                    <a:pt x="1457" y="383"/>
                  </a:lnTo>
                  <a:lnTo>
                    <a:pt x="1462" y="386"/>
                  </a:lnTo>
                  <a:lnTo>
                    <a:pt x="1467" y="388"/>
                  </a:lnTo>
                  <a:lnTo>
                    <a:pt x="1472" y="393"/>
                  </a:lnTo>
                  <a:lnTo>
                    <a:pt x="1477" y="396"/>
                  </a:lnTo>
                  <a:lnTo>
                    <a:pt x="1485" y="398"/>
                  </a:lnTo>
                  <a:lnTo>
                    <a:pt x="1490" y="401"/>
                  </a:lnTo>
                  <a:lnTo>
                    <a:pt x="1495" y="403"/>
                  </a:lnTo>
                  <a:lnTo>
                    <a:pt x="1500" y="406"/>
                  </a:lnTo>
                  <a:lnTo>
                    <a:pt x="1505" y="406"/>
                  </a:lnTo>
                  <a:lnTo>
                    <a:pt x="1510" y="411"/>
                  </a:lnTo>
                  <a:lnTo>
                    <a:pt x="1515" y="413"/>
                  </a:lnTo>
                  <a:lnTo>
                    <a:pt x="1523" y="419"/>
                  </a:lnTo>
                  <a:lnTo>
                    <a:pt x="1528" y="424"/>
                  </a:lnTo>
                  <a:lnTo>
                    <a:pt x="1535" y="431"/>
                  </a:lnTo>
                  <a:lnTo>
                    <a:pt x="1543" y="441"/>
                  </a:lnTo>
                  <a:lnTo>
                    <a:pt x="1545" y="449"/>
                  </a:lnTo>
                  <a:lnTo>
                    <a:pt x="1538" y="456"/>
                  </a:lnTo>
                  <a:lnTo>
                    <a:pt x="1530" y="466"/>
                  </a:lnTo>
                  <a:lnTo>
                    <a:pt x="1528" y="477"/>
                  </a:lnTo>
                  <a:lnTo>
                    <a:pt x="1530" y="479"/>
                  </a:lnTo>
                  <a:lnTo>
                    <a:pt x="1538" y="482"/>
                  </a:lnTo>
                  <a:lnTo>
                    <a:pt x="1543" y="487"/>
                  </a:lnTo>
                  <a:lnTo>
                    <a:pt x="1545" y="489"/>
                  </a:lnTo>
                  <a:lnTo>
                    <a:pt x="1543" y="494"/>
                  </a:lnTo>
                  <a:lnTo>
                    <a:pt x="1535" y="499"/>
                  </a:lnTo>
                  <a:lnTo>
                    <a:pt x="1528" y="504"/>
                  </a:lnTo>
                  <a:lnTo>
                    <a:pt x="1525" y="509"/>
                  </a:lnTo>
                  <a:lnTo>
                    <a:pt x="1520" y="509"/>
                  </a:lnTo>
                  <a:lnTo>
                    <a:pt x="1520" y="509"/>
                  </a:lnTo>
                  <a:lnTo>
                    <a:pt x="1518" y="509"/>
                  </a:lnTo>
                  <a:lnTo>
                    <a:pt x="1515" y="509"/>
                  </a:lnTo>
                  <a:lnTo>
                    <a:pt x="1513" y="509"/>
                  </a:lnTo>
                  <a:lnTo>
                    <a:pt x="1508" y="512"/>
                  </a:lnTo>
                  <a:lnTo>
                    <a:pt x="1500" y="514"/>
                  </a:lnTo>
                  <a:lnTo>
                    <a:pt x="1495" y="519"/>
                  </a:lnTo>
                  <a:lnTo>
                    <a:pt x="1492" y="522"/>
                  </a:lnTo>
                  <a:lnTo>
                    <a:pt x="1492" y="524"/>
                  </a:lnTo>
                  <a:lnTo>
                    <a:pt x="1495" y="527"/>
                  </a:lnTo>
                  <a:lnTo>
                    <a:pt x="1498" y="529"/>
                  </a:lnTo>
                  <a:lnTo>
                    <a:pt x="1500" y="532"/>
                  </a:lnTo>
                  <a:lnTo>
                    <a:pt x="1503" y="535"/>
                  </a:lnTo>
                  <a:lnTo>
                    <a:pt x="1508" y="537"/>
                  </a:lnTo>
                  <a:lnTo>
                    <a:pt x="1513" y="540"/>
                  </a:lnTo>
                  <a:lnTo>
                    <a:pt x="1518" y="540"/>
                  </a:lnTo>
                  <a:lnTo>
                    <a:pt x="1523" y="537"/>
                  </a:lnTo>
                  <a:lnTo>
                    <a:pt x="1528" y="532"/>
                  </a:lnTo>
                  <a:lnTo>
                    <a:pt x="1530" y="529"/>
                  </a:lnTo>
                  <a:lnTo>
                    <a:pt x="1535" y="527"/>
                  </a:lnTo>
                  <a:lnTo>
                    <a:pt x="1540" y="527"/>
                  </a:lnTo>
                  <a:lnTo>
                    <a:pt x="1548" y="524"/>
                  </a:lnTo>
                  <a:lnTo>
                    <a:pt x="1556" y="519"/>
                  </a:lnTo>
                  <a:lnTo>
                    <a:pt x="1561" y="519"/>
                  </a:lnTo>
                  <a:lnTo>
                    <a:pt x="1563" y="519"/>
                  </a:lnTo>
                  <a:lnTo>
                    <a:pt x="1566" y="522"/>
                  </a:lnTo>
                  <a:lnTo>
                    <a:pt x="1568" y="524"/>
                  </a:lnTo>
                  <a:lnTo>
                    <a:pt x="1571" y="524"/>
                  </a:lnTo>
                  <a:lnTo>
                    <a:pt x="1573" y="527"/>
                  </a:lnTo>
                  <a:lnTo>
                    <a:pt x="1576" y="529"/>
                  </a:lnTo>
                  <a:lnTo>
                    <a:pt x="1578" y="529"/>
                  </a:lnTo>
                  <a:lnTo>
                    <a:pt x="1583" y="532"/>
                  </a:lnTo>
                  <a:lnTo>
                    <a:pt x="1588" y="532"/>
                  </a:lnTo>
                  <a:lnTo>
                    <a:pt x="1593" y="535"/>
                  </a:lnTo>
                  <a:lnTo>
                    <a:pt x="1603" y="535"/>
                  </a:lnTo>
                  <a:lnTo>
                    <a:pt x="1606" y="540"/>
                  </a:lnTo>
                  <a:lnTo>
                    <a:pt x="1606" y="542"/>
                  </a:lnTo>
                  <a:lnTo>
                    <a:pt x="1608" y="547"/>
                  </a:lnTo>
                  <a:lnTo>
                    <a:pt x="1611" y="547"/>
                  </a:lnTo>
                  <a:lnTo>
                    <a:pt x="1616" y="550"/>
                  </a:lnTo>
                  <a:lnTo>
                    <a:pt x="1619" y="550"/>
                  </a:lnTo>
                  <a:lnTo>
                    <a:pt x="1621" y="550"/>
                  </a:lnTo>
                  <a:lnTo>
                    <a:pt x="1624" y="547"/>
                  </a:lnTo>
                  <a:lnTo>
                    <a:pt x="1629" y="547"/>
                  </a:lnTo>
                  <a:lnTo>
                    <a:pt x="1631" y="547"/>
                  </a:lnTo>
                  <a:lnTo>
                    <a:pt x="1634" y="547"/>
                  </a:lnTo>
                  <a:lnTo>
                    <a:pt x="1639" y="547"/>
                  </a:lnTo>
                  <a:lnTo>
                    <a:pt x="1641" y="547"/>
                  </a:lnTo>
                  <a:lnTo>
                    <a:pt x="1644" y="550"/>
                  </a:lnTo>
                  <a:lnTo>
                    <a:pt x="1649" y="550"/>
                  </a:lnTo>
                  <a:lnTo>
                    <a:pt x="1651" y="550"/>
                  </a:lnTo>
                  <a:lnTo>
                    <a:pt x="1654" y="547"/>
                  </a:lnTo>
                  <a:lnTo>
                    <a:pt x="1659" y="547"/>
                  </a:lnTo>
                  <a:lnTo>
                    <a:pt x="1664" y="547"/>
                  </a:lnTo>
                  <a:lnTo>
                    <a:pt x="1669" y="545"/>
                  </a:lnTo>
                  <a:lnTo>
                    <a:pt x="1671" y="545"/>
                  </a:lnTo>
                  <a:lnTo>
                    <a:pt x="1674" y="545"/>
                  </a:lnTo>
                  <a:lnTo>
                    <a:pt x="1679" y="545"/>
                  </a:lnTo>
                  <a:lnTo>
                    <a:pt x="1682" y="545"/>
                  </a:lnTo>
                  <a:lnTo>
                    <a:pt x="1684" y="545"/>
                  </a:lnTo>
                  <a:lnTo>
                    <a:pt x="1687" y="545"/>
                  </a:lnTo>
                  <a:lnTo>
                    <a:pt x="1692" y="545"/>
                  </a:lnTo>
                  <a:lnTo>
                    <a:pt x="1697" y="545"/>
                  </a:lnTo>
                  <a:lnTo>
                    <a:pt x="1699" y="542"/>
                  </a:lnTo>
                  <a:lnTo>
                    <a:pt x="1697" y="540"/>
                  </a:lnTo>
                  <a:lnTo>
                    <a:pt x="1697" y="537"/>
                  </a:lnTo>
                  <a:lnTo>
                    <a:pt x="1692" y="535"/>
                  </a:lnTo>
                  <a:lnTo>
                    <a:pt x="1687" y="532"/>
                  </a:lnTo>
                  <a:lnTo>
                    <a:pt x="1679" y="529"/>
                  </a:lnTo>
                  <a:lnTo>
                    <a:pt x="1677" y="529"/>
                  </a:lnTo>
                  <a:lnTo>
                    <a:pt x="1674" y="527"/>
                  </a:lnTo>
                  <a:lnTo>
                    <a:pt x="1671" y="524"/>
                  </a:lnTo>
                  <a:lnTo>
                    <a:pt x="1669" y="524"/>
                  </a:lnTo>
                  <a:lnTo>
                    <a:pt x="1666" y="524"/>
                  </a:lnTo>
                  <a:lnTo>
                    <a:pt x="1664" y="524"/>
                  </a:lnTo>
                  <a:lnTo>
                    <a:pt x="1661" y="524"/>
                  </a:lnTo>
                  <a:lnTo>
                    <a:pt x="1656" y="522"/>
                  </a:lnTo>
                  <a:lnTo>
                    <a:pt x="1651" y="519"/>
                  </a:lnTo>
                  <a:lnTo>
                    <a:pt x="1641" y="517"/>
                  </a:lnTo>
                  <a:lnTo>
                    <a:pt x="1636" y="514"/>
                  </a:lnTo>
                  <a:lnTo>
                    <a:pt x="1634" y="512"/>
                  </a:lnTo>
                  <a:lnTo>
                    <a:pt x="1634" y="509"/>
                  </a:lnTo>
                  <a:lnTo>
                    <a:pt x="1636" y="509"/>
                  </a:lnTo>
                  <a:lnTo>
                    <a:pt x="1639" y="509"/>
                  </a:lnTo>
                  <a:lnTo>
                    <a:pt x="1644" y="509"/>
                  </a:lnTo>
                  <a:lnTo>
                    <a:pt x="1649" y="512"/>
                  </a:lnTo>
                  <a:lnTo>
                    <a:pt x="1651" y="512"/>
                  </a:lnTo>
                  <a:lnTo>
                    <a:pt x="1656" y="514"/>
                  </a:lnTo>
                  <a:lnTo>
                    <a:pt x="1659" y="514"/>
                  </a:lnTo>
                  <a:lnTo>
                    <a:pt x="1664" y="514"/>
                  </a:lnTo>
                  <a:lnTo>
                    <a:pt x="1666" y="519"/>
                  </a:lnTo>
                  <a:lnTo>
                    <a:pt x="1671" y="519"/>
                  </a:lnTo>
                  <a:lnTo>
                    <a:pt x="1677" y="517"/>
                  </a:lnTo>
                  <a:lnTo>
                    <a:pt x="1687" y="514"/>
                  </a:lnTo>
                  <a:lnTo>
                    <a:pt x="1694" y="514"/>
                  </a:lnTo>
                  <a:lnTo>
                    <a:pt x="1697" y="519"/>
                  </a:lnTo>
                  <a:lnTo>
                    <a:pt x="1699" y="519"/>
                  </a:lnTo>
                  <a:lnTo>
                    <a:pt x="1704" y="522"/>
                  </a:lnTo>
                  <a:lnTo>
                    <a:pt x="1707" y="524"/>
                  </a:lnTo>
                  <a:lnTo>
                    <a:pt x="1707" y="522"/>
                  </a:lnTo>
                  <a:lnTo>
                    <a:pt x="1704" y="519"/>
                  </a:lnTo>
                  <a:lnTo>
                    <a:pt x="1702" y="514"/>
                  </a:lnTo>
                  <a:lnTo>
                    <a:pt x="1699" y="514"/>
                  </a:lnTo>
                  <a:lnTo>
                    <a:pt x="1699" y="509"/>
                  </a:lnTo>
                  <a:lnTo>
                    <a:pt x="1697" y="507"/>
                  </a:lnTo>
                  <a:lnTo>
                    <a:pt x="1694" y="502"/>
                  </a:lnTo>
                  <a:lnTo>
                    <a:pt x="1692" y="494"/>
                  </a:lnTo>
                  <a:lnTo>
                    <a:pt x="1692" y="492"/>
                  </a:lnTo>
                  <a:lnTo>
                    <a:pt x="1692" y="489"/>
                  </a:lnTo>
                  <a:lnTo>
                    <a:pt x="1692" y="487"/>
                  </a:lnTo>
                  <a:lnTo>
                    <a:pt x="1689" y="482"/>
                  </a:lnTo>
                  <a:lnTo>
                    <a:pt x="1682" y="479"/>
                  </a:lnTo>
                  <a:lnTo>
                    <a:pt x="1677" y="479"/>
                  </a:lnTo>
                  <a:lnTo>
                    <a:pt x="1671" y="477"/>
                  </a:lnTo>
                  <a:lnTo>
                    <a:pt x="1669" y="471"/>
                  </a:lnTo>
                  <a:lnTo>
                    <a:pt x="1664" y="469"/>
                  </a:lnTo>
                  <a:lnTo>
                    <a:pt x="1659" y="469"/>
                  </a:lnTo>
                  <a:lnTo>
                    <a:pt x="1651" y="466"/>
                  </a:lnTo>
                  <a:lnTo>
                    <a:pt x="1646" y="466"/>
                  </a:lnTo>
                  <a:lnTo>
                    <a:pt x="1644" y="466"/>
                  </a:lnTo>
                  <a:lnTo>
                    <a:pt x="1639" y="464"/>
                  </a:lnTo>
                  <a:lnTo>
                    <a:pt x="1634" y="461"/>
                  </a:lnTo>
                  <a:lnTo>
                    <a:pt x="1631" y="459"/>
                  </a:lnTo>
                  <a:lnTo>
                    <a:pt x="1626" y="459"/>
                  </a:lnTo>
                  <a:lnTo>
                    <a:pt x="1624" y="454"/>
                  </a:lnTo>
                  <a:lnTo>
                    <a:pt x="1621" y="451"/>
                  </a:lnTo>
                  <a:lnTo>
                    <a:pt x="1616" y="446"/>
                  </a:lnTo>
                  <a:lnTo>
                    <a:pt x="1614" y="441"/>
                  </a:lnTo>
                  <a:lnTo>
                    <a:pt x="1611" y="439"/>
                  </a:lnTo>
                  <a:lnTo>
                    <a:pt x="1611" y="434"/>
                  </a:lnTo>
                  <a:lnTo>
                    <a:pt x="1614" y="431"/>
                  </a:lnTo>
                  <a:lnTo>
                    <a:pt x="1619" y="431"/>
                  </a:lnTo>
                  <a:lnTo>
                    <a:pt x="1624" y="431"/>
                  </a:lnTo>
                  <a:lnTo>
                    <a:pt x="1631" y="434"/>
                  </a:lnTo>
                  <a:lnTo>
                    <a:pt x="1636" y="436"/>
                  </a:lnTo>
                  <a:lnTo>
                    <a:pt x="1639" y="436"/>
                  </a:lnTo>
                  <a:lnTo>
                    <a:pt x="1644" y="439"/>
                  </a:lnTo>
                  <a:lnTo>
                    <a:pt x="1644" y="439"/>
                  </a:lnTo>
                  <a:lnTo>
                    <a:pt x="1649" y="441"/>
                  </a:lnTo>
                  <a:lnTo>
                    <a:pt x="1654" y="444"/>
                  </a:lnTo>
                  <a:lnTo>
                    <a:pt x="1659" y="446"/>
                  </a:lnTo>
                  <a:lnTo>
                    <a:pt x="1664" y="449"/>
                  </a:lnTo>
                  <a:lnTo>
                    <a:pt x="1669" y="451"/>
                  </a:lnTo>
                  <a:lnTo>
                    <a:pt x="1669" y="451"/>
                  </a:lnTo>
                  <a:lnTo>
                    <a:pt x="1671" y="451"/>
                  </a:lnTo>
                  <a:lnTo>
                    <a:pt x="1677" y="449"/>
                  </a:lnTo>
                  <a:lnTo>
                    <a:pt x="1679" y="444"/>
                  </a:lnTo>
                  <a:lnTo>
                    <a:pt x="1679" y="441"/>
                  </a:lnTo>
                  <a:lnTo>
                    <a:pt x="1677" y="436"/>
                  </a:lnTo>
                  <a:lnTo>
                    <a:pt x="1671" y="434"/>
                  </a:lnTo>
                  <a:lnTo>
                    <a:pt x="1666" y="431"/>
                  </a:lnTo>
                  <a:lnTo>
                    <a:pt x="1666" y="429"/>
                  </a:lnTo>
                  <a:lnTo>
                    <a:pt x="1666" y="426"/>
                  </a:lnTo>
                  <a:lnTo>
                    <a:pt x="1669" y="424"/>
                  </a:lnTo>
                  <a:lnTo>
                    <a:pt x="1671" y="424"/>
                  </a:lnTo>
                  <a:lnTo>
                    <a:pt x="1674" y="421"/>
                  </a:lnTo>
                  <a:lnTo>
                    <a:pt x="1677" y="419"/>
                  </a:lnTo>
                  <a:lnTo>
                    <a:pt x="1677" y="416"/>
                  </a:lnTo>
                  <a:lnTo>
                    <a:pt x="1674" y="413"/>
                  </a:lnTo>
                  <a:lnTo>
                    <a:pt x="1671" y="408"/>
                  </a:lnTo>
                  <a:lnTo>
                    <a:pt x="1669" y="406"/>
                  </a:lnTo>
                  <a:lnTo>
                    <a:pt x="1664" y="406"/>
                  </a:lnTo>
                  <a:lnTo>
                    <a:pt x="1664" y="403"/>
                  </a:lnTo>
                  <a:lnTo>
                    <a:pt x="1669" y="401"/>
                  </a:lnTo>
                  <a:lnTo>
                    <a:pt x="1674" y="398"/>
                  </a:lnTo>
                  <a:lnTo>
                    <a:pt x="1677" y="393"/>
                  </a:lnTo>
                  <a:lnTo>
                    <a:pt x="1674" y="391"/>
                  </a:lnTo>
                  <a:lnTo>
                    <a:pt x="1669" y="388"/>
                  </a:lnTo>
                  <a:lnTo>
                    <a:pt x="1661" y="386"/>
                  </a:lnTo>
                  <a:lnTo>
                    <a:pt x="1654" y="386"/>
                  </a:lnTo>
                  <a:lnTo>
                    <a:pt x="1649" y="386"/>
                  </a:lnTo>
                  <a:lnTo>
                    <a:pt x="1644" y="386"/>
                  </a:lnTo>
                  <a:lnTo>
                    <a:pt x="1639" y="388"/>
                  </a:lnTo>
                  <a:lnTo>
                    <a:pt x="1636" y="388"/>
                  </a:lnTo>
                  <a:lnTo>
                    <a:pt x="1634" y="388"/>
                  </a:lnTo>
                  <a:lnTo>
                    <a:pt x="1634" y="388"/>
                  </a:lnTo>
                  <a:lnTo>
                    <a:pt x="1631" y="386"/>
                  </a:lnTo>
                  <a:lnTo>
                    <a:pt x="1634" y="383"/>
                  </a:lnTo>
                  <a:lnTo>
                    <a:pt x="1631" y="383"/>
                  </a:lnTo>
                  <a:lnTo>
                    <a:pt x="1629" y="381"/>
                  </a:lnTo>
                  <a:lnTo>
                    <a:pt x="1626" y="381"/>
                  </a:lnTo>
                  <a:lnTo>
                    <a:pt x="1621" y="381"/>
                  </a:lnTo>
                  <a:lnTo>
                    <a:pt x="1616" y="381"/>
                  </a:lnTo>
                  <a:lnTo>
                    <a:pt x="1611" y="378"/>
                  </a:lnTo>
                  <a:lnTo>
                    <a:pt x="1606" y="378"/>
                  </a:lnTo>
                  <a:lnTo>
                    <a:pt x="1603" y="378"/>
                  </a:lnTo>
                  <a:lnTo>
                    <a:pt x="1598" y="376"/>
                  </a:lnTo>
                  <a:lnTo>
                    <a:pt x="1598" y="378"/>
                  </a:lnTo>
                  <a:lnTo>
                    <a:pt x="1601" y="381"/>
                  </a:lnTo>
                  <a:lnTo>
                    <a:pt x="1603" y="386"/>
                  </a:lnTo>
                  <a:lnTo>
                    <a:pt x="1601" y="386"/>
                  </a:lnTo>
                  <a:lnTo>
                    <a:pt x="1596" y="386"/>
                  </a:lnTo>
                  <a:lnTo>
                    <a:pt x="1591" y="381"/>
                  </a:lnTo>
                  <a:lnTo>
                    <a:pt x="1583" y="376"/>
                  </a:lnTo>
                  <a:lnTo>
                    <a:pt x="1578" y="373"/>
                  </a:lnTo>
                  <a:lnTo>
                    <a:pt x="1576" y="373"/>
                  </a:lnTo>
                  <a:lnTo>
                    <a:pt x="1568" y="376"/>
                  </a:lnTo>
                  <a:lnTo>
                    <a:pt x="1563" y="373"/>
                  </a:lnTo>
                  <a:lnTo>
                    <a:pt x="1558" y="371"/>
                  </a:lnTo>
                  <a:lnTo>
                    <a:pt x="1558" y="366"/>
                  </a:lnTo>
                  <a:lnTo>
                    <a:pt x="1561" y="363"/>
                  </a:lnTo>
                  <a:lnTo>
                    <a:pt x="1561" y="361"/>
                  </a:lnTo>
                  <a:lnTo>
                    <a:pt x="1561" y="358"/>
                  </a:lnTo>
                  <a:lnTo>
                    <a:pt x="1563" y="356"/>
                  </a:lnTo>
                  <a:lnTo>
                    <a:pt x="1566" y="356"/>
                  </a:lnTo>
                  <a:lnTo>
                    <a:pt x="1568" y="356"/>
                  </a:lnTo>
                  <a:lnTo>
                    <a:pt x="1568" y="353"/>
                  </a:lnTo>
                  <a:lnTo>
                    <a:pt x="1561" y="350"/>
                  </a:lnTo>
                  <a:lnTo>
                    <a:pt x="1556" y="350"/>
                  </a:lnTo>
                  <a:lnTo>
                    <a:pt x="1553" y="345"/>
                  </a:lnTo>
                  <a:lnTo>
                    <a:pt x="1553" y="345"/>
                  </a:lnTo>
                  <a:lnTo>
                    <a:pt x="1556" y="343"/>
                  </a:lnTo>
                  <a:lnTo>
                    <a:pt x="1561" y="343"/>
                  </a:lnTo>
                  <a:lnTo>
                    <a:pt x="1561" y="343"/>
                  </a:lnTo>
                  <a:lnTo>
                    <a:pt x="1558" y="343"/>
                  </a:lnTo>
                  <a:lnTo>
                    <a:pt x="1556" y="340"/>
                  </a:lnTo>
                  <a:lnTo>
                    <a:pt x="1553" y="335"/>
                  </a:lnTo>
                  <a:lnTo>
                    <a:pt x="1548" y="333"/>
                  </a:lnTo>
                  <a:lnTo>
                    <a:pt x="1545" y="333"/>
                  </a:lnTo>
                  <a:lnTo>
                    <a:pt x="1540" y="333"/>
                  </a:lnTo>
                  <a:lnTo>
                    <a:pt x="1538" y="333"/>
                  </a:lnTo>
                  <a:lnTo>
                    <a:pt x="1540" y="330"/>
                  </a:lnTo>
                  <a:lnTo>
                    <a:pt x="1540" y="330"/>
                  </a:lnTo>
                  <a:lnTo>
                    <a:pt x="1540" y="328"/>
                  </a:lnTo>
                  <a:lnTo>
                    <a:pt x="1538" y="325"/>
                  </a:lnTo>
                  <a:lnTo>
                    <a:pt x="1533" y="325"/>
                  </a:lnTo>
                  <a:lnTo>
                    <a:pt x="1528" y="325"/>
                  </a:lnTo>
                  <a:lnTo>
                    <a:pt x="1520" y="325"/>
                  </a:lnTo>
                  <a:lnTo>
                    <a:pt x="1515" y="325"/>
                  </a:lnTo>
                  <a:lnTo>
                    <a:pt x="1510" y="325"/>
                  </a:lnTo>
                  <a:lnTo>
                    <a:pt x="1503" y="323"/>
                  </a:lnTo>
                  <a:lnTo>
                    <a:pt x="1500" y="323"/>
                  </a:lnTo>
                  <a:lnTo>
                    <a:pt x="1500" y="320"/>
                  </a:lnTo>
                  <a:lnTo>
                    <a:pt x="1498" y="318"/>
                  </a:lnTo>
                  <a:lnTo>
                    <a:pt x="1492" y="315"/>
                  </a:lnTo>
                  <a:lnTo>
                    <a:pt x="1485" y="315"/>
                  </a:lnTo>
                  <a:lnTo>
                    <a:pt x="1480" y="318"/>
                  </a:lnTo>
                  <a:lnTo>
                    <a:pt x="1475" y="323"/>
                  </a:lnTo>
                  <a:lnTo>
                    <a:pt x="1472" y="325"/>
                  </a:lnTo>
                  <a:lnTo>
                    <a:pt x="1467" y="325"/>
                  </a:lnTo>
                  <a:lnTo>
                    <a:pt x="1462" y="320"/>
                  </a:lnTo>
                  <a:lnTo>
                    <a:pt x="1460" y="318"/>
                  </a:lnTo>
                  <a:lnTo>
                    <a:pt x="1457" y="313"/>
                  </a:lnTo>
                  <a:lnTo>
                    <a:pt x="1455" y="310"/>
                  </a:lnTo>
                  <a:lnTo>
                    <a:pt x="1450" y="305"/>
                  </a:lnTo>
                  <a:lnTo>
                    <a:pt x="1442" y="300"/>
                  </a:lnTo>
                  <a:lnTo>
                    <a:pt x="1435" y="298"/>
                  </a:lnTo>
                  <a:lnTo>
                    <a:pt x="1429" y="298"/>
                  </a:lnTo>
                  <a:lnTo>
                    <a:pt x="1427" y="300"/>
                  </a:lnTo>
                  <a:lnTo>
                    <a:pt x="1419" y="303"/>
                  </a:lnTo>
                  <a:lnTo>
                    <a:pt x="1414" y="305"/>
                  </a:lnTo>
                  <a:lnTo>
                    <a:pt x="1414" y="308"/>
                  </a:lnTo>
                  <a:lnTo>
                    <a:pt x="1414" y="313"/>
                  </a:lnTo>
                  <a:lnTo>
                    <a:pt x="1409" y="315"/>
                  </a:lnTo>
                  <a:lnTo>
                    <a:pt x="1404" y="320"/>
                  </a:lnTo>
                  <a:lnTo>
                    <a:pt x="1397" y="320"/>
                  </a:lnTo>
                  <a:lnTo>
                    <a:pt x="1394" y="320"/>
                  </a:lnTo>
                  <a:lnTo>
                    <a:pt x="1392" y="315"/>
                  </a:lnTo>
                  <a:lnTo>
                    <a:pt x="1392" y="310"/>
                  </a:lnTo>
                  <a:lnTo>
                    <a:pt x="1389" y="305"/>
                  </a:lnTo>
                  <a:lnTo>
                    <a:pt x="1389" y="303"/>
                  </a:lnTo>
                  <a:lnTo>
                    <a:pt x="1387" y="298"/>
                  </a:lnTo>
                  <a:lnTo>
                    <a:pt x="1384" y="292"/>
                  </a:lnTo>
                  <a:lnTo>
                    <a:pt x="1382" y="290"/>
                  </a:lnTo>
                  <a:lnTo>
                    <a:pt x="1374" y="285"/>
                  </a:lnTo>
                  <a:lnTo>
                    <a:pt x="1366" y="285"/>
                  </a:lnTo>
                  <a:lnTo>
                    <a:pt x="1359" y="287"/>
                  </a:lnTo>
                  <a:lnTo>
                    <a:pt x="1354" y="292"/>
                  </a:lnTo>
                  <a:lnTo>
                    <a:pt x="1351" y="303"/>
                  </a:lnTo>
                  <a:lnTo>
                    <a:pt x="1349" y="313"/>
                  </a:lnTo>
                  <a:lnTo>
                    <a:pt x="1349" y="325"/>
                  </a:lnTo>
                  <a:lnTo>
                    <a:pt x="1354" y="343"/>
                  </a:lnTo>
                  <a:lnTo>
                    <a:pt x="1359" y="356"/>
                  </a:lnTo>
                  <a:lnTo>
                    <a:pt x="1359" y="356"/>
                  </a:lnTo>
                  <a:lnTo>
                    <a:pt x="1359" y="356"/>
                  </a:lnTo>
                  <a:lnTo>
                    <a:pt x="1359" y="356"/>
                  </a:lnTo>
                  <a:lnTo>
                    <a:pt x="1356" y="353"/>
                  </a:lnTo>
                  <a:lnTo>
                    <a:pt x="1354" y="350"/>
                  </a:lnTo>
                  <a:lnTo>
                    <a:pt x="1349" y="345"/>
                  </a:lnTo>
                  <a:lnTo>
                    <a:pt x="1344" y="338"/>
                  </a:lnTo>
                  <a:lnTo>
                    <a:pt x="1341" y="330"/>
                  </a:lnTo>
                  <a:lnTo>
                    <a:pt x="1339" y="323"/>
                  </a:lnTo>
                  <a:lnTo>
                    <a:pt x="1339" y="310"/>
                  </a:lnTo>
                  <a:lnTo>
                    <a:pt x="1344" y="298"/>
                  </a:lnTo>
                  <a:lnTo>
                    <a:pt x="1344" y="290"/>
                  </a:lnTo>
                  <a:lnTo>
                    <a:pt x="1341" y="287"/>
                  </a:lnTo>
                  <a:lnTo>
                    <a:pt x="1336" y="287"/>
                  </a:lnTo>
                  <a:lnTo>
                    <a:pt x="1331" y="287"/>
                  </a:lnTo>
                  <a:lnTo>
                    <a:pt x="1324" y="290"/>
                  </a:lnTo>
                  <a:lnTo>
                    <a:pt x="1316" y="298"/>
                  </a:lnTo>
                  <a:lnTo>
                    <a:pt x="1311" y="310"/>
                  </a:lnTo>
                  <a:lnTo>
                    <a:pt x="1308" y="325"/>
                  </a:lnTo>
                  <a:lnTo>
                    <a:pt x="1308" y="335"/>
                  </a:lnTo>
                  <a:lnTo>
                    <a:pt x="1308" y="340"/>
                  </a:lnTo>
                  <a:lnTo>
                    <a:pt x="1308" y="345"/>
                  </a:lnTo>
                  <a:lnTo>
                    <a:pt x="1308" y="356"/>
                  </a:lnTo>
                  <a:lnTo>
                    <a:pt x="1308" y="361"/>
                  </a:lnTo>
                  <a:lnTo>
                    <a:pt x="1311" y="363"/>
                  </a:lnTo>
                  <a:lnTo>
                    <a:pt x="1311" y="363"/>
                  </a:lnTo>
                  <a:lnTo>
                    <a:pt x="1316" y="366"/>
                  </a:lnTo>
                  <a:lnTo>
                    <a:pt x="1319" y="366"/>
                  </a:lnTo>
                  <a:lnTo>
                    <a:pt x="1321" y="366"/>
                  </a:lnTo>
                  <a:lnTo>
                    <a:pt x="1329" y="368"/>
                  </a:lnTo>
                  <a:lnTo>
                    <a:pt x="1334" y="371"/>
                  </a:lnTo>
                  <a:lnTo>
                    <a:pt x="1339" y="371"/>
                  </a:lnTo>
                  <a:lnTo>
                    <a:pt x="1341" y="373"/>
                  </a:lnTo>
                  <a:lnTo>
                    <a:pt x="1341" y="373"/>
                  </a:lnTo>
                  <a:lnTo>
                    <a:pt x="1339" y="376"/>
                  </a:lnTo>
                  <a:lnTo>
                    <a:pt x="1334" y="376"/>
                  </a:lnTo>
                  <a:lnTo>
                    <a:pt x="1331" y="376"/>
                  </a:lnTo>
                  <a:lnTo>
                    <a:pt x="1326" y="376"/>
                  </a:lnTo>
                  <a:lnTo>
                    <a:pt x="1321" y="378"/>
                  </a:lnTo>
                  <a:lnTo>
                    <a:pt x="1316" y="381"/>
                  </a:lnTo>
                  <a:lnTo>
                    <a:pt x="1316" y="381"/>
                  </a:lnTo>
                  <a:lnTo>
                    <a:pt x="1316" y="383"/>
                  </a:lnTo>
                  <a:lnTo>
                    <a:pt x="1319" y="386"/>
                  </a:lnTo>
                  <a:lnTo>
                    <a:pt x="1321" y="386"/>
                  </a:lnTo>
                  <a:lnTo>
                    <a:pt x="1326" y="388"/>
                  </a:lnTo>
                  <a:lnTo>
                    <a:pt x="1331" y="391"/>
                  </a:lnTo>
                  <a:lnTo>
                    <a:pt x="1334" y="393"/>
                  </a:lnTo>
                  <a:lnTo>
                    <a:pt x="1339" y="396"/>
                  </a:lnTo>
                  <a:lnTo>
                    <a:pt x="1341" y="396"/>
                  </a:lnTo>
                  <a:lnTo>
                    <a:pt x="1346" y="396"/>
                  </a:lnTo>
                  <a:lnTo>
                    <a:pt x="1351" y="393"/>
                  </a:lnTo>
                  <a:lnTo>
                    <a:pt x="1356" y="391"/>
                  </a:lnTo>
                  <a:lnTo>
                    <a:pt x="1359" y="393"/>
                  </a:lnTo>
                  <a:lnTo>
                    <a:pt x="1361" y="396"/>
                  </a:lnTo>
                  <a:lnTo>
                    <a:pt x="1371" y="398"/>
                  </a:lnTo>
                  <a:lnTo>
                    <a:pt x="1374" y="398"/>
                  </a:lnTo>
                  <a:lnTo>
                    <a:pt x="1366" y="436"/>
                  </a:lnTo>
                  <a:lnTo>
                    <a:pt x="1336" y="482"/>
                  </a:lnTo>
                  <a:lnTo>
                    <a:pt x="1326" y="426"/>
                  </a:lnTo>
                  <a:lnTo>
                    <a:pt x="1308" y="403"/>
                  </a:lnTo>
                  <a:lnTo>
                    <a:pt x="1288" y="431"/>
                  </a:lnTo>
                  <a:lnTo>
                    <a:pt x="1278" y="403"/>
                  </a:lnTo>
                  <a:lnTo>
                    <a:pt x="1258" y="368"/>
                  </a:lnTo>
                  <a:lnTo>
                    <a:pt x="1248" y="323"/>
                  </a:lnTo>
                  <a:lnTo>
                    <a:pt x="1215" y="270"/>
                  </a:lnTo>
                  <a:lnTo>
                    <a:pt x="1190" y="343"/>
                  </a:lnTo>
                  <a:lnTo>
                    <a:pt x="1190" y="368"/>
                  </a:lnTo>
                  <a:lnTo>
                    <a:pt x="1225" y="398"/>
                  </a:lnTo>
                  <a:lnTo>
                    <a:pt x="1230" y="431"/>
                  </a:lnTo>
                  <a:lnTo>
                    <a:pt x="1205" y="456"/>
                  </a:lnTo>
                  <a:lnTo>
                    <a:pt x="1190" y="446"/>
                  </a:lnTo>
                  <a:lnTo>
                    <a:pt x="1185" y="446"/>
                  </a:lnTo>
                  <a:lnTo>
                    <a:pt x="1185" y="444"/>
                  </a:lnTo>
                  <a:lnTo>
                    <a:pt x="1187" y="439"/>
                  </a:lnTo>
                  <a:lnTo>
                    <a:pt x="1185" y="434"/>
                  </a:lnTo>
                  <a:lnTo>
                    <a:pt x="1185" y="429"/>
                  </a:lnTo>
                  <a:lnTo>
                    <a:pt x="1182" y="424"/>
                  </a:lnTo>
                  <a:lnTo>
                    <a:pt x="1182" y="424"/>
                  </a:lnTo>
                  <a:lnTo>
                    <a:pt x="1185" y="424"/>
                  </a:lnTo>
                  <a:lnTo>
                    <a:pt x="1187" y="424"/>
                  </a:lnTo>
                  <a:lnTo>
                    <a:pt x="1190" y="424"/>
                  </a:lnTo>
                  <a:lnTo>
                    <a:pt x="1192" y="424"/>
                  </a:lnTo>
                  <a:lnTo>
                    <a:pt x="1195" y="424"/>
                  </a:lnTo>
                  <a:lnTo>
                    <a:pt x="1198" y="419"/>
                  </a:lnTo>
                  <a:lnTo>
                    <a:pt x="1200" y="413"/>
                  </a:lnTo>
                  <a:lnTo>
                    <a:pt x="1198" y="408"/>
                  </a:lnTo>
                  <a:lnTo>
                    <a:pt x="1192" y="406"/>
                  </a:lnTo>
                  <a:lnTo>
                    <a:pt x="1192" y="406"/>
                  </a:lnTo>
                  <a:lnTo>
                    <a:pt x="1190" y="403"/>
                  </a:lnTo>
                  <a:lnTo>
                    <a:pt x="1185" y="403"/>
                  </a:lnTo>
                  <a:lnTo>
                    <a:pt x="1180" y="398"/>
                  </a:lnTo>
                  <a:lnTo>
                    <a:pt x="1175" y="396"/>
                  </a:lnTo>
                  <a:lnTo>
                    <a:pt x="1170" y="391"/>
                  </a:lnTo>
                  <a:lnTo>
                    <a:pt x="1167" y="388"/>
                  </a:lnTo>
                  <a:lnTo>
                    <a:pt x="1165" y="383"/>
                  </a:lnTo>
                  <a:lnTo>
                    <a:pt x="1162" y="378"/>
                  </a:lnTo>
                  <a:lnTo>
                    <a:pt x="1162" y="373"/>
                  </a:lnTo>
                  <a:lnTo>
                    <a:pt x="1162" y="373"/>
                  </a:lnTo>
                  <a:lnTo>
                    <a:pt x="1162" y="371"/>
                  </a:lnTo>
                  <a:lnTo>
                    <a:pt x="1165" y="368"/>
                  </a:lnTo>
                  <a:lnTo>
                    <a:pt x="1165" y="363"/>
                  </a:lnTo>
                  <a:lnTo>
                    <a:pt x="1162" y="356"/>
                  </a:lnTo>
                  <a:lnTo>
                    <a:pt x="1162" y="350"/>
                  </a:lnTo>
                  <a:lnTo>
                    <a:pt x="1160" y="343"/>
                  </a:lnTo>
                  <a:lnTo>
                    <a:pt x="1160" y="338"/>
                  </a:lnTo>
                  <a:lnTo>
                    <a:pt x="1157" y="333"/>
                  </a:lnTo>
                  <a:lnTo>
                    <a:pt x="1157" y="328"/>
                  </a:lnTo>
                  <a:lnTo>
                    <a:pt x="1160" y="325"/>
                  </a:lnTo>
                  <a:lnTo>
                    <a:pt x="1162" y="323"/>
                  </a:lnTo>
                  <a:lnTo>
                    <a:pt x="1165" y="323"/>
                  </a:lnTo>
                  <a:lnTo>
                    <a:pt x="1167" y="318"/>
                  </a:lnTo>
                  <a:lnTo>
                    <a:pt x="1172" y="310"/>
                  </a:lnTo>
                  <a:lnTo>
                    <a:pt x="1172" y="308"/>
                  </a:lnTo>
                  <a:lnTo>
                    <a:pt x="1172" y="305"/>
                  </a:lnTo>
                  <a:lnTo>
                    <a:pt x="1170" y="303"/>
                  </a:lnTo>
                  <a:lnTo>
                    <a:pt x="1165" y="300"/>
                  </a:lnTo>
                  <a:lnTo>
                    <a:pt x="1162" y="300"/>
                  </a:lnTo>
                  <a:lnTo>
                    <a:pt x="1157" y="300"/>
                  </a:lnTo>
                  <a:lnTo>
                    <a:pt x="1152" y="300"/>
                  </a:lnTo>
                  <a:lnTo>
                    <a:pt x="1147" y="300"/>
                  </a:lnTo>
                  <a:lnTo>
                    <a:pt x="1142" y="303"/>
                  </a:lnTo>
                  <a:lnTo>
                    <a:pt x="1145" y="305"/>
                  </a:lnTo>
                  <a:lnTo>
                    <a:pt x="1147" y="308"/>
                  </a:lnTo>
                  <a:lnTo>
                    <a:pt x="1150" y="310"/>
                  </a:lnTo>
                  <a:lnTo>
                    <a:pt x="1150" y="310"/>
                  </a:lnTo>
                  <a:lnTo>
                    <a:pt x="1152" y="313"/>
                  </a:lnTo>
                  <a:lnTo>
                    <a:pt x="1150" y="313"/>
                  </a:lnTo>
                  <a:lnTo>
                    <a:pt x="1147" y="315"/>
                  </a:lnTo>
                  <a:lnTo>
                    <a:pt x="1145" y="313"/>
                  </a:lnTo>
                  <a:lnTo>
                    <a:pt x="1142" y="310"/>
                  </a:lnTo>
                  <a:lnTo>
                    <a:pt x="1137" y="310"/>
                  </a:lnTo>
                  <a:lnTo>
                    <a:pt x="1134" y="313"/>
                  </a:lnTo>
                  <a:lnTo>
                    <a:pt x="1132" y="315"/>
                  </a:lnTo>
                  <a:lnTo>
                    <a:pt x="1132" y="320"/>
                  </a:lnTo>
                  <a:lnTo>
                    <a:pt x="1132" y="323"/>
                  </a:lnTo>
                  <a:lnTo>
                    <a:pt x="1134" y="328"/>
                  </a:lnTo>
                  <a:lnTo>
                    <a:pt x="1137" y="330"/>
                  </a:lnTo>
                  <a:lnTo>
                    <a:pt x="1134" y="335"/>
                  </a:lnTo>
                  <a:lnTo>
                    <a:pt x="1132" y="340"/>
                  </a:lnTo>
                  <a:lnTo>
                    <a:pt x="1132" y="348"/>
                  </a:lnTo>
                  <a:lnTo>
                    <a:pt x="1129" y="353"/>
                  </a:lnTo>
                  <a:lnTo>
                    <a:pt x="1127" y="350"/>
                  </a:lnTo>
                  <a:lnTo>
                    <a:pt x="1124" y="343"/>
                  </a:lnTo>
                  <a:lnTo>
                    <a:pt x="1124" y="335"/>
                  </a:lnTo>
                  <a:lnTo>
                    <a:pt x="1124" y="328"/>
                  </a:lnTo>
                  <a:lnTo>
                    <a:pt x="1119" y="323"/>
                  </a:lnTo>
                  <a:lnTo>
                    <a:pt x="1117" y="320"/>
                  </a:lnTo>
                  <a:lnTo>
                    <a:pt x="1112" y="315"/>
                  </a:lnTo>
                  <a:lnTo>
                    <a:pt x="1109" y="315"/>
                  </a:lnTo>
                  <a:lnTo>
                    <a:pt x="1109" y="318"/>
                  </a:lnTo>
                  <a:lnTo>
                    <a:pt x="1112" y="323"/>
                  </a:lnTo>
                  <a:lnTo>
                    <a:pt x="1112" y="328"/>
                  </a:lnTo>
                  <a:lnTo>
                    <a:pt x="1109" y="328"/>
                  </a:lnTo>
                  <a:lnTo>
                    <a:pt x="1104" y="328"/>
                  </a:lnTo>
                  <a:lnTo>
                    <a:pt x="1099" y="325"/>
                  </a:lnTo>
                  <a:lnTo>
                    <a:pt x="1094" y="320"/>
                  </a:lnTo>
                  <a:lnTo>
                    <a:pt x="1092" y="315"/>
                  </a:lnTo>
                  <a:lnTo>
                    <a:pt x="1092" y="313"/>
                  </a:lnTo>
                  <a:lnTo>
                    <a:pt x="1087" y="313"/>
                  </a:lnTo>
                  <a:lnTo>
                    <a:pt x="1082" y="315"/>
                  </a:lnTo>
                  <a:lnTo>
                    <a:pt x="1079" y="315"/>
                  </a:lnTo>
                  <a:lnTo>
                    <a:pt x="1077" y="313"/>
                  </a:lnTo>
                  <a:lnTo>
                    <a:pt x="1079" y="310"/>
                  </a:lnTo>
                  <a:lnTo>
                    <a:pt x="1082" y="303"/>
                  </a:lnTo>
                  <a:lnTo>
                    <a:pt x="1082" y="300"/>
                  </a:lnTo>
                  <a:lnTo>
                    <a:pt x="1077" y="298"/>
                  </a:lnTo>
                  <a:lnTo>
                    <a:pt x="1071" y="300"/>
                  </a:lnTo>
                  <a:lnTo>
                    <a:pt x="1064" y="300"/>
                  </a:lnTo>
                  <a:lnTo>
                    <a:pt x="1056" y="303"/>
                  </a:lnTo>
                  <a:lnTo>
                    <a:pt x="1051" y="303"/>
                  </a:lnTo>
                  <a:lnTo>
                    <a:pt x="1049" y="305"/>
                  </a:lnTo>
                  <a:lnTo>
                    <a:pt x="1044" y="305"/>
                  </a:lnTo>
                  <a:lnTo>
                    <a:pt x="1039" y="308"/>
                  </a:lnTo>
                  <a:lnTo>
                    <a:pt x="1036" y="310"/>
                  </a:lnTo>
                  <a:lnTo>
                    <a:pt x="1036" y="310"/>
                  </a:lnTo>
                  <a:lnTo>
                    <a:pt x="1036" y="315"/>
                  </a:lnTo>
                  <a:lnTo>
                    <a:pt x="1034" y="320"/>
                  </a:lnTo>
                  <a:lnTo>
                    <a:pt x="1034" y="320"/>
                  </a:lnTo>
                  <a:lnTo>
                    <a:pt x="1029" y="323"/>
                  </a:lnTo>
                  <a:lnTo>
                    <a:pt x="1024" y="323"/>
                  </a:lnTo>
                  <a:lnTo>
                    <a:pt x="1021" y="325"/>
                  </a:lnTo>
                  <a:lnTo>
                    <a:pt x="1021" y="330"/>
                  </a:lnTo>
                  <a:lnTo>
                    <a:pt x="1024" y="333"/>
                  </a:lnTo>
                  <a:lnTo>
                    <a:pt x="1029" y="338"/>
                  </a:lnTo>
                  <a:lnTo>
                    <a:pt x="1034" y="343"/>
                  </a:lnTo>
                  <a:lnTo>
                    <a:pt x="1036" y="345"/>
                  </a:lnTo>
                  <a:lnTo>
                    <a:pt x="1039" y="345"/>
                  </a:lnTo>
                  <a:lnTo>
                    <a:pt x="1039" y="350"/>
                  </a:lnTo>
                  <a:lnTo>
                    <a:pt x="1039" y="353"/>
                  </a:lnTo>
                  <a:lnTo>
                    <a:pt x="1034" y="356"/>
                  </a:lnTo>
                  <a:lnTo>
                    <a:pt x="1026" y="353"/>
                  </a:lnTo>
                  <a:lnTo>
                    <a:pt x="1021" y="356"/>
                  </a:lnTo>
                  <a:lnTo>
                    <a:pt x="1021" y="358"/>
                  </a:lnTo>
                  <a:lnTo>
                    <a:pt x="1021" y="361"/>
                  </a:lnTo>
                  <a:lnTo>
                    <a:pt x="1021" y="366"/>
                  </a:lnTo>
                  <a:lnTo>
                    <a:pt x="1024" y="371"/>
                  </a:lnTo>
                  <a:lnTo>
                    <a:pt x="1026" y="373"/>
                  </a:lnTo>
                  <a:lnTo>
                    <a:pt x="1031" y="373"/>
                  </a:lnTo>
                  <a:lnTo>
                    <a:pt x="1036" y="373"/>
                  </a:lnTo>
                  <a:lnTo>
                    <a:pt x="1044" y="373"/>
                  </a:lnTo>
                  <a:lnTo>
                    <a:pt x="1051" y="376"/>
                  </a:lnTo>
                  <a:lnTo>
                    <a:pt x="1054" y="376"/>
                  </a:lnTo>
                  <a:lnTo>
                    <a:pt x="1059" y="376"/>
                  </a:lnTo>
                  <a:lnTo>
                    <a:pt x="1069" y="378"/>
                  </a:lnTo>
                  <a:lnTo>
                    <a:pt x="1077" y="381"/>
                  </a:lnTo>
                  <a:lnTo>
                    <a:pt x="1082" y="386"/>
                  </a:lnTo>
                  <a:lnTo>
                    <a:pt x="1082" y="391"/>
                  </a:lnTo>
                  <a:lnTo>
                    <a:pt x="1079" y="396"/>
                  </a:lnTo>
                  <a:lnTo>
                    <a:pt x="1079" y="398"/>
                  </a:lnTo>
                  <a:lnTo>
                    <a:pt x="1077" y="398"/>
                  </a:lnTo>
                  <a:lnTo>
                    <a:pt x="1071" y="396"/>
                  </a:lnTo>
                  <a:lnTo>
                    <a:pt x="1066" y="396"/>
                  </a:lnTo>
                  <a:lnTo>
                    <a:pt x="1059" y="393"/>
                  </a:lnTo>
                  <a:lnTo>
                    <a:pt x="1054" y="388"/>
                  </a:lnTo>
                  <a:lnTo>
                    <a:pt x="1049" y="388"/>
                  </a:lnTo>
                  <a:lnTo>
                    <a:pt x="1044" y="386"/>
                  </a:lnTo>
                  <a:lnTo>
                    <a:pt x="1039" y="383"/>
                  </a:lnTo>
                  <a:lnTo>
                    <a:pt x="1034" y="383"/>
                  </a:lnTo>
                  <a:lnTo>
                    <a:pt x="1026" y="383"/>
                  </a:lnTo>
                  <a:lnTo>
                    <a:pt x="1021" y="383"/>
                  </a:lnTo>
                  <a:lnTo>
                    <a:pt x="1019" y="383"/>
                  </a:lnTo>
                  <a:lnTo>
                    <a:pt x="1019" y="388"/>
                  </a:lnTo>
                  <a:lnTo>
                    <a:pt x="1019" y="393"/>
                  </a:lnTo>
                  <a:lnTo>
                    <a:pt x="1019" y="398"/>
                  </a:lnTo>
                  <a:lnTo>
                    <a:pt x="1019" y="403"/>
                  </a:lnTo>
                  <a:lnTo>
                    <a:pt x="1021" y="406"/>
                  </a:lnTo>
                  <a:lnTo>
                    <a:pt x="1026" y="406"/>
                  </a:lnTo>
                  <a:lnTo>
                    <a:pt x="1031" y="408"/>
                  </a:lnTo>
                  <a:lnTo>
                    <a:pt x="1036" y="413"/>
                  </a:lnTo>
                  <a:lnTo>
                    <a:pt x="1044" y="419"/>
                  </a:lnTo>
                  <a:lnTo>
                    <a:pt x="1049" y="424"/>
                  </a:lnTo>
                  <a:lnTo>
                    <a:pt x="1049" y="429"/>
                  </a:lnTo>
                  <a:lnTo>
                    <a:pt x="1051" y="434"/>
                  </a:lnTo>
                  <a:lnTo>
                    <a:pt x="1051" y="439"/>
                  </a:lnTo>
                  <a:lnTo>
                    <a:pt x="1051" y="439"/>
                  </a:lnTo>
                  <a:lnTo>
                    <a:pt x="1054" y="441"/>
                  </a:lnTo>
                  <a:lnTo>
                    <a:pt x="1056" y="441"/>
                  </a:lnTo>
                  <a:lnTo>
                    <a:pt x="1059" y="441"/>
                  </a:lnTo>
                  <a:lnTo>
                    <a:pt x="1064" y="444"/>
                  </a:lnTo>
                  <a:lnTo>
                    <a:pt x="1066" y="444"/>
                  </a:lnTo>
                  <a:lnTo>
                    <a:pt x="1071" y="446"/>
                  </a:lnTo>
                  <a:lnTo>
                    <a:pt x="1074" y="446"/>
                  </a:lnTo>
                  <a:lnTo>
                    <a:pt x="1077" y="446"/>
                  </a:lnTo>
                  <a:lnTo>
                    <a:pt x="1079" y="446"/>
                  </a:lnTo>
                  <a:lnTo>
                    <a:pt x="1084" y="446"/>
                  </a:lnTo>
                  <a:lnTo>
                    <a:pt x="1087" y="444"/>
                  </a:lnTo>
                  <a:lnTo>
                    <a:pt x="1094" y="444"/>
                  </a:lnTo>
                  <a:lnTo>
                    <a:pt x="1102" y="441"/>
                  </a:lnTo>
                  <a:lnTo>
                    <a:pt x="1107" y="439"/>
                  </a:lnTo>
                  <a:lnTo>
                    <a:pt x="1114" y="439"/>
                  </a:lnTo>
                  <a:lnTo>
                    <a:pt x="1119" y="436"/>
                  </a:lnTo>
                  <a:lnTo>
                    <a:pt x="1124" y="434"/>
                  </a:lnTo>
                  <a:lnTo>
                    <a:pt x="1129" y="429"/>
                  </a:lnTo>
                  <a:lnTo>
                    <a:pt x="1132" y="426"/>
                  </a:lnTo>
                  <a:lnTo>
                    <a:pt x="1132" y="426"/>
                  </a:lnTo>
                  <a:lnTo>
                    <a:pt x="1134" y="429"/>
                  </a:lnTo>
                  <a:lnTo>
                    <a:pt x="1137" y="429"/>
                  </a:lnTo>
                  <a:lnTo>
                    <a:pt x="1137" y="429"/>
                  </a:lnTo>
                  <a:lnTo>
                    <a:pt x="1142" y="434"/>
                  </a:lnTo>
                  <a:lnTo>
                    <a:pt x="1145" y="434"/>
                  </a:lnTo>
                  <a:lnTo>
                    <a:pt x="1147" y="439"/>
                  </a:lnTo>
                  <a:lnTo>
                    <a:pt x="1152" y="441"/>
                  </a:lnTo>
                  <a:lnTo>
                    <a:pt x="1157" y="444"/>
                  </a:lnTo>
                  <a:lnTo>
                    <a:pt x="1160" y="449"/>
                  </a:lnTo>
                  <a:lnTo>
                    <a:pt x="1167" y="451"/>
                  </a:lnTo>
                  <a:lnTo>
                    <a:pt x="1157" y="471"/>
                  </a:lnTo>
                  <a:lnTo>
                    <a:pt x="1122" y="461"/>
                  </a:lnTo>
                  <a:lnTo>
                    <a:pt x="1069" y="461"/>
                  </a:lnTo>
                  <a:lnTo>
                    <a:pt x="1039" y="441"/>
                  </a:lnTo>
                  <a:lnTo>
                    <a:pt x="991" y="451"/>
                  </a:lnTo>
                  <a:lnTo>
                    <a:pt x="996" y="466"/>
                  </a:lnTo>
                  <a:lnTo>
                    <a:pt x="1001" y="497"/>
                  </a:lnTo>
                  <a:lnTo>
                    <a:pt x="986" y="492"/>
                  </a:lnTo>
                  <a:lnTo>
                    <a:pt x="958" y="461"/>
                  </a:lnTo>
                  <a:lnTo>
                    <a:pt x="903" y="471"/>
                  </a:lnTo>
                  <a:lnTo>
                    <a:pt x="875" y="451"/>
                  </a:lnTo>
                  <a:lnTo>
                    <a:pt x="885" y="431"/>
                  </a:lnTo>
                  <a:lnTo>
                    <a:pt x="850" y="421"/>
                  </a:lnTo>
                  <a:lnTo>
                    <a:pt x="807" y="398"/>
                  </a:lnTo>
                  <a:lnTo>
                    <a:pt x="749" y="383"/>
                  </a:lnTo>
                  <a:lnTo>
                    <a:pt x="713" y="393"/>
                  </a:lnTo>
                  <a:lnTo>
                    <a:pt x="676" y="353"/>
                  </a:lnTo>
                  <a:lnTo>
                    <a:pt x="577" y="398"/>
                  </a:lnTo>
                  <a:lnTo>
                    <a:pt x="550" y="426"/>
                  </a:lnTo>
                  <a:lnTo>
                    <a:pt x="509" y="416"/>
                  </a:lnTo>
                  <a:lnTo>
                    <a:pt x="482" y="388"/>
                  </a:lnTo>
                  <a:lnTo>
                    <a:pt x="451" y="378"/>
                  </a:lnTo>
                  <a:lnTo>
                    <a:pt x="451" y="378"/>
                  </a:lnTo>
                  <a:lnTo>
                    <a:pt x="439" y="378"/>
                  </a:lnTo>
                  <a:lnTo>
                    <a:pt x="424" y="363"/>
                  </a:lnTo>
                  <a:lnTo>
                    <a:pt x="376" y="368"/>
                  </a:lnTo>
                  <a:lnTo>
                    <a:pt x="308" y="338"/>
                  </a:lnTo>
                  <a:lnTo>
                    <a:pt x="277" y="343"/>
                  </a:lnTo>
                  <a:lnTo>
                    <a:pt x="252" y="328"/>
                  </a:lnTo>
                  <a:lnTo>
                    <a:pt x="245" y="310"/>
                  </a:lnTo>
                  <a:lnTo>
                    <a:pt x="199" y="295"/>
                  </a:lnTo>
                  <a:lnTo>
                    <a:pt x="171" y="315"/>
                  </a:lnTo>
                  <a:lnTo>
                    <a:pt x="131" y="333"/>
                  </a:lnTo>
                  <a:lnTo>
                    <a:pt x="98" y="353"/>
                  </a:lnTo>
                  <a:lnTo>
                    <a:pt x="78" y="403"/>
                  </a:lnTo>
                  <a:lnTo>
                    <a:pt x="35" y="413"/>
                  </a:lnTo>
                  <a:lnTo>
                    <a:pt x="35" y="446"/>
                  </a:lnTo>
                  <a:lnTo>
                    <a:pt x="68" y="487"/>
                  </a:lnTo>
                  <a:lnTo>
                    <a:pt x="98" y="502"/>
                  </a:lnTo>
                  <a:lnTo>
                    <a:pt x="98" y="522"/>
                  </a:lnTo>
                  <a:lnTo>
                    <a:pt x="78" y="532"/>
                  </a:lnTo>
                  <a:lnTo>
                    <a:pt x="50" y="522"/>
                  </a:lnTo>
                  <a:lnTo>
                    <a:pt x="0" y="560"/>
                  </a:lnTo>
                  <a:lnTo>
                    <a:pt x="15" y="575"/>
                  </a:lnTo>
                  <a:lnTo>
                    <a:pt x="35" y="595"/>
                  </a:lnTo>
                  <a:lnTo>
                    <a:pt x="83" y="595"/>
                  </a:lnTo>
                  <a:lnTo>
                    <a:pt x="118" y="600"/>
                  </a:lnTo>
                  <a:lnTo>
                    <a:pt x="103" y="635"/>
                  </a:lnTo>
                  <a:lnTo>
                    <a:pt x="63" y="653"/>
                  </a:lnTo>
                  <a:lnTo>
                    <a:pt x="30" y="673"/>
                  </a:lnTo>
                  <a:lnTo>
                    <a:pt x="25" y="698"/>
                  </a:lnTo>
                  <a:lnTo>
                    <a:pt x="63" y="724"/>
                  </a:lnTo>
                  <a:lnTo>
                    <a:pt x="68" y="751"/>
                  </a:lnTo>
                  <a:lnTo>
                    <a:pt x="93" y="761"/>
                  </a:lnTo>
                  <a:lnTo>
                    <a:pt x="98" y="797"/>
                  </a:lnTo>
                  <a:lnTo>
                    <a:pt x="136" y="792"/>
                  </a:lnTo>
                  <a:lnTo>
                    <a:pt x="182" y="792"/>
                  </a:lnTo>
                  <a:lnTo>
                    <a:pt x="156" y="840"/>
                  </a:lnTo>
                  <a:lnTo>
                    <a:pt x="78" y="905"/>
                  </a:lnTo>
                  <a:lnTo>
                    <a:pt x="166" y="860"/>
                  </a:lnTo>
                  <a:lnTo>
                    <a:pt x="234" y="787"/>
                  </a:lnTo>
                  <a:lnTo>
                    <a:pt x="229" y="772"/>
                  </a:lnTo>
                  <a:lnTo>
                    <a:pt x="272" y="719"/>
                  </a:lnTo>
                  <a:lnTo>
                    <a:pt x="282" y="741"/>
                  </a:lnTo>
                  <a:lnTo>
                    <a:pt x="287" y="766"/>
                  </a:lnTo>
                  <a:lnTo>
                    <a:pt x="320" y="741"/>
                  </a:lnTo>
                  <a:lnTo>
                    <a:pt x="355" y="719"/>
                  </a:lnTo>
                  <a:lnTo>
                    <a:pt x="371" y="731"/>
                  </a:lnTo>
                  <a:lnTo>
                    <a:pt x="451" y="746"/>
                  </a:lnTo>
                  <a:lnTo>
                    <a:pt x="451" y="746"/>
                  </a:lnTo>
                  <a:lnTo>
                    <a:pt x="504" y="772"/>
                  </a:lnTo>
                  <a:lnTo>
                    <a:pt x="545" y="751"/>
                  </a:lnTo>
                  <a:lnTo>
                    <a:pt x="603" y="855"/>
                  </a:lnTo>
                  <a:lnTo>
                    <a:pt x="640" y="880"/>
                  </a:lnTo>
                  <a:lnTo>
                    <a:pt x="635" y="920"/>
                  </a:lnTo>
                  <a:lnTo>
                    <a:pt x="650" y="953"/>
                  </a:lnTo>
                  <a:lnTo>
                    <a:pt x="691" y="1009"/>
                  </a:lnTo>
                  <a:lnTo>
                    <a:pt x="749" y="1046"/>
                  </a:lnTo>
                  <a:lnTo>
                    <a:pt x="754" y="1072"/>
                  </a:lnTo>
                  <a:lnTo>
                    <a:pt x="754" y="1072"/>
                  </a:lnTo>
                  <a:lnTo>
                    <a:pt x="759" y="1102"/>
                  </a:lnTo>
                  <a:lnTo>
                    <a:pt x="744" y="1112"/>
                  </a:lnTo>
                  <a:lnTo>
                    <a:pt x="749" y="1092"/>
                  </a:lnTo>
                  <a:lnTo>
                    <a:pt x="719" y="1082"/>
                  </a:lnTo>
                  <a:lnTo>
                    <a:pt x="734" y="1137"/>
                  </a:lnTo>
                  <a:lnTo>
                    <a:pt x="729" y="1180"/>
                  </a:lnTo>
                  <a:lnTo>
                    <a:pt x="719" y="1220"/>
                  </a:lnTo>
                  <a:lnTo>
                    <a:pt x="729" y="1253"/>
                  </a:lnTo>
                  <a:lnTo>
                    <a:pt x="729" y="1273"/>
                  </a:lnTo>
                  <a:lnTo>
                    <a:pt x="754" y="1324"/>
                  </a:lnTo>
                  <a:lnTo>
                    <a:pt x="774" y="1359"/>
                  </a:lnTo>
                  <a:lnTo>
                    <a:pt x="792" y="1387"/>
                  </a:lnTo>
                  <a:lnTo>
                    <a:pt x="837" y="1417"/>
                  </a:lnTo>
                  <a:lnTo>
                    <a:pt x="842" y="1427"/>
                  </a:lnTo>
                  <a:lnTo>
                    <a:pt x="845" y="1427"/>
                  </a:lnTo>
                  <a:lnTo>
                    <a:pt x="875" y="1483"/>
                  </a:lnTo>
                  <a:lnTo>
                    <a:pt x="895" y="1515"/>
                  </a:lnTo>
                  <a:lnTo>
                    <a:pt x="890" y="1525"/>
                  </a:lnTo>
                  <a:lnTo>
                    <a:pt x="928" y="1551"/>
                  </a:lnTo>
                  <a:lnTo>
                    <a:pt x="933" y="1576"/>
                  </a:lnTo>
                  <a:lnTo>
                    <a:pt x="948" y="1586"/>
                  </a:lnTo>
                  <a:lnTo>
                    <a:pt x="968" y="1606"/>
                  </a:lnTo>
                  <a:lnTo>
                    <a:pt x="976" y="1591"/>
                  </a:lnTo>
                  <a:lnTo>
                    <a:pt x="953" y="1576"/>
                  </a:lnTo>
                  <a:lnTo>
                    <a:pt x="933" y="1530"/>
                  </a:lnTo>
                  <a:lnTo>
                    <a:pt x="895" y="1477"/>
                  </a:lnTo>
                  <a:lnTo>
                    <a:pt x="885" y="1447"/>
                  </a:lnTo>
                  <a:lnTo>
                    <a:pt x="913" y="1457"/>
                  </a:lnTo>
                  <a:lnTo>
                    <a:pt x="938" y="1510"/>
                  </a:lnTo>
                  <a:lnTo>
                    <a:pt x="948" y="1525"/>
                  </a:lnTo>
                  <a:lnTo>
                    <a:pt x="976" y="1541"/>
                  </a:lnTo>
                  <a:lnTo>
                    <a:pt x="976" y="1556"/>
                  </a:lnTo>
                  <a:lnTo>
                    <a:pt x="996" y="1566"/>
                  </a:lnTo>
                  <a:lnTo>
                    <a:pt x="1006" y="1581"/>
                  </a:lnTo>
                  <a:lnTo>
                    <a:pt x="1031" y="1606"/>
                  </a:lnTo>
                  <a:lnTo>
                    <a:pt x="1036" y="1644"/>
                  </a:lnTo>
                  <a:lnTo>
                    <a:pt x="1036" y="1659"/>
                  </a:lnTo>
                  <a:lnTo>
                    <a:pt x="1104" y="1699"/>
                  </a:lnTo>
                  <a:lnTo>
                    <a:pt x="1137" y="1717"/>
                  </a:lnTo>
                  <a:lnTo>
                    <a:pt x="1195" y="1732"/>
                  </a:lnTo>
                  <a:lnTo>
                    <a:pt x="1210" y="1727"/>
                  </a:lnTo>
                  <a:lnTo>
                    <a:pt x="1225" y="1727"/>
                  </a:lnTo>
                  <a:lnTo>
                    <a:pt x="1250" y="1747"/>
                  </a:lnTo>
                  <a:lnTo>
                    <a:pt x="1250" y="1747"/>
                  </a:lnTo>
                  <a:lnTo>
                    <a:pt x="1250" y="1747"/>
                  </a:lnTo>
                  <a:lnTo>
                    <a:pt x="1250" y="1747"/>
                  </a:lnTo>
                  <a:lnTo>
                    <a:pt x="1256" y="1755"/>
                  </a:lnTo>
                  <a:lnTo>
                    <a:pt x="1256" y="1755"/>
                  </a:lnTo>
                  <a:lnTo>
                    <a:pt x="1288" y="1760"/>
                  </a:lnTo>
                  <a:lnTo>
                    <a:pt x="1288" y="1760"/>
                  </a:lnTo>
                  <a:lnTo>
                    <a:pt x="1303" y="1755"/>
                  </a:lnTo>
                  <a:lnTo>
                    <a:pt x="1303" y="1755"/>
                  </a:lnTo>
                  <a:lnTo>
                    <a:pt x="1303" y="1752"/>
                  </a:lnTo>
                  <a:lnTo>
                    <a:pt x="1303" y="1752"/>
                  </a:lnTo>
                  <a:lnTo>
                    <a:pt x="1331" y="1767"/>
                  </a:lnTo>
                  <a:lnTo>
                    <a:pt x="1331" y="1767"/>
                  </a:lnTo>
                  <a:lnTo>
                    <a:pt x="1361" y="1755"/>
                  </a:lnTo>
                  <a:lnTo>
                    <a:pt x="1361" y="1755"/>
                  </a:lnTo>
                  <a:lnTo>
                    <a:pt x="1329" y="1767"/>
                  </a:lnTo>
                  <a:lnTo>
                    <a:pt x="1329" y="1767"/>
                  </a:lnTo>
                  <a:lnTo>
                    <a:pt x="1356" y="1810"/>
                  </a:lnTo>
                  <a:lnTo>
                    <a:pt x="1356" y="1810"/>
                  </a:lnTo>
                  <a:lnTo>
                    <a:pt x="1356" y="1810"/>
                  </a:lnTo>
                  <a:lnTo>
                    <a:pt x="1356" y="1810"/>
                  </a:lnTo>
                  <a:lnTo>
                    <a:pt x="1366" y="1820"/>
                  </a:lnTo>
                  <a:lnTo>
                    <a:pt x="1366" y="1820"/>
                  </a:lnTo>
                  <a:lnTo>
                    <a:pt x="1414" y="1851"/>
                  </a:lnTo>
                  <a:lnTo>
                    <a:pt x="1414" y="1851"/>
                  </a:lnTo>
                  <a:lnTo>
                    <a:pt x="1419" y="1830"/>
                  </a:lnTo>
                  <a:lnTo>
                    <a:pt x="1419" y="1830"/>
                  </a:lnTo>
                  <a:lnTo>
                    <a:pt x="1404" y="1810"/>
                  </a:lnTo>
                  <a:lnTo>
                    <a:pt x="1404" y="1810"/>
                  </a:lnTo>
                  <a:close/>
                  <a:moveTo>
                    <a:pt x="1268" y="1722"/>
                  </a:moveTo>
                  <a:lnTo>
                    <a:pt x="1268" y="1722"/>
                  </a:lnTo>
                  <a:lnTo>
                    <a:pt x="1281" y="1722"/>
                  </a:lnTo>
                  <a:lnTo>
                    <a:pt x="1281" y="1722"/>
                  </a:lnTo>
                  <a:lnTo>
                    <a:pt x="1283" y="1722"/>
                  </a:lnTo>
                  <a:lnTo>
                    <a:pt x="1283" y="1722"/>
                  </a:lnTo>
                  <a:lnTo>
                    <a:pt x="1268" y="1722"/>
                  </a:lnTo>
                  <a:lnTo>
                    <a:pt x="1268" y="1722"/>
                  </a:lnTo>
                  <a:close/>
                  <a:moveTo>
                    <a:pt x="1593" y="1692"/>
                  </a:moveTo>
                  <a:lnTo>
                    <a:pt x="1614" y="1692"/>
                  </a:lnTo>
                  <a:lnTo>
                    <a:pt x="1629" y="1679"/>
                  </a:lnTo>
                  <a:lnTo>
                    <a:pt x="1671" y="1687"/>
                  </a:lnTo>
                  <a:lnTo>
                    <a:pt x="1651" y="1674"/>
                  </a:lnTo>
                  <a:lnTo>
                    <a:pt x="1619" y="1659"/>
                  </a:lnTo>
                  <a:lnTo>
                    <a:pt x="1578" y="1659"/>
                  </a:lnTo>
                  <a:lnTo>
                    <a:pt x="1578" y="1669"/>
                  </a:lnTo>
                  <a:lnTo>
                    <a:pt x="1556" y="1674"/>
                  </a:lnTo>
                  <a:lnTo>
                    <a:pt x="1583" y="1687"/>
                  </a:lnTo>
                  <a:lnTo>
                    <a:pt x="1593" y="1692"/>
                  </a:lnTo>
                  <a:close/>
                  <a:moveTo>
                    <a:pt x="1520" y="1634"/>
                  </a:moveTo>
                  <a:lnTo>
                    <a:pt x="1520" y="1634"/>
                  </a:lnTo>
                  <a:lnTo>
                    <a:pt x="1513" y="1624"/>
                  </a:lnTo>
                  <a:lnTo>
                    <a:pt x="1510" y="1619"/>
                  </a:lnTo>
                  <a:lnTo>
                    <a:pt x="1510" y="1619"/>
                  </a:lnTo>
                  <a:lnTo>
                    <a:pt x="1472" y="1604"/>
                  </a:lnTo>
                  <a:lnTo>
                    <a:pt x="1472" y="1604"/>
                  </a:lnTo>
                  <a:lnTo>
                    <a:pt x="1414" y="1604"/>
                  </a:lnTo>
                  <a:lnTo>
                    <a:pt x="1414" y="1604"/>
                  </a:lnTo>
                  <a:lnTo>
                    <a:pt x="1382" y="1609"/>
                  </a:lnTo>
                  <a:lnTo>
                    <a:pt x="1371" y="1619"/>
                  </a:lnTo>
                  <a:lnTo>
                    <a:pt x="1371" y="1619"/>
                  </a:lnTo>
                  <a:lnTo>
                    <a:pt x="1397" y="1624"/>
                  </a:lnTo>
                  <a:lnTo>
                    <a:pt x="1397" y="1624"/>
                  </a:lnTo>
                  <a:lnTo>
                    <a:pt x="1419" y="1624"/>
                  </a:lnTo>
                  <a:lnTo>
                    <a:pt x="1419" y="1624"/>
                  </a:lnTo>
                  <a:lnTo>
                    <a:pt x="1450" y="1624"/>
                  </a:lnTo>
                  <a:lnTo>
                    <a:pt x="1450" y="1624"/>
                  </a:lnTo>
                  <a:lnTo>
                    <a:pt x="1482" y="1629"/>
                  </a:lnTo>
                  <a:lnTo>
                    <a:pt x="1482" y="1629"/>
                  </a:lnTo>
                  <a:lnTo>
                    <a:pt x="1492" y="1644"/>
                  </a:lnTo>
                  <a:lnTo>
                    <a:pt x="1492" y="1644"/>
                  </a:lnTo>
                  <a:lnTo>
                    <a:pt x="1503" y="1654"/>
                  </a:lnTo>
                  <a:lnTo>
                    <a:pt x="1503" y="1654"/>
                  </a:lnTo>
                  <a:lnTo>
                    <a:pt x="1545" y="1654"/>
                  </a:lnTo>
                  <a:lnTo>
                    <a:pt x="1545" y="1654"/>
                  </a:lnTo>
                  <a:lnTo>
                    <a:pt x="1553" y="1654"/>
                  </a:lnTo>
                  <a:lnTo>
                    <a:pt x="1556" y="1651"/>
                  </a:lnTo>
                  <a:lnTo>
                    <a:pt x="1556" y="1649"/>
                  </a:lnTo>
                  <a:lnTo>
                    <a:pt x="1556" y="1649"/>
                  </a:lnTo>
                  <a:lnTo>
                    <a:pt x="1545" y="1639"/>
                  </a:lnTo>
                  <a:lnTo>
                    <a:pt x="1545" y="1639"/>
                  </a:lnTo>
                  <a:lnTo>
                    <a:pt x="1538" y="1639"/>
                  </a:lnTo>
                  <a:lnTo>
                    <a:pt x="1528" y="1636"/>
                  </a:lnTo>
                  <a:lnTo>
                    <a:pt x="1520" y="1634"/>
                  </a:lnTo>
                  <a:lnTo>
                    <a:pt x="1520" y="1634"/>
                  </a:lnTo>
                  <a:close/>
                  <a:moveTo>
                    <a:pt x="1704" y="1717"/>
                  </a:moveTo>
                  <a:lnTo>
                    <a:pt x="1729" y="1722"/>
                  </a:lnTo>
                  <a:lnTo>
                    <a:pt x="1729" y="1709"/>
                  </a:lnTo>
                  <a:lnTo>
                    <a:pt x="1707" y="1709"/>
                  </a:lnTo>
                  <a:lnTo>
                    <a:pt x="1704" y="1717"/>
                  </a:lnTo>
                  <a:close/>
                  <a:moveTo>
                    <a:pt x="1452" y="1861"/>
                  </a:moveTo>
                  <a:lnTo>
                    <a:pt x="1452" y="1861"/>
                  </a:lnTo>
                  <a:lnTo>
                    <a:pt x="1467" y="1846"/>
                  </a:lnTo>
                  <a:lnTo>
                    <a:pt x="1467" y="1846"/>
                  </a:lnTo>
                  <a:lnTo>
                    <a:pt x="1487" y="1851"/>
                  </a:lnTo>
                  <a:lnTo>
                    <a:pt x="1487" y="1851"/>
                  </a:lnTo>
                  <a:lnTo>
                    <a:pt x="1492" y="1866"/>
                  </a:lnTo>
                  <a:lnTo>
                    <a:pt x="1492" y="1866"/>
                  </a:lnTo>
                  <a:lnTo>
                    <a:pt x="1508" y="1851"/>
                  </a:lnTo>
                  <a:lnTo>
                    <a:pt x="1487" y="1836"/>
                  </a:lnTo>
                  <a:lnTo>
                    <a:pt x="1487" y="1836"/>
                  </a:lnTo>
                  <a:lnTo>
                    <a:pt x="1462" y="1836"/>
                  </a:lnTo>
                  <a:lnTo>
                    <a:pt x="1462" y="1836"/>
                  </a:lnTo>
                  <a:lnTo>
                    <a:pt x="1445" y="1838"/>
                  </a:lnTo>
                  <a:lnTo>
                    <a:pt x="1432" y="1838"/>
                  </a:lnTo>
                  <a:lnTo>
                    <a:pt x="1424" y="1836"/>
                  </a:lnTo>
                  <a:lnTo>
                    <a:pt x="1424" y="1836"/>
                  </a:lnTo>
                  <a:lnTo>
                    <a:pt x="1419" y="1836"/>
                  </a:lnTo>
                  <a:lnTo>
                    <a:pt x="1419" y="1830"/>
                  </a:lnTo>
                  <a:lnTo>
                    <a:pt x="1419" y="1830"/>
                  </a:lnTo>
                  <a:lnTo>
                    <a:pt x="1414" y="1851"/>
                  </a:lnTo>
                  <a:lnTo>
                    <a:pt x="1414" y="1851"/>
                  </a:lnTo>
                  <a:lnTo>
                    <a:pt x="1435" y="1871"/>
                  </a:lnTo>
                  <a:lnTo>
                    <a:pt x="1435" y="1871"/>
                  </a:lnTo>
                  <a:lnTo>
                    <a:pt x="1445" y="1871"/>
                  </a:lnTo>
                  <a:lnTo>
                    <a:pt x="1445" y="1871"/>
                  </a:lnTo>
                  <a:lnTo>
                    <a:pt x="1452" y="1861"/>
                  </a:lnTo>
                  <a:lnTo>
                    <a:pt x="1452" y="1861"/>
                  </a:lnTo>
                  <a:close/>
                  <a:moveTo>
                    <a:pt x="2201" y="2073"/>
                  </a:moveTo>
                  <a:lnTo>
                    <a:pt x="2201" y="2073"/>
                  </a:lnTo>
                  <a:lnTo>
                    <a:pt x="2168" y="2062"/>
                  </a:lnTo>
                  <a:lnTo>
                    <a:pt x="2168" y="2062"/>
                  </a:lnTo>
                  <a:lnTo>
                    <a:pt x="2123" y="2037"/>
                  </a:lnTo>
                  <a:lnTo>
                    <a:pt x="2123" y="2037"/>
                  </a:lnTo>
                  <a:lnTo>
                    <a:pt x="2070" y="2032"/>
                  </a:lnTo>
                  <a:lnTo>
                    <a:pt x="2070" y="2032"/>
                  </a:lnTo>
                  <a:lnTo>
                    <a:pt x="2055" y="2027"/>
                  </a:lnTo>
                  <a:lnTo>
                    <a:pt x="2055" y="2027"/>
                  </a:lnTo>
                  <a:lnTo>
                    <a:pt x="2042" y="2012"/>
                  </a:lnTo>
                  <a:lnTo>
                    <a:pt x="2042" y="2012"/>
                  </a:lnTo>
                  <a:lnTo>
                    <a:pt x="2002" y="1997"/>
                  </a:lnTo>
                  <a:lnTo>
                    <a:pt x="2002" y="1997"/>
                  </a:lnTo>
                  <a:lnTo>
                    <a:pt x="1964" y="1974"/>
                  </a:lnTo>
                  <a:lnTo>
                    <a:pt x="1964" y="1974"/>
                  </a:lnTo>
                  <a:lnTo>
                    <a:pt x="1959" y="1954"/>
                  </a:lnTo>
                  <a:lnTo>
                    <a:pt x="1959" y="1954"/>
                  </a:lnTo>
                  <a:lnTo>
                    <a:pt x="1944" y="1914"/>
                  </a:lnTo>
                  <a:lnTo>
                    <a:pt x="1944" y="1914"/>
                  </a:lnTo>
                  <a:lnTo>
                    <a:pt x="1939" y="1914"/>
                  </a:lnTo>
                  <a:lnTo>
                    <a:pt x="1939" y="1914"/>
                  </a:lnTo>
                  <a:lnTo>
                    <a:pt x="1939" y="1914"/>
                  </a:lnTo>
                  <a:lnTo>
                    <a:pt x="1903" y="1893"/>
                  </a:lnTo>
                  <a:lnTo>
                    <a:pt x="1891" y="1893"/>
                  </a:lnTo>
                  <a:lnTo>
                    <a:pt x="1891" y="1896"/>
                  </a:lnTo>
                  <a:lnTo>
                    <a:pt x="1891" y="1896"/>
                  </a:lnTo>
                  <a:lnTo>
                    <a:pt x="1891" y="1893"/>
                  </a:lnTo>
                  <a:lnTo>
                    <a:pt x="1848" y="1888"/>
                  </a:lnTo>
                  <a:lnTo>
                    <a:pt x="1848" y="1883"/>
                  </a:lnTo>
                  <a:lnTo>
                    <a:pt x="1848" y="1888"/>
                  </a:lnTo>
                  <a:lnTo>
                    <a:pt x="1848" y="1888"/>
                  </a:lnTo>
                  <a:lnTo>
                    <a:pt x="1848" y="1881"/>
                  </a:lnTo>
                  <a:lnTo>
                    <a:pt x="1828" y="1876"/>
                  </a:lnTo>
                  <a:lnTo>
                    <a:pt x="1823" y="1861"/>
                  </a:lnTo>
                  <a:lnTo>
                    <a:pt x="1803" y="1846"/>
                  </a:lnTo>
                  <a:lnTo>
                    <a:pt x="1803" y="1846"/>
                  </a:lnTo>
                  <a:lnTo>
                    <a:pt x="1803" y="1846"/>
                  </a:lnTo>
                  <a:lnTo>
                    <a:pt x="1803" y="1846"/>
                  </a:lnTo>
                  <a:lnTo>
                    <a:pt x="1798" y="1846"/>
                  </a:lnTo>
                  <a:lnTo>
                    <a:pt x="1798" y="1846"/>
                  </a:lnTo>
                  <a:lnTo>
                    <a:pt x="1782" y="1841"/>
                  </a:lnTo>
                  <a:lnTo>
                    <a:pt x="1782" y="1841"/>
                  </a:lnTo>
                  <a:lnTo>
                    <a:pt x="1777" y="1830"/>
                  </a:lnTo>
                  <a:lnTo>
                    <a:pt x="1777" y="1830"/>
                  </a:lnTo>
                  <a:lnTo>
                    <a:pt x="1745" y="1815"/>
                  </a:lnTo>
                  <a:lnTo>
                    <a:pt x="1745" y="1815"/>
                  </a:lnTo>
                  <a:lnTo>
                    <a:pt x="1694" y="1820"/>
                  </a:lnTo>
                  <a:lnTo>
                    <a:pt x="1694" y="1820"/>
                  </a:lnTo>
                  <a:lnTo>
                    <a:pt x="1666" y="1815"/>
                  </a:lnTo>
                  <a:lnTo>
                    <a:pt x="1666" y="1815"/>
                  </a:lnTo>
                  <a:lnTo>
                    <a:pt x="1661" y="1805"/>
                  </a:lnTo>
                  <a:lnTo>
                    <a:pt x="1661" y="1805"/>
                  </a:lnTo>
                  <a:lnTo>
                    <a:pt x="1636" y="1800"/>
                  </a:lnTo>
                  <a:lnTo>
                    <a:pt x="1636" y="1800"/>
                  </a:lnTo>
                  <a:lnTo>
                    <a:pt x="1608" y="1805"/>
                  </a:lnTo>
                  <a:lnTo>
                    <a:pt x="1608" y="1805"/>
                  </a:lnTo>
                  <a:lnTo>
                    <a:pt x="1606" y="1803"/>
                  </a:lnTo>
                  <a:lnTo>
                    <a:pt x="1606" y="1798"/>
                  </a:lnTo>
                  <a:lnTo>
                    <a:pt x="1603" y="1790"/>
                  </a:lnTo>
                  <a:lnTo>
                    <a:pt x="1603" y="1790"/>
                  </a:lnTo>
                  <a:lnTo>
                    <a:pt x="1591" y="1795"/>
                  </a:lnTo>
                  <a:lnTo>
                    <a:pt x="1591" y="1795"/>
                  </a:lnTo>
                  <a:lnTo>
                    <a:pt x="1591" y="1795"/>
                  </a:lnTo>
                  <a:lnTo>
                    <a:pt x="1603" y="1790"/>
                  </a:lnTo>
                  <a:lnTo>
                    <a:pt x="1603" y="1790"/>
                  </a:lnTo>
                  <a:lnTo>
                    <a:pt x="1603" y="1785"/>
                  </a:lnTo>
                  <a:lnTo>
                    <a:pt x="1603" y="1785"/>
                  </a:lnTo>
                  <a:lnTo>
                    <a:pt x="1566" y="1795"/>
                  </a:lnTo>
                  <a:lnTo>
                    <a:pt x="1566" y="1795"/>
                  </a:lnTo>
                  <a:lnTo>
                    <a:pt x="1545" y="1805"/>
                  </a:lnTo>
                  <a:lnTo>
                    <a:pt x="1545" y="1805"/>
                  </a:lnTo>
                  <a:lnTo>
                    <a:pt x="1535" y="1830"/>
                  </a:lnTo>
                  <a:lnTo>
                    <a:pt x="1535" y="1830"/>
                  </a:lnTo>
                  <a:lnTo>
                    <a:pt x="1525" y="1836"/>
                  </a:lnTo>
                  <a:lnTo>
                    <a:pt x="1525" y="1836"/>
                  </a:lnTo>
                  <a:lnTo>
                    <a:pt x="1508" y="1851"/>
                  </a:lnTo>
                  <a:lnTo>
                    <a:pt x="1508" y="1851"/>
                  </a:lnTo>
                  <a:lnTo>
                    <a:pt x="1492" y="1866"/>
                  </a:lnTo>
                  <a:lnTo>
                    <a:pt x="1492" y="1866"/>
                  </a:lnTo>
                  <a:lnTo>
                    <a:pt x="1498" y="1878"/>
                  </a:lnTo>
                  <a:lnTo>
                    <a:pt x="1498" y="1878"/>
                  </a:lnTo>
                  <a:lnTo>
                    <a:pt x="1503" y="1904"/>
                  </a:lnTo>
                  <a:lnTo>
                    <a:pt x="1503" y="1904"/>
                  </a:lnTo>
                  <a:lnTo>
                    <a:pt x="1503" y="1919"/>
                  </a:lnTo>
                  <a:lnTo>
                    <a:pt x="1503" y="1919"/>
                  </a:lnTo>
                  <a:lnTo>
                    <a:pt x="1508" y="1939"/>
                  </a:lnTo>
                  <a:lnTo>
                    <a:pt x="1508" y="1939"/>
                  </a:lnTo>
                  <a:lnTo>
                    <a:pt x="1487" y="1954"/>
                  </a:lnTo>
                  <a:lnTo>
                    <a:pt x="1487" y="1954"/>
                  </a:lnTo>
                  <a:lnTo>
                    <a:pt x="1477" y="1964"/>
                  </a:lnTo>
                  <a:lnTo>
                    <a:pt x="1477" y="1964"/>
                  </a:lnTo>
                  <a:lnTo>
                    <a:pt x="1472" y="1974"/>
                  </a:lnTo>
                  <a:lnTo>
                    <a:pt x="1450" y="2022"/>
                  </a:lnTo>
                  <a:lnTo>
                    <a:pt x="1462" y="2042"/>
                  </a:lnTo>
                  <a:lnTo>
                    <a:pt x="1450" y="2047"/>
                  </a:lnTo>
                  <a:lnTo>
                    <a:pt x="1452" y="2047"/>
                  </a:lnTo>
                  <a:lnTo>
                    <a:pt x="1435" y="2057"/>
                  </a:lnTo>
                  <a:lnTo>
                    <a:pt x="1452" y="2093"/>
                  </a:lnTo>
                  <a:lnTo>
                    <a:pt x="1482" y="2146"/>
                  </a:lnTo>
                  <a:lnTo>
                    <a:pt x="1515" y="2211"/>
                  </a:lnTo>
                  <a:lnTo>
                    <a:pt x="1515" y="2221"/>
                  </a:lnTo>
                  <a:lnTo>
                    <a:pt x="1626" y="2284"/>
                  </a:lnTo>
                  <a:lnTo>
                    <a:pt x="1631" y="2284"/>
                  </a:lnTo>
                  <a:lnTo>
                    <a:pt x="1631" y="2282"/>
                  </a:lnTo>
                  <a:lnTo>
                    <a:pt x="1631" y="2282"/>
                  </a:lnTo>
                  <a:lnTo>
                    <a:pt x="1634" y="2279"/>
                  </a:lnTo>
                  <a:lnTo>
                    <a:pt x="1634" y="2279"/>
                  </a:lnTo>
                  <a:lnTo>
                    <a:pt x="1649" y="2294"/>
                  </a:lnTo>
                  <a:lnTo>
                    <a:pt x="1649" y="2297"/>
                  </a:lnTo>
                  <a:lnTo>
                    <a:pt x="1649" y="2297"/>
                  </a:lnTo>
                  <a:lnTo>
                    <a:pt x="1644" y="2315"/>
                  </a:lnTo>
                  <a:lnTo>
                    <a:pt x="1644" y="2315"/>
                  </a:lnTo>
                  <a:lnTo>
                    <a:pt x="1666" y="2352"/>
                  </a:lnTo>
                  <a:lnTo>
                    <a:pt x="1666" y="2352"/>
                  </a:lnTo>
                  <a:lnTo>
                    <a:pt x="1671" y="2362"/>
                  </a:lnTo>
                  <a:lnTo>
                    <a:pt x="1671" y="2362"/>
                  </a:lnTo>
                  <a:lnTo>
                    <a:pt x="1677" y="2357"/>
                  </a:lnTo>
                  <a:lnTo>
                    <a:pt x="1677" y="2360"/>
                  </a:lnTo>
                  <a:lnTo>
                    <a:pt x="1677" y="2360"/>
                  </a:lnTo>
                  <a:lnTo>
                    <a:pt x="1671" y="2362"/>
                  </a:lnTo>
                  <a:lnTo>
                    <a:pt x="1671" y="2362"/>
                  </a:lnTo>
                  <a:lnTo>
                    <a:pt x="1677" y="2368"/>
                  </a:lnTo>
                  <a:lnTo>
                    <a:pt x="1677" y="2368"/>
                  </a:lnTo>
                  <a:lnTo>
                    <a:pt x="1671" y="2388"/>
                  </a:lnTo>
                  <a:lnTo>
                    <a:pt x="1671" y="2388"/>
                  </a:lnTo>
                  <a:lnTo>
                    <a:pt x="1656" y="2405"/>
                  </a:lnTo>
                  <a:lnTo>
                    <a:pt x="1656" y="2405"/>
                  </a:lnTo>
                  <a:lnTo>
                    <a:pt x="1656" y="2436"/>
                  </a:lnTo>
                  <a:lnTo>
                    <a:pt x="1656" y="2436"/>
                  </a:lnTo>
                  <a:lnTo>
                    <a:pt x="1646" y="2456"/>
                  </a:lnTo>
                  <a:lnTo>
                    <a:pt x="1646" y="2456"/>
                  </a:lnTo>
                  <a:lnTo>
                    <a:pt x="1629" y="2524"/>
                  </a:lnTo>
                  <a:lnTo>
                    <a:pt x="1629" y="2524"/>
                  </a:lnTo>
                  <a:lnTo>
                    <a:pt x="1634" y="2574"/>
                  </a:lnTo>
                  <a:lnTo>
                    <a:pt x="1634" y="2574"/>
                  </a:lnTo>
                  <a:lnTo>
                    <a:pt x="1603" y="2642"/>
                  </a:lnTo>
                  <a:lnTo>
                    <a:pt x="1603" y="2642"/>
                  </a:lnTo>
                  <a:lnTo>
                    <a:pt x="1598" y="2713"/>
                  </a:lnTo>
                  <a:lnTo>
                    <a:pt x="1598" y="2713"/>
                  </a:lnTo>
                  <a:lnTo>
                    <a:pt x="1598" y="2751"/>
                  </a:lnTo>
                  <a:lnTo>
                    <a:pt x="1598" y="2751"/>
                  </a:lnTo>
                  <a:lnTo>
                    <a:pt x="1593" y="2786"/>
                  </a:lnTo>
                  <a:lnTo>
                    <a:pt x="1593" y="2786"/>
                  </a:lnTo>
                  <a:lnTo>
                    <a:pt x="1603" y="2806"/>
                  </a:lnTo>
                  <a:lnTo>
                    <a:pt x="1603" y="2806"/>
                  </a:lnTo>
                  <a:lnTo>
                    <a:pt x="1588" y="2889"/>
                  </a:lnTo>
                  <a:lnTo>
                    <a:pt x="1588" y="2889"/>
                  </a:lnTo>
                  <a:lnTo>
                    <a:pt x="1571" y="2925"/>
                  </a:lnTo>
                  <a:lnTo>
                    <a:pt x="1571" y="2925"/>
                  </a:lnTo>
                  <a:lnTo>
                    <a:pt x="1578" y="2950"/>
                  </a:lnTo>
                  <a:lnTo>
                    <a:pt x="1578" y="2950"/>
                  </a:lnTo>
                  <a:lnTo>
                    <a:pt x="1593" y="2983"/>
                  </a:lnTo>
                  <a:lnTo>
                    <a:pt x="1593" y="2983"/>
                  </a:lnTo>
                  <a:lnTo>
                    <a:pt x="1677" y="3018"/>
                  </a:lnTo>
                  <a:lnTo>
                    <a:pt x="1677" y="3018"/>
                  </a:lnTo>
                  <a:lnTo>
                    <a:pt x="1656" y="2998"/>
                  </a:lnTo>
                  <a:lnTo>
                    <a:pt x="1656" y="2998"/>
                  </a:lnTo>
                  <a:lnTo>
                    <a:pt x="1654" y="2993"/>
                  </a:lnTo>
                  <a:lnTo>
                    <a:pt x="1679" y="3018"/>
                  </a:lnTo>
                  <a:lnTo>
                    <a:pt x="1651" y="2960"/>
                  </a:lnTo>
                  <a:lnTo>
                    <a:pt x="1671" y="2927"/>
                  </a:lnTo>
                  <a:lnTo>
                    <a:pt x="1694" y="2894"/>
                  </a:lnTo>
                  <a:lnTo>
                    <a:pt x="1702" y="2862"/>
                  </a:lnTo>
                  <a:lnTo>
                    <a:pt x="1689" y="2847"/>
                  </a:lnTo>
                  <a:lnTo>
                    <a:pt x="1687" y="2824"/>
                  </a:lnTo>
                  <a:lnTo>
                    <a:pt x="1722" y="2781"/>
                  </a:lnTo>
                  <a:lnTo>
                    <a:pt x="1740" y="2741"/>
                  </a:lnTo>
                  <a:lnTo>
                    <a:pt x="1727" y="2726"/>
                  </a:lnTo>
                  <a:lnTo>
                    <a:pt x="1752" y="2715"/>
                  </a:lnTo>
                  <a:lnTo>
                    <a:pt x="1780" y="2673"/>
                  </a:lnTo>
                  <a:lnTo>
                    <a:pt x="1828" y="2655"/>
                  </a:lnTo>
                  <a:lnTo>
                    <a:pt x="1848" y="2642"/>
                  </a:lnTo>
                  <a:lnTo>
                    <a:pt x="1856" y="2605"/>
                  </a:lnTo>
                  <a:lnTo>
                    <a:pt x="1840" y="2594"/>
                  </a:lnTo>
                  <a:lnTo>
                    <a:pt x="1840" y="2584"/>
                  </a:lnTo>
                  <a:lnTo>
                    <a:pt x="1850" y="2594"/>
                  </a:lnTo>
                  <a:lnTo>
                    <a:pt x="1876" y="2599"/>
                  </a:lnTo>
                  <a:lnTo>
                    <a:pt x="1901" y="2579"/>
                  </a:lnTo>
                  <a:lnTo>
                    <a:pt x="1906" y="2569"/>
                  </a:lnTo>
                  <a:lnTo>
                    <a:pt x="1903" y="2559"/>
                  </a:lnTo>
                  <a:lnTo>
                    <a:pt x="1903" y="2559"/>
                  </a:lnTo>
                  <a:lnTo>
                    <a:pt x="1903" y="2559"/>
                  </a:lnTo>
                  <a:lnTo>
                    <a:pt x="1906" y="2569"/>
                  </a:lnTo>
                  <a:lnTo>
                    <a:pt x="1906" y="2569"/>
                  </a:lnTo>
                  <a:lnTo>
                    <a:pt x="1914" y="2552"/>
                  </a:lnTo>
                  <a:lnTo>
                    <a:pt x="1914" y="2552"/>
                  </a:lnTo>
                  <a:lnTo>
                    <a:pt x="1934" y="2531"/>
                  </a:lnTo>
                  <a:lnTo>
                    <a:pt x="1934" y="2531"/>
                  </a:lnTo>
                  <a:lnTo>
                    <a:pt x="1959" y="2506"/>
                  </a:lnTo>
                  <a:lnTo>
                    <a:pt x="1959" y="2506"/>
                  </a:lnTo>
                  <a:lnTo>
                    <a:pt x="1982" y="2438"/>
                  </a:lnTo>
                  <a:lnTo>
                    <a:pt x="1982" y="2438"/>
                  </a:lnTo>
                  <a:lnTo>
                    <a:pt x="1997" y="2408"/>
                  </a:lnTo>
                  <a:lnTo>
                    <a:pt x="1997" y="2408"/>
                  </a:lnTo>
                  <a:lnTo>
                    <a:pt x="2055" y="2373"/>
                  </a:lnTo>
                  <a:lnTo>
                    <a:pt x="2055" y="2373"/>
                  </a:lnTo>
                  <a:lnTo>
                    <a:pt x="2090" y="2368"/>
                  </a:lnTo>
                  <a:lnTo>
                    <a:pt x="2090" y="2368"/>
                  </a:lnTo>
                  <a:lnTo>
                    <a:pt x="2100" y="2362"/>
                  </a:lnTo>
                  <a:lnTo>
                    <a:pt x="2100" y="2362"/>
                  </a:lnTo>
                  <a:lnTo>
                    <a:pt x="2110" y="2342"/>
                  </a:lnTo>
                  <a:lnTo>
                    <a:pt x="2110" y="2342"/>
                  </a:lnTo>
                  <a:lnTo>
                    <a:pt x="2118" y="2320"/>
                  </a:lnTo>
                  <a:lnTo>
                    <a:pt x="2118" y="2320"/>
                  </a:lnTo>
                  <a:lnTo>
                    <a:pt x="2133" y="2294"/>
                  </a:lnTo>
                  <a:lnTo>
                    <a:pt x="2133" y="2294"/>
                  </a:lnTo>
                  <a:lnTo>
                    <a:pt x="2138" y="2284"/>
                  </a:lnTo>
                  <a:lnTo>
                    <a:pt x="2138" y="2284"/>
                  </a:lnTo>
                  <a:lnTo>
                    <a:pt x="2143" y="2196"/>
                  </a:lnTo>
                  <a:lnTo>
                    <a:pt x="2143" y="2196"/>
                  </a:lnTo>
                  <a:lnTo>
                    <a:pt x="2158" y="2191"/>
                  </a:lnTo>
                  <a:lnTo>
                    <a:pt x="2158" y="2191"/>
                  </a:lnTo>
                  <a:lnTo>
                    <a:pt x="2211" y="2125"/>
                  </a:lnTo>
                  <a:lnTo>
                    <a:pt x="2211" y="2125"/>
                  </a:lnTo>
                  <a:lnTo>
                    <a:pt x="2211" y="2110"/>
                  </a:lnTo>
                  <a:lnTo>
                    <a:pt x="2211" y="2110"/>
                  </a:lnTo>
                  <a:lnTo>
                    <a:pt x="2201" y="2073"/>
                  </a:lnTo>
                  <a:lnTo>
                    <a:pt x="2201" y="2073"/>
                  </a:lnTo>
                  <a:close/>
                  <a:moveTo>
                    <a:pt x="1440" y="567"/>
                  </a:moveTo>
                  <a:lnTo>
                    <a:pt x="1445" y="570"/>
                  </a:lnTo>
                  <a:lnTo>
                    <a:pt x="1447" y="570"/>
                  </a:lnTo>
                  <a:lnTo>
                    <a:pt x="1450" y="572"/>
                  </a:lnTo>
                  <a:lnTo>
                    <a:pt x="1455" y="575"/>
                  </a:lnTo>
                  <a:lnTo>
                    <a:pt x="1457" y="575"/>
                  </a:lnTo>
                  <a:lnTo>
                    <a:pt x="1462" y="577"/>
                  </a:lnTo>
                  <a:lnTo>
                    <a:pt x="1467" y="577"/>
                  </a:lnTo>
                  <a:lnTo>
                    <a:pt x="1470" y="580"/>
                  </a:lnTo>
                  <a:lnTo>
                    <a:pt x="1470" y="580"/>
                  </a:lnTo>
                  <a:lnTo>
                    <a:pt x="1472" y="580"/>
                  </a:lnTo>
                  <a:lnTo>
                    <a:pt x="1475" y="577"/>
                  </a:lnTo>
                  <a:lnTo>
                    <a:pt x="1475" y="575"/>
                  </a:lnTo>
                  <a:lnTo>
                    <a:pt x="1477" y="575"/>
                  </a:lnTo>
                  <a:lnTo>
                    <a:pt x="1480" y="570"/>
                  </a:lnTo>
                  <a:lnTo>
                    <a:pt x="1482" y="567"/>
                  </a:lnTo>
                  <a:lnTo>
                    <a:pt x="1480" y="565"/>
                  </a:lnTo>
                  <a:lnTo>
                    <a:pt x="1475" y="565"/>
                  </a:lnTo>
                  <a:lnTo>
                    <a:pt x="1472" y="562"/>
                  </a:lnTo>
                  <a:lnTo>
                    <a:pt x="1457" y="562"/>
                  </a:lnTo>
                  <a:lnTo>
                    <a:pt x="1457" y="562"/>
                  </a:lnTo>
                  <a:lnTo>
                    <a:pt x="1455" y="560"/>
                  </a:lnTo>
                  <a:lnTo>
                    <a:pt x="1452" y="555"/>
                  </a:lnTo>
                  <a:lnTo>
                    <a:pt x="1450" y="550"/>
                  </a:lnTo>
                  <a:lnTo>
                    <a:pt x="1447" y="545"/>
                  </a:lnTo>
                  <a:lnTo>
                    <a:pt x="1442" y="545"/>
                  </a:lnTo>
                  <a:lnTo>
                    <a:pt x="1435" y="542"/>
                  </a:lnTo>
                  <a:lnTo>
                    <a:pt x="1429" y="540"/>
                  </a:lnTo>
                  <a:lnTo>
                    <a:pt x="1424" y="540"/>
                  </a:lnTo>
                  <a:lnTo>
                    <a:pt x="1419" y="540"/>
                  </a:lnTo>
                  <a:lnTo>
                    <a:pt x="1417" y="540"/>
                  </a:lnTo>
                  <a:lnTo>
                    <a:pt x="1414" y="542"/>
                  </a:lnTo>
                  <a:lnTo>
                    <a:pt x="1412" y="545"/>
                  </a:lnTo>
                  <a:lnTo>
                    <a:pt x="1409" y="545"/>
                  </a:lnTo>
                  <a:lnTo>
                    <a:pt x="1409" y="542"/>
                  </a:lnTo>
                  <a:lnTo>
                    <a:pt x="1407" y="535"/>
                  </a:lnTo>
                  <a:lnTo>
                    <a:pt x="1404" y="529"/>
                  </a:lnTo>
                  <a:lnTo>
                    <a:pt x="1402" y="527"/>
                  </a:lnTo>
                  <a:lnTo>
                    <a:pt x="1399" y="524"/>
                  </a:lnTo>
                  <a:lnTo>
                    <a:pt x="1394" y="524"/>
                  </a:lnTo>
                  <a:lnTo>
                    <a:pt x="1392" y="524"/>
                  </a:lnTo>
                  <a:lnTo>
                    <a:pt x="1392" y="529"/>
                  </a:lnTo>
                  <a:lnTo>
                    <a:pt x="1392" y="535"/>
                  </a:lnTo>
                  <a:lnTo>
                    <a:pt x="1392" y="542"/>
                  </a:lnTo>
                  <a:lnTo>
                    <a:pt x="1392" y="547"/>
                  </a:lnTo>
                  <a:lnTo>
                    <a:pt x="1392" y="550"/>
                  </a:lnTo>
                  <a:lnTo>
                    <a:pt x="1394" y="552"/>
                  </a:lnTo>
                  <a:lnTo>
                    <a:pt x="1394" y="555"/>
                  </a:lnTo>
                  <a:lnTo>
                    <a:pt x="1394" y="560"/>
                  </a:lnTo>
                  <a:lnTo>
                    <a:pt x="1394" y="565"/>
                  </a:lnTo>
                  <a:lnTo>
                    <a:pt x="1394" y="570"/>
                  </a:lnTo>
                  <a:lnTo>
                    <a:pt x="1397" y="575"/>
                  </a:lnTo>
                  <a:lnTo>
                    <a:pt x="1397" y="577"/>
                  </a:lnTo>
                  <a:lnTo>
                    <a:pt x="1394" y="577"/>
                  </a:lnTo>
                  <a:lnTo>
                    <a:pt x="1392" y="580"/>
                  </a:lnTo>
                  <a:lnTo>
                    <a:pt x="1389" y="585"/>
                  </a:lnTo>
                  <a:lnTo>
                    <a:pt x="1387" y="587"/>
                  </a:lnTo>
                  <a:lnTo>
                    <a:pt x="1384" y="590"/>
                  </a:lnTo>
                  <a:lnTo>
                    <a:pt x="1387" y="593"/>
                  </a:lnTo>
                  <a:lnTo>
                    <a:pt x="1392" y="593"/>
                  </a:lnTo>
                  <a:lnTo>
                    <a:pt x="1397" y="590"/>
                  </a:lnTo>
                  <a:lnTo>
                    <a:pt x="1399" y="590"/>
                  </a:lnTo>
                  <a:lnTo>
                    <a:pt x="1402" y="590"/>
                  </a:lnTo>
                  <a:lnTo>
                    <a:pt x="1407" y="590"/>
                  </a:lnTo>
                  <a:lnTo>
                    <a:pt x="1409" y="590"/>
                  </a:lnTo>
                  <a:lnTo>
                    <a:pt x="1412" y="593"/>
                  </a:lnTo>
                  <a:lnTo>
                    <a:pt x="1414" y="598"/>
                  </a:lnTo>
                  <a:lnTo>
                    <a:pt x="1414" y="600"/>
                  </a:lnTo>
                  <a:lnTo>
                    <a:pt x="1417" y="603"/>
                  </a:lnTo>
                  <a:lnTo>
                    <a:pt x="1419" y="603"/>
                  </a:lnTo>
                  <a:lnTo>
                    <a:pt x="1424" y="600"/>
                  </a:lnTo>
                  <a:lnTo>
                    <a:pt x="1424" y="598"/>
                  </a:lnTo>
                  <a:lnTo>
                    <a:pt x="1427" y="595"/>
                  </a:lnTo>
                  <a:lnTo>
                    <a:pt x="1427" y="593"/>
                  </a:lnTo>
                  <a:lnTo>
                    <a:pt x="1429" y="590"/>
                  </a:lnTo>
                  <a:lnTo>
                    <a:pt x="1435" y="587"/>
                  </a:lnTo>
                  <a:lnTo>
                    <a:pt x="1437" y="585"/>
                  </a:lnTo>
                  <a:lnTo>
                    <a:pt x="1437" y="580"/>
                  </a:lnTo>
                  <a:lnTo>
                    <a:pt x="1437" y="575"/>
                  </a:lnTo>
                  <a:lnTo>
                    <a:pt x="1435" y="570"/>
                  </a:lnTo>
                  <a:lnTo>
                    <a:pt x="1437" y="567"/>
                  </a:lnTo>
                  <a:lnTo>
                    <a:pt x="1440" y="567"/>
                  </a:lnTo>
                  <a:close/>
                  <a:moveTo>
                    <a:pt x="966" y="300"/>
                  </a:moveTo>
                  <a:lnTo>
                    <a:pt x="968" y="303"/>
                  </a:lnTo>
                  <a:lnTo>
                    <a:pt x="971" y="310"/>
                  </a:lnTo>
                  <a:lnTo>
                    <a:pt x="973" y="323"/>
                  </a:lnTo>
                  <a:lnTo>
                    <a:pt x="973" y="330"/>
                  </a:lnTo>
                  <a:lnTo>
                    <a:pt x="973" y="335"/>
                  </a:lnTo>
                  <a:lnTo>
                    <a:pt x="978" y="338"/>
                  </a:lnTo>
                  <a:lnTo>
                    <a:pt x="983" y="335"/>
                  </a:lnTo>
                  <a:lnTo>
                    <a:pt x="986" y="333"/>
                  </a:lnTo>
                  <a:lnTo>
                    <a:pt x="988" y="330"/>
                  </a:lnTo>
                  <a:lnTo>
                    <a:pt x="991" y="333"/>
                  </a:lnTo>
                  <a:lnTo>
                    <a:pt x="996" y="335"/>
                  </a:lnTo>
                  <a:lnTo>
                    <a:pt x="998" y="338"/>
                  </a:lnTo>
                  <a:lnTo>
                    <a:pt x="1003" y="335"/>
                  </a:lnTo>
                  <a:lnTo>
                    <a:pt x="1006" y="330"/>
                  </a:lnTo>
                  <a:lnTo>
                    <a:pt x="1011" y="323"/>
                  </a:lnTo>
                  <a:lnTo>
                    <a:pt x="1016" y="320"/>
                  </a:lnTo>
                  <a:lnTo>
                    <a:pt x="1024" y="318"/>
                  </a:lnTo>
                  <a:lnTo>
                    <a:pt x="1026" y="315"/>
                  </a:lnTo>
                  <a:lnTo>
                    <a:pt x="1026" y="310"/>
                  </a:lnTo>
                  <a:lnTo>
                    <a:pt x="1026" y="305"/>
                  </a:lnTo>
                  <a:lnTo>
                    <a:pt x="1029" y="305"/>
                  </a:lnTo>
                  <a:lnTo>
                    <a:pt x="1039" y="303"/>
                  </a:lnTo>
                  <a:lnTo>
                    <a:pt x="1044" y="300"/>
                  </a:lnTo>
                  <a:lnTo>
                    <a:pt x="1049" y="300"/>
                  </a:lnTo>
                  <a:lnTo>
                    <a:pt x="1054" y="298"/>
                  </a:lnTo>
                  <a:lnTo>
                    <a:pt x="1059" y="295"/>
                  </a:lnTo>
                  <a:lnTo>
                    <a:pt x="1064" y="295"/>
                  </a:lnTo>
                  <a:lnTo>
                    <a:pt x="1066" y="292"/>
                  </a:lnTo>
                  <a:lnTo>
                    <a:pt x="1066" y="290"/>
                  </a:lnTo>
                  <a:lnTo>
                    <a:pt x="1069" y="287"/>
                  </a:lnTo>
                  <a:lnTo>
                    <a:pt x="1066" y="285"/>
                  </a:lnTo>
                  <a:lnTo>
                    <a:pt x="1066" y="277"/>
                  </a:lnTo>
                  <a:lnTo>
                    <a:pt x="1064" y="270"/>
                  </a:lnTo>
                  <a:lnTo>
                    <a:pt x="1059" y="265"/>
                  </a:lnTo>
                  <a:lnTo>
                    <a:pt x="1056" y="262"/>
                  </a:lnTo>
                  <a:lnTo>
                    <a:pt x="1054" y="262"/>
                  </a:lnTo>
                  <a:lnTo>
                    <a:pt x="1049" y="262"/>
                  </a:lnTo>
                  <a:lnTo>
                    <a:pt x="1046" y="262"/>
                  </a:lnTo>
                  <a:lnTo>
                    <a:pt x="1044" y="257"/>
                  </a:lnTo>
                  <a:lnTo>
                    <a:pt x="1041" y="255"/>
                  </a:lnTo>
                  <a:lnTo>
                    <a:pt x="1039" y="250"/>
                  </a:lnTo>
                  <a:lnTo>
                    <a:pt x="1031" y="247"/>
                  </a:lnTo>
                  <a:lnTo>
                    <a:pt x="1026" y="247"/>
                  </a:lnTo>
                  <a:lnTo>
                    <a:pt x="1021" y="247"/>
                  </a:lnTo>
                  <a:lnTo>
                    <a:pt x="1019" y="245"/>
                  </a:lnTo>
                  <a:lnTo>
                    <a:pt x="1016" y="242"/>
                  </a:lnTo>
                  <a:lnTo>
                    <a:pt x="1011" y="242"/>
                  </a:lnTo>
                  <a:lnTo>
                    <a:pt x="1008" y="240"/>
                  </a:lnTo>
                  <a:lnTo>
                    <a:pt x="1008" y="240"/>
                  </a:lnTo>
                  <a:lnTo>
                    <a:pt x="1006" y="242"/>
                  </a:lnTo>
                  <a:lnTo>
                    <a:pt x="1006" y="245"/>
                  </a:lnTo>
                  <a:lnTo>
                    <a:pt x="1006" y="250"/>
                  </a:lnTo>
                  <a:lnTo>
                    <a:pt x="1003" y="255"/>
                  </a:lnTo>
                  <a:lnTo>
                    <a:pt x="1003" y="257"/>
                  </a:lnTo>
                  <a:lnTo>
                    <a:pt x="998" y="260"/>
                  </a:lnTo>
                  <a:lnTo>
                    <a:pt x="993" y="267"/>
                  </a:lnTo>
                  <a:lnTo>
                    <a:pt x="986" y="272"/>
                  </a:lnTo>
                  <a:lnTo>
                    <a:pt x="983" y="277"/>
                  </a:lnTo>
                  <a:lnTo>
                    <a:pt x="978" y="282"/>
                  </a:lnTo>
                  <a:lnTo>
                    <a:pt x="971" y="287"/>
                  </a:lnTo>
                  <a:lnTo>
                    <a:pt x="966" y="295"/>
                  </a:lnTo>
                  <a:lnTo>
                    <a:pt x="963" y="300"/>
                  </a:lnTo>
                  <a:lnTo>
                    <a:pt x="966" y="300"/>
                  </a:lnTo>
                  <a:lnTo>
                    <a:pt x="966" y="300"/>
                  </a:lnTo>
                  <a:close/>
                  <a:moveTo>
                    <a:pt x="1498" y="494"/>
                  </a:moveTo>
                  <a:lnTo>
                    <a:pt x="1498" y="494"/>
                  </a:lnTo>
                  <a:lnTo>
                    <a:pt x="1498" y="492"/>
                  </a:lnTo>
                  <a:lnTo>
                    <a:pt x="1498" y="492"/>
                  </a:lnTo>
                  <a:lnTo>
                    <a:pt x="1498" y="489"/>
                  </a:lnTo>
                  <a:lnTo>
                    <a:pt x="1495" y="489"/>
                  </a:lnTo>
                  <a:lnTo>
                    <a:pt x="1495" y="489"/>
                  </a:lnTo>
                  <a:lnTo>
                    <a:pt x="1495" y="492"/>
                  </a:lnTo>
                  <a:lnTo>
                    <a:pt x="1498" y="494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sp3d>
              <a:bevelT w="0" h="0"/>
            </a:sp3d>
          </p:spPr>
          <p:txBody>
            <a:bodyPr/>
            <a:lstStyle/>
            <a:p>
              <a:endParaRPr lang="zh-TW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Freeform 8"/>
            <p:cNvSpPr>
              <a:spLocks/>
            </p:cNvSpPr>
            <p:nvPr/>
          </p:nvSpPr>
          <p:spPr bwMode="auto">
            <a:xfrm>
              <a:off x="3218" y="2127"/>
              <a:ext cx="46" cy="28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3" y="17"/>
                </a:cxn>
                <a:cxn ang="0">
                  <a:pos x="12" y="14"/>
                </a:cxn>
                <a:cxn ang="0">
                  <a:pos x="13" y="8"/>
                </a:cxn>
                <a:cxn ang="0">
                  <a:pos x="27" y="9"/>
                </a:cxn>
                <a:cxn ang="0">
                  <a:pos x="46" y="0"/>
                </a:cxn>
                <a:cxn ang="0">
                  <a:pos x="46" y="1"/>
                </a:cxn>
                <a:cxn ang="0">
                  <a:pos x="33" y="11"/>
                </a:cxn>
                <a:cxn ang="0">
                  <a:pos x="36" y="18"/>
                </a:cxn>
                <a:cxn ang="0">
                  <a:pos x="27" y="21"/>
                </a:cxn>
                <a:cxn ang="0">
                  <a:pos x="15" y="28"/>
                </a:cxn>
                <a:cxn ang="0">
                  <a:pos x="13" y="28"/>
                </a:cxn>
                <a:cxn ang="0">
                  <a:pos x="8" y="26"/>
                </a:cxn>
                <a:cxn ang="0">
                  <a:pos x="2" y="23"/>
                </a:cxn>
                <a:cxn ang="0">
                  <a:pos x="0" y="15"/>
                </a:cxn>
              </a:cxnLst>
              <a:rect l="0" t="0" r="r" b="b"/>
              <a:pathLst>
                <a:path w="46" h="28">
                  <a:moveTo>
                    <a:pt x="0" y="15"/>
                  </a:moveTo>
                  <a:lnTo>
                    <a:pt x="3" y="17"/>
                  </a:lnTo>
                  <a:lnTo>
                    <a:pt x="12" y="14"/>
                  </a:lnTo>
                  <a:lnTo>
                    <a:pt x="13" y="8"/>
                  </a:lnTo>
                  <a:lnTo>
                    <a:pt x="27" y="9"/>
                  </a:lnTo>
                  <a:lnTo>
                    <a:pt x="46" y="0"/>
                  </a:lnTo>
                  <a:lnTo>
                    <a:pt x="46" y="1"/>
                  </a:lnTo>
                  <a:lnTo>
                    <a:pt x="33" y="11"/>
                  </a:lnTo>
                  <a:lnTo>
                    <a:pt x="36" y="18"/>
                  </a:lnTo>
                  <a:lnTo>
                    <a:pt x="27" y="21"/>
                  </a:lnTo>
                  <a:lnTo>
                    <a:pt x="15" y="28"/>
                  </a:lnTo>
                  <a:lnTo>
                    <a:pt x="13" y="28"/>
                  </a:lnTo>
                  <a:lnTo>
                    <a:pt x="8" y="26"/>
                  </a:lnTo>
                  <a:lnTo>
                    <a:pt x="2" y="23"/>
                  </a:lnTo>
                  <a:lnTo>
                    <a:pt x="0" y="15"/>
                  </a:ln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sp3d>
              <a:bevelT w="0" h="0"/>
            </a:sp3d>
          </p:spPr>
          <p:txBody>
            <a:bodyPr/>
            <a:lstStyle/>
            <a:p>
              <a:endParaRPr lang="zh-TW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群組 100"/>
          <p:cNvGrpSpPr/>
          <p:nvPr/>
        </p:nvGrpSpPr>
        <p:grpSpPr>
          <a:xfrm>
            <a:off x="-147" y="4513952"/>
            <a:ext cx="9146005" cy="2518146"/>
            <a:chOff x="-147" y="4513952"/>
            <a:chExt cx="9146005" cy="2518146"/>
          </a:xfrm>
        </p:grpSpPr>
        <p:sp>
          <p:nvSpPr>
            <p:cNvPr id="7" name="Arc 8"/>
            <p:cNvSpPr>
              <a:spLocks/>
            </p:cNvSpPr>
            <p:nvPr/>
          </p:nvSpPr>
          <p:spPr bwMode="auto">
            <a:xfrm>
              <a:off x="3312074" y="4513952"/>
              <a:ext cx="2628000" cy="116498"/>
            </a:xfrm>
            <a:custGeom>
              <a:avLst/>
              <a:gdLst>
                <a:gd name="G0" fmla="+- 16955 0 0"/>
                <a:gd name="G1" fmla="+- 0 0 0"/>
                <a:gd name="G2" fmla="+- 21600 0 0"/>
                <a:gd name="T0" fmla="*/ 33632 w 33632"/>
                <a:gd name="T1" fmla="*/ 13728 h 21600"/>
                <a:gd name="T2" fmla="*/ 0 w 33632"/>
                <a:gd name="T3" fmla="*/ 13382 h 21600"/>
                <a:gd name="T4" fmla="*/ 16955 w 33632"/>
                <a:gd name="T5" fmla="*/ 0 h 21600"/>
                <a:gd name="connsiteX0" fmla="*/ 33632 w 33632"/>
                <a:gd name="connsiteY0" fmla="*/ 345 h 8218"/>
                <a:gd name="connsiteX1" fmla="*/ 16956 w 33632"/>
                <a:gd name="connsiteY1" fmla="*/ 8218 h 8218"/>
                <a:gd name="connsiteX2" fmla="*/ 0 w 33632"/>
                <a:gd name="connsiteY2" fmla="*/ 0 h 8218"/>
                <a:gd name="connsiteX0" fmla="*/ 33632 w 33632"/>
                <a:gd name="connsiteY0" fmla="*/ 345 h 8218"/>
                <a:gd name="connsiteX1" fmla="*/ 16956 w 33632"/>
                <a:gd name="connsiteY1" fmla="*/ 8218 h 8218"/>
                <a:gd name="connsiteX2" fmla="*/ 0 w 33632"/>
                <a:gd name="connsiteY2" fmla="*/ 0 h 8218"/>
                <a:gd name="connsiteX3" fmla="*/ 16124 w 33632"/>
                <a:gd name="connsiteY3" fmla="*/ 1020 h 8218"/>
                <a:gd name="connsiteX4" fmla="*/ 33632 w 33632"/>
                <a:gd name="connsiteY4" fmla="*/ 345 h 8218"/>
                <a:gd name="connsiteX0" fmla="*/ 10000 w 10000"/>
                <a:gd name="connsiteY0" fmla="*/ 1683 h 11263"/>
                <a:gd name="connsiteX1" fmla="*/ 5042 w 10000"/>
                <a:gd name="connsiteY1" fmla="*/ 11263 h 11263"/>
                <a:gd name="connsiteX2" fmla="*/ 0 w 10000"/>
                <a:gd name="connsiteY2" fmla="*/ 1263 h 11263"/>
                <a:gd name="connsiteX0" fmla="*/ 10000 w 10000"/>
                <a:gd name="connsiteY0" fmla="*/ 1683 h 11263"/>
                <a:gd name="connsiteX1" fmla="*/ 5042 w 10000"/>
                <a:gd name="connsiteY1" fmla="*/ 11263 h 11263"/>
                <a:gd name="connsiteX2" fmla="*/ 0 w 10000"/>
                <a:gd name="connsiteY2" fmla="*/ 1263 h 11263"/>
                <a:gd name="connsiteX3" fmla="*/ 5342 w 10000"/>
                <a:gd name="connsiteY3" fmla="*/ 0 h 11263"/>
                <a:gd name="connsiteX4" fmla="*/ 10000 w 10000"/>
                <a:gd name="connsiteY4" fmla="*/ 1683 h 11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1263" fill="none" extrusionOk="0">
                  <a:moveTo>
                    <a:pt x="10000" y="1683"/>
                  </a:moveTo>
                  <a:cubicBezTo>
                    <a:pt x="8780" y="7749"/>
                    <a:pt x="6961" y="11262"/>
                    <a:pt x="5042" y="11263"/>
                  </a:cubicBezTo>
                  <a:cubicBezTo>
                    <a:pt x="3076" y="11263"/>
                    <a:pt x="1218" y="7577"/>
                    <a:pt x="0" y="1263"/>
                  </a:cubicBezTo>
                </a:path>
                <a:path w="10000" h="11263" stroke="0" extrusionOk="0">
                  <a:moveTo>
                    <a:pt x="10000" y="1683"/>
                  </a:moveTo>
                  <a:cubicBezTo>
                    <a:pt x="8780" y="7749"/>
                    <a:pt x="6961" y="11262"/>
                    <a:pt x="5042" y="11263"/>
                  </a:cubicBezTo>
                  <a:cubicBezTo>
                    <a:pt x="3076" y="11263"/>
                    <a:pt x="1218" y="7577"/>
                    <a:pt x="0" y="1263"/>
                  </a:cubicBezTo>
                  <a:lnTo>
                    <a:pt x="5342" y="0"/>
                  </a:lnTo>
                  <a:lnTo>
                    <a:pt x="10000" y="1683"/>
                  </a:lnTo>
                  <a:close/>
                </a:path>
              </a:pathLst>
            </a:custGeom>
            <a:noFill/>
            <a:ln w="3175" cap="flat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pPr algn="ctr">
                <a:defRPr/>
              </a:pPr>
              <a:endParaRPr lang="en-US" kern="0">
                <a:solidFill>
                  <a:srgbClr val="C9C2D1">
                    <a:lumMod val="10000"/>
                  </a:srgbClr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8" name="Line 10"/>
            <p:cNvSpPr>
              <a:spLocks noChangeShapeType="1"/>
            </p:cNvSpPr>
            <p:nvPr/>
          </p:nvSpPr>
          <p:spPr bwMode="auto">
            <a:xfrm>
              <a:off x="9554" y="4530574"/>
              <a:ext cx="9136304" cy="3521"/>
            </a:xfrm>
            <a:prstGeom prst="line">
              <a:avLst/>
            </a:prstGeom>
            <a:noFill/>
            <a:ln w="3175" cap="flat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pPr algn="ctr">
                <a:defRPr/>
              </a:pPr>
              <a:endParaRPr lang="en-US" kern="0">
                <a:solidFill>
                  <a:srgbClr val="C9C2D1">
                    <a:lumMod val="10000"/>
                  </a:srgbClr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9" name="Line 11"/>
            <p:cNvSpPr>
              <a:spLocks noChangeShapeType="1"/>
            </p:cNvSpPr>
            <p:nvPr/>
          </p:nvSpPr>
          <p:spPr bwMode="auto">
            <a:xfrm flipV="1">
              <a:off x="2267744" y="4530573"/>
              <a:ext cx="2309962" cy="2200483"/>
            </a:xfrm>
            <a:prstGeom prst="line">
              <a:avLst/>
            </a:prstGeom>
            <a:noFill/>
            <a:ln w="3175" cap="flat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pPr algn="ctr">
                <a:defRPr/>
              </a:pPr>
              <a:endParaRPr lang="en-US" kern="0">
                <a:solidFill>
                  <a:srgbClr val="C9C2D1">
                    <a:lumMod val="10000"/>
                  </a:srgbClr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10" name="Line 12"/>
            <p:cNvSpPr>
              <a:spLocks noChangeShapeType="1"/>
            </p:cNvSpPr>
            <p:nvPr/>
          </p:nvSpPr>
          <p:spPr bwMode="auto">
            <a:xfrm>
              <a:off x="4572001" y="4542519"/>
              <a:ext cx="2442565" cy="2188538"/>
            </a:xfrm>
            <a:prstGeom prst="line">
              <a:avLst/>
            </a:prstGeom>
            <a:noFill/>
            <a:ln w="3175" cap="flat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pPr algn="ctr">
                <a:defRPr/>
              </a:pPr>
              <a:endParaRPr lang="en-US" kern="0">
                <a:solidFill>
                  <a:srgbClr val="C9C2D1">
                    <a:lumMod val="10000"/>
                  </a:srgbClr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11" name="Line 14"/>
            <p:cNvSpPr>
              <a:spLocks noChangeShapeType="1"/>
            </p:cNvSpPr>
            <p:nvPr/>
          </p:nvSpPr>
          <p:spPr bwMode="auto">
            <a:xfrm flipV="1">
              <a:off x="0" y="4530574"/>
              <a:ext cx="4577708" cy="440967"/>
            </a:xfrm>
            <a:prstGeom prst="line">
              <a:avLst/>
            </a:prstGeom>
            <a:noFill/>
            <a:ln w="3175" cap="flat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pPr algn="ctr">
                <a:defRPr/>
              </a:pPr>
              <a:endParaRPr lang="en-US" kern="0">
                <a:solidFill>
                  <a:srgbClr val="C9C2D1">
                    <a:lumMod val="10000"/>
                  </a:srgbClr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12" name="Line 15"/>
            <p:cNvSpPr>
              <a:spLocks noChangeShapeType="1"/>
            </p:cNvSpPr>
            <p:nvPr/>
          </p:nvSpPr>
          <p:spPr bwMode="auto">
            <a:xfrm>
              <a:off x="4577706" y="4530574"/>
              <a:ext cx="4566293" cy="467781"/>
            </a:xfrm>
            <a:prstGeom prst="line">
              <a:avLst/>
            </a:prstGeom>
            <a:noFill/>
            <a:ln w="3175" cap="flat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pPr algn="ctr">
                <a:defRPr/>
              </a:pPr>
              <a:endParaRPr lang="en-US" kern="0">
                <a:solidFill>
                  <a:srgbClr val="C9C2D1">
                    <a:lumMod val="10000"/>
                  </a:srgbClr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13" name="Line 17"/>
            <p:cNvSpPr>
              <a:spLocks noChangeShapeType="1"/>
            </p:cNvSpPr>
            <p:nvPr/>
          </p:nvSpPr>
          <p:spPr bwMode="auto">
            <a:xfrm flipV="1">
              <a:off x="0" y="4530574"/>
              <a:ext cx="4577708" cy="253270"/>
            </a:xfrm>
            <a:prstGeom prst="line">
              <a:avLst/>
            </a:prstGeom>
            <a:noFill/>
            <a:ln w="3175" cap="flat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pPr algn="ctr">
                <a:defRPr/>
              </a:pPr>
              <a:endParaRPr lang="en-US" kern="0">
                <a:solidFill>
                  <a:srgbClr val="C9C2D1">
                    <a:lumMod val="10000"/>
                  </a:srgbClr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14" name="Line 18"/>
            <p:cNvSpPr>
              <a:spLocks noChangeShapeType="1"/>
            </p:cNvSpPr>
            <p:nvPr/>
          </p:nvSpPr>
          <p:spPr bwMode="auto">
            <a:xfrm>
              <a:off x="4577706" y="4530574"/>
              <a:ext cx="4566293" cy="280084"/>
            </a:xfrm>
            <a:prstGeom prst="line">
              <a:avLst/>
            </a:prstGeom>
            <a:noFill/>
            <a:ln w="3175" cap="flat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pPr algn="ctr">
                <a:defRPr/>
              </a:pPr>
              <a:endParaRPr lang="en-US" kern="0">
                <a:solidFill>
                  <a:srgbClr val="C9C2D1">
                    <a:lumMod val="10000"/>
                  </a:srgbClr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15" name="Line 20"/>
            <p:cNvSpPr>
              <a:spLocks noChangeShapeType="1"/>
            </p:cNvSpPr>
            <p:nvPr/>
          </p:nvSpPr>
          <p:spPr bwMode="auto">
            <a:xfrm flipV="1">
              <a:off x="0" y="4530574"/>
              <a:ext cx="4577708" cy="92387"/>
            </a:xfrm>
            <a:prstGeom prst="line">
              <a:avLst/>
            </a:prstGeom>
            <a:noFill/>
            <a:ln w="3175" cap="flat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pPr algn="ctr">
                <a:defRPr/>
              </a:pPr>
              <a:endParaRPr lang="en-US" kern="0">
                <a:solidFill>
                  <a:srgbClr val="C9C2D1">
                    <a:lumMod val="10000"/>
                  </a:srgbClr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16" name="Line 21"/>
            <p:cNvSpPr>
              <a:spLocks noChangeShapeType="1"/>
            </p:cNvSpPr>
            <p:nvPr/>
          </p:nvSpPr>
          <p:spPr bwMode="auto">
            <a:xfrm>
              <a:off x="4577706" y="4530574"/>
              <a:ext cx="4566293" cy="92387"/>
            </a:xfrm>
            <a:prstGeom prst="line">
              <a:avLst/>
            </a:prstGeom>
            <a:noFill/>
            <a:ln w="3175" cap="flat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pPr algn="ctr">
                <a:defRPr/>
              </a:pPr>
              <a:endParaRPr lang="en-US" kern="0">
                <a:solidFill>
                  <a:srgbClr val="C9C2D1">
                    <a:lumMod val="10000"/>
                  </a:srgbClr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cxnSp>
          <p:nvCxnSpPr>
            <p:cNvPr id="17" name="直線接點 16"/>
            <p:cNvCxnSpPr>
              <a:stCxn id="16" idx="0"/>
            </p:cNvCxnSpPr>
            <p:nvPr/>
          </p:nvCxnSpPr>
          <p:spPr>
            <a:xfrm flipH="1">
              <a:off x="0" y="4530574"/>
              <a:ext cx="4577706" cy="38759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線接點 17"/>
            <p:cNvCxnSpPr>
              <a:stCxn id="16" idx="0"/>
            </p:cNvCxnSpPr>
            <p:nvPr/>
          </p:nvCxnSpPr>
          <p:spPr>
            <a:xfrm>
              <a:off x="4577706" y="4530574"/>
              <a:ext cx="4566294" cy="38759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線接點 18"/>
            <p:cNvCxnSpPr>
              <a:stCxn id="15" idx="1"/>
            </p:cNvCxnSpPr>
            <p:nvPr/>
          </p:nvCxnSpPr>
          <p:spPr>
            <a:xfrm flipH="1">
              <a:off x="1" y="4530573"/>
              <a:ext cx="4577706" cy="146015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線接點 19"/>
            <p:cNvCxnSpPr>
              <a:stCxn id="15" idx="1"/>
            </p:cNvCxnSpPr>
            <p:nvPr/>
          </p:nvCxnSpPr>
          <p:spPr>
            <a:xfrm>
              <a:off x="4577707" y="4530573"/>
              <a:ext cx="4566293" cy="172829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線接點 20"/>
            <p:cNvCxnSpPr>
              <a:stCxn id="16" idx="0"/>
            </p:cNvCxnSpPr>
            <p:nvPr/>
          </p:nvCxnSpPr>
          <p:spPr>
            <a:xfrm flipH="1">
              <a:off x="0" y="4530574"/>
              <a:ext cx="4577706" cy="709105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線接點 21"/>
            <p:cNvCxnSpPr>
              <a:stCxn id="15" idx="1"/>
            </p:cNvCxnSpPr>
            <p:nvPr/>
          </p:nvCxnSpPr>
          <p:spPr>
            <a:xfrm>
              <a:off x="4577707" y="4530573"/>
              <a:ext cx="4566293" cy="762733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線接點 22"/>
            <p:cNvCxnSpPr>
              <a:stCxn id="15" idx="1"/>
            </p:cNvCxnSpPr>
            <p:nvPr/>
          </p:nvCxnSpPr>
          <p:spPr>
            <a:xfrm flipH="1">
              <a:off x="0" y="4530573"/>
              <a:ext cx="4577707" cy="1138127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線接點 23"/>
            <p:cNvCxnSpPr>
              <a:stCxn id="16" idx="0"/>
            </p:cNvCxnSpPr>
            <p:nvPr/>
          </p:nvCxnSpPr>
          <p:spPr>
            <a:xfrm>
              <a:off x="4577706" y="4530574"/>
              <a:ext cx="4566294" cy="1218568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線接點 24"/>
            <p:cNvCxnSpPr>
              <a:stCxn id="16" idx="0"/>
            </p:cNvCxnSpPr>
            <p:nvPr/>
          </p:nvCxnSpPr>
          <p:spPr>
            <a:xfrm flipH="1">
              <a:off x="0" y="4530574"/>
              <a:ext cx="4577706" cy="1888914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線接點 25"/>
            <p:cNvCxnSpPr>
              <a:stCxn id="15" idx="1"/>
            </p:cNvCxnSpPr>
            <p:nvPr/>
          </p:nvCxnSpPr>
          <p:spPr>
            <a:xfrm>
              <a:off x="4577708" y="4530573"/>
              <a:ext cx="4566292" cy="1982293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Arc 8"/>
            <p:cNvSpPr>
              <a:spLocks/>
            </p:cNvSpPr>
            <p:nvPr/>
          </p:nvSpPr>
          <p:spPr bwMode="auto">
            <a:xfrm>
              <a:off x="3816048" y="4525375"/>
              <a:ext cx="1620000" cy="49255"/>
            </a:xfrm>
            <a:custGeom>
              <a:avLst/>
              <a:gdLst>
                <a:gd name="G0" fmla="+- 16955 0 0"/>
                <a:gd name="G1" fmla="+- 0 0 0"/>
                <a:gd name="G2" fmla="+- 21600 0 0"/>
                <a:gd name="T0" fmla="*/ 33632 w 33632"/>
                <a:gd name="T1" fmla="*/ 13728 h 21600"/>
                <a:gd name="T2" fmla="*/ 0 w 33632"/>
                <a:gd name="T3" fmla="*/ 13382 h 21600"/>
                <a:gd name="T4" fmla="*/ 16955 w 33632"/>
                <a:gd name="T5" fmla="*/ 0 h 21600"/>
                <a:gd name="connsiteX0" fmla="*/ 33632 w 33632"/>
                <a:gd name="connsiteY0" fmla="*/ 345 h 8218"/>
                <a:gd name="connsiteX1" fmla="*/ 16956 w 33632"/>
                <a:gd name="connsiteY1" fmla="*/ 8218 h 8218"/>
                <a:gd name="connsiteX2" fmla="*/ 0 w 33632"/>
                <a:gd name="connsiteY2" fmla="*/ 0 h 8218"/>
                <a:gd name="connsiteX0" fmla="*/ 33632 w 33632"/>
                <a:gd name="connsiteY0" fmla="*/ 345 h 8218"/>
                <a:gd name="connsiteX1" fmla="*/ 16956 w 33632"/>
                <a:gd name="connsiteY1" fmla="*/ 8218 h 8218"/>
                <a:gd name="connsiteX2" fmla="*/ 0 w 33632"/>
                <a:gd name="connsiteY2" fmla="*/ 0 h 8218"/>
                <a:gd name="connsiteX3" fmla="*/ 15694 w 33632"/>
                <a:gd name="connsiteY3" fmla="*/ 2415 h 8218"/>
                <a:gd name="connsiteX4" fmla="*/ 33632 w 33632"/>
                <a:gd name="connsiteY4" fmla="*/ 345 h 8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32" h="8218" fill="none" extrusionOk="0">
                  <a:moveTo>
                    <a:pt x="33632" y="345"/>
                  </a:moveTo>
                  <a:cubicBezTo>
                    <a:pt x="29529" y="5330"/>
                    <a:pt x="23412" y="8217"/>
                    <a:pt x="16956" y="8218"/>
                  </a:cubicBezTo>
                  <a:cubicBezTo>
                    <a:pt x="10344" y="8218"/>
                    <a:pt x="4096" y="5189"/>
                    <a:pt x="0" y="0"/>
                  </a:cubicBezTo>
                </a:path>
                <a:path w="33632" h="8218" stroke="0" extrusionOk="0">
                  <a:moveTo>
                    <a:pt x="33632" y="345"/>
                  </a:moveTo>
                  <a:cubicBezTo>
                    <a:pt x="29529" y="5330"/>
                    <a:pt x="23412" y="8217"/>
                    <a:pt x="16956" y="8218"/>
                  </a:cubicBezTo>
                  <a:cubicBezTo>
                    <a:pt x="10344" y="8218"/>
                    <a:pt x="4096" y="5189"/>
                    <a:pt x="0" y="0"/>
                  </a:cubicBezTo>
                  <a:lnTo>
                    <a:pt x="15694" y="2415"/>
                  </a:lnTo>
                  <a:lnTo>
                    <a:pt x="33632" y="345"/>
                  </a:lnTo>
                  <a:close/>
                </a:path>
              </a:pathLst>
            </a:custGeom>
            <a:noFill/>
            <a:ln w="3175" cap="flat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pPr algn="ctr">
                <a:defRPr/>
              </a:pPr>
              <a:endParaRPr lang="en-US" kern="0">
                <a:solidFill>
                  <a:srgbClr val="C9C2D1">
                    <a:lumMod val="10000"/>
                  </a:srgbClr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28" name="Arc 8"/>
            <p:cNvSpPr>
              <a:spLocks/>
            </p:cNvSpPr>
            <p:nvPr/>
          </p:nvSpPr>
          <p:spPr bwMode="auto">
            <a:xfrm>
              <a:off x="1871838" y="4513969"/>
              <a:ext cx="5400000" cy="260387"/>
            </a:xfrm>
            <a:custGeom>
              <a:avLst/>
              <a:gdLst>
                <a:gd name="G0" fmla="+- 16955 0 0"/>
                <a:gd name="G1" fmla="+- 0 0 0"/>
                <a:gd name="G2" fmla="+- 21600 0 0"/>
                <a:gd name="T0" fmla="*/ 33632 w 33632"/>
                <a:gd name="T1" fmla="*/ 13728 h 21600"/>
                <a:gd name="T2" fmla="*/ 0 w 33632"/>
                <a:gd name="T3" fmla="*/ 13382 h 21600"/>
                <a:gd name="T4" fmla="*/ 16955 w 33632"/>
                <a:gd name="T5" fmla="*/ 0 h 21600"/>
                <a:gd name="connsiteX0" fmla="*/ 33632 w 33632"/>
                <a:gd name="connsiteY0" fmla="*/ 9129 h 17002"/>
                <a:gd name="connsiteX1" fmla="*/ 16956 w 33632"/>
                <a:gd name="connsiteY1" fmla="*/ 17002 h 17002"/>
                <a:gd name="connsiteX2" fmla="*/ 0 w 33632"/>
                <a:gd name="connsiteY2" fmla="*/ 8784 h 17002"/>
                <a:gd name="connsiteX0" fmla="*/ 33632 w 33632"/>
                <a:gd name="connsiteY0" fmla="*/ 9129 h 17002"/>
                <a:gd name="connsiteX1" fmla="*/ 16956 w 33632"/>
                <a:gd name="connsiteY1" fmla="*/ 17002 h 17002"/>
                <a:gd name="connsiteX2" fmla="*/ 0 w 33632"/>
                <a:gd name="connsiteY2" fmla="*/ 8784 h 17002"/>
                <a:gd name="connsiteX3" fmla="*/ 16817 w 33632"/>
                <a:gd name="connsiteY3" fmla="*/ 0 h 17002"/>
                <a:gd name="connsiteX4" fmla="*/ 33632 w 33632"/>
                <a:gd name="connsiteY4" fmla="*/ 9129 h 17002"/>
                <a:gd name="connsiteX0" fmla="*/ 33632 w 33632"/>
                <a:gd name="connsiteY0" fmla="*/ 816 h 8689"/>
                <a:gd name="connsiteX1" fmla="*/ 16956 w 33632"/>
                <a:gd name="connsiteY1" fmla="*/ 8689 h 8689"/>
                <a:gd name="connsiteX2" fmla="*/ 0 w 33632"/>
                <a:gd name="connsiteY2" fmla="*/ 471 h 8689"/>
                <a:gd name="connsiteX0" fmla="*/ 33632 w 33632"/>
                <a:gd name="connsiteY0" fmla="*/ 816 h 8689"/>
                <a:gd name="connsiteX1" fmla="*/ 16956 w 33632"/>
                <a:gd name="connsiteY1" fmla="*/ 8689 h 8689"/>
                <a:gd name="connsiteX2" fmla="*/ 0 w 33632"/>
                <a:gd name="connsiteY2" fmla="*/ 471 h 8689"/>
                <a:gd name="connsiteX3" fmla="*/ 16817 w 33632"/>
                <a:gd name="connsiteY3" fmla="*/ 0 h 8689"/>
                <a:gd name="connsiteX4" fmla="*/ 33632 w 33632"/>
                <a:gd name="connsiteY4" fmla="*/ 816 h 8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32" h="8689" fill="none" extrusionOk="0">
                  <a:moveTo>
                    <a:pt x="33632" y="816"/>
                  </a:moveTo>
                  <a:cubicBezTo>
                    <a:pt x="29529" y="5801"/>
                    <a:pt x="23412" y="8688"/>
                    <a:pt x="16956" y="8689"/>
                  </a:cubicBezTo>
                  <a:cubicBezTo>
                    <a:pt x="10344" y="8689"/>
                    <a:pt x="4096" y="5660"/>
                    <a:pt x="0" y="471"/>
                  </a:cubicBezTo>
                </a:path>
                <a:path w="33632" h="8689" stroke="0" extrusionOk="0">
                  <a:moveTo>
                    <a:pt x="33632" y="816"/>
                  </a:moveTo>
                  <a:cubicBezTo>
                    <a:pt x="29529" y="5801"/>
                    <a:pt x="23412" y="8688"/>
                    <a:pt x="16956" y="8689"/>
                  </a:cubicBezTo>
                  <a:cubicBezTo>
                    <a:pt x="10344" y="8689"/>
                    <a:pt x="4096" y="5660"/>
                    <a:pt x="0" y="471"/>
                  </a:cubicBezTo>
                  <a:lnTo>
                    <a:pt x="16817" y="0"/>
                  </a:lnTo>
                  <a:lnTo>
                    <a:pt x="33632" y="816"/>
                  </a:lnTo>
                  <a:close/>
                </a:path>
              </a:pathLst>
            </a:custGeom>
            <a:noFill/>
            <a:ln w="3175" cap="flat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pPr algn="ctr">
                <a:defRPr/>
              </a:pPr>
              <a:endParaRPr lang="en-US" kern="0">
                <a:solidFill>
                  <a:srgbClr val="C9C2D1">
                    <a:lumMod val="10000"/>
                  </a:srgbClr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29" name="Arc 8"/>
            <p:cNvSpPr>
              <a:spLocks noChangeAspect="1"/>
            </p:cNvSpPr>
            <p:nvPr/>
          </p:nvSpPr>
          <p:spPr bwMode="auto">
            <a:xfrm>
              <a:off x="35730" y="4539872"/>
              <a:ext cx="9072000" cy="517852"/>
            </a:xfrm>
            <a:custGeom>
              <a:avLst/>
              <a:gdLst>
                <a:gd name="G0" fmla="+- 16955 0 0"/>
                <a:gd name="G1" fmla="+- 0 0 0"/>
                <a:gd name="G2" fmla="+- 21600 0 0"/>
                <a:gd name="T0" fmla="*/ 33632 w 33632"/>
                <a:gd name="T1" fmla="*/ 13728 h 21600"/>
                <a:gd name="T2" fmla="*/ 0 w 33632"/>
                <a:gd name="T3" fmla="*/ 13382 h 21600"/>
                <a:gd name="T4" fmla="*/ 16955 w 33632"/>
                <a:gd name="T5" fmla="*/ 0 h 21600"/>
                <a:gd name="connsiteX0" fmla="*/ 33632 w 33632"/>
                <a:gd name="connsiteY0" fmla="*/ 2413 h 10286"/>
                <a:gd name="connsiteX1" fmla="*/ 16956 w 33632"/>
                <a:gd name="connsiteY1" fmla="*/ 10286 h 10286"/>
                <a:gd name="connsiteX2" fmla="*/ 0 w 33632"/>
                <a:gd name="connsiteY2" fmla="*/ 2068 h 10286"/>
                <a:gd name="connsiteX0" fmla="*/ 33632 w 33632"/>
                <a:gd name="connsiteY0" fmla="*/ 2413 h 10286"/>
                <a:gd name="connsiteX1" fmla="*/ 16956 w 33632"/>
                <a:gd name="connsiteY1" fmla="*/ 10286 h 10286"/>
                <a:gd name="connsiteX2" fmla="*/ 0 w 33632"/>
                <a:gd name="connsiteY2" fmla="*/ 2068 h 10286"/>
                <a:gd name="connsiteX3" fmla="*/ 17084 w 33632"/>
                <a:gd name="connsiteY3" fmla="*/ 0 h 10286"/>
                <a:gd name="connsiteX4" fmla="*/ 33632 w 33632"/>
                <a:gd name="connsiteY4" fmla="*/ 2413 h 10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32" h="10286" fill="none" extrusionOk="0">
                  <a:moveTo>
                    <a:pt x="33632" y="2413"/>
                  </a:moveTo>
                  <a:cubicBezTo>
                    <a:pt x="29529" y="7398"/>
                    <a:pt x="23412" y="10285"/>
                    <a:pt x="16956" y="10286"/>
                  </a:cubicBezTo>
                  <a:cubicBezTo>
                    <a:pt x="10344" y="10286"/>
                    <a:pt x="4096" y="7257"/>
                    <a:pt x="0" y="2068"/>
                  </a:cubicBezTo>
                </a:path>
                <a:path w="33632" h="10286" stroke="0" extrusionOk="0">
                  <a:moveTo>
                    <a:pt x="33632" y="2413"/>
                  </a:moveTo>
                  <a:cubicBezTo>
                    <a:pt x="29529" y="7398"/>
                    <a:pt x="23412" y="10285"/>
                    <a:pt x="16956" y="10286"/>
                  </a:cubicBezTo>
                  <a:cubicBezTo>
                    <a:pt x="10344" y="10286"/>
                    <a:pt x="4096" y="7257"/>
                    <a:pt x="0" y="2068"/>
                  </a:cubicBezTo>
                  <a:lnTo>
                    <a:pt x="17084" y="0"/>
                  </a:lnTo>
                  <a:lnTo>
                    <a:pt x="33632" y="2413"/>
                  </a:lnTo>
                  <a:close/>
                </a:path>
              </a:pathLst>
            </a:custGeom>
            <a:noFill/>
            <a:ln w="3175" cap="flat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pPr algn="ctr">
                <a:defRPr/>
              </a:pPr>
              <a:endParaRPr lang="en-US" kern="0">
                <a:solidFill>
                  <a:srgbClr val="C9C2D1">
                    <a:lumMod val="10000"/>
                  </a:srgbClr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30" name="Arc 8"/>
            <p:cNvSpPr>
              <a:spLocks noChangeAspect="1"/>
            </p:cNvSpPr>
            <p:nvPr/>
          </p:nvSpPr>
          <p:spPr bwMode="auto">
            <a:xfrm>
              <a:off x="-147" y="4513974"/>
              <a:ext cx="9144292" cy="1151348"/>
            </a:xfrm>
            <a:custGeom>
              <a:avLst/>
              <a:gdLst>
                <a:gd name="G0" fmla="+- 16955 0 0"/>
                <a:gd name="G1" fmla="+- 0 0 0"/>
                <a:gd name="G2" fmla="+- 21600 0 0"/>
                <a:gd name="T0" fmla="*/ 33632 w 33632"/>
                <a:gd name="T1" fmla="*/ 13728 h 21600"/>
                <a:gd name="T2" fmla="*/ 0 w 33632"/>
                <a:gd name="T3" fmla="*/ 13382 h 21600"/>
                <a:gd name="T4" fmla="*/ 16955 w 33632"/>
                <a:gd name="T5" fmla="*/ 0 h 21600"/>
                <a:gd name="connsiteX0" fmla="*/ 33632 w 33632"/>
                <a:gd name="connsiteY0" fmla="*/ 7253 h 15126"/>
                <a:gd name="connsiteX1" fmla="*/ 16956 w 33632"/>
                <a:gd name="connsiteY1" fmla="*/ 15126 h 15126"/>
                <a:gd name="connsiteX2" fmla="*/ 0 w 33632"/>
                <a:gd name="connsiteY2" fmla="*/ 6908 h 15126"/>
                <a:gd name="connsiteX0" fmla="*/ 33632 w 33632"/>
                <a:gd name="connsiteY0" fmla="*/ 7253 h 15126"/>
                <a:gd name="connsiteX1" fmla="*/ 16956 w 33632"/>
                <a:gd name="connsiteY1" fmla="*/ 15126 h 15126"/>
                <a:gd name="connsiteX2" fmla="*/ 0 w 33632"/>
                <a:gd name="connsiteY2" fmla="*/ 6908 h 15126"/>
                <a:gd name="connsiteX3" fmla="*/ 16995 w 33632"/>
                <a:gd name="connsiteY3" fmla="*/ 0 h 15126"/>
                <a:gd name="connsiteX4" fmla="*/ 33632 w 33632"/>
                <a:gd name="connsiteY4" fmla="*/ 7253 h 15126"/>
                <a:gd name="connsiteX0" fmla="*/ 33632 w 33632"/>
                <a:gd name="connsiteY0" fmla="*/ 7253 h 17117"/>
                <a:gd name="connsiteX1" fmla="*/ 16956 w 33632"/>
                <a:gd name="connsiteY1" fmla="*/ 15126 h 17117"/>
                <a:gd name="connsiteX2" fmla="*/ 0 w 33632"/>
                <a:gd name="connsiteY2" fmla="*/ 6908 h 17117"/>
                <a:gd name="connsiteX0" fmla="*/ 28117 w 33632"/>
                <a:gd name="connsiteY0" fmla="*/ 12132 h 17117"/>
                <a:gd name="connsiteX1" fmla="*/ 16956 w 33632"/>
                <a:gd name="connsiteY1" fmla="*/ 15126 h 17117"/>
                <a:gd name="connsiteX2" fmla="*/ 0 w 33632"/>
                <a:gd name="connsiteY2" fmla="*/ 6908 h 17117"/>
                <a:gd name="connsiteX3" fmla="*/ 16995 w 33632"/>
                <a:gd name="connsiteY3" fmla="*/ 0 h 17117"/>
                <a:gd name="connsiteX4" fmla="*/ 28117 w 33632"/>
                <a:gd name="connsiteY4" fmla="*/ 12132 h 17117"/>
                <a:gd name="connsiteX0" fmla="*/ 33632 w 33635"/>
                <a:gd name="connsiteY0" fmla="*/ 7253 h 17117"/>
                <a:gd name="connsiteX1" fmla="*/ 28117 w 33635"/>
                <a:gd name="connsiteY1" fmla="*/ 12131 h 17117"/>
                <a:gd name="connsiteX2" fmla="*/ 16956 w 33635"/>
                <a:gd name="connsiteY2" fmla="*/ 15126 h 17117"/>
                <a:gd name="connsiteX3" fmla="*/ 0 w 33635"/>
                <a:gd name="connsiteY3" fmla="*/ 6908 h 17117"/>
                <a:gd name="connsiteX0" fmla="*/ 28117 w 33635"/>
                <a:gd name="connsiteY0" fmla="*/ 12132 h 17117"/>
                <a:gd name="connsiteX1" fmla="*/ 16956 w 33635"/>
                <a:gd name="connsiteY1" fmla="*/ 15126 h 17117"/>
                <a:gd name="connsiteX2" fmla="*/ 0 w 33635"/>
                <a:gd name="connsiteY2" fmla="*/ 6908 h 17117"/>
                <a:gd name="connsiteX3" fmla="*/ 16995 w 33635"/>
                <a:gd name="connsiteY3" fmla="*/ 0 h 17117"/>
                <a:gd name="connsiteX4" fmla="*/ 28117 w 33635"/>
                <a:gd name="connsiteY4" fmla="*/ 12132 h 17117"/>
                <a:gd name="connsiteX0" fmla="*/ 33632 w 33635"/>
                <a:gd name="connsiteY0" fmla="*/ 7253 h 15246"/>
                <a:gd name="connsiteX1" fmla="*/ 28117 w 33635"/>
                <a:gd name="connsiteY1" fmla="*/ 12131 h 15246"/>
                <a:gd name="connsiteX2" fmla="*/ 16956 w 33635"/>
                <a:gd name="connsiteY2" fmla="*/ 15126 h 15246"/>
                <a:gd name="connsiteX3" fmla="*/ 0 w 33635"/>
                <a:gd name="connsiteY3" fmla="*/ 6908 h 15246"/>
                <a:gd name="connsiteX0" fmla="*/ 16995 w 33635"/>
                <a:gd name="connsiteY0" fmla="*/ 0 h 15246"/>
                <a:gd name="connsiteX1" fmla="*/ 16956 w 33635"/>
                <a:gd name="connsiteY1" fmla="*/ 15126 h 15246"/>
                <a:gd name="connsiteX2" fmla="*/ 0 w 33635"/>
                <a:gd name="connsiteY2" fmla="*/ 6908 h 15246"/>
                <a:gd name="connsiteX3" fmla="*/ 16995 w 33635"/>
                <a:gd name="connsiteY3" fmla="*/ 0 h 15246"/>
                <a:gd name="connsiteX0" fmla="*/ 28117 w 29977"/>
                <a:gd name="connsiteY0" fmla="*/ 11029 h 15246"/>
                <a:gd name="connsiteX1" fmla="*/ 28117 w 29977"/>
                <a:gd name="connsiteY1" fmla="*/ 12131 h 15246"/>
                <a:gd name="connsiteX2" fmla="*/ 16956 w 29977"/>
                <a:gd name="connsiteY2" fmla="*/ 15126 h 15246"/>
                <a:gd name="connsiteX3" fmla="*/ 0 w 29977"/>
                <a:gd name="connsiteY3" fmla="*/ 6908 h 15246"/>
                <a:gd name="connsiteX0" fmla="*/ 16995 w 29977"/>
                <a:gd name="connsiteY0" fmla="*/ 0 h 15246"/>
                <a:gd name="connsiteX1" fmla="*/ 16956 w 29977"/>
                <a:gd name="connsiteY1" fmla="*/ 15126 h 15246"/>
                <a:gd name="connsiteX2" fmla="*/ 0 w 29977"/>
                <a:gd name="connsiteY2" fmla="*/ 6908 h 15246"/>
                <a:gd name="connsiteX3" fmla="*/ 16995 w 29977"/>
                <a:gd name="connsiteY3" fmla="*/ 0 h 15246"/>
                <a:gd name="connsiteX0" fmla="*/ 28117 w 28120"/>
                <a:gd name="connsiteY0" fmla="*/ 11029 h 15246"/>
                <a:gd name="connsiteX1" fmla="*/ 28117 w 28120"/>
                <a:gd name="connsiteY1" fmla="*/ 12131 h 15246"/>
                <a:gd name="connsiteX2" fmla="*/ 16956 w 28120"/>
                <a:gd name="connsiteY2" fmla="*/ 15126 h 15246"/>
                <a:gd name="connsiteX3" fmla="*/ 0 w 28120"/>
                <a:gd name="connsiteY3" fmla="*/ 6908 h 15246"/>
                <a:gd name="connsiteX0" fmla="*/ 16995 w 28120"/>
                <a:gd name="connsiteY0" fmla="*/ 0 h 15246"/>
                <a:gd name="connsiteX1" fmla="*/ 16956 w 28120"/>
                <a:gd name="connsiteY1" fmla="*/ 15126 h 15246"/>
                <a:gd name="connsiteX2" fmla="*/ 0 w 28120"/>
                <a:gd name="connsiteY2" fmla="*/ 6908 h 15246"/>
                <a:gd name="connsiteX3" fmla="*/ 16995 w 28120"/>
                <a:gd name="connsiteY3" fmla="*/ 0 h 15246"/>
                <a:gd name="connsiteX0" fmla="*/ 28117 w 28120"/>
                <a:gd name="connsiteY0" fmla="*/ 11029 h 15246"/>
                <a:gd name="connsiteX1" fmla="*/ 28117 w 28120"/>
                <a:gd name="connsiteY1" fmla="*/ 12131 h 15246"/>
                <a:gd name="connsiteX2" fmla="*/ 16956 w 28120"/>
                <a:gd name="connsiteY2" fmla="*/ 15126 h 15246"/>
                <a:gd name="connsiteX3" fmla="*/ 0 w 28120"/>
                <a:gd name="connsiteY3" fmla="*/ 6908 h 15246"/>
                <a:gd name="connsiteX0" fmla="*/ 16995 w 28120"/>
                <a:gd name="connsiteY0" fmla="*/ 0 h 15246"/>
                <a:gd name="connsiteX1" fmla="*/ 16956 w 28120"/>
                <a:gd name="connsiteY1" fmla="*/ 15126 h 15246"/>
                <a:gd name="connsiteX2" fmla="*/ 0 w 28120"/>
                <a:gd name="connsiteY2" fmla="*/ 6908 h 15246"/>
                <a:gd name="connsiteX3" fmla="*/ 16995 w 28120"/>
                <a:gd name="connsiteY3" fmla="*/ 0 h 15246"/>
                <a:gd name="connsiteX0" fmla="*/ 28117 w 28117"/>
                <a:gd name="connsiteY0" fmla="*/ 12131 h 15246"/>
                <a:gd name="connsiteX1" fmla="*/ 16956 w 28117"/>
                <a:gd name="connsiteY1" fmla="*/ 15126 h 15246"/>
                <a:gd name="connsiteX2" fmla="*/ 0 w 28117"/>
                <a:gd name="connsiteY2" fmla="*/ 6908 h 15246"/>
                <a:gd name="connsiteX0" fmla="*/ 16995 w 28117"/>
                <a:gd name="connsiteY0" fmla="*/ 0 h 15246"/>
                <a:gd name="connsiteX1" fmla="*/ 16956 w 28117"/>
                <a:gd name="connsiteY1" fmla="*/ 15126 h 15246"/>
                <a:gd name="connsiteX2" fmla="*/ 0 w 28117"/>
                <a:gd name="connsiteY2" fmla="*/ 6908 h 15246"/>
                <a:gd name="connsiteX3" fmla="*/ 16995 w 28117"/>
                <a:gd name="connsiteY3" fmla="*/ 0 h 15246"/>
                <a:gd name="connsiteX0" fmla="*/ 28117 w 28117"/>
                <a:gd name="connsiteY0" fmla="*/ 12131 h 16218"/>
                <a:gd name="connsiteX1" fmla="*/ 16956 w 28117"/>
                <a:gd name="connsiteY1" fmla="*/ 15126 h 16218"/>
                <a:gd name="connsiteX2" fmla="*/ 0 w 28117"/>
                <a:gd name="connsiteY2" fmla="*/ 6908 h 16218"/>
                <a:gd name="connsiteX0" fmla="*/ 16995 w 28117"/>
                <a:gd name="connsiteY0" fmla="*/ 0 h 16218"/>
                <a:gd name="connsiteX1" fmla="*/ 16956 w 28117"/>
                <a:gd name="connsiteY1" fmla="*/ 15126 h 16218"/>
                <a:gd name="connsiteX2" fmla="*/ 5517 w 28117"/>
                <a:gd name="connsiteY2" fmla="*/ 11029 h 16218"/>
                <a:gd name="connsiteX3" fmla="*/ 16995 w 28117"/>
                <a:gd name="connsiteY3" fmla="*/ 0 h 16218"/>
                <a:gd name="connsiteX0" fmla="*/ 28117 w 28117"/>
                <a:gd name="connsiteY0" fmla="*/ 12131 h 17320"/>
                <a:gd name="connsiteX1" fmla="*/ 16956 w 28117"/>
                <a:gd name="connsiteY1" fmla="*/ 15126 h 17320"/>
                <a:gd name="connsiteX2" fmla="*/ 0 w 28117"/>
                <a:gd name="connsiteY2" fmla="*/ 6908 h 17320"/>
                <a:gd name="connsiteX0" fmla="*/ 16995 w 28117"/>
                <a:gd name="connsiteY0" fmla="*/ 0 h 17320"/>
                <a:gd name="connsiteX1" fmla="*/ 16956 w 28117"/>
                <a:gd name="connsiteY1" fmla="*/ 15126 h 17320"/>
                <a:gd name="connsiteX2" fmla="*/ 5517 w 28117"/>
                <a:gd name="connsiteY2" fmla="*/ 12131 h 17320"/>
                <a:gd name="connsiteX3" fmla="*/ 16995 w 28117"/>
                <a:gd name="connsiteY3" fmla="*/ 0 h 17320"/>
                <a:gd name="connsiteX0" fmla="*/ 28117 w 28117"/>
                <a:gd name="connsiteY0" fmla="*/ 12131 h 15246"/>
                <a:gd name="connsiteX1" fmla="*/ 16956 w 28117"/>
                <a:gd name="connsiteY1" fmla="*/ 15126 h 15246"/>
                <a:gd name="connsiteX2" fmla="*/ 0 w 28117"/>
                <a:gd name="connsiteY2" fmla="*/ 6908 h 15246"/>
                <a:gd name="connsiteX0" fmla="*/ 16995 w 28117"/>
                <a:gd name="connsiteY0" fmla="*/ 0 h 15246"/>
                <a:gd name="connsiteX1" fmla="*/ 16956 w 28117"/>
                <a:gd name="connsiteY1" fmla="*/ 15126 h 15246"/>
                <a:gd name="connsiteX2" fmla="*/ 16995 w 28117"/>
                <a:gd name="connsiteY2" fmla="*/ 0 h 15246"/>
                <a:gd name="connsiteX0" fmla="*/ 22600 w 22600"/>
                <a:gd name="connsiteY0" fmla="*/ 12131 h 16218"/>
                <a:gd name="connsiteX1" fmla="*/ 11439 w 22600"/>
                <a:gd name="connsiteY1" fmla="*/ 15126 h 16218"/>
                <a:gd name="connsiteX2" fmla="*/ 0 w 22600"/>
                <a:gd name="connsiteY2" fmla="*/ 11029 h 16218"/>
                <a:gd name="connsiteX0" fmla="*/ 11478 w 22600"/>
                <a:gd name="connsiteY0" fmla="*/ 0 h 16218"/>
                <a:gd name="connsiteX1" fmla="*/ 11439 w 22600"/>
                <a:gd name="connsiteY1" fmla="*/ 15126 h 16218"/>
                <a:gd name="connsiteX2" fmla="*/ 11478 w 22600"/>
                <a:gd name="connsiteY2" fmla="*/ 0 h 16218"/>
                <a:gd name="connsiteX0" fmla="*/ 22600 w 22600"/>
                <a:gd name="connsiteY0" fmla="*/ 12131 h 15246"/>
                <a:gd name="connsiteX1" fmla="*/ 11439 w 22600"/>
                <a:gd name="connsiteY1" fmla="*/ 15126 h 15246"/>
                <a:gd name="connsiteX2" fmla="*/ 0 w 22600"/>
                <a:gd name="connsiteY2" fmla="*/ 11029 h 15246"/>
                <a:gd name="connsiteX0" fmla="*/ 11478 w 22600"/>
                <a:gd name="connsiteY0" fmla="*/ 0 h 15246"/>
                <a:gd name="connsiteX1" fmla="*/ 11439 w 22600"/>
                <a:gd name="connsiteY1" fmla="*/ 15126 h 15246"/>
                <a:gd name="connsiteX2" fmla="*/ 11478 w 22600"/>
                <a:gd name="connsiteY2" fmla="*/ 0 h 15246"/>
                <a:gd name="connsiteX0" fmla="*/ 22600 w 22600"/>
                <a:gd name="connsiteY0" fmla="*/ 12131 h 15246"/>
                <a:gd name="connsiteX1" fmla="*/ 11439 w 22600"/>
                <a:gd name="connsiteY1" fmla="*/ 15126 h 15246"/>
                <a:gd name="connsiteX2" fmla="*/ 0 w 22600"/>
                <a:gd name="connsiteY2" fmla="*/ 11029 h 15246"/>
                <a:gd name="connsiteX0" fmla="*/ 11478 w 22600"/>
                <a:gd name="connsiteY0" fmla="*/ 0 h 15246"/>
                <a:gd name="connsiteX1" fmla="*/ 11439 w 22600"/>
                <a:gd name="connsiteY1" fmla="*/ 15126 h 15246"/>
                <a:gd name="connsiteX2" fmla="*/ 11478 w 22600"/>
                <a:gd name="connsiteY2" fmla="*/ 0 h 15246"/>
                <a:gd name="connsiteX0" fmla="*/ 22600 w 22600"/>
                <a:gd name="connsiteY0" fmla="*/ 12131 h 15246"/>
                <a:gd name="connsiteX1" fmla="*/ 11439 w 22600"/>
                <a:gd name="connsiteY1" fmla="*/ 15126 h 15246"/>
                <a:gd name="connsiteX2" fmla="*/ 0 w 22600"/>
                <a:gd name="connsiteY2" fmla="*/ 11029 h 15246"/>
                <a:gd name="connsiteX0" fmla="*/ 11478 w 22600"/>
                <a:gd name="connsiteY0" fmla="*/ 0 h 15246"/>
                <a:gd name="connsiteX1" fmla="*/ 11439 w 22600"/>
                <a:gd name="connsiteY1" fmla="*/ 15126 h 15246"/>
                <a:gd name="connsiteX2" fmla="*/ 11478 w 22600"/>
                <a:gd name="connsiteY2" fmla="*/ 0 h 15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600" h="15246" fill="none" extrusionOk="0">
                  <a:moveTo>
                    <a:pt x="22600" y="12131"/>
                  </a:moveTo>
                  <a:cubicBezTo>
                    <a:pt x="22204" y="13325"/>
                    <a:pt x="17047" y="15246"/>
                    <a:pt x="11439" y="15126"/>
                  </a:cubicBezTo>
                  <a:cubicBezTo>
                    <a:pt x="4827" y="15126"/>
                    <a:pt x="694" y="12372"/>
                    <a:pt x="0" y="11029"/>
                  </a:cubicBezTo>
                </a:path>
                <a:path w="22600" h="15246" stroke="0" extrusionOk="0">
                  <a:moveTo>
                    <a:pt x="11478" y="0"/>
                  </a:moveTo>
                  <a:lnTo>
                    <a:pt x="11439" y="15126"/>
                  </a:lnTo>
                  <a:lnTo>
                    <a:pt x="11478" y="0"/>
                  </a:lnTo>
                  <a:close/>
                </a:path>
              </a:pathLst>
            </a:custGeom>
            <a:noFill/>
            <a:ln w="3175" cap="flat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pPr algn="ctr">
                <a:defRPr/>
              </a:pPr>
              <a:endParaRPr lang="en-US" kern="0">
                <a:solidFill>
                  <a:srgbClr val="C9C2D1">
                    <a:lumMod val="10000"/>
                  </a:srgbClr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  <p:sp>
          <p:nvSpPr>
            <p:cNvPr id="31" name="Arc 8"/>
            <p:cNvSpPr>
              <a:spLocks noChangeAspect="1"/>
            </p:cNvSpPr>
            <p:nvPr/>
          </p:nvSpPr>
          <p:spPr bwMode="auto">
            <a:xfrm>
              <a:off x="56" y="4539892"/>
              <a:ext cx="9143886" cy="2492206"/>
            </a:xfrm>
            <a:custGeom>
              <a:avLst/>
              <a:gdLst>
                <a:gd name="G0" fmla="+- 16955 0 0"/>
                <a:gd name="G1" fmla="+- 0 0 0"/>
                <a:gd name="G2" fmla="+- 21600 0 0"/>
                <a:gd name="T0" fmla="*/ 33632 w 33632"/>
                <a:gd name="T1" fmla="*/ 13728 h 21600"/>
                <a:gd name="T2" fmla="*/ 0 w 33632"/>
                <a:gd name="T3" fmla="*/ 13382 h 21600"/>
                <a:gd name="T4" fmla="*/ 16955 w 33632"/>
                <a:gd name="T5" fmla="*/ 0 h 21600"/>
                <a:gd name="connsiteX0" fmla="*/ 33632 w 33632"/>
                <a:gd name="connsiteY0" fmla="*/ 9666 h 17539"/>
                <a:gd name="connsiteX1" fmla="*/ 16956 w 33632"/>
                <a:gd name="connsiteY1" fmla="*/ 17539 h 17539"/>
                <a:gd name="connsiteX2" fmla="*/ 0 w 33632"/>
                <a:gd name="connsiteY2" fmla="*/ 9321 h 17539"/>
                <a:gd name="connsiteX0" fmla="*/ 33632 w 33632"/>
                <a:gd name="connsiteY0" fmla="*/ 9666 h 17539"/>
                <a:gd name="connsiteX1" fmla="*/ 16956 w 33632"/>
                <a:gd name="connsiteY1" fmla="*/ 17539 h 17539"/>
                <a:gd name="connsiteX2" fmla="*/ 0 w 33632"/>
                <a:gd name="connsiteY2" fmla="*/ 9321 h 17539"/>
                <a:gd name="connsiteX3" fmla="*/ 16698 w 33632"/>
                <a:gd name="connsiteY3" fmla="*/ 0 h 17539"/>
                <a:gd name="connsiteX4" fmla="*/ 33632 w 33632"/>
                <a:gd name="connsiteY4" fmla="*/ 9666 h 17539"/>
                <a:gd name="connsiteX0" fmla="*/ 33632 w 33632"/>
                <a:gd name="connsiteY0" fmla="*/ 9666 h 36372"/>
                <a:gd name="connsiteX1" fmla="*/ 16956 w 33632"/>
                <a:gd name="connsiteY1" fmla="*/ 17539 h 36372"/>
                <a:gd name="connsiteX2" fmla="*/ 0 w 33632"/>
                <a:gd name="connsiteY2" fmla="*/ 9321 h 36372"/>
                <a:gd name="connsiteX0" fmla="*/ 29275 w 33632"/>
                <a:gd name="connsiteY0" fmla="*/ 31387 h 36372"/>
                <a:gd name="connsiteX1" fmla="*/ 16956 w 33632"/>
                <a:gd name="connsiteY1" fmla="*/ 17539 h 36372"/>
                <a:gd name="connsiteX2" fmla="*/ 0 w 33632"/>
                <a:gd name="connsiteY2" fmla="*/ 9321 h 36372"/>
                <a:gd name="connsiteX3" fmla="*/ 16698 w 33632"/>
                <a:gd name="connsiteY3" fmla="*/ 0 h 36372"/>
                <a:gd name="connsiteX4" fmla="*/ 29275 w 33632"/>
                <a:gd name="connsiteY4" fmla="*/ 31387 h 36372"/>
                <a:gd name="connsiteX0" fmla="*/ 33632 w 33632"/>
                <a:gd name="connsiteY0" fmla="*/ 9666 h 17539"/>
                <a:gd name="connsiteX1" fmla="*/ 16956 w 33632"/>
                <a:gd name="connsiteY1" fmla="*/ 17539 h 17539"/>
                <a:gd name="connsiteX2" fmla="*/ 0 w 33632"/>
                <a:gd name="connsiteY2" fmla="*/ 9321 h 17539"/>
                <a:gd name="connsiteX0" fmla="*/ 16698 w 33632"/>
                <a:gd name="connsiteY0" fmla="*/ 0 h 17539"/>
                <a:gd name="connsiteX1" fmla="*/ 16956 w 33632"/>
                <a:gd name="connsiteY1" fmla="*/ 17539 h 17539"/>
                <a:gd name="connsiteX2" fmla="*/ 0 w 33632"/>
                <a:gd name="connsiteY2" fmla="*/ 9321 h 17539"/>
                <a:gd name="connsiteX3" fmla="*/ 16698 w 33632"/>
                <a:gd name="connsiteY3" fmla="*/ 0 h 17539"/>
                <a:gd name="connsiteX0" fmla="*/ 24350 w 24350"/>
                <a:gd name="connsiteY0" fmla="*/ 15211 h 20196"/>
                <a:gd name="connsiteX1" fmla="*/ 16956 w 24350"/>
                <a:gd name="connsiteY1" fmla="*/ 17539 h 20196"/>
                <a:gd name="connsiteX2" fmla="*/ 0 w 24350"/>
                <a:gd name="connsiteY2" fmla="*/ 9321 h 20196"/>
                <a:gd name="connsiteX0" fmla="*/ 16698 w 24350"/>
                <a:gd name="connsiteY0" fmla="*/ 0 h 20196"/>
                <a:gd name="connsiteX1" fmla="*/ 16956 w 24350"/>
                <a:gd name="connsiteY1" fmla="*/ 17539 h 20196"/>
                <a:gd name="connsiteX2" fmla="*/ 0 w 24350"/>
                <a:gd name="connsiteY2" fmla="*/ 9321 h 20196"/>
                <a:gd name="connsiteX3" fmla="*/ 16698 w 24350"/>
                <a:gd name="connsiteY3" fmla="*/ 0 h 20196"/>
                <a:gd name="connsiteX0" fmla="*/ 24350 w 24350"/>
                <a:gd name="connsiteY0" fmla="*/ 15211 h 17539"/>
                <a:gd name="connsiteX1" fmla="*/ 16956 w 24350"/>
                <a:gd name="connsiteY1" fmla="*/ 17539 h 17539"/>
                <a:gd name="connsiteX2" fmla="*/ 0 w 24350"/>
                <a:gd name="connsiteY2" fmla="*/ 9321 h 17539"/>
                <a:gd name="connsiteX0" fmla="*/ 16698 w 24350"/>
                <a:gd name="connsiteY0" fmla="*/ 0 h 17539"/>
                <a:gd name="connsiteX1" fmla="*/ 16956 w 24350"/>
                <a:gd name="connsiteY1" fmla="*/ 17539 h 17539"/>
                <a:gd name="connsiteX2" fmla="*/ 0 w 24350"/>
                <a:gd name="connsiteY2" fmla="*/ 9321 h 17539"/>
                <a:gd name="connsiteX3" fmla="*/ 16698 w 24350"/>
                <a:gd name="connsiteY3" fmla="*/ 0 h 17539"/>
                <a:gd name="connsiteX0" fmla="*/ 24350 w 24350"/>
                <a:gd name="connsiteY0" fmla="*/ 15211 h 24532"/>
                <a:gd name="connsiteX1" fmla="*/ 16956 w 24350"/>
                <a:gd name="connsiteY1" fmla="*/ 17539 h 24532"/>
                <a:gd name="connsiteX2" fmla="*/ 0 w 24350"/>
                <a:gd name="connsiteY2" fmla="*/ 9321 h 24532"/>
                <a:gd name="connsiteX0" fmla="*/ 16698 w 24350"/>
                <a:gd name="connsiteY0" fmla="*/ 0 h 24532"/>
                <a:gd name="connsiteX1" fmla="*/ 16956 w 24350"/>
                <a:gd name="connsiteY1" fmla="*/ 17539 h 24532"/>
                <a:gd name="connsiteX2" fmla="*/ 1749 w 24350"/>
                <a:gd name="connsiteY2" fmla="*/ 19343 h 24532"/>
                <a:gd name="connsiteX3" fmla="*/ 16698 w 24350"/>
                <a:gd name="connsiteY3" fmla="*/ 0 h 24532"/>
                <a:gd name="connsiteX0" fmla="*/ 24350 w 24350"/>
                <a:gd name="connsiteY0" fmla="*/ 15211 h 17539"/>
                <a:gd name="connsiteX1" fmla="*/ 16956 w 24350"/>
                <a:gd name="connsiteY1" fmla="*/ 17539 h 17539"/>
                <a:gd name="connsiteX2" fmla="*/ 0 w 24350"/>
                <a:gd name="connsiteY2" fmla="*/ 9321 h 17539"/>
                <a:gd name="connsiteX0" fmla="*/ 16698 w 24350"/>
                <a:gd name="connsiteY0" fmla="*/ 0 h 17539"/>
                <a:gd name="connsiteX1" fmla="*/ 16956 w 24350"/>
                <a:gd name="connsiteY1" fmla="*/ 17539 h 17539"/>
                <a:gd name="connsiteX2" fmla="*/ 16698 w 24350"/>
                <a:gd name="connsiteY2" fmla="*/ 0 h 17539"/>
                <a:gd name="connsiteX0" fmla="*/ 15066 w 15066"/>
                <a:gd name="connsiteY0" fmla="*/ 15211 h 20400"/>
                <a:gd name="connsiteX1" fmla="*/ 7672 w 15066"/>
                <a:gd name="connsiteY1" fmla="*/ 17539 h 20400"/>
                <a:gd name="connsiteX2" fmla="*/ 0 w 15066"/>
                <a:gd name="connsiteY2" fmla="*/ 15211 h 20400"/>
                <a:gd name="connsiteX0" fmla="*/ 7414 w 15066"/>
                <a:gd name="connsiteY0" fmla="*/ 0 h 20400"/>
                <a:gd name="connsiteX1" fmla="*/ 7672 w 15066"/>
                <a:gd name="connsiteY1" fmla="*/ 17539 h 20400"/>
                <a:gd name="connsiteX2" fmla="*/ 7414 w 15066"/>
                <a:gd name="connsiteY2" fmla="*/ 0 h 20400"/>
                <a:gd name="connsiteX0" fmla="*/ 15066 w 15066"/>
                <a:gd name="connsiteY0" fmla="*/ 15211 h 20400"/>
                <a:gd name="connsiteX1" fmla="*/ 7672 w 15066"/>
                <a:gd name="connsiteY1" fmla="*/ 17539 h 20400"/>
                <a:gd name="connsiteX2" fmla="*/ 0 w 15066"/>
                <a:gd name="connsiteY2" fmla="*/ 15211 h 20400"/>
                <a:gd name="connsiteX0" fmla="*/ 7414 w 15066"/>
                <a:gd name="connsiteY0" fmla="*/ 0 h 20400"/>
                <a:gd name="connsiteX1" fmla="*/ 7672 w 15066"/>
                <a:gd name="connsiteY1" fmla="*/ 17539 h 20400"/>
                <a:gd name="connsiteX2" fmla="*/ 7414 w 15066"/>
                <a:gd name="connsiteY2" fmla="*/ 0 h 20400"/>
                <a:gd name="connsiteX0" fmla="*/ 15066 w 15066"/>
                <a:gd name="connsiteY0" fmla="*/ 15211 h 17539"/>
                <a:gd name="connsiteX1" fmla="*/ 7672 w 15066"/>
                <a:gd name="connsiteY1" fmla="*/ 17539 h 17539"/>
                <a:gd name="connsiteX2" fmla="*/ 0 w 15066"/>
                <a:gd name="connsiteY2" fmla="*/ 15211 h 17539"/>
                <a:gd name="connsiteX0" fmla="*/ 7414 w 15066"/>
                <a:gd name="connsiteY0" fmla="*/ 0 h 17539"/>
                <a:gd name="connsiteX1" fmla="*/ 7672 w 15066"/>
                <a:gd name="connsiteY1" fmla="*/ 17539 h 17539"/>
                <a:gd name="connsiteX2" fmla="*/ 7414 w 15066"/>
                <a:gd name="connsiteY2" fmla="*/ 0 h 17539"/>
                <a:gd name="connsiteX0" fmla="*/ 15066 w 15066"/>
                <a:gd name="connsiteY0" fmla="*/ 15211 h 18490"/>
                <a:gd name="connsiteX1" fmla="*/ 7672 w 15066"/>
                <a:gd name="connsiteY1" fmla="*/ 17539 h 18490"/>
                <a:gd name="connsiteX2" fmla="*/ 0 w 15066"/>
                <a:gd name="connsiteY2" fmla="*/ 16682 h 18490"/>
                <a:gd name="connsiteX0" fmla="*/ 7414 w 15066"/>
                <a:gd name="connsiteY0" fmla="*/ 0 h 18490"/>
                <a:gd name="connsiteX1" fmla="*/ 7672 w 15066"/>
                <a:gd name="connsiteY1" fmla="*/ 17539 h 18490"/>
                <a:gd name="connsiteX2" fmla="*/ 7414 w 15066"/>
                <a:gd name="connsiteY2" fmla="*/ 0 h 18490"/>
                <a:gd name="connsiteX0" fmla="*/ 15066 w 15066"/>
                <a:gd name="connsiteY0" fmla="*/ 15211 h 17539"/>
                <a:gd name="connsiteX1" fmla="*/ 7672 w 15066"/>
                <a:gd name="connsiteY1" fmla="*/ 17539 h 17539"/>
                <a:gd name="connsiteX2" fmla="*/ 0 w 15066"/>
                <a:gd name="connsiteY2" fmla="*/ 16682 h 17539"/>
                <a:gd name="connsiteX0" fmla="*/ 7414 w 15066"/>
                <a:gd name="connsiteY0" fmla="*/ 0 h 17539"/>
                <a:gd name="connsiteX1" fmla="*/ 7672 w 15066"/>
                <a:gd name="connsiteY1" fmla="*/ 17539 h 17539"/>
                <a:gd name="connsiteX2" fmla="*/ 7414 w 15066"/>
                <a:gd name="connsiteY2" fmla="*/ 0 h 17539"/>
                <a:gd name="connsiteX0" fmla="*/ 15066 w 15066"/>
                <a:gd name="connsiteY0" fmla="*/ 15211 h 17539"/>
                <a:gd name="connsiteX1" fmla="*/ 7672 w 15066"/>
                <a:gd name="connsiteY1" fmla="*/ 17539 h 17539"/>
                <a:gd name="connsiteX2" fmla="*/ 0 w 15066"/>
                <a:gd name="connsiteY2" fmla="*/ 15947 h 17539"/>
                <a:gd name="connsiteX0" fmla="*/ 7414 w 15066"/>
                <a:gd name="connsiteY0" fmla="*/ 0 h 17539"/>
                <a:gd name="connsiteX1" fmla="*/ 7672 w 15066"/>
                <a:gd name="connsiteY1" fmla="*/ 17539 h 17539"/>
                <a:gd name="connsiteX2" fmla="*/ 7414 w 15066"/>
                <a:gd name="connsiteY2" fmla="*/ 0 h 17539"/>
                <a:gd name="connsiteX0" fmla="*/ 15066 w 15066"/>
                <a:gd name="connsiteY0" fmla="*/ 15635 h 20621"/>
                <a:gd name="connsiteX1" fmla="*/ 7672 w 15066"/>
                <a:gd name="connsiteY1" fmla="*/ 17963 h 20621"/>
                <a:gd name="connsiteX2" fmla="*/ 0 w 15066"/>
                <a:gd name="connsiteY2" fmla="*/ 16371 h 20621"/>
                <a:gd name="connsiteX0" fmla="*/ 15066 w 15066"/>
                <a:gd name="connsiteY0" fmla="*/ 16371 h 20621"/>
                <a:gd name="connsiteX1" fmla="*/ 7672 w 15066"/>
                <a:gd name="connsiteY1" fmla="*/ 17963 h 20621"/>
                <a:gd name="connsiteX2" fmla="*/ 7414 w 15066"/>
                <a:gd name="connsiteY2" fmla="*/ 424 h 20621"/>
                <a:gd name="connsiteX3" fmla="*/ 15066 w 15066"/>
                <a:gd name="connsiteY3" fmla="*/ 16371 h 20621"/>
                <a:gd name="connsiteX0" fmla="*/ 15066 w 15066"/>
                <a:gd name="connsiteY0" fmla="*/ 15211 h 17539"/>
                <a:gd name="connsiteX1" fmla="*/ 7672 w 15066"/>
                <a:gd name="connsiteY1" fmla="*/ 17539 h 17539"/>
                <a:gd name="connsiteX2" fmla="*/ 0 w 15066"/>
                <a:gd name="connsiteY2" fmla="*/ 15947 h 17539"/>
                <a:gd name="connsiteX0" fmla="*/ 7414 w 15066"/>
                <a:gd name="connsiteY0" fmla="*/ 0 h 17539"/>
                <a:gd name="connsiteX1" fmla="*/ 7672 w 15066"/>
                <a:gd name="connsiteY1" fmla="*/ 17539 h 17539"/>
                <a:gd name="connsiteX2" fmla="*/ 7414 w 15066"/>
                <a:gd name="connsiteY2" fmla="*/ 0 h 17539"/>
                <a:gd name="connsiteX0" fmla="*/ 15066 w 15066"/>
                <a:gd name="connsiteY0" fmla="*/ 15947 h 17873"/>
                <a:gd name="connsiteX1" fmla="*/ 7672 w 15066"/>
                <a:gd name="connsiteY1" fmla="*/ 17539 h 17873"/>
                <a:gd name="connsiteX2" fmla="*/ 0 w 15066"/>
                <a:gd name="connsiteY2" fmla="*/ 15947 h 17873"/>
                <a:gd name="connsiteX0" fmla="*/ 7414 w 15066"/>
                <a:gd name="connsiteY0" fmla="*/ 0 h 17873"/>
                <a:gd name="connsiteX1" fmla="*/ 7672 w 15066"/>
                <a:gd name="connsiteY1" fmla="*/ 17539 h 17873"/>
                <a:gd name="connsiteX2" fmla="*/ 7414 w 15066"/>
                <a:gd name="connsiteY2" fmla="*/ 0 h 17873"/>
                <a:gd name="connsiteX0" fmla="*/ 15066 w 15066"/>
                <a:gd name="connsiteY0" fmla="*/ 15947 h 17539"/>
                <a:gd name="connsiteX1" fmla="*/ 7672 w 15066"/>
                <a:gd name="connsiteY1" fmla="*/ 17539 h 17539"/>
                <a:gd name="connsiteX2" fmla="*/ 0 w 15066"/>
                <a:gd name="connsiteY2" fmla="*/ 15947 h 17539"/>
                <a:gd name="connsiteX0" fmla="*/ 7414 w 15066"/>
                <a:gd name="connsiteY0" fmla="*/ 0 h 17539"/>
                <a:gd name="connsiteX1" fmla="*/ 7672 w 15066"/>
                <a:gd name="connsiteY1" fmla="*/ 17539 h 17539"/>
                <a:gd name="connsiteX2" fmla="*/ 7414 w 15066"/>
                <a:gd name="connsiteY2" fmla="*/ 0 h 17539"/>
                <a:gd name="connsiteX0" fmla="*/ 15066 w 15066"/>
                <a:gd name="connsiteY0" fmla="*/ 15947 h 17539"/>
                <a:gd name="connsiteX1" fmla="*/ 7672 w 15066"/>
                <a:gd name="connsiteY1" fmla="*/ 17539 h 17539"/>
                <a:gd name="connsiteX2" fmla="*/ 0 w 15066"/>
                <a:gd name="connsiteY2" fmla="*/ 15947 h 17539"/>
                <a:gd name="connsiteX0" fmla="*/ 7414 w 15066"/>
                <a:gd name="connsiteY0" fmla="*/ 0 h 17539"/>
                <a:gd name="connsiteX1" fmla="*/ 7672 w 15066"/>
                <a:gd name="connsiteY1" fmla="*/ 17539 h 17539"/>
                <a:gd name="connsiteX2" fmla="*/ 7414 w 15066"/>
                <a:gd name="connsiteY2" fmla="*/ 0 h 17539"/>
                <a:gd name="connsiteX0" fmla="*/ 15066 w 15066"/>
                <a:gd name="connsiteY0" fmla="*/ 15947 h 17539"/>
                <a:gd name="connsiteX1" fmla="*/ 7672 w 15066"/>
                <a:gd name="connsiteY1" fmla="*/ 17539 h 17539"/>
                <a:gd name="connsiteX2" fmla="*/ 0 w 15066"/>
                <a:gd name="connsiteY2" fmla="*/ 15947 h 17539"/>
                <a:gd name="connsiteX0" fmla="*/ 7414 w 15066"/>
                <a:gd name="connsiteY0" fmla="*/ 0 h 17539"/>
                <a:gd name="connsiteX1" fmla="*/ 7672 w 15066"/>
                <a:gd name="connsiteY1" fmla="*/ 17539 h 17539"/>
                <a:gd name="connsiteX2" fmla="*/ 7414 w 15066"/>
                <a:gd name="connsiteY2" fmla="*/ 0 h 17539"/>
                <a:gd name="connsiteX0" fmla="*/ 15066 w 15066"/>
                <a:gd name="connsiteY0" fmla="*/ 15947 h 17539"/>
                <a:gd name="connsiteX1" fmla="*/ 7672 w 15066"/>
                <a:gd name="connsiteY1" fmla="*/ 17539 h 17539"/>
                <a:gd name="connsiteX2" fmla="*/ 0 w 15066"/>
                <a:gd name="connsiteY2" fmla="*/ 15947 h 17539"/>
                <a:gd name="connsiteX0" fmla="*/ 7414 w 15066"/>
                <a:gd name="connsiteY0" fmla="*/ 0 h 17539"/>
                <a:gd name="connsiteX1" fmla="*/ 7672 w 15066"/>
                <a:gd name="connsiteY1" fmla="*/ 17539 h 17539"/>
                <a:gd name="connsiteX2" fmla="*/ 7414 w 15066"/>
                <a:gd name="connsiteY2" fmla="*/ 0 h 17539"/>
                <a:gd name="connsiteX0" fmla="*/ 15066 w 15066"/>
                <a:gd name="connsiteY0" fmla="*/ 15947 h 19343"/>
                <a:gd name="connsiteX1" fmla="*/ 7672 w 15066"/>
                <a:gd name="connsiteY1" fmla="*/ 17539 h 19343"/>
                <a:gd name="connsiteX2" fmla="*/ 0 w 15066"/>
                <a:gd name="connsiteY2" fmla="*/ 15947 h 19343"/>
                <a:gd name="connsiteX0" fmla="*/ 7414 w 15066"/>
                <a:gd name="connsiteY0" fmla="*/ 0 h 19343"/>
                <a:gd name="connsiteX1" fmla="*/ 7652 w 15066"/>
                <a:gd name="connsiteY1" fmla="*/ 19343 h 19343"/>
                <a:gd name="connsiteX2" fmla="*/ 7414 w 15066"/>
                <a:gd name="connsiteY2" fmla="*/ 0 h 19343"/>
                <a:gd name="connsiteX0" fmla="*/ 15066 w 15066"/>
                <a:gd name="connsiteY0" fmla="*/ 15947 h 19343"/>
                <a:gd name="connsiteX1" fmla="*/ 7652 w 15066"/>
                <a:gd name="connsiteY1" fmla="*/ 19343 h 19343"/>
                <a:gd name="connsiteX2" fmla="*/ 0 w 15066"/>
                <a:gd name="connsiteY2" fmla="*/ 15947 h 19343"/>
                <a:gd name="connsiteX0" fmla="*/ 7414 w 15066"/>
                <a:gd name="connsiteY0" fmla="*/ 0 h 19343"/>
                <a:gd name="connsiteX1" fmla="*/ 7652 w 15066"/>
                <a:gd name="connsiteY1" fmla="*/ 19343 h 19343"/>
                <a:gd name="connsiteX2" fmla="*/ 7414 w 15066"/>
                <a:gd name="connsiteY2" fmla="*/ 0 h 19343"/>
                <a:gd name="connsiteX0" fmla="*/ 15066 w 15066"/>
                <a:gd name="connsiteY0" fmla="*/ 15947 h 19343"/>
                <a:gd name="connsiteX1" fmla="*/ 7652 w 15066"/>
                <a:gd name="connsiteY1" fmla="*/ 19343 h 19343"/>
                <a:gd name="connsiteX2" fmla="*/ 0 w 15066"/>
                <a:gd name="connsiteY2" fmla="*/ 15947 h 19343"/>
                <a:gd name="connsiteX0" fmla="*/ 7414 w 15066"/>
                <a:gd name="connsiteY0" fmla="*/ 0 h 19343"/>
                <a:gd name="connsiteX1" fmla="*/ 7652 w 15066"/>
                <a:gd name="connsiteY1" fmla="*/ 19343 h 19343"/>
                <a:gd name="connsiteX2" fmla="*/ 7414 w 15066"/>
                <a:gd name="connsiteY2" fmla="*/ 0 h 19343"/>
                <a:gd name="connsiteX0" fmla="*/ 15066 w 15066"/>
                <a:gd name="connsiteY0" fmla="*/ 15947 h 19343"/>
                <a:gd name="connsiteX1" fmla="*/ 7652 w 15066"/>
                <a:gd name="connsiteY1" fmla="*/ 19343 h 19343"/>
                <a:gd name="connsiteX2" fmla="*/ 0 w 15066"/>
                <a:gd name="connsiteY2" fmla="*/ 15947 h 19343"/>
                <a:gd name="connsiteX0" fmla="*/ 7414 w 15066"/>
                <a:gd name="connsiteY0" fmla="*/ 0 h 19343"/>
                <a:gd name="connsiteX1" fmla="*/ 7652 w 15066"/>
                <a:gd name="connsiteY1" fmla="*/ 19343 h 19343"/>
                <a:gd name="connsiteX2" fmla="*/ 7414 w 15066"/>
                <a:gd name="connsiteY2" fmla="*/ 0 h 19343"/>
                <a:gd name="connsiteX0" fmla="*/ 15066 w 15066"/>
                <a:gd name="connsiteY0" fmla="*/ 15947 h 19343"/>
                <a:gd name="connsiteX1" fmla="*/ 7652 w 15066"/>
                <a:gd name="connsiteY1" fmla="*/ 19343 h 19343"/>
                <a:gd name="connsiteX2" fmla="*/ 0 w 15066"/>
                <a:gd name="connsiteY2" fmla="*/ 15947 h 19343"/>
                <a:gd name="connsiteX0" fmla="*/ 7414 w 15066"/>
                <a:gd name="connsiteY0" fmla="*/ 0 h 19343"/>
                <a:gd name="connsiteX1" fmla="*/ 7652 w 15066"/>
                <a:gd name="connsiteY1" fmla="*/ 19343 h 19343"/>
                <a:gd name="connsiteX2" fmla="*/ 7414 w 15066"/>
                <a:gd name="connsiteY2" fmla="*/ 0 h 19343"/>
                <a:gd name="connsiteX0" fmla="*/ 15066 w 15066"/>
                <a:gd name="connsiteY0" fmla="*/ 15947 h 19343"/>
                <a:gd name="connsiteX1" fmla="*/ 7652 w 15066"/>
                <a:gd name="connsiteY1" fmla="*/ 19343 h 19343"/>
                <a:gd name="connsiteX2" fmla="*/ 0 w 15066"/>
                <a:gd name="connsiteY2" fmla="*/ 15947 h 19343"/>
                <a:gd name="connsiteX0" fmla="*/ 7414 w 15066"/>
                <a:gd name="connsiteY0" fmla="*/ 0 h 19343"/>
                <a:gd name="connsiteX1" fmla="*/ 7652 w 15066"/>
                <a:gd name="connsiteY1" fmla="*/ 19343 h 19343"/>
                <a:gd name="connsiteX2" fmla="*/ 7414 w 15066"/>
                <a:gd name="connsiteY2" fmla="*/ 0 h 19343"/>
                <a:gd name="connsiteX0" fmla="*/ 15066 w 15066"/>
                <a:gd name="connsiteY0" fmla="*/ 15947 h 19343"/>
                <a:gd name="connsiteX1" fmla="*/ 7652 w 15066"/>
                <a:gd name="connsiteY1" fmla="*/ 19343 h 19343"/>
                <a:gd name="connsiteX2" fmla="*/ 0 w 15066"/>
                <a:gd name="connsiteY2" fmla="*/ 15211 h 19343"/>
                <a:gd name="connsiteX0" fmla="*/ 7414 w 15066"/>
                <a:gd name="connsiteY0" fmla="*/ 0 h 19343"/>
                <a:gd name="connsiteX1" fmla="*/ 7652 w 15066"/>
                <a:gd name="connsiteY1" fmla="*/ 19343 h 19343"/>
                <a:gd name="connsiteX2" fmla="*/ 7414 w 15066"/>
                <a:gd name="connsiteY2" fmla="*/ 0 h 19343"/>
                <a:gd name="connsiteX0" fmla="*/ 15066 w 15066"/>
                <a:gd name="connsiteY0" fmla="*/ 17434 h 20830"/>
                <a:gd name="connsiteX1" fmla="*/ 7652 w 15066"/>
                <a:gd name="connsiteY1" fmla="*/ 20830 h 20830"/>
                <a:gd name="connsiteX2" fmla="*/ 0 w 15066"/>
                <a:gd name="connsiteY2" fmla="*/ 16698 h 20830"/>
                <a:gd name="connsiteX0" fmla="*/ 15066 w 15066"/>
                <a:gd name="connsiteY0" fmla="*/ 15963 h 20830"/>
                <a:gd name="connsiteX1" fmla="*/ 7652 w 15066"/>
                <a:gd name="connsiteY1" fmla="*/ 20830 h 20830"/>
                <a:gd name="connsiteX2" fmla="*/ 7414 w 15066"/>
                <a:gd name="connsiteY2" fmla="*/ 1487 h 20830"/>
                <a:gd name="connsiteX3" fmla="*/ 15066 w 15066"/>
                <a:gd name="connsiteY3" fmla="*/ 15963 h 20830"/>
                <a:gd name="connsiteX0" fmla="*/ 15066 w 15066"/>
                <a:gd name="connsiteY0" fmla="*/ 15947 h 19343"/>
                <a:gd name="connsiteX1" fmla="*/ 7652 w 15066"/>
                <a:gd name="connsiteY1" fmla="*/ 19343 h 19343"/>
                <a:gd name="connsiteX2" fmla="*/ 0 w 15066"/>
                <a:gd name="connsiteY2" fmla="*/ 15211 h 19343"/>
                <a:gd name="connsiteX0" fmla="*/ 7414 w 15066"/>
                <a:gd name="connsiteY0" fmla="*/ 0 h 19343"/>
                <a:gd name="connsiteX1" fmla="*/ 7652 w 15066"/>
                <a:gd name="connsiteY1" fmla="*/ 19343 h 19343"/>
                <a:gd name="connsiteX2" fmla="*/ 7414 w 15066"/>
                <a:gd name="connsiteY2" fmla="*/ 0 h 19343"/>
                <a:gd name="connsiteX0" fmla="*/ 15066 w 15066"/>
                <a:gd name="connsiteY0" fmla="*/ 14476 h 19343"/>
                <a:gd name="connsiteX1" fmla="*/ 7652 w 15066"/>
                <a:gd name="connsiteY1" fmla="*/ 19343 h 19343"/>
                <a:gd name="connsiteX2" fmla="*/ 0 w 15066"/>
                <a:gd name="connsiteY2" fmla="*/ 15211 h 19343"/>
                <a:gd name="connsiteX0" fmla="*/ 7414 w 15066"/>
                <a:gd name="connsiteY0" fmla="*/ 0 h 19343"/>
                <a:gd name="connsiteX1" fmla="*/ 7652 w 15066"/>
                <a:gd name="connsiteY1" fmla="*/ 19343 h 19343"/>
                <a:gd name="connsiteX2" fmla="*/ 7414 w 15066"/>
                <a:gd name="connsiteY2" fmla="*/ 0 h 19343"/>
                <a:gd name="connsiteX0" fmla="*/ 15066 w 15066"/>
                <a:gd name="connsiteY0" fmla="*/ 14476 h 19987"/>
                <a:gd name="connsiteX1" fmla="*/ 7652 w 15066"/>
                <a:gd name="connsiteY1" fmla="*/ 19343 h 19987"/>
                <a:gd name="connsiteX2" fmla="*/ 0 w 15066"/>
                <a:gd name="connsiteY2" fmla="*/ 15211 h 19987"/>
                <a:gd name="connsiteX0" fmla="*/ 7414 w 15066"/>
                <a:gd name="connsiteY0" fmla="*/ 0 h 19987"/>
                <a:gd name="connsiteX1" fmla="*/ 7652 w 15066"/>
                <a:gd name="connsiteY1" fmla="*/ 19343 h 19987"/>
                <a:gd name="connsiteX2" fmla="*/ 7414 w 15066"/>
                <a:gd name="connsiteY2" fmla="*/ 0 h 19987"/>
                <a:gd name="connsiteX0" fmla="*/ 15066 w 15066"/>
                <a:gd name="connsiteY0" fmla="*/ 14476 h 19504"/>
                <a:gd name="connsiteX1" fmla="*/ 7652 w 15066"/>
                <a:gd name="connsiteY1" fmla="*/ 19343 h 19504"/>
                <a:gd name="connsiteX2" fmla="*/ 0 w 15066"/>
                <a:gd name="connsiteY2" fmla="*/ 15211 h 19504"/>
                <a:gd name="connsiteX0" fmla="*/ 7414 w 15066"/>
                <a:gd name="connsiteY0" fmla="*/ 0 h 19504"/>
                <a:gd name="connsiteX1" fmla="*/ 7652 w 15066"/>
                <a:gd name="connsiteY1" fmla="*/ 19343 h 19504"/>
                <a:gd name="connsiteX2" fmla="*/ 7414 w 15066"/>
                <a:gd name="connsiteY2" fmla="*/ 0 h 19504"/>
                <a:gd name="connsiteX0" fmla="*/ 15066 w 15066"/>
                <a:gd name="connsiteY0" fmla="*/ 14476 h 19343"/>
                <a:gd name="connsiteX1" fmla="*/ 7652 w 15066"/>
                <a:gd name="connsiteY1" fmla="*/ 19343 h 19343"/>
                <a:gd name="connsiteX2" fmla="*/ 0 w 15066"/>
                <a:gd name="connsiteY2" fmla="*/ 15211 h 19343"/>
                <a:gd name="connsiteX0" fmla="*/ 7414 w 15066"/>
                <a:gd name="connsiteY0" fmla="*/ 0 h 19343"/>
                <a:gd name="connsiteX1" fmla="*/ 7652 w 15066"/>
                <a:gd name="connsiteY1" fmla="*/ 19343 h 19343"/>
                <a:gd name="connsiteX2" fmla="*/ 7414 w 15066"/>
                <a:gd name="connsiteY2" fmla="*/ 0 h 19343"/>
                <a:gd name="connsiteX0" fmla="*/ 15066 w 15066"/>
                <a:gd name="connsiteY0" fmla="*/ 14476 h 19343"/>
                <a:gd name="connsiteX1" fmla="*/ 7652 w 15066"/>
                <a:gd name="connsiteY1" fmla="*/ 19343 h 19343"/>
                <a:gd name="connsiteX2" fmla="*/ 0 w 15066"/>
                <a:gd name="connsiteY2" fmla="*/ 15211 h 19343"/>
                <a:gd name="connsiteX0" fmla="*/ 7414 w 15066"/>
                <a:gd name="connsiteY0" fmla="*/ 0 h 19343"/>
                <a:gd name="connsiteX1" fmla="*/ 7652 w 15066"/>
                <a:gd name="connsiteY1" fmla="*/ 19343 h 19343"/>
                <a:gd name="connsiteX2" fmla="*/ 7414 w 15066"/>
                <a:gd name="connsiteY2" fmla="*/ 0 h 19343"/>
                <a:gd name="connsiteX0" fmla="*/ 15066 w 15066"/>
                <a:gd name="connsiteY0" fmla="*/ 14476 h 19343"/>
                <a:gd name="connsiteX1" fmla="*/ 7652 w 15066"/>
                <a:gd name="connsiteY1" fmla="*/ 19343 h 19343"/>
                <a:gd name="connsiteX2" fmla="*/ 0 w 15066"/>
                <a:gd name="connsiteY2" fmla="*/ 15211 h 19343"/>
                <a:gd name="connsiteX0" fmla="*/ 7414 w 15066"/>
                <a:gd name="connsiteY0" fmla="*/ 0 h 19343"/>
                <a:gd name="connsiteX1" fmla="*/ 7652 w 15066"/>
                <a:gd name="connsiteY1" fmla="*/ 19343 h 19343"/>
                <a:gd name="connsiteX2" fmla="*/ 7414 w 15066"/>
                <a:gd name="connsiteY2" fmla="*/ 0 h 19343"/>
                <a:gd name="connsiteX0" fmla="*/ 15066 w 15066"/>
                <a:gd name="connsiteY0" fmla="*/ 14476 h 19343"/>
                <a:gd name="connsiteX1" fmla="*/ 7652 w 15066"/>
                <a:gd name="connsiteY1" fmla="*/ 19343 h 19343"/>
                <a:gd name="connsiteX2" fmla="*/ 0 w 15066"/>
                <a:gd name="connsiteY2" fmla="*/ 15211 h 19343"/>
                <a:gd name="connsiteX0" fmla="*/ 7414 w 15066"/>
                <a:gd name="connsiteY0" fmla="*/ 0 h 19343"/>
                <a:gd name="connsiteX1" fmla="*/ 7414 w 15066"/>
                <a:gd name="connsiteY1" fmla="*/ 19343 h 19343"/>
                <a:gd name="connsiteX2" fmla="*/ 7414 w 15066"/>
                <a:gd name="connsiteY2" fmla="*/ 0 h 19343"/>
                <a:gd name="connsiteX0" fmla="*/ 15066 w 15066"/>
                <a:gd name="connsiteY0" fmla="*/ 14476 h 19343"/>
                <a:gd name="connsiteX1" fmla="*/ 7414 w 15066"/>
                <a:gd name="connsiteY1" fmla="*/ 19343 h 19343"/>
                <a:gd name="connsiteX2" fmla="*/ 0 w 15066"/>
                <a:gd name="connsiteY2" fmla="*/ 15211 h 19343"/>
                <a:gd name="connsiteX0" fmla="*/ 7414 w 15066"/>
                <a:gd name="connsiteY0" fmla="*/ 0 h 19343"/>
                <a:gd name="connsiteX1" fmla="*/ 7414 w 15066"/>
                <a:gd name="connsiteY1" fmla="*/ 19343 h 19343"/>
                <a:gd name="connsiteX2" fmla="*/ 7414 w 15066"/>
                <a:gd name="connsiteY2" fmla="*/ 0 h 19343"/>
                <a:gd name="connsiteX0" fmla="*/ 15066 w 15066"/>
                <a:gd name="connsiteY0" fmla="*/ 14476 h 19343"/>
                <a:gd name="connsiteX1" fmla="*/ 7414 w 15066"/>
                <a:gd name="connsiteY1" fmla="*/ 19343 h 19343"/>
                <a:gd name="connsiteX2" fmla="*/ 0 w 15066"/>
                <a:gd name="connsiteY2" fmla="*/ 15211 h 19343"/>
                <a:gd name="connsiteX0" fmla="*/ 7414 w 15066"/>
                <a:gd name="connsiteY0" fmla="*/ 0 h 19343"/>
                <a:gd name="connsiteX1" fmla="*/ 7414 w 15066"/>
                <a:gd name="connsiteY1" fmla="*/ 19343 h 19343"/>
                <a:gd name="connsiteX2" fmla="*/ 7414 w 15066"/>
                <a:gd name="connsiteY2" fmla="*/ 0 h 19343"/>
                <a:gd name="connsiteX0" fmla="*/ 15066 w 15066"/>
                <a:gd name="connsiteY0" fmla="*/ 14476 h 19343"/>
                <a:gd name="connsiteX1" fmla="*/ 7414 w 15066"/>
                <a:gd name="connsiteY1" fmla="*/ 19343 h 19343"/>
                <a:gd name="connsiteX2" fmla="*/ 0 w 15066"/>
                <a:gd name="connsiteY2" fmla="*/ 15211 h 19343"/>
                <a:gd name="connsiteX0" fmla="*/ 7414 w 15066"/>
                <a:gd name="connsiteY0" fmla="*/ 0 h 19343"/>
                <a:gd name="connsiteX1" fmla="*/ 7414 w 15066"/>
                <a:gd name="connsiteY1" fmla="*/ 19343 h 19343"/>
                <a:gd name="connsiteX2" fmla="*/ 7414 w 15066"/>
                <a:gd name="connsiteY2" fmla="*/ 0 h 19343"/>
                <a:gd name="connsiteX0" fmla="*/ 15066 w 15066"/>
                <a:gd name="connsiteY0" fmla="*/ 14476 h 19343"/>
                <a:gd name="connsiteX1" fmla="*/ 7414 w 15066"/>
                <a:gd name="connsiteY1" fmla="*/ 19343 h 19343"/>
                <a:gd name="connsiteX2" fmla="*/ 0 w 15066"/>
                <a:gd name="connsiteY2" fmla="*/ 15211 h 19343"/>
                <a:gd name="connsiteX0" fmla="*/ 7414 w 15066"/>
                <a:gd name="connsiteY0" fmla="*/ 0 h 19343"/>
                <a:gd name="connsiteX1" fmla="*/ 7414 w 15066"/>
                <a:gd name="connsiteY1" fmla="*/ 19343 h 19343"/>
                <a:gd name="connsiteX2" fmla="*/ 7414 w 15066"/>
                <a:gd name="connsiteY2" fmla="*/ 0 h 19343"/>
                <a:gd name="connsiteX0" fmla="*/ 15066 w 15066"/>
                <a:gd name="connsiteY0" fmla="*/ 14476 h 22001"/>
                <a:gd name="connsiteX1" fmla="*/ 7414 w 15066"/>
                <a:gd name="connsiteY1" fmla="*/ 19343 h 22001"/>
                <a:gd name="connsiteX2" fmla="*/ 0 w 15066"/>
                <a:gd name="connsiteY2" fmla="*/ 15211 h 22001"/>
                <a:gd name="connsiteX0" fmla="*/ 7414 w 15066"/>
                <a:gd name="connsiteY0" fmla="*/ 0 h 22001"/>
                <a:gd name="connsiteX1" fmla="*/ 7414 w 15066"/>
                <a:gd name="connsiteY1" fmla="*/ 19343 h 22001"/>
                <a:gd name="connsiteX2" fmla="*/ 7414 w 15066"/>
                <a:gd name="connsiteY2" fmla="*/ 0 h 22001"/>
                <a:gd name="connsiteX0" fmla="*/ 15066 w 15066"/>
                <a:gd name="connsiteY0" fmla="*/ 14476 h 22001"/>
                <a:gd name="connsiteX1" fmla="*/ 7414 w 15066"/>
                <a:gd name="connsiteY1" fmla="*/ 19343 h 22001"/>
                <a:gd name="connsiteX2" fmla="*/ 0 w 15066"/>
                <a:gd name="connsiteY2" fmla="*/ 15211 h 22001"/>
                <a:gd name="connsiteX0" fmla="*/ 7414 w 15066"/>
                <a:gd name="connsiteY0" fmla="*/ 0 h 22001"/>
                <a:gd name="connsiteX1" fmla="*/ 7414 w 15066"/>
                <a:gd name="connsiteY1" fmla="*/ 19343 h 22001"/>
                <a:gd name="connsiteX2" fmla="*/ 7414 w 15066"/>
                <a:gd name="connsiteY2" fmla="*/ 0 h 22001"/>
                <a:gd name="connsiteX0" fmla="*/ 15066 w 15066"/>
                <a:gd name="connsiteY0" fmla="*/ 14476 h 22001"/>
                <a:gd name="connsiteX1" fmla="*/ 7414 w 15066"/>
                <a:gd name="connsiteY1" fmla="*/ 19343 h 22001"/>
                <a:gd name="connsiteX2" fmla="*/ 0 w 15066"/>
                <a:gd name="connsiteY2" fmla="*/ 15211 h 22001"/>
                <a:gd name="connsiteX0" fmla="*/ 7414 w 15066"/>
                <a:gd name="connsiteY0" fmla="*/ 0 h 22001"/>
                <a:gd name="connsiteX1" fmla="*/ 7414 w 15066"/>
                <a:gd name="connsiteY1" fmla="*/ 19343 h 22001"/>
                <a:gd name="connsiteX2" fmla="*/ 7414 w 15066"/>
                <a:gd name="connsiteY2" fmla="*/ 0 h 2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066" h="22001" fill="none" extrusionOk="0">
                  <a:moveTo>
                    <a:pt x="15066" y="14476"/>
                  </a:moveTo>
                  <a:cubicBezTo>
                    <a:pt x="14670" y="15334"/>
                    <a:pt x="11664" y="19342"/>
                    <a:pt x="7414" y="19343"/>
                  </a:cubicBezTo>
                  <a:cubicBezTo>
                    <a:pt x="3720" y="19343"/>
                    <a:pt x="413" y="15903"/>
                    <a:pt x="0" y="15211"/>
                  </a:cubicBezTo>
                </a:path>
                <a:path w="15066" h="22001" stroke="0" extrusionOk="0">
                  <a:moveTo>
                    <a:pt x="7414" y="0"/>
                  </a:moveTo>
                  <a:cubicBezTo>
                    <a:pt x="7493" y="6448"/>
                    <a:pt x="8689" y="22001"/>
                    <a:pt x="7414" y="19343"/>
                  </a:cubicBezTo>
                  <a:cubicBezTo>
                    <a:pt x="6139" y="16685"/>
                    <a:pt x="7414" y="0"/>
                    <a:pt x="7414" y="0"/>
                  </a:cubicBezTo>
                  <a:close/>
                </a:path>
              </a:pathLst>
            </a:custGeom>
            <a:noFill/>
            <a:ln w="3175" cap="flat" cmpd="sng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pPr algn="ctr">
                <a:defRPr/>
              </a:pPr>
              <a:endParaRPr lang="en-US" kern="0">
                <a:solidFill>
                  <a:srgbClr val="C9C2D1">
                    <a:lumMod val="10000"/>
                  </a:srgbClr>
                </a:solidFill>
                <a:latin typeface="微軟正黑體" pitchFamily="34" charset="-120"/>
                <a:ea typeface="微軟正黑體" pitchFamily="34" charset="-120"/>
              </a:endParaRPr>
            </a:p>
          </p:txBody>
        </p:sp>
      </p:grpSp>
      <p:grpSp>
        <p:nvGrpSpPr>
          <p:cNvPr id="32" name="群組 76"/>
          <p:cNvGrpSpPr/>
          <p:nvPr/>
        </p:nvGrpSpPr>
        <p:grpSpPr>
          <a:xfrm>
            <a:off x="1794256" y="1470382"/>
            <a:ext cx="257464" cy="230426"/>
            <a:chOff x="1160586" y="1268760"/>
            <a:chExt cx="257464" cy="230426"/>
          </a:xfrm>
        </p:grpSpPr>
        <p:sp>
          <p:nvSpPr>
            <p:cNvPr id="73" name="橢圓 72"/>
            <p:cNvSpPr>
              <a:spLocks noChangeAspect="1"/>
            </p:cNvSpPr>
            <p:nvPr/>
          </p:nvSpPr>
          <p:spPr>
            <a:xfrm>
              <a:off x="1187624" y="1268760"/>
              <a:ext cx="230426" cy="230426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50000"/>
                  </a:schemeClr>
                </a:gs>
                <a:gs pos="50000">
                  <a:schemeClr val="bg1">
                    <a:alpha val="3000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190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</a:endParaRPr>
            </a:p>
          </p:txBody>
        </p:sp>
        <p:sp>
          <p:nvSpPr>
            <p:cNvPr id="74" name="橢圓 73"/>
            <p:cNvSpPr>
              <a:spLocks noChangeAspect="1"/>
            </p:cNvSpPr>
            <p:nvPr/>
          </p:nvSpPr>
          <p:spPr>
            <a:xfrm flipH="1" flipV="1">
              <a:off x="1160586" y="1268760"/>
              <a:ext cx="123444" cy="1234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50000">
                  <a:schemeClr val="bg1">
                    <a:alpha val="60000"/>
                  </a:schemeClr>
                </a:gs>
                <a:gs pos="100000">
                  <a:schemeClr val="bg1">
                    <a:alpha val="2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190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3" name="群組 75"/>
          <p:cNvGrpSpPr/>
          <p:nvPr/>
        </p:nvGrpSpPr>
        <p:grpSpPr>
          <a:xfrm>
            <a:off x="2303887" y="1844824"/>
            <a:ext cx="338887" cy="345050"/>
            <a:chOff x="1727823" y="1961803"/>
            <a:chExt cx="338887" cy="345050"/>
          </a:xfrm>
        </p:grpSpPr>
        <p:sp>
          <p:nvSpPr>
            <p:cNvPr id="72" name="橢圓 71"/>
            <p:cNvSpPr>
              <a:spLocks noChangeAspect="1"/>
            </p:cNvSpPr>
            <p:nvPr/>
          </p:nvSpPr>
          <p:spPr>
            <a:xfrm>
              <a:off x="1727823" y="1961803"/>
              <a:ext cx="316835" cy="316835"/>
            </a:xfrm>
            <a:prstGeom prst="ellipse">
              <a:avLst/>
            </a:prstGeom>
            <a:solidFill>
              <a:srgbClr val="FFFFFF">
                <a:alpha val="20000"/>
              </a:srgbClr>
            </a:solidFill>
            <a:ln w="127">
              <a:solidFill>
                <a:srgbClr val="FFFFFF">
                  <a:alpha val="4000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</a:endParaRPr>
            </a:p>
          </p:txBody>
        </p:sp>
        <p:sp>
          <p:nvSpPr>
            <p:cNvPr id="75" name="橢圓 74"/>
            <p:cNvSpPr>
              <a:spLocks noChangeAspect="1"/>
            </p:cNvSpPr>
            <p:nvPr/>
          </p:nvSpPr>
          <p:spPr>
            <a:xfrm flipH="1" flipV="1">
              <a:off x="1943266" y="2183409"/>
              <a:ext cx="123444" cy="1234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50000">
                  <a:schemeClr val="bg1">
                    <a:alpha val="40000"/>
                  </a:schemeClr>
                </a:gs>
                <a:gs pos="100000">
                  <a:schemeClr val="bg1"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190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5" name="群組 53"/>
          <p:cNvGrpSpPr/>
          <p:nvPr/>
        </p:nvGrpSpPr>
        <p:grpSpPr>
          <a:xfrm>
            <a:off x="1573968" y="4293096"/>
            <a:ext cx="5996066" cy="1663907"/>
            <a:chOff x="1573968" y="3925370"/>
            <a:chExt cx="5996066" cy="1663907"/>
          </a:xfrm>
        </p:grpSpPr>
        <p:sp>
          <p:nvSpPr>
            <p:cNvPr id="52" name="手繪多邊形 51"/>
            <p:cNvSpPr/>
            <p:nvPr/>
          </p:nvSpPr>
          <p:spPr>
            <a:xfrm>
              <a:off x="1573968" y="3925370"/>
              <a:ext cx="5996066" cy="1663907"/>
            </a:xfrm>
            <a:custGeom>
              <a:avLst/>
              <a:gdLst>
                <a:gd name="connsiteX0" fmla="*/ 0 w 5996066"/>
                <a:gd name="connsiteY0" fmla="*/ 104931 h 929390"/>
                <a:gd name="connsiteX1" fmla="*/ 2263515 w 5996066"/>
                <a:gd name="connsiteY1" fmla="*/ 104931 h 929390"/>
                <a:gd name="connsiteX2" fmla="*/ 5996066 w 5996066"/>
                <a:gd name="connsiteY2" fmla="*/ 0 h 929390"/>
                <a:gd name="connsiteX3" fmla="*/ 4002374 w 5996066"/>
                <a:gd name="connsiteY3" fmla="*/ 929390 h 929390"/>
                <a:gd name="connsiteX4" fmla="*/ 0 w 5996066"/>
                <a:gd name="connsiteY4" fmla="*/ 104931 h 929390"/>
                <a:gd name="connsiteX0" fmla="*/ 0 w 5996066"/>
                <a:gd name="connsiteY0" fmla="*/ 104931 h 929390"/>
                <a:gd name="connsiteX1" fmla="*/ 2263515 w 5996066"/>
                <a:gd name="connsiteY1" fmla="*/ 104931 h 929390"/>
                <a:gd name="connsiteX2" fmla="*/ 5996066 w 5996066"/>
                <a:gd name="connsiteY2" fmla="*/ 0 h 929390"/>
                <a:gd name="connsiteX3" fmla="*/ 4002374 w 5996066"/>
                <a:gd name="connsiteY3" fmla="*/ 929390 h 929390"/>
                <a:gd name="connsiteX4" fmla="*/ 0 w 5996066"/>
                <a:gd name="connsiteY4" fmla="*/ 104931 h 929390"/>
                <a:gd name="connsiteX0" fmla="*/ 0 w 5996066"/>
                <a:gd name="connsiteY0" fmla="*/ 104931 h 929390"/>
                <a:gd name="connsiteX1" fmla="*/ 2263515 w 5996066"/>
                <a:gd name="connsiteY1" fmla="*/ 104931 h 929390"/>
                <a:gd name="connsiteX2" fmla="*/ 5996066 w 5996066"/>
                <a:gd name="connsiteY2" fmla="*/ 0 h 929390"/>
                <a:gd name="connsiteX3" fmla="*/ 4002374 w 5996066"/>
                <a:gd name="connsiteY3" fmla="*/ 929390 h 929390"/>
                <a:gd name="connsiteX4" fmla="*/ 0 w 5996066"/>
                <a:gd name="connsiteY4" fmla="*/ 104931 h 929390"/>
                <a:gd name="connsiteX0" fmla="*/ 0 w 5996066"/>
                <a:gd name="connsiteY0" fmla="*/ 104931 h 1095148"/>
                <a:gd name="connsiteX1" fmla="*/ 2263515 w 5996066"/>
                <a:gd name="connsiteY1" fmla="*/ 104931 h 1095148"/>
                <a:gd name="connsiteX2" fmla="*/ 5996066 w 5996066"/>
                <a:gd name="connsiteY2" fmla="*/ 0 h 1095148"/>
                <a:gd name="connsiteX3" fmla="*/ 4002374 w 5996066"/>
                <a:gd name="connsiteY3" fmla="*/ 929390 h 1095148"/>
                <a:gd name="connsiteX4" fmla="*/ 0 w 5996066"/>
                <a:gd name="connsiteY4" fmla="*/ 104931 h 1095148"/>
                <a:gd name="connsiteX0" fmla="*/ 0 w 5996066"/>
                <a:gd name="connsiteY0" fmla="*/ 104931 h 1281803"/>
                <a:gd name="connsiteX1" fmla="*/ 2263515 w 5996066"/>
                <a:gd name="connsiteY1" fmla="*/ 104931 h 1281803"/>
                <a:gd name="connsiteX2" fmla="*/ 5996066 w 5996066"/>
                <a:gd name="connsiteY2" fmla="*/ 0 h 1281803"/>
                <a:gd name="connsiteX3" fmla="*/ 4002374 w 5996066"/>
                <a:gd name="connsiteY3" fmla="*/ 929390 h 1281803"/>
                <a:gd name="connsiteX4" fmla="*/ 0 w 5996066"/>
                <a:gd name="connsiteY4" fmla="*/ 104931 h 1281803"/>
                <a:gd name="connsiteX0" fmla="*/ 0 w 5996066"/>
                <a:gd name="connsiteY0" fmla="*/ 104931 h 1601594"/>
                <a:gd name="connsiteX1" fmla="*/ 2263515 w 5996066"/>
                <a:gd name="connsiteY1" fmla="*/ 104931 h 1601594"/>
                <a:gd name="connsiteX2" fmla="*/ 5996066 w 5996066"/>
                <a:gd name="connsiteY2" fmla="*/ 0 h 1601594"/>
                <a:gd name="connsiteX3" fmla="*/ 4002374 w 5996066"/>
                <a:gd name="connsiteY3" fmla="*/ 929390 h 1601594"/>
                <a:gd name="connsiteX4" fmla="*/ 0 w 5996066"/>
                <a:gd name="connsiteY4" fmla="*/ 104931 h 1601594"/>
                <a:gd name="connsiteX0" fmla="*/ 0 w 5996066"/>
                <a:gd name="connsiteY0" fmla="*/ 104931 h 1601594"/>
                <a:gd name="connsiteX1" fmla="*/ 2263515 w 5996066"/>
                <a:gd name="connsiteY1" fmla="*/ 104931 h 1601594"/>
                <a:gd name="connsiteX2" fmla="*/ 5996066 w 5996066"/>
                <a:gd name="connsiteY2" fmla="*/ 0 h 1601594"/>
                <a:gd name="connsiteX3" fmla="*/ 4002374 w 5996066"/>
                <a:gd name="connsiteY3" fmla="*/ 929390 h 1601594"/>
                <a:gd name="connsiteX4" fmla="*/ 0 w 5996066"/>
                <a:gd name="connsiteY4" fmla="*/ 104931 h 1601594"/>
                <a:gd name="connsiteX0" fmla="*/ 0 w 5996066"/>
                <a:gd name="connsiteY0" fmla="*/ 104931 h 1708878"/>
                <a:gd name="connsiteX1" fmla="*/ 2263515 w 5996066"/>
                <a:gd name="connsiteY1" fmla="*/ 104931 h 1708878"/>
                <a:gd name="connsiteX2" fmla="*/ 5996066 w 5996066"/>
                <a:gd name="connsiteY2" fmla="*/ 0 h 1708878"/>
                <a:gd name="connsiteX3" fmla="*/ 4002374 w 5996066"/>
                <a:gd name="connsiteY3" fmla="*/ 929390 h 1708878"/>
                <a:gd name="connsiteX4" fmla="*/ 0 w 5996066"/>
                <a:gd name="connsiteY4" fmla="*/ 104931 h 1708878"/>
                <a:gd name="connsiteX0" fmla="*/ 0 w 5996066"/>
                <a:gd name="connsiteY0" fmla="*/ 104931 h 1693888"/>
                <a:gd name="connsiteX1" fmla="*/ 2263515 w 5996066"/>
                <a:gd name="connsiteY1" fmla="*/ 104931 h 1693888"/>
                <a:gd name="connsiteX2" fmla="*/ 5996066 w 5996066"/>
                <a:gd name="connsiteY2" fmla="*/ 0 h 1693888"/>
                <a:gd name="connsiteX3" fmla="*/ 4002374 w 5996066"/>
                <a:gd name="connsiteY3" fmla="*/ 929390 h 1693888"/>
                <a:gd name="connsiteX4" fmla="*/ 0 w 5996066"/>
                <a:gd name="connsiteY4" fmla="*/ 104931 h 1693888"/>
                <a:gd name="connsiteX0" fmla="*/ 0 w 5996066"/>
                <a:gd name="connsiteY0" fmla="*/ 104931 h 1663907"/>
                <a:gd name="connsiteX1" fmla="*/ 2263515 w 5996066"/>
                <a:gd name="connsiteY1" fmla="*/ 104931 h 1663907"/>
                <a:gd name="connsiteX2" fmla="*/ 5996066 w 5996066"/>
                <a:gd name="connsiteY2" fmla="*/ 0 h 1663907"/>
                <a:gd name="connsiteX3" fmla="*/ 4002374 w 5996066"/>
                <a:gd name="connsiteY3" fmla="*/ 929390 h 1663907"/>
                <a:gd name="connsiteX4" fmla="*/ 0 w 5996066"/>
                <a:gd name="connsiteY4" fmla="*/ 104931 h 1663907"/>
                <a:gd name="connsiteX0" fmla="*/ 0 w 5996066"/>
                <a:gd name="connsiteY0" fmla="*/ 104931 h 1663907"/>
                <a:gd name="connsiteX1" fmla="*/ 2263515 w 5996066"/>
                <a:gd name="connsiteY1" fmla="*/ 104931 h 1663907"/>
                <a:gd name="connsiteX2" fmla="*/ 5996066 w 5996066"/>
                <a:gd name="connsiteY2" fmla="*/ 0 h 1663907"/>
                <a:gd name="connsiteX3" fmla="*/ 4002374 w 5996066"/>
                <a:gd name="connsiteY3" fmla="*/ 929390 h 1663907"/>
                <a:gd name="connsiteX4" fmla="*/ 0 w 5996066"/>
                <a:gd name="connsiteY4" fmla="*/ 104931 h 1663907"/>
                <a:gd name="connsiteX0" fmla="*/ 0 w 5996066"/>
                <a:gd name="connsiteY0" fmla="*/ 104931 h 1663907"/>
                <a:gd name="connsiteX1" fmla="*/ 2263515 w 5996066"/>
                <a:gd name="connsiteY1" fmla="*/ 104931 h 1663907"/>
                <a:gd name="connsiteX2" fmla="*/ 5996066 w 5996066"/>
                <a:gd name="connsiteY2" fmla="*/ 0 h 1663907"/>
                <a:gd name="connsiteX3" fmla="*/ 4002374 w 5996066"/>
                <a:gd name="connsiteY3" fmla="*/ 929390 h 1663907"/>
                <a:gd name="connsiteX4" fmla="*/ 0 w 5996066"/>
                <a:gd name="connsiteY4" fmla="*/ 104931 h 1663907"/>
                <a:gd name="connsiteX0" fmla="*/ 0 w 5996066"/>
                <a:gd name="connsiteY0" fmla="*/ 104931 h 1663907"/>
                <a:gd name="connsiteX1" fmla="*/ 2263515 w 5996066"/>
                <a:gd name="connsiteY1" fmla="*/ 104931 h 1663907"/>
                <a:gd name="connsiteX2" fmla="*/ 5996066 w 5996066"/>
                <a:gd name="connsiteY2" fmla="*/ 0 h 1663907"/>
                <a:gd name="connsiteX3" fmla="*/ 4002374 w 5996066"/>
                <a:gd name="connsiteY3" fmla="*/ 929390 h 1663907"/>
                <a:gd name="connsiteX4" fmla="*/ 0 w 5996066"/>
                <a:gd name="connsiteY4" fmla="*/ 104931 h 1663907"/>
                <a:gd name="connsiteX0" fmla="*/ 0 w 5996066"/>
                <a:gd name="connsiteY0" fmla="*/ 104931 h 1663907"/>
                <a:gd name="connsiteX1" fmla="*/ 2263515 w 5996066"/>
                <a:gd name="connsiteY1" fmla="*/ 104931 h 1663907"/>
                <a:gd name="connsiteX2" fmla="*/ 5996066 w 5996066"/>
                <a:gd name="connsiteY2" fmla="*/ 0 h 1663907"/>
                <a:gd name="connsiteX3" fmla="*/ 4002374 w 5996066"/>
                <a:gd name="connsiteY3" fmla="*/ 929390 h 1663907"/>
                <a:gd name="connsiteX4" fmla="*/ 0 w 5996066"/>
                <a:gd name="connsiteY4" fmla="*/ 104931 h 1663907"/>
                <a:gd name="connsiteX0" fmla="*/ 0 w 5996066"/>
                <a:gd name="connsiteY0" fmla="*/ 104931 h 1663907"/>
                <a:gd name="connsiteX1" fmla="*/ 2263515 w 5996066"/>
                <a:gd name="connsiteY1" fmla="*/ 104931 h 1663907"/>
                <a:gd name="connsiteX2" fmla="*/ 5996066 w 5996066"/>
                <a:gd name="connsiteY2" fmla="*/ 0 h 1663907"/>
                <a:gd name="connsiteX3" fmla="*/ 4002374 w 5996066"/>
                <a:gd name="connsiteY3" fmla="*/ 929390 h 1663907"/>
                <a:gd name="connsiteX4" fmla="*/ 0 w 5996066"/>
                <a:gd name="connsiteY4" fmla="*/ 104931 h 1663907"/>
                <a:gd name="connsiteX0" fmla="*/ 0 w 5996066"/>
                <a:gd name="connsiteY0" fmla="*/ 104931 h 1663907"/>
                <a:gd name="connsiteX1" fmla="*/ 2263515 w 5996066"/>
                <a:gd name="connsiteY1" fmla="*/ 104931 h 1663907"/>
                <a:gd name="connsiteX2" fmla="*/ 5996066 w 5996066"/>
                <a:gd name="connsiteY2" fmla="*/ 0 h 1663907"/>
                <a:gd name="connsiteX3" fmla="*/ 4002374 w 5996066"/>
                <a:gd name="connsiteY3" fmla="*/ 929390 h 1663907"/>
                <a:gd name="connsiteX4" fmla="*/ 0 w 5996066"/>
                <a:gd name="connsiteY4" fmla="*/ 104931 h 1663907"/>
                <a:gd name="connsiteX0" fmla="*/ 0 w 5996066"/>
                <a:gd name="connsiteY0" fmla="*/ 104931 h 1663907"/>
                <a:gd name="connsiteX1" fmla="*/ 2263515 w 5996066"/>
                <a:gd name="connsiteY1" fmla="*/ 104931 h 1663907"/>
                <a:gd name="connsiteX2" fmla="*/ 5996066 w 5996066"/>
                <a:gd name="connsiteY2" fmla="*/ 0 h 1663907"/>
                <a:gd name="connsiteX3" fmla="*/ 4002374 w 5996066"/>
                <a:gd name="connsiteY3" fmla="*/ 929390 h 1663907"/>
                <a:gd name="connsiteX4" fmla="*/ 0 w 5996066"/>
                <a:gd name="connsiteY4" fmla="*/ 104931 h 1663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96066" h="1663907">
                  <a:moveTo>
                    <a:pt x="0" y="104931"/>
                  </a:moveTo>
                  <a:cubicBezTo>
                    <a:pt x="1588715" y="553761"/>
                    <a:pt x="1547084" y="290675"/>
                    <a:pt x="2263515" y="104931"/>
                  </a:cubicBezTo>
                  <a:cubicBezTo>
                    <a:pt x="3749380" y="920875"/>
                    <a:pt x="4558572" y="559633"/>
                    <a:pt x="5996066" y="0"/>
                  </a:cubicBezTo>
                  <a:cubicBezTo>
                    <a:pt x="5341617" y="1095148"/>
                    <a:pt x="4920390" y="1281803"/>
                    <a:pt x="4002374" y="929390"/>
                  </a:cubicBezTo>
                  <a:cubicBezTo>
                    <a:pt x="2828636" y="1663907"/>
                    <a:pt x="1087939" y="1604850"/>
                    <a:pt x="0" y="10493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63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手繪多邊形 52"/>
            <p:cNvSpPr/>
            <p:nvPr/>
          </p:nvSpPr>
          <p:spPr>
            <a:xfrm>
              <a:off x="2970270" y="4813927"/>
              <a:ext cx="3912433" cy="764499"/>
            </a:xfrm>
            <a:custGeom>
              <a:avLst/>
              <a:gdLst>
                <a:gd name="connsiteX0" fmla="*/ 2683239 w 3912433"/>
                <a:gd name="connsiteY0" fmla="*/ 0 h 284814"/>
                <a:gd name="connsiteX1" fmla="*/ 3912433 w 3912433"/>
                <a:gd name="connsiteY1" fmla="*/ 14991 h 284814"/>
                <a:gd name="connsiteX2" fmla="*/ 0 w 3912433"/>
                <a:gd name="connsiteY2" fmla="*/ 284814 h 284814"/>
                <a:gd name="connsiteX3" fmla="*/ 2683239 w 3912433"/>
                <a:gd name="connsiteY3" fmla="*/ 0 h 284814"/>
                <a:gd name="connsiteX0" fmla="*/ 2683239 w 3912433"/>
                <a:gd name="connsiteY0" fmla="*/ 0 h 764499"/>
                <a:gd name="connsiteX1" fmla="*/ 3912433 w 3912433"/>
                <a:gd name="connsiteY1" fmla="*/ 14991 h 764499"/>
                <a:gd name="connsiteX2" fmla="*/ 0 w 3912433"/>
                <a:gd name="connsiteY2" fmla="*/ 284814 h 764499"/>
                <a:gd name="connsiteX3" fmla="*/ 2683239 w 3912433"/>
                <a:gd name="connsiteY3" fmla="*/ 0 h 764499"/>
                <a:gd name="connsiteX0" fmla="*/ 2683239 w 3912433"/>
                <a:gd name="connsiteY0" fmla="*/ 0 h 764499"/>
                <a:gd name="connsiteX1" fmla="*/ 3912433 w 3912433"/>
                <a:gd name="connsiteY1" fmla="*/ 14991 h 764499"/>
                <a:gd name="connsiteX2" fmla="*/ 0 w 3912433"/>
                <a:gd name="connsiteY2" fmla="*/ 284814 h 764499"/>
                <a:gd name="connsiteX3" fmla="*/ 2683239 w 3912433"/>
                <a:gd name="connsiteY3" fmla="*/ 0 h 764499"/>
                <a:gd name="connsiteX0" fmla="*/ 2683239 w 3912433"/>
                <a:gd name="connsiteY0" fmla="*/ 0 h 764499"/>
                <a:gd name="connsiteX1" fmla="*/ 3912433 w 3912433"/>
                <a:gd name="connsiteY1" fmla="*/ 14991 h 764499"/>
                <a:gd name="connsiteX2" fmla="*/ 0 w 3912433"/>
                <a:gd name="connsiteY2" fmla="*/ 284814 h 764499"/>
                <a:gd name="connsiteX3" fmla="*/ 2683239 w 3912433"/>
                <a:gd name="connsiteY3" fmla="*/ 0 h 764499"/>
                <a:gd name="connsiteX0" fmla="*/ 2683239 w 3912433"/>
                <a:gd name="connsiteY0" fmla="*/ 0 h 764499"/>
                <a:gd name="connsiteX1" fmla="*/ 3912433 w 3912433"/>
                <a:gd name="connsiteY1" fmla="*/ 14991 h 764499"/>
                <a:gd name="connsiteX2" fmla="*/ 0 w 3912433"/>
                <a:gd name="connsiteY2" fmla="*/ 284814 h 764499"/>
                <a:gd name="connsiteX3" fmla="*/ 2683239 w 3912433"/>
                <a:gd name="connsiteY3" fmla="*/ 0 h 764499"/>
                <a:gd name="connsiteX0" fmla="*/ 2683239 w 3912433"/>
                <a:gd name="connsiteY0" fmla="*/ 0 h 764499"/>
                <a:gd name="connsiteX1" fmla="*/ 3912433 w 3912433"/>
                <a:gd name="connsiteY1" fmla="*/ 14991 h 764499"/>
                <a:gd name="connsiteX2" fmla="*/ 0 w 3912433"/>
                <a:gd name="connsiteY2" fmla="*/ 284814 h 764499"/>
                <a:gd name="connsiteX3" fmla="*/ 2683239 w 3912433"/>
                <a:gd name="connsiteY3" fmla="*/ 0 h 764499"/>
                <a:gd name="connsiteX0" fmla="*/ 2683239 w 3912433"/>
                <a:gd name="connsiteY0" fmla="*/ 0 h 764499"/>
                <a:gd name="connsiteX1" fmla="*/ 3912433 w 3912433"/>
                <a:gd name="connsiteY1" fmla="*/ 14991 h 764499"/>
                <a:gd name="connsiteX2" fmla="*/ 0 w 3912433"/>
                <a:gd name="connsiteY2" fmla="*/ 284814 h 764499"/>
                <a:gd name="connsiteX3" fmla="*/ 2683239 w 3912433"/>
                <a:gd name="connsiteY3" fmla="*/ 0 h 764499"/>
                <a:gd name="connsiteX0" fmla="*/ 2683239 w 3912433"/>
                <a:gd name="connsiteY0" fmla="*/ 0 h 764499"/>
                <a:gd name="connsiteX1" fmla="*/ 3912433 w 3912433"/>
                <a:gd name="connsiteY1" fmla="*/ 14991 h 764499"/>
                <a:gd name="connsiteX2" fmla="*/ 0 w 3912433"/>
                <a:gd name="connsiteY2" fmla="*/ 284814 h 764499"/>
                <a:gd name="connsiteX3" fmla="*/ 2683239 w 3912433"/>
                <a:gd name="connsiteY3" fmla="*/ 0 h 764499"/>
                <a:gd name="connsiteX0" fmla="*/ 2683239 w 3912433"/>
                <a:gd name="connsiteY0" fmla="*/ 0 h 764499"/>
                <a:gd name="connsiteX1" fmla="*/ 3912433 w 3912433"/>
                <a:gd name="connsiteY1" fmla="*/ 14991 h 764499"/>
                <a:gd name="connsiteX2" fmla="*/ 0 w 3912433"/>
                <a:gd name="connsiteY2" fmla="*/ 284814 h 764499"/>
                <a:gd name="connsiteX3" fmla="*/ 2683239 w 3912433"/>
                <a:gd name="connsiteY3" fmla="*/ 0 h 764499"/>
                <a:gd name="connsiteX0" fmla="*/ 2683239 w 3912433"/>
                <a:gd name="connsiteY0" fmla="*/ 0 h 764499"/>
                <a:gd name="connsiteX1" fmla="*/ 3912433 w 3912433"/>
                <a:gd name="connsiteY1" fmla="*/ 14991 h 764499"/>
                <a:gd name="connsiteX2" fmla="*/ 0 w 3912433"/>
                <a:gd name="connsiteY2" fmla="*/ 284814 h 764499"/>
                <a:gd name="connsiteX3" fmla="*/ 2683239 w 3912433"/>
                <a:gd name="connsiteY3" fmla="*/ 0 h 764499"/>
                <a:gd name="connsiteX0" fmla="*/ 2683239 w 3912433"/>
                <a:gd name="connsiteY0" fmla="*/ 0 h 764499"/>
                <a:gd name="connsiteX1" fmla="*/ 3912433 w 3912433"/>
                <a:gd name="connsiteY1" fmla="*/ 14991 h 764499"/>
                <a:gd name="connsiteX2" fmla="*/ 0 w 3912433"/>
                <a:gd name="connsiteY2" fmla="*/ 284814 h 764499"/>
                <a:gd name="connsiteX3" fmla="*/ 2683239 w 3912433"/>
                <a:gd name="connsiteY3" fmla="*/ 0 h 764499"/>
                <a:gd name="connsiteX0" fmla="*/ 2683239 w 3912433"/>
                <a:gd name="connsiteY0" fmla="*/ 0 h 764499"/>
                <a:gd name="connsiteX1" fmla="*/ 3912433 w 3912433"/>
                <a:gd name="connsiteY1" fmla="*/ 14991 h 764499"/>
                <a:gd name="connsiteX2" fmla="*/ 0 w 3912433"/>
                <a:gd name="connsiteY2" fmla="*/ 284814 h 764499"/>
                <a:gd name="connsiteX3" fmla="*/ 2683239 w 3912433"/>
                <a:gd name="connsiteY3" fmla="*/ 0 h 764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12433" h="764499">
                  <a:moveTo>
                    <a:pt x="2683239" y="0"/>
                  </a:moveTo>
                  <a:cubicBezTo>
                    <a:pt x="3227236" y="333078"/>
                    <a:pt x="3501504" y="213120"/>
                    <a:pt x="3912433" y="14991"/>
                  </a:cubicBezTo>
                  <a:cubicBezTo>
                    <a:pt x="2649488" y="764499"/>
                    <a:pt x="1037540" y="592870"/>
                    <a:pt x="0" y="284814"/>
                  </a:cubicBezTo>
                  <a:cubicBezTo>
                    <a:pt x="1497515" y="564630"/>
                    <a:pt x="2205332" y="304801"/>
                    <a:pt x="2683239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 w="63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7" name="橢圓 56"/>
          <p:cNvSpPr/>
          <p:nvPr/>
        </p:nvSpPr>
        <p:spPr>
          <a:xfrm rot="16200000">
            <a:off x="3999363" y="4056094"/>
            <a:ext cx="407595" cy="2465776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50000">
                <a:schemeClr val="bg1">
                  <a:lumMod val="65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prstClr val="white"/>
              </a:solidFill>
            </a:endParaRPr>
          </a:p>
        </p:txBody>
      </p:sp>
      <p:grpSp>
        <p:nvGrpSpPr>
          <p:cNvPr id="36" name="群組 99"/>
          <p:cNvGrpSpPr/>
          <p:nvPr/>
        </p:nvGrpSpPr>
        <p:grpSpPr>
          <a:xfrm>
            <a:off x="3019356" y="2182168"/>
            <a:ext cx="3168000" cy="3168000"/>
            <a:chOff x="3019356" y="2182168"/>
            <a:chExt cx="3168000" cy="3168000"/>
          </a:xfrm>
        </p:grpSpPr>
        <p:sp>
          <p:nvSpPr>
            <p:cNvPr id="49" name="橢圓 48"/>
            <p:cNvSpPr/>
            <p:nvPr/>
          </p:nvSpPr>
          <p:spPr>
            <a:xfrm>
              <a:off x="3045616" y="2185048"/>
              <a:ext cx="3110400" cy="311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</a:endParaRPr>
            </a:p>
          </p:txBody>
        </p:sp>
        <p:pic>
          <p:nvPicPr>
            <p:cNvPr id="1032" name="Picture 8"/>
            <p:cNvPicPr preferRelativeResize="0"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019356" y="2182168"/>
              <a:ext cx="3168000" cy="316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softEdge rad="12700"/>
            </a:effectLst>
          </p:spPr>
        </p:pic>
      </p:grpSp>
      <p:grpSp>
        <p:nvGrpSpPr>
          <p:cNvPr id="37" name="群組 83"/>
          <p:cNvGrpSpPr/>
          <p:nvPr/>
        </p:nvGrpSpPr>
        <p:grpSpPr>
          <a:xfrm>
            <a:off x="1475656" y="4149080"/>
            <a:ext cx="325580" cy="325580"/>
            <a:chOff x="-532184" y="3502648"/>
            <a:chExt cx="325580" cy="325580"/>
          </a:xfrm>
          <a:scene3d>
            <a:camera prst="perspectiveRelaxed"/>
            <a:lightRig rig="chilly" dir="t"/>
          </a:scene3d>
        </p:grpSpPr>
        <p:sp>
          <p:nvSpPr>
            <p:cNvPr id="81" name="橢圓 80"/>
            <p:cNvSpPr>
              <a:spLocks noChangeAspect="1"/>
            </p:cNvSpPr>
            <p:nvPr/>
          </p:nvSpPr>
          <p:spPr>
            <a:xfrm>
              <a:off x="-432198" y="3602634"/>
              <a:ext cx="125609" cy="12560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>
                  <a:alpha val="5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</a:endParaRPr>
            </a:p>
          </p:txBody>
        </p:sp>
        <p:sp>
          <p:nvSpPr>
            <p:cNvPr id="82" name="橢圓 81"/>
            <p:cNvSpPr>
              <a:spLocks noChangeAspect="1"/>
            </p:cNvSpPr>
            <p:nvPr/>
          </p:nvSpPr>
          <p:spPr>
            <a:xfrm>
              <a:off x="-482442" y="3552390"/>
              <a:ext cx="226097" cy="226097"/>
            </a:xfrm>
            <a:prstGeom prst="ellipse">
              <a:avLst/>
            </a:prstGeom>
            <a:noFill/>
            <a:ln w="3175">
              <a:solidFill>
                <a:srgbClr val="FF0000">
                  <a:alpha val="5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</a:endParaRPr>
            </a:p>
          </p:txBody>
        </p:sp>
        <p:sp>
          <p:nvSpPr>
            <p:cNvPr id="83" name="橢圓 82"/>
            <p:cNvSpPr>
              <a:spLocks noChangeAspect="1"/>
            </p:cNvSpPr>
            <p:nvPr/>
          </p:nvSpPr>
          <p:spPr>
            <a:xfrm>
              <a:off x="-532184" y="3502648"/>
              <a:ext cx="325580" cy="325580"/>
            </a:xfrm>
            <a:prstGeom prst="ellipse">
              <a:avLst/>
            </a:prstGeom>
            <a:noFill/>
            <a:ln w="3175">
              <a:solidFill>
                <a:srgbClr val="FF0000">
                  <a:alpha val="5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8" name="群組 84"/>
          <p:cNvGrpSpPr/>
          <p:nvPr/>
        </p:nvGrpSpPr>
        <p:grpSpPr>
          <a:xfrm>
            <a:off x="4125422" y="2815388"/>
            <a:ext cx="325580" cy="325580"/>
            <a:chOff x="-532184" y="3502648"/>
            <a:chExt cx="325580" cy="325580"/>
          </a:xfrm>
          <a:scene3d>
            <a:camera prst="perspectiveRelaxed"/>
            <a:lightRig rig="chilly" dir="t"/>
          </a:scene3d>
        </p:grpSpPr>
        <p:sp>
          <p:nvSpPr>
            <p:cNvPr id="86" name="橢圓 85"/>
            <p:cNvSpPr>
              <a:spLocks noChangeAspect="1"/>
            </p:cNvSpPr>
            <p:nvPr/>
          </p:nvSpPr>
          <p:spPr>
            <a:xfrm>
              <a:off x="-432198" y="3602634"/>
              <a:ext cx="125609" cy="12560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>
                  <a:alpha val="5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</a:endParaRPr>
            </a:p>
          </p:txBody>
        </p:sp>
        <p:sp>
          <p:nvSpPr>
            <p:cNvPr id="87" name="橢圓 86"/>
            <p:cNvSpPr>
              <a:spLocks noChangeAspect="1"/>
            </p:cNvSpPr>
            <p:nvPr/>
          </p:nvSpPr>
          <p:spPr>
            <a:xfrm>
              <a:off x="-482442" y="3552390"/>
              <a:ext cx="226097" cy="226097"/>
            </a:xfrm>
            <a:prstGeom prst="ellipse">
              <a:avLst/>
            </a:prstGeom>
            <a:noFill/>
            <a:ln w="3175">
              <a:solidFill>
                <a:srgbClr val="FF0000">
                  <a:alpha val="5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</a:endParaRPr>
            </a:p>
          </p:txBody>
        </p:sp>
        <p:sp>
          <p:nvSpPr>
            <p:cNvPr id="88" name="橢圓 87"/>
            <p:cNvSpPr>
              <a:spLocks noChangeAspect="1"/>
            </p:cNvSpPr>
            <p:nvPr/>
          </p:nvSpPr>
          <p:spPr>
            <a:xfrm>
              <a:off x="-532184" y="3502648"/>
              <a:ext cx="325580" cy="325580"/>
            </a:xfrm>
            <a:prstGeom prst="ellipse">
              <a:avLst/>
            </a:prstGeom>
            <a:noFill/>
            <a:ln w="3175">
              <a:solidFill>
                <a:srgbClr val="FF0000">
                  <a:alpha val="5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9" name="群組 88"/>
          <p:cNvGrpSpPr/>
          <p:nvPr/>
        </p:nvGrpSpPr>
        <p:grpSpPr>
          <a:xfrm>
            <a:off x="5652120" y="2815388"/>
            <a:ext cx="325580" cy="325580"/>
            <a:chOff x="-532184" y="3502648"/>
            <a:chExt cx="325580" cy="325580"/>
          </a:xfrm>
          <a:scene3d>
            <a:camera prst="perspectiveRelaxed"/>
            <a:lightRig rig="chilly" dir="t"/>
          </a:scene3d>
        </p:grpSpPr>
        <p:sp>
          <p:nvSpPr>
            <p:cNvPr id="90" name="橢圓 89"/>
            <p:cNvSpPr>
              <a:spLocks noChangeAspect="1"/>
            </p:cNvSpPr>
            <p:nvPr/>
          </p:nvSpPr>
          <p:spPr>
            <a:xfrm>
              <a:off x="-432198" y="3602634"/>
              <a:ext cx="125609" cy="12560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>
                  <a:alpha val="5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</a:endParaRPr>
            </a:p>
          </p:txBody>
        </p:sp>
        <p:sp>
          <p:nvSpPr>
            <p:cNvPr id="91" name="橢圓 90"/>
            <p:cNvSpPr>
              <a:spLocks noChangeAspect="1"/>
            </p:cNvSpPr>
            <p:nvPr/>
          </p:nvSpPr>
          <p:spPr>
            <a:xfrm>
              <a:off x="-482442" y="3552390"/>
              <a:ext cx="226097" cy="226097"/>
            </a:xfrm>
            <a:prstGeom prst="ellipse">
              <a:avLst/>
            </a:prstGeom>
            <a:noFill/>
            <a:ln w="3175">
              <a:solidFill>
                <a:srgbClr val="FF0000">
                  <a:alpha val="5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</a:endParaRPr>
            </a:p>
          </p:txBody>
        </p:sp>
        <p:sp>
          <p:nvSpPr>
            <p:cNvPr id="92" name="橢圓 91"/>
            <p:cNvSpPr>
              <a:spLocks noChangeAspect="1"/>
            </p:cNvSpPr>
            <p:nvPr/>
          </p:nvSpPr>
          <p:spPr>
            <a:xfrm>
              <a:off x="-532184" y="3502648"/>
              <a:ext cx="325580" cy="325580"/>
            </a:xfrm>
            <a:prstGeom prst="ellipse">
              <a:avLst/>
            </a:prstGeom>
            <a:noFill/>
            <a:ln w="3175">
              <a:solidFill>
                <a:srgbClr val="FF0000">
                  <a:alpha val="5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0" name="群組 92"/>
          <p:cNvGrpSpPr/>
          <p:nvPr/>
        </p:nvGrpSpPr>
        <p:grpSpPr>
          <a:xfrm>
            <a:off x="7414772" y="4111532"/>
            <a:ext cx="325580" cy="325580"/>
            <a:chOff x="-532184" y="3502648"/>
            <a:chExt cx="325580" cy="325580"/>
          </a:xfrm>
          <a:scene3d>
            <a:camera prst="perspectiveRelaxed"/>
            <a:lightRig rig="chilly" dir="t"/>
          </a:scene3d>
        </p:grpSpPr>
        <p:sp>
          <p:nvSpPr>
            <p:cNvPr id="94" name="橢圓 93"/>
            <p:cNvSpPr>
              <a:spLocks noChangeAspect="1"/>
            </p:cNvSpPr>
            <p:nvPr/>
          </p:nvSpPr>
          <p:spPr>
            <a:xfrm>
              <a:off x="-432198" y="3602634"/>
              <a:ext cx="125609" cy="125609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</a:endParaRPr>
            </a:p>
          </p:txBody>
        </p:sp>
        <p:sp>
          <p:nvSpPr>
            <p:cNvPr id="95" name="橢圓 94"/>
            <p:cNvSpPr>
              <a:spLocks noChangeAspect="1"/>
            </p:cNvSpPr>
            <p:nvPr/>
          </p:nvSpPr>
          <p:spPr>
            <a:xfrm>
              <a:off x="-482442" y="3552390"/>
              <a:ext cx="226097" cy="226097"/>
            </a:xfrm>
            <a:prstGeom prst="ellipse">
              <a:avLst/>
            </a:prstGeom>
            <a:noFill/>
            <a:ln w="31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</a:endParaRPr>
            </a:p>
          </p:txBody>
        </p:sp>
        <p:sp>
          <p:nvSpPr>
            <p:cNvPr id="96" name="橢圓 95"/>
            <p:cNvSpPr>
              <a:spLocks noChangeAspect="1"/>
            </p:cNvSpPr>
            <p:nvPr/>
          </p:nvSpPr>
          <p:spPr>
            <a:xfrm>
              <a:off x="-532184" y="3502648"/>
              <a:ext cx="325580" cy="325580"/>
            </a:xfrm>
            <a:prstGeom prst="ellipse">
              <a:avLst/>
            </a:prstGeom>
            <a:noFill/>
            <a:ln w="31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98" name="直線接點 97"/>
          <p:cNvCxnSpPr>
            <a:stCxn id="83" idx="6"/>
            <a:endCxn id="88" idx="2"/>
          </p:cNvCxnSpPr>
          <p:nvPr/>
        </p:nvCxnSpPr>
        <p:spPr>
          <a:xfrm flipV="1">
            <a:off x="1801236" y="2978178"/>
            <a:ext cx="2324186" cy="1333692"/>
          </a:xfrm>
          <a:prstGeom prst="line">
            <a:avLst/>
          </a:prstGeom>
          <a:ln w="127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線接點 98"/>
          <p:cNvCxnSpPr>
            <a:stCxn id="92" idx="2"/>
          </p:cNvCxnSpPr>
          <p:nvPr/>
        </p:nvCxnSpPr>
        <p:spPr>
          <a:xfrm flipH="1">
            <a:off x="4451002" y="2978178"/>
            <a:ext cx="1201118" cy="0"/>
          </a:xfrm>
          <a:prstGeom prst="line">
            <a:avLst/>
          </a:prstGeom>
          <a:ln w="127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線接點 101"/>
          <p:cNvCxnSpPr>
            <a:stCxn id="91" idx="6"/>
          </p:cNvCxnSpPr>
          <p:nvPr/>
        </p:nvCxnSpPr>
        <p:spPr>
          <a:xfrm>
            <a:off x="5927959" y="2978179"/>
            <a:ext cx="1486813" cy="1183095"/>
          </a:xfrm>
          <a:prstGeom prst="line">
            <a:avLst/>
          </a:prstGeom>
          <a:ln w="127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Group 55"/>
          <p:cNvGrpSpPr>
            <a:grpSpLocks/>
          </p:cNvGrpSpPr>
          <p:nvPr/>
        </p:nvGrpSpPr>
        <p:grpSpPr bwMode="auto">
          <a:xfrm>
            <a:off x="5721449" y="2195264"/>
            <a:ext cx="866775" cy="801688"/>
            <a:chOff x="2534" y="631"/>
            <a:chExt cx="899" cy="772"/>
          </a:xfrm>
        </p:grpSpPr>
        <p:sp>
          <p:nvSpPr>
            <p:cNvPr id="65" name="Freeform 488"/>
            <p:cNvSpPr>
              <a:spLocks/>
            </p:cNvSpPr>
            <p:nvPr/>
          </p:nvSpPr>
          <p:spPr bwMode="auto">
            <a:xfrm>
              <a:off x="2642" y="1067"/>
              <a:ext cx="791" cy="336"/>
            </a:xfrm>
            <a:custGeom>
              <a:avLst/>
              <a:gdLst>
                <a:gd name="T0" fmla="*/ 2 w 1801"/>
                <a:gd name="T1" fmla="*/ 0 h 767"/>
                <a:gd name="T2" fmla="*/ 1 w 1801"/>
                <a:gd name="T3" fmla="*/ 0 h 767"/>
                <a:gd name="T4" fmla="*/ 1 w 1801"/>
                <a:gd name="T5" fmla="*/ 0 h 767"/>
                <a:gd name="T6" fmla="*/ 0 w 1801"/>
                <a:gd name="T7" fmla="*/ 1 h 767"/>
                <a:gd name="T8" fmla="*/ 0 w 1801"/>
                <a:gd name="T9" fmla="*/ 1 h 767"/>
                <a:gd name="T10" fmla="*/ 0 w 1801"/>
                <a:gd name="T11" fmla="*/ 1 h 767"/>
                <a:gd name="T12" fmla="*/ 1 w 1801"/>
                <a:gd name="T13" fmla="*/ 0 h 767"/>
                <a:gd name="T14" fmla="*/ 1 w 1801"/>
                <a:gd name="T15" fmla="*/ 0 h 767"/>
                <a:gd name="T16" fmla="*/ 2 w 1801"/>
                <a:gd name="T17" fmla="*/ 0 h 767"/>
                <a:gd name="T18" fmla="*/ 2 w 1801"/>
                <a:gd name="T19" fmla="*/ 0 h 7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01"/>
                <a:gd name="T31" fmla="*/ 0 h 767"/>
                <a:gd name="T32" fmla="*/ 1801 w 1801"/>
                <a:gd name="T33" fmla="*/ 767 h 76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01" h="767">
                  <a:moveTo>
                    <a:pt x="1400" y="0"/>
                  </a:moveTo>
                  <a:cubicBezTo>
                    <a:pt x="1132" y="0"/>
                    <a:pt x="831" y="79"/>
                    <a:pt x="729" y="176"/>
                  </a:cubicBezTo>
                  <a:cubicBezTo>
                    <a:pt x="653" y="247"/>
                    <a:pt x="704" y="308"/>
                    <a:pt x="841" y="336"/>
                  </a:cubicBezTo>
                  <a:cubicBezTo>
                    <a:pt x="299" y="593"/>
                    <a:pt x="299" y="593"/>
                    <a:pt x="299" y="593"/>
                  </a:cubicBezTo>
                  <a:cubicBezTo>
                    <a:pt x="0" y="767"/>
                    <a:pt x="0" y="767"/>
                    <a:pt x="0" y="767"/>
                  </a:cubicBezTo>
                  <a:cubicBezTo>
                    <a:pt x="397" y="617"/>
                    <a:pt x="397" y="617"/>
                    <a:pt x="397" y="617"/>
                  </a:cubicBezTo>
                  <a:cubicBezTo>
                    <a:pt x="953" y="350"/>
                    <a:pt x="953" y="350"/>
                    <a:pt x="953" y="350"/>
                  </a:cubicBezTo>
                  <a:cubicBezTo>
                    <a:pt x="976" y="351"/>
                    <a:pt x="1001" y="352"/>
                    <a:pt x="1027" y="352"/>
                  </a:cubicBezTo>
                  <a:cubicBezTo>
                    <a:pt x="1295" y="352"/>
                    <a:pt x="1596" y="273"/>
                    <a:pt x="1699" y="176"/>
                  </a:cubicBezTo>
                  <a:cubicBezTo>
                    <a:pt x="1801" y="79"/>
                    <a:pt x="1668" y="0"/>
                    <a:pt x="1400" y="0"/>
                  </a:cubicBezTo>
                  <a:close/>
                </a:path>
              </a:pathLst>
            </a:custGeom>
            <a:solidFill>
              <a:schemeClr val="tx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solidFill>
                  <a:prstClr val="black"/>
                </a:solidFill>
              </a:endParaRPr>
            </a:p>
          </p:txBody>
        </p:sp>
        <p:pic>
          <p:nvPicPr>
            <p:cNvPr id="66" name="Picture 41" descr="Großbritannien"/>
            <p:cNvPicPr>
              <a:picLocks noChangeAspect="1" noChangeArrowheads="1"/>
            </p:cNvPicPr>
            <p:nvPr/>
          </p:nvPicPr>
          <p:blipFill>
            <a:blip r:embed="rId5" cstate="print"/>
            <a:srcRect b="16612"/>
            <a:stretch>
              <a:fillRect/>
            </a:stretch>
          </p:blipFill>
          <p:spPr bwMode="auto">
            <a:xfrm>
              <a:off x="2534" y="631"/>
              <a:ext cx="576" cy="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2" name="Group 78"/>
          <p:cNvGrpSpPr>
            <a:grpSpLocks/>
          </p:cNvGrpSpPr>
          <p:nvPr/>
        </p:nvGrpSpPr>
        <p:grpSpPr bwMode="auto">
          <a:xfrm>
            <a:off x="7452320" y="3369171"/>
            <a:ext cx="852488" cy="923925"/>
            <a:chOff x="3661" y="2768"/>
            <a:chExt cx="882" cy="921"/>
          </a:xfrm>
        </p:grpSpPr>
        <p:pic>
          <p:nvPicPr>
            <p:cNvPr id="68" name="Picture 79" descr="Somalia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661" y="2768"/>
              <a:ext cx="576" cy="9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9" name="Freeform 80"/>
            <p:cNvSpPr>
              <a:spLocks/>
            </p:cNvSpPr>
            <p:nvPr/>
          </p:nvSpPr>
          <p:spPr bwMode="auto">
            <a:xfrm>
              <a:off x="3747" y="3315"/>
              <a:ext cx="796" cy="338"/>
            </a:xfrm>
            <a:custGeom>
              <a:avLst/>
              <a:gdLst>
                <a:gd name="T0" fmla="*/ 2 w 1801"/>
                <a:gd name="T1" fmla="*/ 0 h 767"/>
                <a:gd name="T2" fmla="*/ 1 w 1801"/>
                <a:gd name="T3" fmla="*/ 0 h 767"/>
                <a:gd name="T4" fmla="*/ 1 w 1801"/>
                <a:gd name="T5" fmla="*/ 0 h 767"/>
                <a:gd name="T6" fmla="*/ 0 w 1801"/>
                <a:gd name="T7" fmla="*/ 1 h 767"/>
                <a:gd name="T8" fmla="*/ 0 w 1801"/>
                <a:gd name="T9" fmla="*/ 1 h 767"/>
                <a:gd name="T10" fmla="*/ 0 w 1801"/>
                <a:gd name="T11" fmla="*/ 1 h 767"/>
                <a:gd name="T12" fmla="*/ 1 w 1801"/>
                <a:gd name="T13" fmla="*/ 0 h 767"/>
                <a:gd name="T14" fmla="*/ 2 w 1801"/>
                <a:gd name="T15" fmla="*/ 0 h 767"/>
                <a:gd name="T16" fmla="*/ 3 w 1801"/>
                <a:gd name="T17" fmla="*/ 0 h 767"/>
                <a:gd name="T18" fmla="*/ 2 w 1801"/>
                <a:gd name="T19" fmla="*/ 0 h 7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01"/>
                <a:gd name="T31" fmla="*/ 0 h 767"/>
                <a:gd name="T32" fmla="*/ 1801 w 1801"/>
                <a:gd name="T33" fmla="*/ 767 h 76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01" h="767">
                  <a:moveTo>
                    <a:pt x="1400" y="0"/>
                  </a:moveTo>
                  <a:cubicBezTo>
                    <a:pt x="1132" y="0"/>
                    <a:pt x="831" y="79"/>
                    <a:pt x="729" y="176"/>
                  </a:cubicBezTo>
                  <a:cubicBezTo>
                    <a:pt x="653" y="247"/>
                    <a:pt x="704" y="308"/>
                    <a:pt x="841" y="336"/>
                  </a:cubicBezTo>
                  <a:cubicBezTo>
                    <a:pt x="299" y="593"/>
                    <a:pt x="299" y="593"/>
                    <a:pt x="299" y="593"/>
                  </a:cubicBezTo>
                  <a:cubicBezTo>
                    <a:pt x="0" y="767"/>
                    <a:pt x="0" y="767"/>
                    <a:pt x="0" y="767"/>
                  </a:cubicBezTo>
                  <a:cubicBezTo>
                    <a:pt x="397" y="617"/>
                    <a:pt x="397" y="617"/>
                    <a:pt x="397" y="617"/>
                  </a:cubicBezTo>
                  <a:cubicBezTo>
                    <a:pt x="953" y="350"/>
                    <a:pt x="953" y="350"/>
                    <a:pt x="953" y="350"/>
                  </a:cubicBezTo>
                  <a:cubicBezTo>
                    <a:pt x="976" y="351"/>
                    <a:pt x="1001" y="352"/>
                    <a:pt x="1027" y="352"/>
                  </a:cubicBezTo>
                  <a:cubicBezTo>
                    <a:pt x="1295" y="352"/>
                    <a:pt x="1596" y="273"/>
                    <a:pt x="1699" y="176"/>
                  </a:cubicBezTo>
                  <a:cubicBezTo>
                    <a:pt x="1801" y="79"/>
                    <a:pt x="1668" y="0"/>
                    <a:pt x="1400" y="0"/>
                  </a:cubicBezTo>
                  <a:close/>
                </a:path>
              </a:pathLst>
            </a:custGeom>
            <a:solidFill>
              <a:schemeClr val="tx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3" name="Group 56"/>
          <p:cNvGrpSpPr>
            <a:grpSpLocks/>
          </p:cNvGrpSpPr>
          <p:nvPr/>
        </p:nvGrpSpPr>
        <p:grpSpPr bwMode="auto">
          <a:xfrm>
            <a:off x="4175164" y="2245048"/>
            <a:ext cx="822325" cy="823912"/>
            <a:chOff x="4669" y="611"/>
            <a:chExt cx="888" cy="921"/>
          </a:xfrm>
        </p:grpSpPr>
        <p:pic>
          <p:nvPicPr>
            <p:cNvPr id="59" name="Picture 8" descr="USA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669" y="611"/>
              <a:ext cx="576" cy="9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0" name="Freeform 488"/>
            <p:cNvSpPr>
              <a:spLocks/>
            </p:cNvSpPr>
            <p:nvPr/>
          </p:nvSpPr>
          <p:spPr bwMode="auto">
            <a:xfrm>
              <a:off x="4766" y="1157"/>
              <a:ext cx="791" cy="336"/>
            </a:xfrm>
            <a:custGeom>
              <a:avLst/>
              <a:gdLst>
                <a:gd name="T0" fmla="*/ 2 w 1801"/>
                <a:gd name="T1" fmla="*/ 0 h 767"/>
                <a:gd name="T2" fmla="*/ 1 w 1801"/>
                <a:gd name="T3" fmla="*/ 0 h 767"/>
                <a:gd name="T4" fmla="*/ 1 w 1801"/>
                <a:gd name="T5" fmla="*/ 0 h 767"/>
                <a:gd name="T6" fmla="*/ 0 w 1801"/>
                <a:gd name="T7" fmla="*/ 1 h 767"/>
                <a:gd name="T8" fmla="*/ 0 w 1801"/>
                <a:gd name="T9" fmla="*/ 1 h 767"/>
                <a:gd name="T10" fmla="*/ 0 w 1801"/>
                <a:gd name="T11" fmla="*/ 1 h 767"/>
                <a:gd name="T12" fmla="*/ 1 w 1801"/>
                <a:gd name="T13" fmla="*/ 0 h 767"/>
                <a:gd name="T14" fmla="*/ 1 w 1801"/>
                <a:gd name="T15" fmla="*/ 0 h 767"/>
                <a:gd name="T16" fmla="*/ 2 w 1801"/>
                <a:gd name="T17" fmla="*/ 0 h 767"/>
                <a:gd name="T18" fmla="*/ 2 w 1801"/>
                <a:gd name="T19" fmla="*/ 0 h 7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01"/>
                <a:gd name="T31" fmla="*/ 0 h 767"/>
                <a:gd name="T32" fmla="*/ 1801 w 1801"/>
                <a:gd name="T33" fmla="*/ 767 h 76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01" h="767">
                  <a:moveTo>
                    <a:pt x="1400" y="0"/>
                  </a:moveTo>
                  <a:cubicBezTo>
                    <a:pt x="1132" y="0"/>
                    <a:pt x="831" y="79"/>
                    <a:pt x="729" y="176"/>
                  </a:cubicBezTo>
                  <a:cubicBezTo>
                    <a:pt x="653" y="247"/>
                    <a:pt x="704" y="308"/>
                    <a:pt x="841" y="336"/>
                  </a:cubicBezTo>
                  <a:cubicBezTo>
                    <a:pt x="299" y="593"/>
                    <a:pt x="299" y="593"/>
                    <a:pt x="299" y="593"/>
                  </a:cubicBezTo>
                  <a:cubicBezTo>
                    <a:pt x="0" y="767"/>
                    <a:pt x="0" y="767"/>
                    <a:pt x="0" y="767"/>
                  </a:cubicBezTo>
                  <a:cubicBezTo>
                    <a:pt x="397" y="617"/>
                    <a:pt x="397" y="617"/>
                    <a:pt x="397" y="617"/>
                  </a:cubicBezTo>
                  <a:cubicBezTo>
                    <a:pt x="953" y="350"/>
                    <a:pt x="953" y="350"/>
                    <a:pt x="953" y="350"/>
                  </a:cubicBezTo>
                  <a:cubicBezTo>
                    <a:pt x="976" y="351"/>
                    <a:pt x="1001" y="352"/>
                    <a:pt x="1027" y="352"/>
                  </a:cubicBezTo>
                  <a:cubicBezTo>
                    <a:pt x="1295" y="352"/>
                    <a:pt x="1596" y="273"/>
                    <a:pt x="1699" y="176"/>
                  </a:cubicBezTo>
                  <a:cubicBezTo>
                    <a:pt x="1801" y="79"/>
                    <a:pt x="1668" y="0"/>
                    <a:pt x="1400" y="0"/>
                  </a:cubicBezTo>
                  <a:close/>
                </a:path>
              </a:pathLst>
            </a:custGeom>
            <a:solidFill>
              <a:schemeClr val="tx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4" name="Group 61"/>
          <p:cNvGrpSpPr>
            <a:grpSpLocks/>
          </p:cNvGrpSpPr>
          <p:nvPr/>
        </p:nvGrpSpPr>
        <p:grpSpPr bwMode="auto">
          <a:xfrm>
            <a:off x="1547664" y="3501008"/>
            <a:ext cx="835025" cy="855662"/>
            <a:chOff x="1548" y="538"/>
            <a:chExt cx="886" cy="921"/>
          </a:xfrm>
        </p:grpSpPr>
        <p:pic>
          <p:nvPicPr>
            <p:cNvPr id="62" name="Picture 62" descr="Vereinigten-Arabischen-Emir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548" y="538"/>
              <a:ext cx="576" cy="9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3" name="Freeform 63"/>
            <p:cNvSpPr>
              <a:spLocks/>
            </p:cNvSpPr>
            <p:nvPr/>
          </p:nvSpPr>
          <p:spPr bwMode="auto">
            <a:xfrm>
              <a:off x="1638" y="1080"/>
              <a:ext cx="796" cy="338"/>
            </a:xfrm>
            <a:custGeom>
              <a:avLst/>
              <a:gdLst>
                <a:gd name="T0" fmla="*/ 2 w 1801"/>
                <a:gd name="T1" fmla="*/ 0 h 767"/>
                <a:gd name="T2" fmla="*/ 1 w 1801"/>
                <a:gd name="T3" fmla="*/ 0 h 767"/>
                <a:gd name="T4" fmla="*/ 1 w 1801"/>
                <a:gd name="T5" fmla="*/ 0 h 767"/>
                <a:gd name="T6" fmla="*/ 0 w 1801"/>
                <a:gd name="T7" fmla="*/ 1 h 767"/>
                <a:gd name="T8" fmla="*/ 0 w 1801"/>
                <a:gd name="T9" fmla="*/ 1 h 767"/>
                <a:gd name="T10" fmla="*/ 0 w 1801"/>
                <a:gd name="T11" fmla="*/ 1 h 767"/>
                <a:gd name="T12" fmla="*/ 1 w 1801"/>
                <a:gd name="T13" fmla="*/ 0 h 767"/>
                <a:gd name="T14" fmla="*/ 2 w 1801"/>
                <a:gd name="T15" fmla="*/ 0 h 767"/>
                <a:gd name="T16" fmla="*/ 3 w 1801"/>
                <a:gd name="T17" fmla="*/ 0 h 767"/>
                <a:gd name="T18" fmla="*/ 2 w 1801"/>
                <a:gd name="T19" fmla="*/ 0 h 7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01"/>
                <a:gd name="T31" fmla="*/ 0 h 767"/>
                <a:gd name="T32" fmla="*/ 1801 w 1801"/>
                <a:gd name="T33" fmla="*/ 767 h 76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01" h="767">
                  <a:moveTo>
                    <a:pt x="1400" y="0"/>
                  </a:moveTo>
                  <a:cubicBezTo>
                    <a:pt x="1132" y="0"/>
                    <a:pt x="831" y="79"/>
                    <a:pt x="729" y="176"/>
                  </a:cubicBezTo>
                  <a:cubicBezTo>
                    <a:pt x="653" y="247"/>
                    <a:pt x="704" y="308"/>
                    <a:pt x="841" y="336"/>
                  </a:cubicBezTo>
                  <a:cubicBezTo>
                    <a:pt x="299" y="593"/>
                    <a:pt x="299" y="593"/>
                    <a:pt x="299" y="593"/>
                  </a:cubicBezTo>
                  <a:cubicBezTo>
                    <a:pt x="0" y="767"/>
                    <a:pt x="0" y="767"/>
                    <a:pt x="0" y="767"/>
                  </a:cubicBezTo>
                  <a:cubicBezTo>
                    <a:pt x="397" y="617"/>
                    <a:pt x="397" y="617"/>
                    <a:pt x="397" y="617"/>
                  </a:cubicBezTo>
                  <a:cubicBezTo>
                    <a:pt x="953" y="350"/>
                    <a:pt x="953" y="350"/>
                    <a:pt x="953" y="350"/>
                  </a:cubicBezTo>
                  <a:cubicBezTo>
                    <a:pt x="976" y="351"/>
                    <a:pt x="1001" y="352"/>
                    <a:pt x="1027" y="352"/>
                  </a:cubicBezTo>
                  <a:cubicBezTo>
                    <a:pt x="1295" y="352"/>
                    <a:pt x="1596" y="273"/>
                    <a:pt x="1699" y="176"/>
                  </a:cubicBezTo>
                  <a:cubicBezTo>
                    <a:pt x="1801" y="79"/>
                    <a:pt x="1668" y="0"/>
                    <a:pt x="1400" y="0"/>
                  </a:cubicBezTo>
                  <a:close/>
                </a:path>
              </a:pathLst>
            </a:custGeom>
            <a:solidFill>
              <a:schemeClr val="tx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70" name="圖片 69" descr="3873658629492895736.g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917700" y="2420888"/>
            <a:ext cx="3092459" cy="2989377"/>
          </a:xfrm>
          <a:prstGeom prst="rect">
            <a:avLst/>
          </a:prstGeom>
        </p:spPr>
      </p:pic>
      <p:pic>
        <p:nvPicPr>
          <p:cNvPr id="97" name="Picture 271" descr="nature_naturalcity44_e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21010688">
            <a:off x="-5849340" y="4052360"/>
            <a:ext cx="5120492" cy="1516597"/>
          </a:xfrm>
          <a:prstGeom prst="rect">
            <a:avLst/>
          </a:prstGeom>
          <a:noFill/>
        </p:spPr>
      </p:pic>
      <p:sp>
        <p:nvSpPr>
          <p:cNvPr id="84" name="文字方塊 83"/>
          <p:cNvSpPr txBox="1"/>
          <p:nvPr>
            <p:custDataLst>
              <p:tags r:id="rId1"/>
            </p:custDataLst>
          </p:nvPr>
        </p:nvSpPr>
        <p:spPr>
          <a:xfrm>
            <a:off x="-5516" y="4758243"/>
            <a:ext cx="9144000" cy="830997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txBody>
          <a:bodyPr vert="horz" wrap="square" rtlCol="0" anchor="ctr">
            <a:spAutoFit/>
          </a:bodyPr>
          <a:lstStyle/>
          <a:p>
            <a:pPr algn="ctr"/>
            <a:r>
              <a:rPr lang="zh-TW" altLang="en-US" sz="48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王漢宗特黑體繁" pitchFamily="2" charset="-120"/>
                <a:ea typeface="王漢宗特黑體繁" pitchFamily="2" charset="-120"/>
              </a:rPr>
              <a:t>新風貌素材及圖表而誕生</a:t>
            </a:r>
            <a:endParaRPr lang="zh-TW" altLang="en-US" sz="4800" dirty="0">
              <a:solidFill>
                <a:prstClr val="black">
                  <a:lumMod val="75000"/>
                  <a:lumOff val="25000"/>
                </a:prstClr>
              </a:solidFill>
              <a:latin typeface="王漢宗特黑體繁" pitchFamily="2" charset="-120"/>
              <a:ea typeface="王漢宗特黑體繁" pitchFamily="2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163 -0.10695 C 0.12118 -0.11134 0.1309 -0.11968 0.13837 -0.12801 C 0.13975 -0.1294 0.14114 -0.13195 0.14288 -0.13357 C 0.14583 -0.13658 0.15225 -0.14213 0.15225 -0.1419 C 0.15469 -0.14722 0.15659 -0.1507 0.16111 -0.15232 C 0.16441 -0.1588 0.16771 -0.16204 0.17153 -0.16713 C 0.17257 -0.16852 0.17291 -0.17014 0.17396 -0.17153 C 0.17743 -0.17616 0.18003 -0.17662 0.18437 -0.18056 C 0.19392 -0.18889 0.18107 -0.18056 0.19201 -0.1875 C 0.19531 -0.19421 0.20121 -0.19722 0.20712 -0.2007 C 0.21198 -0.20417 0.21597 -0.2081 0.22083 -0.21065 C 0.23107 -0.21713 0.22378 -0.21065 0.23246 -0.21667 C 0.23819 -0.22107 0.24496 -0.22616 0.25173 -0.22847 C 0.25503 -0.23125 0.25416 -0.23125 0.25816 -0.23287 C 0.26146 -0.2338 0.26736 -0.23588 0.26736 -0.23542 C 0.27413 -0.24167 0.28246 -0.24167 0.28958 -0.24607 C 0.29045 -0.24676 0.29149 -0.24815 0.29253 -0.24884 C 0.296 -0.25023 0.30208 -0.25185 0.30208 -0.25162 C 0.30833 -0.25764 0.31441 -0.25949 0.32257 -0.26065 C 0.33489 -0.26852 0.31753 -0.2581 0.33385 -0.26505 C 0.33541 -0.26574 0.33611 -0.26713 0.3375 -0.26783 C 0.33941 -0.26852 0.34201 -0.26875 0.34427 -0.26898 C 0.35121 -0.275 0.35903 -0.27755 0.36701 -0.2794 C 0.37153 -0.28357 0.3743 -0.2838 0.37951 -0.28542 C 0.38455 -0.28866 0.38889 -0.28958 0.39444 -0.2912 C 0.40191 -0.29607 0.40972 -0.29954 0.41753 -0.30301 C 0.42135 -0.30625 0.42795 -0.31042 0.43246 -0.3132 C 0.43455 -0.31435 0.43906 -0.31597 0.43906 -0.31551 C 0.44531 -0.32176 0.45156 -0.32639 0.45764 -0.33195 C 0.46666 -0.34005 0.47448 -0.34908 0.48281 -0.35857 C 0.48941 -0.36528 0.49826 -0.36968 0.5026 -0.37986 " pathEditMode="relative" rAng="0" ptsTypes="ffffffffffffffffffffffffffffffA">
                                      <p:cBhvr>
                                        <p:cTn id="69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00" y="-13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G:\圖檔\JPG\商務\THE WRESTLER_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5656" cy="6858000"/>
          </a:xfrm>
          <a:prstGeom prst="rect">
            <a:avLst/>
          </a:prstGeom>
          <a:noFill/>
        </p:spPr>
      </p:pic>
      <p:sp>
        <p:nvSpPr>
          <p:cNvPr id="3" name="文字方塊 2"/>
          <p:cNvSpPr txBox="1"/>
          <p:nvPr>
            <p:custDataLst>
              <p:tags r:id="rId1"/>
            </p:custDataLst>
          </p:nvPr>
        </p:nvSpPr>
        <p:spPr>
          <a:xfrm>
            <a:off x="-6032" y="1484784"/>
            <a:ext cx="9144000" cy="830997"/>
          </a:xfrm>
          <a:prstGeom prst="rect">
            <a:avLst/>
          </a:prstGeom>
          <a:solidFill>
            <a:srgbClr val="FF0000">
              <a:alpha val="69804"/>
            </a:srgbClr>
          </a:solidFill>
          <a:ln>
            <a:noFill/>
          </a:ln>
        </p:spPr>
        <p:txBody>
          <a:bodyPr vert="horz" wrap="square" rtlCol="0" anchor="ctr">
            <a:spAutoFit/>
          </a:bodyPr>
          <a:lstStyle/>
          <a:p>
            <a:pPr algn="ctr"/>
            <a:r>
              <a:rPr lang="zh-TW" altLang="en-US" sz="4800" dirty="0" smtClean="0">
                <a:solidFill>
                  <a:prstClr val="white"/>
                </a:solidFill>
                <a:latin typeface="王漢宗特黑體繁" pitchFamily="2" charset="-120"/>
                <a:ea typeface="王漢宗特黑體繁" pitchFamily="2" charset="-120"/>
              </a:rPr>
              <a:t>不要害怕被打倒</a:t>
            </a:r>
            <a:endParaRPr lang="zh-TW" altLang="en-US" sz="4800" dirty="0">
              <a:solidFill>
                <a:prstClr val="white"/>
              </a:solidFill>
              <a:latin typeface="王漢宗特黑體繁" pitchFamily="2" charset="-120"/>
              <a:ea typeface="王漢宗特黑體繁" pitchFamily="2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9" name="物件 118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555" name="think-cell Slide" r:id="rId15" imgW="0" imgH="0" progId="TCLayout.ActiveDocument.1">
                  <p:embed/>
                </p:oleObj>
              </mc:Choice>
              <mc:Fallback>
                <p:oleObj name="think-cell Slide" r:id="rId15" imgW="0" imgH="0" progId="TCLayout.ActiveDocument.1">
                  <p:embed/>
                  <p:pic>
                    <p:nvPicPr>
                      <p:cNvPr id="0" name="Rectangle 1" hidden="1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" name="向右箭號 99"/>
          <p:cNvSpPr/>
          <p:nvPr>
            <p:custDataLst>
              <p:tags r:id="rId3"/>
            </p:custDataLst>
          </p:nvPr>
        </p:nvSpPr>
        <p:spPr bwMode="auto">
          <a:xfrm rot="2758316">
            <a:off x="3300494" y="450208"/>
            <a:ext cx="2530499" cy="6349749"/>
          </a:xfrm>
          <a:prstGeom prst="rightArrow">
            <a:avLst>
              <a:gd name="adj1" fmla="val 29598"/>
              <a:gd name="adj2" fmla="val 64831"/>
            </a:avLst>
          </a:prstGeom>
          <a:solidFill>
            <a:srgbClr val="FFCC9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TW" altLang="en-US" smtClean="0">
              <a:solidFill>
                <a:srgbClr val="000000"/>
              </a:solidFill>
              <a:ea typeface="微软雅黑" pitchFamily="34" charset="-122"/>
            </a:endParaRPr>
          </a:p>
        </p:txBody>
      </p:sp>
      <p:sp>
        <p:nvSpPr>
          <p:cNvPr id="327" name="AutoShape 64"/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>
            <a:off x="533731" y="614250"/>
            <a:ext cx="2527691" cy="254561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2400" b="1" dirty="0" smtClean="0">
                <a:solidFill>
                  <a:sysClr val="windowText" lastClr="000000"/>
                </a:solidFill>
              </a:rPr>
              <a:t>Road Signs </a:t>
            </a:r>
            <a:r>
              <a:rPr lang="en-US" sz="2400" kern="0" dirty="0" smtClean="0">
                <a:solidFill>
                  <a:sysClr val="windowText" lastClr="000000"/>
                </a:solidFill>
                <a:ea typeface="굴림" charset="-127"/>
                <a:cs typeface="Arial" pitchFamily="34" charset="0"/>
              </a:rPr>
              <a:t>– Your Text Here</a:t>
            </a:r>
          </a:p>
        </p:txBody>
      </p:sp>
      <p:grpSp>
        <p:nvGrpSpPr>
          <p:cNvPr id="2" name="Group 3"/>
          <p:cNvGrpSpPr/>
          <p:nvPr>
            <p:custDataLst>
              <p:tags r:id="rId5"/>
            </p:custDataLst>
          </p:nvPr>
        </p:nvGrpSpPr>
        <p:grpSpPr>
          <a:xfrm>
            <a:off x="275832" y="1346113"/>
            <a:ext cx="4186068" cy="2036489"/>
            <a:chOff x="3884613" y="3675063"/>
            <a:chExt cx="4710113" cy="925513"/>
          </a:xfrm>
        </p:grpSpPr>
        <p:sp>
          <p:nvSpPr>
            <p:cNvPr id="5" name="Freeform 145"/>
            <p:cNvSpPr>
              <a:spLocks noEditPoints="1"/>
            </p:cNvSpPr>
            <p:nvPr/>
          </p:nvSpPr>
          <p:spPr bwMode="auto">
            <a:xfrm>
              <a:off x="3884613" y="3675063"/>
              <a:ext cx="4710113" cy="925513"/>
            </a:xfrm>
            <a:custGeom>
              <a:avLst/>
              <a:gdLst/>
              <a:ahLst/>
              <a:cxnLst>
                <a:cxn ang="0">
                  <a:pos x="653" y="0"/>
                </a:cxn>
                <a:cxn ang="0">
                  <a:pos x="603" y="3"/>
                </a:cxn>
                <a:cxn ang="0">
                  <a:pos x="521" y="19"/>
                </a:cxn>
                <a:cxn ang="0">
                  <a:pos x="522" y="39"/>
                </a:cxn>
                <a:cxn ang="0">
                  <a:pos x="547" y="69"/>
                </a:cxn>
                <a:cxn ang="0">
                  <a:pos x="499" y="128"/>
                </a:cxn>
                <a:cxn ang="0">
                  <a:pos x="59" y="247"/>
                </a:cxn>
                <a:cxn ang="0">
                  <a:pos x="35" y="247"/>
                </a:cxn>
                <a:cxn ang="0">
                  <a:pos x="389" y="161"/>
                </a:cxn>
                <a:cxn ang="0">
                  <a:pos x="538" y="83"/>
                </a:cxn>
                <a:cxn ang="0">
                  <a:pos x="522" y="48"/>
                </a:cxn>
                <a:cxn ang="0">
                  <a:pos x="511" y="25"/>
                </a:cxn>
                <a:cxn ang="0">
                  <a:pos x="566" y="7"/>
                </a:cxn>
                <a:cxn ang="0">
                  <a:pos x="639" y="0"/>
                </a:cxn>
                <a:cxn ang="0">
                  <a:pos x="638" y="0"/>
                </a:cxn>
                <a:cxn ang="0">
                  <a:pos x="534" y="12"/>
                </a:cxn>
                <a:cxn ang="0">
                  <a:pos x="506" y="32"/>
                </a:cxn>
                <a:cxn ang="0">
                  <a:pos x="524" y="57"/>
                </a:cxn>
                <a:cxn ang="0">
                  <a:pos x="516" y="100"/>
                </a:cxn>
                <a:cxn ang="0">
                  <a:pos x="220" y="200"/>
                </a:cxn>
                <a:cxn ang="0">
                  <a:pos x="292" y="247"/>
                </a:cxn>
                <a:cxn ang="0">
                  <a:pos x="697" y="199"/>
                </a:cxn>
                <a:cxn ang="0">
                  <a:pos x="764" y="100"/>
                </a:cxn>
                <a:cxn ang="0">
                  <a:pos x="677" y="57"/>
                </a:cxn>
                <a:cxn ang="0">
                  <a:pos x="607" y="32"/>
                </a:cxn>
                <a:cxn ang="0">
                  <a:pos x="590" y="13"/>
                </a:cxn>
                <a:cxn ang="0">
                  <a:pos x="666" y="0"/>
                </a:cxn>
                <a:cxn ang="0">
                  <a:pos x="698" y="0"/>
                </a:cxn>
                <a:cxn ang="0">
                  <a:pos x="664" y="18"/>
                </a:cxn>
                <a:cxn ang="0">
                  <a:pos x="1217" y="247"/>
                </a:cxn>
                <a:cxn ang="0">
                  <a:pos x="1194" y="247"/>
                </a:cxn>
                <a:cxn ang="0">
                  <a:pos x="792" y="48"/>
                </a:cxn>
                <a:cxn ang="0">
                  <a:pos x="690" y="0"/>
                </a:cxn>
                <a:cxn ang="0">
                  <a:pos x="671" y="0"/>
                </a:cxn>
                <a:cxn ang="0">
                  <a:pos x="601" y="13"/>
                </a:cxn>
                <a:cxn ang="0">
                  <a:pos x="625" y="33"/>
                </a:cxn>
                <a:cxn ang="0">
                  <a:pos x="704" y="57"/>
                </a:cxn>
                <a:cxn ang="0">
                  <a:pos x="807" y="100"/>
                </a:cxn>
                <a:cxn ang="0">
                  <a:pos x="779" y="198"/>
                </a:cxn>
                <a:cxn ang="0">
                  <a:pos x="664" y="247"/>
                </a:cxn>
                <a:cxn ang="0">
                  <a:pos x="752" y="198"/>
                </a:cxn>
                <a:cxn ang="0">
                  <a:pos x="793" y="100"/>
                </a:cxn>
                <a:cxn ang="0">
                  <a:pos x="695" y="57"/>
                </a:cxn>
                <a:cxn ang="0">
                  <a:pos x="619" y="33"/>
                </a:cxn>
                <a:cxn ang="0">
                  <a:pos x="597" y="13"/>
                </a:cxn>
                <a:cxn ang="0">
                  <a:pos x="669" y="0"/>
                </a:cxn>
                <a:cxn ang="0">
                  <a:pos x="668" y="0"/>
                </a:cxn>
                <a:cxn ang="0">
                  <a:pos x="610" y="7"/>
                </a:cxn>
                <a:cxn ang="0">
                  <a:pos x="598" y="26"/>
                </a:cxn>
                <a:cxn ang="0">
                  <a:pos x="657" y="48"/>
                </a:cxn>
                <a:cxn ang="0">
                  <a:pos x="750" y="82"/>
                </a:cxn>
                <a:cxn ang="0">
                  <a:pos x="781" y="159"/>
                </a:cxn>
                <a:cxn ang="0">
                  <a:pos x="772" y="247"/>
                </a:cxn>
                <a:cxn ang="0">
                  <a:pos x="1241" y="247"/>
                </a:cxn>
                <a:cxn ang="0">
                  <a:pos x="667" y="19"/>
                </a:cxn>
              </a:cxnLst>
              <a:rect l="0" t="0" r="r" b="b"/>
              <a:pathLst>
                <a:path w="1256" h="247">
                  <a:moveTo>
                    <a:pt x="666" y="0"/>
                  </a:moveTo>
                  <a:cubicBezTo>
                    <a:pt x="664" y="0"/>
                    <a:pt x="662" y="0"/>
                    <a:pt x="660" y="0"/>
                  </a:cubicBezTo>
                  <a:cubicBezTo>
                    <a:pt x="657" y="0"/>
                    <a:pt x="655" y="0"/>
                    <a:pt x="653" y="0"/>
                  </a:cubicBezTo>
                  <a:cubicBezTo>
                    <a:pt x="651" y="0"/>
                    <a:pt x="649" y="0"/>
                    <a:pt x="647" y="0"/>
                  </a:cubicBezTo>
                  <a:cubicBezTo>
                    <a:pt x="645" y="0"/>
                    <a:pt x="643" y="0"/>
                    <a:pt x="641" y="0"/>
                  </a:cubicBezTo>
                  <a:cubicBezTo>
                    <a:pt x="628" y="1"/>
                    <a:pt x="615" y="2"/>
                    <a:pt x="603" y="3"/>
                  </a:cubicBezTo>
                  <a:cubicBezTo>
                    <a:pt x="591" y="4"/>
                    <a:pt x="579" y="5"/>
                    <a:pt x="568" y="7"/>
                  </a:cubicBezTo>
                  <a:cubicBezTo>
                    <a:pt x="557" y="8"/>
                    <a:pt x="548" y="10"/>
                    <a:pt x="540" y="12"/>
                  </a:cubicBezTo>
                  <a:cubicBezTo>
                    <a:pt x="531" y="14"/>
                    <a:pt x="525" y="17"/>
                    <a:pt x="521" y="19"/>
                  </a:cubicBezTo>
                  <a:cubicBezTo>
                    <a:pt x="518" y="21"/>
                    <a:pt x="516" y="23"/>
                    <a:pt x="516" y="25"/>
                  </a:cubicBezTo>
                  <a:cubicBezTo>
                    <a:pt x="515" y="27"/>
                    <a:pt x="515" y="30"/>
                    <a:pt x="517" y="32"/>
                  </a:cubicBezTo>
                  <a:cubicBezTo>
                    <a:pt x="518" y="34"/>
                    <a:pt x="520" y="37"/>
                    <a:pt x="522" y="39"/>
                  </a:cubicBezTo>
                  <a:cubicBezTo>
                    <a:pt x="525" y="42"/>
                    <a:pt x="527" y="45"/>
                    <a:pt x="530" y="48"/>
                  </a:cubicBezTo>
                  <a:cubicBezTo>
                    <a:pt x="533" y="51"/>
                    <a:pt x="536" y="54"/>
                    <a:pt x="539" y="58"/>
                  </a:cubicBezTo>
                  <a:cubicBezTo>
                    <a:pt x="543" y="61"/>
                    <a:pt x="545" y="65"/>
                    <a:pt x="547" y="69"/>
                  </a:cubicBezTo>
                  <a:cubicBezTo>
                    <a:pt x="549" y="73"/>
                    <a:pt x="550" y="78"/>
                    <a:pt x="550" y="83"/>
                  </a:cubicBezTo>
                  <a:cubicBezTo>
                    <a:pt x="549" y="88"/>
                    <a:pt x="547" y="94"/>
                    <a:pt x="541" y="100"/>
                  </a:cubicBezTo>
                  <a:cubicBezTo>
                    <a:pt x="534" y="109"/>
                    <a:pt x="519" y="118"/>
                    <a:pt x="499" y="128"/>
                  </a:cubicBezTo>
                  <a:cubicBezTo>
                    <a:pt x="477" y="139"/>
                    <a:pt x="448" y="150"/>
                    <a:pt x="412" y="161"/>
                  </a:cubicBezTo>
                  <a:cubicBezTo>
                    <a:pt x="372" y="174"/>
                    <a:pt x="324" y="187"/>
                    <a:pt x="269" y="200"/>
                  </a:cubicBezTo>
                  <a:cubicBezTo>
                    <a:pt x="208" y="215"/>
                    <a:pt x="138" y="231"/>
                    <a:pt x="59" y="247"/>
                  </a:cubicBezTo>
                  <a:cubicBezTo>
                    <a:pt x="56" y="247"/>
                    <a:pt x="53" y="247"/>
                    <a:pt x="50" y="247"/>
                  </a:cubicBezTo>
                  <a:cubicBezTo>
                    <a:pt x="48" y="247"/>
                    <a:pt x="45" y="247"/>
                    <a:pt x="42" y="247"/>
                  </a:cubicBezTo>
                  <a:cubicBezTo>
                    <a:pt x="40" y="247"/>
                    <a:pt x="37" y="247"/>
                    <a:pt x="35" y="247"/>
                  </a:cubicBezTo>
                  <a:cubicBezTo>
                    <a:pt x="32" y="247"/>
                    <a:pt x="29" y="247"/>
                    <a:pt x="26" y="247"/>
                  </a:cubicBezTo>
                  <a:cubicBezTo>
                    <a:pt x="106" y="231"/>
                    <a:pt x="178" y="215"/>
                    <a:pt x="241" y="200"/>
                  </a:cubicBezTo>
                  <a:cubicBezTo>
                    <a:pt x="298" y="187"/>
                    <a:pt x="348" y="174"/>
                    <a:pt x="389" y="161"/>
                  </a:cubicBezTo>
                  <a:cubicBezTo>
                    <a:pt x="427" y="150"/>
                    <a:pt x="458" y="139"/>
                    <a:pt x="481" y="128"/>
                  </a:cubicBezTo>
                  <a:cubicBezTo>
                    <a:pt x="503" y="118"/>
                    <a:pt x="518" y="109"/>
                    <a:pt x="527" y="100"/>
                  </a:cubicBezTo>
                  <a:cubicBezTo>
                    <a:pt x="533" y="94"/>
                    <a:pt x="536" y="88"/>
                    <a:pt x="538" y="83"/>
                  </a:cubicBezTo>
                  <a:cubicBezTo>
                    <a:pt x="539" y="78"/>
                    <a:pt x="538" y="73"/>
                    <a:pt x="537" y="69"/>
                  </a:cubicBezTo>
                  <a:cubicBezTo>
                    <a:pt x="535" y="65"/>
                    <a:pt x="533" y="61"/>
                    <a:pt x="530" y="57"/>
                  </a:cubicBezTo>
                  <a:cubicBezTo>
                    <a:pt x="528" y="54"/>
                    <a:pt x="525" y="51"/>
                    <a:pt x="522" y="48"/>
                  </a:cubicBezTo>
                  <a:cubicBezTo>
                    <a:pt x="520" y="45"/>
                    <a:pt x="517" y="42"/>
                    <a:pt x="515" y="39"/>
                  </a:cubicBezTo>
                  <a:cubicBezTo>
                    <a:pt x="513" y="37"/>
                    <a:pt x="512" y="34"/>
                    <a:pt x="511" y="32"/>
                  </a:cubicBezTo>
                  <a:cubicBezTo>
                    <a:pt x="510" y="30"/>
                    <a:pt x="510" y="27"/>
                    <a:pt x="511" y="25"/>
                  </a:cubicBezTo>
                  <a:cubicBezTo>
                    <a:pt x="512" y="23"/>
                    <a:pt x="513" y="21"/>
                    <a:pt x="517" y="19"/>
                  </a:cubicBezTo>
                  <a:cubicBezTo>
                    <a:pt x="521" y="17"/>
                    <a:pt x="528" y="14"/>
                    <a:pt x="536" y="12"/>
                  </a:cubicBezTo>
                  <a:cubicBezTo>
                    <a:pt x="545" y="10"/>
                    <a:pt x="555" y="8"/>
                    <a:pt x="566" y="7"/>
                  </a:cubicBezTo>
                  <a:cubicBezTo>
                    <a:pt x="577" y="5"/>
                    <a:pt x="589" y="4"/>
                    <a:pt x="601" y="3"/>
                  </a:cubicBezTo>
                  <a:cubicBezTo>
                    <a:pt x="613" y="2"/>
                    <a:pt x="626" y="0"/>
                    <a:pt x="639" y="0"/>
                  </a:cubicBezTo>
                  <a:cubicBezTo>
                    <a:pt x="639" y="0"/>
                    <a:pt x="639" y="0"/>
                    <a:pt x="639" y="0"/>
                  </a:cubicBezTo>
                  <a:cubicBezTo>
                    <a:pt x="639" y="0"/>
                    <a:pt x="639" y="0"/>
                    <a:pt x="638" y="0"/>
                  </a:cubicBezTo>
                  <a:cubicBezTo>
                    <a:pt x="638" y="0"/>
                    <a:pt x="638" y="0"/>
                    <a:pt x="638" y="0"/>
                  </a:cubicBezTo>
                  <a:cubicBezTo>
                    <a:pt x="638" y="0"/>
                    <a:pt x="638" y="0"/>
                    <a:pt x="638" y="0"/>
                  </a:cubicBezTo>
                  <a:cubicBezTo>
                    <a:pt x="625" y="0"/>
                    <a:pt x="612" y="2"/>
                    <a:pt x="600" y="3"/>
                  </a:cubicBezTo>
                  <a:cubicBezTo>
                    <a:pt x="587" y="4"/>
                    <a:pt x="575" y="5"/>
                    <a:pt x="564" y="7"/>
                  </a:cubicBezTo>
                  <a:cubicBezTo>
                    <a:pt x="553" y="8"/>
                    <a:pt x="542" y="10"/>
                    <a:pt x="534" y="12"/>
                  </a:cubicBezTo>
                  <a:cubicBezTo>
                    <a:pt x="525" y="14"/>
                    <a:pt x="518" y="17"/>
                    <a:pt x="513" y="19"/>
                  </a:cubicBezTo>
                  <a:cubicBezTo>
                    <a:pt x="510" y="21"/>
                    <a:pt x="508" y="23"/>
                    <a:pt x="507" y="25"/>
                  </a:cubicBezTo>
                  <a:cubicBezTo>
                    <a:pt x="506" y="27"/>
                    <a:pt x="506" y="30"/>
                    <a:pt x="506" y="32"/>
                  </a:cubicBezTo>
                  <a:cubicBezTo>
                    <a:pt x="507" y="34"/>
                    <a:pt x="508" y="37"/>
                    <a:pt x="510" y="39"/>
                  </a:cubicBezTo>
                  <a:cubicBezTo>
                    <a:pt x="512" y="42"/>
                    <a:pt x="514" y="45"/>
                    <a:pt x="516" y="48"/>
                  </a:cubicBezTo>
                  <a:cubicBezTo>
                    <a:pt x="519" y="51"/>
                    <a:pt x="521" y="54"/>
                    <a:pt x="524" y="57"/>
                  </a:cubicBezTo>
                  <a:cubicBezTo>
                    <a:pt x="526" y="61"/>
                    <a:pt x="528" y="65"/>
                    <a:pt x="529" y="69"/>
                  </a:cubicBezTo>
                  <a:cubicBezTo>
                    <a:pt x="530" y="73"/>
                    <a:pt x="530" y="78"/>
                    <a:pt x="528" y="83"/>
                  </a:cubicBezTo>
                  <a:cubicBezTo>
                    <a:pt x="527" y="88"/>
                    <a:pt x="523" y="94"/>
                    <a:pt x="516" y="100"/>
                  </a:cubicBezTo>
                  <a:cubicBezTo>
                    <a:pt x="506" y="109"/>
                    <a:pt x="490" y="118"/>
                    <a:pt x="467" y="128"/>
                  </a:cubicBezTo>
                  <a:cubicBezTo>
                    <a:pt x="443" y="139"/>
                    <a:pt x="411" y="150"/>
                    <a:pt x="372" y="161"/>
                  </a:cubicBezTo>
                  <a:cubicBezTo>
                    <a:pt x="329" y="174"/>
                    <a:pt x="278" y="187"/>
                    <a:pt x="220" y="200"/>
                  </a:cubicBezTo>
                  <a:cubicBezTo>
                    <a:pt x="155" y="215"/>
                    <a:pt x="82" y="231"/>
                    <a:pt x="0" y="247"/>
                  </a:cubicBezTo>
                  <a:cubicBezTo>
                    <a:pt x="49" y="247"/>
                    <a:pt x="98" y="247"/>
                    <a:pt x="146" y="247"/>
                  </a:cubicBezTo>
                  <a:cubicBezTo>
                    <a:pt x="195" y="247"/>
                    <a:pt x="243" y="247"/>
                    <a:pt x="292" y="247"/>
                  </a:cubicBezTo>
                  <a:cubicBezTo>
                    <a:pt x="340" y="247"/>
                    <a:pt x="388" y="247"/>
                    <a:pt x="436" y="247"/>
                  </a:cubicBezTo>
                  <a:cubicBezTo>
                    <a:pt x="484" y="247"/>
                    <a:pt x="512" y="247"/>
                    <a:pt x="560" y="247"/>
                  </a:cubicBezTo>
                  <a:cubicBezTo>
                    <a:pt x="608" y="230"/>
                    <a:pt x="667" y="214"/>
                    <a:pt x="697" y="199"/>
                  </a:cubicBezTo>
                  <a:cubicBezTo>
                    <a:pt x="725" y="185"/>
                    <a:pt x="746" y="172"/>
                    <a:pt x="759" y="159"/>
                  </a:cubicBezTo>
                  <a:cubicBezTo>
                    <a:pt x="771" y="148"/>
                    <a:pt x="778" y="137"/>
                    <a:pt x="778" y="127"/>
                  </a:cubicBezTo>
                  <a:cubicBezTo>
                    <a:pt x="778" y="117"/>
                    <a:pt x="774" y="108"/>
                    <a:pt x="764" y="100"/>
                  </a:cubicBezTo>
                  <a:cubicBezTo>
                    <a:pt x="757" y="93"/>
                    <a:pt x="748" y="88"/>
                    <a:pt x="738" y="82"/>
                  </a:cubicBezTo>
                  <a:cubicBezTo>
                    <a:pt x="728" y="77"/>
                    <a:pt x="718" y="73"/>
                    <a:pt x="707" y="68"/>
                  </a:cubicBezTo>
                  <a:cubicBezTo>
                    <a:pt x="697" y="64"/>
                    <a:pt x="687" y="61"/>
                    <a:pt x="677" y="57"/>
                  </a:cubicBezTo>
                  <a:cubicBezTo>
                    <a:pt x="667" y="54"/>
                    <a:pt x="658" y="51"/>
                    <a:pt x="649" y="48"/>
                  </a:cubicBezTo>
                  <a:cubicBezTo>
                    <a:pt x="641" y="45"/>
                    <a:pt x="633" y="42"/>
                    <a:pt x="626" y="40"/>
                  </a:cubicBezTo>
                  <a:cubicBezTo>
                    <a:pt x="619" y="37"/>
                    <a:pt x="613" y="35"/>
                    <a:pt x="607" y="32"/>
                  </a:cubicBezTo>
                  <a:cubicBezTo>
                    <a:pt x="602" y="30"/>
                    <a:pt x="597" y="28"/>
                    <a:pt x="593" y="26"/>
                  </a:cubicBezTo>
                  <a:cubicBezTo>
                    <a:pt x="590" y="24"/>
                    <a:pt x="588" y="22"/>
                    <a:pt x="587" y="20"/>
                  </a:cubicBezTo>
                  <a:cubicBezTo>
                    <a:pt x="585" y="17"/>
                    <a:pt x="587" y="15"/>
                    <a:pt x="590" y="13"/>
                  </a:cubicBezTo>
                  <a:cubicBezTo>
                    <a:pt x="594" y="11"/>
                    <a:pt x="600" y="9"/>
                    <a:pt x="607" y="7"/>
                  </a:cubicBezTo>
                  <a:cubicBezTo>
                    <a:pt x="615" y="6"/>
                    <a:pt x="624" y="4"/>
                    <a:pt x="634" y="3"/>
                  </a:cubicBezTo>
                  <a:cubicBezTo>
                    <a:pt x="643" y="2"/>
                    <a:pt x="654" y="1"/>
                    <a:pt x="666" y="0"/>
                  </a:cubicBezTo>
                  <a:close/>
                  <a:moveTo>
                    <a:pt x="699" y="0"/>
                  </a:moveTo>
                  <a:cubicBezTo>
                    <a:pt x="699" y="0"/>
                    <a:pt x="699" y="0"/>
                    <a:pt x="698" y="0"/>
                  </a:cubicBezTo>
                  <a:cubicBezTo>
                    <a:pt x="698" y="0"/>
                    <a:pt x="698" y="0"/>
                    <a:pt x="698" y="0"/>
                  </a:cubicBezTo>
                  <a:cubicBezTo>
                    <a:pt x="698" y="0"/>
                    <a:pt x="698" y="0"/>
                    <a:pt x="698" y="0"/>
                  </a:cubicBezTo>
                  <a:cubicBezTo>
                    <a:pt x="698" y="0"/>
                    <a:pt x="698" y="0"/>
                    <a:pt x="698" y="0"/>
                  </a:cubicBezTo>
                  <a:cubicBezTo>
                    <a:pt x="653" y="5"/>
                    <a:pt x="646" y="11"/>
                    <a:pt x="664" y="18"/>
                  </a:cubicBezTo>
                  <a:cubicBezTo>
                    <a:pt x="684" y="27"/>
                    <a:pt x="736" y="37"/>
                    <a:pt x="799" y="48"/>
                  </a:cubicBezTo>
                  <a:cubicBezTo>
                    <a:pt x="876" y="63"/>
                    <a:pt x="971" y="80"/>
                    <a:pt x="1049" y="103"/>
                  </a:cubicBezTo>
                  <a:cubicBezTo>
                    <a:pt x="1153" y="134"/>
                    <a:pt x="1239" y="178"/>
                    <a:pt x="1217" y="247"/>
                  </a:cubicBezTo>
                  <a:cubicBezTo>
                    <a:pt x="1214" y="247"/>
                    <a:pt x="1211" y="247"/>
                    <a:pt x="1209" y="247"/>
                  </a:cubicBezTo>
                  <a:cubicBezTo>
                    <a:pt x="1206" y="247"/>
                    <a:pt x="1204" y="247"/>
                    <a:pt x="1201" y="247"/>
                  </a:cubicBezTo>
                  <a:cubicBezTo>
                    <a:pt x="1199" y="247"/>
                    <a:pt x="1196" y="247"/>
                    <a:pt x="1194" y="247"/>
                  </a:cubicBezTo>
                  <a:cubicBezTo>
                    <a:pt x="1191" y="247"/>
                    <a:pt x="1188" y="247"/>
                    <a:pt x="1185" y="247"/>
                  </a:cubicBezTo>
                  <a:cubicBezTo>
                    <a:pt x="1215" y="178"/>
                    <a:pt x="1135" y="134"/>
                    <a:pt x="1034" y="103"/>
                  </a:cubicBezTo>
                  <a:cubicBezTo>
                    <a:pt x="959" y="80"/>
                    <a:pt x="866" y="63"/>
                    <a:pt x="792" y="48"/>
                  </a:cubicBezTo>
                  <a:cubicBezTo>
                    <a:pt x="730" y="37"/>
                    <a:pt x="679" y="27"/>
                    <a:pt x="660" y="18"/>
                  </a:cubicBezTo>
                  <a:cubicBezTo>
                    <a:pt x="644" y="11"/>
                    <a:pt x="651" y="5"/>
                    <a:pt x="696" y="0"/>
                  </a:cubicBezTo>
                  <a:cubicBezTo>
                    <a:pt x="694" y="0"/>
                    <a:pt x="692" y="0"/>
                    <a:pt x="690" y="0"/>
                  </a:cubicBezTo>
                  <a:cubicBezTo>
                    <a:pt x="688" y="0"/>
                    <a:pt x="685" y="0"/>
                    <a:pt x="683" y="0"/>
                  </a:cubicBezTo>
                  <a:cubicBezTo>
                    <a:pt x="681" y="0"/>
                    <a:pt x="679" y="0"/>
                    <a:pt x="677" y="0"/>
                  </a:cubicBezTo>
                  <a:cubicBezTo>
                    <a:pt x="675" y="0"/>
                    <a:pt x="673" y="0"/>
                    <a:pt x="671" y="0"/>
                  </a:cubicBezTo>
                  <a:cubicBezTo>
                    <a:pt x="659" y="1"/>
                    <a:pt x="649" y="2"/>
                    <a:pt x="640" y="3"/>
                  </a:cubicBezTo>
                  <a:cubicBezTo>
                    <a:pt x="630" y="5"/>
                    <a:pt x="622" y="6"/>
                    <a:pt x="615" y="8"/>
                  </a:cubicBezTo>
                  <a:cubicBezTo>
                    <a:pt x="608" y="9"/>
                    <a:pt x="603" y="11"/>
                    <a:pt x="601" y="13"/>
                  </a:cubicBezTo>
                  <a:cubicBezTo>
                    <a:pt x="598" y="15"/>
                    <a:pt x="597" y="17"/>
                    <a:pt x="599" y="20"/>
                  </a:cubicBezTo>
                  <a:cubicBezTo>
                    <a:pt x="601" y="22"/>
                    <a:pt x="605" y="24"/>
                    <a:pt x="609" y="26"/>
                  </a:cubicBezTo>
                  <a:cubicBezTo>
                    <a:pt x="613" y="28"/>
                    <a:pt x="619" y="30"/>
                    <a:pt x="625" y="33"/>
                  </a:cubicBezTo>
                  <a:cubicBezTo>
                    <a:pt x="631" y="35"/>
                    <a:pt x="639" y="37"/>
                    <a:pt x="647" y="40"/>
                  </a:cubicBezTo>
                  <a:cubicBezTo>
                    <a:pt x="655" y="42"/>
                    <a:pt x="664" y="45"/>
                    <a:pt x="673" y="48"/>
                  </a:cubicBezTo>
                  <a:cubicBezTo>
                    <a:pt x="682" y="51"/>
                    <a:pt x="693" y="54"/>
                    <a:pt x="704" y="57"/>
                  </a:cubicBezTo>
                  <a:cubicBezTo>
                    <a:pt x="715" y="61"/>
                    <a:pt x="727" y="64"/>
                    <a:pt x="738" y="69"/>
                  </a:cubicBezTo>
                  <a:cubicBezTo>
                    <a:pt x="751" y="73"/>
                    <a:pt x="763" y="77"/>
                    <a:pt x="774" y="82"/>
                  </a:cubicBezTo>
                  <a:cubicBezTo>
                    <a:pt x="786" y="88"/>
                    <a:pt x="797" y="94"/>
                    <a:pt x="807" y="100"/>
                  </a:cubicBezTo>
                  <a:cubicBezTo>
                    <a:pt x="820" y="109"/>
                    <a:pt x="828" y="117"/>
                    <a:pt x="831" y="127"/>
                  </a:cubicBezTo>
                  <a:cubicBezTo>
                    <a:pt x="835" y="137"/>
                    <a:pt x="833" y="148"/>
                    <a:pt x="825" y="159"/>
                  </a:cubicBezTo>
                  <a:cubicBezTo>
                    <a:pt x="817" y="171"/>
                    <a:pt x="801" y="184"/>
                    <a:pt x="779" y="198"/>
                  </a:cubicBezTo>
                  <a:cubicBezTo>
                    <a:pt x="754" y="214"/>
                    <a:pt x="739" y="230"/>
                    <a:pt x="697" y="247"/>
                  </a:cubicBezTo>
                  <a:cubicBezTo>
                    <a:pt x="694" y="247"/>
                    <a:pt x="674" y="247"/>
                    <a:pt x="671" y="247"/>
                  </a:cubicBezTo>
                  <a:cubicBezTo>
                    <a:pt x="668" y="247"/>
                    <a:pt x="666" y="247"/>
                    <a:pt x="664" y="247"/>
                  </a:cubicBezTo>
                  <a:cubicBezTo>
                    <a:pt x="661" y="247"/>
                    <a:pt x="659" y="247"/>
                    <a:pt x="656" y="247"/>
                  </a:cubicBezTo>
                  <a:cubicBezTo>
                    <a:pt x="653" y="247"/>
                    <a:pt x="650" y="247"/>
                    <a:pt x="647" y="247"/>
                  </a:cubicBezTo>
                  <a:cubicBezTo>
                    <a:pt x="690" y="230"/>
                    <a:pt x="726" y="214"/>
                    <a:pt x="752" y="198"/>
                  </a:cubicBezTo>
                  <a:cubicBezTo>
                    <a:pt x="776" y="185"/>
                    <a:pt x="793" y="171"/>
                    <a:pt x="804" y="159"/>
                  </a:cubicBezTo>
                  <a:cubicBezTo>
                    <a:pt x="813" y="148"/>
                    <a:pt x="816" y="137"/>
                    <a:pt x="814" y="127"/>
                  </a:cubicBezTo>
                  <a:cubicBezTo>
                    <a:pt x="812" y="117"/>
                    <a:pt x="805" y="109"/>
                    <a:pt x="793" y="100"/>
                  </a:cubicBezTo>
                  <a:cubicBezTo>
                    <a:pt x="784" y="94"/>
                    <a:pt x="773" y="88"/>
                    <a:pt x="762" y="82"/>
                  </a:cubicBezTo>
                  <a:cubicBezTo>
                    <a:pt x="751" y="77"/>
                    <a:pt x="740" y="73"/>
                    <a:pt x="728" y="69"/>
                  </a:cubicBezTo>
                  <a:cubicBezTo>
                    <a:pt x="717" y="64"/>
                    <a:pt x="706" y="61"/>
                    <a:pt x="695" y="57"/>
                  </a:cubicBezTo>
                  <a:cubicBezTo>
                    <a:pt x="685" y="54"/>
                    <a:pt x="674" y="51"/>
                    <a:pt x="665" y="48"/>
                  </a:cubicBezTo>
                  <a:cubicBezTo>
                    <a:pt x="656" y="45"/>
                    <a:pt x="648" y="42"/>
                    <a:pt x="640" y="40"/>
                  </a:cubicBezTo>
                  <a:cubicBezTo>
                    <a:pt x="632" y="37"/>
                    <a:pt x="625" y="35"/>
                    <a:pt x="619" y="33"/>
                  </a:cubicBezTo>
                  <a:cubicBezTo>
                    <a:pt x="613" y="30"/>
                    <a:pt x="608" y="28"/>
                    <a:pt x="604" y="26"/>
                  </a:cubicBezTo>
                  <a:cubicBezTo>
                    <a:pt x="600" y="24"/>
                    <a:pt x="597" y="22"/>
                    <a:pt x="595" y="20"/>
                  </a:cubicBezTo>
                  <a:cubicBezTo>
                    <a:pt x="593" y="17"/>
                    <a:pt x="594" y="15"/>
                    <a:pt x="597" y="13"/>
                  </a:cubicBezTo>
                  <a:cubicBezTo>
                    <a:pt x="600" y="11"/>
                    <a:pt x="606" y="9"/>
                    <a:pt x="613" y="8"/>
                  </a:cubicBezTo>
                  <a:cubicBezTo>
                    <a:pt x="619" y="6"/>
                    <a:pt x="628" y="5"/>
                    <a:pt x="638" y="3"/>
                  </a:cubicBezTo>
                  <a:cubicBezTo>
                    <a:pt x="647" y="2"/>
                    <a:pt x="658" y="1"/>
                    <a:pt x="669" y="0"/>
                  </a:cubicBezTo>
                  <a:cubicBezTo>
                    <a:pt x="669" y="0"/>
                    <a:pt x="669" y="0"/>
                    <a:pt x="669" y="0"/>
                  </a:cubicBezTo>
                  <a:cubicBezTo>
                    <a:pt x="669" y="0"/>
                    <a:pt x="668" y="0"/>
                    <a:pt x="668" y="0"/>
                  </a:cubicBezTo>
                  <a:cubicBezTo>
                    <a:pt x="668" y="0"/>
                    <a:pt x="668" y="0"/>
                    <a:pt x="668" y="0"/>
                  </a:cubicBezTo>
                  <a:cubicBezTo>
                    <a:pt x="668" y="0"/>
                    <a:pt x="668" y="0"/>
                    <a:pt x="667" y="0"/>
                  </a:cubicBezTo>
                  <a:cubicBezTo>
                    <a:pt x="656" y="1"/>
                    <a:pt x="645" y="2"/>
                    <a:pt x="636" y="3"/>
                  </a:cubicBezTo>
                  <a:cubicBezTo>
                    <a:pt x="626" y="4"/>
                    <a:pt x="617" y="6"/>
                    <a:pt x="610" y="7"/>
                  </a:cubicBezTo>
                  <a:cubicBezTo>
                    <a:pt x="603" y="9"/>
                    <a:pt x="597" y="11"/>
                    <a:pt x="594" y="13"/>
                  </a:cubicBezTo>
                  <a:cubicBezTo>
                    <a:pt x="590" y="15"/>
                    <a:pt x="589" y="17"/>
                    <a:pt x="591" y="20"/>
                  </a:cubicBezTo>
                  <a:cubicBezTo>
                    <a:pt x="592" y="22"/>
                    <a:pt x="595" y="24"/>
                    <a:pt x="598" y="26"/>
                  </a:cubicBezTo>
                  <a:cubicBezTo>
                    <a:pt x="602" y="28"/>
                    <a:pt x="607" y="30"/>
                    <a:pt x="613" y="33"/>
                  </a:cubicBezTo>
                  <a:cubicBezTo>
                    <a:pt x="619" y="35"/>
                    <a:pt x="626" y="37"/>
                    <a:pt x="633" y="40"/>
                  </a:cubicBezTo>
                  <a:cubicBezTo>
                    <a:pt x="640" y="42"/>
                    <a:pt x="649" y="45"/>
                    <a:pt x="657" y="48"/>
                  </a:cubicBezTo>
                  <a:cubicBezTo>
                    <a:pt x="666" y="51"/>
                    <a:pt x="676" y="54"/>
                    <a:pt x="686" y="57"/>
                  </a:cubicBezTo>
                  <a:cubicBezTo>
                    <a:pt x="696" y="61"/>
                    <a:pt x="707" y="64"/>
                    <a:pt x="718" y="68"/>
                  </a:cubicBezTo>
                  <a:cubicBezTo>
                    <a:pt x="729" y="73"/>
                    <a:pt x="740" y="77"/>
                    <a:pt x="750" y="82"/>
                  </a:cubicBezTo>
                  <a:cubicBezTo>
                    <a:pt x="760" y="88"/>
                    <a:pt x="770" y="94"/>
                    <a:pt x="778" y="100"/>
                  </a:cubicBezTo>
                  <a:cubicBezTo>
                    <a:pt x="789" y="108"/>
                    <a:pt x="795" y="117"/>
                    <a:pt x="796" y="127"/>
                  </a:cubicBezTo>
                  <a:cubicBezTo>
                    <a:pt x="797" y="137"/>
                    <a:pt x="792" y="148"/>
                    <a:pt x="781" y="159"/>
                  </a:cubicBezTo>
                  <a:cubicBezTo>
                    <a:pt x="769" y="172"/>
                    <a:pt x="750" y="185"/>
                    <a:pt x="724" y="198"/>
                  </a:cubicBezTo>
                  <a:cubicBezTo>
                    <a:pt x="696" y="214"/>
                    <a:pt x="658" y="230"/>
                    <a:pt x="613" y="247"/>
                  </a:cubicBezTo>
                  <a:cubicBezTo>
                    <a:pt x="683" y="247"/>
                    <a:pt x="736" y="247"/>
                    <a:pt x="772" y="247"/>
                  </a:cubicBezTo>
                  <a:cubicBezTo>
                    <a:pt x="824" y="247"/>
                    <a:pt x="877" y="247"/>
                    <a:pt x="930" y="247"/>
                  </a:cubicBezTo>
                  <a:cubicBezTo>
                    <a:pt x="982" y="247"/>
                    <a:pt x="1034" y="247"/>
                    <a:pt x="1086" y="247"/>
                  </a:cubicBezTo>
                  <a:cubicBezTo>
                    <a:pt x="1138" y="247"/>
                    <a:pt x="1190" y="247"/>
                    <a:pt x="1241" y="247"/>
                  </a:cubicBezTo>
                  <a:cubicBezTo>
                    <a:pt x="1256" y="177"/>
                    <a:pt x="1167" y="134"/>
                    <a:pt x="1060" y="103"/>
                  </a:cubicBezTo>
                  <a:cubicBezTo>
                    <a:pt x="980" y="80"/>
                    <a:pt x="883" y="63"/>
                    <a:pt x="805" y="48"/>
                  </a:cubicBezTo>
                  <a:cubicBezTo>
                    <a:pt x="741" y="37"/>
                    <a:pt x="687" y="27"/>
                    <a:pt x="667" y="19"/>
                  </a:cubicBezTo>
                  <a:cubicBezTo>
                    <a:pt x="649" y="11"/>
                    <a:pt x="654" y="5"/>
                    <a:pt x="699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  <a:shade val="30000"/>
                    <a:satMod val="115000"/>
                    <a:alpha val="0"/>
                  </a:schemeClr>
                </a:gs>
                <a:gs pos="50000">
                  <a:schemeClr val="bg1">
                    <a:lumMod val="65000"/>
                    <a:shade val="67500"/>
                    <a:satMod val="115000"/>
                  </a:schemeClr>
                </a:gs>
                <a:gs pos="100000">
                  <a:schemeClr val="bg1">
                    <a:lumMod val="6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" name="Freeform 146"/>
            <p:cNvSpPr>
              <a:spLocks/>
            </p:cNvSpPr>
            <p:nvPr/>
          </p:nvSpPr>
          <p:spPr bwMode="auto">
            <a:xfrm>
              <a:off x="3983038" y="3675063"/>
              <a:ext cx="2306638" cy="925513"/>
            </a:xfrm>
            <a:custGeom>
              <a:avLst/>
              <a:gdLst/>
              <a:ahLst/>
              <a:cxnLst>
                <a:cxn ang="0">
                  <a:pos x="615" y="0"/>
                </a:cxn>
                <a:cxn ang="0">
                  <a:pos x="614" y="0"/>
                </a:cxn>
                <a:cxn ang="0">
                  <a:pos x="614" y="0"/>
                </a:cxn>
                <a:cxn ang="0">
                  <a:pos x="613" y="0"/>
                </a:cxn>
                <a:cxn ang="0">
                  <a:pos x="613" y="0"/>
                </a:cxn>
                <a:cxn ang="0">
                  <a:pos x="575" y="3"/>
                </a:cxn>
                <a:cxn ang="0">
                  <a:pos x="540" y="7"/>
                </a:cxn>
                <a:cxn ang="0">
                  <a:pos x="510" y="12"/>
                </a:cxn>
                <a:cxn ang="0">
                  <a:pos x="491" y="19"/>
                </a:cxn>
                <a:cxn ang="0">
                  <a:pos x="485" y="25"/>
                </a:cxn>
                <a:cxn ang="0">
                  <a:pos x="485" y="32"/>
                </a:cxn>
                <a:cxn ang="0">
                  <a:pos x="489" y="39"/>
                </a:cxn>
                <a:cxn ang="0">
                  <a:pos x="496" y="48"/>
                </a:cxn>
                <a:cxn ang="0">
                  <a:pos x="504" y="57"/>
                </a:cxn>
                <a:cxn ang="0">
                  <a:pos x="511" y="69"/>
                </a:cxn>
                <a:cxn ang="0">
                  <a:pos x="512" y="83"/>
                </a:cxn>
                <a:cxn ang="0">
                  <a:pos x="501" y="100"/>
                </a:cxn>
                <a:cxn ang="0">
                  <a:pos x="455" y="128"/>
                </a:cxn>
                <a:cxn ang="0">
                  <a:pos x="363" y="161"/>
                </a:cxn>
                <a:cxn ang="0">
                  <a:pos x="215" y="200"/>
                </a:cxn>
                <a:cxn ang="0">
                  <a:pos x="0" y="247"/>
                </a:cxn>
                <a:cxn ang="0">
                  <a:pos x="9" y="247"/>
                </a:cxn>
                <a:cxn ang="0">
                  <a:pos x="16" y="247"/>
                </a:cxn>
                <a:cxn ang="0">
                  <a:pos x="24" y="247"/>
                </a:cxn>
                <a:cxn ang="0">
                  <a:pos x="33" y="247"/>
                </a:cxn>
                <a:cxn ang="0">
                  <a:pos x="243" y="200"/>
                </a:cxn>
                <a:cxn ang="0">
                  <a:pos x="386" y="161"/>
                </a:cxn>
                <a:cxn ang="0">
                  <a:pos x="473" y="128"/>
                </a:cxn>
                <a:cxn ang="0">
                  <a:pos x="515" y="100"/>
                </a:cxn>
                <a:cxn ang="0">
                  <a:pos x="524" y="83"/>
                </a:cxn>
                <a:cxn ang="0">
                  <a:pos x="521" y="69"/>
                </a:cxn>
                <a:cxn ang="0">
                  <a:pos x="513" y="58"/>
                </a:cxn>
                <a:cxn ang="0">
                  <a:pos x="504" y="48"/>
                </a:cxn>
                <a:cxn ang="0">
                  <a:pos x="496" y="39"/>
                </a:cxn>
                <a:cxn ang="0">
                  <a:pos x="491" y="32"/>
                </a:cxn>
                <a:cxn ang="0">
                  <a:pos x="490" y="25"/>
                </a:cxn>
                <a:cxn ang="0">
                  <a:pos x="495" y="19"/>
                </a:cxn>
                <a:cxn ang="0">
                  <a:pos x="514" y="12"/>
                </a:cxn>
                <a:cxn ang="0">
                  <a:pos x="542" y="7"/>
                </a:cxn>
                <a:cxn ang="0">
                  <a:pos x="577" y="3"/>
                </a:cxn>
                <a:cxn ang="0">
                  <a:pos x="615" y="0"/>
                </a:cxn>
              </a:cxnLst>
              <a:rect l="0" t="0" r="r" b="b"/>
              <a:pathLst>
                <a:path w="615" h="247">
                  <a:moveTo>
                    <a:pt x="615" y="0"/>
                  </a:moveTo>
                  <a:cubicBezTo>
                    <a:pt x="614" y="0"/>
                    <a:pt x="614" y="0"/>
                    <a:pt x="614" y="0"/>
                  </a:cubicBezTo>
                  <a:cubicBezTo>
                    <a:pt x="614" y="0"/>
                    <a:pt x="614" y="0"/>
                    <a:pt x="614" y="0"/>
                  </a:cubicBezTo>
                  <a:cubicBezTo>
                    <a:pt x="614" y="0"/>
                    <a:pt x="614" y="0"/>
                    <a:pt x="613" y="0"/>
                  </a:cubicBezTo>
                  <a:cubicBezTo>
                    <a:pt x="613" y="0"/>
                    <a:pt x="613" y="0"/>
                    <a:pt x="613" y="0"/>
                  </a:cubicBezTo>
                  <a:cubicBezTo>
                    <a:pt x="600" y="0"/>
                    <a:pt x="587" y="2"/>
                    <a:pt x="575" y="3"/>
                  </a:cubicBezTo>
                  <a:cubicBezTo>
                    <a:pt x="563" y="4"/>
                    <a:pt x="551" y="5"/>
                    <a:pt x="540" y="7"/>
                  </a:cubicBezTo>
                  <a:cubicBezTo>
                    <a:pt x="529" y="8"/>
                    <a:pt x="519" y="10"/>
                    <a:pt x="510" y="12"/>
                  </a:cubicBezTo>
                  <a:cubicBezTo>
                    <a:pt x="502" y="14"/>
                    <a:pt x="495" y="17"/>
                    <a:pt x="491" y="19"/>
                  </a:cubicBezTo>
                  <a:cubicBezTo>
                    <a:pt x="487" y="21"/>
                    <a:pt x="486" y="23"/>
                    <a:pt x="485" y="25"/>
                  </a:cubicBezTo>
                  <a:cubicBezTo>
                    <a:pt x="484" y="27"/>
                    <a:pt x="484" y="30"/>
                    <a:pt x="485" y="32"/>
                  </a:cubicBezTo>
                  <a:cubicBezTo>
                    <a:pt x="486" y="34"/>
                    <a:pt x="487" y="37"/>
                    <a:pt x="489" y="39"/>
                  </a:cubicBezTo>
                  <a:cubicBezTo>
                    <a:pt x="491" y="42"/>
                    <a:pt x="494" y="45"/>
                    <a:pt x="496" y="48"/>
                  </a:cubicBezTo>
                  <a:cubicBezTo>
                    <a:pt x="499" y="51"/>
                    <a:pt x="502" y="54"/>
                    <a:pt x="504" y="57"/>
                  </a:cubicBezTo>
                  <a:cubicBezTo>
                    <a:pt x="507" y="61"/>
                    <a:pt x="509" y="65"/>
                    <a:pt x="511" y="69"/>
                  </a:cubicBezTo>
                  <a:cubicBezTo>
                    <a:pt x="512" y="73"/>
                    <a:pt x="513" y="78"/>
                    <a:pt x="512" y="83"/>
                  </a:cubicBezTo>
                  <a:cubicBezTo>
                    <a:pt x="510" y="88"/>
                    <a:pt x="507" y="94"/>
                    <a:pt x="501" y="100"/>
                  </a:cubicBezTo>
                  <a:cubicBezTo>
                    <a:pt x="492" y="109"/>
                    <a:pt x="477" y="118"/>
                    <a:pt x="455" y="128"/>
                  </a:cubicBezTo>
                  <a:cubicBezTo>
                    <a:pt x="432" y="139"/>
                    <a:pt x="401" y="150"/>
                    <a:pt x="363" y="161"/>
                  </a:cubicBezTo>
                  <a:cubicBezTo>
                    <a:pt x="322" y="174"/>
                    <a:pt x="272" y="187"/>
                    <a:pt x="215" y="200"/>
                  </a:cubicBezTo>
                  <a:cubicBezTo>
                    <a:pt x="152" y="215"/>
                    <a:pt x="80" y="231"/>
                    <a:pt x="0" y="247"/>
                  </a:cubicBezTo>
                  <a:cubicBezTo>
                    <a:pt x="3" y="247"/>
                    <a:pt x="6" y="247"/>
                    <a:pt x="9" y="247"/>
                  </a:cubicBezTo>
                  <a:cubicBezTo>
                    <a:pt x="11" y="247"/>
                    <a:pt x="14" y="247"/>
                    <a:pt x="16" y="247"/>
                  </a:cubicBezTo>
                  <a:cubicBezTo>
                    <a:pt x="19" y="247"/>
                    <a:pt x="22" y="247"/>
                    <a:pt x="24" y="247"/>
                  </a:cubicBezTo>
                  <a:cubicBezTo>
                    <a:pt x="27" y="247"/>
                    <a:pt x="30" y="247"/>
                    <a:pt x="33" y="247"/>
                  </a:cubicBezTo>
                  <a:cubicBezTo>
                    <a:pt x="112" y="231"/>
                    <a:pt x="182" y="215"/>
                    <a:pt x="243" y="200"/>
                  </a:cubicBezTo>
                  <a:cubicBezTo>
                    <a:pt x="298" y="187"/>
                    <a:pt x="346" y="174"/>
                    <a:pt x="386" y="161"/>
                  </a:cubicBezTo>
                  <a:cubicBezTo>
                    <a:pt x="422" y="150"/>
                    <a:pt x="451" y="139"/>
                    <a:pt x="473" y="128"/>
                  </a:cubicBezTo>
                  <a:cubicBezTo>
                    <a:pt x="493" y="118"/>
                    <a:pt x="508" y="109"/>
                    <a:pt x="515" y="100"/>
                  </a:cubicBezTo>
                  <a:cubicBezTo>
                    <a:pt x="521" y="94"/>
                    <a:pt x="523" y="88"/>
                    <a:pt x="524" y="83"/>
                  </a:cubicBezTo>
                  <a:cubicBezTo>
                    <a:pt x="524" y="78"/>
                    <a:pt x="523" y="73"/>
                    <a:pt x="521" y="69"/>
                  </a:cubicBezTo>
                  <a:cubicBezTo>
                    <a:pt x="519" y="65"/>
                    <a:pt x="517" y="61"/>
                    <a:pt x="513" y="58"/>
                  </a:cubicBezTo>
                  <a:cubicBezTo>
                    <a:pt x="510" y="54"/>
                    <a:pt x="507" y="51"/>
                    <a:pt x="504" y="48"/>
                  </a:cubicBezTo>
                  <a:cubicBezTo>
                    <a:pt x="501" y="45"/>
                    <a:pt x="499" y="42"/>
                    <a:pt x="496" y="39"/>
                  </a:cubicBezTo>
                  <a:cubicBezTo>
                    <a:pt x="494" y="37"/>
                    <a:pt x="492" y="34"/>
                    <a:pt x="491" y="32"/>
                  </a:cubicBezTo>
                  <a:cubicBezTo>
                    <a:pt x="489" y="30"/>
                    <a:pt x="489" y="27"/>
                    <a:pt x="490" y="25"/>
                  </a:cubicBezTo>
                  <a:cubicBezTo>
                    <a:pt x="490" y="23"/>
                    <a:pt x="492" y="21"/>
                    <a:pt x="495" y="19"/>
                  </a:cubicBezTo>
                  <a:cubicBezTo>
                    <a:pt x="499" y="17"/>
                    <a:pt x="505" y="14"/>
                    <a:pt x="514" y="12"/>
                  </a:cubicBezTo>
                  <a:cubicBezTo>
                    <a:pt x="522" y="10"/>
                    <a:pt x="531" y="8"/>
                    <a:pt x="542" y="7"/>
                  </a:cubicBezTo>
                  <a:cubicBezTo>
                    <a:pt x="553" y="5"/>
                    <a:pt x="565" y="4"/>
                    <a:pt x="577" y="3"/>
                  </a:cubicBezTo>
                  <a:cubicBezTo>
                    <a:pt x="589" y="2"/>
                    <a:pt x="602" y="1"/>
                    <a:pt x="61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shade val="30000"/>
                    <a:satMod val="115000"/>
                    <a:alpha val="0"/>
                  </a:schemeClr>
                </a:gs>
                <a:gs pos="15000">
                  <a:schemeClr val="bg1">
                    <a:shade val="67500"/>
                    <a:satMod val="115000"/>
                  </a:schemeClr>
                </a:gs>
                <a:gs pos="57000">
                  <a:schemeClr val="bg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Freeform 147"/>
            <p:cNvSpPr>
              <a:spLocks/>
            </p:cNvSpPr>
            <p:nvPr/>
          </p:nvSpPr>
          <p:spPr bwMode="auto">
            <a:xfrm>
              <a:off x="6300788" y="3675063"/>
              <a:ext cx="2230438" cy="925513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53" y="0"/>
                </a:cxn>
                <a:cxn ang="0">
                  <a:pos x="53" y="0"/>
                </a:cxn>
                <a:cxn ang="0">
                  <a:pos x="52" y="0"/>
                </a:cxn>
                <a:cxn ang="0">
                  <a:pos x="52" y="0"/>
                </a:cxn>
                <a:cxn ang="0">
                  <a:pos x="16" y="18"/>
                </a:cxn>
                <a:cxn ang="0">
                  <a:pos x="148" y="48"/>
                </a:cxn>
                <a:cxn ang="0">
                  <a:pos x="390" y="103"/>
                </a:cxn>
                <a:cxn ang="0">
                  <a:pos x="541" y="247"/>
                </a:cxn>
                <a:cxn ang="0">
                  <a:pos x="550" y="247"/>
                </a:cxn>
                <a:cxn ang="0">
                  <a:pos x="557" y="247"/>
                </a:cxn>
                <a:cxn ang="0">
                  <a:pos x="565" y="247"/>
                </a:cxn>
                <a:cxn ang="0">
                  <a:pos x="573" y="247"/>
                </a:cxn>
                <a:cxn ang="0">
                  <a:pos x="405" y="103"/>
                </a:cxn>
                <a:cxn ang="0">
                  <a:pos x="155" y="48"/>
                </a:cxn>
                <a:cxn ang="0">
                  <a:pos x="20" y="18"/>
                </a:cxn>
                <a:cxn ang="0">
                  <a:pos x="54" y="0"/>
                </a:cxn>
              </a:cxnLst>
              <a:rect l="0" t="0" r="r" b="b"/>
              <a:pathLst>
                <a:path w="595" h="247">
                  <a:moveTo>
                    <a:pt x="54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7" y="5"/>
                    <a:pt x="0" y="11"/>
                    <a:pt x="16" y="18"/>
                  </a:cubicBezTo>
                  <a:cubicBezTo>
                    <a:pt x="35" y="27"/>
                    <a:pt x="86" y="37"/>
                    <a:pt x="148" y="48"/>
                  </a:cubicBezTo>
                  <a:cubicBezTo>
                    <a:pt x="222" y="63"/>
                    <a:pt x="315" y="80"/>
                    <a:pt x="390" y="103"/>
                  </a:cubicBezTo>
                  <a:cubicBezTo>
                    <a:pt x="491" y="134"/>
                    <a:pt x="571" y="178"/>
                    <a:pt x="541" y="247"/>
                  </a:cubicBezTo>
                  <a:cubicBezTo>
                    <a:pt x="544" y="247"/>
                    <a:pt x="547" y="247"/>
                    <a:pt x="550" y="247"/>
                  </a:cubicBezTo>
                  <a:cubicBezTo>
                    <a:pt x="552" y="247"/>
                    <a:pt x="555" y="247"/>
                    <a:pt x="557" y="247"/>
                  </a:cubicBezTo>
                  <a:cubicBezTo>
                    <a:pt x="560" y="247"/>
                    <a:pt x="562" y="247"/>
                    <a:pt x="565" y="247"/>
                  </a:cubicBezTo>
                  <a:cubicBezTo>
                    <a:pt x="567" y="247"/>
                    <a:pt x="570" y="247"/>
                    <a:pt x="573" y="247"/>
                  </a:cubicBezTo>
                  <a:cubicBezTo>
                    <a:pt x="595" y="178"/>
                    <a:pt x="509" y="134"/>
                    <a:pt x="405" y="103"/>
                  </a:cubicBezTo>
                  <a:cubicBezTo>
                    <a:pt x="327" y="80"/>
                    <a:pt x="232" y="63"/>
                    <a:pt x="155" y="48"/>
                  </a:cubicBezTo>
                  <a:cubicBezTo>
                    <a:pt x="92" y="37"/>
                    <a:pt x="40" y="27"/>
                    <a:pt x="20" y="18"/>
                  </a:cubicBezTo>
                  <a:cubicBezTo>
                    <a:pt x="2" y="11"/>
                    <a:pt x="9" y="5"/>
                    <a:pt x="5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shade val="30000"/>
                    <a:satMod val="115000"/>
                    <a:alpha val="0"/>
                  </a:schemeClr>
                </a:gs>
                <a:gs pos="15000">
                  <a:schemeClr val="bg1">
                    <a:shade val="67500"/>
                    <a:satMod val="115000"/>
                  </a:schemeClr>
                </a:gs>
                <a:gs pos="57000">
                  <a:schemeClr val="bg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" name="Freeform 148"/>
            <p:cNvSpPr>
              <a:spLocks/>
            </p:cNvSpPr>
            <p:nvPr/>
          </p:nvSpPr>
          <p:spPr bwMode="auto">
            <a:xfrm>
              <a:off x="5984875" y="3675063"/>
              <a:ext cx="889000" cy="925513"/>
            </a:xfrm>
            <a:custGeom>
              <a:avLst/>
              <a:gdLst/>
              <a:ahLst/>
              <a:cxnLst>
                <a:cxn ang="0">
                  <a:pos x="107" y="0"/>
                </a:cxn>
                <a:cxn ang="0">
                  <a:pos x="107" y="0"/>
                </a:cxn>
                <a:cxn ang="0">
                  <a:pos x="107" y="0"/>
                </a:cxn>
                <a:cxn ang="0">
                  <a:pos x="106" y="0"/>
                </a:cxn>
                <a:cxn ang="0">
                  <a:pos x="106" y="0"/>
                </a:cxn>
                <a:cxn ang="0">
                  <a:pos x="74" y="3"/>
                </a:cxn>
                <a:cxn ang="0">
                  <a:pos x="47" y="7"/>
                </a:cxn>
                <a:cxn ang="0">
                  <a:pos x="30" y="13"/>
                </a:cxn>
                <a:cxn ang="0">
                  <a:pos x="27" y="20"/>
                </a:cxn>
                <a:cxn ang="0">
                  <a:pos x="33" y="26"/>
                </a:cxn>
                <a:cxn ang="0">
                  <a:pos x="47" y="32"/>
                </a:cxn>
                <a:cxn ang="0">
                  <a:pos x="66" y="40"/>
                </a:cxn>
                <a:cxn ang="0">
                  <a:pos x="89" y="48"/>
                </a:cxn>
                <a:cxn ang="0">
                  <a:pos x="117" y="57"/>
                </a:cxn>
                <a:cxn ang="0">
                  <a:pos x="147" y="68"/>
                </a:cxn>
                <a:cxn ang="0">
                  <a:pos x="178" y="82"/>
                </a:cxn>
                <a:cxn ang="0">
                  <a:pos x="204" y="100"/>
                </a:cxn>
                <a:cxn ang="0">
                  <a:pos x="218" y="127"/>
                </a:cxn>
                <a:cxn ang="0">
                  <a:pos x="199" y="159"/>
                </a:cxn>
                <a:cxn ang="0">
                  <a:pos x="137" y="199"/>
                </a:cxn>
                <a:cxn ang="0">
                  <a:pos x="0" y="247"/>
                </a:cxn>
                <a:cxn ang="0">
                  <a:pos x="29" y="247"/>
                </a:cxn>
                <a:cxn ang="0">
                  <a:pos x="36" y="247"/>
                </a:cxn>
                <a:cxn ang="0">
                  <a:pos x="44" y="247"/>
                </a:cxn>
                <a:cxn ang="0">
                  <a:pos x="53" y="247"/>
                </a:cxn>
                <a:cxn ang="0">
                  <a:pos x="53" y="247"/>
                </a:cxn>
                <a:cxn ang="0">
                  <a:pos x="53" y="247"/>
                </a:cxn>
                <a:cxn ang="0">
                  <a:pos x="53" y="247"/>
                </a:cxn>
                <a:cxn ang="0">
                  <a:pos x="53" y="247"/>
                </a:cxn>
                <a:cxn ang="0">
                  <a:pos x="164" y="198"/>
                </a:cxn>
                <a:cxn ang="0">
                  <a:pos x="221" y="159"/>
                </a:cxn>
                <a:cxn ang="0">
                  <a:pos x="236" y="127"/>
                </a:cxn>
                <a:cxn ang="0">
                  <a:pos x="218" y="100"/>
                </a:cxn>
                <a:cxn ang="0">
                  <a:pos x="190" y="82"/>
                </a:cxn>
                <a:cxn ang="0">
                  <a:pos x="158" y="68"/>
                </a:cxn>
                <a:cxn ang="0">
                  <a:pos x="126" y="57"/>
                </a:cxn>
                <a:cxn ang="0">
                  <a:pos x="97" y="48"/>
                </a:cxn>
                <a:cxn ang="0">
                  <a:pos x="73" y="40"/>
                </a:cxn>
                <a:cxn ang="0">
                  <a:pos x="53" y="33"/>
                </a:cxn>
                <a:cxn ang="0">
                  <a:pos x="38" y="26"/>
                </a:cxn>
                <a:cxn ang="0">
                  <a:pos x="31" y="20"/>
                </a:cxn>
                <a:cxn ang="0">
                  <a:pos x="34" y="13"/>
                </a:cxn>
                <a:cxn ang="0">
                  <a:pos x="50" y="7"/>
                </a:cxn>
                <a:cxn ang="0">
                  <a:pos x="76" y="3"/>
                </a:cxn>
                <a:cxn ang="0">
                  <a:pos x="107" y="0"/>
                </a:cxn>
              </a:cxnLst>
              <a:rect l="0" t="0" r="r" b="b"/>
              <a:pathLst>
                <a:path w="237" h="247">
                  <a:moveTo>
                    <a:pt x="107" y="0"/>
                  </a:move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6" y="0"/>
                    <a:pt x="10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94" y="1"/>
                    <a:pt x="83" y="2"/>
                    <a:pt x="74" y="3"/>
                  </a:cubicBezTo>
                  <a:cubicBezTo>
                    <a:pt x="64" y="4"/>
                    <a:pt x="55" y="6"/>
                    <a:pt x="47" y="7"/>
                  </a:cubicBezTo>
                  <a:cubicBezTo>
                    <a:pt x="40" y="9"/>
                    <a:pt x="34" y="11"/>
                    <a:pt x="30" y="13"/>
                  </a:cubicBezTo>
                  <a:cubicBezTo>
                    <a:pt x="27" y="15"/>
                    <a:pt x="25" y="17"/>
                    <a:pt x="27" y="20"/>
                  </a:cubicBezTo>
                  <a:cubicBezTo>
                    <a:pt x="28" y="22"/>
                    <a:pt x="30" y="24"/>
                    <a:pt x="33" y="26"/>
                  </a:cubicBezTo>
                  <a:cubicBezTo>
                    <a:pt x="37" y="28"/>
                    <a:pt x="42" y="30"/>
                    <a:pt x="47" y="32"/>
                  </a:cubicBezTo>
                  <a:cubicBezTo>
                    <a:pt x="53" y="35"/>
                    <a:pt x="59" y="37"/>
                    <a:pt x="66" y="40"/>
                  </a:cubicBezTo>
                  <a:cubicBezTo>
                    <a:pt x="73" y="42"/>
                    <a:pt x="81" y="45"/>
                    <a:pt x="89" y="48"/>
                  </a:cubicBezTo>
                  <a:cubicBezTo>
                    <a:pt x="98" y="51"/>
                    <a:pt x="107" y="54"/>
                    <a:pt x="117" y="57"/>
                  </a:cubicBezTo>
                  <a:cubicBezTo>
                    <a:pt x="127" y="61"/>
                    <a:pt x="137" y="64"/>
                    <a:pt x="147" y="68"/>
                  </a:cubicBezTo>
                  <a:cubicBezTo>
                    <a:pt x="158" y="73"/>
                    <a:pt x="168" y="77"/>
                    <a:pt x="178" y="82"/>
                  </a:cubicBezTo>
                  <a:cubicBezTo>
                    <a:pt x="188" y="88"/>
                    <a:pt x="197" y="93"/>
                    <a:pt x="204" y="100"/>
                  </a:cubicBezTo>
                  <a:cubicBezTo>
                    <a:pt x="214" y="108"/>
                    <a:pt x="218" y="117"/>
                    <a:pt x="218" y="127"/>
                  </a:cubicBezTo>
                  <a:cubicBezTo>
                    <a:pt x="218" y="137"/>
                    <a:pt x="211" y="148"/>
                    <a:pt x="199" y="159"/>
                  </a:cubicBezTo>
                  <a:cubicBezTo>
                    <a:pt x="186" y="172"/>
                    <a:pt x="165" y="185"/>
                    <a:pt x="137" y="199"/>
                  </a:cubicBezTo>
                  <a:cubicBezTo>
                    <a:pt x="107" y="214"/>
                    <a:pt x="48" y="230"/>
                    <a:pt x="0" y="247"/>
                  </a:cubicBezTo>
                  <a:cubicBezTo>
                    <a:pt x="3" y="247"/>
                    <a:pt x="26" y="247"/>
                    <a:pt x="29" y="247"/>
                  </a:cubicBezTo>
                  <a:cubicBezTo>
                    <a:pt x="31" y="247"/>
                    <a:pt x="34" y="247"/>
                    <a:pt x="36" y="247"/>
                  </a:cubicBezTo>
                  <a:cubicBezTo>
                    <a:pt x="39" y="247"/>
                    <a:pt x="41" y="247"/>
                    <a:pt x="44" y="247"/>
                  </a:cubicBezTo>
                  <a:cubicBezTo>
                    <a:pt x="47" y="247"/>
                    <a:pt x="49" y="247"/>
                    <a:pt x="53" y="247"/>
                  </a:cubicBezTo>
                  <a:cubicBezTo>
                    <a:pt x="53" y="247"/>
                    <a:pt x="53" y="247"/>
                    <a:pt x="53" y="247"/>
                  </a:cubicBezTo>
                  <a:cubicBezTo>
                    <a:pt x="53" y="247"/>
                    <a:pt x="53" y="247"/>
                    <a:pt x="53" y="247"/>
                  </a:cubicBezTo>
                  <a:cubicBezTo>
                    <a:pt x="53" y="247"/>
                    <a:pt x="53" y="247"/>
                    <a:pt x="53" y="247"/>
                  </a:cubicBezTo>
                  <a:cubicBezTo>
                    <a:pt x="53" y="247"/>
                    <a:pt x="53" y="247"/>
                    <a:pt x="53" y="247"/>
                  </a:cubicBezTo>
                  <a:cubicBezTo>
                    <a:pt x="98" y="230"/>
                    <a:pt x="136" y="214"/>
                    <a:pt x="164" y="198"/>
                  </a:cubicBezTo>
                  <a:cubicBezTo>
                    <a:pt x="190" y="185"/>
                    <a:pt x="209" y="172"/>
                    <a:pt x="221" y="159"/>
                  </a:cubicBezTo>
                  <a:cubicBezTo>
                    <a:pt x="232" y="148"/>
                    <a:pt x="237" y="137"/>
                    <a:pt x="236" y="127"/>
                  </a:cubicBezTo>
                  <a:cubicBezTo>
                    <a:pt x="235" y="117"/>
                    <a:pt x="229" y="108"/>
                    <a:pt x="218" y="100"/>
                  </a:cubicBezTo>
                  <a:cubicBezTo>
                    <a:pt x="210" y="94"/>
                    <a:pt x="200" y="88"/>
                    <a:pt x="190" y="82"/>
                  </a:cubicBezTo>
                  <a:cubicBezTo>
                    <a:pt x="180" y="77"/>
                    <a:pt x="169" y="73"/>
                    <a:pt x="158" y="68"/>
                  </a:cubicBezTo>
                  <a:cubicBezTo>
                    <a:pt x="147" y="64"/>
                    <a:pt x="136" y="61"/>
                    <a:pt x="126" y="57"/>
                  </a:cubicBezTo>
                  <a:cubicBezTo>
                    <a:pt x="116" y="54"/>
                    <a:pt x="106" y="51"/>
                    <a:pt x="97" y="48"/>
                  </a:cubicBezTo>
                  <a:cubicBezTo>
                    <a:pt x="89" y="45"/>
                    <a:pt x="80" y="42"/>
                    <a:pt x="73" y="40"/>
                  </a:cubicBezTo>
                  <a:cubicBezTo>
                    <a:pt x="66" y="37"/>
                    <a:pt x="59" y="35"/>
                    <a:pt x="53" y="33"/>
                  </a:cubicBezTo>
                  <a:cubicBezTo>
                    <a:pt x="47" y="30"/>
                    <a:pt x="42" y="28"/>
                    <a:pt x="38" y="26"/>
                  </a:cubicBezTo>
                  <a:cubicBezTo>
                    <a:pt x="35" y="24"/>
                    <a:pt x="32" y="22"/>
                    <a:pt x="31" y="20"/>
                  </a:cubicBezTo>
                  <a:cubicBezTo>
                    <a:pt x="29" y="17"/>
                    <a:pt x="30" y="15"/>
                    <a:pt x="34" y="13"/>
                  </a:cubicBezTo>
                  <a:cubicBezTo>
                    <a:pt x="37" y="11"/>
                    <a:pt x="43" y="9"/>
                    <a:pt x="50" y="7"/>
                  </a:cubicBezTo>
                  <a:cubicBezTo>
                    <a:pt x="57" y="6"/>
                    <a:pt x="66" y="4"/>
                    <a:pt x="76" y="3"/>
                  </a:cubicBezTo>
                  <a:cubicBezTo>
                    <a:pt x="85" y="2"/>
                    <a:pt x="96" y="1"/>
                    <a:pt x="10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shade val="30000"/>
                    <a:satMod val="115000"/>
                    <a:alpha val="0"/>
                  </a:schemeClr>
                </a:gs>
                <a:gs pos="15000">
                  <a:schemeClr val="bg1">
                    <a:shade val="67500"/>
                    <a:satMod val="115000"/>
                  </a:schemeClr>
                </a:gs>
                <a:gs pos="57000">
                  <a:schemeClr val="bg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Freeform 149"/>
            <p:cNvSpPr>
              <a:spLocks/>
            </p:cNvSpPr>
            <p:nvPr/>
          </p:nvSpPr>
          <p:spPr bwMode="auto">
            <a:xfrm>
              <a:off x="6108700" y="3675063"/>
              <a:ext cx="908050" cy="925513"/>
            </a:xfrm>
            <a:custGeom>
              <a:avLst/>
              <a:gdLst/>
              <a:ahLst/>
              <a:cxnLst>
                <a:cxn ang="0">
                  <a:pos x="78" y="0"/>
                </a:cxn>
                <a:cxn ang="0">
                  <a:pos x="77" y="0"/>
                </a:cxn>
                <a:cxn ang="0">
                  <a:pos x="77" y="0"/>
                </a:cxn>
                <a:cxn ang="0">
                  <a:pos x="77" y="0"/>
                </a:cxn>
                <a:cxn ang="0">
                  <a:pos x="76" y="0"/>
                </a:cxn>
                <a:cxn ang="0">
                  <a:pos x="45" y="3"/>
                </a:cxn>
                <a:cxn ang="0">
                  <a:pos x="20" y="8"/>
                </a:cxn>
                <a:cxn ang="0">
                  <a:pos x="4" y="13"/>
                </a:cxn>
                <a:cxn ang="0">
                  <a:pos x="2" y="20"/>
                </a:cxn>
                <a:cxn ang="0">
                  <a:pos x="11" y="26"/>
                </a:cxn>
                <a:cxn ang="0">
                  <a:pos x="26" y="33"/>
                </a:cxn>
                <a:cxn ang="0">
                  <a:pos x="47" y="40"/>
                </a:cxn>
                <a:cxn ang="0">
                  <a:pos x="72" y="48"/>
                </a:cxn>
                <a:cxn ang="0">
                  <a:pos x="102" y="57"/>
                </a:cxn>
                <a:cxn ang="0">
                  <a:pos x="135" y="69"/>
                </a:cxn>
                <a:cxn ang="0">
                  <a:pos x="169" y="82"/>
                </a:cxn>
                <a:cxn ang="0">
                  <a:pos x="200" y="100"/>
                </a:cxn>
                <a:cxn ang="0">
                  <a:pos x="221" y="127"/>
                </a:cxn>
                <a:cxn ang="0">
                  <a:pos x="211" y="159"/>
                </a:cxn>
                <a:cxn ang="0">
                  <a:pos x="159" y="198"/>
                </a:cxn>
                <a:cxn ang="0">
                  <a:pos x="54" y="247"/>
                </a:cxn>
                <a:cxn ang="0">
                  <a:pos x="63" y="247"/>
                </a:cxn>
                <a:cxn ang="0">
                  <a:pos x="71" y="247"/>
                </a:cxn>
                <a:cxn ang="0">
                  <a:pos x="78" y="247"/>
                </a:cxn>
                <a:cxn ang="0">
                  <a:pos x="104" y="247"/>
                </a:cxn>
                <a:cxn ang="0">
                  <a:pos x="186" y="198"/>
                </a:cxn>
                <a:cxn ang="0">
                  <a:pos x="232" y="159"/>
                </a:cxn>
                <a:cxn ang="0">
                  <a:pos x="238" y="127"/>
                </a:cxn>
                <a:cxn ang="0">
                  <a:pos x="214" y="100"/>
                </a:cxn>
                <a:cxn ang="0">
                  <a:pos x="181" y="82"/>
                </a:cxn>
                <a:cxn ang="0">
                  <a:pos x="145" y="69"/>
                </a:cxn>
                <a:cxn ang="0">
                  <a:pos x="111" y="57"/>
                </a:cxn>
                <a:cxn ang="0">
                  <a:pos x="80" y="48"/>
                </a:cxn>
                <a:cxn ang="0">
                  <a:pos x="54" y="40"/>
                </a:cxn>
                <a:cxn ang="0">
                  <a:pos x="32" y="33"/>
                </a:cxn>
                <a:cxn ang="0">
                  <a:pos x="16" y="26"/>
                </a:cxn>
                <a:cxn ang="0">
                  <a:pos x="6" y="20"/>
                </a:cxn>
                <a:cxn ang="0">
                  <a:pos x="8" y="13"/>
                </a:cxn>
                <a:cxn ang="0">
                  <a:pos x="22" y="8"/>
                </a:cxn>
                <a:cxn ang="0">
                  <a:pos x="47" y="3"/>
                </a:cxn>
                <a:cxn ang="0">
                  <a:pos x="78" y="0"/>
                </a:cxn>
              </a:cxnLst>
              <a:rect l="0" t="0" r="r" b="b"/>
              <a:pathLst>
                <a:path w="242" h="247">
                  <a:moveTo>
                    <a:pt x="78" y="0"/>
                  </a:moveTo>
                  <a:cubicBezTo>
                    <a:pt x="78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65" y="1"/>
                    <a:pt x="54" y="2"/>
                    <a:pt x="45" y="3"/>
                  </a:cubicBezTo>
                  <a:cubicBezTo>
                    <a:pt x="35" y="5"/>
                    <a:pt x="26" y="6"/>
                    <a:pt x="20" y="8"/>
                  </a:cubicBezTo>
                  <a:cubicBezTo>
                    <a:pt x="13" y="9"/>
                    <a:pt x="7" y="11"/>
                    <a:pt x="4" y="13"/>
                  </a:cubicBezTo>
                  <a:cubicBezTo>
                    <a:pt x="1" y="15"/>
                    <a:pt x="0" y="17"/>
                    <a:pt x="2" y="20"/>
                  </a:cubicBezTo>
                  <a:cubicBezTo>
                    <a:pt x="4" y="22"/>
                    <a:pt x="7" y="24"/>
                    <a:pt x="11" y="26"/>
                  </a:cubicBezTo>
                  <a:cubicBezTo>
                    <a:pt x="15" y="28"/>
                    <a:pt x="20" y="30"/>
                    <a:pt x="26" y="33"/>
                  </a:cubicBezTo>
                  <a:cubicBezTo>
                    <a:pt x="32" y="35"/>
                    <a:pt x="39" y="37"/>
                    <a:pt x="47" y="40"/>
                  </a:cubicBezTo>
                  <a:cubicBezTo>
                    <a:pt x="55" y="42"/>
                    <a:pt x="63" y="45"/>
                    <a:pt x="72" y="48"/>
                  </a:cubicBezTo>
                  <a:cubicBezTo>
                    <a:pt x="81" y="51"/>
                    <a:pt x="92" y="54"/>
                    <a:pt x="102" y="57"/>
                  </a:cubicBezTo>
                  <a:cubicBezTo>
                    <a:pt x="113" y="61"/>
                    <a:pt x="124" y="64"/>
                    <a:pt x="135" y="69"/>
                  </a:cubicBezTo>
                  <a:cubicBezTo>
                    <a:pt x="147" y="73"/>
                    <a:pt x="158" y="77"/>
                    <a:pt x="169" y="82"/>
                  </a:cubicBezTo>
                  <a:cubicBezTo>
                    <a:pt x="180" y="88"/>
                    <a:pt x="191" y="94"/>
                    <a:pt x="200" y="100"/>
                  </a:cubicBezTo>
                  <a:cubicBezTo>
                    <a:pt x="212" y="109"/>
                    <a:pt x="219" y="117"/>
                    <a:pt x="221" y="127"/>
                  </a:cubicBezTo>
                  <a:cubicBezTo>
                    <a:pt x="223" y="137"/>
                    <a:pt x="220" y="148"/>
                    <a:pt x="211" y="159"/>
                  </a:cubicBezTo>
                  <a:cubicBezTo>
                    <a:pt x="200" y="171"/>
                    <a:pt x="183" y="185"/>
                    <a:pt x="159" y="198"/>
                  </a:cubicBezTo>
                  <a:cubicBezTo>
                    <a:pt x="133" y="214"/>
                    <a:pt x="97" y="230"/>
                    <a:pt x="54" y="247"/>
                  </a:cubicBezTo>
                  <a:cubicBezTo>
                    <a:pt x="57" y="247"/>
                    <a:pt x="60" y="247"/>
                    <a:pt x="63" y="247"/>
                  </a:cubicBezTo>
                  <a:cubicBezTo>
                    <a:pt x="66" y="247"/>
                    <a:pt x="68" y="247"/>
                    <a:pt x="71" y="247"/>
                  </a:cubicBezTo>
                  <a:cubicBezTo>
                    <a:pt x="73" y="247"/>
                    <a:pt x="75" y="247"/>
                    <a:pt x="78" y="247"/>
                  </a:cubicBezTo>
                  <a:cubicBezTo>
                    <a:pt x="81" y="247"/>
                    <a:pt x="101" y="247"/>
                    <a:pt x="104" y="247"/>
                  </a:cubicBezTo>
                  <a:cubicBezTo>
                    <a:pt x="146" y="230"/>
                    <a:pt x="161" y="214"/>
                    <a:pt x="186" y="198"/>
                  </a:cubicBezTo>
                  <a:cubicBezTo>
                    <a:pt x="208" y="184"/>
                    <a:pt x="224" y="171"/>
                    <a:pt x="232" y="159"/>
                  </a:cubicBezTo>
                  <a:cubicBezTo>
                    <a:pt x="240" y="148"/>
                    <a:pt x="242" y="137"/>
                    <a:pt x="238" y="127"/>
                  </a:cubicBezTo>
                  <a:cubicBezTo>
                    <a:pt x="235" y="117"/>
                    <a:pt x="227" y="109"/>
                    <a:pt x="214" y="100"/>
                  </a:cubicBezTo>
                  <a:cubicBezTo>
                    <a:pt x="204" y="94"/>
                    <a:pt x="193" y="88"/>
                    <a:pt x="181" y="82"/>
                  </a:cubicBezTo>
                  <a:cubicBezTo>
                    <a:pt x="170" y="77"/>
                    <a:pt x="158" y="73"/>
                    <a:pt x="145" y="69"/>
                  </a:cubicBezTo>
                  <a:cubicBezTo>
                    <a:pt x="134" y="64"/>
                    <a:pt x="122" y="61"/>
                    <a:pt x="111" y="57"/>
                  </a:cubicBezTo>
                  <a:cubicBezTo>
                    <a:pt x="100" y="54"/>
                    <a:pt x="89" y="51"/>
                    <a:pt x="80" y="48"/>
                  </a:cubicBezTo>
                  <a:cubicBezTo>
                    <a:pt x="71" y="45"/>
                    <a:pt x="62" y="42"/>
                    <a:pt x="54" y="40"/>
                  </a:cubicBezTo>
                  <a:cubicBezTo>
                    <a:pt x="46" y="37"/>
                    <a:pt x="38" y="35"/>
                    <a:pt x="32" y="33"/>
                  </a:cubicBezTo>
                  <a:cubicBezTo>
                    <a:pt x="26" y="30"/>
                    <a:pt x="20" y="28"/>
                    <a:pt x="16" y="26"/>
                  </a:cubicBezTo>
                  <a:cubicBezTo>
                    <a:pt x="12" y="24"/>
                    <a:pt x="8" y="22"/>
                    <a:pt x="6" y="20"/>
                  </a:cubicBezTo>
                  <a:cubicBezTo>
                    <a:pt x="4" y="17"/>
                    <a:pt x="5" y="15"/>
                    <a:pt x="8" y="13"/>
                  </a:cubicBezTo>
                  <a:cubicBezTo>
                    <a:pt x="10" y="11"/>
                    <a:pt x="15" y="9"/>
                    <a:pt x="22" y="8"/>
                  </a:cubicBezTo>
                  <a:cubicBezTo>
                    <a:pt x="29" y="6"/>
                    <a:pt x="37" y="5"/>
                    <a:pt x="47" y="3"/>
                  </a:cubicBezTo>
                  <a:cubicBezTo>
                    <a:pt x="56" y="2"/>
                    <a:pt x="66" y="1"/>
                    <a:pt x="7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shade val="30000"/>
                    <a:satMod val="115000"/>
                    <a:alpha val="0"/>
                  </a:schemeClr>
                </a:gs>
                <a:gs pos="15000">
                  <a:schemeClr val="bg1">
                    <a:shade val="67500"/>
                    <a:satMod val="115000"/>
                  </a:schemeClr>
                </a:gs>
                <a:gs pos="57000">
                  <a:schemeClr val="bg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" name="Group 27"/>
          <p:cNvGrpSpPr/>
          <p:nvPr>
            <p:custDataLst>
              <p:tags r:id="rId6"/>
            </p:custDataLst>
          </p:nvPr>
        </p:nvGrpSpPr>
        <p:grpSpPr>
          <a:xfrm>
            <a:off x="2484115" y="1568854"/>
            <a:ext cx="304044" cy="344630"/>
            <a:chOff x="1476375" y="3533775"/>
            <a:chExt cx="1874838" cy="228123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9" name="Freeform 6"/>
            <p:cNvSpPr>
              <a:spLocks/>
            </p:cNvSpPr>
            <p:nvPr/>
          </p:nvSpPr>
          <p:spPr bwMode="auto">
            <a:xfrm>
              <a:off x="1476375" y="5184775"/>
              <a:ext cx="1874838" cy="592138"/>
            </a:xfrm>
            <a:custGeom>
              <a:avLst/>
              <a:gdLst/>
              <a:ahLst/>
              <a:cxnLst>
                <a:cxn ang="0">
                  <a:pos x="497" y="130"/>
                </a:cxn>
                <a:cxn ang="0">
                  <a:pos x="476" y="158"/>
                </a:cxn>
                <a:cxn ang="0">
                  <a:pos x="24" y="158"/>
                </a:cxn>
                <a:cxn ang="0">
                  <a:pos x="4" y="130"/>
                </a:cxn>
                <a:cxn ang="0">
                  <a:pos x="26" y="23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3"/>
                </a:cxn>
                <a:cxn ang="0">
                  <a:pos x="497" y="130"/>
                </a:cxn>
              </a:cxnLst>
              <a:rect l="0" t="0" r="r" b="b"/>
              <a:pathLst>
                <a:path w="500" h="158">
                  <a:moveTo>
                    <a:pt x="497" y="130"/>
                  </a:moveTo>
                  <a:cubicBezTo>
                    <a:pt x="500" y="145"/>
                    <a:pt x="491" y="158"/>
                    <a:pt x="476" y="15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9" y="158"/>
                    <a:pt x="0" y="145"/>
                    <a:pt x="4" y="130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3"/>
                  </a:cubicBezTo>
                  <a:lnTo>
                    <a:pt x="497" y="130"/>
                  </a:lnTo>
                  <a:close/>
                </a:path>
              </a:pathLst>
            </a:custGeom>
            <a:solidFill>
              <a:srgbClr val="F15A2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0" name="Freeform 7"/>
            <p:cNvSpPr>
              <a:spLocks/>
            </p:cNvSpPr>
            <p:nvPr/>
          </p:nvSpPr>
          <p:spPr bwMode="auto">
            <a:xfrm>
              <a:off x="1476375" y="5226050"/>
              <a:ext cx="1874838" cy="588963"/>
            </a:xfrm>
            <a:custGeom>
              <a:avLst/>
              <a:gdLst/>
              <a:ahLst/>
              <a:cxnLst>
                <a:cxn ang="0">
                  <a:pos x="497" y="129"/>
                </a:cxn>
                <a:cxn ang="0">
                  <a:pos x="476" y="157"/>
                </a:cxn>
                <a:cxn ang="0">
                  <a:pos x="24" y="157"/>
                </a:cxn>
                <a:cxn ang="0">
                  <a:pos x="4" y="129"/>
                </a:cxn>
                <a:cxn ang="0">
                  <a:pos x="26" y="22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2"/>
                </a:cxn>
                <a:cxn ang="0">
                  <a:pos x="497" y="129"/>
                </a:cxn>
              </a:cxnLst>
              <a:rect l="0" t="0" r="r" b="b"/>
              <a:pathLst>
                <a:path w="500" h="157">
                  <a:moveTo>
                    <a:pt x="497" y="129"/>
                  </a:moveTo>
                  <a:cubicBezTo>
                    <a:pt x="500" y="144"/>
                    <a:pt x="491" y="157"/>
                    <a:pt x="476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9" y="157"/>
                    <a:pt x="0" y="144"/>
                    <a:pt x="4" y="129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2"/>
                  </a:cubicBezTo>
                  <a:lnTo>
                    <a:pt x="497" y="129"/>
                  </a:lnTo>
                  <a:close/>
                </a:path>
              </a:pathLst>
            </a:custGeom>
            <a:solidFill>
              <a:srgbClr val="C5771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1" name="Freeform 8"/>
            <p:cNvSpPr>
              <a:spLocks/>
            </p:cNvSpPr>
            <p:nvPr/>
          </p:nvSpPr>
          <p:spPr bwMode="auto">
            <a:xfrm>
              <a:off x="1476375" y="5218113"/>
              <a:ext cx="1874838" cy="588963"/>
            </a:xfrm>
            <a:custGeom>
              <a:avLst/>
              <a:gdLst/>
              <a:ahLst/>
              <a:cxnLst>
                <a:cxn ang="0">
                  <a:pos x="497" y="129"/>
                </a:cxn>
                <a:cxn ang="0">
                  <a:pos x="476" y="157"/>
                </a:cxn>
                <a:cxn ang="0">
                  <a:pos x="24" y="157"/>
                </a:cxn>
                <a:cxn ang="0">
                  <a:pos x="4" y="129"/>
                </a:cxn>
                <a:cxn ang="0">
                  <a:pos x="26" y="22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2"/>
                </a:cxn>
                <a:cxn ang="0">
                  <a:pos x="497" y="129"/>
                </a:cxn>
              </a:cxnLst>
              <a:rect l="0" t="0" r="r" b="b"/>
              <a:pathLst>
                <a:path w="500" h="157">
                  <a:moveTo>
                    <a:pt x="497" y="129"/>
                  </a:moveTo>
                  <a:cubicBezTo>
                    <a:pt x="500" y="144"/>
                    <a:pt x="491" y="157"/>
                    <a:pt x="476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9" y="157"/>
                    <a:pt x="0" y="144"/>
                    <a:pt x="4" y="129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2"/>
                  </a:cubicBezTo>
                  <a:lnTo>
                    <a:pt x="497" y="129"/>
                  </a:ln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2" name="Freeform 9"/>
            <p:cNvSpPr>
              <a:spLocks/>
            </p:cNvSpPr>
            <p:nvPr/>
          </p:nvSpPr>
          <p:spPr bwMode="auto">
            <a:xfrm>
              <a:off x="1476375" y="5168900"/>
              <a:ext cx="1874838" cy="592138"/>
            </a:xfrm>
            <a:custGeom>
              <a:avLst/>
              <a:gdLst/>
              <a:ahLst/>
              <a:cxnLst>
                <a:cxn ang="0">
                  <a:pos x="497" y="129"/>
                </a:cxn>
                <a:cxn ang="0">
                  <a:pos x="476" y="158"/>
                </a:cxn>
                <a:cxn ang="0">
                  <a:pos x="24" y="158"/>
                </a:cxn>
                <a:cxn ang="0">
                  <a:pos x="4" y="129"/>
                </a:cxn>
                <a:cxn ang="0">
                  <a:pos x="26" y="23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3"/>
                </a:cxn>
                <a:cxn ang="0">
                  <a:pos x="497" y="129"/>
                </a:cxn>
              </a:cxnLst>
              <a:rect l="0" t="0" r="r" b="b"/>
              <a:pathLst>
                <a:path w="500" h="158">
                  <a:moveTo>
                    <a:pt x="497" y="129"/>
                  </a:moveTo>
                  <a:cubicBezTo>
                    <a:pt x="500" y="145"/>
                    <a:pt x="491" y="158"/>
                    <a:pt x="476" y="15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9" y="158"/>
                    <a:pt x="0" y="145"/>
                    <a:pt x="4" y="129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3"/>
                  </a:cubicBezTo>
                  <a:lnTo>
                    <a:pt x="497" y="12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57715">
                    <a:shade val="30000"/>
                    <a:satMod val="115000"/>
                  </a:srgbClr>
                </a:gs>
                <a:gs pos="50000">
                  <a:srgbClr val="C57715">
                    <a:shade val="67500"/>
                    <a:satMod val="115000"/>
                  </a:srgbClr>
                </a:gs>
                <a:gs pos="100000">
                  <a:srgbClr val="C57715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3" name="Freeform 10"/>
            <p:cNvSpPr>
              <a:spLocks/>
            </p:cNvSpPr>
            <p:nvPr/>
          </p:nvSpPr>
          <p:spPr bwMode="auto">
            <a:xfrm>
              <a:off x="1752600" y="5443538"/>
              <a:ext cx="1306513" cy="165100"/>
            </a:xfrm>
            <a:custGeom>
              <a:avLst/>
              <a:gdLst/>
              <a:ahLst/>
              <a:cxnLst>
                <a:cxn ang="0">
                  <a:pos x="174" y="42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74" y="44"/>
                </a:cxn>
                <a:cxn ang="0">
                  <a:pos x="348" y="0"/>
                </a:cxn>
                <a:cxn ang="0">
                  <a:pos x="348" y="0"/>
                </a:cxn>
                <a:cxn ang="0">
                  <a:pos x="174" y="42"/>
                </a:cxn>
              </a:cxnLst>
              <a:rect l="0" t="0" r="r" b="b"/>
              <a:pathLst>
                <a:path w="348" h="44">
                  <a:moveTo>
                    <a:pt x="174" y="42"/>
                  </a:moveTo>
                  <a:cubicBezTo>
                    <a:pt x="83" y="42"/>
                    <a:pt x="8" y="23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4"/>
                    <a:pt x="80" y="44"/>
                    <a:pt x="174" y="44"/>
                  </a:cubicBezTo>
                  <a:cubicBezTo>
                    <a:pt x="268" y="44"/>
                    <a:pt x="345" y="24"/>
                    <a:pt x="348" y="0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341" y="23"/>
                    <a:pt x="266" y="42"/>
                    <a:pt x="174" y="42"/>
                  </a:cubicBezTo>
                  <a:close/>
                </a:path>
              </a:pathLst>
            </a:custGeom>
            <a:solidFill>
              <a:srgbClr val="AD551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4" name="Freeform 11"/>
            <p:cNvSpPr>
              <a:spLocks/>
            </p:cNvSpPr>
            <p:nvPr/>
          </p:nvSpPr>
          <p:spPr bwMode="auto">
            <a:xfrm>
              <a:off x="1752600" y="5105400"/>
              <a:ext cx="1306513" cy="495300"/>
            </a:xfrm>
            <a:custGeom>
              <a:avLst/>
              <a:gdLst/>
              <a:ahLst/>
              <a:cxnLst>
                <a:cxn ang="0">
                  <a:pos x="348" y="88"/>
                </a:cxn>
                <a:cxn ang="0">
                  <a:pos x="325" y="0"/>
                </a:cxn>
                <a:cxn ang="0">
                  <a:pos x="174" y="27"/>
                </a:cxn>
                <a:cxn ang="0">
                  <a:pos x="24" y="0"/>
                </a:cxn>
                <a:cxn ang="0">
                  <a:pos x="0" y="88"/>
                </a:cxn>
                <a:cxn ang="0">
                  <a:pos x="0" y="88"/>
                </a:cxn>
                <a:cxn ang="0">
                  <a:pos x="174" y="132"/>
                </a:cxn>
                <a:cxn ang="0">
                  <a:pos x="348" y="88"/>
                </a:cxn>
              </a:cxnLst>
              <a:rect l="0" t="0" r="r" b="b"/>
              <a:pathLst>
                <a:path w="348" h="132">
                  <a:moveTo>
                    <a:pt x="348" y="88"/>
                  </a:moveTo>
                  <a:cubicBezTo>
                    <a:pt x="325" y="0"/>
                    <a:pt x="325" y="0"/>
                    <a:pt x="325" y="0"/>
                  </a:cubicBezTo>
                  <a:cubicBezTo>
                    <a:pt x="293" y="16"/>
                    <a:pt x="238" y="27"/>
                    <a:pt x="174" y="27"/>
                  </a:cubicBezTo>
                  <a:cubicBezTo>
                    <a:pt x="111" y="27"/>
                    <a:pt x="55" y="16"/>
                    <a:pt x="24" y="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4" y="112"/>
                    <a:pt x="80" y="132"/>
                    <a:pt x="174" y="132"/>
                  </a:cubicBezTo>
                  <a:cubicBezTo>
                    <a:pt x="268" y="132"/>
                    <a:pt x="345" y="112"/>
                    <a:pt x="348" y="8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7931E">
                    <a:shade val="30000"/>
                    <a:satMod val="115000"/>
                  </a:srgbClr>
                </a:gs>
                <a:gs pos="50000">
                  <a:srgbClr val="F7931E">
                    <a:shade val="67500"/>
                    <a:satMod val="115000"/>
                  </a:srgbClr>
                </a:gs>
                <a:gs pos="100000">
                  <a:srgbClr val="F7931E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5" name="Freeform 12"/>
            <p:cNvSpPr>
              <a:spLocks/>
            </p:cNvSpPr>
            <p:nvPr/>
          </p:nvSpPr>
          <p:spPr bwMode="auto">
            <a:xfrm>
              <a:off x="2173287" y="3571875"/>
              <a:ext cx="468313" cy="325438"/>
            </a:xfrm>
            <a:custGeom>
              <a:avLst/>
              <a:gdLst/>
              <a:ahLst/>
              <a:cxnLst>
                <a:cxn ang="0">
                  <a:pos x="117" y="55"/>
                </a:cxn>
                <a:cxn ang="0">
                  <a:pos x="103" y="0"/>
                </a:cxn>
                <a:cxn ang="0">
                  <a:pos x="62" y="9"/>
                </a:cxn>
                <a:cxn ang="0">
                  <a:pos x="22" y="0"/>
                </a:cxn>
                <a:cxn ang="0">
                  <a:pos x="7" y="55"/>
                </a:cxn>
                <a:cxn ang="0">
                  <a:pos x="0" y="82"/>
                </a:cxn>
                <a:cxn ang="0">
                  <a:pos x="62" y="87"/>
                </a:cxn>
                <a:cxn ang="0">
                  <a:pos x="125" y="82"/>
                </a:cxn>
                <a:cxn ang="0">
                  <a:pos x="117" y="55"/>
                </a:cxn>
              </a:cxnLst>
              <a:rect l="0" t="0" r="r" b="b"/>
              <a:pathLst>
                <a:path w="125" h="87">
                  <a:moveTo>
                    <a:pt x="117" y="55"/>
                  </a:moveTo>
                  <a:cubicBezTo>
                    <a:pt x="103" y="0"/>
                    <a:pt x="103" y="0"/>
                    <a:pt x="103" y="0"/>
                  </a:cubicBezTo>
                  <a:cubicBezTo>
                    <a:pt x="103" y="5"/>
                    <a:pt x="84" y="9"/>
                    <a:pt x="62" y="9"/>
                  </a:cubicBezTo>
                  <a:cubicBezTo>
                    <a:pt x="40" y="9"/>
                    <a:pt x="22" y="5"/>
                    <a:pt x="22" y="0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16" y="85"/>
                    <a:pt x="38" y="87"/>
                    <a:pt x="62" y="87"/>
                  </a:cubicBezTo>
                  <a:cubicBezTo>
                    <a:pt x="87" y="87"/>
                    <a:pt x="109" y="85"/>
                    <a:pt x="125" y="82"/>
                  </a:cubicBezTo>
                  <a:lnTo>
                    <a:pt x="117" y="55"/>
                  </a:lnTo>
                  <a:close/>
                </a:path>
              </a:pathLst>
            </a:custGeom>
            <a:solidFill>
              <a:srgbClr val="F4B62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6" name="Freeform 13"/>
            <p:cNvSpPr>
              <a:spLocks/>
            </p:cNvSpPr>
            <p:nvPr/>
          </p:nvSpPr>
          <p:spPr bwMode="auto">
            <a:xfrm>
              <a:off x="2173287" y="3533775"/>
              <a:ext cx="468313" cy="363538"/>
            </a:xfrm>
            <a:custGeom>
              <a:avLst/>
              <a:gdLst/>
              <a:ahLst/>
              <a:cxnLst>
                <a:cxn ang="0">
                  <a:pos x="117" y="65"/>
                </a:cxn>
                <a:cxn ang="0">
                  <a:pos x="103" y="10"/>
                </a:cxn>
                <a:cxn ang="0">
                  <a:pos x="62" y="0"/>
                </a:cxn>
                <a:cxn ang="0">
                  <a:pos x="22" y="10"/>
                </a:cxn>
                <a:cxn ang="0">
                  <a:pos x="7" y="65"/>
                </a:cxn>
                <a:cxn ang="0">
                  <a:pos x="0" y="92"/>
                </a:cxn>
                <a:cxn ang="0">
                  <a:pos x="62" y="97"/>
                </a:cxn>
                <a:cxn ang="0">
                  <a:pos x="125" y="92"/>
                </a:cxn>
                <a:cxn ang="0">
                  <a:pos x="117" y="65"/>
                </a:cxn>
              </a:cxnLst>
              <a:rect l="0" t="0" r="r" b="b"/>
              <a:pathLst>
                <a:path w="125" h="97">
                  <a:moveTo>
                    <a:pt x="117" y="65"/>
                  </a:moveTo>
                  <a:cubicBezTo>
                    <a:pt x="103" y="10"/>
                    <a:pt x="103" y="10"/>
                    <a:pt x="103" y="10"/>
                  </a:cubicBezTo>
                  <a:cubicBezTo>
                    <a:pt x="103" y="4"/>
                    <a:pt x="84" y="0"/>
                    <a:pt x="62" y="0"/>
                  </a:cubicBezTo>
                  <a:cubicBezTo>
                    <a:pt x="40" y="0"/>
                    <a:pt x="22" y="4"/>
                    <a:pt x="22" y="10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16" y="95"/>
                    <a:pt x="38" y="97"/>
                    <a:pt x="62" y="97"/>
                  </a:cubicBezTo>
                  <a:cubicBezTo>
                    <a:pt x="87" y="97"/>
                    <a:pt x="109" y="95"/>
                    <a:pt x="125" y="92"/>
                  </a:cubicBezTo>
                  <a:lnTo>
                    <a:pt x="117" y="6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7931E">
                    <a:shade val="30000"/>
                    <a:satMod val="115000"/>
                  </a:srgbClr>
                </a:gs>
                <a:gs pos="50000">
                  <a:srgbClr val="F7931E">
                    <a:shade val="67500"/>
                    <a:satMod val="115000"/>
                  </a:srgbClr>
                </a:gs>
                <a:gs pos="100000">
                  <a:srgbClr val="F7931E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7" name="Freeform 14"/>
            <p:cNvSpPr>
              <a:spLocks/>
            </p:cNvSpPr>
            <p:nvPr/>
          </p:nvSpPr>
          <p:spPr bwMode="auto">
            <a:xfrm>
              <a:off x="2060575" y="3878263"/>
              <a:ext cx="693738" cy="454025"/>
            </a:xfrm>
            <a:custGeom>
              <a:avLst/>
              <a:gdLst/>
              <a:ahLst/>
              <a:cxnLst>
                <a:cxn ang="0">
                  <a:pos x="175" y="77"/>
                </a:cxn>
                <a:cxn ang="0">
                  <a:pos x="155" y="0"/>
                </a:cxn>
                <a:cxn ang="0">
                  <a:pos x="92" y="5"/>
                </a:cxn>
                <a:cxn ang="0">
                  <a:pos x="30" y="0"/>
                </a:cxn>
                <a:cxn ang="0">
                  <a:pos x="9" y="77"/>
                </a:cxn>
                <a:cxn ang="0">
                  <a:pos x="0" y="112"/>
                </a:cxn>
                <a:cxn ang="0">
                  <a:pos x="92" y="121"/>
                </a:cxn>
                <a:cxn ang="0">
                  <a:pos x="185" y="112"/>
                </a:cxn>
                <a:cxn ang="0">
                  <a:pos x="175" y="77"/>
                </a:cxn>
              </a:cxnLst>
              <a:rect l="0" t="0" r="r" b="b"/>
              <a:pathLst>
                <a:path w="185" h="121">
                  <a:moveTo>
                    <a:pt x="175" y="77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139" y="3"/>
                    <a:pt x="117" y="5"/>
                    <a:pt x="92" y="5"/>
                  </a:cubicBezTo>
                  <a:cubicBezTo>
                    <a:pt x="68" y="5"/>
                    <a:pt x="46" y="3"/>
                    <a:pt x="30" y="0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2" y="117"/>
                    <a:pt x="55" y="121"/>
                    <a:pt x="92" y="121"/>
                  </a:cubicBezTo>
                  <a:cubicBezTo>
                    <a:pt x="129" y="121"/>
                    <a:pt x="163" y="117"/>
                    <a:pt x="185" y="112"/>
                  </a:cubicBezTo>
                  <a:lnTo>
                    <a:pt x="175" y="7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CCCCC">
                    <a:shade val="30000"/>
                    <a:satMod val="115000"/>
                  </a:srgbClr>
                </a:gs>
                <a:gs pos="50000">
                  <a:srgbClr val="CCCCCC">
                    <a:shade val="67500"/>
                    <a:satMod val="115000"/>
                  </a:srgbClr>
                </a:gs>
                <a:gs pos="100000">
                  <a:srgbClr val="CCCCCC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8" name="Freeform 15"/>
            <p:cNvSpPr>
              <a:spLocks/>
            </p:cNvSpPr>
            <p:nvPr/>
          </p:nvSpPr>
          <p:spPr bwMode="auto">
            <a:xfrm>
              <a:off x="1947862" y="4298950"/>
              <a:ext cx="919163" cy="461963"/>
            </a:xfrm>
            <a:custGeom>
              <a:avLst/>
              <a:gdLst/>
              <a:ahLst/>
              <a:cxnLst>
                <a:cxn ang="0">
                  <a:pos x="233" y="67"/>
                </a:cxn>
                <a:cxn ang="0">
                  <a:pos x="215" y="0"/>
                </a:cxn>
                <a:cxn ang="0">
                  <a:pos x="122" y="9"/>
                </a:cxn>
                <a:cxn ang="0">
                  <a:pos x="30" y="0"/>
                </a:cxn>
                <a:cxn ang="0">
                  <a:pos x="12" y="67"/>
                </a:cxn>
                <a:cxn ang="0">
                  <a:pos x="0" y="110"/>
                </a:cxn>
                <a:cxn ang="0">
                  <a:pos x="122" y="123"/>
                </a:cxn>
                <a:cxn ang="0">
                  <a:pos x="245" y="110"/>
                </a:cxn>
                <a:cxn ang="0">
                  <a:pos x="233" y="67"/>
                </a:cxn>
              </a:cxnLst>
              <a:rect l="0" t="0" r="r" b="b"/>
              <a:pathLst>
                <a:path w="245" h="123">
                  <a:moveTo>
                    <a:pt x="233" y="67"/>
                  </a:moveTo>
                  <a:cubicBezTo>
                    <a:pt x="215" y="0"/>
                    <a:pt x="215" y="0"/>
                    <a:pt x="215" y="0"/>
                  </a:cubicBezTo>
                  <a:cubicBezTo>
                    <a:pt x="193" y="5"/>
                    <a:pt x="159" y="9"/>
                    <a:pt x="122" y="9"/>
                  </a:cubicBezTo>
                  <a:cubicBezTo>
                    <a:pt x="85" y="9"/>
                    <a:pt x="52" y="5"/>
                    <a:pt x="30" y="0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8" y="118"/>
                    <a:pt x="73" y="123"/>
                    <a:pt x="122" y="123"/>
                  </a:cubicBezTo>
                  <a:cubicBezTo>
                    <a:pt x="172" y="123"/>
                    <a:pt x="216" y="118"/>
                    <a:pt x="245" y="110"/>
                  </a:cubicBezTo>
                  <a:lnTo>
                    <a:pt x="233" y="6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7931E">
                    <a:shade val="30000"/>
                    <a:satMod val="115000"/>
                  </a:srgbClr>
                </a:gs>
                <a:gs pos="50000">
                  <a:srgbClr val="F7931E">
                    <a:shade val="67500"/>
                    <a:satMod val="115000"/>
                  </a:srgbClr>
                </a:gs>
                <a:gs pos="100000">
                  <a:srgbClr val="F7931E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9" name="Freeform 16"/>
            <p:cNvSpPr>
              <a:spLocks/>
            </p:cNvSpPr>
            <p:nvPr/>
          </p:nvSpPr>
          <p:spPr bwMode="auto">
            <a:xfrm>
              <a:off x="1843087" y="4711700"/>
              <a:ext cx="1128713" cy="495300"/>
            </a:xfrm>
            <a:custGeom>
              <a:avLst/>
              <a:gdLst/>
              <a:ahLst/>
              <a:cxnLst>
                <a:cxn ang="0">
                  <a:pos x="283" y="39"/>
                </a:cxn>
                <a:cxn ang="0">
                  <a:pos x="273" y="0"/>
                </a:cxn>
                <a:cxn ang="0">
                  <a:pos x="150" y="13"/>
                </a:cxn>
                <a:cxn ang="0">
                  <a:pos x="28" y="0"/>
                </a:cxn>
                <a:cxn ang="0">
                  <a:pos x="17" y="39"/>
                </a:cxn>
                <a:cxn ang="0">
                  <a:pos x="0" y="105"/>
                </a:cxn>
                <a:cxn ang="0">
                  <a:pos x="150" y="132"/>
                </a:cxn>
                <a:cxn ang="0">
                  <a:pos x="301" y="105"/>
                </a:cxn>
                <a:cxn ang="0">
                  <a:pos x="283" y="39"/>
                </a:cxn>
              </a:cxnLst>
              <a:rect l="0" t="0" r="r" b="b"/>
              <a:pathLst>
                <a:path w="301" h="132">
                  <a:moveTo>
                    <a:pt x="283" y="39"/>
                  </a:moveTo>
                  <a:cubicBezTo>
                    <a:pt x="273" y="0"/>
                    <a:pt x="273" y="0"/>
                    <a:pt x="273" y="0"/>
                  </a:cubicBezTo>
                  <a:cubicBezTo>
                    <a:pt x="244" y="8"/>
                    <a:pt x="200" y="13"/>
                    <a:pt x="150" y="13"/>
                  </a:cubicBezTo>
                  <a:cubicBezTo>
                    <a:pt x="101" y="13"/>
                    <a:pt x="56" y="8"/>
                    <a:pt x="28" y="0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31" y="121"/>
                    <a:pt x="87" y="132"/>
                    <a:pt x="150" y="132"/>
                  </a:cubicBezTo>
                  <a:cubicBezTo>
                    <a:pt x="214" y="132"/>
                    <a:pt x="269" y="121"/>
                    <a:pt x="301" y="105"/>
                  </a:cubicBezTo>
                  <a:lnTo>
                    <a:pt x="283" y="3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CCCCC">
                    <a:shade val="30000"/>
                    <a:satMod val="115000"/>
                  </a:srgbClr>
                </a:gs>
                <a:gs pos="50000">
                  <a:srgbClr val="CCCCCC">
                    <a:shade val="67500"/>
                    <a:satMod val="115000"/>
                  </a:srgbClr>
                </a:gs>
                <a:gs pos="100000">
                  <a:srgbClr val="CCCCCC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0" name="Oval 17"/>
            <p:cNvSpPr>
              <a:spLocks noChangeArrowheads="1"/>
            </p:cNvSpPr>
            <p:nvPr/>
          </p:nvSpPr>
          <p:spPr bwMode="auto">
            <a:xfrm>
              <a:off x="2274887" y="3536950"/>
              <a:ext cx="261938" cy="63500"/>
            </a:xfrm>
            <a:prstGeom prst="ellipse">
              <a:avLst/>
            </a:prstGeom>
            <a:solidFill>
              <a:srgbClr val="C5771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1" name="Freeform 18"/>
            <p:cNvSpPr>
              <a:spLocks/>
            </p:cNvSpPr>
            <p:nvPr/>
          </p:nvSpPr>
          <p:spPr bwMode="auto">
            <a:xfrm>
              <a:off x="1870075" y="5149850"/>
              <a:ext cx="430213" cy="44767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0" y="100"/>
                </a:cxn>
                <a:cxn ang="0">
                  <a:pos x="112" y="119"/>
                </a:cxn>
                <a:cxn ang="0">
                  <a:pos x="115" y="14"/>
                </a:cxn>
                <a:cxn ang="0">
                  <a:pos x="22" y="0"/>
                </a:cxn>
              </a:cxnLst>
              <a:rect l="0" t="0" r="r" b="b"/>
              <a:pathLst>
                <a:path w="115" h="119">
                  <a:moveTo>
                    <a:pt x="22" y="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26" y="110"/>
                    <a:pt x="66" y="117"/>
                    <a:pt x="112" y="119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80" y="12"/>
                    <a:pt x="47" y="7"/>
                    <a:pt x="22" y="0"/>
                  </a:cubicBez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2" name="Freeform 19"/>
            <p:cNvSpPr>
              <a:spLocks/>
            </p:cNvSpPr>
            <p:nvPr/>
          </p:nvSpPr>
          <p:spPr bwMode="auto">
            <a:xfrm>
              <a:off x="2228850" y="3641725"/>
              <a:ext cx="117475" cy="255588"/>
            </a:xfrm>
            <a:custGeom>
              <a:avLst/>
              <a:gdLst/>
              <a:ahLst/>
              <a:cxnLst>
                <a:cxn ang="0">
                  <a:pos x="31" y="3"/>
                </a:cxn>
                <a:cxn ang="0">
                  <a:pos x="15" y="0"/>
                </a:cxn>
                <a:cxn ang="0">
                  <a:pos x="0" y="65"/>
                </a:cxn>
                <a:cxn ang="0">
                  <a:pos x="30" y="68"/>
                </a:cxn>
                <a:cxn ang="0">
                  <a:pos x="31" y="3"/>
                </a:cxn>
              </a:cxnLst>
              <a:rect l="0" t="0" r="r" b="b"/>
              <a:pathLst>
                <a:path w="31" h="68">
                  <a:moveTo>
                    <a:pt x="31" y="3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9" y="67"/>
                    <a:pt x="19" y="67"/>
                    <a:pt x="30" y="68"/>
                  </a:cubicBezTo>
                  <a:lnTo>
                    <a:pt x="31" y="3"/>
                  </a:ln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3" name="Freeform 20"/>
            <p:cNvSpPr>
              <a:spLocks/>
            </p:cNvSpPr>
            <p:nvPr/>
          </p:nvSpPr>
          <p:spPr bwMode="auto">
            <a:xfrm>
              <a:off x="2135187" y="3886200"/>
              <a:ext cx="206375" cy="446088"/>
            </a:xfrm>
            <a:custGeom>
              <a:avLst/>
              <a:gdLst/>
              <a:ahLst/>
              <a:cxnLst>
                <a:cxn ang="0">
                  <a:pos x="55" y="3"/>
                </a:cxn>
                <a:cxn ang="0">
                  <a:pos x="25" y="0"/>
                </a:cxn>
                <a:cxn ang="0">
                  <a:pos x="0" y="114"/>
                </a:cxn>
                <a:cxn ang="0">
                  <a:pos x="51" y="119"/>
                </a:cxn>
                <a:cxn ang="0">
                  <a:pos x="55" y="3"/>
                </a:cxn>
              </a:cxnLst>
              <a:rect l="0" t="0" r="r" b="b"/>
              <a:pathLst>
                <a:path w="55" h="119">
                  <a:moveTo>
                    <a:pt x="55" y="3"/>
                  </a:moveTo>
                  <a:cubicBezTo>
                    <a:pt x="44" y="2"/>
                    <a:pt x="34" y="2"/>
                    <a:pt x="25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5" y="116"/>
                    <a:pt x="32" y="118"/>
                    <a:pt x="51" y="119"/>
                  </a:cubicBezTo>
                  <a:lnTo>
                    <a:pt x="55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4" name="Freeform 21"/>
            <p:cNvSpPr>
              <a:spLocks/>
            </p:cNvSpPr>
            <p:nvPr/>
          </p:nvSpPr>
          <p:spPr bwMode="auto">
            <a:xfrm>
              <a:off x="2046287" y="4313238"/>
              <a:ext cx="280988" cy="442913"/>
            </a:xfrm>
            <a:custGeom>
              <a:avLst/>
              <a:gdLst/>
              <a:ahLst/>
              <a:cxnLst>
                <a:cxn ang="0">
                  <a:pos x="75" y="5"/>
                </a:cxn>
                <a:cxn ang="0">
                  <a:pos x="24" y="0"/>
                </a:cxn>
                <a:cxn ang="0">
                  <a:pos x="0" y="112"/>
                </a:cxn>
                <a:cxn ang="0">
                  <a:pos x="72" y="118"/>
                </a:cxn>
                <a:cxn ang="0">
                  <a:pos x="75" y="5"/>
                </a:cxn>
              </a:cxnLst>
              <a:rect l="0" t="0" r="r" b="b"/>
              <a:pathLst>
                <a:path w="75" h="118">
                  <a:moveTo>
                    <a:pt x="75" y="5"/>
                  </a:moveTo>
                  <a:cubicBezTo>
                    <a:pt x="56" y="4"/>
                    <a:pt x="39" y="2"/>
                    <a:pt x="24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0" y="115"/>
                    <a:pt x="45" y="118"/>
                    <a:pt x="72" y="118"/>
                  </a:cubicBezTo>
                  <a:lnTo>
                    <a:pt x="75" y="5"/>
                  </a:ln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5" name="Freeform 22"/>
            <p:cNvSpPr>
              <a:spLocks/>
            </p:cNvSpPr>
            <p:nvPr/>
          </p:nvSpPr>
          <p:spPr bwMode="auto">
            <a:xfrm>
              <a:off x="1952625" y="4733925"/>
              <a:ext cx="363538" cy="46831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111"/>
                </a:cxn>
                <a:cxn ang="0">
                  <a:pos x="93" y="125"/>
                </a:cxn>
                <a:cxn ang="0">
                  <a:pos x="97" y="6"/>
                </a:cxn>
                <a:cxn ang="0">
                  <a:pos x="25" y="0"/>
                </a:cxn>
              </a:cxnLst>
              <a:rect l="0" t="0" r="r" b="b"/>
              <a:pathLst>
                <a:path w="97" h="125">
                  <a:moveTo>
                    <a:pt x="25" y="0"/>
                  </a:moveTo>
                  <a:cubicBezTo>
                    <a:pt x="0" y="111"/>
                    <a:pt x="0" y="111"/>
                    <a:pt x="0" y="111"/>
                  </a:cubicBezTo>
                  <a:cubicBezTo>
                    <a:pt x="25" y="118"/>
                    <a:pt x="58" y="123"/>
                    <a:pt x="93" y="12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70" y="6"/>
                    <a:pt x="45" y="3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4" name="Group 63"/>
          <p:cNvGrpSpPr/>
          <p:nvPr>
            <p:custDataLst>
              <p:tags r:id="rId7"/>
            </p:custDataLst>
          </p:nvPr>
        </p:nvGrpSpPr>
        <p:grpSpPr>
          <a:xfrm>
            <a:off x="2675010" y="1791595"/>
            <a:ext cx="531584" cy="602544"/>
            <a:chOff x="1476375" y="3533775"/>
            <a:chExt cx="1874838" cy="228123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5" name="Freeform 6"/>
            <p:cNvSpPr>
              <a:spLocks/>
            </p:cNvSpPr>
            <p:nvPr/>
          </p:nvSpPr>
          <p:spPr bwMode="auto">
            <a:xfrm>
              <a:off x="1476375" y="5184775"/>
              <a:ext cx="1874838" cy="592138"/>
            </a:xfrm>
            <a:custGeom>
              <a:avLst/>
              <a:gdLst/>
              <a:ahLst/>
              <a:cxnLst>
                <a:cxn ang="0">
                  <a:pos x="497" y="130"/>
                </a:cxn>
                <a:cxn ang="0">
                  <a:pos x="476" y="158"/>
                </a:cxn>
                <a:cxn ang="0">
                  <a:pos x="24" y="158"/>
                </a:cxn>
                <a:cxn ang="0">
                  <a:pos x="4" y="130"/>
                </a:cxn>
                <a:cxn ang="0">
                  <a:pos x="26" y="23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3"/>
                </a:cxn>
                <a:cxn ang="0">
                  <a:pos x="497" y="130"/>
                </a:cxn>
              </a:cxnLst>
              <a:rect l="0" t="0" r="r" b="b"/>
              <a:pathLst>
                <a:path w="500" h="158">
                  <a:moveTo>
                    <a:pt x="497" y="130"/>
                  </a:moveTo>
                  <a:cubicBezTo>
                    <a:pt x="500" y="145"/>
                    <a:pt x="491" y="158"/>
                    <a:pt x="476" y="15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9" y="158"/>
                    <a:pt x="0" y="145"/>
                    <a:pt x="4" y="130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3"/>
                  </a:cubicBezTo>
                  <a:lnTo>
                    <a:pt x="497" y="130"/>
                  </a:lnTo>
                  <a:close/>
                </a:path>
              </a:pathLst>
            </a:custGeom>
            <a:solidFill>
              <a:srgbClr val="F15A2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6" name="Freeform 7"/>
            <p:cNvSpPr>
              <a:spLocks/>
            </p:cNvSpPr>
            <p:nvPr/>
          </p:nvSpPr>
          <p:spPr bwMode="auto">
            <a:xfrm>
              <a:off x="1476375" y="5226050"/>
              <a:ext cx="1874838" cy="588963"/>
            </a:xfrm>
            <a:custGeom>
              <a:avLst/>
              <a:gdLst/>
              <a:ahLst/>
              <a:cxnLst>
                <a:cxn ang="0">
                  <a:pos x="497" y="129"/>
                </a:cxn>
                <a:cxn ang="0">
                  <a:pos x="476" y="157"/>
                </a:cxn>
                <a:cxn ang="0">
                  <a:pos x="24" y="157"/>
                </a:cxn>
                <a:cxn ang="0">
                  <a:pos x="4" y="129"/>
                </a:cxn>
                <a:cxn ang="0">
                  <a:pos x="26" y="22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2"/>
                </a:cxn>
                <a:cxn ang="0">
                  <a:pos x="497" y="129"/>
                </a:cxn>
              </a:cxnLst>
              <a:rect l="0" t="0" r="r" b="b"/>
              <a:pathLst>
                <a:path w="500" h="157">
                  <a:moveTo>
                    <a:pt x="497" y="129"/>
                  </a:moveTo>
                  <a:cubicBezTo>
                    <a:pt x="500" y="144"/>
                    <a:pt x="491" y="157"/>
                    <a:pt x="476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9" y="157"/>
                    <a:pt x="0" y="144"/>
                    <a:pt x="4" y="129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2"/>
                  </a:cubicBezTo>
                  <a:lnTo>
                    <a:pt x="497" y="129"/>
                  </a:lnTo>
                  <a:close/>
                </a:path>
              </a:pathLst>
            </a:custGeom>
            <a:solidFill>
              <a:srgbClr val="C5771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7" name="Freeform 8"/>
            <p:cNvSpPr>
              <a:spLocks/>
            </p:cNvSpPr>
            <p:nvPr/>
          </p:nvSpPr>
          <p:spPr bwMode="auto">
            <a:xfrm>
              <a:off x="1476375" y="5218113"/>
              <a:ext cx="1874838" cy="588963"/>
            </a:xfrm>
            <a:custGeom>
              <a:avLst/>
              <a:gdLst/>
              <a:ahLst/>
              <a:cxnLst>
                <a:cxn ang="0">
                  <a:pos x="497" y="129"/>
                </a:cxn>
                <a:cxn ang="0">
                  <a:pos x="476" y="157"/>
                </a:cxn>
                <a:cxn ang="0">
                  <a:pos x="24" y="157"/>
                </a:cxn>
                <a:cxn ang="0">
                  <a:pos x="4" y="129"/>
                </a:cxn>
                <a:cxn ang="0">
                  <a:pos x="26" y="22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2"/>
                </a:cxn>
                <a:cxn ang="0">
                  <a:pos x="497" y="129"/>
                </a:cxn>
              </a:cxnLst>
              <a:rect l="0" t="0" r="r" b="b"/>
              <a:pathLst>
                <a:path w="500" h="157">
                  <a:moveTo>
                    <a:pt x="497" y="129"/>
                  </a:moveTo>
                  <a:cubicBezTo>
                    <a:pt x="500" y="144"/>
                    <a:pt x="491" y="157"/>
                    <a:pt x="476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9" y="157"/>
                    <a:pt x="0" y="144"/>
                    <a:pt x="4" y="129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2"/>
                  </a:cubicBezTo>
                  <a:lnTo>
                    <a:pt x="497" y="129"/>
                  </a:ln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8" name="Freeform 9"/>
            <p:cNvSpPr>
              <a:spLocks/>
            </p:cNvSpPr>
            <p:nvPr/>
          </p:nvSpPr>
          <p:spPr bwMode="auto">
            <a:xfrm>
              <a:off x="1476375" y="5168900"/>
              <a:ext cx="1874838" cy="592138"/>
            </a:xfrm>
            <a:custGeom>
              <a:avLst/>
              <a:gdLst/>
              <a:ahLst/>
              <a:cxnLst>
                <a:cxn ang="0">
                  <a:pos x="497" y="129"/>
                </a:cxn>
                <a:cxn ang="0">
                  <a:pos x="476" y="158"/>
                </a:cxn>
                <a:cxn ang="0">
                  <a:pos x="24" y="158"/>
                </a:cxn>
                <a:cxn ang="0">
                  <a:pos x="4" y="129"/>
                </a:cxn>
                <a:cxn ang="0">
                  <a:pos x="26" y="23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3"/>
                </a:cxn>
                <a:cxn ang="0">
                  <a:pos x="497" y="129"/>
                </a:cxn>
              </a:cxnLst>
              <a:rect l="0" t="0" r="r" b="b"/>
              <a:pathLst>
                <a:path w="500" h="158">
                  <a:moveTo>
                    <a:pt x="497" y="129"/>
                  </a:moveTo>
                  <a:cubicBezTo>
                    <a:pt x="500" y="145"/>
                    <a:pt x="491" y="158"/>
                    <a:pt x="476" y="15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9" y="158"/>
                    <a:pt x="0" y="145"/>
                    <a:pt x="4" y="129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3"/>
                  </a:cubicBezTo>
                  <a:lnTo>
                    <a:pt x="497" y="12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57715">
                    <a:shade val="30000"/>
                    <a:satMod val="115000"/>
                  </a:srgbClr>
                </a:gs>
                <a:gs pos="50000">
                  <a:srgbClr val="C57715">
                    <a:shade val="67500"/>
                    <a:satMod val="115000"/>
                  </a:srgbClr>
                </a:gs>
                <a:gs pos="100000">
                  <a:srgbClr val="C57715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9" name="Freeform 10"/>
            <p:cNvSpPr>
              <a:spLocks/>
            </p:cNvSpPr>
            <p:nvPr/>
          </p:nvSpPr>
          <p:spPr bwMode="auto">
            <a:xfrm>
              <a:off x="1752600" y="5443538"/>
              <a:ext cx="1306513" cy="165100"/>
            </a:xfrm>
            <a:custGeom>
              <a:avLst/>
              <a:gdLst/>
              <a:ahLst/>
              <a:cxnLst>
                <a:cxn ang="0">
                  <a:pos x="174" y="42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74" y="44"/>
                </a:cxn>
                <a:cxn ang="0">
                  <a:pos x="348" y="0"/>
                </a:cxn>
                <a:cxn ang="0">
                  <a:pos x="348" y="0"/>
                </a:cxn>
                <a:cxn ang="0">
                  <a:pos x="174" y="42"/>
                </a:cxn>
              </a:cxnLst>
              <a:rect l="0" t="0" r="r" b="b"/>
              <a:pathLst>
                <a:path w="348" h="44">
                  <a:moveTo>
                    <a:pt x="174" y="42"/>
                  </a:moveTo>
                  <a:cubicBezTo>
                    <a:pt x="83" y="42"/>
                    <a:pt x="8" y="23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4"/>
                    <a:pt x="80" y="44"/>
                    <a:pt x="174" y="44"/>
                  </a:cubicBezTo>
                  <a:cubicBezTo>
                    <a:pt x="268" y="44"/>
                    <a:pt x="345" y="24"/>
                    <a:pt x="348" y="0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341" y="23"/>
                    <a:pt x="266" y="42"/>
                    <a:pt x="174" y="42"/>
                  </a:cubicBezTo>
                  <a:close/>
                </a:path>
              </a:pathLst>
            </a:custGeom>
            <a:solidFill>
              <a:srgbClr val="AD551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0" name="Freeform 11"/>
            <p:cNvSpPr>
              <a:spLocks/>
            </p:cNvSpPr>
            <p:nvPr/>
          </p:nvSpPr>
          <p:spPr bwMode="auto">
            <a:xfrm>
              <a:off x="1752600" y="5105400"/>
              <a:ext cx="1306513" cy="495300"/>
            </a:xfrm>
            <a:custGeom>
              <a:avLst/>
              <a:gdLst/>
              <a:ahLst/>
              <a:cxnLst>
                <a:cxn ang="0">
                  <a:pos x="348" y="88"/>
                </a:cxn>
                <a:cxn ang="0">
                  <a:pos x="325" y="0"/>
                </a:cxn>
                <a:cxn ang="0">
                  <a:pos x="174" y="27"/>
                </a:cxn>
                <a:cxn ang="0">
                  <a:pos x="24" y="0"/>
                </a:cxn>
                <a:cxn ang="0">
                  <a:pos x="0" y="88"/>
                </a:cxn>
                <a:cxn ang="0">
                  <a:pos x="0" y="88"/>
                </a:cxn>
                <a:cxn ang="0">
                  <a:pos x="174" y="132"/>
                </a:cxn>
                <a:cxn ang="0">
                  <a:pos x="348" y="88"/>
                </a:cxn>
              </a:cxnLst>
              <a:rect l="0" t="0" r="r" b="b"/>
              <a:pathLst>
                <a:path w="348" h="132">
                  <a:moveTo>
                    <a:pt x="348" y="88"/>
                  </a:moveTo>
                  <a:cubicBezTo>
                    <a:pt x="325" y="0"/>
                    <a:pt x="325" y="0"/>
                    <a:pt x="325" y="0"/>
                  </a:cubicBezTo>
                  <a:cubicBezTo>
                    <a:pt x="293" y="16"/>
                    <a:pt x="238" y="27"/>
                    <a:pt x="174" y="27"/>
                  </a:cubicBezTo>
                  <a:cubicBezTo>
                    <a:pt x="111" y="27"/>
                    <a:pt x="55" y="16"/>
                    <a:pt x="24" y="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4" y="112"/>
                    <a:pt x="80" y="132"/>
                    <a:pt x="174" y="132"/>
                  </a:cubicBezTo>
                  <a:cubicBezTo>
                    <a:pt x="268" y="132"/>
                    <a:pt x="345" y="112"/>
                    <a:pt x="348" y="8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7931E">
                    <a:shade val="30000"/>
                    <a:satMod val="115000"/>
                  </a:srgbClr>
                </a:gs>
                <a:gs pos="50000">
                  <a:srgbClr val="F7931E">
                    <a:shade val="67500"/>
                    <a:satMod val="115000"/>
                  </a:srgbClr>
                </a:gs>
                <a:gs pos="100000">
                  <a:srgbClr val="F7931E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1" name="Freeform 12"/>
            <p:cNvSpPr>
              <a:spLocks/>
            </p:cNvSpPr>
            <p:nvPr/>
          </p:nvSpPr>
          <p:spPr bwMode="auto">
            <a:xfrm>
              <a:off x="2173287" y="3571875"/>
              <a:ext cx="468313" cy="325438"/>
            </a:xfrm>
            <a:custGeom>
              <a:avLst/>
              <a:gdLst/>
              <a:ahLst/>
              <a:cxnLst>
                <a:cxn ang="0">
                  <a:pos x="117" y="55"/>
                </a:cxn>
                <a:cxn ang="0">
                  <a:pos x="103" y="0"/>
                </a:cxn>
                <a:cxn ang="0">
                  <a:pos x="62" y="9"/>
                </a:cxn>
                <a:cxn ang="0">
                  <a:pos x="22" y="0"/>
                </a:cxn>
                <a:cxn ang="0">
                  <a:pos x="7" y="55"/>
                </a:cxn>
                <a:cxn ang="0">
                  <a:pos x="0" y="82"/>
                </a:cxn>
                <a:cxn ang="0">
                  <a:pos x="62" y="87"/>
                </a:cxn>
                <a:cxn ang="0">
                  <a:pos x="125" y="82"/>
                </a:cxn>
                <a:cxn ang="0">
                  <a:pos x="117" y="55"/>
                </a:cxn>
              </a:cxnLst>
              <a:rect l="0" t="0" r="r" b="b"/>
              <a:pathLst>
                <a:path w="125" h="87">
                  <a:moveTo>
                    <a:pt x="117" y="55"/>
                  </a:moveTo>
                  <a:cubicBezTo>
                    <a:pt x="103" y="0"/>
                    <a:pt x="103" y="0"/>
                    <a:pt x="103" y="0"/>
                  </a:cubicBezTo>
                  <a:cubicBezTo>
                    <a:pt x="103" y="5"/>
                    <a:pt x="84" y="9"/>
                    <a:pt x="62" y="9"/>
                  </a:cubicBezTo>
                  <a:cubicBezTo>
                    <a:pt x="40" y="9"/>
                    <a:pt x="22" y="5"/>
                    <a:pt x="22" y="0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16" y="85"/>
                    <a:pt x="38" y="87"/>
                    <a:pt x="62" y="87"/>
                  </a:cubicBezTo>
                  <a:cubicBezTo>
                    <a:pt x="87" y="87"/>
                    <a:pt x="109" y="85"/>
                    <a:pt x="125" y="82"/>
                  </a:cubicBezTo>
                  <a:lnTo>
                    <a:pt x="117" y="55"/>
                  </a:lnTo>
                  <a:close/>
                </a:path>
              </a:pathLst>
            </a:custGeom>
            <a:solidFill>
              <a:srgbClr val="F4B62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2" name="Freeform 13"/>
            <p:cNvSpPr>
              <a:spLocks/>
            </p:cNvSpPr>
            <p:nvPr/>
          </p:nvSpPr>
          <p:spPr bwMode="auto">
            <a:xfrm>
              <a:off x="2173287" y="3533775"/>
              <a:ext cx="468313" cy="363538"/>
            </a:xfrm>
            <a:custGeom>
              <a:avLst/>
              <a:gdLst/>
              <a:ahLst/>
              <a:cxnLst>
                <a:cxn ang="0">
                  <a:pos x="117" y="65"/>
                </a:cxn>
                <a:cxn ang="0">
                  <a:pos x="103" y="10"/>
                </a:cxn>
                <a:cxn ang="0">
                  <a:pos x="62" y="0"/>
                </a:cxn>
                <a:cxn ang="0">
                  <a:pos x="22" y="10"/>
                </a:cxn>
                <a:cxn ang="0">
                  <a:pos x="7" y="65"/>
                </a:cxn>
                <a:cxn ang="0">
                  <a:pos x="0" y="92"/>
                </a:cxn>
                <a:cxn ang="0">
                  <a:pos x="62" y="97"/>
                </a:cxn>
                <a:cxn ang="0">
                  <a:pos x="125" y="92"/>
                </a:cxn>
                <a:cxn ang="0">
                  <a:pos x="117" y="65"/>
                </a:cxn>
              </a:cxnLst>
              <a:rect l="0" t="0" r="r" b="b"/>
              <a:pathLst>
                <a:path w="125" h="97">
                  <a:moveTo>
                    <a:pt x="117" y="65"/>
                  </a:moveTo>
                  <a:cubicBezTo>
                    <a:pt x="103" y="10"/>
                    <a:pt x="103" y="10"/>
                    <a:pt x="103" y="10"/>
                  </a:cubicBezTo>
                  <a:cubicBezTo>
                    <a:pt x="103" y="4"/>
                    <a:pt x="84" y="0"/>
                    <a:pt x="62" y="0"/>
                  </a:cubicBezTo>
                  <a:cubicBezTo>
                    <a:pt x="40" y="0"/>
                    <a:pt x="22" y="4"/>
                    <a:pt x="22" y="10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16" y="95"/>
                    <a:pt x="38" y="97"/>
                    <a:pt x="62" y="97"/>
                  </a:cubicBezTo>
                  <a:cubicBezTo>
                    <a:pt x="87" y="97"/>
                    <a:pt x="109" y="95"/>
                    <a:pt x="125" y="92"/>
                  </a:cubicBezTo>
                  <a:lnTo>
                    <a:pt x="117" y="6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7931E">
                    <a:shade val="30000"/>
                    <a:satMod val="115000"/>
                  </a:srgbClr>
                </a:gs>
                <a:gs pos="50000">
                  <a:srgbClr val="F7931E">
                    <a:shade val="67500"/>
                    <a:satMod val="115000"/>
                  </a:srgbClr>
                </a:gs>
                <a:gs pos="100000">
                  <a:srgbClr val="F7931E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3" name="Freeform 14"/>
            <p:cNvSpPr>
              <a:spLocks/>
            </p:cNvSpPr>
            <p:nvPr/>
          </p:nvSpPr>
          <p:spPr bwMode="auto">
            <a:xfrm>
              <a:off x="2060575" y="3878263"/>
              <a:ext cx="693738" cy="454025"/>
            </a:xfrm>
            <a:custGeom>
              <a:avLst/>
              <a:gdLst/>
              <a:ahLst/>
              <a:cxnLst>
                <a:cxn ang="0">
                  <a:pos x="175" y="77"/>
                </a:cxn>
                <a:cxn ang="0">
                  <a:pos x="155" y="0"/>
                </a:cxn>
                <a:cxn ang="0">
                  <a:pos x="92" y="5"/>
                </a:cxn>
                <a:cxn ang="0">
                  <a:pos x="30" y="0"/>
                </a:cxn>
                <a:cxn ang="0">
                  <a:pos x="9" y="77"/>
                </a:cxn>
                <a:cxn ang="0">
                  <a:pos x="0" y="112"/>
                </a:cxn>
                <a:cxn ang="0">
                  <a:pos x="92" y="121"/>
                </a:cxn>
                <a:cxn ang="0">
                  <a:pos x="185" y="112"/>
                </a:cxn>
                <a:cxn ang="0">
                  <a:pos x="175" y="77"/>
                </a:cxn>
              </a:cxnLst>
              <a:rect l="0" t="0" r="r" b="b"/>
              <a:pathLst>
                <a:path w="185" h="121">
                  <a:moveTo>
                    <a:pt x="175" y="77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139" y="3"/>
                    <a:pt x="117" y="5"/>
                    <a:pt x="92" y="5"/>
                  </a:cubicBezTo>
                  <a:cubicBezTo>
                    <a:pt x="68" y="5"/>
                    <a:pt x="46" y="3"/>
                    <a:pt x="30" y="0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2" y="117"/>
                    <a:pt x="55" y="121"/>
                    <a:pt x="92" y="121"/>
                  </a:cubicBezTo>
                  <a:cubicBezTo>
                    <a:pt x="129" y="121"/>
                    <a:pt x="163" y="117"/>
                    <a:pt x="185" y="112"/>
                  </a:cubicBezTo>
                  <a:lnTo>
                    <a:pt x="175" y="7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CCCCC">
                    <a:shade val="30000"/>
                    <a:satMod val="115000"/>
                  </a:srgbClr>
                </a:gs>
                <a:gs pos="50000">
                  <a:srgbClr val="CCCCCC">
                    <a:shade val="67500"/>
                    <a:satMod val="115000"/>
                  </a:srgbClr>
                </a:gs>
                <a:gs pos="100000">
                  <a:srgbClr val="CCCCCC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4" name="Freeform 15"/>
            <p:cNvSpPr>
              <a:spLocks/>
            </p:cNvSpPr>
            <p:nvPr/>
          </p:nvSpPr>
          <p:spPr bwMode="auto">
            <a:xfrm>
              <a:off x="1947862" y="4298950"/>
              <a:ext cx="919163" cy="461963"/>
            </a:xfrm>
            <a:custGeom>
              <a:avLst/>
              <a:gdLst/>
              <a:ahLst/>
              <a:cxnLst>
                <a:cxn ang="0">
                  <a:pos x="233" y="67"/>
                </a:cxn>
                <a:cxn ang="0">
                  <a:pos x="215" y="0"/>
                </a:cxn>
                <a:cxn ang="0">
                  <a:pos x="122" y="9"/>
                </a:cxn>
                <a:cxn ang="0">
                  <a:pos x="30" y="0"/>
                </a:cxn>
                <a:cxn ang="0">
                  <a:pos x="12" y="67"/>
                </a:cxn>
                <a:cxn ang="0">
                  <a:pos x="0" y="110"/>
                </a:cxn>
                <a:cxn ang="0">
                  <a:pos x="122" y="123"/>
                </a:cxn>
                <a:cxn ang="0">
                  <a:pos x="245" y="110"/>
                </a:cxn>
                <a:cxn ang="0">
                  <a:pos x="233" y="67"/>
                </a:cxn>
              </a:cxnLst>
              <a:rect l="0" t="0" r="r" b="b"/>
              <a:pathLst>
                <a:path w="245" h="123">
                  <a:moveTo>
                    <a:pt x="233" y="67"/>
                  </a:moveTo>
                  <a:cubicBezTo>
                    <a:pt x="215" y="0"/>
                    <a:pt x="215" y="0"/>
                    <a:pt x="215" y="0"/>
                  </a:cubicBezTo>
                  <a:cubicBezTo>
                    <a:pt x="193" y="5"/>
                    <a:pt x="159" y="9"/>
                    <a:pt x="122" y="9"/>
                  </a:cubicBezTo>
                  <a:cubicBezTo>
                    <a:pt x="85" y="9"/>
                    <a:pt x="52" y="5"/>
                    <a:pt x="30" y="0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8" y="118"/>
                    <a:pt x="73" y="123"/>
                    <a:pt x="122" y="123"/>
                  </a:cubicBezTo>
                  <a:cubicBezTo>
                    <a:pt x="172" y="123"/>
                    <a:pt x="216" y="118"/>
                    <a:pt x="245" y="110"/>
                  </a:cubicBezTo>
                  <a:lnTo>
                    <a:pt x="233" y="6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7931E">
                    <a:shade val="30000"/>
                    <a:satMod val="115000"/>
                  </a:srgbClr>
                </a:gs>
                <a:gs pos="50000">
                  <a:srgbClr val="F7931E">
                    <a:shade val="67500"/>
                    <a:satMod val="115000"/>
                  </a:srgbClr>
                </a:gs>
                <a:gs pos="100000">
                  <a:srgbClr val="F7931E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5" name="Freeform 16"/>
            <p:cNvSpPr>
              <a:spLocks/>
            </p:cNvSpPr>
            <p:nvPr/>
          </p:nvSpPr>
          <p:spPr bwMode="auto">
            <a:xfrm>
              <a:off x="1843087" y="4711700"/>
              <a:ext cx="1128713" cy="495300"/>
            </a:xfrm>
            <a:custGeom>
              <a:avLst/>
              <a:gdLst/>
              <a:ahLst/>
              <a:cxnLst>
                <a:cxn ang="0">
                  <a:pos x="283" y="39"/>
                </a:cxn>
                <a:cxn ang="0">
                  <a:pos x="273" y="0"/>
                </a:cxn>
                <a:cxn ang="0">
                  <a:pos x="150" y="13"/>
                </a:cxn>
                <a:cxn ang="0">
                  <a:pos x="28" y="0"/>
                </a:cxn>
                <a:cxn ang="0">
                  <a:pos x="17" y="39"/>
                </a:cxn>
                <a:cxn ang="0">
                  <a:pos x="0" y="105"/>
                </a:cxn>
                <a:cxn ang="0">
                  <a:pos x="150" y="132"/>
                </a:cxn>
                <a:cxn ang="0">
                  <a:pos x="301" y="105"/>
                </a:cxn>
                <a:cxn ang="0">
                  <a:pos x="283" y="39"/>
                </a:cxn>
              </a:cxnLst>
              <a:rect l="0" t="0" r="r" b="b"/>
              <a:pathLst>
                <a:path w="301" h="132">
                  <a:moveTo>
                    <a:pt x="283" y="39"/>
                  </a:moveTo>
                  <a:cubicBezTo>
                    <a:pt x="273" y="0"/>
                    <a:pt x="273" y="0"/>
                    <a:pt x="273" y="0"/>
                  </a:cubicBezTo>
                  <a:cubicBezTo>
                    <a:pt x="244" y="8"/>
                    <a:pt x="200" y="13"/>
                    <a:pt x="150" y="13"/>
                  </a:cubicBezTo>
                  <a:cubicBezTo>
                    <a:pt x="101" y="13"/>
                    <a:pt x="56" y="8"/>
                    <a:pt x="28" y="0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31" y="121"/>
                    <a:pt x="87" y="132"/>
                    <a:pt x="150" y="132"/>
                  </a:cubicBezTo>
                  <a:cubicBezTo>
                    <a:pt x="214" y="132"/>
                    <a:pt x="269" y="121"/>
                    <a:pt x="301" y="105"/>
                  </a:cubicBezTo>
                  <a:lnTo>
                    <a:pt x="283" y="3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CCCCC">
                    <a:shade val="30000"/>
                    <a:satMod val="115000"/>
                  </a:srgbClr>
                </a:gs>
                <a:gs pos="50000">
                  <a:srgbClr val="CCCCCC">
                    <a:shade val="67500"/>
                    <a:satMod val="115000"/>
                  </a:srgbClr>
                </a:gs>
                <a:gs pos="100000">
                  <a:srgbClr val="CCCCCC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6" name="Oval 17"/>
            <p:cNvSpPr>
              <a:spLocks noChangeArrowheads="1"/>
            </p:cNvSpPr>
            <p:nvPr/>
          </p:nvSpPr>
          <p:spPr bwMode="auto">
            <a:xfrm>
              <a:off x="2274887" y="3536950"/>
              <a:ext cx="261938" cy="63500"/>
            </a:xfrm>
            <a:prstGeom prst="ellipse">
              <a:avLst/>
            </a:prstGeom>
            <a:gradFill flip="none" rotWithShape="1">
              <a:gsLst>
                <a:gs pos="0">
                  <a:srgbClr val="C57715">
                    <a:shade val="30000"/>
                    <a:satMod val="115000"/>
                  </a:srgbClr>
                </a:gs>
                <a:gs pos="50000">
                  <a:srgbClr val="C57715">
                    <a:shade val="67500"/>
                    <a:satMod val="115000"/>
                  </a:srgbClr>
                </a:gs>
                <a:gs pos="100000">
                  <a:srgbClr val="C57715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7" name="Freeform 18"/>
            <p:cNvSpPr>
              <a:spLocks/>
            </p:cNvSpPr>
            <p:nvPr/>
          </p:nvSpPr>
          <p:spPr bwMode="auto">
            <a:xfrm>
              <a:off x="1870075" y="5149850"/>
              <a:ext cx="430213" cy="44767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0" y="100"/>
                </a:cxn>
                <a:cxn ang="0">
                  <a:pos x="112" y="119"/>
                </a:cxn>
                <a:cxn ang="0">
                  <a:pos x="115" y="14"/>
                </a:cxn>
                <a:cxn ang="0">
                  <a:pos x="22" y="0"/>
                </a:cxn>
              </a:cxnLst>
              <a:rect l="0" t="0" r="r" b="b"/>
              <a:pathLst>
                <a:path w="115" h="119">
                  <a:moveTo>
                    <a:pt x="22" y="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26" y="110"/>
                    <a:pt x="66" y="117"/>
                    <a:pt x="112" y="119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80" y="12"/>
                    <a:pt x="47" y="7"/>
                    <a:pt x="22" y="0"/>
                  </a:cubicBez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8" name="Freeform 19"/>
            <p:cNvSpPr>
              <a:spLocks/>
            </p:cNvSpPr>
            <p:nvPr/>
          </p:nvSpPr>
          <p:spPr bwMode="auto">
            <a:xfrm>
              <a:off x="2228850" y="3641725"/>
              <a:ext cx="117475" cy="255588"/>
            </a:xfrm>
            <a:custGeom>
              <a:avLst/>
              <a:gdLst/>
              <a:ahLst/>
              <a:cxnLst>
                <a:cxn ang="0">
                  <a:pos x="31" y="3"/>
                </a:cxn>
                <a:cxn ang="0">
                  <a:pos x="15" y="0"/>
                </a:cxn>
                <a:cxn ang="0">
                  <a:pos x="0" y="65"/>
                </a:cxn>
                <a:cxn ang="0">
                  <a:pos x="30" y="68"/>
                </a:cxn>
                <a:cxn ang="0">
                  <a:pos x="31" y="3"/>
                </a:cxn>
              </a:cxnLst>
              <a:rect l="0" t="0" r="r" b="b"/>
              <a:pathLst>
                <a:path w="31" h="68">
                  <a:moveTo>
                    <a:pt x="31" y="3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9" y="67"/>
                    <a:pt x="19" y="67"/>
                    <a:pt x="30" y="68"/>
                  </a:cubicBezTo>
                  <a:lnTo>
                    <a:pt x="31" y="3"/>
                  </a:ln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9" name="Freeform 20"/>
            <p:cNvSpPr>
              <a:spLocks/>
            </p:cNvSpPr>
            <p:nvPr/>
          </p:nvSpPr>
          <p:spPr bwMode="auto">
            <a:xfrm>
              <a:off x="2135187" y="3886200"/>
              <a:ext cx="206375" cy="446088"/>
            </a:xfrm>
            <a:custGeom>
              <a:avLst/>
              <a:gdLst/>
              <a:ahLst/>
              <a:cxnLst>
                <a:cxn ang="0">
                  <a:pos x="55" y="3"/>
                </a:cxn>
                <a:cxn ang="0">
                  <a:pos x="25" y="0"/>
                </a:cxn>
                <a:cxn ang="0">
                  <a:pos x="0" y="114"/>
                </a:cxn>
                <a:cxn ang="0">
                  <a:pos x="51" y="119"/>
                </a:cxn>
                <a:cxn ang="0">
                  <a:pos x="55" y="3"/>
                </a:cxn>
              </a:cxnLst>
              <a:rect l="0" t="0" r="r" b="b"/>
              <a:pathLst>
                <a:path w="55" h="119">
                  <a:moveTo>
                    <a:pt x="55" y="3"/>
                  </a:moveTo>
                  <a:cubicBezTo>
                    <a:pt x="44" y="2"/>
                    <a:pt x="34" y="2"/>
                    <a:pt x="25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5" y="116"/>
                    <a:pt x="32" y="118"/>
                    <a:pt x="51" y="119"/>
                  </a:cubicBezTo>
                  <a:lnTo>
                    <a:pt x="55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0" name="Freeform 21"/>
            <p:cNvSpPr>
              <a:spLocks/>
            </p:cNvSpPr>
            <p:nvPr/>
          </p:nvSpPr>
          <p:spPr bwMode="auto">
            <a:xfrm>
              <a:off x="2046287" y="4313238"/>
              <a:ext cx="280988" cy="442913"/>
            </a:xfrm>
            <a:custGeom>
              <a:avLst/>
              <a:gdLst/>
              <a:ahLst/>
              <a:cxnLst>
                <a:cxn ang="0">
                  <a:pos x="75" y="5"/>
                </a:cxn>
                <a:cxn ang="0">
                  <a:pos x="24" y="0"/>
                </a:cxn>
                <a:cxn ang="0">
                  <a:pos x="0" y="112"/>
                </a:cxn>
                <a:cxn ang="0">
                  <a:pos x="72" y="118"/>
                </a:cxn>
                <a:cxn ang="0">
                  <a:pos x="75" y="5"/>
                </a:cxn>
              </a:cxnLst>
              <a:rect l="0" t="0" r="r" b="b"/>
              <a:pathLst>
                <a:path w="75" h="118">
                  <a:moveTo>
                    <a:pt x="75" y="5"/>
                  </a:moveTo>
                  <a:cubicBezTo>
                    <a:pt x="56" y="4"/>
                    <a:pt x="39" y="2"/>
                    <a:pt x="24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0" y="115"/>
                    <a:pt x="45" y="118"/>
                    <a:pt x="72" y="118"/>
                  </a:cubicBezTo>
                  <a:lnTo>
                    <a:pt x="75" y="5"/>
                  </a:ln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1" name="Freeform 22"/>
            <p:cNvSpPr>
              <a:spLocks/>
            </p:cNvSpPr>
            <p:nvPr/>
          </p:nvSpPr>
          <p:spPr bwMode="auto">
            <a:xfrm>
              <a:off x="1952625" y="4733925"/>
              <a:ext cx="363538" cy="46831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111"/>
                </a:cxn>
                <a:cxn ang="0">
                  <a:pos x="93" y="125"/>
                </a:cxn>
                <a:cxn ang="0">
                  <a:pos x="97" y="6"/>
                </a:cxn>
                <a:cxn ang="0">
                  <a:pos x="25" y="0"/>
                </a:cxn>
              </a:cxnLst>
              <a:rect l="0" t="0" r="r" b="b"/>
              <a:pathLst>
                <a:path w="97" h="125">
                  <a:moveTo>
                    <a:pt x="25" y="0"/>
                  </a:moveTo>
                  <a:cubicBezTo>
                    <a:pt x="0" y="111"/>
                    <a:pt x="0" y="111"/>
                    <a:pt x="0" y="111"/>
                  </a:cubicBezTo>
                  <a:cubicBezTo>
                    <a:pt x="25" y="118"/>
                    <a:pt x="58" y="123"/>
                    <a:pt x="93" y="12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70" y="6"/>
                    <a:pt x="45" y="3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0" name="Group 81"/>
          <p:cNvGrpSpPr/>
          <p:nvPr>
            <p:custDataLst>
              <p:tags r:id="rId8"/>
            </p:custDataLst>
          </p:nvPr>
        </p:nvGrpSpPr>
        <p:grpSpPr>
          <a:xfrm>
            <a:off x="2036683" y="2046156"/>
            <a:ext cx="1065303" cy="1207508"/>
            <a:chOff x="1476375" y="3533775"/>
            <a:chExt cx="1874838" cy="228123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83" name="Freeform 6"/>
            <p:cNvSpPr>
              <a:spLocks/>
            </p:cNvSpPr>
            <p:nvPr/>
          </p:nvSpPr>
          <p:spPr bwMode="auto">
            <a:xfrm>
              <a:off x="1476375" y="5184775"/>
              <a:ext cx="1874838" cy="592138"/>
            </a:xfrm>
            <a:custGeom>
              <a:avLst/>
              <a:gdLst/>
              <a:ahLst/>
              <a:cxnLst>
                <a:cxn ang="0">
                  <a:pos x="497" y="130"/>
                </a:cxn>
                <a:cxn ang="0">
                  <a:pos x="476" y="158"/>
                </a:cxn>
                <a:cxn ang="0">
                  <a:pos x="24" y="158"/>
                </a:cxn>
                <a:cxn ang="0">
                  <a:pos x="4" y="130"/>
                </a:cxn>
                <a:cxn ang="0">
                  <a:pos x="26" y="23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3"/>
                </a:cxn>
                <a:cxn ang="0">
                  <a:pos x="497" y="130"/>
                </a:cxn>
              </a:cxnLst>
              <a:rect l="0" t="0" r="r" b="b"/>
              <a:pathLst>
                <a:path w="500" h="158">
                  <a:moveTo>
                    <a:pt x="497" y="130"/>
                  </a:moveTo>
                  <a:cubicBezTo>
                    <a:pt x="500" y="145"/>
                    <a:pt x="491" y="158"/>
                    <a:pt x="476" y="15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9" y="158"/>
                    <a:pt x="0" y="145"/>
                    <a:pt x="4" y="130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3"/>
                  </a:cubicBezTo>
                  <a:lnTo>
                    <a:pt x="497" y="130"/>
                  </a:lnTo>
                  <a:close/>
                </a:path>
              </a:pathLst>
            </a:custGeom>
            <a:solidFill>
              <a:srgbClr val="F15A2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4" name="Freeform 7"/>
            <p:cNvSpPr>
              <a:spLocks/>
            </p:cNvSpPr>
            <p:nvPr/>
          </p:nvSpPr>
          <p:spPr bwMode="auto">
            <a:xfrm>
              <a:off x="1476375" y="5226050"/>
              <a:ext cx="1874838" cy="588963"/>
            </a:xfrm>
            <a:custGeom>
              <a:avLst/>
              <a:gdLst/>
              <a:ahLst/>
              <a:cxnLst>
                <a:cxn ang="0">
                  <a:pos x="497" y="129"/>
                </a:cxn>
                <a:cxn ang="0">
                  <a:pos x="476" y="157"/>
                </a:cxn>
                <a:cxn ang="0">
                  <a:pos x="24" y="157"/>
                </a:cxn>
                <a:cxn ang="0">
                  <a:pos x="4" y="129"/>
                </a:cxn>
                <a:cxn ang="0">
                  <a:pos x="26" y="22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2"/>
                </a:cxn>
                <a:cxn ang="0">
                  <a:pos x="497" y="129"/>
                </a:cxn>
              </a:cxnLst>
              <a:rect l="0" t="0" r="r" b="b"/>
              <a:pathLst>
                <a:path w="500" h="157">
                  <a:moveTo>
                    <a:pt x="497" y="129"/>
                  </a:moveTo>
                  <a:cubicBezTo>
                    <a:pt x="500" y="144"/>
                    <a:pt x="491" y="157"/>
                    <a:pt x="476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9" y="157"/>
                    <a:pt x="0" y="144"/>
                    <a:pt x="4" y="129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2"/>
                  </a:cubicBezTo>
                  <a:lnTo>
                    <a:pt x="497" y="129"/>
                  </a:lnTo>
                  <a:close/>
                </a:path>
              </a:pathLst>
            </a:custGeom>
            <a:solidFill>
              <a:srgbClr val="C5771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5" name="Freeform 8"/>
            <p:cNvSpPr>
              <a:spLocks/>
            </p:cNvSpPr>
            <p:nvPr/>
          </p:nvSpPr>
          <p:spPr bwMode="auto">
            <a:xfrm>
              <a:off x="1476375" y="5218113"/>
              <a:ext cx="1874838" cy="588963"/>
            </a:xfrm>
            <a:custGeom>
              <a:avLst/>
              <a:gdLst/>
              <a:ahLst/>
              <a:cxnLst>
                <a:cxn ang="0">
                  <a:pos x="497" y="129"/>
                </a:cxn>
                <a:cxn ang="0">
                  <a:pos x="476" y="157"/>
                </a:cxn>
                <a:cxn ang="0">
                  <a:pos x="24" y="157"/>
                </a:cxn>
                <a:cxn ang="0">
                  <a:pos x="4" y="129"/>
                </a:cxn>
                <a:cxn ang="0">
                  <a:pos x="26" y="22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2"/>
                </a:cxn>
                <a:cxn ang="0">
                  <a:pos x="497" y="129"/>
                </a:cxn>
              </a:cxnLst>
              <a:rect l="0" t="0" r="r" b="b"/>
              <a:pathLst>
                <a:path w="500" h="157">
                  <a:moveTo>
                    <a:pt x="497" y="129"/>
                  </a:moveTo>
                  <a:cubicBezTo>
                    <a:pt x="500" y="144"/>
                    <a:pt x="491" y="157"/>
                    <a:pt x="476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9" y="157"/>
                    <a:pt x="0" y="144"/>
                    <a:pt x="4" y="129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2"/>
                  </a:cubicBezTo>
                  <a:lnTo>
                    <a:pt x="497" y="129"/>
                  </a:ln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6" name="Freeform 9"/>
            <p:cNvSpPr>
              <a:spLocks/>
            </p:cNvSpPr>
            <p:nvPr/>
          </p:nvSpPr>
          <p:spPr bwMode="auto">
            <a:xfrm>
              <a:off x="1476375" y="5168900"/>
              <a:ext cx="1874838" cy="592138"/>
            </a:xfrm>
            <a:custGeom>
              <a:avLst/>
              <a:gdLst/>
              <a:ahLst/>
              <a:cxnLst>
                <a:cxn ang="0">
                  <a:pos x="497" y="129"/>
                </a:cxn>
                <a:cxn ang="0">
                  <a:pos x="476" y="158"/>
                </a:cxn>
                <a:cxn ang="0">
                  <a:pos x="24" y="158"/>
                </a:cxn>
                <a:cxn ang="0">
                  <a:pos x="4" y="129"/>
                </a:cxn>
                <a:cxn ang="0">
                  <a:pos x="26" y="23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3"/>
                </a:cxn>
                <a:cxn ang="0">
                  <a:pos x="497" y="129"/>
                </a:cxn>
              </a:cxnLst>
              <a:rect l="0" t="0" r="r" b="b"/>
              <a:pathLst>
                <a:path w="500" h="158">
                  <a:moveTo>
                    <a:pt x="497" y="129"/>
                  </a:moveTo>
                  <a:cubicBezTo>
                    <a:pt x="500" y="145"/>
                    <a:pt x="491" y="158"/>
                    <a:pt x="476" y="15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9" y="158"/>
                    <a:pt x="0" y="145"/>
                    <a:pt x="4" y="129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3"/>
                  </a:cubicBezTo>
                  <a:lnTo>
                    <a:pt x="497" y="12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57715">
                    <a:shade val="30000"/>
                    <a:satMod val="115000"/>
                  </a:srgbClr>
                </a:gs>
                <a:gs pos="50000">
                  <a:srgbClr val="C57715">
                    <a:shade val="67500"/>
                    <a:satMod val="115000"/>
                  </a:srgbClr>
                </a:gs>
                <a:gs pos="100000">
                  <a:srgbClr val="C57715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7" name="Freeform 10"/>
            <p:cNvSpPr>
              <a:spLocks/>
            </p:cNvSpPr>
            <p:nvPr/>
          </p:nvSpPr>
          <p:spPr bwMode="auto">
            <a:xfrm>
              <a:off x="1752600" y="5443538"/>
              <a:ext cx="1306513" cy="165100"/>
            </a:xfrm>
            <a:custGeom>
              <a:avLst/>
              <a:gdLst/>
              <a:ahLst/>
              <a:cxnLst>
                <a:cxn ang="0">
                  <a:pos x="174" y="42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74" y="44"/>
                </a:cxn>
                <a:cxn ang="0">
                  <a:pos x="348" y="0"/>
                </a:cxn>
                <a:cxn ang="0">
                  <a:pos x="348" y="0"/>
                </a:cxn>
                <a:cxn ang="0">
                  <a:pos x="174" y="42"/>
                </a:cxn>
              </a:cxnLst>
              <a:rect l="0" t="0" r="r" b="b"/>
              <a:pathLst>
                <a:path w="348" h="44">
                  <a:moveTo>
                    <a:pt x="174" y="42"/>
                  </a:moveTo>
                  <a:cubicBezTo>
                    <a:pt x="83" y="42"/>
                    <a:pt x="8" y="23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4"/>
                    <a:pt x="80" y="44"/>
                    <a:pt x="174" y="44"/>
                  </a:cubicBezTo>
                  <a:cubicBezTo>
                    <a:pt x="268" y="44"/>
                    <a:pt x="345" y="24"/>
                    <a:pt x="348" y="0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341" y="23"/>
                    <a:pt x="266" y="42"/>
                    <a:pt x="174" y="42"/>
                  </a:cubicBezTo>
                  <a:close/>
                </a:path>
              </a:pathLst>
            </a:custGeom>
            <a:solidFill>
              <a:srgbClr val="AD551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8" name="Freeform 11"/>
            <p:cNvSpPr>
              <a:spLocks/>
            </p:cNvSpPr>
            <p:nvPr/>
          </p:nvSpPr>
          <p:spPr bwMode="auto">
            <a:xfrm>
              <a:off x="1752600" y="5105400"/>
              <a:ext cx="1306513" cy="495300"/>
            </a:xfrm>
            <a:custGeom>
              <a:avLst/>
              <a:gdLst/>
              <a:ahLst/>
              <a:cxnLst>
                <a:cxn ang="0">
                  <a:pos x="348" y="88"/>
                </a:cxn>
                <a:cxn ang="0">
                  <a:pos x="325" y="0"/>
                </a:cxn>
                <a:cxn ang="0">
                  <a:pos x="174" y="27"/>
                </a:cxn>
                <a:cxn ang="0">
                  <a:pos x="24" y="0"/>
                </a:cxn>
                <a:cxn ang="0">
                  <a:pos x="0" y="88"/>
                </a:cxn>
                <a:cxn ang="0">
                  <a:pos x="0" y="88"/>
                </a:cxn>
                <a:cxn ang="0">
                  <a:pos x="174" y="132"/>
                </a:cxn>
                <a:cxn ang="0">
                  <a:pos x="348" y="88"/>
                </a:cxn>
              </a:cxnLst>
              <a:rect l="0" t="0" r="r" b="b"/>
              <a:pathLst>
                <a:path w="348" h="132">
                  <a:moveTo>
                    <a:pt x="348" y="88"/>
                  </a:moveTo>
                  <a:cubicBezTo>
                    <a:pt x="325" y="0"/>
                    <a:pt x="325" y="0"/>
                    <a:pt x="325" y="0"/>
                  </a:cubicBezTo>
                  <a:cubicBezTo>
                    <a:pt x="293" y="16"/>
                    <a:pt x="238" y="27"/>
                    <a:pt x="174" y="27"/>
                  </a:cubicBezTo>
                  <a:cubicBezTo>
                    <a:pt x="111" y="27"/>
                    <a:pt x="55" y="16"/>
                    <a:pt x="24" y="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4" y="112"/>
                    <a:pt x="80" y="132"/>
                    <a:pt x="174" y="132"/>
                  </a:cubicBezTo>
                  <a:cubicBezTo>
                    <a:pt x="268" y="132"/>
                    <a:pt x="345" y="112"/>
                    <a:pt x="348" y="8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E3D02"/>
                </a:gs>
                <a:gs pos="50000">
                  <a:srgbClr val="F7931E">
                    <a:shade val="67500"/>
                    <a:satMod val="115000"/>
                  </a:srgbClr>
                </a:gs>
                <a:gs pos="100000">
                  <a:srgbClr val="F7931E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9" name="Freeform 12"/>
            <p:cNvSpPr>
              <a:spLocks/>
            </p:cNvSpPr>
            <p:nvPr/>
          </p:nvSpPr>
          <p:spPr bwMode="auto">
            <a:xfrm>
              <a:off x="2173287" y="3571875"/>
              <a:ext cx="468313" cy="325438"/>
            </a:xfrm>
            <a:custGeom>
              <a:avLst/>
              <a:gdLst/>
              <a:ahLst/>
              <a:cxnLst>
                <a:cxn ang="0">
                  <a:pos x="117" y="55"/>
                </a:cxn>
                <a:cxn ang="0">
                  <a:pos x="103" y="0"/>
                </a:cxn>
                <a:cxn ang="0">
                  <a:pos x="62" y="9"/>
                </a:cxn>
                <a:cxn ang="0">
                  <a:pos x="22" y="0"/>
                </a:cxn>
                <a:cxn ang="0">
                  <a:pos x="7" y="55"/>
                </a:cxn>
                <a:cxn ang="0">
                  <a:pos x="0" y="82"/>
                </a:cxn>
                <a:cxn ang="0">
                  <a:pos x="62" y="87"/>
                </a:cxn>
                <a:cxn ang="0">
                  <a:pos x="125" y="82"/>
                </a:cxn>
                <a:cxn ang="0">
                  <a:pos x="117" y="55"/>
                </a:cxn>
              </a:cxnLst>
              <a:rect l="0" t="0" r="r" b="b"/>
              <a:pathLst>
                <a:path w="125" h="87">
                  <a:moveTo>
                    <a:pt x="117" y="55"/>
                  </a:moveTo>
                  <a:cubicBezTo>
                    <a:pt x="103" y="0"/>
                    <a:pt x="103" y="0"/>
                    <a:pt x="103" y="0"/>
                  </a:cubicBezTo>
                  <a:cubicBezTo>
                    <a:pt x="103" y="5"/>
                    <a:pt x="84" y="9"/>
                    <a:pt x="62" y="9"/>
                  </a:cubicBezTo>
                  <a:cubicBezTo>
                    <a:pt x="40" y="9"/>
                    <a:pt x="22" y="5"/>
                    <a:pt x="22" y="0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16" y="85"/>
                    <a:pt x="38" y="87"/>
                    <a:pt x="62" y="87"/>
                  </a:cubicBezTo>
                  <a:cubicBezTo>
                    <a:pt x="87" y="87"/>
                    <a:pt x="109" y="85"/>
                    <a:pt x="125" y="82"/>
                  </a:cubicBezTo>
                  <a:lnTo>
                    <a:pt x="117" y="55"/>
                  </a:lnTo>
                  <a:close/>
                </a:path>
              </a:pathLst>
            </a:custGeom>
            <a:solidFill>
              <a:srgbClr val="F4B62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0" name="Freeform 13"/>
            <p:cNvSpPr>
              <a:spLocks/>
            </p:cNvSpPr>
            <p:nvPr/>
          </p:nvSpPr>
          <p:spPr bwMode="auto">
            <a:xfrm>
              <a:off x="2173287" y="3533775"/>
              <a:ext cx="468313" cy="363538"/>
            </a:xfrm>
            <a:custGeom>
              <a:avLst/>
              <a:gdLst/>
              <a:ahLst/>
              <a:cxnLst>
                <a:cxn ang="0">
                  <a:pos x="117" y="65"/>
                </a:cxn>
                <a:cxn ang="0">
                  <a:pos x="103" y="10"/>
                </a:cxn>
                <a:cxn ang="0">
                  <a:pos x="62" y="0"/>
                </a:cxn>
                <a:cxn ang="0">
                  <a:pos x="22" y="10"/>
                </a:cxn>
                <a:cxn ang="0">
                  <a:pos x="7" y="65"/>
                </a:cxn>
                <a:cxn ang="0">
                  <a:pos x="0" y="92"/>
                </a:cxn>
                <a:cxn ang="0">
                  <a:pos x="62" y="97"/>
                </a:cxn>
                <a:cxn ang="0">
                  <a:pos x="125" y="92"/>
                </a:cxn>
                <a:cxn ang="0">
                  <a:pos x="117" y="65"/>
                </a:cxn>
              </a:cxnLst>
              <a:rect l="0" t="0" r="r" b="b"/>
              <a:pathLst>
                <a:path w="125" h="97">
                  <a:moveTo>
                    <a:pt x="117" y="65"/>
                  </a:moveTo>
                  <a:cubicBezTo>
                    <a:pt x="103" y="10"/>
                    <a:pt x="103" y="10"/>
                    <a:pt x="103" y="10"/>
                  </a:cubicBezTo>
                  <a:cubicBezTo>
                    <a:pt x="103" y="4"/>
                    <a:pt x="84" y="0"/>
                    <a:pt x="62" y="0"/>
                  </a:cubicBezTo>
                  <a:cubicBezTo>
                    <a:pt x="40" y="0"/>
                    <a:pt x="22" y="4"/>
                    <a:pt x="22" y="10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16" y="95"/>
                    <a:pt x="38" y="97"/>
                    <a:pt x="62" y="97"/>
                  </a:cubicBezTo>
                  <a:cubicBezTo>
                    <a:pt x="87" y="97"/>
                    <a:pt x="109" y="95"/>
                    <a:pt x="125" y="92"/>
                  </a:cubicBezTo>
                  <a:lnTo>
                    <a:pt x="117" y="6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6E3D02"/>
                </a:gs>
                <a:gs pos="50000">
                  <a:srgbClr val="F7931E">
                    <a:shade val="67500"/>
                    <a:satMod val="115000"/>
                  </a:srgbClr>
                </a:gs>
                <a:gs pos="100000">
                  <a:srgbClr val="F7931E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1" name="Freeform 14"/>
            <p:cNvSpPr>
              <a:spLocks/>
            </p:cNvSpPr>
            <p:nvPr/>
          </p:nvSpPr>
          <p:spPr bwMode="auto">
            <a:xfrm>
              <a:off x="2060575" y="3878263"/>
              <a:ext cx="693738" cy="454025"/>
            </a:xfrm>
            <a:custGeom>
              <a:avLst/>
              <a:gdLst/>
              <a:ahLst/>
              <a:cxnLst>
                <a:cxn ang="0">
                  <a:pos x="175" y="77"/>
                </a:cxn>
                <a:cxn ang="0">
                  <a:pos x="155" y="0"/>
                </a:cxn>
                <a:cxn ang="0">
                  <a:pos x="92" y="5"/>
                </a:cxn>
                <a:cxn ang="0">
                  <a:pos x="30" y="0"/>
                </a:cxn>
                <a:cxn ang="0">
                  <a:pos x="9" y="77"/>
                </a:cxn>
                <a:cxn ang="0">
                  <a:pos x="0" y="112"/>
                </a:cxn>
                <a:cxn ang="0">
                  <a:pos x="92" y="121"/>
                </a:cxn>
                <a:cxn ang="0">
                  <a:pos x="185" y="112"/>
                </a:cxn>
                <a:cxn ang="0">
                  <a:pos x="175" y="77"/>
                </a:cxn>
              </a:cxnLst>
              <a:rect l="0" t="0" r="r" b="b"/>
              <a:pathLst>
                <a:path w="185" h="121">
                  <a:moveTo>
                    <a:pt x="175" y="77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139" y="3"/>
                    <a:pt x="117" y="5"/>
                    <a:pt x="92" y="5"/>
                  </a:cubicBezTo>
                  <a:cubicBezTo>
                    <a:pt x="68" y="5"/>
                    <a:pt x="46" y="3"/>
                    <a:pt x="30" y="0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2" y="117"/>
                    <a:pt x="55" y="121"/>
                    <a:pt x="92" y="121"/>
                  </a:cubicBezTo>
                  <a:cubicBezTo>
                    <a:pt x="129" y="121"/>
                    <a:pt x="163" y="117"/>
                    <a:pt x="185" y="112"/>
                  </a:cubicBezTo>
                  <a:lnTo>
                    <a:pt x="175" y="7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A3A3A"/>
                </a:gs>
                <a:gs pos="50000">
                  <a:srgbClr val="CCCCCC">
                    <a:shade val="67500"/>
                    <a:satMod val="115000"/>
                  </a:srgb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2" name="Freeform 15"/>
            <p:cNvSpPr>
              <a:spLocks/>
            </p:cNvSpPr>
            <p:nvPr/>
          </p:nvSpPr>
          <p:spPr bwMode="auto">
            <a:xfrm>
              <a:off x="1947862" y="4298950"/>
              <a:ext cx="919163" cy="461963"/>
            </a:xfrm>
            <a:custGeom>
              <a:avLst/>
              <a:gdLst/>
              <a:ahLst/>
              <a:cxnLst>
                <a:cxn ang="0">
                  <a:pos x="233" y="67"/>
                </a:cxn>
                <a:cxn ang="0">
                  <a:pos x="215" y="0"/>
                </a:cxn>
                <a:cxn ang="0">
                  <a:pos x="122" y="9"/>
                </a:cxn>
                <a:cxn ang="0">
                  <a:pos x="30" y="0"/>
                </a:cxn>
                <a:cxn ang="0">
                  <a:pos x="12" y="67"/>
                </a:cxn>
                <a:cxn ang="0">
                  <a:pos x="0" y="110"/>
                </a:cxn>
                <a:cxn ang="0">
                  <a:pos x="122" y="123"/>
                </a:cxn>
                <a:cxn ang="0">
                  <a:pos x="245" y="110"/>
                </a:cxn>
                <a:cxn ang="0">
                  <a:pos x="233" y="67"/>
                </a:cxn>
              </a:cxnLst>
              <a:rect l="0" t="0" r="r" b="b"/>
              <a:pathLst>
                <a:path w="245" h="123">
                  <a:moveTo>
                    <a:pt x="233" y="67"/>
                  </a:moveTo>
                  <a:cubicBezTo>
                    <a:pt x="215" y="0"/>
                    <a:pt x="215" y="0"/>
                    <a:pt x="215" y="0"/>
                  </a:cubicBezTo>
                  <a:cubicBezTo>
                    <a:pt x="193" y="5"/>
                    <a:pt x="159" y="9"/>
                    <a:pt x="122" y="9"/>
                  </a:cubicBezTo>
                  <a:cubicBezTo>
                    <a:pt x="85" y="9"/>
                    <a:pt x="52" y="5"/>
                    <a:pt x="30" y="0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8" y="118"/>
                    <a:pt x="73" y="123"/>
                    <a:pt x="122" y="123"/>
                  </a:cubicBezTo>
                  <a:cubicBezTo>
                    <a:pt x="172" y="123"/>
                    <a:pt x="216" y="118"/>
                    <a:pt x="245" y="110"/>
                  </a:cubicBezTo>
                  <a:lnTo>
                    <a:pt x="233" y="6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6E3D02"/>
                </a:gs>
                <a:gs pos="50000">
                  <a:srgbClr val="F7931E">
                    <a:shade val="67500"/>
                    <a:satMod val="115000"/>
                  </a:srgbClr>
                </a:gs>
                <a:gs pos="100000">
                  <a:srgbClr val="F7931E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3" name="Freeform 16"/>
            <p:cNvSpPr>
              <a:spLocks/>
            </p:cNvSpPr>
            <p:nvPr/>
          </p:nvSpPr>
          <p:spPr bwMode="auto">
            <a:xfrm>
              <a:off x="1843087" y="4711700"/>
              <a:ext cx="1128713" cy="495300"/>
            </a:xfrm>
            <a:custGeom>
              <a:avLst/>
              <a:gdLst/>
              <a:ahLst/>
              <a:cxnLst>
                <a:cxn ang="0">
                  <a:pos x="283" y="39"/>
                </a:cxn>
                <a:cxn ang="0">
                  <a:pos x="273" y="0"/>
                </a:cxn>
                <a:cxn ang="0">
                  <a:pos x="150" y="13"/>
                </a:cxn>
                <a:cxn ang="0">
                  <a:pos x="28" y="0"/>
                </a:cxn>
                <a:cxn ang="0">
                  <a:pos x="17" y="39"/>
                </a:cxn>
                <a:cxn ang="0">
                  <a:pos x="0" y="105"/>
                </a:cxn>
                <a:cxn ang="0">
                  <a:pos x="150" y="132"/>
                </a:cxn>
                <a:cxn ang="0">
                  <a:pos x="301" y="105"/>
                </a:cxn>
                <a:cxn ang="0">
                  <a:pos x="283" y="39"/>
                </a:cxn>
              </a:cxnLst>
              <a:rect l="0" t="0" r="r" b="b"/>
              <a:pathLst>
                <a:path w="301" h="132">
                  <a:moveTo>
                    <a:pt x="283" y="39"/>
                  </a:moveTo>
                  <a:cubicBezTo>
                    <a:pt x="273" y="0"/>
                    <a:pt x="273" y="0"/>
                    <a:pt x="273" y="0"/>
                  </a:cubicBezTo>
                  <a:cubicBezTo>
                    <a:pt x="244" y="8"/>
                    <a:pt x="200" y="13"/>
                    <a:pt x="150" y="13"/>
                  </a:cubicBezTo>
                  <a:cubicBezTo>
                    <a:pt x="101" y="13"/>
                    <a:pt x="56" y="8"/>
                    <a:pt x="28" y="0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31" y="121"/>
                    <a:pt x="87" y="132"/>
                    <a:pt x="150" y="132"/>
                  </a:cubicBezTo>
                  <a:cubicBezTo>
                    <a:pt x="214" y="132"/>
                    <a:pt x="269" y="121"/>
                    <a:pt x="301" y="105"/>
                  </a:cubicBezTo>
                  <a:lnTo>
                    <a:pt x="283" y="3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A3A3A"/>
                </a:gs>
                <a:gs pos="50000">
                  <a:srgbClr val="CCCCCC">
                    <a:shade val="67500"/>
                    <a:satMod val="115000"/>
                  </a:srgb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4" name="Oval 17"/>
            <p:cNvSpPr>
              <a:spLocks noChangeArrowheads="1"/>
            </p:cNvSpPr>
            <p:nvPr/>
          </p:nvSpPr>
          <p:spPr bwMode="auto">
            <a:xfrm>
              <a:off x="2274887" y="3536950"/>
              <a:ext cx="261938" cy="63500"/>
            </a:xfrm>
            <a:prstGeom prst="ellipse">
              <a:avLst/>
            </a:prstGeom>
            <a:gradFill flip="none" rotWithShape="1">
              <a:gsLst>
                <a:gs pos="0">
                  <a:srgbClr val="C57715">
                    <a:shade val="30000"/>
                    <a:satMod val="115000"/>
                  </a:srgbClr>
                </a:gs>
                <a:gs pos="50000">
                  <a:srgbClr val="C57715">
                    <a:shade val="67500"/>
                    <a:satMod val="115000"/>
                  </a:srgbClr>
                </a:gs>
                <a:gs pos="100000">
                  <a:srgbClr val="C57715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5" name="Freeform 18"/>
            <p:cNvSpPr>
              <a:spLocks/>
            </p:cNvSpPr>
            <p:nvPr/>
          </p:nvSpPr>
          <p:spPr bwMode="auto">
            <a:xfrm>
              <a:off x="1870075" y="5149850"/>
              <a:ext cx="430213" cy="44767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0" y="100"/>
                </a:cxn>
                <a:cxn ang="0">
                  <a:pos x="112" y="119"/>
                </a:cxn>
                <a:cxn ang="0">
                  <a:pos x="115" y="14"/>
                </a:cxn>
                <a:cxn ang="0">
                  <a:pos x="22" y="0"/>
                </a:cxn>
              </a:cxnLst>
              <a:rect l="0" t="0" r="r" b="b"/>
              <a:pathLst>
                <a:path w="115" h="119">
                  <a:moveTo>
                    <a:pt x="22" y="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26" y="110"/>
                    <a:pt x="66" y="117"/>
                    <a:pt x="112" y="119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80" y="12"/>
                    <a:pt x="47" y="7"/>
                    <a:pt x="22" y="0"/>
                  </a:cubicBez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6" name="Freeform 19"/>
            <p:cNvSpPr>
              <a:spLocks/>
            </p:cNvSpPr>
            <p:nvPr/>
          </p:nvSpPr>
          <p:spPr bwMode="auto">
            <a:xfrm>
              <a:off x="2228850" y="3641725"/>
              <a:ext cx="117475" cy="255588"/>
            </a:xfrm>
            <a:custGeom>
              <a:avLst/>
              <a:gdLst/>
              <a:ahLst/>
              <a:cxnLst>
                <a:cxn ang="0">
                  <a:pos x="31" y="3"/>
                </a:cxn>
                <a:cxn ang="0">
                  <a:pos x="15" y="0"/>
                </a:cxn>
                <a:cxn ang="0">
                  <a:pos x="0" y="65"/>
                </a:cxn>
                <a:cxn ang="0">
                  <a:pos x="30" y="68"/>
                </a:cxn>
                <a:cxn ang="0">
                  <a:pos x="31" y="3"/>
                </a:cxn>
              </a:cxnLst>
              <a:rect l="0" t="0" r="r" b="b"/>
              <a:pathLst>
                <a:path w="31" h="68">
                  <a:moveTo>
                    <a:pt x="31" y="3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9" y="67"/>
                    <a:pt x="19" y="67"/>
                    <a:pt x="30" y="68"/>
                  </a:cubicBezTo>
                  <a:lnTo>
                    <a:pt x="31" y="3"/>
                  </a:ln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7" name="Freeform 20"/>
            <p:cNvSpPr>
              <a:spLocks/>
            </p:cNvSpPr>
            <p:nvPr/>
          </p:nvSpPr>
          <p:spPr bwMode="auto">
            <a:xfrm>
              <a:off x="2135187" y="3886200"/>
              <a:ext cx="206375" cy="446088"/>
            </a:xfrm>
            <a:custGeom>
              <a:avLst/>
              <a:gdLst/>
              <a:ahLst/>
              <a:cxnLst>
                <a:cxn ang="0">
                  <a:pos x="55" y="3"/>
                </a:cxn>
                <a:cxn ang="0">
                  <a:pos x="25" y="0"/>
                </a:cxn>
                <a:cxn ang="0">
                  <a:pos x="0" y="114"/>
                </a:cxn>
                <a:cxn ang="0">
                  <a:pos x="51" y="119"/>
                </a:cxn>
                <a:cxn ang="0">
                  <a:pos x="55" y="3"/>
                </a:cxn>
              </a:cxnLst>
              <a:rect l="0" t="0" r="r" b="b"/>
              <a:pathLst>
                <a:path w="55" h="119">
                  <a:moveTo>
                    <a:pt x="55" y="3"/>
                  </a:moveTo>
                  <a:cubicBezTo>
                    <a:pt x="44" y="2"/>
                    <a:pt x="34" y="2"/>
                    <a:pt x="25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5" y="116"/>
                    <a:pt x="32" y="118"/>
                    <a:pt x="51" y="119"/>
                  </a:cubicBezTo>
                  <a:lnTo>
                    <a:pt x="55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8" name="Freeform 21"/>
            <p:cNvSpPr>
              <a:spLocks/>
            </p:cNvSpPr>
            <p:nvPr/>
          </p:nvSpPr>
          <p:spPr bwMode="auto">
            <a:xfrm>
              <a:off x="2046287" y="4313238"/>
              <a:ext cx="280988" cy="442913"/>
            </a:xfrm>
            <a:custGeom>
              <a:avLst/>
              <a:gdLst/>
              <a:ahLst/>
              <a:cxnLst>
                <a:cxn ang="0">
                  <a:pos x="75" y="5"/>
                </a:cxn>
                <a:cxn ang="0">
                  <a:pos x="24" y="0"/>
                </a:cxn>
                <a:cxn ang="0">
                  <a:pos x="0" y="112"/>
                </a:cxn>
                <a:cxn ang="0">
                  <a:pos x="72" y="118"/>
                </a:cxn>
                <a:cxn ang="0">
                  <a:pos x="75" y="5"/>
                </a:cxn>
              </a:cxnLst>
              <a:rect l="0" t="0" r="r" b="b"/>
              <a:pathLst>
                <a:path w="75" h="118">
                  <a:moveTo>
                    <a:pt x="75" y="5"/>
                  </a:moveTo>
                  <a:cubicBezTo>
                    <a:pt x="56" y="4"/>
                    <a:pt x="39" y="2"/>
                    <a:pt x="24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0" y="115"/>
                    <a:pt x="45" y="118"/>
                    <a:pt x="72" y="118"/>
                  </a:cubicBezTo>
                  <a:lnTo>
                    <a:pt x="75" y="5"/>
                  </a:ln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9" name="Freeform 22"/>
            <p:cNvSpPr>
              <a:spLocks/>
            </p:cNvSpPr>
            <p:nvPr/>
          </p:nvSpPr>
          <p:spPr bwMode="auto">
            <a:xfrm>
              <a:off x="1952625" y="4733925"/>
              <a:ext cx="363538" cy="46831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111"/>
                </a:cxn>
                <a:cxn ang="0">
                  <a:pos x="93" y="125"/>
                </a:cxn>
                <a:cxn ang="0">
                  <a:pos x="97" y="6"/>
                </a:cxn>
                <a:cxn ang="0">
                  <a:pos x="25" y="0"/>
                </a:cxn>
              </a:cxnLst>
              <a:rect l="0" t="0" r="r" b="b"/>
              <a:pathLst>
                <a:path w="97" h="125">
                  <a:moveTo>
                    <a:pt x="25" y="0"/>
                  </a:moveTo>
                  <a:cubicBezTo>
                    <a:pt x="0" y="111"/>
                    <a:pt x="0" y="111"/>
                    <a:pt x="0" y="111"/>
                  </a:cubicBezTo>
                  <a:cubicBezTo>
                    <a:pt x="25" y="118"/>
                    <a:pt x="58" y="123"/>
                    <a:pt x="93" y="12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70" y="6"/>
                    <a:pt x="45" y="3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1" name="Group 99"/>
          <p:cNvGrpSpPr/>
          <p:nvPr>
            <p:custDataLst>
              <p:tags r:id="rId9"/>
            </p:custDataLst>
          </p:nvPr>
        </p:nvGrpSpPr>
        <p:grpSpPr>
          <a:xfrm>
            <a:off x="2275789" y="1473394"/>
            <a:ext cx="185554" cy="210323"/>
            <a:chOff x="1476375" y="3533775"/>
            <a:chExt cx="1874838" cy="228123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01" name="Freeform 6"/>
            <p:cNvSpPr>
              <a:spLocks/>
            </p:cNvSpPr>
            <p:nvPr/>
          </p:nvSpPr>
          <p:spPr bwMode="auto">
            <a:xfrm>
              <a:off x="1476375" y="5184775"/>
              <a:ext cx="1874838" cy="592138"/>
            </a:xfrm>
            <a:custGeom>
              <a:avLst/>
              <a:gdLst/>
              <a:ahLst/>
              <a:cxnLst>
                <a:cxn ang="0">
                  <a:pos x="497" y="130"/>
                </a:cxn>
                <a:cxn ang="0">
                  <a:pos x="476" y="158"/>
                </a:cxn>
                <a:cxn ang="0">
                  <a:pos x="24" y="158"/>
                </a:cxn>
                <a:cxn ang="0">
                  <a:pos x="4" y="130"/>
                </a:cxn>
                <a:cxn ang="0">
                  <a:pos x="26" y="23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3"/>
                </a:cxn>
                <a:cxn ang="0">
                  <a:pos x="497" y="130"/>
                </a:cxn>
              </a:cxnLst>
              <a:rect l="0" t="0" r="r" b="b"/>
              <a:pathLst>
                <a:path w="500" h="158">
                  <a:moveTo>
                    <a:pt x="497" y="130"/>
                  </a:moveTo>
                  <a:cubicBezTo>
                    <a:pt x="500" y="145"/>
                    <a:pt x="491" y="158"/>
                    <a:pt x="476" y="15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9" y="158"/>
                    <a:pt x="0" y="145"/>
                    <a:pt x="4" y="130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3"/>
                  </a:cubicBezTo>
                  <a:lnTo>
                    <a:pt x="497" y="130"/>
                  </a:lnTo>
                  <a:close/>
                </a:path>
              </a:pathLst>
            </a:custGeom>
            <a:solidFill>
              <a:srgbClr val="F15A2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2" name="Freeform 7"/>
            <p:cNvSpPr>
              <a:spLocks/>
            </p:cNvSpPr>
            <p:nvPr/>
          </p:nvSpPr>
          <p:spPr bwMode="auto">
            <a:xfrm>
              <a:off x="1476375" y="5226050"/>
              <a:ext cx="1874838" cy="588963"/>
            </a:xfrm>
            <a:custGeom>
              <a:avLst/>
              <a:gdLst/>
              <a:ahLst/>
              <a:cxnLst>
                <a:cxn ang="0">
                  <a:pos x="497" y="129"/>
                </a:cxn>
                <a:cxn ang="0">
                  <a:pos x="476" y="157"/>
                </a:cxn>
                <a:cxn ang="0">
                  <a:pos x="24" y="157"/>
                </a:cxn>
                <a:cxn ang="0">
                  <a:pos x="4" y="129"/>
                </a:cxn>
                <a:cxn ang="0">
                  <a:pos x="26" y="22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2"/>
                </a:cxn>
                <a:cxn ang="0">
                  <a:pos x="497" y="129"/>
                </a:cxn>
              </a:cxnLst>
              <a:rect l="0" t="0" r="r" b="b"/>
              <a:pathLst>
                <a:path w="500" h="157">
                  <a:moveTo>
                    <a:pt x="497" y="129"/>
                  </a:moveTo>
                  <a:cubicBezTo>
                    <a:pt x="500" y="144"/>
                    <a:pt x="491" y="157"/>
                    <a:pt x="476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9" y="157"/>
                    <a:pt x="0" y="144"/>
                    <a:pt x="4" y="129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2"/>
                  </a:cubicBezTo>
                  <a:lnTo>
                    <a:pt x="497" y="129"/>
                  </a:lnTo>
                  <a:close/>
                </a:path>
              </a:pathLst>
            </a:custGeom>
            <a:solidFill>
              <a:srgbClr val="C5771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3" name="Freeform 8"/>
            <p:cNvSpPr>
              <a:spLocks/>
            </p:cNvSpPr>
            <p:nvPr/>
          </p:nvSpPr>
          <p:spPr bwMode="auto">
            <a:xfrm>
              <a:off x="1476375" y="5218113"/>
              <a:ext cx="1874838" cy="588963"/>
            </a:xfrm>
            <a:custGeom>
              <a:avLst/>
              <a:gdLst/>
              <a:ahLst/>
              <a:cxnLst>
                <a:cxn ang="0">
                  <a:pos x="497" y="129"/>
                </a:cxn>
                <a:cxn ang="0">
                  <a:pos x="476" y="157"/>
                </a:cxn>
                <a:cxn ang="0">
                  <a:pos x="24" y="157"/>
                </a:cxn>
                <a:cxn ang="0">
                  <a:pos x="4" y="129"/>
                </a:cxn>
                <a:cxn ang="0">
                  <a:pos x="26" y="22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2"/>
                </a:cxn>
                <a:cxn ang="0">
                  <a:pos x="497" y="129"/>
                </a:cxn>
              </a:cxnLst>
              <a:rect l="0" t="0" r="r" b="b"/>
              <a:pathLst>
                <a:path w="500" h="157">
                  <a:moveTo>
                    <a:pt x="497" y="129"/>
                  </a:moveTo>
                  <a:cubicBezTo>
                    <a:pt x="500" y="144"/>
                    <a:pt x="491" y="157"/>
                    <a:pt x="476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9" y="157"/>
                    <a:pt x="0" y="144"/>
                    <a:pt x="4" y="129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2"/>
                  </a:cubicBezTo>
                  <a:lnTo>
                    <a:pt x="497" y="129"/>
                  </a:ln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4" name="Freeform 9"/>
            <p:cNvSpPr>
              <a:spLocks/>
            </p:cNvSpPr>
            <p:nvPr/>
          </p:nvSpPr>
          <p:spPr bwMode="auto">
            <a:xfrm>
              <a:off x="1476375" y="5168900"/>
              <a:ext cx="1874838" cy="592138"/>
            </a:xfrm>
            <a:custGeom>
              <a:avLst/>
              <a:gdLst/>
              <a:ahLst/>
              <a:cxnLst>
                <a:cxn ang="0">
                  <a:pos x="497" y="129"/>
                </a:cxn>
                <a:cxn ang="0">
                  <a:pos x="476" y="158"/>
                </a:cxn>
                <a:cxn ang="0">
                  <a:pos x="24" y="158"/>
                </a:cxn>
                <a:cxn ang="0">
                  <a:pos x="4" y="129"/>
                </a:cxn>
                <a:cxn ang="0">
                  <a:pos x="26" y="23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3"/>
                </a:cxn>
                <a:cxn ang="0">
                  <a:pos x="497" y="129"/>
                </a:cxn>
              </a:cxnLst>
              <a:rect l="0" t="0" r="r" b="b"/>
              <a:pathLst>
                <a:path w="500" h="158">
                  <a:moveTo>
                    <a:pt x="497" y="129"/>
                  </a:moveTo>
                  <a:cubicBezTo>
                    <a:pt x="500" y="145"/>
                    <a:pt x="491" y="158"/>
                    <a:pt x="476" y="15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9" y="158"/>
                    <a:pt x="0" y="145"/>
                    <a:pt x="4" y="129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3"/>
                  </a:cubicBezTo>
                  <a:lnTo>
                    <a:pt x="497" y="12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57715">
                    <a:shade val="30000"/>
                    <a:satMod val="115000"/>
                  </a:srgbClr>
                </a:gs>
                <a:gs pos="50000">
                  <a:srgbClr val="C57715">
                    <a:shade val="67500"/>
                    <a:satMod val="115000"/>
                  </a:srgbClr>
                </a:gs>
                <a:gs pos="100000">
                  <a:srgbClr val="C57715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5" name="Freeform 10"/>
            <p:cNvSpPr>
              <a:spLocks/>
            </p:cNvSpPr>
            <p:nvPr/>
          </p:nvSpPr>
          <p:spPr bwMode="auto">
            <a:xfrm>
              <a:off x="1752600" y="5443538"/>
              <a:ext cx="1306513" cy="165100"/>
            </a:xfrm>
            <a:custGeom>
              <a:avLst/>
              <a:gdLst/>
              <a:ahLst/>
              <a:cxnLst>
                <a:cxn ang="0">
                  <a:pos x="174" y="42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74" y="44"/>
                </a:cxn>
                <a:cxn ang="0">
                  <a:pos x="348" y="0"/>
                </a:cxn>
                <a:cxn ang="0">
                  <a:pos x="348" y="0"/>
                </a:cxn>
                <a:cxn ang="0">
                  <a:pos x="174" y="42"/>
                </a:cxn>
              </a:cxnLst>
              <a:rect l="0" t="0" r="r" b="b"/>
              <a:pathLst>
                <a:path w="348" h="44">
                  <a:moveTo>
                    <a:pt x="174" y="42"/>
                  </a:moveTo>
                  <a:cubicBezTo>
                    <a:pt x="83" y="42"/>
                    <a:pt x="8" y="23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4"/>
                    <a:pt x="80" y="44"/>
                    <a:pt x="174" y="44"/>
                  </a:cubicBezTo>
                  <a:cubicBezTo>
                    <a:pt x="268" y="44"/>
                    <a:pt x="345" y="24"/>
                    <a:pt x="348" y="0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341" y="23"/>
                    <a:pt x="266" y="42"/>
                    <a:pt x="174" y="42"/>
                  </a:cubicBezTo>
                  <a:close/>
                </a:path>
              </a:pathLst>
            </a:custGeom>
            <a:solidFill>
              <a:srgbClr val="AD551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6" name="Freeform 11"/>
            <p:cNvSpPr>
              <a:spLocks/>
            </p:cNvSpPr>
            <p:nvPr/>
          </p:nvSpPr>
          <p:spPr bwMode="auto">
            <a:xfrm>
              <a:off x="1752600" y="5105400"/>
              <a:ext cx="1306513" cy="495300"/>
            </a:xfrm>
            <a:custGeom>
              <a:avLst/>
              <a:gdLst/>
              <a:ahLst/>
              <a:cxnLst>
                <a:cxn ang="0">
                  <a:pos x="348" y="88"/>
                </a:cxn>
                <a:cxn ang="0">
                  <a:pos x="325" y="0"/>
                </a:cxn>
                <a:cxn ang="0">
                  <a:pos x="174" y="27"/>
                </a:cxn>
                <a:cxn ang="0">
                  <a:pos x="24" y="0"/>
                </a:cxn>
                <a:cxn ang="0">
                  <a:pos x="0" y="88"/>
                </a:cxn>
                <a:cxn ang="0">
                  <a:pos x="0" y="88"/>
                </a:cxn>
                <a:cxn ang="0">
                  <a:pos x="174" y="132"/>
                </a:cxn>
                <a:cxn ang="0">
                  <a:pos x="348" y="88"/>
                </a:cxn>
              </a:cxnLst>
              <a:rect l="0" t="0" r="r" b="b"/>
              <a:pathLst>
                <a:path w="348" h="132">
                  <a:moveTo>
                    <a:pt x="348" y="88"/>
                  </a:moveTo>
                  <a:cubicBezTo>
                    <a:pt x="325" y="0"/>
                    <a:pt x="325" y="0"/>
                    <a:pt x="325" y="0"/>
                  </a:cubicBezTo>
                  <a:cubicBezTo>
                    <a:pt x="293" y="16"/>
                    <a:pt x="238" y="27"/>
                    <a:pt x="174" y="27"/>
                  </a:cubicBezTo>
                  <a:cubicBezTo>
                    <a:pt x="111" y="27"/>
                    <a:pt x="55" y="16"/>
                    <a:pt x="24" y="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4" y="112"/>
                    <a:pt x="80" y="132"/>
                    <a:pt x="174" y="132"/>
                  </a:cubicBezTo>
                  <a:cubicBezTo>
                    <a:pt x="268" y="132"/>
                    <a:pt x="345" y="112"/>
                    <a:pt x="348" y="8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7931E">
                    <a:shade val="30000"/>
                    <a:satMod val="115000"/>
                  </a:srgbClr>
                </a:gs>
                <a:gs pos="50000">
                  <a:srgbClr val="F7931E">
                    <a:shade val="67500"/>
                    <a:satMod val="115000"/>
                  </a:srgbClr>
                </a:gs>
                <a:gs pos="100000">
                  <a:srgbClr val="F7931E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7" name="Freeform 12"/>
            <p:cNvSpPr>
              <a:spLocks/>
            </p:cNvSpPr>
            <p:nvPr/>
          </p:nvSpPr>
          <p:spPr bwMode="auto">
            <a:xfrm>
              <a:off x="2173287" y="3571875"/>
              <a:ext cx="468313" cy="325438"/>
            </a:xfrm>
            <a:custGeom>
              <a:avLst/>
              <a:gdLst/>
              <a:ahLst/>
              <a:cxnLst>
                <a:cxn ang="0">
                  <a:pos x="117" y="55"/>
                </a:cxn>
                <a:cxn ang="0">
                  <a:pos x="103" y="0"/>
                </a:cxn>
                <a:cxn ang="0">
                  <a:pos x="62" y="9"/>
                </a:cxn>
                <a:cxn ang="0">
                  <a:pos x="22" y="0"/>
                </a:cxn>
                <a:cxn ang="0">
                  <a:pos x="7" y="55"/>
                </a:cxn>
                <a:cxn ang="0">
                  <a:pos x="0" y="82"/>
                </a:cxn>
                <a:cxn ang="0">
                  <a:pos x="62" y="87"/>
                </a:cxn>
                <a:cxn ang="0">
                  <a:pos x="125" y="82"/>
                </a:cxn>
                <a:cxn ang="0">
                  <a:pos x="117" y="55"/>
                </a:cxn>
              </a:cxnLst>
              <a:rect l="0" t="0" r="r" b="b"/>
              <a:pathLst>
                <a:path w="125" h="87">
                  <a:moveTo>
                    <a:pt x="117" y="55"/>
                  </a:moveTo>
                  <a:cubicBezTo>
                    <a:pt x="103" y="0"/>
                    <a:pt x="103" y="0"/>
                    <a:pt x="103" y="0"/>
                  </a:cubicBezTo>
                  <a:cubicBezTo>
                    <a:pt x="103" y="5"/>
                    <a:pt x="84" y="9"/>
                    <a:pt x="62" y="9"/>
                  </a:cubicBezTo>
                  <a:cubicBezTo>
                    <a:pt x="40" y="9"/>
                    <a:pt x="22" y="5"/>
                    <a:pt x="22" y="0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16" y="85"/>
                    <a:pt x="38" y="87"/>
                    <a:pt x="62" y="87"/>
                  </a:cubicBezTo>
                  <a:cubicBezTo>
                    <a:pt x="87" y="87"/>
                    <a:pt x="109" y="85"/>
                    <a:pt x="125" y="82"/>
                  </a:cubicBezTo>
                  <a:lnTo>
                    <a:pt x="117" y="55"/>
                  </a:lnTo>
                  <a:close/>
                </a:path>
              </a:pathLst>
            </a:custGeom>
            <a:solidFill>
              <a:srgbClr val="F4B62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8" name="Freeform 13"/>
            <p:cNvSpPr>
              <a:spLocks/>
            </p:cNvSpPr>
            <p:nvPr/>
          </p:nvSpPr>
          <p:spPr bwMode="auto">
            <a:xfrm>
              <a:off x="2173287" y="3533775"/>
              <a:ext cx="468313" cy="363538"/>
            </a:xfrm>
            <a:custGeom>
              <a:avLst/>
              <a:gdLst/>
              <a:ahLst/>
              <a:cxnLst>
                <a:cxn ang="0">
                  <a:pos x="117" y="65"/>
                </a:cxn>
                <a:cxn ang="0">
                  <a:pos x="103" y="10"/>
                </a:cxn>
                <a:cxn ang="0">
                  <a:pos x="62" y="0"/>
                </a:cxn>
                <a:cxn ang="0">
                  <a:pos x="22" y="10"/>
                </a:cxn>
                <a:cxn ang="0">
                  <a:pos x="7" y="65"/>
                </a:cxn>
                <a:cxn ang="0">
                  <a:pos x="0" y="92"/>
                </a:cxn>
                <a:cxn ang="0">
                  <a:pos x="62" y="97"/>
                </a:cxn>
                <a:cxn ang="0">
                  <a:pos x="125" y="92"/>
                </a:cxn>
                <a:cxn ang="0">
                  <a:pos x="117" y="65"/>
                </a:cxn>
              </a:cxnLst>
              <a:rect l="0" t="0" r="r" b="b"/>
              <a:pathLst>
                <a:path w="125" h="97">
                  <a:moveTo>
                    <a:pt x="117" y="65"/>
                  </a:moveTo>
                  <a:cubicBezTo>
                    <a:pt x="103" y="10"/>
                    <a:pt x="103" y="10"/>
                    <a:pt x="103" y="10"/>
                  </a:cubicBezTo>
                  <a:cubicBezTo>
                    <a:pt x="103" y="4"/>
                    <a:pt x="84" y="0"/>
                    <a:pt x="62" y="0"/>
                  </a:cubicBezTo>
                  <a:cubicBezTo>
                    <a:pt x="40" y="0"/>
                    <a:pt x="22" y="4"/>
                    <a:pt x="22" y="10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16" y="95"/>
                    <a:pt x="38" y="97"/>
                    <a:pt x="62" y="97"/>
                  </a:cubicBezTo>
                  <a:cubicBezTo>
                    <a:pt x="87" y="97"/>
                    <a:pt x="109" y="95"/>
                    <a:pt x="125" y="92"/>
                  </a:cubicBezTo>
                  <a:lnTo>
                    <a:pt x="117" y="6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7931E">
                    <a:shade val="30000"/>
                    <a:satMod val="115000"/>
                  </a:srgbClr>
                </a:gs>
                <a:gs pos="50000">
                  <a:srgbClr val="F7931E">
                    <a:shade val="67500"/>
                    <a:satMod val="115000"/>
                  </a:srgbClr>
                </a:gs>
                <a:gs pos="100000">
                  <a:srgbClr val="F7931E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9" name="Freeform 14"/>
            <p:cNvSpPr>
              <a:spLocks/>
            </p:cNvSpPr>
            <p:nvPr/>
          </p:nvSpPr>
          <p:spPr bwMode="auto">
            <a:xfrm>
              <a:off x="2060575" y="3878263"/>
              <a:ext cx="693738" cy="454025"/>
            </a:xfrm>
            <a:custGeom>
              <a:avLst/>
              <a:gdLst/>
              <a:ahLst/>
              <a:cxnLst>
                <a:cxn ang="0">
                  <a:pos x="175" y="77"/>
                </a:cxn>
                <a:cxn ang="0">
                  <a:pos x="155" y="0"/>
                </a:cxn>
                <a:cxn ang="0">
                  <a:pos x="92" y="5"/>
                </a:cxn>
                <a:cxn ang="0">
                  <a:pos x="30" y="0"/>
                </a:cxn>
                <a:cxn ang="0">
                  <a:pos x="9" y="77"/>
                </a:cxn>
                <a:cxn ang="0">
                  <a:pos x="0" y="112"/>
                </a:cxn>
                <a:cxn ang="0">
                  <a:pos x="92" y="121"/>
                </a:cxn>
                <a:cxn ang="0">
                  <a:pos x="185" y="112"/>
                </a:cxn>
                <a:cxn ang="0">
                  <a:pos x="175" y="77"/>
                </a:cxn>
              </a:cxnLst>
              <a:rect l="0" t="0" r="r" b="b"/>
              <a:pathLst>
                <a:path w="185" h="121">
                  <a:moveTo>
                    <a:pt x="175" y="77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139" y="3"/>
                    <a:pt x="117" y="5"/>
                    <a:pt x="92" y="5"/>
                  </a:cubicBezTo>
                  <a:cubicBezTo>
                    <a:pt x="68" y="5"/>
                    <a:pt x="46" y="3"/>
                    <a:pt x="30" y="0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2" y="117"/>
                    <a:pt x="55" y="121"/>
                    <a:pt x="92" y="121"/>
                  </a:cubicBezTo>
                  <a:cubicBezTo>
                    <a:pt x="129" y="121"/>
                    <a:pt x="163" y="117"/>
                    <a:pt x="185" y="112"/>
                  </a:cubicBezTo>
                  <a:lnTo>
                    <a:pt x="175" y="7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CCCCC">
                    <a:shade val="30000"/>
                    <a:satMod val="115000"/>
                  </a:srgbClr>
                </a:gs>
                <a:gs pos="50000">
                  <a:srgbClr val="CCCCCC">
                    <a:shade val="67500"/>
                    <a:satMod val="115000"/>
                  </a:srgbClr>
                </a:gs>
                <a:gs pos="100000">
                  <a:srgbClr val="CCCCCC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0" name="Freeform 15"/>
            <p:cNvSpPr>
              <a:spLocks/>
            </p:cNvSpPr>
            <p:nvPr/>
          </p:nvSpPr>
          <p:spPr bwMode="auto">
            <a:xfrm>
              <a:off x="1947862" y="4298950"/>
              <a:ext cx="919163" cy="461963"/>
            </a:xfrm>
            <a:custGeom>
              <a:avLst/>
              <a:gdLst/>
              <a:ahLst/>
              <a:cxnLst>
                <a:cxn ang="0">
                  <a:pos x="233" y="67"/>
                </a:cxn>
                <a:cxn ang="0">
                  <a:pos x="215" y="0"/>
                </a:cxn>
                <a:cxn ang="0">
                  <a:pos x="122" y="9"/>
                </a:cxn>
                <a:cxn ang="0">
                  <a:pos x="30" y="0"/>
                </a:cxn>
                <a:cxn ang="0">
                  <a:pos x="12" y="67"/>
                </a:cxn>
                <a:cxn ang="0">
                  <a:pos x="0" y="110"/>
                </a:cxn>
                <a:cxn ang="0">
                  <a:pos x="122" y="123"/>
                </a:cxn>
                <a:cxn ang="0">
                  <a:pos x="245" y="110"/>
                </a:cxn>
                <a:cxn ang="0">
                  <a:pos x="233" y="67"/>
                </a:cxn>
              </a:cxnLst>
              <a:rect l="0" t="0" r="r" b="b"/>
              <a:pathLst>
                <a:path w="245" h="123">
                  <a:moveTo>
                    <a:pt x="233" y="67"/>
                  </a:moveTo>
                  <a:cubicBezTo>
                    <a:pt x="215" y="0"/>
                    <a:pt x="215" y="0"/>
                    <a:pt x="215" y="0"/>
                  </a:cubicBezTo>
                  <a:cubicBezTo>
                    <a:pt x="193" y="5"/>
                    <a:pt x="159" y="9"/>
                    <a:pt x="122" y="9"/>
                  </a:cubicBezTo>
                  <a:cubicBezTo>
                    <a:pt x="85" y="9"/>
                    <a:pt x="52" y="5"/>
                    <a:pt x="30" y="0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8" y="118"/>
                    <a:pt x="73" y="123"/>
                    <a:pt x="122" y="123"/>
                  </a:cubicBezTo>
                  <a:cubicBezTo>
                    <a:pt x="172" y="123"/>
                    <a:pt x="216" y="118"/>
                    <a:pt x="245" y="110"/>
                  </a:cubicBezTo>
                  <a:lnTo>
                    <a:pt x="233" y="6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7931E">
                    <a:shade val="30000"/>
                    <a:satMod val="115000"/>
                  </a:srgbClr>
                </a:gs>
                <a:gs pos="50000">
                  <a:srgbClr val="F7931E">
                    <a:shade val="67500"/>
                    <a:satMod val="115000"/>
                  </a:srgbClr>
                </a:gs>
                <a:gs pos="100000">
                  <a:srgbClr val="F7931E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1" name="Freeform 16"/>
            <p:cNvSpPr>
              <a:spLocks/>
            </p:cNvSpPr>
            <p:nvPr/>
          </p:nvSpPr>
          <p:spPr bwMode="auto">
            <a:xfrm>
              <a:off x="1843087" y="4711700"/>
              <a:ext cx="1128713" cy="495300"/>
            </a:xfrm>
            <a:custGeom>
              <a:avLst/>
              <a:gdLst/>
              <a:ahLst/>
              <a:cxnLst>
                <a:cxn ang="0">
                  <a:pos x="283" y="39"/>
                </a:cxn>
                <a:cxn ang="0">
                  <a:pos x="273" y="0"/>
                </a:cxn>
                <a:cxn ang="0">
                  <a:pos x="150" y="13"/>
                </a:cxn>
                <a:cxn ang="0">
                  <a:pos x="28" y="0"/>
                </a:cxn>
                <a:cxn ang="0">
                  <a:pos x="17" y="39"/>
                </a:cxn>
                <a:cxn ang="0">
                  <a:pos x="0" y="105"/>
                </a:cxn>
                <a:cxn ang="0">
                  <a:pos x="150" y="132"/>
                </a:cxn>
                <a:cxn ang="0">
                  <a:pos x="301" y="105"/>
                </a:cxn>
                <a:cxn ang="0">
                  <a:pos x="283" y="39"/>
                </a:cxn>
              </a:cxnLst>
              <a:rect l="0" t="0" r="r" b="b"/>
              <a:pathLst>
                <a:path w="301" h="132">
                  <a:moveTo>
                    <a:pt x="283" y="39"/>
                  </a:moveTo>
                  <a:cubicBezTo>
                    <a:pt x="273" y="0"/>
                    <a:pt x="273" y="0"/>
                    <a:pt x="273" y="0"/>
                  </a:cubicBezTo>
                  <a:cubicBezTo>
                    <a:pt x="244" y="8"/>
                    <a:pt x="200" y="13"/>
                    <a:pt x="150" y="13"/>
                  </a:cubicBezTo>
                  <a:cubicBezTo>
                    <a:pt x="101" y="13"/>
                    <a:pt x="56" y="8"/>
                    <a:pt x="28" y="0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31" y="121"/>
                    <a:pt x="87" y="132"/>
                    <a:pt x="150" y="132"/>
                  </a:cubicBezTo>
                  <a:cubicBezTo>
                    <a:pt x="214" y="132"/>
                    <a:pt x="269" y="121"/>
                    <a:pt x="301" y="105"/>
                  </a:cubicBezTo>
                  <a:lnTo>
                    <a:pt x="283" y="3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CCCCC">
                    <a:shade val="30000"/>
                    <a:satMod val="115000"/>
                  </a:srgbClr>
                </a:gs>
                <a:gs pos="50000">
                  <a:srgbClr val="CCCCCC">
                    <a:shade val="67500"/>
                    <a:satMod val="115000"/>
                  </a:srgbClr>
                </a:gs>
                <a:gs pos="100000">
                  <a:srgbClr val="CCCCCC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2" name="Oval 17"/>
            <p:cNvSpPr>
              <a:spLocks noChangeArrowheads="1"/>
            </p:cNvSpPr>
            <p:nvPr/>
          </p:nvSpPr>
          <p:spPr bwMode="auto">
            <a:xfrm>
              <a:off x="2274887" y="3536950"/>
              <a:ext cx="261938" cy="63500"/>
            </a:xfrm>
            <a:prstGeom prst="ellipse">
              <a:avLst/>
            </a:prstGeom>
            <a:solidFill>
              <a:srgbClr val="C5771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3" name="Freeform 18"/>
            <p:cNvSpPr>
              <a:spLocks/>
            </p:cNvSpPr>
            <p:nvPr/>
          </p:nvSpPr>
          <p:spPr bwMode="auto">
            <a:xfrm>
              <a:off x="1870075" y="5149850"/>
              <a:ext cx="430213" cy="44767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0" y="100"/>
                </a:cxn>
                <a:cxn ang="0">
                  <a:pos x="112" y="119"/>
                </a:cxn>
                <a:cxn ang="0">
                  <a:pos x="115" y="14"/>
                </a:cxn>
                <a:cxn ang="0">
                  <a:pos x="22" y="0"/>
                </a:cxn>
              </a:cxnLst>
              <a:rect l="0" t="0" r="r" b="b"/>
              <a:pathLst>
                <a:path w="115" h="119">
                  <a:moveTo>
                    <a:pt x="22" y="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26" y="110"/>
                    <a:pt x="66" y="117"/>
                    <a:pt x="112" y="119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80" y="12"/>
                    <a:pt x="47" y="7"/>
                    <a:pt x="22" y="0"/>
                  </a:cubicBez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4" name="Freeform 19"/>
            <p:cNvSpPr>
              <a:spLocks/>
            </p:cNvSpPr>
            <p:nvPr/>
          </p:nvSpPr>
          <p:spPr bwMode="auto">
            <a:xfrm>
              <a:off x="2228850" y="3641725"/>
              <a:ext cx="117475" cy="255588"/>
            </a:xfrm>
            <a:custGeom>
              <a:avLst/>
              <a:gdLst/>
              <a:ahLst/>
              <a:cxnLst>
                <a:cxn ang="0">
                  <a:pos x="31" y="3"/>
                </a:cxn>
                <a:cxn ang="0">
                  <a:pos x="15" y="0"/>
                </a:cxn>
                <a:cxn ang="0">
                  <a:pos x="0" y="65"/>
                </a:cxn>
                <a:cxn ang="0">
                  <a:pos x="30" y="68"/>
                </a:cxn>
                <a:cxn ang="0">
                  <a:pos x="31" y="3"/>
                </a:cxn>
              </a:cxnLst>
              <a:rect l="0" t="0" r="r" b="b"/>
              <a:pathLst>
                <a:path w="31" h="68">
                  <a:moveTo>
                    <a:pt x="31" y="3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9" y="67"/>
                    <a:pt x="19" y="67"/>
                    <a:pt x="30" y="68"/>
                  </a:cubicBezTo>
                  <a:lnTo>
                    <a:pt x="31" y="3"/>
                  </a:ln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5" name="Freeform 20"/>
            <p:cNvSpPr>
              <a:spLocks/>
            </p:cNvSpPr>
            <p:nvPr/>
          </p:nvSpPr>
          <p:spPr bwMode="auto">
            <a:xfrm>
              <a:off x="2135187" y="3886200"/>
              <a:ext cx="206375" cy="446088"/>
            </a:xfrm>
            <a:custGeom>
              <a:avLst/>
              <a:gdLst/>
              <a:ahLst/>
              <a:cxnLst>
                <a:cxn ang="0">
                  <a:pos x="55" y="3"/>
                </a:cxn>
                <a:cxn ang="0">
                  <a:pos x="25" y="0"/>
                </a:cxn>
                <a:cxn ang="0">
                  <a:pos x="0" y="114"/>
                </a:cxn>
                <a:cxn ang="0">
                  <a:pos x="51" y="119"/>
                </a:cxn>
                <a:cxn ang="0">
                  <a:pos x="55" y="3"/>
                </a:cxn>
              </a:cxnLst>
              <a:rect l="0" t="0" r="r" b="b"/>
              <a:pathLst>
                <a:path w="55" h="119">
                  <a:moveTo>
                    <a:pt x="55" y="3"/>
                  </a:moveTo>
                  <a:cubicBezTo>
                    <a:pt x="44" y="2"/>
                    <a:pt x="34" y="2"/>
                    <a:pt x="25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5" y="116"/>
                    <a:pt x="32" y="118"/>
                    <a:pt x="51" y="119"/>
                  </a:cubicBezTo>
                  <a:lnTo>
                    <a:pt x="55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6" name="Freeform 21"/>
            <p:cNvSpPr>
              <a:spLocks/>
            </p:cNvSpPr>
            <p:nvPr/>
          </p:nvSpPr>
          <p:spPr bwMode="auto">
            <a:xfrm>
              <a:off x="2046287" y="4313238"/>
              <a:ext cx="280988" cy="442913"/>
            </a:xfrm>
            <a:custGeom>
              <a:avLst/>
              <a:gdLst/>
              <a:ahLst/>
              <a:cxnLst>
                <a:cxn ang="0">
                  <a:pos x="75" y="5"/>
                </a:cxn>
                <a:cxn ang="0">
                  <a:pos x="24" y="0"/>
                </a:cxn>
                <a:cxn ang="0">
                  <a:pos x="0" y="112"/>
                </a:cxn>
                <a:cxn ang="0">
                  <a:pos x="72" y="118"/>
                </a:cxn>
                <a:cxn ang="0">
                  <a:pos x="75" y="5"/>
                </a:cxn>
              </a:cxnLst>
              <a:rect l="0" t="0" r="r" b="b"/>
              <a:pathLst>
                <a:path w="75" h="118">
                  <a:moveTo>
                    <a:pt x="75" y="5"/>
                  </a:moveTo>
                  <a:cubicBezTo>
                    <a:pt x="56" y="4"/>
                    <a:pt x="39" y="2"/>
                    <a:pt x="24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0" y="115"/>
                    <a:pt x="45" y="118"/>
                    <a:pt x="72" y="118"/>
                  </a:cubicBezTo>
                  <a:lnTo>
                    <a:pt x="75" y="5"/>
                  </a:ln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7" name="Freeform 22"/>
            <p:cNvSpPr>
              <a:spLocks/>
            </p:cNvSpPr>
            <p:nvPr/>
          </p:nvSpPr>
          <p:spPr bwMode="auto">
            <a:xfrm>
              <a:off x="1952625" y="4733925"/>
              <a:ext cx="363538" cy="46831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111"/>
                </a:cxn>
                <a:cxn ang="0">
                  <a:pos x="93" y="125"/>
                </a:cxn>
                <a:cxn ang="0">
                  <a:pos x="97" y="6"/>
                </a:cxn>
                <a:cxn ang="0">
                  <a:pos x="25" y="0"/>
                </a:cxn>
              </a:cxnLst>
              <a:rect l="0" t="0" r="r" b="b"/>
              <a:pathLst>
                <a:path w="97" h="125">
                  <a:moveTo>
                    <a:pt x="25" y="0"/>
                  </a:moveTo>
                  <a:cubicBezTo>
                    <a:pt x="0" y="111"/>
                    <a:pt x="0" y="111"/>
                    <a:pt x="0" y="111"/>
                  </a:cubicBezTo>
                  <a:cubicBezTo>
                    <a:pt x="25" y="118"/>
                    <a:pt x="58" y="123"/>
                    <a:pt x="93" y="12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70" y="6"/>
                    <a:pt x="45" y="3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</p:grpSp>
      <p:pic>
        <p:nvPicPr>
          <p:cNvPr id="131074" name="Picture 2" descr="G:\圖檔\JPG\路\16.jpg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856609" y="3573016"/>
            <a:ext cx="4179887" cy="3135313"/>
          </a:xfrm>
          <a:prstGeom prst="rect">
            <a:avLst/>
          </a:prstGeom>
          <a:noFill/>
        </p:spPr>
      </p:pic>
      <p:grpSp>
        <p:nvGrpSpPr>
          <p:cNvPr id="12" name="Group 81"/>
          <p:cNvGrpSpPr/>
          <p:nvPr/>
        </p:nvGrpSpPr>
        <p:grpSpPr>
          <a:xfrm>
            <a:off x="6572984" y="6165344"/>
            <a:ext cx="288000" cy="396000"/>
            <a:chOff x="1476375" y="3533775"/>
            <a:chExt cx="1874838" cy="228123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22" name="Freeform 6"/>
            <p:cNvSpPr>
              <a:spLocks/>
            </p:cNvSpPr>
            <p:nvPr/>
          </p:nvSpPr>
          <p:spPr bwMode="auto">
            <a:xfrm>
              <a:off x="1476375" y="5184775"/>
              <a:ext cx="1874838" cy="592138"/>
            </a:xfrm>
            <a:custGeom>
              <a:avLst/>
              <a:gdLst/>
              <a:ahLst/>
              <a:cxnLst>
                <a:cxn ang="0">
                  <a:pos x="497" y="130"/>
                </a:cxn>
                <a:cxn ang="0">
                  <a:pos x="476" y="158"/>
                </a:cxn>
                <a:cxn ang="0">
                  <a:pos x="24" y="158"/>
                </a:cxn>
                <a:cxn ang="0">
                  <a:pos x="4" y="130"/>
                </a:cxn>
                <a:cxn ang="0">
                  <a:pos x="26" y="23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3"/>
                </a:cxn>
                <a:cxn ang="0">
                  <a:pos x="497" y="130"/>
                </a:cxn>
              </a:cxnLst>
              <a:rect l="0" t="0" r="r" b="b"/>
              <a:pathLst>
                <a:path w="500" h="158">
                  <a:moveTo>
                    <a:pt x="497" y="130"/>
                  </a:moveTo>
                  <a:cubicBezTo>
                    <a:pt x="500" y="145"/>
                    <a:pt x="491" y="158"/>
                    <a:pt x="476" y="15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9" y="158"/>
                    <a:pt x="0" y="145"/>
                    <a:pt x="4" y="130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3"/>
                  </a:cubicBezTo>
                  <a:lnTo>
                    <a:pt x="497" y="130"/>
                  </a:lnTo>
                  <a:close/>
                </a:path>
              </a:pathLst>
            </a:custGeom>
            <a:solidFill>
              <a:srgbClr val="F15A2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3" name="Freeform 7"/>
            <p:cNvSpPr>
              <a:spLocks/>
            </p:cNvSpPr>
            <p:nvPr/>
          </p:nvSpPr>
          <p:spPr bwMode="auto">
            <a:xfrm>
              <a:off x="1476375" y="5226050"/>
              <a:ext cx="1874838" cy="588963"/>
            </a:xfrm>
            <a:custGeom>
              <a:avLst/>
              <a:gdLst/>
              <a:ahLst/>
              <a:cxnLst>
                <a:cxn ang="0">
                  <a:pos x="497" y="129"/>
                </a:cxn>
                <a:cxn ang="0">
                  <a:pos x="476" y="157"/>
                </a:cxn>
                <a:cxn ang="0">
                  <a:pos x="24" y="157"/>
                </a:cxn>
                <a:cxn ang="0">
                  <a:pos x="4" y="129"/>
                </a:cxn>
                <a:cxn ang="0">
                  <a:pos x="26" y="22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2"/>
                </a:cxn>
                <a:cxn ang="0">
                  <a:pos x="497" y="129"/>
                </a:cxn>
              </a:cxnLst>
              <a:rect l="0" t="0" r="r" b="b"/>
              <a:pathLst>
                <a:path w="500" h="157">
                  <a:moveTo>
                    <a:pt x="497" y="129"/>
                  </a:moveTo>
                  <a:cubicBezTo>
                    <a:pt x="500" y="144"/>
                    <a:pt x="491" y="157"/>
                    <a:pt x="476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9" y="157"/>
                    <a:pt x="0" y="144"/>
                    <a:pt x="4" y="129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2"/>
                  </a:cubicBezTo>
                  <a:lnTo>
                    <a:pt x="497" y="129"/>
                  </a:lnTo>
                  <a:close/>
                </a:path>
              </a:pathLst>
            </a:custGeom>
            <a:solidFill>
              <a:srgbClr val="C5771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4" name="Freeform 8"/>
            <p:cNvSpPr>
              <a:spLocks/>
            </p:cNvSpPr>
            <p:nvPr/>
          </p:nvSpPr>
          <p:spPr bwMode="auto">
            <a:xfrm>
              <a:off x="1476375" y="5218113"/>
              <a:ext cx="1874838" cy="588963"/>
            </a:xfrm>
            <a:custGeom>
              <a:avLst/>
              <a:gdLst/>
              <a:ahLst/>
              <a:cxnLst>
                <a:cxn ang="0">
                  <a:pos x="497" y="129"/>
                </a:cxn>
                <a:cxn ang="0">
                  <a:pos x="476" y="157"/>
                </a:cxn>
                <a:cxn ang="0">
                  <a:pos x="24" y="157"/>
                </a:cxn>
                <a:cxn ang="0">
                  <a:pos x="4" y="129"/>
                </a:cxn>
                <a:cxn ang="0">
                  <a:pos x="26" y="22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2"/>
                </a:cxn>
                <a:cxn ang="0">
                  <a:pos x="497" y="129"/>
                </a:cxn>
              </a:cxnLst>
              <a:rect l="0" t="0" r="r" b="b"/>
              <a:pathLst>
                <a:path w="500" h="157">
                  <a:moveTo>
                    <a:pt x="497" y="129"/>
                  </a:moveTo>
                  <a:cubicBezTo>
                    <a:pt x="500" y="144"/>
                    <a:pt x="491" y="157"/>
                    <a:pt x="476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9" y="157"/>
                    <a:pt x="0" y="144"/>
                    <a:pt x="4" y="129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2"/>
                  </a:cubicBezTo>
                  <a:lnTo>
                    <a:pt x="497" y="129"/>
                  </a:ln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5" name="Freeform 9"/>
            <p:cNvSpPr>
              <a:spLocks/>
            </p:cNvSpPr>
            <p:nvPr/>
          </p:nvSpPr>
          <p:spPr bwMode="auto">
            <a:xfrm>
              <a:off x="1476375" y="5168900"/>
              <a:ext cx="1874838" cy="592138"/>
            </a:xfrm>
            <a:custGeom>
              <a:avLst/>
              <a:gdLst/>
              <a:ahLst/>
              <a:cxnLst>
                <a:cxn ang="0">
                  <a:pos x="497" y="129"/>
                </a:cxn>
                <a:cxn ang="0">
                  <a:pos x="476" y="158"/>
                </a:cxn>
                <a:cxn ang="0">
                  <a:pos x="24" y="158"/>
                </a:cxn>
                <a:cxn ang="0">
                  <a:pos x="4" y="129"/>
                </a:cxn>
                <a:cxn ang="0">
                  <a:pos x="26" y="23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3"/>
                </a:cxn>
                <a:cxn ang="0">
                  <a:pos x="497" y="129"/>
                </a:cxn>
              </a:cxnLst>
              <a:rect l="0" t="0" r="r" b="b"/>
              <a:pathLst>
                <a:path w="500" h="158">
                  <a:moveTo>
                    <a:pt x="497" y="129"/>
                  </a:moveTo>
                  <a:cubicBezTo>
                    <a:pt x="500" y="145"/>
                    <a:pt x="491" y="158"/>
                    <a:pt x="476" y="15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9" y="158"/>
                    <a:pt x="0" y="145"/>
                    <a:pt x="4" y="129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3"/>
                  </a:cubicBezTo>
                  <a:lnTo>
                    <a:pt x="497" y="12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57715">
                    <a:shade val="30000"/>
                    <a:satMod val="115000"/>
                  </a:srgbClr>
                </a:gs>
                <a:gs pos="50000">
                  <a:srgbClr val="C57715">
                    <a:shade val="67500"/>
                    <a:satMod val="115000"/>
                  </a:srgbClr>
                </a:gs>
                <a:gs pos="100000">
                  <a:srgbClr val="C57715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6" name="Freeform 10"/>
            <p:cNvSpPr>
              <a:spLocks/>
            </p:cNvSpPr>
            <p:nvPr/>
          </p:nvSpPr>
          <p:spPr bwMode="auto">
            <a:xfrm>
              <a:off x="1752600" y="5443538"/>
              <a:ext cx="1306513" cy="165100"/>
            </a:xfrm>
            <a:custGeom>
              <a:avLst/>
              <a:gdLst/>
              <a:ahLst/>
              <a:cxnLst>
                <a:cxn ang="0">
                  <a:pos x="174" y="42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74" y="44"/>
                </a:cxn>
                <a:cxn ang="0">
                  <a:pos x="348" y="0"/>
                </a:cxn>
                <a:cxn ang="0">
                  <a:pos x="348" y="0"/>
                </a:cxn>
                <a:cxn ang="0">
                  <a:pos x="174" y="42"/>
                </a:cxn>
              </a:cxnLst>
              <a:rect l="0" t="0" r="r" b="b"/>
              <a:pathLst>
                <a:path w="348" h="44">
                  <a:moveTo>
                    <a:pt x="174" y="42"/>
                  </a:moveTo>
                  <a:cubicBezTo>
                    <a:pt x="83" y="42"/>
                    <a:pt x="8" y="23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4"/>
                    <a:pt x="80" y="44"/>
                    <a:pt x="174" y="44"/>
                  </a:cubicBezTo>
                  <a:cubicBezTo>
                    <a:pt x="268" y="44"/>
                    <a:pt x="345" y="24"/>
                    <a:pt x="348" y="0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341" y="23"/>
                    <a:pt x="266" y="42"/>
                    <a:pt x="174" y="42"/>
                  </a:cubicBezTo>
                  <a:close/>
                </a:path>
              </a:pathLst>
            </a:custGeom>
            <a:solidFill>
              <a:srgbClr val="AD551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7" name="Freeform 11"/>
            <p:cNvSpPr>
              <a:spLocks/>
            </p:cNvSpPr>
            <p:nvPr/>
          </p:nvSpPr>
          <p:spPr bwMode="auto">
            <a:xfrm>
              <a:off x="1752600" y="5105400"/>
              <a:ext cx="1306513" cy="495300"/>
            </a:xfrm>
            <a:custGeom>
              <a:avLst/>
              <a:gdLst/>
              <a:ahLst/>
              <a:cxnLst>
                <a:cxn ang="0">
                  <a:pos x="348" y="88"/>
                </a:cxn>
                <a:cxn ang="0">
                  <a:pos x="325" y="0"/>
                </a:cxn>
                <a:cxn ang="0">
                  <a:pos x="174" y="27"/>
                </a:cxn>
                <a:cxn ang="0">
                  <a:pos x="24" y="0"/>
                </a:cxn>
                <a:cxn ang="0">
                  <a:pos x="0" y="88"/>
                </a:cxn>
                <a:cxn ang="0">
                  <a:pos x="0" y="88"/>
                </a:cxn>
                <a:cxn ang="0">
                  <a:pos x="174" y="132"/>
                </a:cxn>
                <a:cxn ang="0">
                  <a:pos x="348" y="88"/>
                </a:cxn>
              </a:cxnLst>
              <a:rect l="0" t="0" r="r" b="b"/>
              <a:pathLst>
                <a:path w="348" h="132">
                  <a:moveTo>
                    <a:pt x="348" y="88"/>
                  </a:moveTo>
                  <a:cubicBezTo>
                    <a:pt x="325" y="0"/>
                    <a:pt x="325" y="0"/>
                    <a:pt x="325" y="0"/>
                  </a:cubicBezTo>
                  <a:cubicBezTo>
                    <a:pt x="293" y="16"/>
                    <a:pt x="238" y="27"/>
                    <a:pt x="174" y="27"/>
                  </a:cubicBezTo>
                  <a:cubicBezTo>
                    <a:pt x="111" y="27"/>
                    <a:pt x="55" y="16"/>
                    <a:pt x="24" y="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4" y="112"/>
                    <a:pt x="80" y="132"/>
                    <a:pt x="174" y="132"/>
                  </a:cubicBezTo>
                  <a:cubicBezTo>
                    <a:pt x="268" y="132"/>
                    <a:pt x="345" y="112"/>
                    <a:pt x="348" y="8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E3D02"/>
                </a:gs>
                <a:gs pos="50000">
                  <a:srgbClr val="F7931E">
                    <a:shade val="67500"/>
                    <a:satMod val="115000"/>
                  </a:srgbClr>
                </a:gs>
                <a:gs pos="100000">
                  <a:srgbClr val="F7931E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8" name="Freeform 12"/>
            <p:cNvSpPr>
              <a:spLocks/>
            </p:cNvSpPr>
            <p:nvPr/>
          </p:nvSpPr>
          <p:spPr bwMode="auto">
            <a:xfrm>
              <a:off x="2173287" y="3571875"/>
              <a:ext cx="468313" cy="325438"/>
            </a:xfrm>
            <a:custGeom>
              <a:avLst/>
              <a:gdLst/>
              <a:ahLst/>
              <a:cxnLst>
                <a:cxn ang="0">
                  <a:pos x="117" y="55"/>
                </a:cxn>
                <a:cxn ang="0">
                  <a:pos x="103" y="0"/>
                </a:cxn>
                <a:cxn ang="0">
                  <a:pos x="62" y="9"/>
                </a:cxn>
                <a:cxn ang="0">
                  <a:pos x="22" y="0"/>
                </a:cxn>
                <a:cxn ang="0">
                  <a:pos x="7" y="55"/>
                </a:cxn>
                <a:cxn ang="0">
                  <a:pos x="0" y="82"/>
                </a:cxn>
                <a:cxn ang="0">
                  <a:pos x="62" y="87"/>
                </a:cxn>
                <a:cxn ang="0">
                  <a:pos x="125" y="82"/>
                </a:cxn>
                <a:cxn ang="0">
                  <a:pos x="117" y="55"/>
                </a:cxn>
              </a:cxnLst>
              <a:rect l="0" t="0" r="r" b="b"/>
              <a:pathLst>
                <a:path w="125" h="87">
                  <a:moveTo>
                    <a:pt x="117" y="55"/>
                  </a:moveTo>
                  <a:cubicBezTo>
                    <a:pt x="103" y="0"/>
                    <a:pt x="103" y="0"/>
                    <a:pt x="103" y="0"/>
                  </a:cubicBezTo>
                  <a:cubicBezTo>
                    <a:pt x="103" y="5"/>
                    <a:pt x="84" y="9"/>
                    <a:pt x="62" y="9"/>
                  </a:cubicBezTo>
                  <a:cubicBezTo>
                    <a:pt x="40" y="9"/>
                    <a:pt x="22" y="5"/>
                    <a:pt x="22" y="0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16" y="85"/>
                    <a:pt x="38" y="87"/>
                    <a:pt x="62" y="87"/>
                  </a:cubicBezTo>
                  <a:cubicBezTo>
                    <a:pt x="87" y="87"/>
                    <a:pt x="109" y="85"/>
                    <a:pt x="125" y="82"/>
                  </a:cubicBezTo>
                  <a:lnTo>
                    <a:pt x="117" y="55"/>
                  </a:lnTo>
                  <a:close/>
                </a:path>
              </a:pathLst>
            </a:custGeom>
            <a:solidFill>
              <a:srgbClr val="F4B62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9" name="Freeform 13"/>
            <p:cNvSpPr>
              <a:spLocks/>
            </p:cNvSpPr>
            <p:nvPr/>
          </p:nvSpPr>
          <p:spPr bwMode="auto">
            <a:xfrm>
              <a:off x="2173287" y="3533775"/>
              <a:ext cx="468313" cy="363538"/>
            </a:xfrm>
            <a:custGeom>
              <a:avLst/>
              <a:gdLst/>
              <a:ahLst/>
              <a:cxnLst>
                <a:cxn ang="0">
                  <a:pos x="117" y="65"/>
                </a:cxn>
                <a:cxn ang="0">
                  <a:pos x="103" y="10"/>
                </a:cxn>
                <a:cxn ang="0">
                  <a:pos x="62" y="0"/>
                </a:cxn>
                <a:cxn ang="0">
                  <a:pos x="22" y="10"/>
                </a:cxn>
                <a:cxn ang="0">
                  <a:pos x="7" y="65"/>
                </a:cxn>
                <a:cxn ang="0">
                  <a:pos x="0" y="92"/>
                </a:cxn>
                <a:cxn ang="0">
                  <a:pos x="62" y="97"/>
                </a:cxn>
                <a:cxn ang="0">
                  <a:pos x="125" y="92"/>
                </a:cxn>
                <a:cxn ang="0">
                  <a:pos x="117" y="65"/>
                </a:cxn>
              </a:cxnLst>
              <a:rect l="0" t="0" r="r" b="b"/>
              <a:pathLst>
                <a:path w="125" h="97">
                  <a:moveTo>
                    <a:pt x="117" y="65"/>
                  </a:moveTo>
                  <a:cubicBezTo>
                    <a:pt x="103" y="10"/>
                    <a:pt x="103" y="10"/>
                    <a:pt x="103" y="10"/>
                  </a:cubicBezTo>
                  <a:cubicBezTo>
                    <a:pt x="103" y="4"/>
                    <a:pt x="84" y="0"/>
                    <a:pt x="62" y="0"/>
                  </a:cubicBezTo>
                  <a:cubicBezTo>
                    <a:pt x="40" y="0"/>
                    <a:pt x="22" y="4"/>
                    <a:pt x="22" y="10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16" y="95"/>
                    <a:pt x="38" y="97"/>
                    <a:pt x="62" y="97"/>
                  </a:cubicBezTo>
                  <a:cubicBezTo>
                    <a:pt x="87" y="97"/>
                    <a:pt x="109" y="95"/>
                    <a:pt x="125" y="92"/>
                  </a:cubicBezTo>
                  <a:lnTo>
                    <a:pt x="117" y="6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6E3D02"/>
                </a:gs>
                <a:gs pos="50000">
                  <a:srgbClr val="F7931E">
                    <a:shade val="67500"/>
                    <a:satMod val="115000"/>
                  </a:srgbClr>
                </a:gs>
                <a:gs pos="100000">
                  <a:srgbClr val="F7931E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0" name="Freeform 14"/>
            <p:cNvSpPr>
              <a:spLocks/>
            </p:cNvSpPr>
            <p:nvPr/>
          </p:nvSpPr>
          <p:spPr bwMode="auto">
            <a:xfrm>
              <a:off x="2060575" y="3878263"/>
              <a:ext cx="693738" cy="454025"/>
            </a:xfrm>
            <a:custGeom>
              <a:avLst/>
              <a:gdLst/>
              <a:ahLst/>
              <a:cxnLst>
                <a:cxn ang="0">
                  <a:pos x="175" y="77"/>
                </a:cxn>
                <a:cxn ang="0">
                  <a:pos x="155" y="0"/>
                </a:cxn>
                <a:cxn ang="0">
                  <a:pos x="92" y="5"/>
                </a:cxn>
                <a:cxn ang="0">
                  <a:pos x="30" y="0"/>
                </a:cxn>
                <a:cxn ang="0">
                  <a:pos x="9" y="77"/>
                </a:cxn>
                <a:cxn ang="0">
                  <a:pos x="0" y="112"/>
                </a:cxn>
                <a:cxn ang="0">
                  <a:pos x="92" y="121"/>
                </a:cxn>
                <a:cxn ang="0">
                  <a:pos x="185" y="112"/>
                </a:cxn>
                <a:cxn ang="0">
                  <a:pos x="175" y="77"/>
                </a:cxn>
              </a:cxnLst>
              <a:rect l="0" t="0" r="r" b="b"/>
              <a:pathLst>
                <a:path w="185" h="121">
                  <a:moveTo>
                    <a:pt x="175" y="77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139" y="3"/>
                    <a:pt x="117" y="5"/>
                    <a:pt x="92" y="5"/>
                  </a:cubicBezTo>
                  <a:cubicBezTo>
                    <a:pt x="68" y="5"/>
                    <a:pt x="46" y="3"/>
                    <a:pt x="30" y="0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2" y="117"/>
                    <a:pt x="55" y="121"/>
                    <a:pt x="92" y="121"/>
                  </a:cubicBezTo>
                  <a:cubicBezTo>
                    <a:pt x="129" y="121"/>
                    <a:pt x="163" y="117"/>
                    <a:pt x="185" y="112"/>
                  </a:cubicBezTo>
                  <a:lnTo>
                    <a:pt x="175" y="7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A3A3A"/>
                </a:gs>
                <a:gs pos="50000">
                  <a:srgbClr val="CCCCCC">
                    <a:shade val="67500"/>
                    <a:satMod val="115000"/>
                  </a:srgb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1" name="Freeform 15"/>
            <p:cNvSpPr>
              <a:spLocks/>
            </p:cNvSpPr>
            <p:nvPr/>
          </p:nvSpPr>
          <p:spPr bwMode="auto">
            <a:xfrm>
              <a:off x="1947862" y="4298950"/>
              <a:ext cx="919163" cy="461963"/>
            </a:xfrm>
            <a:custGeom>
              <a:avLst/>
              <a:gdLst/>
              <a:ahLst/>
              <a:cxnLst>
                <a:cxn ang="0">
                  <a:pos x="233" y="67"/>
                </a:cxn>
                <a:cxn ang="0">
                  <a:pos x="215" y="0"/>
                </a:cxn>
                <a:cxn ang="0">
                  <a:pos x="122" y="9"/>
                </a:cxn>
                <a:cxn ang="0">
                  <a:pos x="30" y="0"/>
                </a:cxn>
                <a:cxn ang="0">
                  <a:pos x="12" y="67"/>
                </a:cxn>
                <a:cxn ang="0">
                  <a:pos x="0" y="110"/>
                </a:cxn>
                <a:cxn ang="0">
                  <a:pos x="122" y="123"/>
                </a:cxn>
                <a:cxn ang="0">
                  <a:pos x="245" y="110"/>
                </a:cxn>
                <a:cxn ang="0">
                  <a:pos x="233" y="67"/>
                </a:cxn>
              </a:cxnLst>
              <a:rect l="0" t="0" r="r" b="b"/>
              <a:pathLst>
                <a:path w="245" h="123">
                  <a:moveTo>
                    <a:pt x="233" y="67"/>
                  </a:moveTo>
                  <a:cubicBezTo>
                    <a:pt x="215" y="0"/>
                    <a:pt x="215" y="0"/>
                    <a:pt x="215" y="0"/>
                  </a:cubicBezTo>
                  <a:cubicBezTo>
                    <a:pt x="193" y="5"/>
                    <a:pt x="159" y="9"/>
                    <a:pt x="122" y="9"/>
                  </a:cubicBezTo>
                  <a:cubicBezTo>
                    <a:pt x="85" y="9"/>
                    <a:pt x="52" y="5"/>
                    <a:pt x="30" y="0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8" y="118"/>
                    <a:pt x="73" y="123"/>
                    <a:pt x="122" y="123"/>
                  </a:cubicBezTo>
                  <a:cubicBezTo>
                    <a:pt x="172" y="123"/>
                    <a:pt x="216" y="118"/>
                    <a:pt x="245" y="110"/>
                  </a:cubicBezTo>
                  <a:lnTo>
                    <a:pt x="233" y="6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6E3D02"/>
                </a:gs>
                <a:gs pos="50000">
                  <a:srgbClr val="F7931E">
                    <a:shade val="67500"/>
                    <a:satMod val="115000"/>
                  </a:srgbClr>
                </a:gs>
                <a:gs pos="100000">
                  <a:srgbClr val="F7931E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2" name="Freeform 16"/>
            <p:cNvSpPr>
              <a:spLocks/>
            </p:cNvSpPr>
            <p:nvPr/>
          </p:nvSpPr>
          <p:spPr bwMode="auto">
            <a:xfrm>
              <a:off x="1843087" y="4711700"/>
              <a:ext cx="1128713" cy="495300"/>
            </a:xfrm>
            <a:custGeom>
              <a:avLst/>
              <a:gdLst/>
              <a:ahLst/>
              <a:cxnLst>
                <a:cxn ang="0">
                  <a:pos x="283" y="39"/>
                </a:cxn>
                <a:cxn ang="0">
                  <a:pos x="273" y="0"/>
                </a:cxn>
                <a:cxn ang="0">
                  <a:pos x="150" y="13"/>
                </a:cxn>
                <a:cxn ang="0">
                  <a:pos x="28" y="0"/>
                </a:cxn>
                <a:cxn ang="0">
                  <a:pos x="17" y="39"/>
                </a:cxn>
                <a:cxn ang="0">
                  <a:pos x="0" y="105"/>
                </a:cxn>
                <a:cxn ang="0">
                  <a:pos x="150" y="132"/>
                </a:cxn>
                <a:cxn ang="0">
                  <a:pos x="301" y="105"/>
                </a:cxn>
                <a:cxn ang="0">
                  <a:pos x="283" y="39"/>
                </a:cxn>
              </a:cxnLst>
              <a:rect l="0" t="0" r="r" b="b"/>
              <a:pathLst>
                <a:path w="301" h="132">
                  <a:moveTo>
                    <a:pt x="283" y="39"/>
                  </a:moveTo>
                  <a:cubicBezTo>
                    <a:pt x="273" y="0"/>
                    <a:pt x="273" y="0"/>
                    <a:pt x="273" y="0"/>
                  </a:cubicBezTo>
                  <a:cubicBezTo>
                    <a:pt x="244" y="8"/>
                    <a:pt x="200" y="13"/>
                    <a:pt x="150" y="13"/>
                  </a:cubicBezTo>
                  <a:cubicBezTo>
                    <a:pt x="101" y="13"/>
                    <a:pt x="56" y="8"/>
                    <a:pt x="28" y="0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31" y="121"/>
                    <a:pt x="87" y="132"/>
                    <a:pt x="150" y="132"/>
                  </a:cubicBezTo>
                  <a:cubicBezTo>
                    <a:pt x="214" y="132"/>
                    <a:pt x="269" y="121"/>
                    <a:pt x="301" y="105"/>
                  </a:cubicBezTo>
                  <a:lnTo>
                    <a:pt x="283" y="3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A3A3A"/>
                </a:gs>
                <a:gs pos="50000">
                  <a:srgbClr val="CCCCCC">
                    <a:shade val="67500"/>
                    <a:satMod val="115000"/>
                  </a:srgb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3" name="Oval 17"/>
            <p:cNvSpPr>
              <a:spLocks noChangeArrowheads="1"/>
            </p:cNvSpPr>
            <p:nvPr/>
          </p:nvSpPr>
          <p:spPr bwMode="auto">
            <a:xfrm>
              <a:off x="2274887" y="3536950"/>
              <a:ext cx="261938" cy="63500"/>
            </a:xfrm>
            <a:prstGeom prst="ellipse">
              <a:avLst/>
            </a:prstGeom>
            <a:gradFill flip="none" rotWithShape="1">
              <a:gsLst>
                <a:gs pos="0">
                  <a:srgbClr val="C57715">
                    <a:shade val="30000"/>
                    <a:satMod val="115000"/>
                  </a:srgbClr>
                </a:gs>
                <a:gs pos="50000">
                  <a:srgbClr val="C57715">
                    <a:shade val="67500"/>
                    <a:satMod val="115000"/>
                  </a:srgbClr>
                </a:gs>
                <a:gs pos="100000">
                  <a:srgbClr val="C57715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4" name="Freeform 18"/>
            <p:cNvSpPr>
              <a:spLocks/>
            </p:cNvSpPr>
            <p:nvPr/>
          </p:nvSpPr>
          <p:spPr bwMode="auto">
            <a:xfrm>
              <a:off x="1870075" y="5149850"/>
              <a:ext cx="430213" cy="44767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0" y="100"/>
                </a:cxn>
                <a:cxn ang="0">
                  <a:pos x="112" y="119"/>
                </a:cxn>
                <a:cxn ang="0">
                  <a:pos x="115" y="14"/>
                </a:cxn>
                <a:cxn ang="0">
                  <a:pos x="22" y="0"/>
                </a:cxn>
              </a:cxnLst>
              <a:rect l="0" t="0" r="r" b="b"/>
              <a:pathLst>
                <a:path w="115" h="119">
                  <a:moveTo>
                    <a:pt x="22" y="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26" y="110"/>
                    <a:pt x="66" y="117"/>
                    <a:pt x="112" y="119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80" y="12"/>
                    <a:pt x="47" y="7"/>
                    <a:pt x="22" y="0"/>
                  </a:cubicBez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5" name="Freeform 19"/>
            <p:cNvSpPr>
              <a:spLocks/>
            </p:cNvSpPr>
            <p:nvPr/>
          </p:nvSpPr>
          <p:spPr bwMode="auto">
            <a:xfrm>
              <a:off x="2228850" y="3641725"/>
              <a:ext cx="117475" cy="255588"/>
            </a:xfrm>
            <a:custGeom>
              <a:avLst/>
              <a:gdLst/>
              <a:ahLst/>
              <a:cxnLst>
                <a:cxn ang="0">
                  <a:pos x="31" y="3"/>
                </a:cxn>
                <a:cxn ang="0">
                  <a:pos x="15" y="0"/>
                </a:cxn>
                <a:cxn ang="0">
                  <a:pos x="0" y="65"/>
                </a:cxn>
                <a:cxn ang="0">
                  <a:pos x="30" y="68"/>
                </a:cxn>
                <a:cxn ang="0">
                  <a:pos x="31" y="3"/>
                </a:cxn>
              </a:cxnLst>
              <a:rect l="0" t="0" r="r" b="b"/>
              <a:pathLst>
                <a:path w="31" h="68">
                  <a:moveTo>
                    <a:pt x="31" y="3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9" y="67"/>
                    <a:pt x="19" y="67"/>
                    <a:pt x="30" y="68"/>
                  </a:cubicBezTo>
                  <a:lnTo>
                    <a:pt x="31" y="3"/>
                  </a:ln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6" name="Freeform 20"/>
            <p:cNvSpPr>
              <a:spLocks/>
            </p:cNvSpPr>
            <p:nvPr/>
          </p:nvSpPr>
          <p:spPr bwMode="auto">
            <a:xfrm>
              <a:off x="2135187" y="3886200"/>
              <a:ext cx="206375" cy="446088"/>
            </a:xfrm>
            <a:custGeom>
              <a:avLst/>
              <a:gdLst/>
              <a:ahLst/>
              <a:cxnLst>
                <a:cxn ang="0">
                  <a:pos x="55" y="3"/>
                </a:cxn>
                <a:cxn ang="0">
                  <a:pos x="25" y="0"/>
                </a:cxn>
                <a:cxn ang="0">
                  <a:pos x="0" y="114"/>
                </a:cxn>
                <a:cxn ang="0">
                  <a:pos x="51" y="119"/>
                </a:cxn>
                <a:cxn ang="0">
                  <a:pos x="55" y="3"/>
                </a:cxn>
              </a:cxnLst>
              <a:rect l="0" t="0" r="r" b="b"/>
              <a:pathLst>
                <a:path w="55" h="119">
                  <a:moveTo>
                    <a:pt x="55" y="3"/>
                  </a:moveTo>
                  <a:cubicBezTo>
                    <a:pt x="44" y="2"/>
                    <a:pt x="34" y="2"/>
                    <a:pt x="25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5" y="116"/>
                    <a:pt x="32" y="118"/>
                    <a:pt x="51" y="119"/>
                  </a:cubicBezTo>
                  <a:lnTo>
                    <a:pt x="55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7" name="Freeform 21"/>
            <p:cNvSpPr>
              <a:spLocks/>
            </p:cNvSpPr>
            <p:nvPr/>
          </p:nvSpPr>
          <p:spPr bwMode="auto">
            <a:xfrm>
              <a:off x="2046287" y="4313238"/>
              <a:ext cx="280988" cy="442913"/>
            </a:xfrm>
            <a:custGeom>
              <a:avLst/>
              <a:gdLst/>
              <a:ahLst/>
              <a:cxnLst>
                <a:cxn ang="0">
                  <a:pos x="75" y="5"/>
                </a:cxn>
                <a:cxn ang="0">
                  <a:pos x="24" y="0"/>
                </a:cxn>
                <a:cxn ang="0">
                  <a:pos x="0" y="112"/>
                </a:cxn>
                <a:cxn ang="0">
                  <a:pos x="72" y="118"/>
                </a:cxn>
                <a:cxn ang="0">
                  <a:pos x="75" y="5"/>
                </a:cxn>
              </a:cxnLst>
              <a:rect l="0" t="0" r="r" b="b"/>
              <a:pathLst>
                <a:path w="75" h="118">
                  <a:moveTo>
                    <a:pt x="75" y="5"/>
                  </a:moveTo>
                  <a:cubicBezTo>
                    <a:pt x="56" y="4"/>
                    <a:pt x="39" y="2"/>
                    <a:pt x="24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0" y="115"/>
                    <a:pt x="45" y="118"/>
                    <a:pt x="72" y="118"/>
                  </a:cubicBezTo>
                  <a:lnTo>
                    <a:pt x="75" y="5"/>
                  </a:ln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8" name="Freeform 22"/>
            <p:cNvSpPr>
              <a:spLocks/>
            </p:cNvSpPr>
            <p:nvPr/>
          </p:nvSpPr>
          <p:spPr bwMode="auto">
            <a:xfrm>
              <a:off x="1952625" y="4733925"/>
              <a:ext cx="363538" cy="46831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111"/>
                </a:cxn>
                <a:cxn ang="0">
                  <a:pos x="93" y="125"/>
                </a:cxn>
                <a:cxn ang="0">
                  <a:pos x="97" y="6"/>
                </a:cxn>
                <a:cxn ang="0">
                  <a:pos x="25" y="0"/>
                </a:cxn>
              </a:cxnLst>
              <a:rect l="0" t="0" r="r" b="b"/>
              <a:pathLst>
                <a:path w="97" h="125">
                  <a:moveTo>
                    <a:pt x="25" y="0"/>
                  </a:moveTo>
                  <a:cubicBezTo>
                    <a:pt x="0" y="111"/>
                    <a:pt x="0" y="111"/>
                    <a:pt x="0" y="111"/>
                  </a:cubicBezTo>
                  <a:cubicBezTo>
                    <a:pt x="25" y="118"/>
                    <a:pt x="58" y="123"/>
                    <a:pt x="93" y="12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70" y="6"/>
                    <a:pt x="45" y="3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39" name="AutoShape 64"/>
          <p:cNvSpPr>
            <a:spLocks noChangeArrowheads="1"/>
          </p:cNvSpPr>
          <p:nvPr>
            <p:custDataLst>
              <p:tags r:id="rId11"/>
            </p:custDataLst>
          </p:nvPr>
        </p:nvSpPr>
        <p:spPr bwMode="gray">
          <a:xfrm>
            <a:off x="4860032" y="3966527"/>
            <a:ext cx="4176464" cy="254561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2400" b="1" dirty="0" smtClean="0">
                <a:solidFill>
                  <a:srgbClr val="FFFFFF"/>
                </a:solidFill>
              </a:rPr>
              <a:t>Road Signs </a:t>
            </a:r>
            <a:r>
              <a:rPr lang="en-US" sz="2400" kern="0" dirty="0" smtClean="0">
                <a:solidFill>
                  <a:srgbClr val="FFFFFF"/>
                </a:solidFill>
                <a:ea typeface="굴림" charset="-127"/>
                <a:cs typeface="Arial" pitchFamily="34" charset="0"/>
              </a:rPr>
              <a:t>– Your Text Here</a:t>
            </a:r>
          </a:p>
        </p:txBody>
      </p:sp>
      <p:sp>
        <p:nvSpPr>
          <p:cNvPr id="120" name="文字方塊 119"/>
          <p:cNvSpPr txBox="1"/>
          <p:nvPr>
            <p:custDataLst>
              <p:tags r:id="rId12"/>
            </p:custDataLst>
          </p:nvPr>
        </p:nvSpPr>
        <p:spPr>
          <a:xfrm rot="19887587">
            <a:off x="590174" y="2966543"/>
            <a:ext cx="78021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5400" dirty="0" smtClean="0">
                <a:solidFill>
                  <a:srgbClr val="FF0000"/>
                </a:solidFill>
                <a:latin typeface="Adobe 繁黑體 Std B" pitchFamily="34" charset="-120"/>
                <a:ea typeface="Adobe 繁黑體 Std B" pitchFamily="34" charset="-120"/>
              </a:rPr>
              <a:t>改變以往圖表的設計技巧</a:t>
            </a:r>
            <a:endParaRPr lang="zh-TW" altLang="en-US" sz="5400" dirty="0">
              <a:solidFill>
                <a:srgbClr val="FF0000"/>
              </a:solidFill>
              <a:latin typeface="Adobe 繁黑體 Std B" pitchFamily="34" charset="-120"/>
              <a:ea typeface="Adobe 繁黑體 Std B" pitchFamily="34" charset="-120"/>
            </a:endParaRPr>
          </a:p>
        </p:txBody>
      </p:sp>
      <p:grpSp>
        <p:nvGrpSpPr>
          <p:cNvPr id="13" name="Group 81"/>
          <p:cNvGrpSpPr/>
          <p:nvPr/>
        </p:nvGrpSpPr>
        <p:grpSpPr>
          <a:xfrm>
            <a:off x="7164288" y="6021320"/>
            <a:ext cx="180000" cy="288000"/>
            <a:chOff x="1476375" y="3533775"/>
            <a:chExt cx="1874838" cy="228123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43" name="Freeform 6"/>
            <p:cNvSpPr>
              <a:spLocks/>
            </p:cNvSpPr>
            <p:nvPr/>
          </p:nvSpPr>
          <p:spPr bwMode="auto">
            <a:xfrm>
              <a:off x="1476375" y="5184775"/>
              <a:ext cx="1874838" cy="592138"/>
            </a:xfrm>
            <a:custGeom>
              <a:avLst/>
              <a:gdLst/>
              <a:ahLst/>
              <a:cxnLst>
                <a:cxn ang="0">
                  <a:pos x="497" y="130"/>
                </a:cxn>
                <a:cxn ang="0">
                  <a:pos x="476" y="158"/>
                </a:cxn>
                <a:cxn ang="0">
                  <a:pos x="24" y="158"/>
                </a:cxn>
                <a:cxn ang="0">
                  <a:pos x="4" y="130"/>
                </a:cxn>
                <a:cxn ang="0">
                  <a:pos x="26" y="23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3"/>
                </a:cxn>
                <a:cxn ang="0">
                  <a:pos x="497" y="130"/>
                </a:cxn>
              </a:cxnLst>
              <a:rect l="0" t="0" r="r" b="b"/>
              <a:pathLst>
                <a:path w="500" h="158">
                  <a:moveTo>
                    <a:pt x="497" y="130"/>
                  </a:moveTo>
                  <a:cubicBezTo>
                    <a:pt x="500" y="145"/>
                    <a:pt x="491" y="158"/>
                    <a:pt x="476" y="15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9" y="158"/>
                    <a:pt x="0" y="145"/>
                    <a:pt x="4" y="130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3"/>
                  </a:cubicBezTo>
                  <a:lnTo>
                    <a:pt x="497" y="130"/>
                  </a:lnTo>
                  <a:close/>
                </a:path>
              </a:pathLst>
            </a:custGeom>
            <a:solidFill>
              <a:srgbClr val="F15A2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4" name="Freeform 7"/>
            <p:cNvSpPr>
              <a:spLocks/>
            </p:cNvSpPr>
            <p:nvPr/>
          </p:nvSpPr>
          <p:spPr bwMode="auto">
            <a:xfrm>
              <a:off x="1476375" y="5226050"/>
              <a:ext cx="1874838" cy="588963"/>
            </a:xfrm>
            <a:custGeom>
              <a:avLst/>
              <a:gdLst/>
              <a:ahLst/>
              <a:cxnLst>
                <a:cxn ang="0">
                  <a:pos x="497" y="129"/>
                </a:cxn>
                <a:cxn ang="0">
                  <a:pos x="476" y="157"/>
                </a:cxn>
                <a:cxn ang="0">
                  <a:pos x="24" y="157"/>
                </a:cxn>
                <a:cxn ang="0">
                  <a:pos x="4" y="129"/>
                </a:cxn>
                <a:cxn ang="0">
                  <a:pos x="26" y="22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2"/>
                </a:cxn>
                <a:cxn ang="0">
                  <a:pos x="497" y="129"/>
                </a:cxn>
              </a:cxnLst>
              <a:rect l="0" t="0" r="r" b="b"/>
              <a:pathLst>
                <a:path w="500" h="157">
                  <a:moveTo>
                    <a:pt x="497" y="129"/>
                  </a:moveTo>
                  <a:cubicBezTo>
                    <a:pt x="500" y="144"/>
                    <a:pt x="491" y="157"/>
                    <a:pt x="476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9" y="157"/>
                    <a:pt x="0" y="144"/>
                    <a:pt x="4" y="129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2"/>
                  </a:cubicBezTo>
                  <a:lnTo>
                    <a:pt x="497" y="129"/>
                  </a:lnTo>
                  <a:close/>
                </a:path>
              </a:pathLst>
            </a:custGeom>
            <a:solidFill>
              <a:srgbClr val="C5771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5" name="Freeform 8"/>
            <p:cNvSpPr>
              <a:spLocks/>
            </p:cNvSpPr>
            <p:nvPr/>
          </p:nvSpPr>
          <p:spPr bwMode="auto">
            <a:xfrm>
              <a:off x="1476375" y="5218113"/>
              <a:ext cx="1874838" cy="588963"/>
            </a:xfrm>
            <a:custGeom>
              <a:avLst/>
              <a:gdLst/>
              <a:ahLst/>
              <a:cxnLst>
                <a:cxn ang="0">
                  <a:pos x="497" y="129"/>
                </a:cxn>
                <a:cxn ang="0">
                  <a:pos x="476" y="157"/>
                </a:cxn>
                <a:cxn ang="0">
                  <a:pos x="24" y="157"/>
                </a:cxn>
                <a:cxn ang="0">
                  <a:pos x="4" y="129"/>
                </a:cxn>
                <a:cxn ang="0">
                  <a:pos x="26" y="22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2"/>
                </a:cxn>
                <a:cxn ang="0">
                  <a:pos x="497" y="129"/>
                </a:cxn>
              </a:cxnLst>
              <a:rect l="0" t="0" r="r" b="b"/>
              <a:pathLst>
                <a:path w="500" h="157">
                  <a:moveTo>
                    <a:pt x="497" y="129"/>
                  </a:moveTo>
                  <a:cubicBezTo>
                    <a:pt x="500" y="144"/>
                    <a:pt x="491" y="157"/>
                    <a:pt x="476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9" y="157"/>
                    <a:pt x="0" y="144"/>
                    <a:pt x="4" y="129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2"/>
                  </a:cubicBezTo>
                  <a:lnTo>
                    <a:pt x="497" y="129"/>
                  </a:ln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6" name="Freeform 9"/>
            <p:cNvSpPr>
              <a:spLocks/>
            </p:cNvSpPr>
            <p:nvPr/>
          </p:nvSpPr>
          <p:spPr bwMode="auto">
            <a:xfrm>
              <a:off x="1476375" y="5168900"/>
              <a:ext cx="1874838" cy="592138"/>
            </a:xfrm>
            <a:custGeom>
              <a:avLst/>
              <a:gdLst/>
              <a:ahLst/>
              <a:cxnLst>
                <a:cxn ang="0">
                  <a:pos x="497" y="129"/>
                </a:cxn>
                <a:cxn ang="0">
                  <a:pos x="476" y="158"/>
                </a:cxn>
                <a:cxn ang="0">
                  <a:pos x="24" y="158"/>
                </a:cxn>
                <a:cxn ang="0">
                  <a:pos x="4" y="129"/>
                </a:cxn>
                <a:cxn ang="0">
                  <a:pos x="26" y="23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3"/>
                </a:cxn>
                <a:cxn ang="0">
                  <a:pos x="497" y="129"/>
                </a:cxn>
              </a:cxnLst>
              <a:rect l="0" t="0" r="r" b="b"/>
              <a:pathLst>
                <a:path w="500" h="158">
                  <a:moveTo>
                    <a:pt x="497" y="129"/>
                  </a:moveTo>
                  <a:cubicBezTo>
                    <a:pt x="500" y="145"/>
                    <a:pt x="491" y="158"/>
                    <a:pt x="476" y="15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9" y="158"/>
                    <a:pt x="0" y="145"/>
                    <a:pt x="4" y="129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3"/>
                  </a:cubicBezTo>
                  <a:lnTo>
                    <a:pt x="497" y="12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57715">
                    <a:shade val="30000"/>
                    <a:satMod val="115000"/>
                  </a:srgbClr>
                </a:gs>
                <a:gs pos="50000">
                  <a:srgbClr val="C57715">
                    <a:shade val="67500"/>
                    <a:satMod val="115000"/>
                  </a:srgbClr>
                </a:gs>
                <a:gs pos="100000">
                  <a:srgbClr val="C57715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7" name="Freeform 10"/>
            <p:cNvSpPr>
              <a:spLocks/>
            </p:cNvSpPr>
            <p:nvPr/>
          </p:nvSpPr>
          <p:spPr bwMode="auto">
            <a:xfrm>
              <a:off x="1752600" y="5443538"/>
              <a:ext cx="1306513" cy="165100"/>
            </a:xfrm>
            <a:custGeom>
              <a:avLst/>
              <a:gdLst/>
              <a:ahLst/>
              <a:cxnLst>
                <a:cxn ang="0">
                  <a:pos x="174" y="42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74" y="44"/>
                </a:cxn>
                <a:cxn ang="0">
                  <a:pos x="348" y="0"/>
                </a:cxn>
                <a:cxn ang="0">
                  <a:pos x="348" y="0"/>
                </a:cxn>
                <a:cxn ang="0">
                  <a:pos x="174" y="42"/>
                </a:cxn>
              </a:cxnLst>
              <a:rect l="0" t="0" r="r" b="b"/>
              <a:pathLst>
                <a:path w="348" h="44">
                  <a:moveTo>
                    <a:pt x="174" y="42"/>
                  </a:moveTo>
                  <a:cubicBezTo>
                    <a:pt x="83" y="42"/>
                    <a:pt x="8" y="23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4"/>
                    <a:pt x="80" y="44"/>
                    <a:pt x="174" y="44"/>
                  </a:cubicBezTo>
                  <a:cubicBezTo>
                    <a:pt x="268" y="44"/>
                    <a:pt x="345" y="24"/>
                    <a:pt x="348" y="0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341" y="23"/>
                    <a:pt x="266" y="42"/>
                    <a:pt x="174" y="42"/>
                  </a:cubicBezTo>
                  <a:close/>
                </a:path>
              </a:pathLst>
            </a:custGeom>
            <a:solidFill>
              <a:srgbClr val="AD551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8" name="Freeform 11"/>
            <p:cNvSpPr>
              <a:spLocks/>
            </p:cNvSpPr>
            <p:nvPr/>
          </p:nvSpPr>
          <p:spPr bwMode="auto">
            <a:xfrm>
              <a:off x="1752600" y="5105400"/>
              <a:ext cx="1306513" cy="495300"/>
            </a:xfrm>
            <a:custGeom>
              <a:avLst/>
              <a:gdLst/>
              <a:ahLst/>
              <a:cxnLst>
                <a:cxn ang="0">
                  <a:pos x="348" y="88"/>
                </a:cxn>
                <a:cxn ang="0">
                  <a:pos x="325" y="0"/>
                </a:cxn>
                <a:cxn ang="0">
                  <a:pos x="174" y="27"/>
                </a:cxn>
                <a:cxn ang="0">
                  <a:pos x="24" y="0"/>
                </a:cxn>
                <a:cxn ang="0">
                  <a:pos x="0" y="88"/>
                </a:cxn>
                <a:cxn ang="0">
                  <a:pos x="0" y="88"/>
                </a:cxn>
                <a:cxn ang="0">
                  <a:pos x="174" y="132"/>
                </a:cxn>
                <a:cxn ang="0">
                  <a:pos x="348" y="88"/>
                </a:cxn>
              </a:cxnLst>
              <a:rect l="0" t="0" r="r" b="b"/>
              <a:pathLst>
                <a:path w="348" h="132">
                  <a:moveTo>
                    <a:pt x="348" y="88"/>
                  </a:moveTo>
                  <a:cubicBezTo>
                    <a:pt x="325" y="0"/>
                    <a:pt x="325" y="0"/>
                    <a:pt x="325" y="0"/>
                  </a:cubicBezTo>
                  <a:cubicBezTo>
                    <a:pt x="293" y="16"/>
                    <a:pt x="238" y="27"/>
                    <a:pt x="174" y="27"/>
                  </a:cubicBezTo>
                  <a:cubicBezTo>
                    <a:pt x="111" y="27"/>
                    <a:pt x="55" y="16"/>
                    <a:pt x="24" y="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4" y="112"/>
                    <a:pt x="80" y="132"/>
                    <a:pt x="174" y="132"/>
                  </a:cubicBezTo>
                  <a:cubicBezTo>
                    <a:pt x="268" y="132"/>
                    <a:pt x="345" y="112"/>
                    <a:pt x="348" y="8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E3D02"/>
                </a:gs>
                <a:gs pos="50000">
                  <a:srgbClr val="F7931E">
                    <a:shade val="67500"/>
                    <a:satMod val="115000"/>
                  </a:srgbClr>
                </a:gs>
                <a:gs pos="100000">
                  <a:srgbClr val="F7931E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9" name="Freeform 12"/>
            <p:cNvSpPr>
              <a:spLocks/>
            </p:cNvSpPr>
            <p:nvPr/>
          </p:nvSpPr>
          <p:spPr bwMode="auto">
            <a:xfrm>
              <a:off x="2173287" y="3571875"/>
              <a:ext cx="468313" cy="325438"/>
            </a:xfrm>
            <a:custGeom>
              <a:avLst/>
              <a:gdLst/>
              <a:ahLst/>
              <a:cxnLst>
                <a:cxn ang="0">
                  <a:pos x="117" y="55"/>
                </a:cxn>
                <a:cxn ang="0">
                  <a:pos x="103" y="0"/>
                </a:cxn>
                <a:cxn ang="0">
                  <a:pos x="62" y="9"/>
                </a:cxn>
                <a:cxn ang="0">
                  <a:pos x="22" y="0"/>
                </a:cxn>
                <a:cxn ang="0">
                  <a:pos x="7" y="55"/>
                </a:cxn>
                <a:cxn ang="0">
                  <a:pos x="0" y="82"/>
                </a:cxn>
                <a:cxn ang="0">
                  <a:pos x="62" y="87"/>
                </a:cxn>
                <a:cxn ang="0">
                  <a:pos x="125" y="82"/>
                </a:cxn>
                <a:cxn ang="0">
                  <a:pos x="117" y="55"/>
                </a:cxn>
              </a:cxnLst>
              <a:rect l="0" t="0" r="r" b="b"/>
              <a:pathLst>
                <a:path w="125" h="87">
                  <a:moveTo>
                    <a:pt x="117" y="55"/>
                  </a:moveTo>
                  <a:cubicBezTo>
                    <a:pt x="103" y="0"/>
                    <a:pt x="103" y="0"/>
                    <a:pt x="103" y="0"/>
                  </a:cubicBezTo>
                  <a:cubicBezTo>
                    <a:pt x="103" y="5"/>
                    <a:pt x="84" y="9"/>
                    <a:pt x="62" y="9"/>
                  </a:cubicBezTo>
                  <a:cubicBezTo>
                    <a:pt x="40" y="9"/>
                    <a:pt x="22" y="5"/>
                    <a:pt x="22" y="0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16" y="85"/>
                    <a:pt x="38" y="87"/>
                    <a:pt x="62" y="87"/>
                  </a:cubicBezTo>
                  <a:cubicBezTo>
                    <a:pt x="87" y="87"/>
                    <a:pt x="109" y="85"/>
                    <a:pt x="125" y="82"/>
                  </a:cubicBezTo>
                  <a:lnTo>
                    <a:pt x="117" y="55"/>
                  </a:lnTo>
                  <a:close/>
                </a:path>
              </a:pathLst>
            </a:custGeom>
            <a:solidFill>
              <a:srgbClr val="F4B62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0" name="Freeform 13"/>
            <p:cNvSpPr>
              <a:spLocks/>
            </p:cNvSpPr>
            <p:nvPr/>
          </p:nvSpPr>
          <p:spPr bwMode="auto">
            <a:xfrm>
              <a:off x="2173287" y="3533775"/>
              <a:ext cx="468313" cy="363538"/>
            </a:xfrm>
            <a:custGeom>
              <a:avLst/>
              <a:gdLst/>
              <a:ahLst/>
              <a:cxnLst>
                <a:cxn ang="0">
                  <a:pos x="117" y="65"/>
                </a:cxn>
                <a:cxn ang="0">
                  <a:pos x="103" y="10"/>
                </a:cxn>
                <a:cxn ang="0">
                  <a:pos x="62" y="0"/>
                </a:cxn>
                <a:cxn ang="0">
                  <a:pos x="22" y="10"/>
                </a:cxn>
                <a:cxn ang="0">
                  <a:pos x="7" y="65"/>
                </a:cxn>
                <a:cxn ang="0">
                  <a:pos x="0" y="92"/>
                </a:cxn>
                <a:cxn ang="0">
                  <a:pos x="62" y="97"/>
                </a:cxn>
                <a:cxn ang="0">
                  <a:pos x="125" y="92"/>
                </a:cxn>
                <a:cxn ang="0">
                  <a:pos x="117" y="65"/>
                </a:cxn>
              </a:cxnLst>
              <a:rect l="0" t="0" r="r" b="b"/>
              <a:pathLst>
                <a:path w="125" h="97">
                  <a:moveTo>
                    <a:pt x="117" y="65"/>
                  </a:moveTo>
                  <a:cubicBezTo>
                    <a:pt x="103" y="10"/>
                    <a:pt x="103" y="10"/>
                    <a:pt x="103" y="10"/>
                  </a:cubicBezTo>
                  <a:cubicBezTo>
                    <a:pt x="103" y="4"/>
                    <a:pt x="84" y="0"/>
                    <a:pt x="62" y="0"/>
                  </a:cubicBezTo>
                  <a:cubicBezTo>
                    <a:pt x="40" y="0"/>
                    <a:pt x="22" y="4"/>
                    <a:pt x="22" y="10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16" y="95"/>
                    <a:pt x="38" y="97"/>
                    <a:pt x="62" y="97"/>
                  </a:cubicBezTo>
                  <a:cubicBezTo>
                    <a:pt x="87" y="97"/>
                    <a:pt x="109" y="95"/>
                    <a:pt x="125" y="92"/>
                  </a:cubicBezTo>
                  <a:lnTo>
                    <a:pt x="117" y="6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6E3D02"/>
                </a:gs>
                <a:gs pos="50000">
                  <a:srgbClr val="F7931E">
                    <a:shade val="67500"/>
                    <a:satMod val="115000"/>
                  </a:srgbClr>
                </a:gs>
                <a:gs pos="100000">
                  <a:srgbClr val="F7931E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1" name="Freeform 14"/>
            <p:cNvSpPr>
              <a:spLocks/>
            </p:cNvSpPr>
            <p:nvPr/>
          </p:nvSpPr>
          <p:spPr bwMode="auto">
            <a:xfrm>
              <a:off x="2060575" y="3878263"/>
              <a:ext cx="693738" cy="454025"/>
            </a:xfrm>
            <a:custGeom>
              <a:avLst/>
              <a:gdLst/>
              <a:ahLst/>
              <a:cxnLst>
                <a:cxn ang="0">
                  <a:pos x="175" y="77"/>
                </a:cxn>
                <a:cxn ang="0">
                  <a:pos x="155" y="0"/>
                </a:cxn>
                <a:cxn ang="0">
                  <a:pos x="92" y="5"/>
                </a:cxn>
                <a:cxn ang="0">
                  <a:pos x="30" y="0"/>
                </a:cxn>
                <a:cxn ang="0">
                  <a:pos x="9" y="77"/>
                </a:cxn>
                <a:cxn ang="0">
                  <a:pos x="0" y="112"/>
                </a:cxn>
                <a:cxn ang="0">
                  <a:pos x="92" y="121"/>
                </a:cxn>
                <a:cxn ang="0">
                  <a:pos x="185" y="112"/>
                </a:cxn>
                <a:cxn ang="0">
                  <a:pos x="175" y="77"/>
                </a:cxn>
              </a:cxnLst>
              <a:rect l="0" t="0" r="r" b="b"/>
              <a:pathLst>
                <a:path w="185" h="121">
                  <a:moveTo>
                    <a:pt x="175" y="77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139" y="3"/>
                    <a:pt x="117" y="5"/>
                    <a:pt x="92" y="5"/>
                  </a:cubicBezTo>
                  <a:cubicBezTo>
                    <a:pt x="68" y="5"/>
                    <a:pt x="46" y="3"/>
                    <a:pt x="30" y="0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2" y="117"/>
                    <a:pt x="55" y="121"/>
                    <a:pt x="92" y="121"/>
                  </a:cubicBezTo>
                  <a:cubicBezTo>
                    <a:pt x="129" y="121"/>
                    <a:pt x="163" y="117"/>
                    <a:pt x="185" y="112"/>
                  </a:cubicBezTo>
                  <a:lnTo>
                    <a:pt x="175" y="7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A3A3A"/>
                </a:gs>
                <a:gs pos="50000">
                  <a:srgbClr val="CCCCCC">
                    <a:shade val="67500"/>
                    <a:satMod val="115000"/>
                  </a:srgb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2" name="Freeform 15"/>
            <p:cNvSpPr>
              <a:spLocks/>
            </p:cNvSpPr>
            <p:nvPr/>
          </p:nvSpPr>
          <p:spPr bwMode="auto">
            <a:xfrm>
              <a:off x="1947862" y="4298950"/>
              <a:ext cx="919163" cy="461963"/>
            </a:xfrm>
            <a:custGeom>
              <a:avLst/>
              <a:gdLst/>
              <a:ahLst/>
              <a:cxnLst>
                <a:cxn ang="0">
                  <a:pos x="233" y="67"/>
                </a:cxn>
                <a:cxn ang="0">
                  <a:pos x="215" y="0"/>
                </a:cxn>
                <a:cxn ang="0">
                  <a:pos x="122" y="9"/>
                </a:cxn>
                <a:cxn ang="0">
                  <a:pos x="30" y="0"/>
                </a:cxn>
                <a:cxn ang="0">
                  <a:pos x="12" y="67"/>
                </a:cxn>
                <a:cxn ang="0">
                  <a:pos x="0" y="110"/>
                </a:cxn>
                <a:cxn ang="0">
                  <a:pos x="122" y="123"/>
                </a:cxn>
                <a:cxn ang="0">
                  <a:pos x="245" y="110"/>
                </a:cxn>
                <a:cxn ang="0">
                  <a:pos x="233" y="67"/>
                </a:cxn>
              </a:cxnLst>
              <a:rect l="0" t="0" r="r" b="b"/>
              <a:pathLst>
                <a:path w="245" h="123">
                  <a:moveTo>
                    <a:pt x="233" y="67"/>
                  </a:moveTo>
                  <a:cubicBezTo>
                    <a:pt x="215" y="0"/>
                    <a:pt x="215" y="0"/>
                    <a:pt x="215" y="0"/>
                  </a:cubicBezTo>
                  <a:cubicBezTo>
                    <a:pt x="193" y="5"/>
                    <a:pt x="159" y="9"/>
                    <a:pt x="122" y="9"/>
                  </a:cubicBezTo>
                  <a:cubicBezTo>
                    <a:pt x="85" y="9"/>
                    <a:pt x="52" y="5"/>
                    <a:pt x="30" y="0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8" y="118"/>
                    <a:pt x="73" y="123"/>
                    <a:pt x="122" y="123"/>
                  </a:cubicBezTo>
                  <a:cubicBezTo>
                    <a:pt x="172" y="123"/>
                    <a:pt x="216" y="118"/>
                    <a:pt x="245" y="110"/>
                  </a:cubicBezTo>
                  <a:lnTo>
                    <a:pt x="233" y="6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6E3D02"/>
                </a:gs>
                <a:gs pos="50000">
                  <a:srgbClr val="F7931E">
                    <a:shade val="67500"/>
                    <a:satMod val="115000"/>
                  </a:srgbClr>
                </a:gs>
                <a:gs pos="100000">
                  <a:srgbClr val="F7931E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3" name="Freeform 16"/>
            <p:cNvSpPr>
              <a:spLocks/>
            </p:cNvSpPr>
            <p:nvPr/>
          </p:nvSpPr>
          <p:spPr bwMode="auto">
            <a:xfrm>
              <a:off x="1843087" y="4711700"/>
              <a:ext cx="1128713" cy="495300"/>
            </a:xfrm>
            <a:custGeom>
              <a:avLst/>
              <a:gdLst/>
              <a:ahLst/>
              <a:cxnLst>
                <a:cxn ang="0">
                  <a:pos x="283" y="39"/>
                </a:cxn>
                <a:cxn ang="0">
                  <a:pos x="273" y="0"/>
                </a:cxn>
                <a:cxn ang="0">
                  <a:pos x="150" y="13"/>
                </a:cxn>
                <a:cxn ang="0">
                  <a:pos x="28" y="0"/>
                </a:cxn>
                <a:cxn ang="0">
                  <a:pos x="17" y="39"/>
                </a:cxn>
                <a:cxn ang="0">
                  <a:pos x="0" y="105"/>
                </a:cxn>
                <a:cxn ang="0">
                  <a:pos x="150" y="132"/>
                </a:cxn>
                <a:cxn ang="0">
                  <a:pos x="301" y="105"/>
                </a:cxn>
                <a:cxn ang="0">
                  <a:pos x="283" y="39"/>
                </a:cxn>
              </a:cxnLst>
              <a:rect l="0" t="0" r="r" b="b"/>
              <a:pathLst>
                <a:path w="301" h="132">
                  <a:moveTo>
                    <a:pt x="283" y="39"/>
                  </a:moveTo>
                  <a:cubicBezTo>
                    <a:pt x="273" y="0"/>
                    <a:pt x="273" y="0"/>
                    <a:pt x="273" y="0"/>
                  </a:cubicBezTo>
                  <a:cubicBezTo>
                    <a:pt x="244" y="8"/>
                    <a:pt x="200" y="13"/>
                    <a:pt x="150" y="13"/>
                  </a:cubicBezTo>
                  <a:cubicBezTo>
                    <a:pt x="101" y="13"/>
                    <a:pt x="56" y="8"/>
                    <a:pt x="28" y="0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31" y="121"/>
                    <a:pt x="87" y="132"/>
                    <a:pt x="150" y="132"/>
                  </a:cubicBezTo>
                  <a:cubicBezTo>
                    <a:pt x="214" y="132"/>
                    <a:pt x="269" y="121"/>
                    <a:pt x="301" y="105"/>
                  </a:cubicBezTo>
                  <a:lnTo>
                    <a:pt x="283" y="3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A3A3A"/>
                </a:gs>
                <a:gs pos="50000">
                  <a:srgbClr val="CCCCCC">
                    <a:shade val="67500"/>
                    <a:satMod val="115000"/>
                  </a:srgb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4" name="Oval 17"/>
            <p:cNvSpPr>
              <a:spLocks noChangeArrowheads="1"/>
            </p:cNvSpPr>
            <p:nvPr/>
          </p:nvSpPr>
          <p:spPr bwMode="auto">
            <a:xfrm>
              <a:off x="2274887" y="3536950"/>
              <a:ext cx="261938" cy="63500"/>
            </a:xfrm>
            <a:prstGeom prst="ellipse">
              <a:avLst/>
            </a:prstGeom>
            <a:gradFill flip="none" rotWithShape="1">
              <a:gsLst>
                <a:gs pos="0">
                  <a:srgbClr val="C57715">
                    <a:shade val="30000"/>
                    <a:satMod val="115000"/>
                  </a:srgbClr>
                </a:gs>
                <a:gs pos="50000">
                  <a:srgbClr val="C57715">
                    <a:shade val="67500"/>
                    <a:satMod val="115000"/>
                  </a:srgbClr>
                </a:gs>
                <a:gs pos="100000">
                  <a:srgbClr val="C57715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5" name="Freeform 18"/>
            <p:cNvSpPr>
              <a:spLocks/>
            </p:cNvSpPr>
            <p:nvPr/>
          </p:nvSpPr>
          <p:spPr bwMode="auto">
            <a:xfrm>
              <a:off x="1870075" y="5149850"/>
              <a:ext cx="430213" cy="44767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0" y="100"/>
                </a:cxn>
                <a:cxn ang="0">
                  <a:pos x="112" y="119"/>
                </a:cxn>
                <a:cxn ang="0">
                  <a:pos x="115" y="14"/>
                </a:cxn>
                <a:cxn ang="0">
                  <a:pos x="22" y="0"/>
                </a:cxn>
              </a:cxnLst>
              <a:rect l="0" t="0" r="r" b="b"/>
              <a:pathLst>
                <a:path w="115" h="119">
                  <a:moveTo>
                    <a:pt x="22" y="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26" y="110"/>
                    <a:pt x="66" y="117"/>
                    <a:pt x="112" y="119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80" y="12"/>
                    <a:pt x="47" y="7"/>
                    <a:pt x="22" y="0"/>
                  </a:cubicBez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6" name="Freeform 19"/>
            <p:cNvSpPr>
              <a:spLocks/>
            </p:cNvSpPr>
            <p:nvPr/>
          </p:nvSpPr>
          <p:spPr bwMode="auto">
            <a:xfrm>
              <a:off x="2228850" y="3641725"/>
              <a:ext cx="117475" cy="255588"/>
            </a:xfrm>
            <a:custGeom>
              <a:avLst/>
              <a:gdLst/>
              <a:ahLst/>
              <a:cxnLst>
                <a:cxn ang="0">
                  <a:pos x="31" y="3"/>
                </a:cxn>
                <a:cxn ang="0">
                  <a:pos x="15" y="0"/>
                </a:cxn>
                <a:cxn ang="0">
                  <a:pos x="0" y="65"/>
                </a:cxn>
                <a:cxn ang="0">
                  <a:pos x="30" y="68"/>
                </a:cxn>
                <a:cxn ang="0">
                  <a:pos x="31" y="3"/>
                </a:cxn>
              </a:cxnLst>
              <a:rect l="0" t="0" r="r" b="b"/>
              <a:pathLst>
                <a:path w="31" h="68">
                  <a:moveTo>
                    <a:pt x="31" y="3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9" y="67"/>
                    <a:pt x="19" y="67"/>
                    <a:pt x="30" y="68"/>
                  </a:cubicBezTo>
                  <a:lnTo>
                    <a:pt x="31" y="3"/>
                  </a:ln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7" name="Freeform 20"/>
            <p:cNvSpPr>
              <a:spLocks/>
            </p:cNvSpPr>
            <p:nvPr/>
          </p:nvSpPr>
          <p:spPr bwMode="auto">
            <a:xfrm>
              <a:off x="2135187" y="3886200"/>
              <a:ext cx="206375" cy="446088"/>
            </a:xfrm>
            <a:custGeom>
              <a:avLst/>
              <a:gdLst/>
              <a:ahLst/>
              <a:cxnLst>
                <a:cxn ang="0">
                  <a:pos x="55" y="3"/>
                </a:cxn>
                <a:cxn ang="0">
                  <a:pos x="25" y="0"/>
                </a:cxn>
                <a:cxn ang="0">
                  <a:pos x="0" y="114"/>
                </a:cxn>
                <a:cxn ang="0">
                  <a:pos x="51" y="119"/>
                </a:cxn>
                <a:cxn ang="0">
                  <a:pos x="55" y="3"/>
                </a:cxn>
              </a:cxnLst>
              <a:rect l="0" t="0" r="r" b="b"/>
              <a:pathLst>
                <a:path w="55" h="119">
                  <a:moveTo>
                    <a:pt x="55" y="3"/>
                  </a:moveTo>
                  <a:cubicBezTo>
                    <a:pt x="44" y="2"/>
                    <a:pt x="34" y="2"/>
                    <a:pt x="25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5" y="116"/>
                    <a:pt x="32" y="118"/>
                    <a:pt x="51" y="119"/>
                  </a:cubicBezTo>
                  <a:lnTo>
                    <a:pt x="55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8" name="Freeform 21"/>
            <p:cNvSpPr>
              <a:spLocks/>
            </p:cNvSpPr>
            <p:nvPr/>
          </p:nvSpPr>
          <p:spPr bwMode="auto">
            <a:xfrm>
              <a:off x="2046287" y="4313238"/>
              <a:ext cx="280988" cy="442913"/>
            </a:xfrm>
            <a:custGeom>
              <a:avLst/>
              <a:gdLst/>
              <a:ahLst/>
              <a:cxnLst>
                <a:cxn ang="0">
                  <a:pos x="75" y="5"/>
                </a:cxn>
                <a:cxn ang="0">
                  <a:pos x="24" y="0"/>
                </a:cxn>
                <a:cxn ang="0">
                  <a:pos x="0" y="112"/>
                </a:cxn>
                <a:cxn ang="0">
                  <a:pos x="72" y="118"/>
                </a:cxn>
                <a:cxn ang="0">
                  <a:pos x="75" y="5"/>
                </a:cxn>
              </a:cxnLst>
              <a:rect l="0" t="0" r="r" b="b"/>
              <a:pathLst>
                <a:path w="75" h="118">
                  <a:moveTo>
                    <a:pt x="75" y="5"/>
                  </a:moveTo>
                  <a:cubicBezTo>
                    <a:pt x="56" y="4"/>
                    <a:pt x="39" y="2"/>
                    <a:pt x="24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0" y="115"/>
                    <a:pt x="45" y="118"/>
                    <a:pt x="72" y="118"/>
                  </a:cubicBezTo>
                  <a:lnTo>
                    <a:pt x="75" y="5"/>
                  </a:ln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9" name="Freeform 22"/>
            <p:cNvSpPr>
              <a:spLocks/>
            </p:cNvSpPr>
            <p:nvPr/>
          </p:nvSpPr>
          <p:spPr bwMode="auto">
            <a:xfrm>
              <a:off x="1952625" y="4733925"/>
              <a:ext cx="363538" cy="46831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111"/>
                </a:cxn>
                <a:cxn ang="0">
                  <a:pos x="93" y="125"/>
                </a:cxn>
                <a:cxn ang="0">
                  <a:pos x="97" y="6"/>
                </a:cxn>
                <a:cxn ang="0">
                  <a:pos x="25" y="0"/>
                </a:cxn>
              </a:cxnLst>
              <a:rect l="0" t="0" r="r" b="b"/>
              <a:pathLst>
                <a:path w="97" h="125">
                  <a:moveTo>
                    <a:pt x="25" y="0"/>
                  </a:moveTo>
                  <a:cubicBezTo>
                    <a:pt x="0" y="111"/>
                    <a:pt x="0" y="111"/>
                    <a:pt x="0" y="111"/>
                  </a:cubicBezTo>
                  <a:cubicBezTo>
                    <a:pt x="25" y="118"/>
                    <a:pt x="58" y="123"/>
                    <a:pt x="93" y="12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70" y="6"/>
                    <a:pt x="45" y="3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4" name="Group 81"/>
          <p:cNvGrpSpPr/>
          <p:nvPr/>
        </p:nvGrpSpPr>
        <p:grpSpPr>
          <a:xfrm>
            <a:off x="7719608" y="5826056"/>
            <a:ext cx="144000" cy="252000"/>
            <a:chOff x="1476375" y="3533775"/>
            <a:chExt cx="1874838" cy="228123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61" name="Freeform 6"/>
            <p:cNvSpPr>
              <a:spLocks/>
            </p:cNvSpPr>
            <p:nvPr/>
          </p:nvSpPr>
          <p:spPr bwMode="auto">
            <a:xfrm>
              <a:off x="1476375" y="5184775"/>
              <a:ext cx="1874838" cy="592138"/>
            </a:xfrm>
            <a:custGeom>
              <a:avLst/>
              <a:gdLst/>
              <a:ahLst/>
              <a:cxnLst>
                <a:cxn ang="0">
                  <a:pos x="497" y="130"/>
                </a:cxn>
                <a:cxn ang="0">
                  <a:pos x="476" y="158"/>
                </a:cxn>
                <a:cxn ang="0">
                  <a:pos x="24" y="158"/>
                </a:cxn>
                <a:cxn ang="0">
                  <a:pos x="4" y="130"/>
                </a:cxn>
                <a:cxn ang="0">
                  <a:pos x="26" y="23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3"/>
                </a:cxn>
                <a:cxn ang="0">
                  <a:pos x="497" y="130"/>
                </a:cxn>
              </a:cxnLst>
              <a:rect l="0" t="0" r="r" b="b"/>
              <a:pathLst>
                <a:path w="500" h="158">
                  <a:moveTo>
                    <a:pt x="497" y="130"/>
                  </a:moveTo>
                  <a:cubicBezTo>
                    <a:pt x="500" y="145"/>
                    <a:pt x="491" y="158"/>
                    <a:pt x="476" y="15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9" y="158"/>
                    <a:pt x="0" y="145"/>
                    <a:pt x="4" y="130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3"/>
                  </a:cubicBezTo>
                  <a:lnTo>
                    <a:pt x="497" y="130"/>
                  </a:lnTo>
                  <a:close/>
                </a:path>
              </a:pathLst>
            </a:custGeom>
            <a:solidFill>
              <a:srgbClr val="F15A2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2" name="Freeform 7"/>
            <p:cNvSpPr>
              <a:spLocks/>
            </p:cNvSpPr>
            <p:nvPr/>
          </p:nvSpPr>
          <p:spPr bwMode="auto">
            <a:xfrm>
              <a:off x="1476375" y="5226050"/>
              <a:ext cx="1874838" cy="588963"/>
            </a:xfrm>
            <a:custGeom>
              <a:avLst/>
              <a:gdLst/>
              <a:ahLst/>
              <a:cxnLst>
                <a:cxn ang="0">
                  <a:pos x="497" y="129"/>
                </a:cxn>
                <a:cxn ang="0">
                  <a:pos x="476" y="157"/>
                </a:cxn>
                <a:cxn ang="0">
                  <a:pos x="24" y="157"/>
                </a:cxn>
                <a:cxn ang="0">
                  <a:pos x="4" y="129"/>
                </a:cxn>
                <a:cxn ang="0">
                  <a:pos x="26" y="22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2"/>
                </a:cxn>
                <a:cxn ang="0">
                  <a:pos x="497" y="129"/>
                </a:cxn>
              </a:cxnLst>
              <a:rect l="0" t="0" r="r" b="b"/>
              <a:pathLst>
                <a:path w="500" h="157">
                  <a:moveTo>
                    <a:pt x="497" y="129"/>
                  </a:moveTo>
                  <a:cubicBezTo>
                    <a:pt x="500" y="144"/>
                    <a:pt x="491" y="157"/>
                    <a:pt x="476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9" y="157"/>
                    <a:pt x="0" y="144"/>
                    <a:pt x="4" y="129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2"/>
                  </a:cubicBezTo>
                  <a:lnTo>
                    <a:pt x="497" y="129"/>
                  </a:lnTo>
                  <a:close/>
                </a:path>
              </a:pathLst>
            </a:custGeom>
            <a:solidFill>
              <a:srgbClr val="C5771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3" name="Freeform 8"/>
            <p:cNvSpPr>
              <a:spLocks/>
            </p:cNvSpPr>
            <p:nvPr/>
          </p:nvSpPr>
          <p:spPr bwMode="auto">
            <a:xfrm>
              <a:off x="1476375" y="5218113"/>
              <a:ext cx="1874838" cy="588963"/>
            </a:xfrm>
            <a:custGeom>
              <a:avLst/>
              <a:gdLst/>
              <a:ahLst/>
              <a:cxnLst>
                <a:cxn ang="0">
                  <a:pos x="497" y="129"/>
                </a:cxn>
                <a:cxn ang="0">
                  <a:pos x="476" y="157"/>
                </a:cxn>
                <a:cxn ang="0">
                  <a:pos x="24" y="157"/>
                </a:cxn>
                <a:cxn ang="0">
                  <a:pos x="4" y="129"/>
                </a:cxn>
                <a:cxn ang="0">
                  <a:pos x="26" y="22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2"/>
                </a:cxn>
                <a:cxn ang="0">
                  <a:pos x="497" y="129"/>
                </a:cxn>
              </a:cxnLst>
              <a:rect l="0" t="0" r="r" b="b"/>
              <a:pathLst>
                <a:path w="500" h="157">
                  <a:moveTo>
                    <a:pt x="497" y="129"/>
                  </a:moveTo>
                  <a:cubicBezTo>
                    <a:pt x="500" y="144"/>
                    <a:pt x="491" y="157"/>
                    <a:pt x="476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9" y="157"/>
                    <a:pt x="0" y="144"/>
                    <a:pt x="4" y="129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2"/>
                  </a:cubicBezTo>
                  <a:lnTo>
                    <a:pt x="497" y="129"/>
                  </a:ln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4" name="Freeform 9"/>
            <p:cNvSpPr>
              <a:spLocks/>
            </p:cNvSpPr>
            <p:nvPr/>
          </p:nvSpPr>
          <p:spPr bwMode="auto">
            <a:xfrm>
              <a:off x="1476375" y="5168900"/>
              <a:ext cx="1874838" cy="592138"/>
            </a:xfrm>
            <a:custGeom>
              <a:avLst/>
              <a:gdLst/>
              <a:ahLst/>
              <a:cxnLst>
                <a:cxn ang="0">
                  <a:pos x="497" y="129"/>
                </a:cxn>
                <a:cxn ang="0">
                  <a:pos x="476" y="158"/>
                </a:cxn>
                <a:cxn ang="0">
                  <a:pos x="24" y="158"/>
                </a:cxn>
                <a:cxn ang="0">
                  <a:pos x="4" y="129"/>
                </a:cxn>
                <a:cxn ang="0">
                  <a:pos x="26" y="23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3"/>
                </a:cxn>
                <a:cxn ang="0">
                  <a:pos x="497" y="129"/>
                </a:cxn>
              </a:cxnLst>
              <a:rect l="0" t="0" r="r" b="b"/>
              <a:pathLst>
                <a:path w="500" h="158">
                  <a:moveTo>
                    <a:pt x="497" y="129"/>
                  </a:moveTo>
                  <a:cubicBezTo>
                    <a:pt x="500" y="145"/>
                    <a:pt x="491" y="158"/>
                    <a:pt x="476" y="15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9" y="158"/>
                    <a:pt x="0" y="145"/>
                    <a:pt x="4" y="129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3"/>
                  </a:cubicBezTo>
                  <a:lnTo>
                    <a:pt x="497" y="12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57715">
                    <a:shade val="30000"/>
                    <a:satMod val="115000"/>
                  </a:srgbClr>
                </a:gs>
                <a:gs pos="50000">
                  <a:srgbClr val="C57715">
                    <a:shade val="67500"/>
                    <a:satMod val="115000"/>
                  </a:srgbClr>
                </a:gs>
                <a:gs pos="100000">
                  <a:srgbClr val="C57715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5" name="Freeform 10"/>
            <p:cNvSpPr>
              <a:spLocks/>
            </p:cNvSpPr>
            <p:nvPr/>
          </p:nvSpPr>
          <p:spPr bwMode="auto">
            <a:xfrm>
              <a:off x="1752600" y="5443538"/>
              <a:ext cx="1306513" cy="165100"/>
            </a:xfrm>
            <a:custGeom>
              <a:avLst/>
              <a:gdLst/>
              <a:ahLst/>
              <a:cxnLst>
                <a:cxn ang="0">
                  <a:pos x="174" y="42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74" y="44"/>
                </a:cxn>
                <a:cxn ang="0">
                  <a:pos x="348" y="0"/>
                </a:cxn>
                <a:cxn ang="0">
                  <a:pos x="348" y="0"/>
                </a:cxn>
                <a:cxn ang="0">
                  <a:pos x="174" y="42"/>
                </a:cxn>
              </a:cxnLst>
              <a:rect l="0" t="0" r="r" b="b"/>
              <a:pathLst>
                <a:path w="348" h="44">
                  <a:moveTo>
                    <a:pt x="174" y="42"/>
                  </a:moveTo>
                  <a:cubicBezTo>
                    <a:pt x="83" y="42"/>
                    <a:pt x="8" y="23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4"/>
                    <a:pt x="80" y="44"/>
                    <a:pt x="174" y="44"/>
                  </a:cubicBezTo>
                  <a:cubicBezTo>
                    <a:pt x="268" y="44"/>
                    <a:pt x="345" y="24"/>
                    <a:pt x="348" y="0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341" y="23"/>
                    <a:pt x="266" y="42"/>
                    <a:pt x="174" y="42"/>
                  </a:cubicBezTo>
                  <a:close/>
                </a:path>
              </a:pathLst>
            </a:custGeom>
            <a:solidFill>
              <a:srgbClr val="AD551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6" name="Freeform 11"/>
            <p:cNvSpPr>
              <a:spLocks/>
            </p:cNvSpPr>
            <p:nvPr/>
          </p:nvSpPr>
          <p:spPr bwMode="auto">
            <a:xfrm>
              <a:off x="1752600" y="5105400"/>
              <a:ext cx="1306513" cy="495300"/>
            </a:xfrm>
            <a:custGeom>
              <a:avLst/>
              <a:gdLst/>
              <a:ahLst/>
              <a:cxnLst>
                <a:cxn ang="0">
                  <a:pos x="348" y="88"/>
                </a:cxn>
                <a:cxn ang="0">
                  <a:pos x="325" y="0"/>
                </a:cxn>
                <a:cxn ang="0">
                  <a:pos x="174" y="27"/>
                </a:cxn>
                <a:cxn ang="0">
                  <a:pos x="24" y="0"/>
                </a:cxn>
                <a:cxn ang="0">
                  <a:pos x="0" y="88"/>
                </a:cxn>
                <a:cxn ang="0">
                  <a:pos x="0" y="88"/>
                </a:cxn>
                <a:cxn ang="0">
                  <a:pos x="174" y="132"/>
                </a:cxn>
                <a:cxn ang="0">
                  <a:pos x="348" y="88"/>
                </a:cxn>
              </a:cxnLst>
              <a:rect l="0" t="0" r="r" b="b"/>
              <a:pathLst>
                <a:path w="348" h="132">
                  <a:moveTo>
                    <a:pt x="348" y="88"/>
                  </a:moveTo>
                  <a:cubicBezTo>
                    <a:pt x="325" y="0"/>
                    <a:pt x="325" y="0"/>
                    <a:pt x="325" y="0"/>
                  </a:cubicBezTo>
                  <a:cubicBezTo>
                    <a:pt x="293" y="16"/>
                    <a:pt x="238" y="27"/>
                    <a:pt x="174" y="27"/>
                  </a:cubicBezTo>
                  <a:cubicBezTo>
                    <a:pt x="111" y="27"/>
                    <a:pt x="55" y="16"/>
                    <a:pt x="24" y="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4" y="112"/>
                    <a:pt x="80" y="132"/>
                    <a:pt x="174" y="132"/>
                  </a:cubicBezTo>
                  <a:cubicBezTo>
                    <a:pt x="268" y="132"/>
                    <a:pt x="345" y="112"/>
                    <a:pt x="348" y="8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E3D02"/>
                </a:gs>
                <a:gs pos="50000">
                  <a:srgbClr val="F7931E">
                    <a:shade val="67500"/>
                    <a:satMod val="115000"/>
                  </a:srgbClr>
                </a:gs>
                <a:gs pos="100000">
                  <a:srgbClr val="F7931E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7" name="Freeform 12"/>
            <p:cNvSpPr>
              <a:spLocks/>
            </p:cNvSpPr>
            <p:nvPr/>
          </p:nvSpPr>
          <p:spPr bwMode="auto">
            <a:xfrm>
              <a:off x="2173287" y="3571875"/>
              <a:ext cx="468313" cy="325438"/>
            </a:xfrm>
            <a:custGeom>
              <a:avLst/>
              <a:gdLst/>
              <a:ahLst/>
              <a:cxnLst>
                <a:cxn ang="0">
                  <a:pos x="117" y="55"/>
                </a:cxn>
                <a:cxn ang="0">
                  <a:pos x="103" y="0"/>
                </a:cxn>
                <a:cxn ang="0">
                  <a:pos x="62" y="9"/>
                </a:cxn>
                <a:cxn ang="0">
                  <a:pos x="22" y="0"/>
                </a:cxn>
                <a:cxn ang="0">
                  <a:pos x="7" y="55"/>
                </a:cxn>
                <a:cxn ang="0">
                  <a:pos x="0" y="82"/>
                </a:cxn>
                <a:cxn ang="0">
                  <a:pos x="62" y="87"/>
                </a:cxn>
                <a:cxn ang="0">
                  <a:pos x="125" y="82"/>
                </a:cxn>
                <a:cxn ang="0">
                  <a:pos x="117" y="55"/>
                </a:cxn>
              </a:cxnLst>
              <a:rect l="0" t="0" r="r" b="b"/>
              <a:pathLst>
                <a:path w="125" h="87">
                  <a:moveTo>
                    <a:pt x="117" y="55"/>
                  </a:moveTo>
                  <a:cubicBezTo>
                    <a:pt x="103" y="0"/>
                    <a:pt x="103" y="0"/>
                    <a:pt x="103" y="0"/>
                  </a:cubicBezTo>
                  <a:cubicBezTo>
                    <a:pt x="103" y="5"/>
                    <a:pt x="84" y="9"/>
                    <a:pt x="62" y="9"/>
                  </a:cubicBezTo>
                  <a:cubicBezTo>
                    <a:pt x="40" y="9"/>
                    <a:pt x="22" y="5"/>
                    <a:pt x="22" y="0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16" y="85"/>
                    <a:pt x="38" y="87"/>
                    <a:pt x="62" y="87"/>
                  </a:cubicBezTo>
                  <a:cubicBezTo>
                    <a:pt x="87" y="87"/>
                    <a:pt x="109" y="85"/>
                    <a:pt x="125" y="82"/>
                  </a:cubicBezTo>
                  <a:lnTo>
                    <a:pt x="117" y="55"/>
                  </a:lnTo>
                  <a:close/>
                </a:path>
              </a:pathLst>
            </a:custGeom>
            <a:solidFill>
              <a:srgbClr val="F4B62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8" name="Freeform 13"/>
            <p:cNvSpPr>
              <a:spLocks/>
            </p:cNvSpPr>
            <p:nvPr/>
          </p:nvSpPr>
          <p:spPr bwMode="auto">
            <a:xfrm>
              <a:off x="2173287" y="3533775"/>
              <a:ext cx="468313" cy="363538"/>
            </a:xfrm>
            <a:custGeom>
              <a:avLst/>
              <a:gdLst/>
              <a:ahLst/>
              <a:cxnLst>
                <a:cxn ang="0">
                  <a:pos x="117" y="65"/>
                </a:cxn>
                <a:cxn ang="0">
                  <a:pos x="103" y="10"/>
                </a:cxn>
                <a:cxn ang="0">
                  <a:pos x="62" y="0"/>
                </a:cxn>
                <a:cxn ang="0">
                  <a:pos x="22" y="10"/>
                </a:cxn>
                <a:cxn ang="0">
                  <a:pos x="7" y="65"/>
                </a:cxn>
                <a:cxn ang="0">
                  <a:pos x="0" y="92"/>
                </a:cxn>
                <a:cxn ang="0">
                  <a:pos x="62" y="97"/>
                </a:cxn>
                <a:cxn ang="0">
                  <a:pos x="125" y="92"/>
                </a:cxn>
                <a:cxn ang="0">
                  <a:pos x="117" y="65"/>
                </a:cxn>
              </a:cxnLst>
              <a:rect l="0" t="0" r="r" b="b"/>
              <a:pathLst>
                <a:path w="125" h="97">
                  <a:moveTo>
                    <a:pt x="117" y="65"/>
                  </a:moveTo>
                  <a:cubicBezTo>
                    <a:pt x="103" y="10"/>
                    <a:pt x="103" y="10"/>
                    <a:pt x="103" y="10"/>
                  </a:cubicBezTo>
                  <a:cubicBezTo>
                    <a:pt x="103" y="4"/>
                    <a:pt x="84" y="0"/>
                    <a:pt x="62" y="0"/>
                  </a:cubicBezTo>
                  <a:cubicBezTo>
                    <a:pt x="40" y="0"/>
                    <a:pt x="22" y="4"/>
                    <a:pt x="22" y="10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16" y="95"/>
                    <a:pt x="38" y="97"/>
                    <a:pt x="62" y="97"/>
                  </a:cubicBezTo>
                  <a:cubicBezTo>
                    <a:pt x="87" y="97"/>
                    <a:pt x="109" y="95"/>
                    <a:pt x="125" y="92"/>
                  </a:cubicBezTo>
                  <a:lnTo>
                    <a:pt x="117" y="6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6E3D02"/>
                </a:gs>
                <a:gs pos="50000">
                  <a:srgbClr val="F7931E">
                    <a:shade val="67500"/>
                    <a:satMod val="115000"/>
                  </a:srgbClr>
                </a:gs>
                <a:gs pos="100000">
                  <a:srgbClr val="F7931E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9" name="Freeform 14"/>
            <p:cNvSpPr>
              <a:spLocks/>
            </p:cNvSpPr>
            <p:nvPr/>
          </p:nvSpPr>
          <p:spPr bwMode="auto">
            <a:xfrm>
              <a:off x="2060575" y="3878263"/>
              <a:ext cx="693738" cy="454025"/>
            </a:xfrm>
            <a:custGeom>
              <a:avLst/>
              <a:gdLst/>
              <a:ahLst/>
              <a:cxnLst>
                <a:cxn ang="0">
                  <a:pos x="175" y="77"/>
                </a:cxn>
                <a:cxn ang="0">
                  <a:pos x="155" y="0"/>
                </a:cxn>
                <a:cxn ang="0">
                  <a:pos x="92" y="5"/>
                </a:cxn>
                <a:cxn ang="0">
                  <a:pos x="30" y="0"/>
                </a:cxn>
                <a:cxn ang="0">
                  <a:pos x="9" y="77"/>
                </a:cxn>
                <a:cxn ang="0">
                  <a:pos x="0" y="112"/>
                </a:cxn>
                <a:cxn ang="0">
                  <a:pos x="92" y="121"/>
                </a:cxn>
                <a:cxn ang="0">
                  <a:pos x="185" y="112"/>
                </a:cxn>
                <a:cxn ang="0">
                  <a:pos x="175" y="77"/>
                </a:cxn>
              </a:cxnLst>
              <a:rect l="0" t="0" r="r" b="b"/>
              <a:pathLst>
                <a:path w="185" h="121">
                  <a:moveTo>
                    <a:pt x="175" y="77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139" y="3"/>
                    <a:pt x="117" y="5"/>
                    <a:pt x="92" y="5"/>
                  </a:cubicBezTo>
                  <a:cubicBezTo>
                    <a:pt x="68" y="5"/>
                    <a:pt x="46" y="3"/>
                    <a:pt x="30" y="0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2" y="117"/>
                    <a:pt x="55" y="121"/>
                    <a:pt x="92" y="121"/>
                  </a:cubicBezTo>
                  <a:cubicBezTo>
                    <a:pt x="129" y="121"/>
                    <a:pt x="163" y="117"/>
                    <a:pt x="185" y="112"/>
                  </a:cubicBezTo>
                  <a:lnTo>
                    <a:pt x="175" y="7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A3A3A"/>
                </a:gs>
                <a:gs pos="50000">
                  <a:srgbClr val="CCCCCC">
                    <a:shade val="67500"/>
                    <a:satMod val="115000"/>
                  </a:srgb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0" name="Freeform 15"/>
            <p:cNvSpPr>
              <a:spLocks/>
            </p:cNvSpPr>
            <p:nvPr/>
          </p:nvSpPr>
          <p:spPr bwMode="auto">
            <a:xfrm>
              <a:off x="1947862" y="4298950"/>
              <a:ext cx="919163" cy="461963"/>
            </a:xfrm>
            <a:custGeom>
              <a:avLst/>
              <a:gdLst/>
              <a:ahLst/>
              <a:cxnLst>
                <a:cxn ang="0">
                  <a:pos x="233" y="67"/>
                </a:cxn>
                <a:cxn ang="0">
                  <a:pos x="215" y="0"/>
                </a:cxn>
                <a:cxn ang="0">
                  <a:pos x="122" y="9"/>
                </a:cxn>
                <a:cxn ang="0">
                  <a:pos x="30" y="0"/>
                </a:cxn>
                <a:cxn ang="0">
                  <a:pos x="12" y="67"/>
                </a:cxn>
                <a:cxn ang="0">
                  <a:pos x="0" y="110"/>
                </a:cxn>
                <a:cxn ang="0">
                  <a:pos x="122" y="123"/>
                </a:cxn>
                <a:cxn ang="0">
                  <a:pos x="245" y="110"/>
                </a:cxn>
                <a:cxn ang="0">
                  <a:pos x="233" y="67"/>
                </a:cxn>
              </a:cxnLst>
              <a:rect l="0" t="0" r="r" b="b"/>
              <a:pathLst>
                <a:path w="245" h="123">
                  <a:moveTo>
                    <a:pt x="233" y="67"/>
                  </a:moveTo>
                  <a:cubicBezTo>
                    <a:pt x="215" y="0"/>
                    <a:pt x="215" y="0"/>
                    <a:pt x="215" y="0"/>
                  </a:cubicBezTo>
                  <a:cubicBezTo>
                    <a:pt x="193" y="5"/>
                    <a:pt x="159" y="9"/>
                    <a:pt x="122" y="9"/>
                  </a:cubicBezTo>
                  <a:cubicBezTo>
                    <a:pt x="85" y="9"/>
                    <a:pt x="52" y="5"/>
                    <a:pt x="30" y="0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8" y="118"/>
                    <a:pt x="73" y="123"/>
                    <a:pt x="122" y="123"/>
                  </a:cubicBezTo>
                  <a:cubicBezTo>
                    <a:pt x="172" y="123"/>
                    <a:pt x="216" y="118"/>
                    <a:pt x="245" y="110"/>
                  </a:cubicBezTo>
                  <a:lnTo>
                    <a:pt x="233" y="6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6E3D02"/>
                </a:gs>
                <a:gs pos="50000">
                  <a:srgbClr val="F7931E">
                    <a:shade val="67500"/>
                    <a:satMod val="115000"/>
                  </a:srgbClr>
                </a:gs>
                <a:gs pos="100000">
                  <a:srgbClr val="F7931E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1" name="Freeform 16"/>
            <p:cNvSpPr>
              <a:spLocks/>
            </p:cNvSpPr>
            <p:nvPr/>
          </p:nvSpPr>
          <p:spPr bwMode="auto">
            <a:xfrm>
              <a:off x="1843087" y="4711700"/>
              <a:ext cx="1128713" cy="495300"/>
            </a:xfrm>
            <a:custGeom>
              <a:avLst/>
              <a:gdLst/>
              <a:ahLst/>
              <a:cxnLst>
                <a:cxn ang="0">
                  <a:pos x="283" y="39"/>
                </a:cxn>
                <a:cxn ang="0">
                  <a:pos x="273" y="0"/>
                </a:cxn>
                <a:cxn ang="0">
                  <a:pos x="150" y="13"/>
                </a:cxn>
                <a:cxn ang="0">
                  <a:pos x="28" y="0"/>
                </a:cxn>
                <a:cxn ang="0">
                  <a:pos x="17" y="39"/>
                </a:cxn>
                <a:cxn ang="0">
                  <a:pos x="0" y="105"/>
                </a:cxn>
                <a:cxn ang="0">
                  <a:pos x="150" y="132"/>
                </a:cxn>
                <a:cxn ang="0">
                  <a:pos x="301" y="105"/>
                </a:cxn>
                <a:cxn ang="0">
                  <a:pos x="283" y="39"/>
                </a:cxn>
              </a:cxnLst>
              <a:rect l="0" t="0" r="r" b="b"/>
              <a:pathLst>
                <a:path w="301" h="132">
                  <a:moveTo>
                    <a:pt x="283" y="39"/>
                  </a:moveTo>
                  <a:cubicBezTo>
                    <a:pt x="273" y="0"/>
                    <a:pt x="273" y="0"/>
                    <a:pt x="273" y="0"/>
                  </a:cubicBezTo>
                  <a:cubicBezTo>
                    <a:pt x="244" y="8"/>
                    <a:pt x="200" y="13"/>
                    <a:pt x="150" y="13"/>
                  </a:cubicBezTo>
                  <a:cubicBezTo>
                    <a:pt x="101" y="13"/>
                    <a:pt x="56" y="8"/>
                    <a:pt x="28" y="0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31" y="121"/>
                    <a:pt x="87" y="132"/>
                    <a:pt x="150" y="132"/>
                  </a:cubicBezTo>
                  <a:cubicBezTo>
                    <a:pt x="214" y="132"/>
                    <a:pt x="269" y="121"/>
                    <a:pt x="301" y="105"/>
                  </a:cubicBezTo>
                  <a:lnTo>
                    <a:pt x="283" y="3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A3A3A"/>
                </a:gs>
                <a:gs pos="50000">
                  <a:srgbClr val="CCCCCC">
                    <a:shade val="67500"/>
                    <a:satMod val="115000"/>
                  </a:srgb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2" name="Oval 17"/>
            <p:cNvSpPr>
              <a:spLocks noChangeArrowheads="1"/>
            </p:cNvSpPr>
            <p:nvPr/>
          </p:nvSpPr>
          <p:spPr bwMode="auto">
            <a:xfrm>
              <a:off x="2274887" y="3536950"/>
              <a:ext cx="261938" cy="63500"/>
            </a:xfrm>
            <a:prstGeom prst="ellipse">
              <a:avLst/>
            </a:prstGeom>
            <a:gradFill flip="none" rotWithShape="1">
              <a:gsLst>
                <a:gs pos="0">
                  <a:srgbClr val="C57715">
                    <a:shade val="30000"/>
                    <a:satMod val="115000"/>
                  </a:srgbClr>
                </a:gs>
                <a:gs pos="50000">
                  <a:srgbClr val="C57715">
                    <a:shade val="67500"/>
                    <a:satMod val="115000"/>
                  </a:srgbClr>
                </a:gs>
                <a:gs pos="100000">
                  <a:srgbClr val="C57715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3" name="Freeform 18"/>
            <p:cNvSpPr>
              <a:spLocks/>
            </p:cNvSpPr>
            <p:nvPr/>
          </p:nvSpPr>
          <p:spPr bwMode="auto">
            <a:xfrm>
              <a:off x="1870075" y="5149850"/>
              <a:ext cx="430213" cy="44767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0" y="100"/>
                </a:cxn>
                <a:cxn ang="0">
                  <a:pos x="112" y="119"/>
                </a:cxn>
                <a:cxn ang="0">
                  <a:pos x="115" y="14"/>
                </a:cxn>
                <a:cxn ang="0">
                  <a:pos x="22" y="0"/>
                </a:cxn>
              </a:cxnLst>
              <a:rect l="0" t="0" r="r" b="b"/>
              <a:pathLst>
                <a:path w="115" h="119">
                  <a:moveTo>
                    <a:pt x="22" y="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26" y="110"/>
                    <a:pt x="66" y="117"/>
                    <a:pt x="112" y="119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80" y="12"/>
                    <a:pt x="47" y="7"/>
                    <a:pt x="22" y="0"/>
                  </a:cubicBez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4" name="Freeform 19"/>
            <p:cNvSpPr>
              <a:spLocks/>
            </p:cNvSpPr>
            <p:nvPr/>
          </p:nvSpPr>
          <p:spPr bwMode="auto">
            <a:xfrm>
              <a:off x="2228850" y="3641725"/>
              <a:ext cx="117475" cy="255588"/>
            </a:xfrm>
            <a:custGeom>
              <a:avLst/>
              <a:gdLst/>
              <a:ahLst/>
              <a:cxnLst>
                <a:cxn ang="0">
                  <a:pos x="31" y="3"/>
                </a:cxn>
                <a:cxn ang="0">
                  <a:pos x="15" y="0"/>
                </a:cxn>
                <a:cxn ang="0">
                  <a:pos x="0" y="65"/>
                </a:cxn>
                <a:cxn ang="0">
                  <a:pos x="30" y="68"/>
                </a:cxn>
                <a:cxn ang="0">
                  <a:pos x="31" y="3"/>
                </a:cxn>
              </a:cxnLst>
              <a:rect l="0" t="0" r="r" b="b"/>
              <a:pathLst>
                <a:path w="31" h="68">
                  <a:moveTo>
                    <a:pt x="31" y="3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9" y="67"/>
                    <a:pt x="19" y="67"/>
                    <a:pt x="30" y="68"/>
                  </a:cubicBezTo>
                  <a:lnTo>
                    <a:pt x="31" y="3"/>
                  </a:ln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5" name="Freeform 20"/>
            <p:cNvSpPr>
              <a:spLocks/>
            </p:cNvSpPr>
            <p:nvPr/>
          </p:nvSpPr>
          <p:spPr bwMode="auto">
            <a:xfrm>
              <a:off x="2135187" y="3886200"/>
              <a:ext cx="206375" cy="446088"/>
            </a:xfrm>
            <a:custGeom>
              <a:avLst/>
              <a:gdLst/>
              <a:ahLst/>
              <a:cxnLst>
                <a:cxn ang="0">
                  <a:pos x="55" y="3"/>
                </a:cxn>
                <a:cxn ang="0">
                  <a:pos x="25" y="0"/>
                </a:cxn>
                <a:cxn ang="0">
                  <a:pos x="0" y="114"/>
                </a:cxn>
                <a:cxn ang="0">
                  <a:pos x="51" y="119"/>
                </a:cxn>
                <a:cxn ang="0">
                  <a:pos x="55" y="3"/>
                </a:cxn>
              </a:cxnLst>
              <a:rect l="0" t="0" r="r" b="b"/>
              <a:pathLst>
                <a:path w="55" h="119">
                  <a:moveTo>
                    <a:pt x="55" y="3"/>
                  </a:moveTo>
                  <a:cubicBezTo>
                    <a:pt x="44" y="2"/>
                    <a:pt x="34" y="2"/>
                    <a:pt x="25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5" y="116"/>
                    <a:pt x="32" y="118"/>
                    <a:pt x="51" y="119"/>
                  </a:cubicBezTo>
                  <a:lnTo>
                    <a:pt x="55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6" name="Freeform 21"/>
            <p:cNvSpPr>
              <a:spLocks/>
            </p:cNvSpPr>
            <p:nvPr/>
          </p:nvSpPr>
          <p:spPr bwMode="auto">
            <a:xfrm>
              <a:off x="2046287" y="4313238"/>
              <a:ext cx="280988" cy="442913"/>
            </a:xfrm>
            <a:custGeom>
              <a:avLst/>
              <a:gdLst/>
              <a:ahLst/>
              <a:cxnLst>
                <a:cxn ang="0">
                  <a:pos x="75" y="5"/>
                </a:cxn>
                <a:cxn ang="0">
                  <a:pos x="24" y="0"/>
                </a:cxn>
                <a:cxn ang="0">
                  <a:pos x="0" y="112"/>
                </a:cxn>
                <a:cxn ang="0">
                  <a:pos x="72" y="118"/>
                </a:cxn>
                <a:cxn ang="0">
                  <a:pos x="75" y="5"/>
                </a:cxn>
              </a:cxnLst>
              <a:rect l="0" t="0" r="r" b="b"/>
              <a:pathLst>
                <a:path w="75" h="118">
                  <a:moveTo>
                    <a:pt x="75" y="5"/>
                  </a:moveTo>
                  <a:cubicBezTo>
                    <a:pt x="56" y="4"/>
                    <a:pt x="39" y="2"/>
                    <a:pt x="24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0" y="115"/>
                    <a:pt x="45" y="118"/>
                    <a:pt x="72" y="118"/>
                  </a:cubicBezTo>
                  <a:lnTo>
                    <a:pt x="75" y="5"/>
                  </a:ln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7" name="Freeform 22"/>
            <p:cNvSpPr>
              <a:spLocks/>
            </p:cNvSpPr>
            <p:nvPr/>
          </p:nvSpPr>
          <p:spPr bwMode="auto">
            <a:xfrm>
              <a:off x="1952625" y="4733925"/>
              <a:ext cx="363538" cy="46831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111"/>
                </a:cxn>
                <a:cxn ang="0">
                  <a:pos x="93" y="125"/>
                </a:cxn>
                <a:cxn ang="0">
                  <a:pos x="97" y="6"/>
                </a:cxn>
                <a:cxn ang="0">
                  <a:pos x="25" y="0"/>
                </a:cxn>
              </a:cxnLst>
              <a:rect l="0" t="0" r="r" b="b"/>
              <a:pathLst>
                <a:path w="97" h="125">
                  <a:moveTo>
                    <a:pt x="25" y="0"/>
                  </a:moveTo>
                  <a:cubicBezTo>
                    <a:pt x="0" y="111"/>
                    <a:pt x="0" y="111"/>
                    <a:pt x="0" y="111"/>
                  </a:cubicBezTo>
                  <a:cubicBezTo>
                    <a:pt x="25" y="118"/>
                    <a:pt x="58" y="123"/>
                    <a:pt x="93" y="12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70" y="6"/>
                    <a:pt x="45" y="3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5" name="Group 81"/>
          <p:cNvGrpSpPr/>
          <p:nvPr>
            <p:custDataLst>
              <p:tags r:id="rId13"/>
            </p:custDataLst>
          </p:nvPr>
        </p:nvGrpSpPr>
        <p:grpSpPr>
          <a:xfrm>
            <a:off x="8157176" y="5706968"/>
            <a:ext cx="108000" cy="180000"/>
            <a:chOff x="1476375" y="3533775"/>
            <a:chExt cx="1874838" cy="228123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79" name="Freeform 6"/>
            <p:cNvSpPr>
              <a:spLocks/>
            </p:cNvSpPr>
            <p:nvPr/>
          </p:nvSpPr>
          <p:spPr bwMode="auto">
            <a:xfrm>
              <a:off x="1476375" y="5184775"/>
              <a:ext cx="1874838" cy="592138"/>
            </a:xfrm>
            <a:custGeom>
              <a:avLst/>
              <a:gdLst/>
              <a:ahLst/>
              <a:cxnLst>
                <a:cxn ang="0">
                  <a:pos x="497" y="130"/>
                </a:cxn>
                <a:cxn ang="0">
                  <a:pos x="476" y="158"/>
                </a:cxn>
                <a:cxn ang="0">
                  <a:pos x="24" y="158"/>
                </a:cxn>
                <a:cxn ang="0">
                  <a:pos x="4" y="130"/>
                </a:cxn>
                <a:cxn ang="0">
                  <a:pos x="26" y="23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3"/>
                </a:cxn>
                <a:cxn ang="0">
                  <a:pos x="497" y="130"/>
                </a:cxn>
              </a:cxnLst>
              <a:rect l="0" t="0" r="r" b="b"/>
              <a:pathLst>
                <a:path w="500" h="158">
                  <a:moveTo>
                    <a:pt x="497" y="130"/>
                  </a:moveTo>
                  <a:cubicBezTo>
                    <a:pt x="500" y="145"/>
                    <a:pt x="491" y="158"/>
                    <a:pt x="476" y="15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9" y="158"/>
                    <a:pt x="0" y="145"/>
                    <a:pt x="4" y="130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3"/>
                  </a:cubicBezTo>
                  <a:lnTo>
                    <a:pt x="497" y="130"/>
                  </a:lnTo>
                  <a:close/>
                </a:path>
              </a:pathLst>
            </a:custGeom>
            <a:solidFill>
              <a:srgbClr val="F15A2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0" name="Freeform 7"/>
            <p:cNvSpPr>
              <a:spLocks/>
            </p:cNvSpPr>
            <p:nvPr/>
          </p:nvSpPr>
          <p:spPr bwMode="auto">
            <a:xfrm>
              <a:off x="1476375" y="5226050"/>
              <a:ext cx="1874838" cy="588963"/>
            </a:xfrm>
            <a:custGeom>
              <a:avLst/>
              <a:gdLst/>
              <a:ahLst/>
              <a:cxnLst>
                <a:cxn ang="0">
                  <a:pos x="497" y="129"/>
                </a:cxn>
                <a:cxn ang="0">
                  <a:pos x="476" y="157"/>
                </a:cxn>
                <a:cxn ang="0">
                  <a:pos x="24" y="157"/>
                </a:cxn>
                <a:cxn ang="0">
                  <a:pos x="4" y="129"/>
                </a:cxn>
                <a:cxn ang="0">
                  <a:pos x="26" y="22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2"/>
                </a:cxn>
                <a:cxn ang="0">
                  <a:pos x="497" y="129"/>
                </a:cxn>
              </a:cxnLst>
              <a:rect l="0" t="0" r="r" b="b"/>
              <a:pathLst>
                <a:path w="500" h="157">
                  <a:moveTo>
                    <a:pt x="497" y="129"/>
                  </a:moveTo>
                  <a:cubicBezTo>
                    <a:pt x="500" y="144"/>
                    <a:pt x="491" y="157"/>
                    <a:pt x="476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9" y="157"/>
                    <a:pt x="0" y="144"/>
                    <a:pt x="4" y="129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2"/>
                  </a:cubicBezTo>
                  <a:lnTo>
                    <a:pt x="497" y="129"/>
                  </a:lnTo>
                  <a:close/>
                </a:path>
              </a:pathLst>
            </a:custGeom>
            <a:solidFill>
              <a:srgbClr val="C5771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1" name="Freeform 8"/>
            <p:cNvSpPr>
              <a:spLocks/>
            </p:cNvSpPr>
            <p:nvPr/>
          </p:nvSpPr>
          <p:spPr bwMode="auto">
            <a:xfrm>
              <a:off x="1476375" y="5218113"/>
              <a:ext cx="1874838" cy="588963"/>
            </a:xfrm>
            <a:custGeom>
              <a:avLst/>
              <a:gdLst/>
              <a:ahLst/>
              <a:cxnLst>
                <a:cxn ang="0">
                  <a:pos x="497" y="129"/>
                </a:cxn>
                <a:cxn ang="0">
                  <a:pos x="476" y="157"/>
                </a:cxn>
                <a:cxn ang="0">
                  <a:pos x="24" y="157"/>
                </a:cxn>
                <a:cxn ang="0">
                  <a:pos x="4" y="129"/>
                </a:cxn>
                <a:cxn ang="0">
                  <a:pos x="26" y="22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2"/>
                </a:cxn>
                <a:cxn ang="0">
                  <a:pos x="497" y="129"/>
                </a:cxn>
              </a:cxnLst>
              <a:rect l="0" t="0" r="r" b="b"/>
              <a:pathLst>
                <a:path w="500" h="157">
                  <a:moveTo>
                    <a:pt x="497" y="129"/>
                  </a:moveTo>
                  <a:cubicBezTo>
                    <a:pt x="500" y="144"/>
                    <a:pt x="491" y="157"/>
                    <a:pt x="476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9" y="157"/>
                    <a:pt x="0" y="144"/>
                    <a:pt x="4" y="129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2"/>
                  </a:cubicBezTo>
                  <a:lnTo>
                    <a:pt x="497" y="129"/>
                  </a:ln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2" name="Freeform 9"/>
            <p:cNvSpPr>
              <a:spLocks/>
            </p:cNvSpPr>
            <p:nvPr/>
          </p:nvSpPr>
          <p:spPr bwMode="auto">
            <a:xfrm>
              <a:off x="1476375" y="5168900"/>
              <a:ext cx="1874838" cy="592138"/>
            </a:xfrm>
            <a:custGeom>
              <a:avLst/>
              <a:gdLst/>
              <a:ahLst/>
              <a:cxnLst>
                <a:cxn ang="0">
                  <a:pos x="497" y="129"/>
                </a:cxn>
                <a:cxn ang="0">
                  <a:pos x="476" y="158"/>
                </a:cxn>
                <a:cxn ang="0">
                  <a:pos x="24" y="158"/>
                </a:cxn>
                <a:cxn ang="0">
                  <a:pos x="4" y="129"/>
                </a:cxn>
                <a:cxn ang="0">
                  <a:pos x="26" y="23"/>
                </a:cxn>
                <a:cxn ang="0">
                  <a:pos x="54" y="0"/>
                </a:cxn>
                <a:cxn ang="0">
                  <a:pos x="447" y="0"/>
                </a:cxn>
                <a:cxn ang="0">
                  <a:pos x="474" y="23"/>
                </a:cxn>
                <a:cxn ang="0">
                  <a:pos x="497" y="129"/>
                </a:cxn>
              </a:cxnLst>
              <a:rect l="0" t="0" r="r" b="b"/>
              <a:pathLst>
                <a:path w="500" h="158">
                  <a:moveTo>
                    <a:pt x="497" y="129"/>
                  </a:moveTo>
                  <a:cubicBezTo>
                    <a:pt x="500" y="145"/>
                    <a:pt x="491" y="158"/>
                    <a:pt x="476" y="15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9" y="158"/>
                    <a:pt x="0" y="145"/>
                    <a:pt x="4" y="129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9" y="10"/>
                    <a:pt x="41" y="0"/>
                    <a:pt x="54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59" y="0"/>
                    <a:pt x="472" y="10"/>
                    <a:pt x="474" y="23"/>
                  </a:cubicBezTo>
                  <a:lnTo>
                    <a:pt x="497" y="12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57715">
                    <a:shade val="30000"/>
                    <a:satMod val="115000"/>
                  </a:srgbClr>
                </a:gs>
                <a:gs pos="50000">
                  <a:srgbClr val="C57715">
                    <a:shade val="67500"/>
                    <a:satMod val="115000"/>
                  </a:srgbClr>
                </a:gs>
                <a:gs pos="100000">
                  <a:srgbClr val="C57715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3" name="Freeform 10"/>
            <p:cNvSpPr>
              <a:spLocks/>
            </p:cNvSpPr>
            <p:nvPr/>
          </p:nvSpPr>
          <p:spPr bwMode="auto">
            <a:xfrm>
              <a:off x="1752600" y="5443538"/>
              <a:ext cx="1306513" cy="165100"/>
            </a:xfrm>
            <a:custGeom>
              <a:avLst/>
              <a:gdLst/>
              <a:ahLst/>
              <a:cxnLst>
                <a:cxn ang="0">
                  <a:pos x="174" y="42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74" y="44"/>
                </a:cxn>
                <a:cxn ang="0">
                  <a:pos x="348" y="0"/>
                </a:cxn>
                <a:cxn ang="0">
                  <a:pos x="348" y="0"/>
                </a:cxn>
                <a:cxn ang="0">
                  <a:pos x="174" y="42"/>
                </a:cxn>
              </a:cxnLst>
              <a:rect l="0" t="0" r="r" b="b"/>
              <a:pathLst>
                <a:path w="348" h="44">
                  <a:moveTo>
                    <a:pt x="174" y="42"/>
                  </a:moveTo>
                  <a:cubicBezTo>
                    <a:pt x="83" y="42"/>
                    <a:pt x="8" y="23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4"/>
                    <a:pt x="80" y="44"/>
                    <a:pt x="174" y="44"/>
                  </a:cubicBezTo>
                  <a:cubicBezTo>
                    <a:pt x="268" y="44"/>
                    <a:pt x="345" y="24"/>
                    <a:pt x="348" y="0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341" y="23"/>
                    <a:pt x="266" y="42"/>
                    <a:pt x="174" y="42"/>
                  </a:cubicBezTo>
                  <a:close/>
                </a:path>
              </a:pathLst>
            </a:custGeom>
            <a:solidFill>
              <a:srgbClr val="AD551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4" name="Freeform 11"/>
            <p:cNvSpPr>
              <a:spLocks/>
            </p:cNvSpPr>
            <p:nvPr/>
          </p:nvSpPr>
          <p:spPr bwMode="auto">
            <a:xfrm>
              <a:off x="1752600" y="5105400"/>
              <a:ext cx="1306513" cy="495300"/>
            </a:xfrm>
            <a:custGeom>
              <a:avLst/>
              <a:gdLst/>
              <a:ahLst/>
              <a:cxnLst>
                <a:cxn ang="0">
                  <a:pos x="348" y="88"/>
                </a:cxn>
                <a:cxn ang="0">
                  <a:pos x="325" y="0"/>
                </a:cxn>
                <a:cxn ang="0">
                  <a:pos x="174" y="27"/>
                </a:cxn>
                <a:cxn ang="0">
                  <a:pos x="24" y="0"/>
                </a:cxn>
                <a:cxn ang="0">
                  <a:pos x="0" y="88"/>
                </a:cxn>
                <a:cxn ang="0">
                  <a:pos x="0" y="88"/>
                </a:cxn>
                <a:cxn ang="0">
                  <a:pos x="174" y="132"/>
                </a:cxn>
                <a:cxn ang="0">
                  <a:pos x="348" y="88"/>
                </a:cxn>
              </a:cxnLst>
              <a:rect l="0" t="0" r="r" b="b"/>
              <a:pathLst>
                <a:path w="348" h="132">
                  <a:moveTo>
                    <a:pt x="348" y="88"/>
                  </a:moveTo>
                  <a:cubicBezTo>
                    <a:pt x="325" y="0"/>
                    <a:pt x="325" y="0"/>
                    <a:pt x="325" y="0"/>
                  </a:cubicBezTo>
                  <a:cubicBezTo>
                    <a:pt x="293" y="16"/>
                    <a:pt x="238" y="27"/>
                    <a:pt x="174" y="27"/>
                  </a:cubicBezTo>
                  <a:cubicBezTo>
                    <a:pt x="111" y="27"/>
                    <a:pt x="55" y="16"/>
                    <a:pt x="24" y="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4" y="112"/>
                    <a:pt x="80" y="132"/>
                    <a:pt x="174" y="132"/>
                  </a:cubicBezTo>
                  <a:cubicBezTo>
                    <a:pt x="268" y="132"/>
                    <a:pt x="345" y="112"/>
                    <a:pt x="348" y="8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E3D02"/>
                </a:gs>
                <a:gs pos="50000">
                  <a:srgbClr val="F7931E">
                    <a:shade val="67500"/>
                    <a:satMod val="115000"/>
                  </a:srgbClr>
                </a:gs>
                <a:gs pos="100000">
                  <a:srgbClr val="F7931E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5" name="Freeform 12"/>
            <p:cNvSpPr>
              <a:spLocks/>
            </p:cNvSpPr>
            <p:nvPr/>
          </p:nvSpPr>
          <p:spPr bwMode="auto">
            <a:xfrm>
              <a:off x="2173287" y="3571875"/>
              <a:ext cx="468313" cy="325438"/>
            </a:xfrm>
            <a:custGeom>
              <a:avLst/>
              <a:gdLst/>
              <a:ahLst/>
              <a:cxnLst>
                <a:cxn ang="0">
                  <a:pos x="117" y="55"/>
                </a:cxn>
                <a:cxn ang="0">
                  <a:pos x="103" y="0"/>
                </a:cxn>
                <a:cxn ang="0">
                  <a:pos x="62" y="9"/>
                </a:cxn>
                <a:cxn ang="0">
                  <a:pos x="22" y="0"/>
                </a:cxn>
                <a:cxn ang="0">
                  <a:pos x="7" y="55"/>
                </a:cxn>
                <a:cxn ang="0">
                  <a:pos x="0" y="82"/>
                </a:cxn>
                <a:cxn ang="0">
                  <a:pos x="62" y="87"/>
                </a:cxn>
                <a:cxn ang="0">
                  <a:pos x="125" y="82"/>
                </a:cxn>
                <a:cxn ang="0">
                  <a:pos x="117" y="55"/>
                </a:cxn>
              </a:cxnLst>
              <a:rect l="0" t="0" r="r" b="b"/>
              <a:pathLst>
                <a:path w="125" h="87">
                  <a:moveTo>
                    <a:pt x="117" y="55"/>
                  </a:moveTo>
                  <a:cubicBezTo>
                    <a:pt x="103" y="0"/>
                    <a:pt x="103" y="0"/>
                    <a:pt x="103" y="0"/>
                  </a:cubicBezTo>
                  <a:cubicBezTo>
                    <a:pt x="103" y="5"/>
                    <a:pt x="84" y="9"/>
                    <a:pt x="62" y="9"/>
                  </a:cubicBezTo>
                  <a:cubicBezTo>
                    <a:pt x="40" y="9"/>
                    <a:pt x="22" y="5"/>
                    <a:pt x="22" y="0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16" y="85"/>
                    <a:pt x="38" y="87"/>
                    <a:pt x="62" y="87"/>
                  </a:cubicBezTo>
                  <a:cubicBezTo>
                    <a:pt x="87" y="87"/>
                    <a:pt x="109" y="85"/>
                    <a:pt x="125" y="82"/>
                  </a:cubicBezTo>
                  <a:lnTo>
                    <a:pt x="117" y="55"/>
                  </a:lnTo>
                  <a:close/>
                </a:path>
              </a:pathLst>
            </a:custGeom>
            <a:solidFill>
              <a:srgbClr val="F4B62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6" name="Freeform 13"/>
            <p:cNvSpPr>
              <a:spLocks/>
            </p:cNvSpPr>
            <p:nvPr/>
          </p:nvSpPr>
          <p:spPr bwMode="auto">
            <a:xfrm>
              <a:off x="2173287" y="3533775"/>
              <a:ext cx="468313" cy="363538"/>
            </a:xfrm>
            <a:custGeom>
              <a:avLst/>
              <a:gdLst/>
              <a:ahLst/>
              <a:cxnLst>
                <a:cxn ang="0">
                  <a:pos x="117" y="65"/>
                </a:cxn>
                <a:cxn ang="0">
                  <a:pos x="103" y="10"/>
                </a:cxn>
                <a:cxn ang="0">
                  <a:pos x="62" y="0"/>
                </a:cxn>
                <a:cxn ang="0">
                  <a:pos x="22" y="10"/>
                </a:cxn>
                <a:cxn ang="0">
                  <a:pos x="7" y="65"/>
                </a:cxn>
                <a:cxn ang="0">
                  <a:pos x="0" y="92"/>
                </a:cxn>
                <a:cxn ang="0">
                  <a:pos x="62" y="97"/>
                </a:cxn>
                <a:cxn ang="0">
                  <a:pos x="125" y="92"/>
                </a:cxn>
                <a:cxn ang="0">
                  <a:pos x="117" y="65"/>
                </a:cxn>
              </a:cxnLst>
              <a:rect l="0" t="0" r="r" b="b"/>
              <a:pathLst>
                <a:path w="125" h="97">
                  <a:moveTo>
                    <a:pt x="117" y="65"/>
                  </a:moveTo>
                  <a:cubicBezTo>
                    <a:pt x="103" y="10"/>
                    <a:pt x="103" y="10"/>
                    <a:pt x="103" y="10"/>
                  </a:cubicBezTo>
                  <a:cubicBezTo>
                    <a:pt x="103" y="4"/>
                    <a:pt x="84" y="0"/>
                    <a:pt x="62" y="0"/>
                  </a:cubicBezTo>
                  <a:cubicBezTo>
                    <a:pt x="40" y="0"/>
                    <a:pt x="22" y="4"/>
                    <a:pt x="22" y="10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16" y="95"/>
                    <a:pt x="38" y="97"/>
                    <a:pt x="62" y="97"/>
                  </a:cubicBezTo>
                  <a:cubicBezTo>
                    <a:pt x="87" y="97"/>
                    <a:pt x="109" y="95"/>
                    <a:pt x="125" y="92"/>
                  </a:cubicBezTo>
                  <a:lnTo>
                    <a:pt x="117" y="6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6E3D02"/>
                </a:gs>
                <a:gs pos="50000">
                  <a:srgbClr val="F7931E">
                    <a:shade val="67500"/>
                    <a:satMod val="115000"/>
                  </a:srgbClr>
                </a:gs>
                <a:gs pos="100000">
                  <a:srgbClr val="F7931E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7" name="Freeform 14"/>
            <p:cNvSpPr>
              <a:spLocks/>
            </p:cNvSpPr>
            <p:nvPr/>
          </p:nvSpPr>
          <p:spPr bwMode="auto">
            <a:xfrm>
              <a:off x="2060575" y="3878263"/>
              <a:ext cx="693738" cy="454025"/>
            </a:xfrm>
            <a:custGeom>
              <a:avLst/>
              <a:gdLst/>
              <a:ahLst/>
              <a:cxnLst>
                <a:cxn ang="0">
                  <a:pos x="175" y="77"/>
                </a:cxn>
                <a:cxn ang="0">
                  <a:pos x="155" y="0"/>
                </a:cxn>
                <a:cxn ang="0">
                  <a:pos x="92" y="5"/>
                </a:cxn>
                <a:cxn ang="0">
                  <a:pos x="30" y="0"/>
                </a:cxn>
                <a:cxn ang="0">
                  <a:pos x="9" y="77"/>
                </a:cxn>
                <a:cxn ang="0">
                  <a:pos x="0" y="112"/>
                </a:cxn>
                <a:cxn ang="0">
                  <a:pos x="92" y="121"/>
                </a:cxn>
                <a:cxn ang="0">
                  <a:pos x="185" y="112"/>
                </a:cxn>
                <a:cxn ang="0">
                  <a:pos x="175" y="77"/>
                </a:cxn>
              </a:cxnLst>
              <a:rect l="0" t="0" r="r" b="b"/>
              <a:pathLst>
                <a:path w="185" h="121">
                  <a:moveTo>
                    <a:pt x="175" y="77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139" y="3"/>
                    <a:pt x="117" y="5"/>
                    <a:pt x="92" y="5"/>
                  </a:cubicBezTo>
                  <a:cubicBezTo>
                    <a:pt x="68" y="5"/>
                    <a:pt x="46" y="3"/>
                    <a:pt x="30" y="0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2" y="117"/>
                    <a:pt x="55" y="121"/>
                    <a:pt x="92" y="121"/>
                  </a:cubicBezTo>
                  <a:cubicBezTo>
                    <a:pt x="129" y="121"/>
                    <a:pt x="163" y="117"/>
                    <a:pt x="185" y="112"/>
                  </a:cubicBezTo>
                  <a:lnTo>
                    <a:pt x="175" y="7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A3A3A"/>
                </a:gs>
                <a:gs pos="50000">
                  <a:srgbClr val="CCCCCC">
                    <a:shade val="67500"/>
                    <a:satMod val="115000"/>
                  </a:srgb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8" name="Freeform 15"/>
            <p:cNvSpPr>
              <a:spLocks/>
            </p:cNvSpPr>
            <p:nvPr/>
          </p:nvSpPr>
          <p:spPr bwMode="auto">
            <a:xfrm>
              <a:off x="1947862" y="4298950"/>
              <a:ext cx="919163" cy="461963"/>
            </a:xfrm>
            <a:custGeom>
              <a:avLst/>
              <a:gdLst/>
              <a:ahLst/>
              <a:cxnLst>
                <a:cxn ang="0">
                  <a:pos x="233" y="67"/>
                </a:cxn>
                <a:cxn ang="0">
                  <a:pos x="215" y="0"/>
                </a:cxn>
                <a:cxn ang="0">
                  <a:pos x="122" y="9"/>
                </a:cxn>
                <a:cxn ang="0">
                  <a:pos x="30" y="0"/>
                </a:cxn>
                <a:cxn ang="0">
                  <a:pos x="12" y="67"/>
                </a:cxn>
                <a:cxn ang="0">
                  <a:pos x="0" y="110"/>
                </a:cxn>
                <a:cxn ang="0">
                  <a:pos x="122" y="123"/>
                </a:cxn>
                <a:cxn ang="0">
                  <a:pos x="245" y="110"/>
                </a:cxn>
                <a:cxn ang="0">
                  <a:pos x="233" y="67"/>
                </a:cxn>
              </a:cxnLst>
              <a:rect l="0" t="0" r="r" b="b"/>
              <a:pathLst>
                <a:path w="245" h="123">
                  <a:moveTo>
                    <a:pt x="233" y="67"/>
                  </a:moveTo>
                  <a:cubicBezTo>
                    <a:pt x="215" y="0"/>
                    <a:pt x="215" y="0"/>
                    <a:pt x="215" y="0"/>
                  </a:cubicBezTo>
                  <a:cubicBezTo>
                    <a:pt x="193" y="5"/>
                    <a:pt x="159" y="9"/>
                    <a:pt x="122" y="9"/>
                  </a:cubicBezTo>
                  <a:cubicBezTo>
                    <a:pt x="85" y="9"/>
                    <a:pt x="52" y="5"/>
                    <a:pt x="30" y="0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8" y="118"/>
                    <a:pt x="73" y="123"/>
                    <a:pt x="122" y="123"/>
                  </a:cubicBezTo>
                  <a:cubicBezTo>
                    <a:pt x="172" y="123"/>
                    <a:pt x="216" y="118"/>
                    <a:pt x="245" y="110"/>
                  </a:cubicBezTo>
                  <a:lnTo>
                    <a:pt x="233" y="6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6E3D02"/>
                </a:gs>
                <a:gs pos="50000">
                  <a:srgbClr val="F7931E">
                    <a:shade val="67500"/>
                    <a:satMod val="115000"/>
                  </a:srgbClr>
                </a:gs>
                <a:gs pos="100000">
                  <a:srgbClr val="F7931E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9" name="Freeform 16"/>
            <p:cNvSpPr>
              <a:spLocks/>
            </p:cNvSpPr>
            <p:nvPr/>
          </p:nvSpPr>
          <p:spPr bwMode="auto">
            <a:xfrm>
              <a:off x="1843087" y="4711700"/>
              <a:ext cx="1128713" cy="495300"/>
            </a:xfrm>
            <a:custGeom>
              <a:avLst/>
              <a:gdLst/>
              <a:ahLst/>
              <a:cxnLst>
                <a:cxn ang="0">
                  <a:pos x="283" y="39"/>
                </a:cxn>
                <a:cxn ang="0">
                  <a:pos x="273" y="0"/>
                </a:cxn>
                <a:cxn ang="0">
                  <a:pos x="150" y="13"/>
                </a:cxn>
                <a:cxn ang="0">
                  <a:pos x="28" y="0"/>
                </a:cxn>
                <a:cxn ang="0">
                  <a:pos x="17" y="39"/>
                </a:cxn>
                <a:cxn ang="0">
                  <a:pos x="0" y="105"/>
                </a:cxn>
                <a:cxn ang="0">
                  <a:pos x="150" y="132"/>
                </a:cxn>
                <a:cxn ang="0">
                  <a:pos x="301" y="105"/>
                </a:cxn>
                <a:cxn ang="0">
                  <a:pos x="283" y="39"/>
                </a:cxn>
              </a:cxnLst>
              <a:rect l="0" t="0" r="r" b="b"/>
              <a:pathLst>
                <a:path w="301" h="132">
                  <a:moveTo>
                    <a:pt x="283" y="39"/>
                  </a:moveTo>
                  <a:cubicBezTo>
                    <a:pt x="273" y="0"/>
                    <a:pt x="273" y="0"/>
                    <a:pt x="273" y="0"/>
                  </a:cubicBezTo>
                  <a:cubicBezTo>
                    <a:pt x="244" y="8"/>
                    <a:pt x="200" y="13"/>
                    <a:pt x="150" y="13"/>
                  </a:cubicBezTo>
                  <a:cubicBezTo>
                    <a:pt x="101" y="13"/>
                    <a:pt x="56" y="8"/>
                    <a:pt x="28" y="0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31" y="121"/>
                    <a:pt x="87" y="132"/>
                    <a:pt x="150" y="132"/>
                  </a:cubicBezTo>
                  <a:cubicBezTo>
                    <a:pt x="214" y="132"/>
                    <a:pt x="269" y="121"/>
                    <a:pt x="301" y="105"/>
                  </a:cubicBezTo>
                  <a:lnTo>
                    <a:pt x="283" y="3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A3A3A"/>
                </a:gs>
                <a:gs pos="50000">
                  <a:srgbClr val="CCCCCC">
                    <a:shade val="67500"/>
                    <a:satMod val="115000"/>
                  </a:srgbClr>
                </a:gs>
                <a:gs pos="100000">
                  <a:schemeClr val="bg1">
                    <a:lumMod val="95000"/>
                  </a:scheme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90" name="Oval 17"/>
            <p:cNvSpPr>
              <a:spLocks noChangeArrowheads="1"/>
            </p:cNvSpPr>
            <p:nvPr/>
          </p:nvSpPr>
          <p:spPr bwMode="auto">
            <a:xfrm>
              <a:off x="2274887" y="3536950"/>
              <a:ext cx="261938" cy="63500"/>
            </a:xfrm>
            <a:prstGeom prst="ellipse">
              <a:avLst/>
            </a:prstGeom>
            <a:gradFill flip="none" rotWithShape="1">
              <a:gsLst>
                <a:gs pos="0">
                  <a:srgbClr val="C57715">
                    <a:shade val="30000"/>
                    <a:satMod val="115000"/>
                  </a:srgbClr>
                </a:gs>
                <a:gs pos="50000">
                  <a:srgbClr val="C57715">
                    <a:shade val="67500"/>
                    <a:satMod val="115000"/>
                  </a:srgbClr>
                </a:gs>
                <a:gs pos="100000">
                  <a:srgbClr val="C57715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91" name="Freeform 18"/>
            <p:cNvSpPr>
              <a:spLocks/>
            </p:cNvSpPr>
            <p:nvPr/>
          </p:nvSpPr>
          <p:spPr bwMode="auto">
            <a:xfrm>
              <a:off x="1870075" y="5149850"/>
              <a:ext cx="430213" cy="44767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0" y="100"/>
                </a:cxn>
                <a:cxn ang="0">
                  <a:pos x="112" y="119"/>
                </a:cxn>
                <a:cxn ang="0">
                  <a:pos x="115" y="14"/>
                </a:cxn>
                <a:cxn ang="0">
                  <a:pos x="22" y="0"/>
                </a:cxn>
              </a:cxnLst>
              <a:rect l="0" t="0" r="r" b="b"/>
              <a:pathLst>
                <a:path w="115" h="119">
                  <a:moveTo>
                    <a:pt x="22" y="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26" y="110"/>
                    <a:pt x="66" y="117"/>
                    <a:pt x="112" y="119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80" y="12"/>
                    <a:pt x="47" y="7"/>
                    <a:pt x="22" y="0"/>
                  </a:cubicBez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92" name="Freeform 19"/>
            <p:cNvSpPr>
              <a:spLocks/>
            </p:cNvSpPr>
            <p:nvPr/>
          </p:nvSpPr>
          <p:spPr bwMode="auto">
            <a:xfrm>
              <a:off x="2228850" y="3641725"/>
              <a:ext cx="117475" cy="255588"/>
            </a:xfrm>
            <a:custGeom>
              <a:avLst/>
              <a:gdLst/>
              <a:ahLst/>
              <a:cxnLst>
                <a:cxn ang="0">
                  <a:pos x="31" y="3"/>
                </a:cxn>
                <a:cxn ang="0">
                  <a:pos x="15" y="0"/>
                </a:cxn>
                <a:cxn ang="0">
                  <a:pos x="0" y="65"/>
                </a:cxn>
                <a:cxn ang="0">
                  <a:pos x="30" y="68"/>
                </a:cxn>
                <a:cxn ang="0">
                  <a:pos x="31" y="3"/>
                </a:cxn>
              </a:cxnLst>
              <a:rect l="0" t="0" r="r" b="b"/>
              <a:pathLst>
                <a:path w="31" h="68">
                  <a:moveTo>
                    <a:pt x="31" y="3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9" y="67"/>
                    <a:pt x="19" y="67"/>
                    <a:pt x="30" y="68"/>
                  </a:cubicBezTo>
                  <a:lnTo>
                    <a:pt x="31" y="3"/>
                  </a:ln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93" name="Freeform 20"/>
            <p:cNvSpPr>
              <a:spLocks/>
            </p:cNvSpPr>
            <p:nvPr/>
          </p:nvSpPr>
          <p:spPr bwMode="auto">
            <a:xfrm>
              <a:off x="2135187" y="3886200"/>
              <a:ext cx="206375" cy="446088"/>
            </a:xfrm>
            <a:custGeom>
              <a:avLst/>
              <a:gdLst/>
              <a:ahLst/>
              <a:cxnLst>
                <a:cxn ang="0">
                  <a:pos x="55" y="3"/>
                </a:cxn>
                <a:cxn ang="0">
                  <a:pos x="25" y="0"/>
                </a:cxn>
                <a:cxn ang="0">
                  <a:pos x="0" y="114"/>
                </a:cxn>
                <a:cxn ang="0">
                  <a:pos x="51" y="119"/>
                </a:cxn>
                <a:cxn ang="0">
                  <a:pos x="55" y="3"/>
                </a:cxn>
              </a:cxnLst>
              <a:rect l="0" t="0" r="r" b="b"/>
              <a:pathLst>
                <a:path w="55" h="119">
                  <a:moveTo>
                    <a:pt x="55" y="3"/>
                  </a:moveTo>
                  <a:cubicBezTo>
                    <a:pt x="44" y="2"/>
                    <a:pt x="34" y="2"/>
                    <a:pt x="25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5" y="116"/>
                    <a:pt x="32" y="118"/>
                    <a:pt x="51" y="119"/>
                  </a:cubicBezTo>
                  <a:lnTo>
                    <a:pt x="55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94" name="Freeform 21"/>
            <p:cNvSpPr>
              <a:spLocks/>
            </p:cNvSpPr>
            <p:nvPr/>
          </p:nvSpPr>
          <p:spPr bwMode="auto">
            <a:xfrm>
              <a:off x="2046287" y="4313238"/>
              <a:ext cx="280988" cy="442913"/>
            </a:xfrm>
            <a:custGeom>
              <a:avLst/>
              <a:gdLst/>
              <a:ahLst/>
              <a:cxnLst>
                <a:cxn ang="0">
                  <a:pos x="75" y="5"/>
                </a:cxn>
                <a:cxn ang="0">
                  <a:pos x="24" y="0"/>
                </a:cxn>
                <a:cxn ang="0">
                  <a:pos x="0" y="112"/>
                </a:cxn>
                <a:cxn ang="0">
                  <a:pos x="72" y="118"/>
                </a:cxn>
                <a:cxn ang="0">
                  <a:pos x="75" y="5"/>
                </a:cxn>
              </a:cxnLst>
              <a:rect l="0" t="0" r="r" b="b"/>
              <a:pathLst>
                <a:path w="75" h="118">
                  <a:moveTo>
                    <a:pt x="75" y="5"/>
                  </a:moveTo>
                  <a:cubicBezTo>
                    <a:pt x="56" y="4"/>
                    <a:pt x="39" y="2"/>
                    <a:pt x="24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0" y="115"/>
                    <a:pt x="45" y="118"/>
                    <a:pt x="72" y="118"/>
                  </a:cubicBezTo>
                  <a:lnTo>
                    <a:pt x="75" y="5"/>
                  </a:lnTo>
                  <a:close/>
                </a:path>
              </a:pathLst>
            </a:custGeom>
            <a:solidFill>
              <a:srgbClr val="FBB04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95" name="Freeform 22"/>
            <p:cNvSpPr>
              <a:spLocks/>
            </p:cNvSpPr>
            <p:nvPr/>
          </p:nvSpPr>
          <p:spPr bwMode="auto">
            <a:xfrm>
              <a:off x="1952625" y="4733925"/>
              <a:ext cx="363538" cy="46831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0" y="111"/>
                </a:cxn>
                <a:cxn ang="0">
                  <a:pos x="93" y="125"/>
                </a:cxn>
                <a:cxn ang="0">
                  <a:pos x="97" y="6"/>
                </a:cxn>
                <a:cxn ang="0">
                  <a:pos x="25" y="0"/>
                </a:cxn>
              </a:cxnLst>
              <a:rect l="0" t="0" r="r" b="b"/>
              <a:pathLst>
                <a:path w="97" h="125">
                  <a:moveTo>
                    <a:pt x="25" y="0"/>
                  </a:moveTo>
                  <a:cubicBezTo>
                    <a:pt x="0" y="111"/>
                    <a:pt x="0" y="111"/>
                    <a:pt x="0" y="111"/>
                  </a:cubicBezTo>
                  <a:cubicBezTo>
                    <a:pt x="25" y="118"/>
                    <a:pt x="58" y="123"/>
                    <a:pt x="93" y="12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70" y="6"/>
                    <a:pt x="45" y="3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7579752"/>
      </p:ext>
    </p:extLst>
  </p:cSld>
  <p:clrMapOvr>
    <a:masterClrMapping/>
  </p:clrMapOvr>
  <p:transition spd="slow" advClick="0" advTm="15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98" name="Picture 2" descr="http://images.takungpao.com/2013/0707/201307071028482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5877271"/>
          </a:xfrm>
          <a:prstGeom prst="rect">
            <a:avLst/>
          </a:prstGeom>
          <a:noFill/>
        </p:spPr>
      </p:pic>
      <p:sp>
        <p:nvSpPr>
          <p:cNvPr id="3" name="文字方塊 2"/>
          <p:cNvSpPr txBox="1"/>
          <p:nvPr>
            <p:custDataLst>
              <p:tags r:id="rId1"/>
            </p:custDataLst>
          </p:nvPr>
        </p:nvSpPr>
        <p:spPr>
          <a:xfrm>
            <a:off x="-6032" y="4549676"/>
            <a:ext cx="9144000" cy="2308324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tx1">
                  <a:alpha val="98000"/>
                </a:schemeClr>
              </a:gs>
              <a:gs pos="10000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txBody>
          <a:bodyPr vert="horz" wrap="square" rtlCol="0" anchor="ctr">
            <a:spAutoFit/>
          </a:bodyPr>
          <a:lstStyle/>
          <a:p>
            <a:pPr algn="ctr"/>
            <a:r>
              <a:rPr lang="zh-TW" altLang="en-US" sz="4800" dirty="0" smtClean="0">
                <a:solidFill>
                  <a:srgbClr val="FFFFFF"/>
                </a:solidFill>
                <a:latin typeface="王漢宗特黑體繁" pitchFamily="2" charset="-120"/>
                <a:ea typeface="王漢宗特黑體繁" pitchFamily="2" charset="-120"/>
              </a:rPr>
              <a:t>歡迎各路</a:t>
            </a:r>
            <a:r>
              <a:rPr lang="en-US" altLang="zh-TW" sz="4800" dirty="0" smtClean="0">
                <a:solidFill>
                  <a:srgbClr val="FFFFFF"/>
                </a:solidFill>
                <a:latin typeface="王漢宗特黑體繁" pitchFamily="2" charset="-120"/>
                <a:ea typeface="王漢宗特黑體繁" pitchFamily="2" charset="-120"/>
              </a:rPr>
              <a:t>PPT</a:t>
            </a:r>
            <a:r>
              <a:rPr lang="zh-TW" altLang="en-US" sz="4800" dirty="0" smtClean="0">
                <a:solidFill>
                  <a:srgbClr val="FFFFFF"/>
                </a:solidFill>
                <a:latin typeface="王漢宗特黑體繁" pitchFamily="2" charset="-120"/>
                <a:ea typeface="王漢宗特黑體繁" pitchFamily="2" charset="-120"/>
              </a:rPr>
              <a:t>英雄好漢</a:t>
            </a:r>
            <a:endParaRPr lang="en-US" altLang="zh-TW" sz="4800" dirty="0" smtClean="0">
              <a:solidFill>
                <a:srgbClr val="FFFFFF"/>
              </a:solidFill>
              <a:latin typeface="王漢宗特黑體繁" pitchFamily="2" charset="-120"/>
              <a:ea typeface="王漢宗特黑體繁" pitchFamily="2" charset="-120"/>
            </a:endParaRPr>
          </a:p>
          <a:p>
            <a:pPr algn="ctr"/>
            <a:r>
              <a:rPr lang="zh-TW" altLang="en-US" sz="4800" dirty="0" smtClean="0">
                <a:solidFill>
                  <a:srgbClr val="FFFFFF"/>
                </a:solidFill>
                <a:latin typeface="王漢宗特黑體繁" pitchFamily="2" charset="-120"/>
                <a:ea typeface="王漢宗特黑體繁" pitchFamily="2" charset="-120"/>
              </a:rPr>
              <a:t>加入</a:t>
            </a:r>
            <a:r>
              <a:rPr lang="en-US" altLang="zh-TW" sz="4800" dirty="0" smtClean="0">
                <a:solidFill>
                  <a:srgbClr val="FFFFFF"/>
                </a:solidFill>
                <a:latin typeface="王漢宗特黑體繁" pitchFamily="2" charset="-120"/>
                <a:ea typeface="王漢宗特黑體繁" pitchFamily="2" charset="-120"/>
              </a:rPr>
              <a:t>PPT</a:t>
            </a:r>
            <a:r>
              <a:rPr lang="zh-TW" altLang="en-US" sz="4800" dirty="0" smtClean="0">
                <a:solidFill>
                  <a:srgbClr val="FFFFFF"/>
                </a:solidFill>
                <a:latin typeface="王漢宗特黑體繁" pitchFamily="2" charset="-120"/>
                <a:ea typeface="王漢宗特黑體繁" pitchFamily="2" charset="-120"/>
              </a:rPr>
              <a:t>圖表坊</a:t>
            </a:r>
            <a:endParaRPr lang="en-US" altLang="zh-TW" sz="4800" dirty="0" smtClean="0">
              <a:solidFill>
                <a:srgbClr val="FFFFFF"/>
              </a:solidFill>
              <a:latin typeface="王漢宗特黑體繁" pitchFamily="2" charset="-120"/>
              <a:ea typeface="王漢宗特黑體繁" pitchFamily="2" charset="-120"/>
            </a:endParaRPr>
          </a:p>
          <a:p>
            <a:pPr algn="ctr"/>
            <a:r>
              <a:rPr lang="en-US" altLang="zh-TW" sz="4800" dirty="0" smtClean="0">
                <a:solidFill>
                  <a:srgbClr val="FFFFFF"/>
                </a:solidFill>
                <a:latin typeface="王漢宗特黑體繁" pitchFamily="2" charset="-120"/>
                <a:ea typeface="王漢宗特黑體繁" pitchFamily="2" charset="-120"/>
              </a:rPr>
              <a:t>QQ</a:t>
            </a:r>
            <a:r>
              <a:rPr lang="zh-TW" altLang="en-US" sz="4800" dirty="0" smtClean="0">
                <a:solidFill>
                  <a:srgbClr val="FFFFFF"/>
                </a:solidFill>
                <a:latin typeface="王漢宗特黑體繁" pitchFamily="2" charset="-120"/>
                <a:ea typeface="王漢宗特黑體繁" pitchFamily="2" charset="-120"/>
              </a:rPr>
              <a:t>：</a:t>
            </a:r>
            <a:r>
              <a:rPr lang="zh-TW" altLang="en-US" sz="4800" dirty="0" smtClean="0">
                <a:solidFill>
                  <a:srgbClr val="FFFFFF"/>
                </a:solidFill>
              </a:rPr>
              <a:t> </a:t>
            </a:r>
            <a:r>
              <a:rPr lang="en-US" altLang="zh-TW" sz="4800" dirty="0" smtClean="0">
                <a:solidFill>
                  <a:srgbClr val="FFFFFF"/>
                </a:solidFill>
              </a:rPr>
              <a:t>192538733</a:t>
            </a:r>
            <a:endParaRPr lang="zh-TW" altLang="en-US" sz="4800" dirty="0">
              <a:solidFill>
                <a:srgbClr val="FFFFFF"/>
              </a:solidFill>
              <a:latin typeface="王漢宗特黑體繁" pitchFamily="2" charset="-120"/>
              <a:ea typeface="王漢宗特黑體繁" pitchFamily="2" charset="-120"/>
            </a:endParaRPr>
          </a:p>
        </p:txBody>
      </p:sp>
    </p:spTree>
  </p:cSld>
  <p:clrMapOvr>
    <a:masterClrMapping/>
  </p:clrMapOvr>
  <p:transition spd="slow" advClick="0" advTm="15000">
    <p:comb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1988840"/>
            <a:ext cx="35702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mtClean="0">
                <a:hlinkClick r:id="rId2"/>
              </a:rPr>
              <a:t>www.51pptmoban.co m</a:t>
            </a:r>
            <a:r>
              <a:rPr lang="en-US" altLang="zh-CN" smtClean="0"/>
              <a:t> </a:t>
            </a:r>
            <a:r>
              <a:rPr lang="zh-CN" altLang="en-US" dirty="0" smtClean="0"/>
              <a:t>搜集整理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7480534"/>
      </p:ext>
    </p:extLst>
  </p:cSld>
  <p:clrMapOvr>
    <a:masterClrMapping/>
  </p:clrMapOvr>
  <p:transition spd="slow" advClick="0" advTm="15000">
    <p:comb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物件 5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63" name="think-cell Slide" r:id="rId8" imgW="0" imgH="0" progId="TCLayout.ActiveDocument.1">
                  <p:embed/>
                </p:oleObj>
              </mc:Choice>
              <mc:Fallback>
                <p:oleObj name="think-cell Slide" r:id="rId8" imgW="0" imgH="0" progId="TCLayout.ActiveDocument.1">
                  <p:embed/>
                  <p:pic>
                    <p:nvPicPr>
                      <p:cNvPr id="0" name="Rectangle 1" hidden="1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占位符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" r="78"/>
          <a:stretch>
            <a:fillRect/>
          </a:stretch>
        </p:blipFill>
        <p:spPr>
          <a:xfrm>
            <a:off x="1" y="1202356"/>
            <a:ext cx="9144000" cy="5655644"/>
          </a:xfrm>
          <a:prstGeom prst="rect">
            <a:avLst/>
          </a:prstGeom>
        </p:spPr>
      </p:pic>
      <p:sp>
        <p:nvSpPr>
          <p:cNvPr id="4" name="手繪多邊形 3"/>
          <p:cNvSpPr/>
          <p:nvPr>
            <p:custDataLst>
              <p:tags r:id="rId4"/>
            </p:custDataLst>
          </p:nvPr>
        </p:nvSpPr>
        <p:spPr>
          <a:xfrm>
            <a:off x="-5520" y="-15240"/>
            <a:ext cx="1148520" cy="1234440"/>
          </a:xfrm>
          <a:custGeom>
            <a:avLst/>
            <a:gdLst>
              <a:gd name="connsiteX0" fmla="*/ 15240 w 1143000"/>
              <a:gd name="connsiteY0" fmla="*/ 1219200 h 1234440"/>
              <a:gd name="connsiteX1" fmla="*/ 1143000 w 1143000"/>
              <a:gd name="connsiteY1" fmla="*/ 1234440 h 1234440"/>
              <a:gd name="connsiteX2" fmla="*/ 0 w 1143000"/>
              <a:gd name="connsiteY2" fmla="*/ 0 h 1234440"/>
              <a:gd name="connsiteX3" fmla="*/ 15240 w 1143000"/>
              <a:gd name="connsiteY3" fmla="*/ 1219200 h 1234440"/>
              <a:gd name="connsiteX0" fmla="*/ 15240 w 1143000"/>
              <a:gd name="connsiteY0" fmla="*/ 1219200 h 1234440"/>
              <a:gd name="connsiteX1" fmla="*/ 1143000 w 1143000"/>
              <a:gd name="connsiteY1" fmla="*/ 1234440 h 1234440"/>
              <a:gd name="connsiteX2" fmla="*/ 0 w 1143000"/>
              <a:gd name="connsiteY2" fmla="*/ 0 h 1234440"/>
              <a:gd name="connsiteX3" fmla="*/ 15240 w 1143000"/>
              <a:gd name="connsiteY3" fmla="*/ 1219200 h 1234440"/>
              <a:gd name="connsiteX0" fmla="*/ 15240 w 1143000"/>
              <a:gd name="connsiteY0" fmla="*/ 1219200 h 1234440"/>
              <a:gd name="connsiteX1" fmla="*/ 1143000 w 1143000"/>
              <a:gd name="connsiteY1" fmla="*/ 1234440 h 1234440"/>
              <a:gd name="connsiteX2" fmla="*/ 0 w 1143000"/>
              <a:gd name="connsiteY2" fmla="*/ 0 h 1234440"/>
              <a:gd name="connsiteX3" fmla="*/ 15240 w 1143000"/>
              <a:gd name="connsiteY3" fmla="*/ 1219200 h 1234440"/>
              <a:gd name="connsiteX0" fmla="*/ 0 w 1148520"/>
              <a:gd name="connsiteY0" fmla="*/ 1234440 h 1234440"/>
              <a:gd name="connsiteX1" fmla="*/ 1148520 w 1148520"/>
              <a:gd name="connsiteY1" fmla="*/ 1234440 h 1234440"/>
              <a:gd name="connsiteX2" fmla="*/ 5520 w 1148520"/>
              <a:gd name="connsiteY2" fmla="*/ 0 h 1234440"/>
              <a:gd name="connsiteX3" fmla="*/ 0 w 1148520"/>
              <a:gd name="connsiteY3" fmla="*/ 1234440 h 1234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8520" h="1234440">
                <a:moveTo>
                  <a:pt x="0" y="1234440"/>
                </a:moveTo>
                <a:lnTo>
                  <a:pt x="1148520" y="1234440"/>
                </a:lnTo>
                <a:cubicBezTo>
                  <a:pt x="987304" y="515456"/>
                  <a:pt x="570104" y="78824"/>
                  <a:pt x="5520" y="0"/>
                </a:cubicBezTo>
                <a:lnTo>
                  <a:pt x="0" y="123444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prstClr val="white"/>
              </a:solidFill>
            </a:endParaRPr>
          </a:p>
        </p:txBody>
      </p:sp>
      <p:sp>
        <p:nvSpPr>
          <p:cNvPr id="5" name="手繪多邊形 4"/>
          <p:cNvSpPr/>
          <p:nvPr>
            <p:custDataLst>
              <p:tags r:id="rId5"/>
            </p:custDataLst>
          </p:nvPr>
        </p:nvSpPr>
        <p:spPr>
          <a:xfrm>
            <a:off x="7711439" y="-15240"/>
            <a:ext cx="1432561" cy="1219200"/>
          </a:xfrm>
          <a:custGeom>
            <a:avLst/>
            <a:gdLst>
              <a:gd name="connsiteX0" fmla="*/ 1432560 w 1478280"/>
              <a:gd name="connsiteY0" fmla="*/ 1203960 h 1203960"/>
              <a:gd name="connsiteX1" fmla="*/ 15240 w 1478280"/>
              <a:gd name="connsiteY1" fmla="*/ 1203960 h 1203960"/>
              <a:gd name="connsiteX2" fmla="*/ 0 w 1478280"/>
              <a:gd name="connsiteY2" fmla="*/ 0 h 1203960"/>
              <a:gd name="connsiteX3" fmla="*/ 1478280 w 1478280"/>
              <a:gd name="connsiteY3" fmla="*/ 15240 h 1203960"/>
              <a:gd name="connsiteX4" fmla="*/ 1463040 w 1478280"/>
              <a:gd name="connsiteY4" fmla="*/ 1158240 h 1203960"/>
              <a:gd name="connsiteX0" fmla="*/ 1432560 w 1478280"/>
              <a:gd name="connsiteY0" fmla="*/ 1203960 h 1203960"/>
              <a:gd name="connsiteX1" fmla="*/ 15240 w 1478280"/>
              <a:gd name="connsiteY1" fmla="*/ 1203960 h 1203960"/>
              <a:gd name="connsiteX2" fmla="*/ 0 w 1478280"/>
              <a:gd name="connsiteY2" fmla="*/ 0 h 1203960"/>
              <a:gd name="connsiteX3" fmla="*/ 1478280 w 1478280"/>
              <a:gd name="connsiteY3" fmla="*/ 15240 h 1203960"/>
              <a:gd name="connsiteX4" fmla="*/ 1447801 w 1478280"/>
              <a:gd name="connsiteY4" fmla="*/ 1202356 h 1203960"/>
              <a:gd name="connsiteX0" fmla="*/ 1432560 w 1478280"/>
              <a:gd name="connsiteY0" fmla="*/ 1203960 h 1203960"/>
              <a:gd name="connsiteX1" fmla="*/ 15240 w 1478280"/>
              <a:gd name="connsiteY1" fmla="*/ 1203960 h 1203960"/>
              <a:gd name="connsiteX2" fmla="*/ 0 w 1478280"/>
              <a:gd name="connsiteY2" fmla="*/ 0 h 1203960"/>
              <a:gd name="connsiteX3" fmla="*/ 1478280 w 1478280"/>
              <a:gd name="connsiteY3" fmla="*/ 15240 h 1203960"/>
              <a:gd name="connsiteX4" fmla="*/ 1447801 w 1478280"/>
              <a:gd name="connsiteY4" fmla="*/ 1202356 h 1203960"/>
              <a:gd name="connsiteX5" fmla="*/ 1432560 w 1478280"/>
              <a:gd name="connsiteY5" fmla="*/ 1203960 h 1203960"/>
              <a:gd name="connsiteX0" fmla="*/ 1432560 w 1478280"/>
              <a:gd name="connsiteY0" fmla="*/ 1203960 h 1203960"/>
              <a:gd name="connsiteX1" fmla="*/ 15240 w 1478280"/>
              <a:gd name="connsiteY1" fmla="*/ 1203960 h 1203960"/>
              <a:gd name="connsiteX2" fmla="*/ 0 w 1478280"/>
              <a:gd name="connsiteY2" fmla="*/ 0 h 1203960"/>
              <a:gd name="connsiteX3" fmla="*/ 1478280 w 1478280"/>
              <a:gd name="connsiteY3" fmla="*/ 15240 h 1203960"/>
              <a:gd name="connsiteX4" fmla="*/ 1447801 w 1478280"/>
              <a:gd name="connsiteY4" fmla="*/ 1202356 h 1203960"/>
              <a:gd name="connsiteX5" fmla="*/ 1432560 w 1478280"/>
              <a:gd name="connsiteY5" fmla="*/ 1203960 h 1203960"/>
              <a:gd name="connsiteX0" fmla="*/ 1432560 w 1478280"/>
              <a:gd name="connsiteY0" fmla="*/ 1203960 h 1203960"/>
              <a:gd name="connsiteX1" fmla="*/ 15240 w 1478280"/>
              <a:gd name="connsiteY1" fmla="*/ 1203960 h 1203960"/>
              <a:gd name="connsiteX2" fmla="*/ 0 w 1478280"/>
              <a:gd name="connsiteY2" fmla="*/ 0 h 1203960"/>
              <a:gd name="connsiteX3" fmla="*/ 1478280 w 1478280"/>
              <a:gd name="connsiteY3" fmla="*/ 15240 h 1203960"/>
              <a:gd name="connsiteX4" fmla="*/ 1447801 w 1478280"/>
              <a:gd name="connsiteY4" fmla="*/ 1202356 h 1203960"/>
              <a:gd name="connsiteX5" fmla="*/ 1432560 w 1478280"/>
              <a:gd name="connsiteY5" fmla="*/ 1203960 h 1203960"/>
              <a:gd name="connsiteX0" fmla="*/ 1417320 w 1463040"/>
              <a:gd name="connsiteY0" fmla="*/ 1203960 h 1203960"/>
              <a:gd name="connsiteX1" fmla="*/ 0 w 1463040"/>
              <a:gd name="connsiteY1" fmla="*/ 1203960 h 1203960"/>
              <a:gd name="connsiteX2" fmla="*/ 244936 w 1463040"/>
              <a:gd name="connsiteY2" fmla="*/ 0 h 1203960"/>
              <a:gd name="connsiteX3" fmla="*/ 1463040 w 1463040"/>
              <a:gd name="connsiteY3" fmla="*/ 15240 h 1203960"/>
              <a:gd name="connsiteX4" fmla="*/ 1432561 w 1463040"/>
              <a:gd name="connsiteY4" fmla="*/ 1202356 h 1203960"/>
              <a:gd name="connsiteX5" fmla="*/ 1417320 w 1463040"/>
              <a:gd name="connsiteY5" fmla="*/ 1203960 h 1203960"/>
              <a:gd name="connsiteX0" fmla="*/ 1417320 w 1463040"/>
              <a:gd name="connsiteY0" fmla="*/ 1203960 h 1203960"/>
              <a:gd name="connsiteX1" fmla="*/ 0 w 1463040"/>
              <a:gd name="connsiteY1" fmla="*/ 1203960 h 1203960"/>
              <a:gd name="connsiteX2" fmla="*/ 244936 w 1463040"/>
              <a:gd name="connsiteY2" fmla="*/ 0 h 1203960"/>
              <a:gd name="connsiteX3" fmla="*/ 1463040 w 1463040"/>
              <a:gd name="connsiteY3" fmla="*/ 15240 h 1203960"/>
              <a:gd name="connsiteX4" fmla="*/ 1432561 w 1463040"/>
              <a:gd name="connsiteY4" fmla="*/ 1202356 h 1203960"/>
              <a:gd name="connsiteX5" fmla="*/ 1417320 w 1463040"/>
              <a:gd name="connsiteY5" fmla="*/ 1203960 h 1203960"/>
              <a:gd name="connsiteX0" fmla="*/ 1417320 w 1432561"/>
              <a:gd name="connsiteY0" fmla="*/ 1219200 h 1219200"/>
              <a:gd name="connsiteX1" fmla="*/ 0 w 1432561"/>
              <a:gd name="connsiteY1" fmla="*/ 1219200 h 1219200"/>
              <a:gd name="connsiteX2" fmla="*/ 244936 w 1432561"/>
              <a:gd name="connsiteY2" fmla="*/ 15240 h 1219200"/>
              <a:gd name="connsiteX3" fmla="*/ 1432560 w 1432561"/>
              <a:gd name="connsiteY3" fmla="*/ 0 h 1219200"/>
              <a:gd name="connsiteX4" fmla="*/ 1432561 w 1432561"/>
              <a:gd name="connsiteY4" fmla="*/ 1217596 h 1219200"/>
              <a:gd name="connsiteX5" fmla="*/ 1417320 w 1432561"/>
              <a:gd name="connsiteY5" fmla="*/ 1219200 h 121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2561" h="1219200">
                <a:moveTo>
                  <a:pt x="1417320" y="1219200"/>
                </a:moveTo>
                <a:lnTo>
                  <a:pt x="0" y="1219200"/>
                </a:lnTo>
                <a:cubicBezTo>
                  <a:pt x="528320" y="712688"/>
                  <a:pt x="434856" y="270936"/>
                  <a:pt x="244936" y="15240"/>
                </a:cubicBezTo>
                <a:lnTo>
                  <a:pt x="1432560" y="0"/>
                </a:lnTo>
                <a:cubicBezTo>
                  <a:pt x="1432560" y="405865"/>
                  <a:pt x="1432561" y="811731"/>
                  <a:pt x="1432561" y="1217596"/>
                </a:cubicBezTo>
                <a:lnTo>
                  <a:pt x="1417320" y="1219200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prstClr val="black"/>
              </a:solidFill>
            </a:endParaRPr>
          </a:p>
        </p:txBody>
      </p:sp>
      <p:grpSp>
        <p:nvGrpSpPr>
          <p:cNvPr id="8" name="群組 7"/>
          <p:cNvGrpSpPr/>
          <p:nvPr/>
        </p:nvGrpSpPr>
        <p:grpSpPr>
          <a:xfrm>
            <a:off x="-5520" y="-12145"/>
            <a:ext cx="9144000" cy="4858465"/>
            <a:chOff x="-5520" y="-12145"/>
            <a:chExt cx="9144000" cy="4858465"/>
          </a:xfrm>
        </p:grpSpPr>
        <p:sp>
          <p:nvSpPr>
            <p:cNvPr id="3" name="文字方塊 2"/>
            <p:cNvSpPr txBox="1"/>
            <p:nvPr>
              <p:custDataLst>
                <p:tags r:id="rId6"/>
              </p:custDataLst>
            </p:nvPr>
          </p:nvSpPr>
          <p:spPr>
            <a:xfrm>
              <a:off x="-5520" y="-12145"/>
              <a:ext cx="9144000" cy="1224000"/>
            </a:xfrm>
            <a:prstGeom prst="rect">
              <a:avLst/>
            </a:prstGeom>
            <a:solidFill>
              <a:srgbClr val="FFC193">
                <a:alpha val="67451"/>
              </a:srgbClr>
            </a:solidFill>
            <a:ln>
              <a:noFill/>
            </a:ln>
          </p:spPr>
          <p:txBody>
            <a:bodyPr vert="horz" wrap="square" rtlCol="0" anchor="ctr">
              <a:spAutoFit/>
            </a:bodyPr>
            <a:lstStyle/>
            <a:p>
              <a:pPr algn="ctr"/>
              <a:r>
                <a:rPr lang="zh-TW" altLang="en-US" sz="4800" dirty="0" smtClean="0">
                  <a:solidFill>
                    <a:srgbClr val="C00000"/>
                  </a:solidFill>
                  <a:latin typeface="王漢宗特黑體繁" pitchFamily="2" charset="-120"/>
                  <a:ea typeface="王漢宗特黑體繁" pitchFamily="2" charset="-120"/>
                </a:rPr>
                <a:t>一、先借素材原本意象呈現</a:t>
              </a:r>
              <a:endParaRPr lang="zh-TW" altLang="en-US" sz="4800" dirty="0">
                <a:solidFill>
                  <a:srgbClr val="C00000"/>
                </a:solidFill>
                <a:latin typeface="王漢宗特黑體繁" pitchFamily="2" charset="-120"/>
                <a:ea typeface="王漢宗特黑體繁" pitchFamily="2" charset="-120"/>
              </a:endParaRPr>
            </a:p>
          </p:txBody>
        </p:sp>
        <p:sp>
          <p:nvSpPr>
            <p:cNvPr id="7" name="手繪多邊形 6"/>
            <p:cNvSpPr/>
            <p:nvPr/>
          </p:nvSpPr>
          <p:spPr>
            <a:xfrm>
              <a:off x="3505200" y="1402080"/>
              <a:ext cx="2407920" cy="3444240"/>
            </a:xfrm>
            <a:custGeom>
              <a:avLst/>
              <a:gdLst>
                <a:gd name="connsiteX0" fmla="*/ 0 w 2407920"/>
                <a:gd name="connsiteY0" fmla="*/ 0 h 3444240"/>
                <a:gd name="connsiteX1" fmla="*/ 2118360 w 2407920"/>
                <a:gd name="connsiteY1" fmla="*/ 0 h 3444240"/>
                <a:gd name="connsiteX2" fmla="*/ 2407920 w 2407920"/>
                <a:gd name="connsiteY2" fmla="*/ 2758440 h 3444240"/>
                <a:gd name="connsiteX3" fmla="*/ 1950720 w 2407920"/>
                <a:gd name="connsiteY3" fmla="*/ 3444240 h 3444240"/>
                <a:gd name="connsiteX4" fmla="*/ 228600 w 2407920"/>
                <a:gd name="connsiteY4" fmla="*/ 3413760 h 3444240"/>
                <a:gd name="connsiteX5" fmla="*/ 0 w 2407920"/>
                <a:gd name="connsiteY5" fmla="*/ 0 h 344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07920" h="3444240">
                  <a:moveTo>
                    <a:pt x="0" y="0"/>
                  </a:moveTo>
                  <a:lnTo>
                    <a:pt x="2118360" y="0"/>
                  </a:lnTo>
                  <a:lnTo>
                    <a:pt x="2407920" y="2758440"/>
                  </a:lnTo>
                  <a:lnTo>
                    <a:pt x="1950720" y="3444240"/>
                  </a:lnTo>
                  <a:lnTo>
                    <a:pt x="228600" y="34137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078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930275"/>
            <a:ext cx="9144000" cy="592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30804" name="Picture 2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82875" y="933450"/>
            <a:ext cx="6130925" cy="592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30799" name="Rectangle 15"/>
          <p:cNvSpPr>
            <a:spLocks noChangeArrowheads="1"/>
          </p:cNvSpPr>
          <p:nvPr/>
        </p:nvSpPr>
        <p:spPr bwMode="gray">
          <a:xfrm>
            <a:off x="785813" y="2922588"/>
            <a:ext cx="2379662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/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GB" sz="2400" b="1" smtClean="0">
                <a:solidFill>
                  <a:srgbClr val="000000"/>
                </a:solidFill>
                <a:ea typeface="宋体" pitchFamily="2" charset="-122"/>
              </a:rPr>
              <a:t>服务范围</a:t>
            </a:r>
          </a:p>
        </p:txBody>
      </p:sp>
      <p:sp>
        <p:nvSpPr>
          <p:cNvPr id="630800" name="Rectangle 13"/>
          <p:cNvSpPr>
            <a:spLocks noChangeArrowheads="1"/>
          </p:cNvSpPr>
          <p:nvPr/>
        </p:nvSpPr>
        <p:spPr bwMode="auto">
          <a:xfrm>
            <a:off x="722313" y="3325813"/>
            <a:ext cx="2774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zh-CN" b="1" smtClean="0">
                <a:solidFill>
                  <a:srgbClr val="C40505"/>
                </a:solidFill>
                <a:ea typeface="宋体" pitchFamily="2" charset="-122"/>
              </a:rPr>
              <a:t>Enterprise  introduction</a:t>
            </a:r>
            <a:endParaRPr lang="en-GB" b="1" smtClean="0">
              <a:solidFill>
                <a:srgbClr val="C40505"/>
              </a:solidFill>
            </a:endParaRPr>
          </a:p>
        </p:txBody>
      </p:sp>
      <p:sp>
        <p:nvSpPr>
          <p:cNvPr id="630802" name="Text Box 18"/>
          <p:cNvSpPr txBox="1">
            <a:spLocks noChangeArrowheads="1"/>
          </p:cNvSpPr>
          <p:nvPr/>
        </p:nvSpPr>
        <p:spPr bwMode="auto">
          <a:xfrm>
            <a:off x="835025" y="3749675"/>
            <a:ext cx="2711450" cy="185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srgbClr val="000000"/>
                </a:solidFill>
                <a:ea typeface="宋体" pitchFamily="2" charset="-122"/>
              </a:rPr>
              <a:t>楼宇媒体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srgbClr val="000000"/>
                </a:solidFill>
                <a:ea typeface="宋体" pitchFamily="2" charset="-122"/>
              </a:rPr>
              <a:t>高清</a:t>
            </a:r>
            <a:r>
              <a:rPr lang="en-US" altLang="zh-CN" sz="1400" smtClean="0">
                <a:solidFill>
                  <a:srgbClr val="000000"/>
                </a:solidFill>
                <a:ea typeface="宋体" pitchFamily="2" charset="-122"/>
              </a:rPr>
              <a:t>3.0</a:t>
            </a:r>
            <a:r>
              <a:rPr lang="zh-CN" altLang="en-US" sz="1400" smtClean="0">
                <a:solidFill>
                  <a:srgbClr val="000000"/>
                </a:solidFill>
                <a:ea typeface="宋体" pitchFamily="2" charset="-122"/>
              </a:rPr>
              <a:t>媒体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srgbClr val="000000"/>
                </a:solidFill>
                <a:ea typeface="宋体" pitchFamily="2" charset="-122"/>
              </a:rPr>
              <a:t>印象城联播网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srgbClr val="000000"/>
                </a:solidFill>
                <a:ea typeface="宋体" pitchFamily="2" charset="-122"/>
              </a:rPr>
              <a:t>消防公益媒体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srgbClr val="000000"/>
                </a:solidFill>
                <a:ea typeface="宋体" pitchFamily="2" charset="-122"/>
              </a:rPr>
              <a:t>户外媒体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srgbClr val="000000"/>
                </a:solidFill>
                <a:ea typeface="宋体" pitchFamily="2" charset="-122"/>
              </a:rPr>
              <a:t>社区灯箱媒体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srgbClr val="000000"/>
                </a:solidFill>
                <a:ea typeface="宋体" pitchFamily="2" charset="-122"/>
              </a:rPr>
              <a:t>车库灯箱媒体</a:t>
            </a:r>
            <a:r>
              <a:rPr lang="zh-CN" altLang="en-US" smtClean="0">
                <a:solidFill>
                  <a:srgbClr val="000000"/>
                </a:solidFill>
                <a:ea typeface="宋体" pitchFamily="2" charset="-122"/>
              </a:rPr>
              <a:t> </a:t>
            </a:r>
            <a:endParaRPr lang="zh-CN" altLang="en-US" sz="1400" smtClean="0">
              <a:solidFill>
                <a:srgbClr val="000000"/>
              </a:solidFill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srgbClr val="000000"/>
                </a:solidFill>
                <a:ea typeface="宋体" pitchFamily="2" charset="-122"/>
              </a:rPr>
              <a:t>营销活动</a:t>
            </a:r>
          </a:p>
        </p:txBody>
      </p:sp>
      <p:sp>
        <p:nvSpPr>
          <p:cNvPr id="630805" name="Text Box 21"/>
          <p:cNvSpPr txBox="1">
            <a:spLocks noChangeArrowheads="1"/>
          </p:cNvSpPr>
          <p:nvPr/>
        </p:nvSpPr>
        <p:spPr bwMode="auto">
          <a:xfrm>
            <a:off x="3660775" y="1949450"/>
            <a:ext cx="65087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srgbClr val="000000"/>
                </a:solidFill>
                <a:ea typeface="宋体" pitchFamily="2" charset="-122"/>
              </a:rPr>
              <a:t>楼宇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srgbClr val="000000"/>
                </a:solidFill>
                <a:ea typeface="宋体" pitchFamily="2" charset="-122"/>
              </a:rPr>
              <a:t>媒体</a:t>
            </a:r>
          </a:p>
        </p:txBody>
      </p:sp>
      <p:sp>
        <p:nvSpPr>
          <p:cNvPr id="630806" name="Text Box 22"/>
          <p:cNvSpPr txBox="1">
            <a:spLocks noChangeArrowheads="1"/>
          </p:cNvSpPr>
          <p:nvPr/>
        </p:nvSpPr>
        <p:spPr bwMode="auto">
          <a:xfrm>
            <a:off x="4125913" y="1050925"/>
            <a:ext cx="85248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srgbClr val="000000"/>
                </a:solidFill>
                <a:ea typeface="宋体" pitchFamily="2" charset="-122"/>
              </a:rPr>
              <a:t>高清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smtClean="0">
                <a:solidFill>
                  <a:srgbClr val="000000"/>
                </a:solidFill>
                <a:ea typeface="宋体" pitchFamily="2" charset="-122"/>
              </a:rPr>
              <a:t>3.0</a:t>
            </a:r>
            <a:r>
              <a:rPr lang="zh-CN" altLang="en-US" sz="1400" smtClean="0">
                <a:solidFill>
                  <a:srgbClr val="000000"/>
                </a:solidFill>
                <a:ea typeface="宋体" pitchFamily="2" charset="-122"/>
              </a:rPr>
              <a:t>媒体</a:t>
            </a:r>
          </a:p>
        </p:txBody>
      </p:sp>
      <p:sp>
        <p:nvSpPr>
          <p:cNvPr id="630807" name="Text Box 23"/>
          <p:cNvSpPr txBox="1">
            <a:spLocks noChangeArrowheads="1"/>
          </p:cNvSpPr>
          <p:nvPr/>
        </p:nvSpPr>
        <p:spPr bwMode="auto">
          <a:xfrm>
            <a:off x="4695825" y="2398713"/>
            <a:ext cx="8255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srgbClr val="000000"/>
                </a:solidFill>
                <a:ea typeface="宋体" pitchFamily="2" charset="-122"/>
              </a:rPr>
              <a:t>印象城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srgbClr val="000000"/>
                </a:solidFill>
                <a:ea typeface="宋体" pitchFamily="2" charset="-122"/>
              </a:rPr>
              <a:t>联播网</a:t>
            </a:r>
          </a:p>
        </p:txBody>
      </p:sp>
      <p:sp>
        <p:nvSpPr>
          <p:cNvPr id="630808" name="Text Box 24"/>
          <p:cNvSpPr txBox="1">
            <a:spLocks noChangeArrowheads="1"/>
          </p:cNvSpPr>
          <p:nvPr/>
        </p:nvSpPr>
        <p:spPr bwMode="auto">
          <a:xfrm>
            <a:off x="5811838" y="1917700"/>
            <a:ext cx="8096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srgbClr val="000000"/>
                </a:solidFill>
                <a:ea typeface="宋体" pitchFamily="2" charset="-122"/>
              </a:rPr>
              <a:t>消防公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srgbClr val="000000"/>
                </a:solidFill>
                <a:ea typeface="宋体" pitchFamily="2" charset="-122"/>
              </a:rPr>
              <a:t>益媒体</a:t>
            </a:r>
          </a:p>
        </p:txBody>
      </p:sp>
      <p:sp>
        <p:nvSpPr>
          <p:cNvPr id="630809" name="Text Box 25"/>
          <p:cNvSpPr txBox="1">
            <a:spLocks noChangeArrowheads="1"/>
          </p:cNvSpPr>
          <p:nvPr/>
        </p:nvSpPr>
        <p:spPr bwMode="auto">
          <a:xfrm>
            <a:off x="5665788" y="1019175"/>
            <a:ext cx="64928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srgbClr val="000000"/>
                </a:solidFill>
                <a:ea typeface="宋体" pitchFamily="2" charset="-122"/>
              </a:rPr>
              <a:t>户外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srgbClr val="000000"/>
                </a:solidFill>
                <a:ea typeface="宋体" pitchFamily="2" charset="-122"/>
              </a:rPr>
              <a:t>媒体</a:t>
            </a:r>
          </a:p>
        </p:txBody>
      </p:sp>
      <p:sp>
        <p:nvSpPr>
          <p:cNvPr id="630810" name="Text Box 26"/>
          <p:cNvSpPr txBox="1">
            <a:spLocks noChangeArrowheads="1"/>
          </p:cNvSpPr>
          <p:nvPr/>
        </p:nvSpPr>
        <p:spPr bwMode="auto">
          <a:xfrm>
            <a:off x="6872288" y="1354138"/>
            <a:ext cx="7810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srgbClr val="000000"/>
                </a:solidFill>
                <a:ea typeface="宋体" pitchFamily="2" charset="-122"/>
              </a:rPr>
              <a:t>社区灯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srgbClr val="000000"/>
                </a:solidFill>
                <a:ea typeface="宋体" pitchFamily="2" charset="-122"/>
              </a:rPr>
              <a:t>箱媒体</a:t>
            </a:r>
          </a:p>
        </p:txBody>
      </p:sp>
      <p:sp>
        <p:nvSpPr>
          <p:cNvPr id="630811" name="Text Box 27"/>
          <p:cNvSpPr txBox="1">
            <a:spLocks noChangeArrowheads="1"/>
          </p:cNvSpPr>
          <p:nvPr/>
        </p:nvSpPr>
        <p:spPr bwMode="auto">
          <a:xfrm>
            <a:off x="6567488" y="2513013"/>
            <a:ext cx="7953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srgbClr val="000000"/>
                </a:solidFill>
                <a:ea typeface="宋体" pitchFamily="2" charset="-122"/>
              </a:rPr>
              <a:t>车库灯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srgbClr val="000000"/>
                </a:solidFill>
                <a:ea typeface="宋体" pitchFamily="2" charset="-122"/>
              </a:rPr>
              <a:t>箱媒体</a:t>
            </a:r>
            <a:r>
              <a:rPr lang="zh-CN" altLang="en-US" dirty="0" smtClean="0">
                <a:solidFill>
                  <a:srgbClr val="000000"/>
                </a:solidFill>
                <a:ea typeface="宋体" pitchFamily="2" charset="-122"/>
              </a:rPr>
              <a:t> </a:t>
            </a:r>
            <a:endParaRPr lang="zh-CN" altLang="en-US" sz="1400" dirty="0" smtClean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630812" name="Text Box 28"/>
          <p:cNvSpPr txBox="1">
            <a:spLocks noChangeArrowheads="1"/>
          </p:cNvSpPr>
          <p:nvPr/>
        </p:nvSpPr>
        <p:spPr bwMode="auto">
          <a:xfrm>
            <a:off x="7597775" y="2224088"/>
            <a:ext cx="6223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srgbClr val="000000"/>
                </a:solidFill>
                <a:ea typeface="宋体" pitchFamily="2" charset="-122"/>
              </a:rPr>
              <a:t>营销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srgbClr val="000000"/>
                </a:solidFill>
                <a:ea typeface="宋体" pitchFamily="2" charset="-122"/>
              </a:rPr>
              <a:t>活动</a:t>
            </a:r>
          </a:p>
        </p:txBody>
      </p:sp>
      <p:pic>
        <p:nvPicPr>
          <p:cNvPr id="630813" name="Picture 29" descr="iStock_000001597092Small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77188" y="-109538"/>
            <a:ext cx="1020762" cy="873126"/>
          </a:xfrm>
          <a:prstGeom prst="rect">
            <a:avLst/>
          </a:prstGeom>
          <a:noFill/>
        </p:spPr>
      </p:pic>
      <p:sp>
        <p:nvSpPr>
          <p:cNvPr id="630814" name="Oval 30"/>
          <p:cNvSpPr>
            <a:spLocks noChangeArrowheads="1"/>
          </p:cNvSpPr>
          <p:nvPr/>
        </p:nvSpPr>
        <p:spPr bwMode="auto">
          <a:xfrm>
            <a:off x="8586788" y="346075"/>
            <a:ext cx="255587" cy="255588"/>
          </a:xfrm>
          <a:prstGeom prst="ellipse">
            <a:avLst/>
          </a:prstGeom>
          <a:noFill/>
          <a:ln w="9525">
            <a:solidFill>
              <a:srgbClr val="9F9F9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mtClean="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630815" name="Text Box 6"/>
          <p:cNvSpPr txBox="1">
            <a:spLocks noChangeArrowheads="1"/>
          </p:cNvSpPr>
          <p:nvPr/>
        </p:nvSpPr>
        <p:spPr bwMode="auto">
          <a:xfrm>
            <a:off x="8177213" y="357188"/>
            <a:ext cx="407987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800" smtClean="0">
                <a:solidFill>
                  <a:srgbClr val="FFFFFF"/>
                </a:solidFill>
              </a:rPr>
              <a:t>SCENE</a:t>
            </a:r>
          </a:p>
        </p:txBody>
      </p:sp>
      <p:sp>
        <p:nvSpPr>
          <p:cNvPr id="630816" name="Rectangle 24"/>
          <p:cNvSpPr>
            <a:spLocks noChangeArrowheads="1"/>
          </p:cNvSpPr>
          <p:nvPr/>
        </p:nvSpPr>
        <p:spPr bwMode="auto">
          <a:xfrm>
            <a:off x="8096250" y="720725"/>
            <a:ext cx="795338" cy="185738"/>
          </a:xfrm>
          <a:prstGeom prst="rect">
            <a:avLst/>
          </a:prstGeom>
          <a:solidFill>
            <a:schemeClr val="tx1"/>
          </a:solidFill>
          <a:ln w="317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1000" smtClean="0">
                <a:solidFill>
                  <a:srgbClr val="C40505"/>
                </a:solidFill>
              </a:rPr>
              <a:t>ANIMATED</a:t>
            </a:r>
          </a:p>
        </p:txBody>
      </p:sp>
      <p:sp>
        <p:nvSpPr>
          <p:cNvPr id="19" name="文字方塊 18"/>
          <p:cNvSpPr txBox="1"/>
          <p:nvPr>
            <p:custDataLst>
              <p:tags r:id="rId1"/>
            </p:custDataLst>
          </p:nvPr>
        </p:nvSpPr>
        <p:spPr>
          <a:xfrm>
            <a:off x="-5520" y="5801964"/>
            <a:ext cx="9144000" cy="830997"/>
          </a:xfrm>
          <a:prstGeom prst="rect">
            <a:avLst/>
          </a:prstGeom>
          <a:solidFill>
            <a:srgbClr val="FFC193">
              <a:alpha val="67451"/>
            </a:srgbClr>
          </a:solidFill>
          <a:ln>
            <a:noFill/>
          </a:ln>
        </p:spPr>
        <p:txBody>
          <a:bodyPr vert="horz" wrap="square" rtlCol="0" anchor="ctr">
            <a:spAutoFit/>
          </a:bodyPr>
          <a:lstStyle/>
          <a:p>
            <a:pPr algn="ctr"/>
            <a:r>
              <a:rPr lang="zh-TW" altLang="en-US" sz="4800" dirty="0" smtClean="0">
                <a:solidFill>
                  <a:srgbClr val="C00000"/>
                </a:solidFill>
                <a:latin typeface="王漢宗特黑體繁" pitchFamily="2" charset="-120"/>
                <a:ea typeface="王漢宗特黑體繁" pitchFamily="2" charset="-120"/>
              </a:rPr>
              <a:t>實例：利用圖片含意</a:t>
            </a:r>
            <a:endParaRPr lang="zh-TW" altLang="en-US" sz="4800" dirty="0">
              <a:solidFill>
                <a:srgbClr val="C00000"/>
              </a:solidFill>
              <a:latin typeface="王漢宗特黑體繁" pitchFamily="2" charset="-120"/>
              <a:ea typeface="王漢宗特黑體繁" pitchFamily="2" charset="-120"/>
            </a:endParaRPr>
          </a:p>
        </p:txBody>
      </p:sp>
    </p:spTree>
  </p:cSld>
  <p:clrMapOvr>
    <a:masterClrMapping/>
  </p:clrMapOvr>
  <p:transition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630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08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物件 4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387" name="think-cell Slide" r:id="rId7" imgW="0" imgH="0" progId="TCLayout.ActiveDocument.1">
                  <p:embed/>
                </p:oleObj>
              </mc:Choice>
              <mc:Fallback>
                <p:oleObj name="think-cell Slide" r:id="rId7" imgW="0" imgH="0" progId="TCLayout.ActiveDocument.1">
                  <p:embed/>
                  <p:pic>
                    <p:nvPicPr>
                      <p:cNvPr id="0" name="Rectangle 3" hidden="1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9394" name="Picture 2" descr="G:\圖檔\JPG\舉牌白板\文本型图片www.rapidppt.com (40)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1"/>
            <a:ext cx="4560552" cy="6858000"/>
          </a:xfrm>
          <a:prstGeom prst="rect">
            <a:avLst/>
          </a:prstGeom>
          <a:noFill/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4560552" y="0"/>
            <a:ext cx="4591388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prstClr val="white"/>
              </a:solidFill>
            </a:endParaRPr>
          </a:p>
        </p:txBody>
      </p:sp>
      <p:sp>
        <p:nvSpPr>
          <p:cNvPr id="3" name="文字方塊 2"/>
          <p:cNvSpPr txBox="1"/>
          <p:nvPr>
            <p:custDataLst>
              <p:tags r:id="rId5"/>
            </p:custDataLst>
          </p:nvPr>
        </p:nvSpPr>
        <p:spPr>
          <a:xfrm>
            <a:off x="4560551" y="2991338"/>
            <a:ext cx="3852000" cy="1569660"/>
          </a:xfrm>
          <a:prstGeom prst="rect">
            <a:avLst/>
          </a:prstGeom>
          <a:solidFill>
            <a:srgbClr val="C00000">
              <a:alpha val="89804"/>
            </a:srgbClr>
          </a:solidFill>
          <a:ln>
            <a:noFill/>
          </a:ln>
        </p:spPr>
        <p:txBody>
          <a:bodyPr vert="horz" wrap="square" rtlCol="0" anchor="ctr">
            <a:spAutoFit/>
          </a:bodyPr>
          <a:lstStyle/>
          <a:p>
            <a:pPr algn="ctr"/>
            <a:r>
              <a:rPr lang="zh-TW" altLang="en-US" sz="4800" dirty="0" smtClean="0">
                <a:solidFill>
                  <a:prstClr val="white"/>
                </a:solidFill>
                <a:latin typeface="王漢宗特黑體繁" pitchFamily="2" charset="-120"/>
                <a:ea typeface="王漢宗特黑體繁" pitchFamily="2" charset="-120"/>
              </a:rPr>
              <a:t>二、留白及眼神是意象技巧</a:t>
            </a:r>
            <a:endParaRPr lang="zh-TW" altLang="en-US" sz="4800" dirty="0">
              <a:solidFill>
                <a:prstClr val="white"/>
              </a:solidFill>
              <a:latin typeface="王漢宗特黑體繁" pitchFamily="2" charset="-120"/>
              <a:ea typeface="王漢宗特黑體繁" pitchFamily="2" charset="-12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70507" y="168148"/>
            <a:ext cx="28075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prstClr val="white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3.2 </a:t>
            </a:r>
            <a:r>
              <a:rPr lang="zh-CN" altLang="en-US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从编码</a:t>
            </a: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的角度来提升</a:t>
            </a: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1062523" y="1988841"/>
            <a:ext cx="2700000" cy="1680588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沟通能力强，就是说话说得让对方听得进去，让对方乐于接受，能够引起对方的共鸣，进而引发共同的行为。</a:t>
            </a:r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62523" y="3624904"/>
            <a:ext cx="2700000" cy="1998239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600"/>
              </a:spcAft>
              <a:defRPr/>
            </a:pP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德鲁克认为，人们喜欢听他们想听的话。他们排斥不熟悉和具有威胁性的语</a:t>
            </a:r>
            <a:r>
              <a:rPr lang="zh-CN" altLang="en-US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言</a:t>
            </a:r>
            <a:r>
              <a:rPr lang="en-US" altLang="zh-CN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因此，语言的艺术非常重要。说话，</a:t>
            </a:r>
            <a:r>
              <a:rPr lang="zh-CN" altLang="en-US" sz="16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不仅在于你说什么，而更在于你是怎样说的。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1103377" y="5514075"/>
            <a:ext cx="2591325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059698" y="1772816"/>
            <a:ext cx="25920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1059698" y="1282470"/>
            <a:ext cx="374985" cy="490346"/>
          </a:xfrm>
          <a:prstGeom prst="rect">
            <a:avLst/>
          </a:prstGeom>
          <a:solidFill>
            <a:srgbClr val="FFC000"/>
          </a:solidFill>
          <a:ln w="9525" cap="rnd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2800" b="1" kern="0" dirty="0" smtClean="0">
                <a:solidFill>
                  <a:sysClr val="window" lastClr="FFFFFF">
                    <a:lumMod val="95000"/>
                  </a:sysClr>
                </a:solidFill>
                <a:latin typeface="Impact" panose="020B0806030902050204" pitchFamily="34" charset="0"/>
                <a:ea typeface="微软雅黑" pitchFamily="34" charset="-122"/>
              </a:rPr>
              <a:t>2</a:t>
            </a:r>
            <a:endParaRPr lang="zh-CN" altLang="en-US" sz="2800" b="1" kern="0" dirty="0">
              <a:solidFill>
                <a:sysClr val="window" lastClr="FFFFFF">
                  <a:lumMod val="95000"/>
                </a:sysClr>
              </a:solidFill>
              <a:latin typeface="Impact" panose="020B0806030902050204" pitchFamily="34" charset="0"/>
              <a:ea typeface="微软雅黑" pitchFamily="34" charset="-122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1440467" y="1342977"/>
            <a:ext cx="1943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巧用语言的艺术</a:t>
            </a:r>
          </a:p>
        </p:txBody>
      </p:sp>
      <p:sp>
        <p:nvSpPr>
          <p:cNvPr id="25" name="矩形 24"/>
          <p:cNvSpPr/>
          <p:nvPr/>
        </p:nvSpPr>
        <p:spPr>
          <a:xfrm>
            <a:off x="3491880" y="1285573"/>
            <a:ext cx="167760" cy="490346"/>
          </a:xfrm>
          <a:prstGeom prst="rect">
            <a:avLst/>
          </a:prstGeom>
          <a:solidFill>
            <a:srgbClr val="FFC000"/>
          </a:solidFill>
          <a:ln w="9525" cap="rnd">
            <a:noFill/>
            <a:prstDash val="solid"/>
            <a:round/>
            <a:headEnd/>
            <a:tailEnd/>
          </a:ln>
        </p:spPr>
        <p:txBody>
          <a:bodyPr/>
          <a:lstStyle/>
          <a:p>
            <a:pPr algn="ctr">
              <a:lnSpc>
                <a:spcPct val="120000"/>
              </a:lnSpc>
            </a:pPr>
            <a:endParaRPr lang="zh-CN" altLang="en-US" b="1" kern="0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1059698" y="1282470"/>
            <a:ext cx="25920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64"/>
          <a:stretch>
            <a:fillRect/>
          </a:stretch>
        </p:blipFill>
        <p:spPr>
          <a:xfrm>
            <a:off x="3978090" y="1282470"/>
            <a:ext cx="4697300" cy="4273030"/>
          </a:xfrm>
          <a:prstGeom prst="rect">
            <a:avLst/>
          </a:prstGeom>
          <a:ln w="19050">
            <a:solidFill>
              <a:srgbClr val="FFC000"/>
            </a:solidFill>
          </a:ln>
        </p:spPr>
      </p:pic>
      <p:sp>
        <p:nvSpPr>
          <p:cNvPr id="12" name="文字方塊 11"/>
          <p:cNvSpPr txBox="1"/>
          <p:nvPr>
            <p:custDataLst>
              <p:tags r:id="rId1"/>
            </p:custDataLst>
          </p:nvPr>
        </p:nvSpPr>
        <p:spPr>
          <a:xfrm>
            <a:off x="-5520" y="5663867"/>
            <a:ext cx="9144000" cy="830997"/>
          </a:xfrm>
          <a:prstGeom prst="rect">
            <a:avLst/>
          </a:prstGeom>
          <a:solidFill>
            <a:srgbClr val="FFC193">
              <a:alpha val="89804"/>
            </a:srgbClr>
          </a:solidFill>
          <a:ln>
            <a:noFill/>
          </a:ln>
        </p:spPr>
        <p:txBody>
          <a:bodyPr vert="horz" wrap="square" rtlCol="0" anchor="ctr">
            <a:spAutoFit/>
          </a:bodyPr>
          <a:lstStyle/>
          <a:p>
            <a:pPr algn="ctr"/>
            <a:r>
              <a:rPr lang="zh-TW" altLang="en-US" sz="4800" dirty="0" smtClean="0">
                <a:solidFill>
                  <a:srgbClr val="C00000"/>
                </a:solidFill>
                <a:latin typeface="王漢宗特黑體繁" pitchFamily="2" charset="-120"/>
                <a:ea typeface="王漢宗特黑體繁" pitchFamily="2" charset="-120"/>
              </a:rPr>
              <a:t>實例：利用眼神留下左側文字</a:t>
            </a:r>
            <a:endParaRPr lang="zh-TW" altLang="en-US" sz="4800" dirty="0">
              <a:solidFill>
                <a:srgbClr val="C00000"/>
              </a:solidFill>
              <a:latin typeface="王漢宗特黑體繁" pitchFamily="2" charset="-120"/>
              <a:ea typeface="王漢宗特黑體繁" pitchFamily="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962042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物件 3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11" name="think-cell Slide" r:id="rId7" imgW="0" imgH="0" progId="TCLayout.ActiveDocument.1">
                  <p:embed/>
                </p:oleObj>
              </mc:Choice>
              <mc:Fallback>
                <p:oleObj name="think-cell Slide" r:id="rId7" imgW="0" imgH="0" progId="TCLayout.ActiveDocument.1">
                  <p:embed/>
                  <p:pic>
                    <p:nvPicPr>
                      <p:cNvPr id="0" name="Rectangle 3" hidden="1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1414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prstClr val="white"/>
              </a:solidFill>
            </a:endParaRPr>
          </a:p>
        </p:txBody>
      </p:sp>
      <p:pic>
        <p:nvPicPr>
          <p:cNvPr id="60418" name="Picture 2" descr="G:\圖檔\JPG\運動\DIVER_02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23728" y="0"/>
            <a:ext cx="5616624" cy="6858000"/>
          </a:xfrm>
          <a:prstGeom prst="rect">
            <a:avLst/>
          </a:prstGeom>
          <a:noFill/>
        </p:spPr>
      </p:pic>
      <p:sp>
        <p:nvSpPr>
          <p:cNvPr id="6" name="文字方塊 5"/>
          <p:cNvSpPr txBox="1"/>
          <p:nvPr>
            <p:custDataLst>
              <p:tags r:id="rId5"/>
            </p:custDataLst>
          </p:nvPr>
        </p:nvSpPr>
        <p:spPr>
          <a:xfrm>
            <a:off x="158749" y="4624490"/>
            <a:ext cx="3888000" cy="1569660"/>
          </a:xfrm>
          <a:prstGeom prst="rect">
            <a:avLst/>
          </a:prstGeom>
          <a:noFill/>
          <a:ln>
            <a:noFill/>
          </a:ln>
        </p:spPr>
        <p:txBody>
          <a:bodyPr vert="horz" wrap="square" rtlCol="0" anchor="ctr">
            <a:spAutoFit/>
          </a:bodyPr>
          <a:lstStyle/>
          <a:p>
            <a:pPr algn="ctr"/>
            <a:r>
              <a:rPr lang="zh-TW" altLang="en-US" sz="4800" dirty="0" smtClean="0">
                <a:solidFill>
                  <a:prstClr val="white"/>
                </a:solidFill>
                <a:latin typeface="王漢宗特黑體繁" pitchFamily="2" charset="-120"/>
                <a:ea typeface="王漢宗特黑體繁" pitchFamily="2" charset="-120"/>
              </a:rPr>
              <a:t>三、黑與白對比是突顯手法</a:t>
            </a:r>
            <a:endParaRPr lang="zh-TW" altLang="en-US" sz="4800" dirty="0">
              <a:solidFill>
                <a:prstClr val="white"/>
              </a:solidFill>
              <a:latin typeface="王漢宗特黑體繁" pitchFamily="2" charset="-120"/>
              <a:ea typeface="王漢宗特黑體繁" pitchFamily="2" charset="-12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物件 4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35" name="think-cell Slide" r:id="rId7" imgW="0" imgH="0" progId="TCLayout.ActiveDocument.1">
                  <p:embed/>
                </p:oleObj>
              </mc:Choice>
              <mc:Fallback>
                <p:oleObj name="think-cell Slide" r:id="rId7" imgW="0" imgH="0" progId="TCLayout.ActiveDocument.1">
                  <p:embed/>
                  <p:pic>
                    <p:nvPicPr>
                      <p:cNvPr id="0" name="Rectangle 1" hidden="1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群組 5"/>
          <p:cNvGrpSpPr/>
          <p:nvPr/>
        </p:nvGrpSpPr>
        <p:grpSpPr>
          <a:xfrm>
            <a:off x="0" y="260647"/>
            <a:ext cx="9144000" cy="6613200"/>
            <a:chOff x="0" y="260647"/>
            <a:chExt cx="9144000" cy="6613200"/>
          </a:xfrm>
        </p:grpSpPr>
        <p:pic>
          <p:nvPicPr>
            <p:cNvPr id="120834" name="Picture 2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8" cstate="print"/>
            <a:srcRect l="6878" t="9383" r="4858" b="5879"/>
            <a:stretch>
              <a:fillRect/>
            </a:stretch>
          </p:blipFill>
          <p:spPr bwMode="auto">
            <a:xfrm>
              <a:off x="251520" y="260647"/>
              <a:ext cx="8892480" cy="6608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矩形 3"/>
            <p:cNvSpPr/>
            <p:nvPr>
              <p:custDataLst>
                <p:tags r:id="rId5"/>
              </p:custDataLst>
            </p:nvPr>
          </p:nvSpPr>
          <p:spPr>
            <a:xfrm>
              <a:off x="0" y="260647"/>
              <a:ext cx="251520" cy="6613200"/>
            </a:xfrm>
            <a:prstGeom prst="rect">
              <a:avLst/>
            </a:prstGeom>
            <a:solidFill>
              <a:srgbClr val="1E1E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" name="文字方塊 2"/>
          <p:cNvSpPr txBox="1"/>
          <p:nvPr>
            <p:custDataLst>
              <p:tags r:id="rId3"/>
            </p:custDataLst>
          </p:nvPr>
        </p:nvSpPr>
        <p:spPr>
          <a:xfrm>
            <a:off x="5016" y="260647"/>
            <a:ext cx="9144000" cy="830997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noFill/>
          </a:ln>
        </p:spPr>
        <p:txBody>
          <a:bodyPr vert="horz" wrap="square" rtlCol="0" anchor="ctr">
            <a:spAutoFit/>
          </a:bodyPr>
          <a:lstStyle/>
          <a:p>
            <a:pPr algn="ctr"/>
            <a:r>
              <a:rPr lang="zh-TW" altLang="en-US" sz="4800" dirty="0" smtClean="0">
                <a:solidFill>
                  <a:srgbClr val="C00000"/>
                </a:solidFill>
                <a:latin typeface="王漢宗特黑體繁" pitchFamily="2" charset="-120"/>
                <a:ea typeface="王漢宗特黑體繁" pitchFamily="2" charset="-120"/>
              </a:rPr>
              <a:t>實例：利用對比來強調視覺</a:t>
            </a:r>
            <a:endParaRPr lang="zh-TW" altLang="en-US" sz="4800" dirty="0">
              <a:solidFill>
                <a:srgbClr val="C00000"/>
              </a:solidFill>
              <a:latin typeface="王漢宗特黑體繁" pitchFamily="2" charset="-120"/>
              <a:ea typeface="王漢宗特黑體繁" pitchFamily="2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物件 5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459" name="think-cell Slide" r:id="rId8" imgW="0" imgH="0" progId="TCLayout.ActiveDocument.1">
                  <p:embed/>
                </p:oleObj>
              </mc:Choice>
              <mc:Fallback>
                <p:oleObj name="think-cell Slide" r:id="rId8" imgW="0" imgH="0" progId="TCLayout.ActiveDocument.1">
                  <p:embed/>
                  <p:pic>
                    <p:nvPicPr>
                      <p:cNvPr id="0" name="Rectangle 1" hidden="1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4514" name="Picture 2" descr="G:\圖檔\JPG\环保\群干货-第六期-环保-031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" y="0"/>
            <a:ext cx="9189826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1331640" y="1821016"/>
            <a:ext cx="6418027" cy="4789517"/>
          </a:xfrm>
          <a:prstGeom prst="rect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alpha val="0"/>
                </a:schemeClr>
              </a:gs>
              <a:gs pos="36000">
                <a:schemeClr val="bg1">
                  <a:shade val="67500"/>
                  <a:satMod val="115000"/>
                  <a:alpha val="14000"/>
                </a:schemeClr>
              </a:gs>
              <a:gs pos="59000">
                <a:schemeClr val="bg1">
                  <a:shade val="100000"/>
                  <a:satMod val="115000"/>
                  <a:alpha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-1" y="0"/>
            <a:ext cx="9189827" cy="1821016"/>
          </a:xfrm>
          <a:prstGeom prst="rect">
            <a:avLst/>
          </a:prstGeom>
          <a:solidFill>
            <a:srgbClr val="FFFFFF">
              <a:alpha val="9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prstClr val="white"/>
              </a:solidFill>
            </a:endParaRPr>
          </a:p>
        </p:txBody>
      </p:sp>
      <p:sp>
        <p:nvSpPr>
          <p:cNvPr id="4" name="文字方塊 3"/>
          <p:cNvSpPr txBox="1"/>
          <p:nvPr>
            <p:custDataLst>
              <p:tags r:id="rId5"/>
            </p:custDataLst>
          </p:nvPr>
        </p:nvSpPr>
        <p:spPr>
          <a:xfrm>
            <a:off x="0" y="990019"/>
            <a:ext cx="9144000" cy="830997"/>
          </a:xfrm>
          <a:prstGeom prst="rect">
            <a:avLst/>
          </a:prstGeom>
          <a:noFill/>
          <a:ln>
            <a:noFill/>
          </a:ln>
        </p:spPr>
        <p:txBody>
          <a:bodyPr vert="horz" wrap="square" rtlCol="0" anchor="ctr">
            <a:spAutoFit/>
          </a:bodyPr>
          <a:lstStyle/>
          <a:p>
            <a:pPr algn="ctr"/>
            <a:r>
              <a:rPr lang="zh-TW" altLang="en-US" sz="4800" dirty="0" smtClean="0">
                <a:solidFill>
                  <a:srgbClr val="0000FF"/>
                </a:solidFill>
                <a:latin typeface="王漢宗特黑體繁" pitchFamily="2" charset="-120"/>
                <a:ea typeface="王漢宗特黑體繁" pitchFamily="2" charset="-120"/>
              </a:rPr>
              <a:t>四、摭蔽也是突顯手法之一</a:t>
            </a:r>
            <a:endParaRPr lang="zh-TW" altLang="en-US" sz="4800" dirty="0">
              <a:solidFill>
                <a:srgbClr val="0000FF"/>
              </a:solidFill>
              <a:latin typeface="王漢宗特黑體繁" pitchFamily="2" charset="-120"/>
              <a:ea typeface="王漢宗特黑體繁" pitchFamily="2" charset="-120"/>
            </a:endParaRPr>
          </a:p>
        </p:txBody>
      </p:sp>
      <p:sp>
        <p:nvSpPr>
          <p:cNvPr id="7" name="矩形 6"/>
          <p:cNvSpPr/>
          <p:nvPr/>
        </p:nvSpPr>
        <p:spPr>
          <a:xfrm flipV="1">
            <a:off x="-1" y="6610532"/>
            <a:ext cx="9189827" cy="293185"/>
          </a:xfrm>
          <a:prstGeom prst="rect">
            <a:avLst/>
          </a:prstGeom>
          <a:solidFill>
            <a:srgbClr val="FFFFFF">
              <a:alpha val="9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 rot="16200000" flipV="1">
            <a:off x="-1728941" y="3549955"/>
            <a:ext cx="4789517" cy="1331640"/>
          </a:xfrm>
          <a:prstGeom prst="rect">
            <a:avLst/>
          </a:prstGeom>
          <a:solidFill>
            <a:srgbClr val="FFFFFF">
              <a:alpha val="9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>
            <p:custDataLst>
              <p:tags r:id="rId6"/>
            </p:custDataLst>
          </p:nvPr>
        </p:nvSpPr>
        <p:spPr>
          <a:xfrm rot="16200000" flipV="1">
            <a:off x="6077950" y="3492730"/>
            <a:ext cx="4789517" cy="1446085"/>
          </a:xfrm>
          <a:prstGeom prst="rect">
            <a:avLst/>
          </a:prstGeom>
          <a:solidFill>
            <a:srgbClr val="FFFFFF">
              <a:alpha val="9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6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TEwcdoVZEWxG24mThrch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Wdn0jYhfUO40.InHmlKVg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cG1PiW790Kms4jKEPDYOQ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GI0bEZCLEacA4V05ZIiiw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Tq20J1.MUi8JhCmZvEDbA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mx1iYRAQkOcrBvProCf8Q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vm6VKkU0kCqcnkS4d2IjA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wpgxXrA1kmWHZ41ygOOpA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ZtQUW9FcUSBpeAOQeO5v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ZtQUW9FcUSBpeAOQeO5vA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Njsh3LJPk6zP4xlOLzPkA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uEPaT73vUm1ZYwC_caQ3A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pE7VdgcuEWT8WVoXMeMng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ZtQUW9FcUSBpeAOQeO5vA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eHydqt0DkSYEyqlsEwwqQ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C5LtK4zOk25j3b534V43w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pE7VdgcuEWT8WVoXMeMn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PaflN06WkCMgOPyXNiZQw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R74kmOJmUunnL1M.XvcTA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W.4TGATwk6gv65Q9jLghQ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ERkG_i3XUKYtUEFaCZkgA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Cdwr3gCCkW3to8ly1aQHQ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TMc2lG8dkuGfDjOTzVu8w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3l8dSFkUkm0EEd14dPFEg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cr6gcIUWkukaxhdRywMgg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huUfUjm1kWf.DsYrScKXQ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ZtQUW9FcUSBpeAOQeO5vA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pE7VdgcuEWT8WVoXMeMng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ZtQUW9FcUSBpeAOQeO5vA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pE7VdgcuEWT8WVoXMeMng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ZtQUW9FcUSBpeAOQeO5vA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ZtQUW9FcUSBpeAOQeO5vA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Tq20J1.MUi8JhCmZvEDbA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Tq20J1.MUi8JhCmZvEDbA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ZW7PgKHiEeSlJTVxa7.y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.qmgeGDtUG417UjxaOmdw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dkQMnoLm0eu1S_ATE7rZw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cFi0hcG60.wp41XJdiUlQ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zzafCU2_0io.KHlz0t81g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PQ1SKG0EkSM1iJalj6LxQ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N0Vu8r2o0G.lMzEjw4Yfg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Nl1DHHA5kyWoqb8V4G9hA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kNkIlQ1GU2xctGrT6Dqug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EOGdVlgX0q8d2BpA8ByLw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BbDQ6Dz6UaLrq15PMJRI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HSfeXaNEk6uWjhBZINCRA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xcxy1wCo0C7UX6a5olpng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XI25V362UiDJ64Clu4IWQ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Tq20J1.MUi8JhCmZvEDbA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cFi0hcG60.wp41XJdiUlQ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XJmGiGaPEueh7zXAKMlDw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cFi0hcG60.wp41XJdiUlQ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.s7VttpsUWJ1.M8nXOV.Q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Tq20J1.MUi8JhCmZvEDbA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Tq20J1.MUi8JhCmZvEDbA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um.1yYrK0eBbqhXN_JoGQ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Tq20J1.MUi8JhCmZvEDbA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C8ApWUnnkC5srqaKgCYbA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P59JiXHAESvJQknDo.zww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RMIX7aXyUmQAT4owYeYZQ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btett3pikmFOm_d2fNfxQ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M1HR.eCHkinojBHOVVTKw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Odr98hax0enIQ7KOJlF2A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xrJZjFfuUGMD4AAeo7BMw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ZDzvQhHskim36fsGMu1H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dG3sMHai0Sh1qeqk.2k2A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2Kc9mta5ku5aTuDE1_JeA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AJNt6tQLEGoirWvtVs6zw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u_DMa_POUCp1XAm3FOLAA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Tq20J1.MUi8JhCmZvEDb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3bFInK.70qfMqbwwDIm1w"/>
</p:tagLst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6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7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8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视点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9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0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1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CC3300"/>
      </a:dk2>
      <a:lt2>
        <a:srgbClr val="808080"/>
      </a:lt2>
      <a:accent1>
        <a:srgbClr val="FF6161"/>
      </a:accent1>
      <a:accent2>
        <a:srgbClr val="FFC319"/>
      </a:accent2>
      <a:accent3>
        <a:srgbClr val="FFFFFF"/>
      </a:accent3>
      <a:accent4>
        <a:srgbClr val="000000"/>
      </a:accent4>
      <a:accent5>
        <a:srgbClr val="FFB7B7"/>
      </a:accent5>
      <a:accent6>
        <a:srgbClr val="E7B016"/>
      </a:accent6>
      <a:hlink>
        <a:srgbClr val="A8D02A"/>
      </a:hlink>
      <a:folHlink>
        <a:srgbClr val="5CB1FE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FFFFF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6699"/>
        </a:dk2>
        <a:lt2>
          <a:srgbClr val="808080"/>
        </a:lt2>
        <a:accent1>
          <a:srgbClr val="78ABDA"/>
        </a:accent1>
        <a:accent2>
          <a:srgbClr val="8BD1C4"/>
        </a:accent2>
        <a:accent3>
          <a:srgbClr val="FFFFFF"/>
        </a:accent3>
        <a:accent4>
          <a:srgbClr val="000000"/>
        </a:accent4>
        <a:accent5>
          <a:srgbClr val="BED2EA"/>
        </a:accent5>
        <a:accent6>
          <a:srgbClr val="7DBDB1"/>
        </a:accent6>
        <a:hlink>
          <a:srgbClr val="89D278"/>
        </a:hlink>
        <a:folHlink>
          <a:srgbClr val="CEC0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5C1767"/>
        </a:dk2>
        <a:lt2>
          <a:srgbClr val="808080"/>
        </a:lt2>
        <a:accent1>
          <a:srgbClr val="D87AA5"/>
        </a:accent1>
        <a:accent2>
          <a:srgbClr val="AC8CD0"/>
        </a:accent2>
        <a:accent3>
          <a:srgbClr val="FFFFFF"/>
        </a:accent3>
        <a:accent4>
          <a:srgbClr val="000000"/>
        </a:accent4>
        <a:accent5>
          <a:srgbClr val="E9BECF"/>
        </a:accent5>
        <a:accent6>
          <a:srgbClr val="9B7EBC"/>
        </a:accent6>
        <a:hlink>
          <a:srgbClr val="DA7F70"/>
        </a:hlink>
        <a:folHlink>
          <a:srgbClr val="85A3D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2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微软雅黑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微软雅黑" pitchFamily="34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3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14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15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16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17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5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WelcomeDo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elcomeDoc" id="{E1E7EDF9-8B79-4E5D-B508-2301E35CD219}" vid="{4342E303-0389-44F2-B6F0-C13C203CC598}"/>
    </a:ext>
  </a:extLst>
</a:theme>
</file>

<file path=ppt/theme/theme4.xml><?xml version="1.0" encoding="utf-8"?>
<a:theme xmlns:a="http://schemas.openxmlformats.org/drawingml/2006/main" name="2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Standarddesign">
  <a:themeElements>
    <a:clrScheme name="1_Standarddesign 1">
      <a:dk1>
        <a:srgbClr val="000000"/>
      </a:dk1>
      <a:lt1>
        <a:srgbClr val="FFFFFF"/>
      </a:lt1>
      <a:dk2>
        <a:srgbClr val="4C7013"/>
      </a:dk2>
      <a:lt2>
        <a:srgbClr val="0061B2"/>
      </a:lt2>
      <a:accent1>
        <a:srgbClr val="FEA501"/>
      </a:accent1>
      <a:accent2>
        <a:srgbClr val="C40505"/>
      </a:accent2>
      <a:accent3>
        <a:srgbClr val="FFFFFF"/>
      </a:accent3>
      <a:accent4>
        <a:srgbClr val="000000"/>
      </a:accent4>
      <a:accent5>
        <a:srgbClr val="FECFAA"/>
      </a:accent5>
      <a:accent6>
        <a:srgbClr val="B10404"/>
      </a:accent6>
      <a:hlink>
        <a:srgbClr val="919191"/>
      </a:hlink>
      <a:folHlink>
        <a:srgbClr val="C9C9C9"/>
      </a:folHlink>
    </a:clrScheme>
    <a:fontScheme name="1_Standard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Standarddesign 1">
        <a:dk1>
          <a:srgbClr val="000000"/>
        </a:dk1>
        <a:lt1>
          <a:srgbClr val="FFFFFF"/>
        </a:lt1>
        <a:dk2>
          <a:srgbClr val="4C7013"/>
        </a:dk2>
        <a:lt2>
          <a:srgbClr val="0061B2"/>
        </a:lt2>
        <a:accent1>
          <a:srgbClr val="FEA501"/>
        </a:accent1>
        <a:accent2>
          <a:srgbClr val="C40505"/>
        </a:accent2>
        <a:accent3>
          <a:srgbClr val="FFFFFF"/>
        </a:accent3>
        <a:accent4>
          <a:srgbClr val="000000"/>
        </a:accent4>
        <a:accent5>
          <a:srgbClr val="FECFAA"/>
        </a:accent5>
        <a:accent6>
          <a:srgbClr val="B10404"/>
        </a:accent6>
        <a:hlink>
          <a:srgbClr val="919191"/>
        </a:hlink>
        <a:folHlink>
          <a:srgbClr val="C9C9C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5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1014</TotalTime>
  <Words>483</Words>
  <Application>Microsoft Office PowerPoint</Application>
  <PresentationFormat>全屏显示(4:3)</PresentationFormat>
  <Paragraphs>90</Paragraphs>
  <Slides>25</Slides>
  <Notes>4</Notes>
  <HiddenSlides>0</HiddenSlides>
  <MMClips>0</MMClips>
  <ScaleCrop>false</ScaleCrop>
  <HeadingPairs>
    <vt:vector size="6" baseType="variant">
      <vt:variant>
        <vt:lpstr>主题</vt:lpstr>
      </vt:variant>
      <vt:variant>
        <vt:i4>24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50" baseType="lpstr">
      <vt:lpstr>Office 佈景主題</vt:lpstr>
      <vt:lpstr>默认设计模板</vt:lpstr>
      <vt:lpstr>WelcomeDoc</vt:lpstr>
      <vt:lpstr>2_Office 佈景主題</vt:lpstr>
      <vt:lpstr>3_Office 佈景主題</vt:lpstr>
      <vt:lpstr>4_Office 佈景主題</vt:lpstr>
      <vt:lpstr>1_Standarddesign</vt:lpstr>
      <vt:lpstr>5_Office 佈景主題</vt:lpstr>
      <vt:lpstr>1_Office 主题</vt:lpstr>
      <vt:lpstr>6_Office 佈景主題</vt:lpstr>
      <vt:lpstr>7_Office 佈景主題</vt:lpstr>
      <vt:lpstr>8_Office 佈景主題</vt:lpstr>
      <vt:lpstr>1_Office 主题​​</vt:lpstr>
      <vt:lpstr>9_Office 佈景主題</vt:lpstr>
      <vt:lpstr>10_Office 佈景主題</vt:lpstr>
      <vt:lpstr>2_Office 主题</vt:lpstr>
      <vt:lpstr>11_Office 佈景主題</vt:lpstr>
      <vt:lpstr>Default Design</vt:lpstr>
      <vt:lpstr>12_Office 佈景主題</vt:lpstr>
      <vt:lpstr>13_Office 佈景主題</vt:lpstr>
      <vt:lpstr>14_Office 佈景主題</vt:lpstr>
      <vt:lpstr>15_Office 佈景主題</vt:lpstr>
      <vt:lpstr>16_Office 佈景主題</vt:lpstr>
      <vt:lpstr>17_Office 佈景主題</vt:lpstr>
      <vt:lpstr>think-cell Slide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大牧场放牧业</vt:lpstr>
      <vt:lpstr>PowerPoint 演示文稿</vt:lpstr>
      <vt:lpstr>PowerPoint 演示文稿</vt:lpstr>
      <vt:lpstr>PowerPoint 演示文稿</vt:lpstr>
      <vt:lpstr>PowerPoint 演示文稿</vt:lpstr>
      <vt:lpstr>ThemeGallery PowerTemplate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Your Company Name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Your User Name</dc:creator>
  <cp:lastModifiedBy>SUNNY-PC</cp:lastModifiedBy>
  <cp:revision>117</cp:revision>
  <dcterms:created xsi:type="dcterms:W3CDTF">2014-03-20T03:35:39Z</dcterms:created>
  <dcterms:modified xsi:type="dcterms:W3CDTF">2014-04-14T14:34:38Z</dcterms:modified>
</cp:coreProperties>
</file>