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3"/>
    <p:sldId id="257" r:id="rId4"/>
    <p:sldId id="259" r:id="rId5"/>
    <p:sldId id="273" r:id="rId6"/>
    <p:sldId id="263" r:id="rId7"/>
    <p:sldId id="262" r:id="rId8"/>
    <p:sldId id="264" r:id="rId9"/>
    <p:sldId id="258" r:id="rId10"/>
    <p:sldId id="265" r:id="rId11"/>
    <p:sldId id="267" r:id="rId12"/>
    <p:sldId id="266" r:id="rId13"/>
    <p:sldId id="268" r:id="rId14"/>
    <p:sldId id="270" r:id="rId15"/>
    <p:sldId id="269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6" Type="http://schemas.microsoft.com/office/2011/relationships/chartColorStyle" Target="colors1.xml"/><Relationship Id="rId5" Type="http://schemas.microsoft.com/office/2011/relationships/chartStyle" Target="style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1.15</c:v>
                </c:pt>
                <c:pt idx="1">
                  <c:v>1.15</c:v>
                </c:pt>
                <c:pt idx="2">
                  <c:v>1.15</c:v>
                </c:pt>
                <c:pt idx="3">
                  <c:v>1.15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52403984"/>
        <c:axId val="452404376"/>
      </c:barChart>
      <c:scatterChart>
        <c:scatterStyle val="marker"/>
        <c:varyColors val="0"/>
        <c:ser>
          <c:idx val="2"/>
          <c:order val="2"/>
          <c:tx>
            <c:strRef>
              <c:f>图标</c:f>
              <c:strCache>
                <c:ptCount val="1"/>
                <c:pt idx="0">
                  <c:v>图标</c:v>
                </c:pt>
              </c:strCache>
            </c:strRef>
          </c:tx>
          <c:spPr>
            <a:noFill/>
            <a:ln w="25400" cap="rnd">
              <a:noFill/>
              <a:round/>
            </a:ln>
            <a:effectLst/>
          </c:spPr>
          <c:marker>
            <c:symbol val="picture"/>
            <c:size val="5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0.0734355044699873"/>
                  <c:y val="0.00364254527296575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70242656449553"/>
                  <c:y val="0.0109276358188972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718390804597701"/>
                  <c:y val="0.00364254527296575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718390804597702"/>
                  <c:y val="0.00728509054593149"/>
                </c:manualLayout>
              </c:layout>
              <c:numFmt formatCode="General" sourceLinked="1"/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 c:formatCode="General">
                  <c:v>7</c:v>
                </c:pt>
                <c:pt idx="1" c:formatCode="General">
                  <c:v>5</c:v>
                </c:pt>
                <c:pt idx="2" c:formatCode="General">
                  <c:v>3</c:v>
                </c:pt>
                <c:pt idx="3" c:formatCode="General">
                  <c:v>1</c:v>
                </c:pt>
              </c:numCache>
            </c:numRef>
          </c:yVal>
          <c:smooth val="0"/>
        </c:ser>
        <c:dLbls>
          <c:dLblPos val="r"/>
          <c:showLegendKey val="0"/>
          <c:showVal val="0"/>
          <c:showCatName val="0"/>
          <c:showSerName val="0"/>
          <c:showPercent val="0"/>
          <c:showBubbleSize val="0"/>
        </c:dLbls>
        <c:axId val="452405160"/>
        <c:axId val="452404768"/>
      </c:scatterChart>
      <c:catAx>
        <c:axId val="4524039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</a:p>
        </c:txPr>
        <c:crossAx val="452404376"/>
        <c:crosses val="autoZero"/>
        <c:auto val="1"/>
        <c:lblAlgn val="ctr"/>
        <c:lblOffset val="100"/>
        <c:tickMarkSkip val="1"/>
        <c:noMultiLvlLbl val="0"/>
      </c:catAx>
      <c:valAx>
        <c:axId val="452404376"/>
        <c:scaling>
          <c:orientation val="minMax"/>
          <c:max val="1.15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3984"/>
        <c:crosses val="autoZero"/>
        <c:crossBetween val="between"/>
      </c:valAx>
      <c:valAx>
        <c:axId val="452405160"/>
        <c:scaling>
          <c:orientation val="minMax"/>
          <c:max val="1.15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4768"/>
        <c:crosses val="max"/>
        <c:crossBetween val="midCat"/>
      </c:valAx>
      <c:valAx>
        <c:axId val="45240476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600" b="0">
                <a:solidFill>
                  <a:srgbClr val="3D5070"/>
                </a:solidFill>
              </a:defRPr>
            </a:pPr>
          </a:p>
        </c:txPr>
        <c:crossAx val="452405160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>
          <a:solidFill>
            <a:srgbClr val="3D5070"/>
          </a:solidFill>
          <a:latin typeface="+mn-ea"/>
          <a:ea typeface="+mn-ea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9753360"/>
        <c:axId val="449752184"/>
      </c:barChart>
      <c:catAx>
        <c:axId val="44975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</a:p>
        </c:txPr>
        <c:crossAx val="449752184"/>
        <c:crosses val="autoZero"/>
        <c:auto val="1"/>
        <c:lblAlgn val="ctr"/>
        <c:lblOffset val="0"/>
        <c:tickMarkSkip val="1"/>
        <c:noMultiLvlLbl val="0"/>
      </c:catAx>
      <c:valAx>
        <c:axId val="449752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44975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solidFill>
            <a:srgbClr val="3D5070"/>
          </a:solidFill>
          <a:latin typeface="+mn-ea"/>
          <a:ea typeface="+mn-ea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A4717-9246-4F9C-9F7C-944B487DF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51DBA-3E00-4BF4-A968-83A0708587D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68" b="37487"/>
          <a:stretch>
            <a:fillRect/>
          </a:stretch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grpSp>
        <p:nvGrpSpPr>
          <p:cNvPr id="8" name="Group 696"/>
          <p:cNvGrpSpPr>
            <a:grpSpLocks noChangeAspect="1"/>
          </p:cNvGrpSpPr>
          <p:nvPr userDrawn="1"/>
        </p:nvGrpSpPr>
        <p:grpSpPr bwMode="auto">
          <a:xfrm>
            <a:off x="197951" y="1887793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9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4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5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/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"/>
            <p:cNvSpPr/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"/>
            <p:cNvSpPr/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473329" y="330684"/>
            <a:ext cx="443309" cy="493813"/>
            <a:chOff x="11277791" y="161133"/>
            <a:chExt cx="433767" cy="483184"/>
          </a:xfrm>
        </p:grpSpPr>
        <p:sp>
          <p:nvSpPr>
            <p:cNvPr id="8" name="任意多边形 7"/>
            <p:cNvSpPr/>
            <p:nvPr/>
          </p:nvSpPr>
          <p:spPr>
            <a:xfrm>
              <a:off x="11306151" y="248609"/>
              <a:ext cx="69026" cy="205628"/>
            </a:xfrm>
            <a:custGeom>
              <a:avLst/>
              <a:gdLst>
                <a:gd name="connsiteX0" fmla="*/ 180000 w 360000"/>
                <a:gd name="connsiteY0" fmla="*/ 0 h 1072434"/>
                <a:gd name="connsiteX1" fmla="*/ 356343 w 360000"/>
                <a:gd name="connsiteY1" fmla="*/ 143724 h 1072434"/>
                <a:gd name="connsiteX2" fmla="*/ 358846 w 360000"/>
                <a:gd name="connsiteY2" fmla="*/ 168550 h 1072434"/>
                <a:gd name="connsiteX3" fmla="*/ 360000 w 360000"/>
                <a:gd name="connsiteY3" fmla="*/ 191410 h 1072434"/>
                <a:gd name="connsiteX4" fmla="*/ 360000 w 360000"/>
                <a:gd name="connsiteY4" fmla="*/ 191450 h 1072434"/>
                <a:gd name="connsiteX5" fmla="*/ 353496 w 360000"/>
                <a:gd name="connsiteY5" fmla="*/ 320258 h 1072434"/>
                <a:gd name="connsiteX6" fmla="*/ 72278 w 360000"/>
                <a:gd name="connsiteY6" fmla="*/ 992907 h 1072434"/>
                <a:gd name="connsiteX7" fmla="*/ 0 w 360000"/>
                <a:gd name="connsiteY7" fmla="*/ 1072434 h 1072434"/>
                <a:gd name="connsiteX8" fmla="*/ 0 w 360000"/>
                <a:gd name="connsiteY8" fmla="*/ 180000 h 1072434"/>
                <a:gd name="connsiteX9" fmla="*/ 180000 w 360000"/>
                <a:gd name="connsiteY9" fmla="*/ 0 h 107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1072434">
                  <a:moveTo>
                    <a:pt x="180000" y="0"/>
                  </a:moveTo>
                  <a:cubicBezTo>
                    <a:pt x="266985" y="0"/>
                    <a:pt x="339559" y="61701"/>
                    <a:pt x="356343" y="143724"/>
                  </a:cubicBezTo>
                  <a:lnTo>
                    <a:pt x="358846" y="168550"/>
                  </a:lnTo>
                  <a:lnTo>
                    <a:pt x="360000" y="191410"/>
                  </a:lnTo>
                  <a:lnTo>
                    <a:pt x="360000" y="191450"/>
                  </a:lnTo>
                  <a:lnTo>
                    <a:pt x="353496" y="320258"/>
                  </a:lnTo>
                  <a:cubicBezTo>
                    <a:pt x="327686" y="574403"/>
                    <a:pt x="226347" y="806220"/>
                    <a:pt x="72278" y="992907"/>
                  </a:cubicBezTo>
                  <a:lnTo>
                    <a:pt x="0" y="1072434"/>
                  </a:lnTo>
                  <a:lnTo>
                    <a:pt x="0" y="180000"/>
                  </a:ln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306151" y="315253"/>
              <a:ext cx="69026" cy="241588"/>
            </a:xfrm>
            <a:custGeom>
              <a:avLst/>
              <a:gdLst>
                <a:gd name="connsiteX0" fmla="*/ 360000 w 360000"/>
                <a:gd name="connsiteY0" fmla="*/ 0 h 1259979"/>
                <a:gd name="connsiteX1" fmla="*/ 360000 w 360000"/>
                <a:gd name="connsiteY1" fmla="*/ 1079979 h 1259979"/>
                <a:gd name="connsiteX2" fmla="*/ 180000 w 360000"/>
                <a:gd name="connsiteY2" fmla="*/ 1259979 h 1259979"/>
                <a:gd name="connsiteX3" fmla="*/ 0 w 360000"/>
                <a:gd name="connsiteY3" fmla="*/ 1079979 h 1259979"/>
                <a:gd name="connsiteX4" fmla="*/ 0 w 360000"/>
                <a:gd name="connsiteY4" fmla="*/ 880984 h 1259979"/>
                <a:gd name="connsiteX5" fmla="*/ 72278 w 360000"/>
                <a:gd name="connsiteY5" fmla="*/ 801457 h 1259979"/>
                <a:gd name="connsiteX6" fmla="*/ 353496 w 360000"/>
                <a:gd name="connsiteY6" fmla="*/ 128808 h 125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00" h="1259979">
                  <a:moveTo>
                    <a:pt x="360000" y="0"/>
                  </a:moveTo>
                  <a:lnTo>
                    <a:pt x="360000" y="1079979"/>
                  </a:lnTo>
                  <a:cubicBezTo>
                    <a:pt x="360000" y="1179390"/>
                    <a:pt x="279411" y="1259979"/>
                    <a:pt x="180000" y="1259979"/>
                  </a:cubicBezTo>
                  <a:cubicBezTo>
                    <a:pt x="80589" y="1259979"/>
                    <a:pt x="0" y="1179390"/>
                    <a:pt x="0" y="1079979"/>
                  </a:cubicBezTo>
                  <a:lnTo>
                    <a:pt x="0" y="880984"/>
                  </a:lnTo>
                  <a:lnTo>
                    <a:pt x="72278" y="801457"/>
                  </a:lnTo>
                  <a:cubicBezTo>
                    <a:pt x="226347" y="614770"/>
                    <a:pt x="327686" y="382953"/>
                    <a:pt x="353496" y="1288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439218" y="161133"/>
              <a:ext cx="69026" cy="690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469966" y="166047"/>
              <a:ext cx="238847" cy="414158"/>
            </a:xfrm>
            <a:custGeom>
              <a:avLst/>
              <a:gdLst>
                <a:gd name="connsiteX0" fmla="*/ 0 w 1245685"/>
                <a:gd name="connsiteY0" fmla="*/ 0 h 2160000"/>
                <a:gd name="connsiteX1" fmla="*/ 1234401 w 1245685"/>
                <a:gd name="connsiteY1" fmla="*/ 1006066 h 2160000"/>
                <a:gd name="connsiteX2" fmla="*/ 1245685 w 1245685"/>
                <a:gd name="connsiteY2" fmla="*/ 1080000 h 2160000"/>
                <a:gd name="connsiteX3" fmla="*/ 1234401 w 1245685"/>
                <a:gd name="connsiteY3" fmla="*/ 1153934 h 2160000"/>
                <a:gd name="connsiteX4" fmla="*/ 0 w 1245685"/>
                <a:gd name="connsiteY4" fmla="*/ 2160000 h 2160000"/>
                <a:gd name="connsiteX5" fmla="*/ 900000 w 1245685"/>
                <a:gd name="connsiteY5" fmla="*/ 1260000 h 2160000"/>
                <a:gd name="connsiteX6" fmla="*/ 895353 w 1245685"/>
                <a:gd name="connsiteY6" fmla="*/ 1167980 h 2160000"/>
                <a:gd name="connsiteX7" fmla="*/ 881926 w 1245685"/>
                <a:gd name="connsiteY7" fmla="*/ 1080000 h 2160000"/>
                <a:gd name="connsiteX8" fmla="*/ 895353 w 1245685"/>
                <a:gd name="connsiteY8" fmla="*/ 992020 h 2160000"/>
                <a:gd name="connsiteX9" fmla="*/ 900000 w 1245685"/>
                <a:gd name="connsiteY9" fmla="*/ 900000 h 2160000"/>
                <a:gd name="connsiteX10" fmla="*/ 0 w 1245685"/>
                <a:gd name="connsiteY10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685" h="2160000">
                  <a:moveTo>
                    <a:pt x="0" y="0"/>
                  </a:moveTo>
                  <a:cubicBezTo>
                    <a:pt x="608894" y="0"/>
                    <a:pt x="1116911" y="431905"/>
                    <a:pt x="1234401" y="1006066"/>
                  </a:cubicBezTo>
                  <a:lnTo>
                    <a:pt x="1245685" y="1080000"/>
                  </a:lnTo>
                  <a:lnTo>
                    <a:pt x="1234401" y="1153934"/>
                  </a:lnTo>
                  <a:cubicBezTo>
                    <a:pt x="1116911" y="1728095"/>
                    <a:pt x="608894" y="2160000"/>
                    <a:pt x="0" y="2160000"/>
                  </a:cubicBezTo>
                  <a:cubicBezTo>
                    <a:pt x="497056" y="2160000"/>
                    <a:pt x="900000" y="1757056"/>
                    <a:pt x="900000" y="1260000"/>
                  </a:cubicBezTo>
                  <a:cubicBezTo>
                    <a:pt x="900000" y="1228934"/>
                    <a:pt x="898426" y="1198236"/>
                    <a:pt x="895353" y="1167980"/>
                  </a:cubicBezTo>
                  <a:lnTo>
                    <a:pt x="881926" y="1080000"/>
                  </a:lnTo>
                  <a:lnTo>
                    <a:pt x="895353" y="992020"/>
                  </a:lnTo>
                  <a:cubicBezTo>
                    <a:pt x="898426" y="961765"/>
                    <a:pt x="900000" y="931066"/>
                    <a:pt x="900000" y="900000"/>
                  </a:cubicBezTo>
                  <a:cubicBezTo>
                    <a:pt x="900000" y="402944"/>
                    <a:pt x="497056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469966" y="161133"/>
              <a:ext cx="172566" cy="207079"/>
            </a:xfrm>
            <a:custGeom>
              <a:avLst/>
              <a:gdLst>
                <a:gd name="connsiteX0" fmla="*/ 0 w 900000"/>
                <a:gd name="connsiteY0" fmla="*/ 0 h 1080000"/>
                <a:gd name="connsiteX1" fmla="*/ 900000 w 900000"/>
                <a:gd name="connsiteY1" fmla="*/ 900000 h 1080000"/>
                <a:gd name="connsiteX2" fmla="*/ 895353 w 900000"/>
                <a:gd name="connsiteY2" fmla="*/ 992020 h 1080000"/>
                <a:gd name="connsiteX3" fmla="*/ 881926 w 900000"/>
                <a:gd name="connsiteY3" fmla="*/ 1080000 h 1080000"/>
                <a:gd name="connsiteX4" fmla="*/ 881715 w 900000"/>
                <a:gd name="connsiteY4" fmla="*/ 1078619 h 1080000"/>
                <a:gd name="connsiteX5" fmla="*/ 0 w 900000"/>
                <a:gd name="connsiteY5" fmla="*/ 360000 h 1080000"/>
                <a:gd name="connsiteX6" fmla="*/ 0 w 900000"/>
                <a:gd name="connsiteY6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000" h="108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cubicBezTo>
                    <a:pt x="900000" y="931066"/>
                    <a:pt x="898426" y="961765"/>
                    <a:pt x="895353" y="992020"/>
                  </a:cubicBezTo>
                  <a:lnTo>
                    <a:pt x="881926" y="1080000"/>
                  </a:lnTo>
                  <a:lnTo>
                    <a:pt x="881715" y="1078619"/>
                  </a:lnTo>
                  <a:cubicBezTo>
                    <a:pt x="797794" y="668504"/>
                    <a:pt x="434924" y="360000"/>
                    <a:pt x="0" y="360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1469966" y="368212"/>
              <a:ext cx="241592" cy="276105"/>
            </a:xfrm>
            <a:custGeom>
              <a:avLst/>
              <a:gdLst>
                <a:gd name="connsiteX0" fmla="*/ 1245685 w 1260000"/>
                <a:gd name="connsiteY0" fmla="*/ 0 h 1440000"/>
                <a:gd name="connsiteX1" fmla="*/ 1253495 w 1260000"/>
                <a:gd name="connsiteY1" fmla="*/ 51172 h 1440000"/>
                <a:gd name="connsiteX2" fmla="*/ 1260000 w 1260000"/>
                <a:gd name="connsiteY2" fmla="*/ 180000 h 1440000"/>
                <a:gd name="connsiteX3" fmla="*/ 0 w 1260000"/>
                <a:gd name="connsiteY3" fmla="*/ 1440000 h 1440000"/>
                <a:gd name="connsiteX4" fmla="*/ 0 w 1260000"/>
                <a:gd name="connsiteY4" fmla="*/ 1080000 h 1440000"/>
                <a:gd name="connsiteX5" fmla="*/ 1234401 w 1260000"/>
                <a:gd name="connsiteY5" fmla="*/ 73934 h 1440000"/>
                <a:gd name="connsiteX6" fmla="*/ 1245685 w 1260000"/>
                <a:gd name="connsiteY6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0000" h="1440000">
                  <a:moveTo>
                    <a:pt x="1245685" y="0"/>
                  </a:moveTo>
                  <a:lnTo>
                    <a:pt x="1253495" y="51172"/>
                  </a:lnTo>
                  <a:cubicBezTo>
                    <a:pt x="1257797" y="93530"/>
                    <a:pt x="1260000" y="136508"/>
                    <a:pt x="1260000" y="180000"/>
                  </a:cubicBezTo>
                  <a:cubicBezTo>
                    <a:pt x="1260000" y="875879"/>
                    <a:pt x="695879" y="1440000"/>
                    <a:pt x="0" y="1440000"/>
                  </a:cubicBezTo>
                  <a:lnTo>
                    <a:pt x="0" y="1080000"/>
                  </a:lnTo>
                  <a:cubicBezTo>
                    <a:pt x="608894" y="1080000"/>
                    <a:pt x="1116911" y="648095"/>
                    <a:pt x="1234401" y="73934"/>
                  </a:cubicBezTo>
                  <a:lnTo>
                    <a:pt x="124568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277791" y="575291"/>
              <a:ext cx="228536" cy="690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306151" y="161133"/>
              <a:ext cx="69026" cy="690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7748157" y="370601"/>
            <a:ext cx="3515426" cy="413978"/>
          </a:xfrm>
          <a:custGeom>
            <a:avLst/>
            <a:gdLst/>
            <a:ahLst/>
            <a:cxnLst/>
            <a:rect l="l" t="t" r="r" b="b"/>
            <a:pathLst>
              <a:path w="2425224" h="285597">
                <a:moveTo>
                  <a:pt x="1005158" y="75708"/>
                </a:moveTo>
                <a:cubicBezTo>
                  <a:pt x="1025040" y="75708"/>
                  <a:pt x="1041158" y="91826"/>
                  <a:pt x="1041158" y="111708"/>
                </a:cubicBezTo>
                <a:cubicBezTo>
                  <a:pt x="1041158" y="131590"/>
                  <a:pt x="1025040" y="147708"/>
                  <a:pt x="1005158" y="147708"/>
                </a:cubicBezTo>
                <a:cubicBezTo>
                  <a:pt x="985276" y="147708"/>
                  <a:pt x="969158" y="131590"/>
                  <a:pt x="969158" y="111708"/>
                </a:cubicBezTo>
                <a:cubicBezTo>
                  <a:pt x="969158" y="91826"/>
                  <a:pt x="985276" y="75708"/>
                  <a:pt x="1005158" y="75708"/>
                </a:cubicBezTo>
                <a:close/>
                <a:moveTo>
                  <a:pt x="2292331" y="66141"/>
                </a:moveTo>
                <a:lnTo>
                  <a:pt x="2348110" y="66141"/>
                </a:lnTo>
                <a:lnTo>
                  <a:pt x="2348110" y="145999"/>
                </a:lnTo>
                <a:cubicBezTo>
                  <a:pt x="2348110" y="154736"/>
                  <a:pt x="2351767" y="159105"/>
                  <a:pt x="2359082" y="159105"/>
                </a:cubicBezTo>
                <a:cubicBezTo>
                  <a:pt x="2365991" y="159105"/>
                  <a:pt x="2369446" y="154228"/>
                  <a:pt x="2369446" y="144475"/>
                </a:cubicBezTo>
                <a:lnTo>
                  <a:pt x="2369446" y="66141"/>
                </a:lnTo>
                <a:lnTo>
                  <a:pt x="2425224" y="66141"/>
                </a:lnTo>
                <a:lnTo>
                  <a:pt x="2425224" y="198729"/>
                </a:lnTo>
                <a:cubicBezTo>
                  <a:pt x="2425224" y="225552"/>
                  <a:pt x="2417096" y="246735"/>
                  <a:pt x="2400840" y="262280"/>
                </a:cubicBezTo>
                <a:cubicBezTo>
                  <a:pt x="2384584" y="277825"/>
                  <a:pt x="2365890" y="285597"/>
                  <a:pt x="2344757" y="285597"/>
                </a:cubicBezTo>
                <a:cubicBezTo>
                  <a:pt x="2334394" y="285597"/>
                  <a:pt x="2323929" y="283667"/>
                  <a:pt x="2313362" y="279806"/>
                </a:cubicBezTo>
                <a:lnTo>
                  <a:pt x="2313362" y="231343"/>
                </a:lnTo>
                <a:cubicBezTo>
                  <a:pt x="2320678" y="234391"/>
                  <a:pt x="2327485" y="235915"/>
                  <a:pt x="2333784" y="235915"/>
                </a:cubicBezTo>
                <a:cubicBezTo>
                  <a:pt x="2351056" y="235915"/>
                  <a:pt x="2362537" y="225755"/>
                  <a:pt x="2368226" y="205435"/>
                </a:cubicBezTo>
                <a:cubicBezTo>
                  <a:pt x="2358676" y="211124"/>
                  <a:pt x="2349024" y="213969"/>
                  <a:pt x="2339271" y="213969"/>
                </a:cubicBezTo>
                <a:cubicBezTo>
                  <a:pt x="2325859" y="213969"/>
                  <a:pt x="2314683" y="208940"/>
                  <a:pt x="2305742" y="198882"/>
                </a:cubicBezTo>
                <a:cubicBezTo>
                  <a:pt x="2296802" y="188823"/>
                  <a:pt x="2292331" y="175666"/>
                  <a:pt x="2292331" y="159410"/>
                </a:cubicBezTo>
                <a:close/>
                <a:moveTo>
                  <a:pt x="2103660" y="66141"/>
                </a:moveTo>
                <a:lnTo>
                  <a:pt x="2159439" y="66141"/>
                </a:lnTo>
                <a:lnTo>
                  <a:pt x="2159439" y="214579"/>
                </a:lnTo>
                <a:lnTo>
                  <a:pt x="2103660" y="214579"/>
                </a:lnTo>
                <a:close/>
                <a:moveTo>
                  <a:pt x="1963147" y="66141"/>
                </a:moveTo>
                <a:lnTo>
                  <a:pt x="2016183" y="66141"/>
                </a:lnTo>
                <a:lnTo>
                  <a:pt x="2032032" y="106375"/>
                </a:lnTo>
                <a:lnTo>
                  <a:pt x="2049101" y="66141"/>
                </a:lnTo>
                <a:lnTo>
                  <a:pt x="2100917" y="66141"/>
                </a:lnTo>
                <a:lnTo>
                  <a:pt x="2031727" y="220370"/>
                </a:lnTo>
                <a:close/>
                <a:moveTo>
                  <a:pt x="1903635" y="66141"/>
                </a:moveTo>
                <a:lnTo>
                  <a:pt x="1959414" y="66141"/>
                </a:lnTo>
                <a:lnTo>
                  <a:pt x="1959414" y="214579"/>
                </a:lnTo>
                <a:lnTo>
                  <a:pt x="1903635" y="214579"/>
                </a:lnTo>
                <a:close/>
                <a:moveTo>
                  <a:pt x="500558" y="66141"/>
                </a:moveTo>
                <a:lnTo>
                  <a:pt x="556337" y="66141"/>
                </a:lnTo>
                <a:lnTo>
                  <a:pt x="556337" y="214579"/>
                </a:lnTo>
                <a:lnTo>
                  <a:pt x="500558" y="214579"/>
                </a:lnTo>
                <a:close/>
                <a:moveTo>
                  <a:pt x="462458" y="66141"/>
                </a:moveTo>
                <a:lnTo>
                  <a:pt x="479527" y="66141"/>
                </a:lnTo>
                <a:lnTo>
                  <a:pt x="479527" y="124663"/>
                </a:lnTo>
                <a:cubicBezTo>
                  <a:pt x="470789" y="124663"/>
                  <a:pt x="465100" y="126187"/>
                  <a:pt x="462458" y="129235"/>
                </a:cubicBezTo>
                <a:cubicBezTo>
                  <a:pt x="459817" y="132283"/>
                  <a:pt x="458191" y="137464"/>
                  <a:pt x="457581" y="144780"/>
                </a:cubicBezTo>
                <a:cubicBezTo>
                  <a:pt x="453314" y="191312"/>
                  <a:pt x="427406" y="214579"/>
                  <a:pt x="379857" y="214579"/>
                </a:cubicBezTo>
                <a:lnTo>
                  <a:pt x="372237" y="214579"/>
                </a:lnTo>
                <a:lnTo>
                  <a:pt x="372237" y="155752"/>
                </a:lnTo>
                <a:cubicBezTo>
                  <a:pt x="382804" y="155752"/>
                  <a:pt x="390017" y="153873"/>
                  <a:pt x="393878" y="150114"/>
                </a:cubicBezTo>
                <a:cubicBezTo>
                  <a:pt x="397739" y="146354"/>
                  <a:pt x="399974" y="139801"/>
                  <a:pt x="400584" y="130454"/>
                </a:cubicBezTo>
                <a:cubicBezTo>
                  <a:pt x="401397" y="116433"/>
                  <a:pt x="402565" y="106730"/>
                  <a:pt x="404089" y="101346"/>
                </a:cubicBezTo>
                <a:cubicBezTo>
                  <a:pt x="405613" y="95961"/>
                  <a:pt x="409067" y="90373"/>
                  <a:pt x="414452" y="84582"/>
                </a:cubicBezTo>
                <a:cubicBezTo>
                  <a:pt x="419837" y="78790"/>
                  <a:pt x="426441" y="74269"/>
                  <a:pt x="434264" y="71018"/>
                </a:cubicBezTo>
                <a:cubicBezTo>
                  <a:pt x="442087" y="67767"/>
                  <a:pt x="451485" y="66141"/>
                  <a:pt x="462458" y="66141"/>
                </a:cubicBezTo>
                <a:close/>
                <a:moveTo>
                  <a:pt x="1687075" y="62788"/>
                </a:moveTo>
                <a:cubicBezTo>
                  <a:pt x="1711052" y="62788"/>
                  <a:pt x="1730001" y="69799"/>
                  <a:pt x="1743920" y="83820"/>
                </a:cubicBezTo>
                <a:cubicBezTo>
                  <a:pt x="1757839" y="97840"/>
                  <a:pt x="1764799" y="117043"/>
                  <a:pt x="1764799" y="141427"/>
                </a:cubicBezTo>
                <a:lnTo>
                  <a:pt x="1764799" y="214579"/>
                </a:lnTo>
                <a:lnTo>
                  <a:pt x="1709020" y="214579"/>
                </a:lnTo>
                <a:lnTo>
                  <a:pt x="1709020" y="145389"/>
                </a:lnTo>
                <a:cubicBezTo>
                  <a:pt x="1709020" y="137464"/>
                  <a:pt x="1707090" y="131216"/>
                  <a:pt x="1703229" y="126644"/>
                </a:cubicBezTo>
                <a:cubicBezTo>
                  <a:pt x="1699368" y="122072"/>
                  <a:pt x="1694288" y="119786"/>
                  <a:pt x="1687989" y="119786"/>
                </a:cubicBezTo>
                <a:cubicBezTo>
                  <a:pt x="1682096" y="119786"/>
                  <a:pt x="1677016" y="121970"/>
                  <a:pt x="1672749" y="126339"/>
                </a:cubicBezTo>
                <a:cubicBezTo>
                  <a:pt x="1668482" y="130708"/>
                  <a:pt x="1666348" y="135940"/>
                  <a:pt x="1666348" y="142036"/>
                </a:cubicBezTo>
                <a:cubicBezTo>
                  <a:pt x="1666348" y="148132"/>
                  <a:pt x="1668279" y="153162"/>
                  <a:pt x="1672140" y="157124"/>
                </a:cubicBezTo>
                <a:cubicBezTo>
                  <a:pt x="1676000" y="161086"/>
                  <a:pt x="1681080" y="163068"/>
                  <a:pt x="1687380" y="163068"/>
                </a:cubicBezTo>
                <a:cubicBezTo>
                  <a:pt x="1692053" y="163068"/>
                  <a:pt x="1696422" y="161848"/>
                  <a:pt x="1700486" y="159410"/>
                </a:cubicBezTo>
                <a:lnTo>
                  <a:pt x="1700486" y="216712"/>
                </a:lnTo>
                <a:cubicBezTo>
                  <a:pt x="1696422" y="217525"/>
                  <a:pt x="1692256" y="217932"/>
                  <a:pt x="1687989" y="217932"/>
                </a:cubicBezTo>
                <a:cubicBezTo>
                  <a:pt x="1665637" y="217932"/>
                  <a:pt x="1646994" y="210464"/>
                  <a:pt x="1632058" y="195529"/>
                </a:cubicBezTo>
                <a:cubicBezTo>
                  <a:pt x="1617123" y="180594"/>
                  <a:pt x="1609656" y="162153"/>
                  <a:pt x="1609656" y="140208"/>
                </a:cubicBezTo>
                <a:cubicBezTo>
                  <a:pt x="1609656" y="118872"/>
                  <a:pt x="1617225" y="100634"/>
                  <a:pt x="1632363" y="85496"/>
                </a:cubicBezTo>
                <a:cubicBezTo>
                  <a:pt x="1647501" y="70358"/>
                  <a:pt x="1665739" y="62788"/>
                  <a:pt x="1687075" y="62788"/>
                </a:cubicBezTo>
                <a:close/>
                <a:moveTo>
                  <a:pt x="1516844" y="62788"/>
                </a:moveTo>
                <a:cubicBezTo>
                  <a:pt x="1538180" y="62788"/>
                  <a:pt x="1556214" y="70053"/>
                  <a:pt x="1570946" y="84582"/>
                </a:cubicBezTo>
                <a:cubicBezTo>
                  <a:pt x="1585678" y="99110"/>
                  <a:pt x="1593044" y="117144"/>
                  <a:pt x="1593044" y="138684"/>
                </a:cubicBezTo>
                <a:cubicBezTo>
                  <a:pt x="1593044" y="139496"/>
                  <a:pt x="1592841" y="142951"/>
                  <a:pt x="1592434" y="149047"/>
                </a:cubicBezTo>
                <a:lnTo>
                  <a:pt x="1508005" y="149047"/>
                </a:lnTo>
                <a:cubicBezTo>
                  <a:pt x="1506582" y="144983"/>
                  <a:pt x="1505871" y="140919"/>
                  <a:pt x="1505871" y="136855"/>
                </a:cubicBezTo>
                <a:cubicBezTo>
                  <a:pt x="1505871" y="132384"/>
                  <a:pt x="1506786" y="127711"/>
                  <a:pt x="1508614" y="122834"/>
                </a:cubicBezTo>
                <a:lnTo>
                  <a:pt x="1536961" y="122834"/>
                </a:lnTo>
                <a:cubicBezTo>
                  <a:pt x="1535132" y="111658"/>
                  <a:pt x="1528934" y="106070"/>
                  <a:pt x="1518368" y="106070"/>
                </a:cubicBezTo>
                <a:cubicBezTo>
                  <a:pt x="1511662" y="106070"/>
                  <a:pt x="1506074" y="109016"/>
                  <a:pt x="1501604" y="114909"/>
                </a:cubicBezTo>
                <a:cubicBezTo>
                  <a:pt x="1497134" y="120802"/>
                  <a:pt x="1494898" y="128422"/>
                  <a:pt x="1494898" y="137769"/>
                </a:cubicBezTo>
                <a:cubicBezTo>
                  <a:pt x="1494898" y="147320"/>
                  <a:pt x="1497032" y="155194"/>
                  <a:pt x="1501299" y="161391"/>
                </a:cubicBezTo>
                <a:cubicBezTo>
                  <a:pt x="1505566" y="167589"/>
                  <a:pt x="1511053" y="170688"/>
                  <a:pt x="1517758" y="170688"/>
                </a:cubicBezTo>
                <a:cubicBezTo>
                  <a:pt x="1523448" y="170688"/>
                  <a:pt x="1528833" y="167843"/>
                  <a:pt x="1533913" y="162153"/>
                </a:cubicBezTo>
                <a:lnTo>
                  <a:pt x="1565612" y="200558"/>
                </a:lnTo>
                <a:cubicBezTo>
                  <a:pt x="1550982" y="212140"/>
                  <a:pt x="1534522" y="217932"/>
                  <a:pt x="1516234" y="217932"/>
                </a:cubicBezTo>
                <a:cubicBezTo>
                  <a:pt x="1494492" y="217932"/>
                  <a:pt x="1476052" y="210464"/>
                  <a:pt x="1460913" y="195529"/>
                </a:cubicBezTo>
                <a:cubicBezTo>
                  <a:pt x="1445775" y="180594"/>
                  <a:pt x="1438206" y="162153"/>
                  <a:pt x="1438206" y="140208"/>
                </a:cubicBezTo>
                <a:cubicBezTo>
                  <a:pt x="1438206" y="118465"/>
                  <a:pt x="1445724" y="100126"/>
                  <a:pt x="1460761" y="85191"/>
                </a:cubicBezTo>
                <a:cubicBezTo>
                  <a:pt x="1475798" y="70256"/>
                  <a:pt x="1494492" y="62788"/>
                  <a:pt x="1516844" y="62788"/>
                </a:cubicBezTo>
                <a:close/>
                <a:moveTo>
                  <a:pt x="1414888" y="62788"/>
                </a:moveTo>
                <a:cubicBezTo>
                  <a:pt x="1420578" y="62788"/>
                  <a:pt x="1426471" y="63398"/>
                  <a:pt x="1432567" y="64617"/>
                </a:cubicBezTo>
                <a:lnTo>
                  <a:pt x="1432567" y="124358"/>
                </a:lnTo>
                <a:cubicBezTo>
                  <a:pt x="1428503" y="121920"/>
                  <a:pt x="1424744" y="120700"/>
                  <a:pt x="1421289" y="120700"/>
                </a:cubicBezTo>
                <a:cubicBezTo>
                  <a:pt x="1416819" y="120700"/>
                  <a:pt x="1413314" y="122732"/>
                  <a:pt x="1410774" y="126796"/>
                </a:cubicBezTo>
                <a:cubicBezTo>
                  <a:pt x="1408234" y="130860"/>
                  <a:pt x="1406964" y="136652"/>
                  <a:pt x="1406964" y="144170"/>
                </a:cubicBezTo>
                <a:lnTo>
                  <a:pt x="1406964" y="214579"/>
                </a:lnTo>
                <a:lnTo>
                  <a:pt x="1351185" y="214579"/>
                </a:lnTo>
                <a:lnTo>
                  <a:pt x="1351185" y="133502"/>
                </a:lnTo>
                <a:cubicBezTo>
                  <a:pt x="1351185" y="111760"/>
                  <a:pt x="1356926" y="94538"/>
                  <a:pt x="1368406" y="81838"/>
                </a:cubicBezTo>
                <a:cubicBezTo>
                  <a:pt x="1379887" y="69138"/>
                  <a:pt x="1395381" y="62788"/>
                  <a:pt x="1414888" y="62788"/>
                </a:cubicBezTo>
                <a:close/>
                <a:moveTo>
                  <a:pt x="823875" y="62788"/>
                </a:moveTo>
                <a:cubicBezTo>
                  <a:pt x="844195" y="62788"/>
                  <a:pt x="860298" y="69240"/>
                  <a:pt x="872186" y="82143"/>
                </a:cubicBezTo>
                <a:cubicBezTo>
                  <a:pt x="884073" y="95046"/>
                  <a:pt x="890016" y="112979"/>
                  <a:pt x="890016" y="135940"/>
                </a:cubicBezTo>
                <a:lnTo>
                  <a:pt x="890016" y="214579"/>
                </a:lnTo>
                <a:lnTo>
                  <a:pt x="834543" y="214579"/>
                </a:lnTo>
                <a:lnTo>
                  <a:pt x="834543" y="130454"/>
                </a:lnTo>
                <a:cubicBezTo>
                  <a:pt x="834543" y="121920"/>
                  <a:pt x="830987" y="117652"/>
                  <a:pt x="823875" y="117652"/>
                </a:cubicBezTo>
                <a:cubicBezTo>
                  <a:pt x="816966" y="117652"/>
                  <a:pt x="813512" y="121920"/>
                  <a:pt x="813512" y="130454"/>
                </a:cubicBezTo>
                <a:lnTo>
                  <a:pt x="813512" y="214579"/>
                </a:lnTo>
                <a:lnTo>
                  <a:pt x="757733" y="214579"/>
                </a:lnTo>
                <a:lnTo>
                  <a:pt x="757733" y="131673"/>
                </a:lnTo>
                <a:cubicBezTo>
                  <a:pt x="757733" y="112369"/>
                  <a:pt x="764134" y="96062"/>
                  <a:pt x="776936" y="82753"/>
                </a:cubicBezTo>
                <a:cubicBezTo>
                  <a:pt x="789737" y="69443"/>
                  <a:pt x="805384" y="62788"/>
                  <a:pt x="823875" y="62788"/>
                </a:cubicBezTo>
                <a:close/>
                <a:moveTo>
                  <a:pt x="655778" y="62788"/>
                </a:moveTo>
                <a:cubicBezTo>
                  <a:pt x="679146" y="62788"/>
                  <a:pt x="697230" y="69850"/>
                  <a:pt x="710032" y="83972"/>
                </a:cubicBezTo>
                <a:cubicBezTo>
                  <a:pt x="722834" y="98094"/>
                  <a:pt x="729234" y="118465"/>
                  <a:pt x="729234" y="145084"/>
                </a:cubicBezTo>
                <a:lnTo>
                  <a:pt x="729234" y="193852"/>
                </a:lnTo>
                <a:cubicBezTo>
                  <a:pt x="729234" y="219659"/>
                  <a:pt x="721970" y="240944"/>
                  <a:pt x="707441" y="257708"/>
                </a:cubicBezTo>
                <a:cubicBezTo>
                  <a:pt x="692912" y="274472"/>
                  <a:pt x="674269" y="282854"/>
                  <a:pt x="651510" y="282854"/>
                </a:cubicBezTo>
                <a:cubicBezTo>
                  <a:pt x="641350" y="282854"/>
                  <a:pt x="630886" y="281127"/>
                  <a:pt x="620116" y="277672"/>
                </a:cubicBezTo>
                <a:lnTo>
                  <a:pt x="620116" y="227076"/>
                </a:lnTo>
                <a:cubicBezTo>
                  <a:pt x="628244" y="231140"/>
                  <a:pt x="635966" y="233172"/>
                  <a:pt x="643281" y="233172"/>
                </a:cubicBezTo>
                <a:cubicBezTo>
                  <a:pt x="652628" y="233172"/>
                  <a:pt x="660045" y="229819"/>
                  <a:pt x="665531" y="223113"/>
                </a:cubicBezTo>
                <a:cubicBezTo>
                  <a:pt x="671018" y="216408"/>
                  <a:pt x="673761" y="206959"/>
                  <a:pt x="673761" y="194767"/>
                </a:cubicBezTo>
                <a:lnTo>
                  <a:pt x="673761" y="138988"/>
                </a:lnTo>
                <a:cubicBezTo>
                  <a:pt x="673761" y="123342"/>
                  <a:pt x="667462" y="115519"/>
                  <a:pt x="654863" y="115519"/>
                </a:cubicBezTo>
                <a:cubicBezTo>
                  <a:pt x="649580" y="115519"/>
                  <a:pt x="644906" y="117500"/>
                  <a:pt x="640842" y="121462"/>
                </a:cubicBezTo>
                <a:cubicBezTo>
                  <a:pt x="636778" y="125425"/>
                  <a:pt x="634746" y="130251"/>
                  <a:pt x="634746" y="135940"/>
                </a:cubicBezTo>
                <a:cubicBezTo>
                  <a:pt x="634746" y="141630"/>
                  <a:pt x="636677" y="146354"/>
                  <a:pt x="640538" y="150114"/>
                </a:cubicBezTo>
                <a:cubicBezTo>
                  <a:pt x="644398" y="153873"/>
                  <a:pt x="649072" y="155752"/>
                  <a:pt x="654558" y="155752"/>
                </a:cubicBezTo>
                <a:cubicBezTo>
                  <a:pt x="658216" y="155752"/>
                  <a:pt x="661874" y="154838"/>
                  <a:pt x="665531" y="153009"/>
                </a:cubicBezTo>
                <a:lnTo>
                  <a:pt x="665531" y="204216"/>
                </a:lnTo>
                <a:cubicBezTo>
                  <a:pt x="657810" y="206857"/>
                  <a:pt x="650088" y="208178"/>
                  <a:pt x="642366" y="208178"/>
                </a:cubicBezTo>
                <a:cubicBezTo>
                  <a:pt x="624282" y="208178"/>
                  <a:pt x="609042" y="201523"/>
                  <a:pt x="596646" y="188214"/>
                </a:cubicBezTo>
                <a:cubicBezTo>
                  <a:pt x="584251" y="174904"/>
                  <a:pt x="578054" y="158292"/>
                  <a:pt x="578054" y="138379"/>
                </a:cubicBezTo>
                <a:cubicBezTo>
                  <a:pt x="578054" y="117449"/>
                  <a:pt x="585572" y="99618"/>
                  <a:pt x="600609" y="84886"/>
                </a:cubicBezTo>
                <a:cubicBezTo>
                  <a:pt x="615646" y="70154"/>
                  <a:pt x="634035" y="62788"/>
                  <a:pt x="655778" y="62788"/>
                </a:cubicBezTo>
                <a:close/>
                <a:moveTo>
                  <a:pt x="285217" y="62788"/>
                </a:moveTo>
                <a:cubicBezTo>
                  <a:pt x="306553" y="62788"/>
                  <a:pt x="324587" y="70053"/>
                  <a:pt x="339319" y="84582"/>
                </a:cubicBezTo>
                <a:cubicBezTo>
                  <a:pt x="354051" y="99110"/>
                  <a:pt x="361417" y="117144"/>
                  <a:pt x="361417" y="138684"/>
                </a:cubicBezTo>
                <a:cubicBezTo>
                  <a:pt x="361417" y="139496"/>
                  <a:pt x="361214" y="142951"/>
                  <a:pt x="360807" y="149047"/>
                </a:cubicBezTo>
                <a:lnTo>
                  <a:pt x="276378" y="149047"/>
                </a:lnTo>
                <a:cubicBezTo>
                  <a:pt x="274955" y="144983"/>
                  <a:pt x="274244" y="140919"/>
                  <a:pt x="274244" y="136855"/>
                </a:cubicBezTo>
                <a:cubicBezTo>
                  <a:pt x="274244" y="132384"/>
                  <a:pt x="275159" y="127711"/>
                  <a:pt x="276987" y="122834"/>
                </a:cubicBezTo>
                <a:lnTo>
                  <a:pt x="305334" y="122834"/>
                </a:lnTo>
                <a:cubicBezTo>
                  <a:pt x="303505" y="111658"/>
                  <a:pt x="297307" y="106070"/>
                  <a:pt x="286741" y="106070"/>
                </a:cubicBezTo>
                <a:cubicBezTo>
                  <a:pt x="280035" y="106070"/>
                  <a:pt x="274447" y="109016"/>
                  <a:pt x="269977" y="114909"/>
                </a:cubicBezTo>
                <a:cubicBezTo>
                  <a:pt x="265507" y="120802"/>
                  <a:pt x="263271" y="128422"/>
                  <a:pt x="263271" y="137769"/>
                </a:cubicBezTo>
                <a:cubicBezTo>
                  <a:pt x="263271" y="147320"/>
                  <a:pt x="265405" y="155194"/>
                  <a:pt x="269672" y="161391"/>
                </a:cubicBezTo>
                <a:cubicBezTo>
                  <a:pt x="273939" y="167589"/>
                  <a:pt x="279426" y="170688"/>
                  <a:pt x="286131" y="170688"/>
                </a:cubicBezTo>
                <a:cubicBezTo>
                  <a:pt x="291821" y="170688"/>
                  <a:pt x="297206" y="167843"/>
                  <a:pt x="302286" y="162153"/>
                </a:cubicBezTo>
                <a:lnTo>
                  <a:pt x="333985" y="200558"/>
                </a:lnTo>
                <a:cubicBezTo>
                  <a:pt x="319355" y="212140"/>
                  <a:pt x="302895" y="217932"/>
                  <a:pt x="284607" y="217932"/>
                </a:cubicBezTo>
                <a:cubicBezTo>
                  <a:pt x="262865" y="217932"/>
                  <a:pt x="244425" y="210464"/>
                  <a:pt x="229286" y="195529"/>
                </a:cubicBezTo>
                <a:cubicBezTo>
                  <a:pt x="214148" y="180594"/>
                  <a:pt x="206579" y="162153"/>
                  <a:pt x="206579" y="140208"/>
                </a:cubicBezTo>
                <a:cubicBezTo>
                  <a:pt x="206579" y="118465"/>
                  <a:pt x="214097" y="100126"/>
                  <a:pt x="229134" y="85191"/>
                </a:cubicBezTo>
                <a:cubicBezTo>
                  <a:pt x="244171" y="70256"/>
                  <a:pt x="262865" y="62788"/>
                  <a:pt x="285217" y="62788"/>
                </a:cubicBezTo>
                <a:close/>
                <a:moveTo>
                  <a:pt x="2183289" y="11277"/>
                </a:moveTo>
                <a:lnTo>
                  <a:pt x="2239067" y="11277"/>
                </a:lnTo>
                <a:lnTo>
                  <a:pt x="2239067" y="69494"/>
                </a:lnTo>
                <a:lnTo>
                  <a:pt x="2264061" y="69494"/>
                </a:lnTo>
                <a:lnTo>
                  <a:pt x="2264061" y="128320"/>
                </a:lnTo>
                <a:lnTo>
                  <a:pt x="2239067" y="128320"/>
                </a:lnTo>
                <a:cubicBezTo>
                  <a:pt x="2239067" y="140106"/>
                  <a:pt x="2240896" y="148234"/>
                  <a:pt x="2244554" y="152704"/>
                </a:cubicBezTo>
                <a:cubicBezTo>
                  <a:pt x="2248212" y="157175"/>
                  <a:pt x="2255019" y="159410"/>
                  <a:pt x="2264975" y="159410"/>
                </a:cubicBezTo>
                <a:lnTo>
                  <a:pt x="2264975" y="217932"/>
                </a:lnTo>
                <a:cubicBezTo>
                  <a:pt x="2239372" y="217932"/>
                  <a:pt x="2219357" y="210667"/>
                  <a:pt x="2204930" y="196138"/>
                </a:cubicBezTo>
                <a:cubicBezTo>
                  <a:pt x="2190503" y="181610"/>
                  <a:pt x="2183289" y="161036"/>
                  <a:pt x="2183289" y="134416"/>
                </a:cubicBezTo>
                <a:close/>
                <a:moveTo>
                  <a:pt x="1792764" y="11277"/>
                </a:moveTo>
                <a:lnTo>
                  <a:pt x="1848543" y="11277"/>
                </a:lnTo>
                <a:lnTo>
                  <a:pt x="1848543" y="69494"/>
                </a:lnTo>
                <a:lnTo>
                  <a:pt x="1873536" y="69494"/>
                </a:lnTo>
                <a:lnTo>
                  <a:pt x="1873536" y="128320"/>
                </a:lnTo>
                <a:lnTo>
                  <a:pt x="1848543" y="128320"/>
                </a:lnTo>
                <a:cubicBezTo>
                  <a:pt x="1848543" y="140106"/>
                  <a:pt x="1850371" y="148234"/>
                  <a:pt x="1854029" y="152704"/>
                </a:cubicBezTo>
                <a:cubicBezTo>
                  <a:pt x="1857687" y="157175"/>
                  <a:pt x="1864494" y="159410"/>
                  <a:pt x="1874451" y="159410"/>
                </a:cubicBezTo>
                <a:lnTo>
                  <a:pt x="1874451" y="217932"/>
                </a:lnTo>
                <a:cubicBezTo>
                  <a:pt x="1848847" y="217932"/>
                  <a:pt x="1828832" y="210667"/>
                  <a:pt x="1814405" y="196138"/>
                </a:cubicBezTo>
                <a:cubicBezTo>
                  <a:pt x="1799978" y="181610"/>
                  <a:pt x="1792764" y="161036"/>
                  <a:pt x="1792764" y="134416"/>
                </a:cubicBezTo>
                <a:close/>
                <a:moveTo>
                  <a:pt x="0" y="11277"/>
                </a:moveTo>
                <a:lnTo>
                  <a:pt x="78639" y="11277"/>
                </a:lnTo>
                <a:cubicBezTo>
                  <a:pt x="114605" y="11277"/>
                  <a:pt x="142952" y="20320"/>
                  <a:pt x="163678" y="38404"/>
                </a:cubicBezTo>
                <a:cubicBezTo>
                  <a:pt x="184404" y="56489"/>
                  <a:pt x="194768" y="80772"/>
                  <a:pt x="194768" y="111252"/>
                </a:cubicBezTo>
                <a:cubicBezTo>
                  <a:pt x="194768" y="141935"/>
                  <a:pt x="184811" y="166979"/>
                  <a:pt x="164897" y="186385"/>
                </a:cubicBezTo>
                <a:cubicBezTo>
                  <a:pt x="144984" y="205790"/>
                  <a:pt x="119380" y="215493"/>
                  <a:pt x="88088" y="215493"/>
                </a:cubicBezTo>
                <a:cubicBezTo>
                  <a:pt x="86868" y="215493"/>
                  <a:pt x="80874" y="215290"/>
                  <a:pt x="70104" y="214884"/>
                </a:cubicBezTo>
                <a:lnTo>
                  <a:pt x="70104" y="155143"/>
                </a:lnTo>
                <a:lnTo>
                  <a:pt x="79858" y="155143"/>
                </a:lnTo>
                <a:cubicBezTo>
                  <a:pt x="115215" y="155143"/>
                  <a:pt x="132893" y="140512"/>
                  <a:pt x="132893" y="111252"/>
                </a:cubicBezTo>
                <a:cubicBezTo>
                  <a:pt x="132893" y="83616"/>
                  <a:pt x="115520" y="69799"/>
                  <a:pt x="80772" y="69799"/>
                </a:cubicBezTo>
                <a:lnTo>
                  <a:pt x="60351" y="69799"/>
                </a:lnTo>
                <a:lnTo>
                  <a:pt x="60351" y="214579"/>
                </a:lnTo>
                <a:lnTo>
                  <a:pt x="0" y="214579"/>
                </a:lnTo>
                <a:close/>
                <a:moveTo>
                  <a:pt x="1222560" y="6400"/>
                </a:moveTo>
                <a:cubicBezTo>
                  <a:pt x="1248569" y="6400"/>
                  <a:pt x="1270921" y="14020"/>
                  <a:pt x="1289616" y="29260"/>
                </a:cubicBezTo>
                <a:cubicBezTo>
                  <a:pt x="1308310" y="44500"/>
                  <a:pt x="1320705" y="66446"/>
                  <a:pt x="1326801" y="95097"/>
                </a:cubicBezTo>
                <a:lnTo>
                  <a:pt x="1262184" y="99669"/>
                </a:lnTo>
                <a:cubicBezTo>
                  <a:pt x="1255072" y="77317"/>
                  <a:pt x="1241356" y="66141"/>
                  <a:pt x="1221036" y="66141"/>
                </a:cubicBezTo>
                <a:cubicBezTo>
                  <a:pt x="1208234" y="66141"/>
                  <a:pt x="1197617" y="70510"/>
                  <a:pt x="1189184" y="79248"/>
                </a:cubicBezTo>
                <a:cubicBezTo>
                  <a:pt x="1180751" y="87985"/>
                  <a:pt x="1176535" y="99263"/>
                  <a:pt x="1176535" y="113080"/>
                </a:cubicBezTo>
                <a:cubicBezTo>
                  <a:pt x="1176535" y="126288"/>
                  <a:pt x="1180650" y="137109"/>
                  <a:pt x="1188879" y="145542"/>
                </a:cubicBezTo>
                <a:cubicBezTo>
                  <a:pt x="1197109" y="153974"/>
                  <a:pt x="1207523" y="158191"/>
                  <a:pt x="1220121" y="158191"/>
                </a:cubicBezTo>
                <a:cubicBezTo>
                  <a:pt x="1246334" y="158191"/>
                  <a:pt x="1261066" y="143357"/>
                  <a:pt x="1264317" y="113690"/>
                </a:cubicBezTo>
                <a:lnTo>
                  <a:pt x="1327411" y="115519"/>
                </a:lnTo>
                <a:cubicBezTo>
                  <a:pt x="1322940" y="148640"/>
                  <a:pt x="1311460" y="173990"/>
                  <a:pt x="1292968" y="191566"/>
                </a:cubicBezTo>
                <a:cubicBezTo>
                  <a:pt x="1274477" y="209143"/>
                  <a:pt x="1250500" y="217932"/>
                  <a:pt x="1221036" y="217932"/>
                </a:cubicBezTo>
                <a:cubicBezTo>
                  <a:pt x="1190352" y="217932"/>
                  <a:pt x="1164902" y="207975"/>
                  <a:pt x="1144683" y="188061"/>
                </a:cubicBezTo>
                <a:cubicBezTo>
                  <a:pt x="1124465" y="168148"/>
                  <a:pt x="1114356" y="143154"/>
                  <a:pt x="1114356" y="113080"/>
                </a:cubicBezTo>
                <a:cubicBezTo>
                  <a:pt x="1114356" y="82804"/>
                  <a:pt x="1124719" y="57454"/>
                  <a:pt x="1145445" y="37033"/>
                </a:cubicBezTo>
                <a:cubicBezTo>
                  <a:pt x="1166172" y="16611"/>
                  <a:pt x="1191876" y="6400"/>
                  <a:pt x="1222560" y="6400"/>
                </a:cubicBezTo>
                <a:close/>
                <a:moveTo>
                  <a:pt x="2132006" y="0"/>
                </a:moveTo>
                <a:cubicBezTo>
                  <a:pt x="2139525" y="0"/>
                  <a:pt x="2145875" y="2590"/>
                  <a:pt x="2151056" y="7772"/>
                </a:cubicBezTo>
                <a:cubicBezTo>
                  <a:pt x="2156238" y="12954"/>
                  <a:pt x="2158829" y="19304"/>
                  <a:pt x="2158829" y="26822"/>
                </a:cubicBezTo>
                <a:cubicBezTo>
                  <a:pt x="2158829" y="34340"/>
                  <a:pt x="2156238" y="40690"/>
                  <a:pt x="2151056" y="45872"/>
                </a:cubicBezTo>
                <a:cubicBezTo>
                  <a:pt x="2145875" y="51054"/>
                  <a:pt x="2139525" y="53644"/>
                  <a:pt x="2132006" y="53644"/>
                </a:cubicBezTo>
                <a:cubicBezTo>
                  <a:pt x="2124488" y="53644"/>
                  <a:pt x="2118138" y="51054"/>
                  <a:pt x="2112956" y="45872"/>
                </a:cubicBezTo>
                <a:cubicBezTo>
                  <a:pt x="2107775" y="40690"/>
                  <a:pt x="2105184" y="34340"/>
                  <a:pt x="2105184" y="26822"/>
                </a:cubicBezTo>
                <a:cubicBezTo>
                  <a:pt x="2105184" y="19304"/>
                  <a:pt x="2107775" y="12954"/>
                  <a:pt x="2112956" y="7772"/>
                </a:cubicBezTo>
                <a:cubicBezTo>
                  <a:pt x="2118138" y="2590"/>
                  <a:pt x="2124488" y="0"/>
                  <a:pt x="2132006" y="0"/>
                </a:cubicBezTo>
                <a:close/>
                <a:moveTo>
                  <a:pt x="1931982" y="0"/>
                </a:moveTo>
                <a:cubicBezTo>
                  <a:pt x="1939500" y="0"/>
                  <a:pt x="1945850" y="2590"/>
                  <a:pt x="1951032" y="7772"/>
                </a:cubicBezTo>
                <a:cubicBezTo>
                  <a:pt x="1956213" y="12954"/>
                  <a:pt x="1958804" y="19304"/>
                  <a:pt x="1958804" y="26822"/>
                </a:cubicBezTo>
                <a:cubicBezTo>
                  <a:pt x="1958804" y="34340"/>
                  <a:pt x="1956213" y="40690"/>
                  <a:pt x="1951032" y="45872"/>
                </a:cubicBezTo>
                <a:cubicBezTo>
                  <a:pt x="1945850" y="51054"/>
                  <a:pt x="1939500" y="53644"/>
                  <a:pt x="1931982" y="53644"/>
                </a:cubicBezTo>
                <a:cubicBezTo>
                  <a:pt x="1924463" y="53644"/>
                  <a:pt x="1918113" y="51054"/>
                  <a:pt x="1912932" y="45872"/>
                </a:cubicBezTo>
                <a:cubicBezTo>
                  <a:pt x="1907750" y="40690"/>
                  <a:pt x="1905159" y="34340"/>
                  <a:pt x="1905159" y="26822"/>
                </a:cubicBezTo>
                <a:cubicBezTo>
                  <a:pt x="1905159" y="19304"/>
                  <a:pt x="1907750" y="12954"/>
                  <a:pt x="1912932" y="7772"/>
                </a:cubicBezTo>
                <a:cubicBezTo>
                  <a:pt x="1918113" y="2590"/>
                  <a:pt x="1924463" y="0"/>
                  <a:pt x="1931982" y="0"/>
                </a:cubicBezTo>
                <a:close/>
                <a:moveTo>
                  <a:pt x="528905" y="0"/>
                </a:moveTo>
                <a:cubicBezTo>
                  <a:pt x="536423" y="0"/>
                  <a:pt x="542773" y="2590"/>
                  <a:pt x="547955" y="7772"/>
                </a:cubicBezTo>
                <a:cubicBezTo>
                  <a:pt x="553136" y="12954"/>
                  <a:pt x="555727" y="19304"/>
                  <a:pt x="555727" y="26822"/>
                </a:cubicBezTo>
                <a:cubicBezTo>
                  <a:pt x="555727" y="34340"/>
                  <a:pt x="553136" y="40690"/>
                  <a:pt x="547955" y="45872"/>
                </a:cubicBezTo>
                <a:cubicBezTo>
                  <a:pt x="542773" y="51054"/>
                  <a:pt x="536423" y="53644"/>
                  <a:pt x="528905" y="53644"/>
                </a:cubicBezTo>
                <a:cubicBezTo>
                  <a:pt x="521386" y="53644"/>
                  <a:pt x="515036" y="51054"/>
                  <a:pt x="509855" y="45872"/>
                </a:cubicBezTo>
                <a:cubicBezTo>
                  <a:pt x="504673" y="40690"/>
                  <a:pt x="502082" y="34340"/>
                  <a:pt x="502082" y="26822"/>
                </a:cubicBezTo>
                <a:cubicBezTo>
                  <a:pt x="502082" y="19304"/>
                  <a:pt x="504673" y="12954"/>
                  <a:pt x="509855" y="7772"/>
                </a:cubicBezTo>
                <a:cubicBezTo>
                  <a:pt x="515036" y="2590"/>
                  <a:pt x="521386" y="0"/>
                  <a:pt x="528905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rgbClr val="0070C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34064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6613" r="17175" b="22234"/>
          <a:stretch>
            <a:fillRect/>
          </a:stretch>
        </p:blipFill>
        <p:spPr>
          <a:xfrm>
            <a:off x="4828864" y="2187760"/>
            <a:ext cx="2598256" cy="2598256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028973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个人微博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401377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834" r="5834" b="5834"/>
          <a:stretch>
            <a:fillRect/>
          </a:stretch>
        </p:blipFill>
        <p:spPr>
          <a:xfrm>
            <a:off x="1496177" y="2187760"/>
            <a:ext cx="2598256" cy="2598256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947958" y="4975616"/>
            <a:ext cx="169469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公众号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066751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167" r="6126" b="5959"/>
          <a:stretch>
            <a:fillRect/>
          </a:stretch>
        </p:blipFill>
        <p:spPr>
          <a:xfrm>
            <a:off x="8161551" y="2187760"/>
            <a:ext cx="2598256" cy="2598256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8361660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个人微信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D5070"/>
              </a:solidFill>
              <a:uLnTx/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5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chart" Target="../charts/chart6.xml"/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5152074" y="2085602"/>
            <a:ext cx="2011680" cy="11887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 smtClean="0">
                <a:solidFill>
                  <a:srgbClr val="3D5070"/>
                </a:solidFill>
                <a:latin typeface="汉仪中楷简" charset="0"/>
                <a:ea typeface="汉仪中楷简" charset="0"/>
              </a:rPr>
              <a:t>标题</a:t>
            </a:r>
            <a:endParaRPr lang="zh-CN" altLang="en-US" sz="7200" dirty="0" smtClean="0">
              <a:solidFill>
                <a:srgbClr val="3D5070"/>
              </a:solidFill>
              <a:latin typeface="汉仪中楷简" charset="0"/>
              <a:ea typeface="汉仪中楷简" charset="0"/>
            </a:endParaRPr>
          </a:p>
        </p:txBody>
      </p:sp>
      <p:sp>
        <p:nvSpPr>
          <p:cNvPr id="13" name="文本框 10444"/>
          <p:cNvSpPr txBox="1"/>
          <p:nvPr/>
        </p:nvSpPr>
        <p:spPr>
          <a:xfrm>
            <a:off x="5293360" y="3983346"/>
            <a:ext cx="1605280" cy="5181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3D5070"/>
                </a:solidFill>
                <a:latin typeface="+mj-ea"/>
                <a:ea typeface="+mj-ea"/>
              </a:rPr>
              <a:t>汇报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人：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4000" b="1" dirty="0" smtClean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dirty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肆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/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/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/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/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/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/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/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/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/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/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/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/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/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/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/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/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/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/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/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/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/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/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/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/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/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/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/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/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/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/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/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/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/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119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客户分布情况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北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上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广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模板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图表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/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作品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/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定制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 smtClean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  <a:endParaRPr lang="zh-CN" altLang="en-US" sz="8000" spc="15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4" name="文本框 799"/>
          <p:cNvSpPr txBox="1"/>
          <p:nvPr/>
        </p:nvSpPr>
        <p:spPr>
          <a:xfrm>
            <a:off x="3943007" y="3413099"/>
            <a:ext cx="430598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spc="300" dirty="0">
                <a:solidFill>
                  <a:srgbClr val="3D5070"/>
                </a:solidFill>
                <a:latin typeface="+mn-ea"/>
              </a:rPr>
              <a:t>http://d1-space.yanj.cn/</a:t>
            </a:r>
            <a:endParaRPr lang="zh-CN" altLang="en-US" sz="2400" spc="300" dirty="0">
              <a:solidFill>
                <a:srgbClr val="3D5070"/>
              </a:solidFill>
              <a:latin typeface="+mn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1460180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493301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526422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525376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558497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618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624739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6" b="396"/>
          <a:stretch>
            <a:fillRect/>
          </a:stretch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专业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专心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专注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模板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图表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作品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定制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2" r="29547" b="33965"/>
          <a:stretch>
            <a:fillRect/>
          </a:stretch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设计总监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产品总监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财务总监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贰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/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79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aphicFrame>
        <p:nvGraphicFramePr>
          <p:cNvPr id="32" name="图表 31"/>
          <p:cNvGraphicFramePr/>
          <p:nvPr/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定制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叁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等线 Light"/>
        <a:ea typeface="李旭科书法"/>
        <a:cs typeface=""/>
      </a:majorFont>
      <a:minorFont>
        <a:latin typeface="等线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1249</Words>
  <Application>WPS 演示</Application>
  <PresentationFormat>宽屏</PresentationFormat>
  <Paragraphs>172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D意空间</dc:creator>
  <cp:lastModifiedBy>Administrator</cp:lastModifiedBy>
  <cp:revision>74</cp:revision>
  <dcterms:created xsi:type="dcterms:W3CDTF">2016-01-17T06:48:00Z</dcterms:created>
  <dcterms:modified xsi:type="dcterms:W3CDTF">2016-04-18T04:01:15Z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