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xls" ContentType="application/vnd.ms-excel"/>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7" r:id="rId2"/>
    <p:sldId id="258" r:id="rId3"/>
    <p:sldId id="259" r:id="rId4"/>
    <p:sldId id="260" r:id="rId5"/>
    <p:sldId id="256" r:id="rId6"/>
    <p:sldId id="261" r:id="rId7"/>
    <p:sldId id="262" r:id="rId8"/>
    <p:sldId id="264" r:id="rId9"/>
    <p:sldId id="263" r:id="rId10"/>
    <p:sldId id="265" r:id="rId11"/>
  </p:sldIdLst>
  <p:sldSz cx="12192000" cy="6858000"/>
  <p:notesSz cx="6858000" cy="9144000"/>
  <p:embeddedFontLst>
    <p:embeddedFont>
      <p:font typeface="微软雅黑" pitchFamily="34" charset="-122"/>
      <p:regular r:id="rId12"/>
      <p:bold r:id="rId13"/>
    </p:embeddedFont>
    <p:embeddedFont>
      <p:font typeface="Calibri Light" charset="0"/>
      <p:regular r:id="rId14"/>
      <p:italic r:id="rId15"/>
    </p:embeddedFont>
    <p:embeddedFont>
      <p:font typeface="Arial Black" pitchFamily="34" charset="0"/>
      <p:bold r:id="rId16"/>
    </p:embeddedFont>
    <p:embeddedFont>
      <p:font typeface="汉仪大宋简" charset="-122"/>
      <p:regular r:id="rId17"/>
    </p:embeddedFont>
    <p:embeddedFont>
      <p:font typeface="Calibri" pitchFamily="34" charset="0"/>
      <p:regular r:id="rId18"/>
      <p:bold r:id="rId19"/>
      <p:italic r:id="rId20"/>
      <p:boldItalic r:id="rId2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71" d="100"/>
          <a:sy n="71" d="100"/>
        </p:scale>
        <p:origin x="-702"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6057A2E-CF17-45F5-888A-FE2DBAB9B63E}" type="datetimeFigureOut">
              <a:rPr lang="zh-CN" altLang="en-US" smtClean="0"/>
              <a:t>2015/7/14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EE72B9-1161-4F54-AFE4-7B19A140D0FE}" type="slidenum">
              <a:rPr lang="zh-CN" altLang="en-US" smtClean="0"/>
              <a:t>‹#›</a:t>
            </a:fld>
            <a:endParaRPr lang="zh-CN" altLang="en-US"/>
          </a:p>
        </p:txBody>
      </p:sp>
    </p:spTree>
    <p:extLst>
      <p:ext uri="{BB962C8B-B14F-4D97-AF65-F5344CB8AC3E}">
        <p14:creationId xmlns:p14="http://schemas.microsoft.com/office/powerpoint/2010/main" val="13124564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057A2E-CF17-45F5-888A-FE2DBAB9B63E}" type="datetimeFigureOut">
              <a:rPr lang="zh-CN" altLang="en-US" smtClean="0"/>
              <a:t>2015/7/14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EE72B9-1161-4F54-AFE4-7B19A140D0FE}" type="slidenum">
              <a:rPr lang="zh-CN" altLang="en-US" smtClean="0"/>
              <a:t>‹#›</a:t>
            </a:fld>
            <a:endParaRPr lang="zh-CN" altLang="en-US"/>
          </a:p>
        </p:txBody>
      </p:sp>
    </p:spTree>
    <p:extLst>
      <p:ext uri="{BB962C8B-B14F-4D97-AF65-F5344CB8AC3E}">
        <p14:creationId xmlns:p14="http://schemas.microsoft.com/office/powerpoint/2010/main" val="39201988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057A2E-CF17-45F5-888A-FE2DBAB9B63E}" type="datetimeFigureOut">
              <a:rPr lang="zh-CN" altLang="en-US" smtClean="0"/>
              <a:t>2015/7/14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EE72B9-1161-4F54-AFE4-7B19A140D0FE}" type="slidenum">
              <a:rPr lang="zh-CN" altLang="en-US" smtClean="0"/>
              <a:t>‹#›</a:t>
            </a:fld>
            <a:endParaRPr lang="zh-CN" altLang="en-US"/>
          </a:p>
        </p:txBody>
      </p:sp>
    </p:spTree>
    <p:extLst>
      <p:ext uri="{BB962C8B-B14F-4D97-AF65-F5344CB8AC3E}">
        <p14:creationId xmlns:p14="http://schemas.microsoft.com/office/powerpoint/2010/main" val="37893724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2" name="矩形 1"/>
          <p:cNvSpPr/>
          <p:nvPr userDrawn="1"/>
        </p:nvSpPr>
        <p:spPr>
          <a:xfrm>
            <a:off x="1" y="0"/>
            <a:ext cx="12187767" cy="6858000"/>
          </a:xfrm>
          <a:prstGeom prst="rect">
            <a:avLst/>
          </a:prstGeom>
          <a:blipFill dpi="0" rotWithShape="1">
            <a:blip r:embed="rId2">
              <a:alphaModFix amt="2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p>
        </p:txBody>
      </p:sp>
      <p:sp>
        <p:nvSpPr>
          <p:cNvPr id="3" name="Date Placeholder 3"/>
          <p:cNvSpPr>
            <a:spLocks noGrp="1"/>
          </p:cNvSpPr>
          <p:nvPr>
            <p:ph type="dt" sz="half" idx="10"/>
          </p:nvPr>
        </p:nvSpPr>
        <p:spPr/>
        <p:txBody>
          <a:bodyPr/>
          <a:lstStyle>
            <a:lvl1pPr>
              <a:defRPr/>
            </a:lvl1pPr>
          </a:lstStyle>
          <a:p>
            <a:pPr>
              <a:defRPr/>
            </a:pPr>
            <a:fld id="{B0C3637C-4391-4050-86EC-3070A07DC7A7}" type="datetimeFigureOut">
              <a:rPr lang="zh-CN" altLang="en-US"/>
              <a:pPr>
                <a:defRPr/>
              </a:pPr>
              <a:t>2015/7/14</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F26420F0-A031-4434-B8CC-69C8188F0442}" type="slidenum">
              <a:rPr lang="zh-CN" altLang="en-US"/>
              <a:pPr>
                <a:defRPr/>
              </a:pPr>
              <a:t>‹#›</a:t>
            </a:fld>
            <a:endParaRPr lang="zh-CN" altLang="en-US"/>
          </a:p>
        </p:txBody>
      </p:sp>
    </p:spTree>
    <p:extLst>
      <p:ext uri="{BB962C8B-B14F-4D97-AF65-F5344CB8AC3E}">
        <p14:creationId xmlns:p14="http://schemas.microsoft.com/office/powerpoint/2010/main" val="118946539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057A2E-CF17-45F5-888A-FE2DBAB9B63E}" type="datetimeFigureOut">
              <a:rPr lang="zh-CN" altLang="en-US" smtClean="0"/>
              <a:t>2015/7/14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EE72B9-1161-4F54-AFE4-7B19A140D0FE}" type="slidenum">
              <a:rPr lang="zh-CN" altLang="en-US" smtClean="0"/>
              <a:t>‹#›</a:t>
            </a:fld>
            <a:endParaRPr lang="zh-CN" altLang="en-US"/>
          </a:p>
        </p:txBody>
      </p:sp>
    </p:spTree>
    <p:extLst>
      <p:ext uri="{BB962C8B-B14F-4D97-AF65-F5344CB8AC3E}">
        <p14:creationId xmlns:p14="http://schemas.microsoft.com/office/powerpoint/2010/main" val="182910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6057A2E-CF17-45F5-888A-FE2DBAB9B63E}" type="datetimeFigureOut">
              <a:rPr lang="zh-CN" altLang="en-US" smtClean="0"/>
              <a:t>2015/7/14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EE72B9-1161-4F54-AFE4-7B19A140D0FE}" type="slidenum">
              <a:rPr lang="zh-CN" altLang="en-US" smtClean="0"/>
              <a:t>‹#›</a:t>
            </a:fld>
            <a:endParaRPr lang="zh-CN" altLang="en-US"/>
          </a:p>
        </p:txBody>
      </p:sp>
    </p:spTree>
    <p:extLst>
      <p:ext uri="{BB962C8B-B14F-4D97-AF65-F5344CB8AC3E}">
        <p14:creationId xmlns:p14="http://schemas.microsoft.com/office/powerpoint/2010/main" val="47759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6057A2E-CF17-45F5-888A-FE2DBAB9B63E}" type="datetimeFigureOut">
              <a:rPr lang="zh-CN" altLang="en-US" smtClean="0"/>
              <a:t>2015/7/14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EE72B9-1161-4F54-AFE4-7B19A140D0FE}" type="slidenum">
              <a:rPr lang="zh-CN" altLang="en-US" smtClean="0"/>
              <a:t>‹#›</a:t>
            </a:fld>
            <a:endParaRPr lang="zh-CN" altLang="en-US"/>
          </a:p>
        </p:txBody>
      </p:sp>
    </p:spTree>
    <p:extLst>
      <p:ext uri="{BB962C8B-B14F-4D97-AF65-F5344CB8AC3E}">
        <p14:creationId xmlns:p14="http://schemas.microsoft.com/office/powerpoint/2010/main" val="23090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6057A2E-CF17-45F5-888A-FE2DBAB9B63E}" type="datetimeFigureOut">
              <a:rPr lang="zh-CN" altLang="en-US" smtClean="0"/>
              <a:t>2015/7/14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0EE72B9-1161-4F54-AFE4-7B19A140D0FE}" type="slidenum">
              <a:rPr lang="zh-CN" altLang="en-US" smtClean="0"/>
              <a:t>‹#›</a:t>
            </a:fld>
            <a:endParaRPr lang="zh-CN" altLang="en-US"/>
          </a:p>
        </p:txBody>
      </p:sp>
    </p:spTree>
    <p:extLst>
      <p:ext uri="{BB962C8B-B14F-4D97-AF65-F5344CB8AC3E}">
        <p14:creationId xmlns:p14="http://schemas.microsoft.com/office/powerpoint/2010/main" val="13280163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057A2E-CF17-45F5-888A-FE2DBAB9B63E}" type="datetimeFigureOut">
              <a:rPr lang="zh-CN" altLang="en-US" smtClean="0"/>
              <a:t>2015/7/14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0EE72B9-1161-4F54-AFE4-7B19A140D0FE}" type="slidenum">
              <a:rPr lang="zh-CN" altLang="en-US" smtClean="0"/>
              <a:t>‹#›</a:t>
            </a:fld>
            <a:endParaRPr lang="zh-CN" altLang="en-US"/>
          </a:p>
        </p:txBody>
      </p:sp>
    </p:spTree>
    <p:extLst>
      <p:ext uri="{BB962C8B-B14F-4D97-AF65-F5344CB8AC3E}">
        <p14:creationId xmlns:p14="http://schemas.microsoft.com/office/powerpoint/2010/main" val="1602431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6057A2E-CF17-45F5-888A-FE2DBAB9B63E}" type="datetimeFigureOut">
              <a:rPr lang="zh-CN" altLang="en-US" smtClean="0"/>
              <a:t>2015/7/14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0EE72B9-1161-4F54-AFE4-7B19A140D0FE}" type="slidenum">
              <a:rPr lang="zh-CN" altLang="en-US" smtClean="0"/>
              <a:t>‹#›</a:t>
            </a:fld>
            <a:endParaRPr lang="zh-CN" altLang="en-US"/>
          </a:p>
        </p:txBody>
      </p:sp>
    </p:spTree>
    <p:extLst>
      <p:ext uri="{BB962C8B-B14F-4D97-AF65-F5344CB8AC3E}">
        <p14:creationId xmlns:p14="http://schemas.microsoft.com/office/powerpoint/2010/main" val="40263542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6057A2E-CF17-45F5-888A-FE2DBAB9B63E}" type="datetimeFigureOut">
              <a:rPr lang="zh-CN" altLang="en-US" smtClean="0"/>
              <a:t>2015/7/14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EE72B9-1161-4F54-AFE4-7B19A140D0FE}" type="slidenum">
              <a:rPr lang="zh-CN" altLang="en-US" smtClean="0"/>
              <a:t>‹#›</a:t>
            </a:fld>
            <a:endParaRPr lang="zh-CN" altLang="en-US"/>
          </a:p>
        </p:txBody>
      </p:sp>
    </p:spTree>
    <p:extLst>
      <p:ext uri="{BB962C8B-B14F-4D97-AF65-F5344CB8AC3E}">
        <p14:creationId xmlns:p14="http://schemas.microsoft.com/office/powerpoint/2010/main" val="25221963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6057A2E-CF17-45F5-888A-FE2DBAB9B63E}" type="datetimeFigureOut">
              <a:rPr lang="zh-CN" altLang="en-US" smtClean="0"/>
              <a:t>2015/7/14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EE72B9-1161-4F54-AFE4-7B19A140D0FE}" type="slidenum">
              <a:rPr lang="zh-CN" altLang="en-US" smtClean="0"/>
              <a:t>‹#›</a:t>
            </a:fld>
            <a:endParaRPr lang="zh-CN" altLang="en-US"/>
          </a:p>
        </p:txBody>
      </p:sp>
    </p:spTree>
    <p:extLst>
      <p:ext uri="{BB962C8B-B14F-4D97-AF65-F5344CB8AC3E}">
        <p14:creationId xmlns:p14="http://schemas.microsoft.com/office/powerpoint/2010/main" val="22593455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057A2E-CF17-45F5-888A-FE2DBAB9B63E}" type="datetimeFigureOut">
              <a:rPr lang="zh-CN" altLang="en-US" smtClean="0"/>
              <a:t>2015/7/14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EE72B9-1161-4F54-AFE4-7B19A140D0FE}" type="slidenum">
              <a:rPr lang="zh-CN" altLang="en-US" smtClean="0"/>
              <a:t>‹#›</a:t>
            </a:fld>
            <a:endParaRPr lang="zh-CN" altLang="en-US"/>
          </a:p>
        </p:txBody>
      </p:sp>
    </p:spTree>
    <p:extLst>
      <p:ext uri="{BB962C8B-B14F-4D97-AF65-F5344CB8AC3E}">
        <p14:creationId xmlns:p14="http://schemas.microsoft.com/office/powerpoint/2010/main" val="33211333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oleObject" Target="../embeddings/Microsoft_Excel_97-2003____1.xls"/></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F:\桌面文件\桌面\红绸.png"/>
          <p:cNvPicPr>
            <a:picLocks noChangeAspect="1" noChangeArrowheads="1"/>
          </p:cNvPicPr>
          <p:nvPr/>
        </p:nvPicPr>
        <p:blipFill>
          <a:blip r:embed="rId2">
            <a:extLst>
              <a:ext uri="{28A0092B-C50C-407E-A947-70E740481C1C}">
                <a14:useLocalDpi xmlns:a14="http://schemas.microsoft.com/office/drawing/2010/main" val="0"/>
              </a:ext>
            </a:extLst>
          </a:blip>
          <a:srcRect l="12909" t="20346" r="22659" b="9196"/>
          <a:stretch>
            <a:fillRect/>
          </a:stretch>
        </p:blipFill>
        <p:spPr bwMode="auto">
          <a:xfrm flipH="1">
            <a:off x="6548437" y="0"/>
            <a:ext cx="5643563"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F:\桌面文件\桌面\红绸.png"/>
          <p:cNvPicPr>
            <a:picLocks noChangeAspect="1" noChangeArrowheads="1"/>
          </p:cNvPicPr>
          <p:nvPr/>
        </p:nvPicPr>
        <p:blipFill>
          <a:blip r:embed="rId3">
            <a:extLst>
              <a:ext uri="{28A0092B-C50C-407E-A947-70E740481C1C}">
                <a14:useLocalDpi xmlns:a14="http://schemas.microsoft.com/office/drawing/2010/main" val="0"/>
              </a:ext>
            </a:extLst>
          </a:blip>
          <a:srcRect l="41418" t="20346" r="32484" b="47362"/>
          <a:stretch>
            <a:fillRect/>
          </a:stretch>
        </p:blipFill>
        <p:spPr bwMode="auto">
          <a:xfrm rot="16200000" flipH="1">
            <a:off x="35719" y="4552157"/>
            <a:ext cx="2286000" cy="235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C:\Users\lenovo\Desktop\Nipic_13287978_201308051409010180001221副本副本.png"/>
          <p:cNvPicPr>
            <a:picLocks noChangeAspect="1" noChangeArrowheads="1"/>
          </p:cNvPicPr>
          <p:nvPr/>
        </p:nvPicPr>
        <p:blipFill rotWithShape="1">
          <a:blip r:embed="rId4">
            <a:extLst>
              <a:ext uri="{28A0092B-C50C-407E-A947-70E740481C1C}">
                <a14:useLocalDpi xmlns:a14="http://schemas.microsoft.com/office/drawing/2010/main" val="0"/>
              </a:ext>
            </a:extLst>
          </a:blip>
          <a:srcRect l="50635"/>
          <a:stretch/>
        </p:blipFill>
        <p:spPr bwMode="auto">
          <a:xfrm>
            <a:off x="1012296" y="2220207"/>
            <a:ext cx="890665" cy="1110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22"/>
          <p:cNvSpPr txBox="1">
            <a:spLocks noChangeArrowheads="1"/>
          </p:cNvSpPr>
          <p:nvPr/>
        </p:nvSpPr>
        <p:spPr bwMode="auto">
          <a:xfrm>
            <a:off x="-274810" y="3028890"/>
            <a:ext cx="4456930" cy="400110"/>
          </a:xfrm>
          <a:prstGeom prst="rect">
            <a:avLst/>
          </a:prstGeom>
          <a:noFill/>
          <a:extLst/>
        </p:spPr>
        <p:txBody>
          <a:bodyPr vert="horz" wrap="square">
            <a:spAutoFit/>
          </a:bodyPr>
          <a:lstStyle>
            <a:defPPr>
              <a:defRPr lang="zh-CN"/>
            </a:defPPr>
            <a:lvl1pPr algn="ctr" fontAlgn="auto">
              <a:spcBef>
                <a:spcPts val="0"/>
              </a:spcBef>
              <a:spcAft>
                <a:spcPts val="0"/>
              </a:spcAft>
              <a:defRPr sz="32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685800"/>
            <a:r>
              <a:rPr lang="zh-CN" altLang="en-US" sz="2000" dirty="0">
                <a:solidFill>
                  <a:srgbClr val="640000"/>
                </a:solidFill>
                <a:effectLst>
                  <a:outerShdw blurRad="50800" dist="38100" dir="5400000" sx="101000" sy="101000" algn="t" rotWithShape="0">
                    <a:prstClr val="black">
                      <a:alpha val="40000"/>
                    </a:prstClr>
                  </a:outerShdw>
                </a:effectLst>
              </a:rPr>
              <a:t>政党</a:t>
            </a:r>
            <a:r>
              <a:rPr lang="zh-CN" altLang="en-US" sz="2000" dirty="0" smtClean="0">
                <a:solidFill>
                  <a:srgbClr val="640000"/>
                </a:solidFill>
                <a:effectLst>
                  <a:outerShdw blurRad="50800" dist="38100" dir="5400000" sx="101000" sy="101000" algn="t" rotWithShape="0">
                    <a:prstClr val="black">
                      <a:alpha val="40000"/>
                    </a:prstClr>
                  </a:outerShdw>
                </a:effectLst>
              </a:rPr>
              <a:t>廉</a:t>
            </a:r>
            <a:r>
              <a:rPr lang="en-US" altLang="zh-CN" sz="2000" dirty="0" smtClean="0">
                <a:solidFill>
                  <a:srgbClr val="640000"/>
                </a:solidFill>
                <a:effectLst>
                  <a:outerShdw blurRad="50800" dist="38100" dir="5400000" sx="101000" sy="101000" algn="t" rotWithShape="0">
                    <a:prstClr val="black">
                      <a:alpha val="40000"/>
                    </a:prstClr>
                  </a:outerShdw>
                </a:effectLst>
              </a:rPr>
              <a:t>,</a:t>
            </a:r>
            <a:r>
              <a:rPr lang="zh-CN" altLang="en-US" sz="2000" dirty="0" smtClean="0">
                <a:solidFill>
                  <a:srgbClr val="640000"/>
                </a:solidFill>
                <a:effectLst>
                  <a:outerShdw blurRad="50800" dist="38100" dir="5400000" sx="101000" sy="101000" algn="t" rotWithShape="0">
                    <a:prstClr val="black">
                      <a:alpha val="40000"/>
                    </a:prstClr>
                  </a:outerShdw>
                </a:effectLst>
              </a:rPr>
              <a:t>中国心</a:t>
            </a:r>
            <a:r>
              <a:rPr lang="zh-CN" altLang="en-US" sz="2000" dirty="0">
                <a:solidFill>
                  <a:srgbClr val="640000"/>
                </a:solidFill>
                <a:effectLst>
                  <a:outerShdw blurRad="50800" dist="38100" dir="5400000" sx="101000" sy="101000" algn="t" rotWithShape="0">
                    <a:prstClr val="black">
                      <a:alpha val="40000"/>
                    </a:prstClr>
                  </a:outerShdw>
                </a:effectLst>
              </a:rPr>
              <a:t>！</a:t>
            </a:r>
            <a:endParaRPr lang="en-US" altLang="zh-CN" sz="2000" dirty="0">
              <a:solidFill>
                <a:srgbClr val="640000"/>
              </a:solidFill>
              <a:effectLst>
                <a:outerShdw blurRad="50800" dist="38100" dir="5400000" sx="101000" sy="101000" algn="t" rotWithShape="0">
                  <a:prstClr val="black">
                    <a:alpha val="40000"/>
                  </a:prstClr>
                </a:outerShdw>
              </a:effectLst>
            </a:endParaRPr>
          </a:p>
        </p:txBody>
      </p:sp>
      <p:pic>
        <p:nvPicPr>
          <p:cNvPr id="18" name="图片 17"/>
          <p:cNvPicPr>
            <a:picLocks noChangeAspect="1"/>
          </p:cNvPicPr>
          <p:nvPr/>
        </p:nvPicPr>
        <p:blipFill>
          <a:blip r:embed="rId5"/>
          <a:stretch>
            <a:fillRect/>
          </a:stretch>
        </p:blipFill>
        <p:spPr>
          <a:xfrm>
            <a:off x="811133" y="2162034"/>
            <a:ext cx="4554145" cy="834876"/>
          </a:xfrm>
          <a:prstGeom prst="rect">
            <a:avLst/>
          </a:prstGeom>
        </p:spPr>
      </p:pic>
      <p:cxnSp>
        <p:nvCxnSpPr>
          <p:cNvPr id="20" name="直接连接符 19"/>
          <p:cNvCxnSpPr/>
          <p:nvPr/>
        </p:nvCxnSpPr>
        <p:spPr>
          <a:xfrm>
            <a:off x="1924264" y="3036510"/>
            <a:ext cx="2516745" cy="0"/>
          </a:xfrm>
          <a:prstGeom prst="line">
            <a:avLst/>
          </a:prstGeom>
          <a:ln cmpd="thickThin">
            <a:solidFill>
              <a:srgbClr val="FF0000">
                <a:alpha val="31000"/>
              </a:srgbClr>
            </a:solidFill>
            <a:prstDash val="solid"/>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4441009" y="3006733"/>
            <a:ext cx="59554" cy="59554"/>
          </a:xfrm>
          <a:prstGeom prst="ellipse">
            <a:avLst/>
          </a:prstGeom>
          <a:solidFill>
            <a:srgbClr val="D90909">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608166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F:\桌面文件\桌面\红绸.png"/>
          <p:cNvPicPr>
            <a:picLocks noChangeAspect="1" noChangeArrowheads="1"/>
          </p:cNvPicPr>
          <p:nvPr/>
        </p:nvPicPr>
        <p:blipFill>
          <a:blip r:embed="rId2">
            <a:extLst>
              <a:ext uri="{28A0092B-C50C-407E-A947-70E740481C1C}">
                <a14:useLocalDpi xmlns:a14="http://schemas.microsoft.com/office/drawing/2010/main" val="0"/>
              </a:ext>
            </a:extLst>
          </a:blip>
          <a:srcRect l="12909" t="20346" r="22659" b="9196"/>
          <a:stretch>
            <a:fillRect/>
          </a:stretch>
        </p:blipFill>
        <p:spPr bwMode="auto">
          <a:xfrm flipH="1">
            <a:off x="6548437" y="0"/>
            <a:ext cx="5643563"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F:\桌面文件\桌面\红绸.png"/>
          <p:cNvPicPr>
            <a:picLocks noChangeAspect="1" noChangeArrowheads="1"/>
          </p:cNvPicPr>
          <p:nvPr/>
        </p:nvPicPr>
        <p:blipFill>
          <a:blip r:embed="rId3">
            <a:extLst>
              <a:ext uri="{28A0092B-C50C-407E-A947-70E740481C1C}">
                <a14:useLocalDpi xmlns:a14="http://schemas.microsoft.com/office/drawing/2010/main" val="0"/>
              </a:ext>
            </a:extLst>
          </a:blip>
          <a:srcRect l="41418" t="20346" r="32484" b="47362"/>
          <a:stretch>
            <a:fillRect/>
          </a:stretch>
        </p:blipFill>
        <p:spPr bwMode="auto">
          <a:xfrm rot="16200000" flipH="1">
            <a:off x="35719" y="4552157"/>
            <a:ext cx="2286000" cy="235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C:\Users\lenovo\Desktop\Nipic_13287978_201308051409010180001221副本副本.png"/>
          <p:cNvPicPr>
            <a:picLocks noChangeAspect="1" noChangeArrowheads="1"/>
          </p:cNvPicPr>
          <p:nvPr/>
        </p:nvPicPr>
        <p:blipFill rotWithShape="1">
          <a:blip r:embed="rId4">
            <a:extLst>
              <a:ext uri="{28A0092B-C50C-407E-A947-70E740481C1C}">
                <a14:useLocalDpi xmlns:a14="http://schemas.microsoft.com/office/drawing/2010/main" val="0"/>
              </a:ext>
            </a:extLst>
          </a:blip>
          <a:srcRect l="50635"/>
          <a:stretch/>
        </p:blipFill>
        <p:spPr bwMode="auto">
          <a:xfrm>
            <a:off x="1012296" y="2220207"/>
            <a:ext cx="890665" cy="1110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22"/>
          <p:cNvSpPr txBox="1">
            <a:spLocks noChangeArrowheads="1"/>
          </p:cNvSpPr>
          <p:nvPr/>
        </p:nvSpPr>
        <p:spPr bwMode="auto">
          <a:xfrm>
            <a:off x="-71610" y="3028890"/>
            <a:ext cx="4456930" cy="400110"/>
          </a:xfrm>
          <a:prstGeom prst="rect">
            <a:avLst/>
          </a:prstGeom>
          <a:noFill/>
          <a:extLst/>
        </p:spPr>
        <p:txBody>
          <a:bodyPr vert="horz" wrap="square">
            <a:spAutoFit/>
          </a:bodyPr>
          <a:lstStyle>
            <a:defPPr>
              <a:defRPr lang="zh-CN"/>
            </a:defPPr>
            <a:lvl1pPr algn="ctr" fontAlgn="auto">
              <a:spcBef>
                <a:spcPts val="0"/>
              </a:spcBef>
              <a:spcAft>
                <a:spcPts val="0"/>
              </a:spcAft>
              <a:defRPr sz="32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685800"/>
            <a:r>
              <a:rPr lang="zh-CN" altLang="en-US" sz="2000" dirty="0" smtClean="0">
                <a:solidFill>
                  <a:srgbClr val="640000"/>
                </a:solidFill>
                <a:effectLst>
                  <a:outerShdw blurRad="50800" dist="38100" dir="5400000" sx="101000" sy="101000" algn="t" rotWithShape="0">
                    <a:prstClr val="black">
                      <a:alpha val="40000"/>
                    </a:prstClr>
                  </a:outerShdw>
                </a:effectLst>
              </a:rPr>
              <a:t>谢谢欣赏</a:t>
            </a:r>
            <a:r>
              <a:rPr lang="en-US" altLang="zh-CN" sz="2000" dirty="0" smtClean="0">
                <a:solidFill>
                  <a:srgbClr val="640000"/>
                </a:solidFill>
                <a:effectLst>
                  <a:outerShdw blurRad="50800" dist="38100" dir="5400000" sx="101000" sy="101000" algn="t" rotWithShape="0">
                    <a:prstClr val="black">
                      <a:alpha val="40000"/>
                    </a:prstClr>
                  </a:outerShdw>
                </a:effectLst>
              </a:rPr>
              <a:t>!</a:t>
            </a:r>
            <a:endParaRPr lang="en-US" altLang="zh-CN" sz="2000" dirty="0">
              <a:solidFill>
                <a:srgbClr val="640000"/>
              </a:solidFill>
              <a:effectLst>
                <a:outerShdw blurRad="50800" dist="38100" dir="5400000" sx="101000" sy="101000" algn="t" rotWithShape="0">
                  <a:prstClr val="black">
                    <a:alpha val="40000"/>
                  </a:prstClr>
                </a:outerShdw>
              </a:effectLst>
            </a:endParaRPr>
          </a:p>
        </p:txBody>
      </p:sp>
      <p:pic>
        <p:nvPicPr>
          <p:cNvPr id="18" name="图片 17"/>
          <p:cNvPicPr>
            <a:picLocks noChangeAspect="1"/>
          </p:cNvPicPr>
          <p:nvPr/>
        </p:nvPicPr>
        <p:blipFill>
          <a:blip r:embed="rId5"/>
          <a:stretch>
            <a:fillRect/>
          </a:stretch>
        </p:blipFill>
        <p:spPr>
          <a:xfrm>
            <a:off x="811133" y="2162034"/>
            <a:ext cx="4554145" cy="834876"/>
          </a:xfrm>
          <a:prstGeom prst="rect">
            <a:avLst/>
          </a:prstGeom>
        </p:spPr>
      </p:pic>
      <p:cxnSp>
        <p:nvCxnSpPr>
          <p:cNvPr id="20" name="直接连接符 19"/>
          <p:cNvCxnSpPr/>
          <p:nvPr/>
        </p:nvCxnSpPr>
        <p:spPr>
          <a:xfrm>
            <a:off x="1924264" y="3036510"/>
            <a:ext cx="2516745" cy="0"/>
          </a:xfrm>
          <a:prstGeom prst="line">
            <a:avLst/>
          </a:prstGeom>
          <a:ln cmpd="thickThin">
            <a:solidFill>
              <a:srgbClr val="FF0000">
                <a:alpha val="31000"/>
              </a:srgbClr>
            </a:solidFill>
            <a:prstDash val="solid"/>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4441009" y="3006733"/>
            <a:ext cx="59554" cy="59554"/>
          </a:xfrm>
          <a:prstGeom prst="ellipse">
            <a:avLst/>
          </a:prstGeom>
          <a:solidFill>
            <a:srgbClr val="D90909">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25983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C:\Users\Administrator.MICROSO-BQCPAHA\Desktop\mf821-02173278.jpg"/>
          <p:cNvPicPr>
            <a:picLocks noChangeAspect="1" noChangeArrowheads="1"/>
          </p:cNvPicPr>
          <p:nvPr/>
        </p:nvPicPr>
        <p:blipFill>
          <a:blip r:embed="rId2">
            <a:extLst>
              <a:ext uri="{28A0092B-C50C-407E-A947-70E740481C1C}">
                <a14:useLocalDpi xmlns:a14="http://schemas.microsoft.com/office/drawing/2010/main" val="0"/>
              </a:ext>
            </a:extLst>
          </a:blip>
          <a:srcRect t="4910" b="3177"/>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4" descr="F:\桌面文件\桌面\红绸.png"/>
          <p:cNvPicPr>
            <a:picLocks noChangeAspect="1" noChangeArrowheads="1"/>
          </p:cNvPicPr>
          <p:nvPr/>
        </p:nvPicPr>
        <p:blipFill>
          <a:blip r:embed="rId3">
            <a:extLst>
              <a:ext uri="{28A0092B-C50C-407E-A947-70E740481C1C}">
                <a14:useLocalDpi xmlns:a14="http://schemas.microsoft.com/office/drawing/2010/main" val="0"/>
              </a:ext>
            </a:extLst>
          </a:blip>
          <a:srcRect l="41418" t="20346" r="32484" b="47362"/>
          <a:stretch>
            <a:fillRect/>
          </a:stretch>
        </p:blipFill>
        <p:spPr bwMode="auto">
          <a:xfrm>
            <a:off x="9715501" y="1"/>
            <a:ext cx="2476500" cy="2554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8" name="直接连接符 17"/>
          <p:cNvCxnSpPr/>
          <p:nvPr/>
        </p:nvCxnSpPr>
        <p:spPr>
          <a:xfrm>
            <a:off x="0" y="6718300"/>
            <a:ext cx="12192000" cy="2117"/>
          </a:xfrm>
          <a:prstGeom prst="line">
            <a:avLst/>
          </a:prstGeom>
          <a:ln w="38100">
            <a:solidFill>
              <a:srgbClr val="C00000"/>
            </a:solidFill>
          </a:ln>
          <a:effectLst/>
        </p:spPr>
        <p:style>
          <a:lnRef idx="1">
            <a:schemeClr val="accent1"/>
          </a:lnRef>
          <a:fillRef idx="0">
            <a:schemeClr val="accent1"/>
          </a:fillRef>
          <a:effectRef idx="0">
            <a:schemeClr val="accent1"/>
          </a:effectRef>
          <a:fontRef idx="minor">
            <a:schemeClr val="tx1"/>
          </a:fontRef>
        </p:style>
      </p:cxnSp>
      <p:sp>
        <p:nvSpPr>
          <p:cNvPr id="20" name="TextBox 22"/>
          <p:cNvSpPr txBox="1"/>
          <p:nvPr/>
        </p:nvSpPr>
        <p:spPr>
          <a:xfrm>
            <a:off x="503728" y="499512"/>
            <a:ext cx="2233304" cy="502766"/>
          </a:xfrm>
          <a:prstGeom prst="rect">
            <a:avLst/>
          </a:prstGeom>
        </p:spPr>
        <p:txBody>
          <a:bodyPr wrap="none">
            <a:spAutoFit/>
          </a:bodyPr>
          <a:lstStyle/>
          <a:p>
            <a:pPr>
              <a:defRPr/>
            </a:pPr>
            <a:r>
              <a:rPr lang="zh-CN" altLang="en-US" sz="2667" dirty="0">
                <a:gradFill>
                  <a:gsLst>
                    <a:gs pos="0">
                      <a:srgbClr val="9E0000"/>
                    </a:gs>
                    <a:gs pos="80000">
                      <a:srgbClr val="D20014"/>
                    </a:gs>
                    <a:gs pos="100000">
                      <a:srgbClr val="FF000F"/>
                    </a:gs>
                  </a:gsLst>
                  <a:lin ang="16200000" scaled="0"/>
                </a:gra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nvGrpSpPr>
          <p:cNvPr id="25607" name="组合 1"/>
          <p:cNvGrpSpPr>
            <a:grpSpLocks/>
          </p:cNvGrpSpPr>
          <p:nvPr/>
        </p:nvGrpSpPr>
        <p:grpSpPr bwMode="auto">
          <a:xfrm>
            <a:off x="-35984" y="2277534"/>
            <a:ext cx="3744384" cy="2954867"/>
            <a:chOff x="-27112" y="1708635"/>
            <a:chExt cx="2808237" cy="2216155"/>
          </a:xfrm>
        </p:grpSpPr>
        <p:sp>
          <p:nvSpPr>
            <p:cNvPr id="22" name="矩形 21"/>
            <p:cNvSpPr/>
            <p:nvPr/>
          </p:nvSpPr>
          <p:spPr>
            <a:xfrm>
              <a:off x="-27112" y="1708635"/>
              <a:ext cx="2808237" cy="2216155"/>
            </a:xfrm>
            <a:prstGeom prst="rect">
              <a:avLst/>
            </a:prstGeom>
            <a:gradFill>
              <a:gsLst>
                <a:gs pos="0">
                  <a:srgbClr val="9E0000"/>
                </a:gs>
                <a:gs pos="80000">
                  <a:srgbClr val="D20014"/>
                </a:gs>
                <a:gs pos="100000">
                  <a:srgbClr val="FF000F"/>
                </a:gs>
              </a:gsLst>
            </a:gradFill>
            <a:ln>
              <a:noFill/>
            </a:ln>
          </p:spPr>
          <p:style>
            <a:lnRef idx="1">
              <a:schemeClr val="accent2"/>
            </a:lnRef>
            <a:fillRef idx="3">
              <a:schemeClr val="accent2"/>
            </a:fillRef>
            <a:effectRef idx="2">
              <a:schemeClr val="accent2"/>
            </a:effectRef>
            <a:fontRef idx="minor">
              <a:schemeClr val="lt1"/>
            </a:fontRef>
          </p:style>
          <p:txBody>
            <a:bodyPr anchor="ctr"/>
            <a:lstStyle/>
            <a:p>
              <a:pPr>
                <a:defRPr/>
              </a:pPr>
              <a:endParaRPr lang="zh-CN" altLang="en-US" sz="2400"/>
            </a:p>
          </p:txBody>
        </p:sp>
        <p:sp>
          <p:nvSpPr>
            <p:cNvPr id="23" name="矩形 22"/>
            <p:cNvSpPr/>
            <p:nvPr/>
          </p:nvSpPr>
          <p:spPr>
            <a:xfrm>
              <a:off x="209422" y="1908660"/>
              <a:ext cx="1523466" cy="346249"/>
            </a:xfrm>
            <a:prstGeom prst="rect">
              <a:avLst/>
            </a:prstGeom>
          </p:spPr>
          <p:txBody>
            <a:bodyPr wrap="none">
              <a:spAutoFit/>
            </a:bodyPr>
            <a:lstStyle/>
            <a:p>
              <a:pPr>
                <a:defRPr/>
              </a:pPr>
              <a:r>
                <a:rPr lang="zh-CN" altLang="en-US"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全新经营理念</a:t>
              </a:r>
              <a:endParaRPr lang="zh-CN" altLang="zh-CN"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cxnSp>
          <p:nvCxnSpPr>
            <p:cNvPr id="24" name="直接连接符 23"/>
            <p:cNvCxnSpPr/>
            <p:nvPr/>
          </p:nvCxnSpPr>
          <p:spPr>
            <a:xfrm>
              <a:off x="209422" y="2278549"/>
              <a:ext cx="2270084" cy="0"/>
            </a:xfrm>
            <a:prstGeom prst="line">
              <a:avLst/>
            </a:prstGeom>
            <a:ln w="6350">
              <a:solidFill>
                <a:srgbClr val="7C2422"/>
              </a:solidFill>
            </a:ln>
            <a:effectLst>
              <a:outerShdw blurRad="12700" dist="6350" dir="5400000" algn="t" rotWithShape="0">
                <a:schemeClr val="accent2">
                  <a:lumMod val="60000"/>
                  <a:lumOff val="40000"/>
                </a:schemeClr>
              </a:outerShdw>
            </a:effectLst>
          </p:spPr>
          <p:style>
            <a:lnRef idx="1">
              <a:schemeClr val="accent1"/>
            </a:lnRef>
            <a:fillRef idx="0">
              <a:schemeClr val="accent1"/>
            </a:fillRef>
            <a:effectRef idx="0">
              <a:schemeClr val="accent1"/>
            </a:effectRef>
            <a:fontRef idx="minor">
              <a:schemeClr val="tx1"/>
            </a:fontRef>
          </p:style>
        </p:cxnSp>
      </p:grpSp>
      <p:cxnSp>
        <p:nvCxnSpPr>
          <p:cNvPr id="29" name="直接连接符 28"/>
          <p:cNvCxnSpPr/>
          <p:nvPr/>
        </p:nvCxnSpPr>
        <p:spPr>
          <a:xfrm>
            <a:off x="2878668" y="797984"/>
            <a:ext cx="763481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16" name="Picture 9" descr="C:\Users\lenovo\Desktop\Nipic_13287978_201308051409010180001221副本副本.png"/>
          <p:cNvPicPr>
            <a:picLocks noChangeAspect="1" noChangeArrowheads="1"/>
          </p:cNvPicPr>
          <p:nvPr/>
        </p:nvPicPr>
        <p:blipFill rotWithShape="1">
          <a:blip r:embed="rId4">
            <a:extLst>
              <a:ext uri="{28A0092B-C50C-407E-A947-70E740481C1C}">
                <a14:useLocalDpi xmlns:a14="http://schemas.microsoft.com/office/drawing/2010/main" val="0"/>
              </a:ext>
            </a:extLst>
          </a:blip>
          <a:srcRect l="50635"/>
          <a:stretch/>
        </p:blipFill>
        <p:spPr bwMode="auto">
          <a:xfrm>
            <a:off x="0" y="21406"/>
            <a:ext cx="1175957" cy="146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92306677"/>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p:nvPr/>
        </p:nvSpPr>
        <p:spPr>
          <a:xfrm>
            <a:off x="855134" y="2753784"/>
            <a:ext cx="2190751" cy="2190749"/>
          </a:xfrm>
          <a:prstGeom prst="ellipse">
            <a:avLst/>
          </a:prstGeom>
          <a:solidFill>
            <a:schemeClr val="bg1">
              <a:lumMod val="50000"/>
            </a:schemeClr>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sz="2400" dirty="0"/>
          </a:p>
        </p:txBody>
      </p:sp>
      <p:sp>
        <p:nvSpPr>
          <p:cNvPr id="16" name="椭圆 15"/>
          <p:cNvSpPr/>
          <p:nvPr/>
        </p:nvSpPr>
        <p:spPr>
          <a:xfrm>
            <a:off x="3630084" y="2760134"/>
            <a:ext cx="2190749" cy="2190751"/>
          </a:xfrm>
          <a:prstGeom prst="ellipse">
            <a:avLst/>
          </a:prstGeom>
          <a:solidFill>
            <a:schemeClr val="bg1">
              <a:lumMod val="50000"/>
            </a:schemeClr>
          </a:solidFill>
          <a:ln>
            <a:noFill/>
          </a:ln>
          <a:effectLst>
            <a:outerShdw blurRad="38100" dist="25400" dir="5400000" algn="t" rotWithShape="0">
              <a:prstClr val="black">
                <a:alpha val="40000"/>
              </a:prstClr>
            </a:outerShdw>
          </a:effectLst>
        </p:spPr>
        <p:txBody>
          <a:bodyPr/>
          <a:lstStyle/>
          <a:p>
            <a:pPr>
              <a:defRPr/>
            </a:pPr>
            <a:endParaRPr lang="zh-CN" altLang="en-US" sz="2400">
              <a:solidFill>
                <a:schemeClr val="accent6">
                  <a:lumMod val="40000"/>
                  <a:lumOff val="60000"/>
                </a:schemeClr>
              </a:solidFill>
            </a:endParaRPr>
          </a:p>
        </p:txBody>
      </p:sp>
      <p:sp>
        <p:nvSpPr>
          <p:cNvPr id="17" name="椭圆 16"/>
          <p:cNvSpPr/>
          <p:nvPr/>
        </p:nvSpPr>
        <p:spPr>
          <a:xfrm>
            <a:off x="6411384" y="2760134"/>
            <a:ext cx="2190749" cy="2190751"/>
          </a:xfrm>
          <a:prstGeom prst="ellipse">
            <a:avLst/>
          </a:prstGeom>
          <a:gradFill>
            <a:gsLst>
              <a:gs pos="0">
                <a:srgbClr val="9E0000"/>
              </a:gs>
              <a:gs pos="80000">
                <a:srgbClr val="D20014"/>
              </a:gs>
              <a:gs pos="100000">
                <a:srgbClr val="FF000F"/>
              </a:gs>
            </a:gsLst>
          </a:gradFill>
          <a:ln>
            <a:noFill/>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sz="2400"/>
          </a:p>
        </p:txBody>
      </p:sp>
      <p:sp>
        <p:nvSpPr>
          <p:cNvPr id="18" name="椭圆 17"/>
          <p:cNvSpPr/>
          <p:nvPr/>
        </p:nvSpPr>
        <p:spPr>
          <a:xfrm>
            <a:off x="9201151" y="2749551"/>
            <a:ext cx="2190749" cy="2190749"/>
          </a:xfrm>
          <a:prstGeom prst="ellipse">
            <a:avLst/>
          </a:prstGeom>
          <a:solidFill>
            <a:schemeClr val="bg1">
              <a:lumMod val="50000"/>
            </a:schemeClr>
          </a:solidFill>
          <a:ln>
            <a:noFill/>
          </a:ln>
          <a:effectLst>
            <a:outerShdw blurRad="38100" dist="25400" dir="5400000" algn="t" rotWithShape="0">
              <a:prstClr val="black">
                <a:alpha val="40000"/>
              </a:prstClr>
            </a:outerShdw>
          </a:effectLst>
        </p:spPr>
        <p:txBody>
          <a:bodyPr/>
          <a:lstStyle/>
          <a:p>
            <a:pPr>
              <a:defRPr/>
            </a:pPr>
            <a:endParaRPr lang="zh-CN" altLang="en-US" sz="2400">
              <a:solidFill>
                <a:schemeClr val="accent6">
                  <a:lumMod val="40000"/>
                  <a:lumOff val="60000"/>
                </a:schemeClr>
              </a:solidFill>
            </a:endParaRPr>
          </a:p>
        </p:txBody>
      </p:sp>
      <p:sp>
        <p:nvSpPr>
          <p:cNvPr id="19" name="椭圆 18"/>
          <p:cNvSpPr/>
          <p:nvPr/>
        </p:nvSpPr>
        <p:spPr>
          <a:xfrm>
            <a:off x="552452" y="2461685"/>
            <a:ext cx="2762249" cy="2764367"/>
          </a:xfrm>
          <a:prstGeom prst="ellipse">
            <a:avLst/>
          </a:prstGeom>
          <a:noFill/>
          <a:ln>
            <a:solidFill>
              <a:schemeClr val="bg1">
                <a:lumMod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0" name="椭圆 19"/>
          <p:cNvSpPr/>
          <p:nvPr/>
        </p:nvSpPr>
        <p:spPr>
          <a:xfrm>
            <a:off x="3331633" y="2461685"/>
            <a:ext cx="2762251" cy="2764367"/>
          </a:xfrm>
          <a:prstGeom prst="ellipse">
            <a:avLst/>
          </a:prstGeom>
          <a:noFill/>
          <a:ln>
            <a:solidFill>
              <a:schemeClr val="bg1">
                <a:lumMod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1" name="椭圆 20"/>
          <p:cNvSpPr/>
          <p:nvPr/>
        </p:nvSpPr>
        <p:spPr>
          <a:xfrm>
            <a:off x="6119285" y="2461685"/>
            <a:ext cx="2762249" cy="2764367"/>
          </a:xfrm>
          <a:prstGeom prst="ellipse">
            <a:avLst/>
          </a:prstGeom>
          <a:noFill/>
          <a:ln>
            <a:solidFill>
              <a:srgbClr val="C0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2" name="椭圆 21"/>
          <p:cNvSpPr/>
          <p:nvPr/>
        </p:nvSpPr>
        <p:spPr>
          <a:xfrm>
            <a:off x="8906933" y="2461685"/>
            <a:ext cx="2762251" cy="2764367"/>
          </a:xfrm>
          <a:prstGeom prst="ellipse">
            <a:avLst/>
          </a:prstGeom>
          <a:noFill/>
          <a:ln>
            <a:solidFill>
              <a:schemeClr val="bg1">
                <a:lumMod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3" name="TextBox 9"/>
          <p:cNvSpPr txBox="1"/>
          <p:nvPr/>
        </p:nvSpPr>
        <p:spPr>
          <a:xfrm>
            <a:off x="950384" y="3526367"/>
            <a:ext cx="1928283" cy="584775"/>
          </a:xfrm>
          <a:prstGeom prst="rect">
            <a:avLst/>
          </a:prstGeom>
          <a:noFill/>
        </p:spPr>
        <p:txBody>
          <a:bodyPr>
            <a:spAutoFit/>
          </a:bodyPr>
          <a:lstStyle/>
          <a:p>
            <a:pPr algn="ctr">
              <a:defRPr/>
            </a:pPr>
            <a:r>
              <a:rPr lang="zh-CN" altLang="en-US" sz="32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添加内容</a:t>
            </a:r>
            <a:endParaRPr lang="en-US" altLang="zh-CN" sz="3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4" name="TextBox 10"/>
          <p:cNvSpPr txBox="1"/>
          <p:nvPr/>
        </p:nvSpPr>
        <p:spPr>
          <a:xfrm>
            <a:off x="3746501" y="3520017"/>
            <a:ext cx="1928284" cy="584775"/>
          </a:xfrm>
          <a:prstGeom prst="rect">
            <a:avLst/>
          </a:prstGeom>
          <a:noFill/>
        </p:spPr>
        <p:txBody>
          <a:bodyPr>
            <a:spAutoFit/>
          </a:bodyPr>
          <a:lstStyle>
            <a:defPPr>
              <a:defRPr lang="zh-CN"/>
            </a:defPPr>
            <a:lvl1pPr algn="ctr">
              <a:defRPr sz="2400">
                <a:solidFill>
                  <a:schemeClr val="bg1"/>
                </a:solidFill>
                <a:effectLst>
                  <a:outerShdw blurRad="38100" dist="38100" dir="2700000" algn="tl">
                    <a:srgbClr val="000000">
                      <a:alpha val="43137"/>
                    </a:srgbClr>
                  </a:outerShdw>
                </a:effectLst>
                <a:latin typeface="微软雅黑" pitchFamily="34" charset="-122"/>
                <a:ea typeface="微软雅黑" pitchFamily="34" charset="-122"/>
              </a:defRPr>
            </a:lvl1pPr>
          </a:lstStyle>
          <a:p>
            <a:pPr>
              <a:defRPr/>
            </a:pPr>
            <a:r>
              <a:rPr lang="zh-CN" altLang="en-US" sz="3200" dirty="0" smtClean="0"/>
              <a:t>添加内容</a:t>
            </a:r>
            <a:endParaRPr lang="en-US" altLang="zh-CN" sz="3200" dirty="0"/>
          </a:p>
        </p:txBody>
      </p:sp>
      <p:sp>
        <p:nvSpPr>
          <p:cNvPr id="25" name="TextBox 11"/>
          <p:cNvSpPr txBox="1"/>
          <p:nvPr/>
        </p:nvSpPr>
        <p:spPr>
          <a:xfrm>
            <a:off x="6529917" y="3511551"/>
            <a:ext cx="1928283" cy="584775"/>
          </a:xfrm>
          <a:prstGeom prst="rect">
            <a:avLst/>
          </a:prstGeom>
          <a:noFill/>
        </p:spPr>
        <p:txBody>
          <a:bodyPr>
            <a:spAutoFit/>
          </a:bodyPr>
          <a:lstStyle>
            <a:defPPr>
              <a:defRPr lang="zh-CN"/>
            </a:defPPr>
            <a:lvl1pPr algn="ctr">
              <a:defRPr sz="2400">
                <a:solidFill>
                  <a:schemeClr val="bg1"/>
                </a:solidFill>
                <a:effectLst>
                  <a:outerShdw blurRad="38100" dist="38100" dir="2700000" algn="tl">
                    <a:srgbClr val="000000">
                      <a:alpha val="43137"/>
                    </a:srgbClr>
                  </a:outerShdw>
                </a:effectLst>
                <a:latin typeface="微软雅黑" pitchFamily="34" charset="-122"/>
                <a:ea typeface="微软雅黑" pitchFamily="34" charset="-122"/>
              </a:defRPr>
            </a:lvl1pPr>
          </a:lstStyle>
          <a:p>
            <a:pPr>
              <a:defRPr/>
            </a:pPr>
            <a:r>
              <a:rPr lang="zh-CN" altLang="en-US" sz="3200" dirty="0" smtClean="0"/>
              <a:t>添加内容</a:t>
            </a:r>
            <a:endParaRPr lang="en-US" altLang="zh-CN" sz="3200" dirty="0"/>
          </a:p>
        </p:txBody>
      </p:sp>
      <p:sp>
        <p:nvSpPr>
          <p:cNvPr id="26" name="TextBox 12"/>
          <p:cNvSpPr txBox="1"/>
          <p:nvPr/>
        </p:nvSpPr>
        <p:spPr>
          <a:xfrm>
            <a:off x="9317567" y="3503084"/>
            <a:ext cx="1928284" cy="584775"/>
          </a:xfrm>
          <a:prstGeom prst="rect">
            <a:avLst/>
          </a:prstGeom>
          <a:noFill/>
        </p:spPr>
        <p:txBody>
          <a:bodyPr>
            <a:spAutoFit/>
          </a:bodyPr>
          <a:lstStyle/>
          <a:p>
            <a:pPr algn="ctr">
              <a:defRPr/>
            </a:pPr>
            <a:r>
              <a:rPr lang="zh-CN" altLang="en-US" sz="32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添加内容</a:t>
            </a:r>
            <a:endParaRPr lang="en-US" altLang="zh-CN" sz="3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8" name="五角星 27"/>
          <p:cNvSpPr/>
          <p:nvPr/>
        </p:nvSpPr>
        <p:spPr>
          <a:xfrm>
            <a:off x="1782233" y="2294467"/>
            <a:ext cx="264584" cy="264584"/>
          </a:xfrm>
          <a:prstGeom prst="star5">
            <a:avLst/>
          </a:prstGeom>
          <a:solidFill>
            <a:schemeClr val="bg1">
              <a:lumMod val="50000"/>
            </a:schemeClr>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sz="2400" dirty="0"/>
          </a:p>
        </p:txBody>
      </p:sp>
      <p:sp>
        <p:nvSpPr>
          <p:cNvPr id="29" name="五角星 28"/>
          <p:cNvSpPr/>
          <p:nvPr/>
        </p:nvSpPr>
        <p:spPr>
          <a:xfrm>
            <a:off x="4578351" y="2294467"/>
            <a:ext cx="264583" cy="264584"/>
          </a:xfrm>
          <a:prstGeom prst="star5">
            <a:avLst/>
          </a:prstGeom>
          <a:solidFill>
            <a:schemeClr val="bg1">
              <a:lumMod val="50000"/>
            </a:schemeClr>
          </a:solidFill>
          <a:ln>
            <a:noFill/>
          </a:ln>
          <a:effectLst>
            <a:outerShdw blurRad="38100" dist="25400" dir="5400000" algn="t" rotWithShape="0">
              <a:prstClr val="black">
                <a:alpha val="40000"/>
              </a:prstClr>
            </a:outerShdw>
          </a:effectLst>
        </p:spPr>
        <p:txBody>
          <a:bodyPr/>
          <a:lstStyle/>
          <a:p>
            <a:pPr>
              <a:defRPr/>
            </a:pPr>
            <a:endParaRPr lang="zh-CN" altLang="en-US" sz="2400" dirty="0">
              <a:solidFill>
                <a:schemeClr val="accent6">
                  <a:lumMod val="40000"/>
                  <a:lumOff val="60000"/>
                </a:schemeClr>
              </a:solidFill>
            </a:endParaRPr>
          </a:p>
        </p:txBody>
      </p:sp>
      <p:sp>
        <p:nvSpPr>
          <p:cNvPr id="30" name="五角星 29"/>
          <p:cNvSpPr/>
          <p:nvPr/>
        </p:nvSpPr>
        <p:spPr>
          <a:xfrm>
            <a:off x="7374467" y="2294467"/>
            <a:ext cx="264584" cy="264584"/>
          </a:xfrm>
          <a:prstGeom prst="star5">
            <a:avLst/>
          </a:prstGeom>
          <a:gradFill>
            <a:gsLst>
              <a:gs pos="0">
                <a:srgbClr val="9E0000"/>
              </a:gs>
              <a:gs pos="80000">
                <a:srgbClr val="D20014"/>
              </a:gs>
              <a:gs pos="100000">
                <a:srgbClr val="FF000F"/>
              </a:gs>
            </a:gsLst>
          </a:gradFill>
          <a:ln>
            <a:noFill/>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sz="2400" dirty="0"/>
          </a:p>
        </p:txBody>
      </p:sp>
      <p:sp>
        <p:nvSpPr>
          <p:cNvPr id="31" name="五角星 30"/>
          <p:cNvSpPr/>
          <p:nvPr/>
        </p:nvSpPr>
        <p:spPr>
          <a:xfrm>
            <a:off x="10164233" y="2294467"/>
            <a:ext cx="264584" cy="264584"/>
          </a:xfrm>
          <a:prstGeom prst="star5">
            <a:avLst/>
          </a:prstGeom>
          <a:solidFill>
            <a:schemeClr val="bg1">
              <a:lumMod val="50000"/>
            </a:schemeClr>
          </a:solidFill>
          <a:ln>
            <a:noFill/>
          </a:ln>
          <a:effectLst>
            <a:outerShdw blurRad="38100" dist="25400" dir="5400000" algn="t" rotWithShape="0">
              <a:prstClr val="black">
                <a:alpha val="40000"/>
              </a:prstClr>
            </a:outerShdw>
          </a:effectLst>
        </p:spPr>
        <p:txBody>
          <a:bodyPr/>
          <a:lstStyle/>
          <a:p>
            <a:pPr>
              <a:defRPr/>
            </a:pPr>
            <a:endParaRPr lang="zh-CN" altLang="en-US" sz="2400" dirty="0">
              <a:solidFill>
                <a:schemeClr val="accent6">
                  <a:lumMod val="40000"/>
                  <a:lumOff val="60000"/>
                </a:schemeClr>
              </a:solidFill>
            </a:endParaRPr>
          </a:p>
        </p:txBody>
      </p:sp>
      <p:pic>
        <p:nvPicPr>
          <p:cNvPr id="32" name="Picture 4" descr="F:\桌面文件\桌面\红绸.png"/>
          <p:cNvPicPr>
            <a:picLocks noChangeAspect="1" noChangeArrowheads="1"/>
          </p:cNvPicPr>
          <p:nvPr/>
        </p:nvPicPr>
        <p:blipFill>
          <a:blip r:embed="rId2">
            <a:extLst>
              <a:ext uri="{28A0092B-C50C-407E-A947-70E740481C1C}">
                <a14:useLocalDpi xmlns:a14="http://schemas.microsoft.com/office/drawing/2010/main" val="0"/>
              </a:ext>
            </a:extLst>
          </a:blip>
          <a:srcRect l="41418" t="20346" r="32484" b="47362"/>
          <a:stretch>
            <a:fillRect/>
          </a:stretch>
        </p:blipFill>
        <p:spPr bwMode="auto">
          <a:xfrm>
            <a:off x="9715501" y="1"/>
            <a:ext cx="2476500" cy="2554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22"/>
          <p:cNvSpPr txBox="1"/>
          <p:nvPr/>
        </p:nvSpPr>
        <p:spPr>
          <a:xfrm>
            <a:off x="503728" y="499512"/>
            <a:ext cx="2233304" cy="502766"/>
          </a:xfrm>
          <a:prstGeom prst="rect">
            <a:avLst/>
          </a:prstGeom>
        </p:spPr>
        <p:txBody>
          <a:bodyPr wrap="none">
            <a:spAutoFit/>
          </a:bodyPr>
          <a:lstStyle/>
          <a:p>
            <a:pPr>
              <a:defRPr/>
            </a:pPr>
            <a:r>
              <a:rPr lang="zh-CN" altLang="en-US" sz="2667" dirty="0">
                <a:gradFill>
                  <a:gsLst>
                    <a:gs pos="0">
                      <a:srgbClr val="9E0000"/>
                    </a:gs>
                    <a:gs pos="80000">
                      <a:srgbClr val="D20014"/>
                    </a:gs>
                    <a:gs pos="100000">
                      <a:srgbClr val="FF000F"/>
                    </a:gs>
                  </a:gsLst>
                  <a:lin ang="16200000" scaled="0"/>
                </a:gra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cxnSp>
        <p:nvCxnSpPr>
          <p:cNvPr id="34" name="直接连接符 33"/>
          <p:cNvCxnSpPr/>
          <p:nvPr/>
        </p:nvCxnSpPr>
        <p:spPr>
          <a:xfrm>
            <a:off x="2878668" y="797984"/>
            <a:ext cx="763481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35" name="Picture 9" descr="C:\Users\lenovo\Desktop\Nipic_13287978_201308051409010180001221副本副本.png"/>
          <p:cNvPicPr>
            <a:picLocks noChangeAspect="1" noChangeArrowheads="1"/>
          </p:cNvPicPr>
          <p:nvPr/>
        </p:nvPicPr>
        <p:blipFill rotWithShape="1">
          <a:blip r:embed="rId3">
            <a:extLst>
              <a:ext uri="{28A0092B-C50C-407E-A947-70E740481C1C}">
                <a14:useLocalDpi xmlns:a14="http://schemas.microsoft.com/office/drawing/2010/main" val="0"/>
              </a:ext>
            </a:extLst>
          </a:blip>
          <a:srcRect l="50635"/>
          <a:stretch/>
        </p:blipFill>
        <p:spPr bwMode="auto">
          <a:xfrm>
            <a:off x="0" y="21406"/>
            <a:ext cx="1175957" cy="146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1631475"/>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9333" y="1432076"/>
            <a:ext cx="8003721" cy="4912512"/>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grpSp>
        <p:nvGrpSpPr>
          <p:cNvPr id="27652" name="组合 3"/>
          <p:cNvGrpSpPr>
            <a:grpSpLocks/>
          </p:cNvGrpSpPr>
          <p:nvPr/>
        </p:nvGrpSpPr>
        <p:grpSpPr bwMode="auto">
          <a:xfrm>
            <a:off x="8447618" y="2311400"/>
            <a:ext cx="3744383" cy="2954866"/>
            <a:chOff x="6335763" y="1733380"/>
            <a:chExt cx="2808237" cy="2216155"/>
          </a:xfrm>
        </p:grpSpPr>
        <p:sp>
          <p:nvSpPr>
            <p:cNvPr id="13" name="矩形 12"/>
            <p:cNvSpPr/>
            <p:nvPr/>
          </p:nvSpPr>
          <p:spPr>
            <a:xfrm>
              <a:off x="6335763" y="1733380"/>
              <a:ext cx="2808237" cy="2216155"/>
            </a:xfrm>
            <a:prstGeom prst="rect">
              <a:avLst/>
            </a:prstGeom>
            <a:gradFill>
              <a:gsLst>
                <a:gs pos="0">
                  <a:srgbClr val="9E0000"/>
                </a:gs>
                <a:gs pos="80000">
                  <a:srgbClr val="D20014"/>
                </a:gs>
                <a:gs pos="100000">
                  <a:srgbClr val="FF000F"/>
                </a:gs>
              </a:gsLst>
            </a:gradFill>
            <a:ln>
              <a:noFill/>
            </a:ln>
          </p:spPr>
          <p:style>
            <a:lnRef idx="1">
              <a:schemeClr val="accent2"/>
            </a:lnRef>
            <a:fillRef idx="3">
              <a:schemeClr val="accent2"/>
            </a:fillRef>
            <a:effectRef idx="2">
              <a:schemeClr val="accent2"/>
            </a:effectRef>
            <a:fontRef idx="minor">
              <a:schemeClr val="lt1"/>
            </a:fontRef>
          </p:style>
          <p:txBody>
            <a:bodyPr anchor="ctr"/>
            <a:lstStyle/>
            <a:p>
              <a:pPr>
                <a:defRPr/>
              </a:pPr>
              <a:endParaRPr lang="zh-CN" altLang="en-US" sz="2400"/>
            </a:p>
          </p:txBody>
        </p:sp>
        <p:sp>
          <p:nvSpPr>
            <p:cNvPr id="14" name="矩形 13"/>
            <p:cNvSpPr/>
            <p:nvPr/>
          </p:nvSpPr>
          <p:spPr>
            <a:xfrm>
              <a:off x="6572296" y="1933405"/>
              <a:ext cx="1523466" cy="346250"/>
            </a:xfrm>
            <a:prstGeom prst="rect">
              <a:avLst/>
            </a:prstGeom>
          </p:spPr>
          <p:txBody>
            <a:bodyPr wrap="none">
              <a:spAutoFit/>
            </a:bodyPr>
            <a:lstStyle/>
            <a:p>
              <a:pPr>
                <a:defRPr/>
              </a:pPr>
              <a:r>
                <a:rPr lang="zh-CN" altLang="en-US"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全新经营理念</a:t>
              </a:r>
              <a:endParaRPr lang="zh-CN" altLang="zh-CN"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cxnSp>
          <p:nvCxnSpPr>
            <p:cNvPr id="15" name="直接连接符 14"/>
            <p:cNvCxnSpPr/>
            <p:nvPr/>
          </p:nvCxnSpPr>
          <p:spPr>
            <a:xfrm>
              <a:off x="6572296" y="2303294"/>
              <a:ext cx="2270085" cy="0"/>
            </a:xfrm>
            <a:prstGeom prst="line">
              <a:avLst/>
            </a:prstGeom>
            <a:ln w="6350">
              <a:solidFill>
                <a:srgbClr val="7C2422"/>
              </a:solidFill>
            </a:ln>
            <a:effectLst>
              <a:outerShdw blurRad="12700" dist="6350" dir="5400000" algn="t" rotWithShape="0">
                <a:schemeClr val="accent2">
                  <a:lumMod val="60000"/>
                  <a:lumOff val="40000"/>
                </a:schemeClr>
              </a:outerShdw>
            </a:effectLst>
          </p:spPr>
          <p:style>
            <a:lnRef idx="1">
              <a:schemeClr val="accent1"/>
            </a:lnRef>
            <a:fillRef idx="0">
              <a:schemeClr val="accent1"/>
            </a:fillRef>
            <a:effectRef idx="0">
              <a:schemeClr val="accent1"/>
            </a:effectRef>
            <a:fontRef idx="minor">
              <a:schemeClr val="tx1"/>
            </a:fontRef>
          </p:style>
        </p:cxnSp>
      </p:grpSp>
      <p:sp>
        <p:nvSpPr>
          <p:cNvPr id="17" name="矩形 29"/>
          <p:cNvSpPr/>
          <p:nvPr/>
        </p:nvSpPr>
        <p:spPr bwMode="auto">
          <a:xfrm>
            <a:off x="8447618" y="4015318"/>
            <a:ext cx="3738033" cy="1231900"/>
          </a:xfrm>
          <a:custGeom>
            <a:avLst/>
            <a:gdLst/>
            <a:ahLst/>
            <a:cxnLst/>
            <a:rect l="l" t="t" r="r" b="b"/>
            <a:pathLst>
              <a:path w="2616273" h="845653">
                <a:moveTo>
                  <a:pt x="0" y="0"/>
                </a:moveTo>
                <a:cubicBezTo>
                  <a:pt x="465978" y="265895"/>
                  <a:pt x="1133530" y="431295"/>
                  <a:pt x="1874768" y="431295"/>
                </a:cubicBezTo>
                <a:cubicBezTo>
                  <a:pt x="2132664" y="431295"/>
                  <a:pt x="2381640" y="411273"/>
                  <a:pt x="2616273" y="373558"/>
                </a:cubicBezTo>
                <a:lnTo>
                  <a:pt x="2616273" y="845653"/>
                </a:lnTo>
                <a:lnTo>
                  <a:pt x="0" y="845653"/>
                </a:lnTo>
                <a:close/>
              </a:path>
            </a:pathLst>
          </a:custGeom>
          <a:gradFill>
            <a:gsLst>
              <a:gs pos="0">
                <a:schemeClr val="bg1">
                  <a:alpha val="23000"/>
                </a:schemeClr>
              </a:gs>
              <a:gs pos="100000">
                <a:schemeClr val="bg1">
                  <a:alpha val="0"/>
                </a:schemeClr>
              </a:gs>
            </a:gsLst>
            <a:lin ang="6000000" scaled="0"/>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667" b="1">
              <a:solidFill>
                <a:srgbClr val="FFFFFF"/>
              </a:solidFill>
            </a:endParaRPr>
          </a:p>
        </p:txBody>
      </p:sp>
      <p:pic>
        <p:nvPicPr>
          <p:cNvPr id="12" name="Picture 4" descr="F:\桌面文件\桌面\红绸.png"/>
          <p:cNvPicPr>
            <a:picLocks noChangeAspect="1" noChangeArrowheads="1"/>
          </p:cNvPicPr>
          <p:nvPr/>
        </p:nvPicPr>
        <p:blipFill>
          <a:blip r:embed="rId3">
            <a:extLst>
              <a:ext uri="{28A0092B-C50C-407E-A947-70E740481C1C}">
                <a14:useLocalDpi xmlns:a14="http://schemas.microsoft.com/office/drawing/2010/main" val="0"/>
              </a:ext>
            </a:extLst>
          </a:blip>
          <a:srcRect l="41418" t="20346" r="32484" b="47362"/>
          <a:stretch>
            <a:fillRect/>
          </a:stretch>
        </p:blipFill>
        <p:spPr bwMode="auto">
          <a:xfrm>
            <a:off x="9715501" y="1"/>
            <a:ext cx="2476500" cy="2554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22"/>
          <p:cNvSpPr txBox="1"/>
          <p:nvPr/>
        </p:nvSpPr>
        <p:spPr>
          <a:xfrm>
            <a:off x="503728" y="499512"/>
            <a:ext cx="2233304" cy="502766"/>
          </a:xfrm>
          <a:prstGeom prst="rect">
            <a:avLst/>
          </a:prstGeom>
        </p:spPr>
        <p:txBody>
          <a:bodyPr wrap="none">
            <a:spAutoFit/>
          </a:bodyPr>
          <a:lstStyle/>
          <a:p>
            <a:pPr>
              <a:defRPr/>
            </a:pPr>
            <a:r>
              <a:rPr lang="zh-CN" altLang="en-US" sz="2667" dirty="0">
                <a:gradFill>
                  <a:gsLst>
                    <a:gs pos="0">
                      <a:srgbClr val="9E0000"/>
                    </a:gs>
                    <a:gs pos="80000">
                      <a:srgbClr val="D20014"/>
                    </a:gs>
                    <a:gs pos="100000">
                      <a:srgbClr val="FF000F"/>
                    </a:gs>
                  </a:gsLst>
                  <a:lin ang="16200000" scaled="0"/>
                </a:gra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cxnSp>
        <p:nvCxnSpPr>
          <p:cNvPr id="19" name="直接连接符 18"/>
          <p:cNvCxnSpPr/>
          <p:nvPr/>
        </p:nvCxnSpPr>
        <p:spPr>
          <a:xfrm>
            <a:off x="2878668" y="797984"/>
            <a:ext cx="763481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20" name="Picture 9" descr="C:\Users\lenovo\Desktop\Nipic_13287978_201308051409010180001221副本副本.png"/>
          <p:cNvPicPr>
            <a:picLocks noChangeAspect="1" noChangeArrowheads="1"/>
          </p:cNvPicPr>
          <p:nvPr/>
        </p:nvPicPr>
        <p:blipFill rotWithShape="1">
          <a:blip r:embed="rId4">
            <a:extLst>
              <a:ext uri="{28A0092B-C50C-407E-A947-70E740481C1C}">
                <a14:useLocalDpi xmlns:a14="http://schemas.microsoft.com/office/drawing/2010/main" val="0"/>
              </a:ext>
            </a:extLst>
          </a:blip>
          <a:srcRect l="50635"/>
          <a:stretch/>
        </p:blipFill>
        <p:spPr bwMode="auto">
          <a:xfrm>
            <a:off x="0" y="21406"/>
            <a:ext cx="1175957" cy="146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8513331"/>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E:\2013.3.28\政府\政府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9"/>
            <a:ext cx="12192000" cy="6917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1" descr="E:\2013.3.28\政府\00.9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2192000" cy="6917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4" descr="F:\桌面文件\桌面\红绸.png"/>
          <p:cNvPicPr>
            <a:picLocks noChangeAspect="1" noChangeArrowheads="1"/>
          </p:cNvPicPr>
          <p:nvPr/>
        </p:nvPicPr>
        <p:blipFill>
          <a:blip r:embed="rId4">
            <a:extLst>
              <a:ext uri="{28A0092B-C50C-407E-A947-70E740481C1C}">
                <a14:useLocalDpi xmlns:a14="http://schemas.microsoft.com/office/drawing/2010/main" val="0"/>
              </a:ext>
            </a:extLst>
          </a:blip>
          <a:srcRect l="41418" t="20346" r="32484" b="47362"/>
          <a:stretch>
            <a:fillRect/>
          </a:stretch>
        </p:blipFill>
        <p:spPr bwMode="auto">
          <a:xfrm>
            <a:off x="9715501" y="1"/>
            <a:ext cx="2476500" cy="2554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直接连接符 11"/>
          <p:cNvCxnSpPr/>
          <p:nvPr/>
        </p:nvCxnSpPr>
        <p:spPr>
          <a:xfrm>
            <a:off x="2878668" y="797984"/>
            <a:ext cx="763481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TextBox 22"/>
          <p:cNvSpPr txBox="1"/>
          <p:nvPr/>
        </p:nvSpPr>
        <p:spPr>
          <a:xfrm>
            <a:off x="503728" y="499512"/>
            <a:ext cx="2233304" cy="502766"/>
          </a:xfrm>
          <a:prstGeom prst="rect">
            <a:avLst/>
          </a:prstGeom>
        </p:spPr>
        <p:txBody>
          <a:bodyPr wrap="none">
            <a:spAutoFit/>
          </a:bodyPr>
          <a:lstStyle/>
          <a:p>
            <a:pPr>
              <a:defRPr/>
            </a:pPr>
            <a:r>
              <a:rPr lang="zh-CN" altLang="en-US" sz="2667" dirty="0">
                <a:gradFill>
                  <a:gsLst>
                    <a:gs pos="0">
                      <a:srgbClr val="9E0000"/>
                    </a:gs>
                    <a:gs pos="80000">
                      <a:srgbClr val="D20014"/>
                    </a:gs>
                    <a:gs pos="100000">
                      <a:srgbClr val="FF000F"/>
                    </a:gs>
                  </a:gsLst>
                  <a:lin ang="16200000" scaled="0"/>
                </a:gra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pic>
        <p:nvPicPr>
          <p:cNvPr id="27" name="Picture 9" descr="C:\Users\lenovo\Desktop\Nipic_13287978_201308051409010180001221副本副本.png"/>
          <p:cNvPicPr>
            <a:picLocks noChangeAspect="1" noChangeArrowheads="1"/>
          </p:cNvPicPr>
          <p:nvPr/>
        </p:nvPicPr>
        <p:blipFill rotWithShape="1">
          <a:blip r:embed="rId5">
            <a:extLst>
              <a:ext uri="{28A0092B-C50C-407E-A947-70E740481C1C}">
                <a14:useLocalDpi xmlns:a14="http://schemas.microsoft.com/office/drawing/2010/main" val="0"/>
              </a:ext>
            </a:extLst>
          </a:blip>
          <a:srcRect l="50635"/>
          <a:stretch/>
        </p:blipFill>
        <p:spPr bwMode="auto">
          <a:xfrm>
            <a:off x="0" y="21406"/>
            <a:ext cx="1175957" cy="146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 name="组合 39"/>
          <p:cNvGrpSpPr/>
          <p:nvPr/>
        </p:nvGrpSpPr>
        <p:grpSpPr>
          <a:xfrm>
            <a:off x="2551907" y="2446337"/>
            <a:ext cx="6858000" cy="1965325"/>
            <a:chOff x="0" y="1830388"/>
            <a:chExt cx="9142413" cy="1965325"/>
          </a:xfrm>
        </p:grpSpPr>
        <p:sp>
          <p:nvSpPr>
            <p:cNvPr id="34" name="矩形 6"/>
            <p:cNvSpPr/>
            <p:nvPr/>
          </p:nvSpPr>
          <p:spPr bwMode="auto">
            <a:xfrm>
              <a:off x="0" y="1830388"/>
              <a:ext cx="9142413" cy="1965325"/>
            </a:xfrm>
            <a:prstGeom prst="rect">
              <a:avLst/>
            </a:prstGeom>
            <a:gradFill>
              <a:gsLst>
                <a:gs pos="0">
                  <a:srgbClr val="9E0000"/>
                </a:gs>
                <a:gs pos="80000">
                  <a:srgbClr val="D20014"/>
                </a:gs>
                <a:gs pos="100000">
                  <a:srgbClr val="FF000F"/>
                </a:gs>
              </a:gsLst>
            </a:gradFill>
            <a:ln>
              <a:noFill/>
            </a:ln>
          </p:spPr>
          <p:style>
            <a:lnRef idx="1">
              <a:schemeClr val="accent2"/>
            </a:lnRef>
            <a:fillRef idx="3">
              <a:schemeClr val="accent2"/>
            </a:fillRef>
            <a:effectRef idx="2">
              <a:schemeClr val="accent2"/>
            </a:effectRef>
            <a:fontRef idx="minor">
              <a:schemeClr val="lt1"/>
            </a:fontRef>
          </p:style>
          <p:txBody>
            <a:bodyPr anchor="ctr"/>
            <a:lstStyle/>
            <a:p>
              <a:pPr lvl="2" eaLnBrk="1" fontAlgn="auto" hangingPunct="1">
                <a:spcBef>
                  <a:spcPts val="0"/>
                </a:spcBef>
                <a:spcAft>
                  <a:spcPts val="0"/>
                </a:spcAft>
                <a:defRPr/>
              </a:pPr>
              <a:endParaRPr lang="zh-CN" altLang="en-US" dirty="0"/>
            </a:p>
          </p:txBody>
        </p:sp>
        <p:sp>
          <p:nvSpPr>
            <p:cNvPr id="35" name="矩形 25"/>
            <p:cNvSpPr/>
            <p:nvPr/>
          </p:nvSpPr>
          <p:spPr bwMode="auto">
            <a:xfrm>
              <a:off x="1728788" y="1849438"/>
              <a:ext cx="7413625" cy="879475"/>
            </a:xfrm>
            <a:custGeom>
              <a:avLst/>
              <a:gdLst/>
              <a:ahLst/>
              <a:cxnLst/>
              <a:rect l="l" t="t" r="r" b="b"/>
              <a:pathLst>
                <a:path w="7412926" h="879640">
                  <a:moveTo>
                    <a:pt x="0" y="0"/>
                  </a:moveTo>
                  <a:lnTo>
                    <a:pt x="7412926" y="0"/>
                  </a:lnTo>
                  <a:lnTo>
                    <a:pt x="7412926" y="763358"/>
                  </a:lnTo>
                  <a:cubicBezTo>
                    <a:pt x="6704599" y="837773"/>
                    <a:pt x="5896735" y="879640"/>
                    <a:pt x="5039216" y="879640"/>
                  </a:cubicBezTo>
                  <a:cubicBezTo>
                    <a:pt x="2442980" y="879640"/>
                    <a:pt x="301897" y="495866"/>
                    <a:pt x="0" y="0"/>
                  </a:cubicBezTo>
                  <a:close/>
                </a:path>
              </a:pathLst>
            </a:cu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39" name="组合 38"/>
          <p:cNvGrpSpPr/>
          <p:nvPr/>
        </p:nvGrpSpPr>
        <p:grpSpPr>
          <a:xfrm>
            <a:off x="3927908" y="2665412"/>
            <a:ext cx="4214812" cy="385762"/>
            <a:chOff x="481013" y="2106613"/>
            <a:chExt cx="4214812" cy="385762"/>
          </a:xfrm>
        </p:grpSpPr>
        <p:cxnSp>
          <p:nvCxnSpPr>
            <p:cNvPr id="33" name="直接连接符 32"/>
            <p:cNvCxnSpPr/>
            <p:nvPr/>
          </p:nvCxnSpPr>
          <p:spPr bwMode="auto">
            <a:xfrm>
              <a:off x="481013" y="2476500"/>
              <a:ext cx="4214812" cy="0"/>
            </a:xfrm>
            <a:prstGeom prst="line">
              <a:avLst/>
            </a:prstGeom>
            <a:ln w="6350">
              <a:solidFill>
                <a:srgbClr val="7C2422"/>
              </a:solidFill>
            </a:ln>
            <a:effectLst>
              <a:outerShdw blurRad="12700" dist="6350" dir="5400000" algn="t" rotWithShape="0">
                <a:schemeClr val="accent2">
                  <a:lumMod val="60000"/>
                  <a:lumOff val="40000"/>
                </a:schemeClr>
              </a:outerShdw>
            </a:effectLst>
          </p:spPr>
          <p:style>
            <a:lnRef idx="1">
              <a:schemeClr val="accent1"/>
            </a:lnRef>
            <a:fillRef idx="0">
              <a:schemeClr val="accent1"/>
            </a:fillRef>
            <a:effectRef idx="0">
              <a:schemeClr val="accent1"/>
            </a:effectRef>
            <a:fontRef idx="minor">
              <a:schemeClr val="tx1"/>
            </a:fontRef>
          </p:style>
        </p:cxnSp>
        <p:sp>
          <p:nvSpPr>
            <p:cNvPr id="37" name="矩形 36"/>
            <p:cNvSpPr/>
            <p:nvPr/>
          </p:nvSpPr>
          <p:spPr bwMode="auto">
            <a:xfrm>
              <a:off x="785813" y="2106613"/>
              <a:ext cx="2884487" cy="385762"/>
            </a:xfrm>
            <a:prstGeom prst="rect">
              <a:avLst/>
            </a:prstGeom>
          </p:spPr>
          <p:txBody>
            <a:bodyPr>
              <a:spAutoFit/>
            </a:bodyPr>
            <a:lstStyle/>
            <a:p>
              <a:pPr eaLnBrk="1" fontAlgn="auto" hangingPunct="1">
                <a:spcBef>
                  <a:spcPts val="0"/>
                </a:spcBef>
                <a:spcAft>
                  <a:spcPts val="0"/>
                </a:spcAft>
                <a:defRPr/>
              </a:pPr>
              <a:r>
                <a:rPr lang="zh-CN" altLang="en-US" sz="19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较好的经营口碑</a:t>
              </a:r>
            </a:p>
          </p:txBody>
        </p:sp>
        <p:sp>
          <p:nvSpPr>
            <p:cNvPr id="38" name="等腰三角形 37"/>
            <p:cNvSpPr/>
            <p:nvPr/>
          </p:nvSpPr>
          <p:spPr>
            <a:xfrm rot="5400000">
              <a:off x="494507" y="2216944"/>
              <a:ext cx="163512" cy="15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Tree>
    <p:extLst>
      <p:ext uri="{BB962C8B-B14F-4D97-AF65-F5344CB8AC3E}">
        <p14:creationId xmlns:p14="http://schemas.microsoft.com/office/powerpoint/2010/main" val="7460912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14"/>
          <p:cNvSpPr>
            <a:spLocks noChangeArrowheads="1"/>
          </p:cNvSpPr>
          <p:nvPr/>
        </p:nvSpPr>
        <p:spPr bwMode="auto">
          <a:xfrm>
            <a:off x="2150534" y="5232401"/>
            <a:ext cx="297603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50000"/>
              </a:lnSpc>
              <a:buClr>
                <a:srgbClr val="0070C0"/>
              </a:buClr>
            </a:pPr>
            <a:r>
              <a:rPr lang="zh-CN" altLang="en-US" sz="2400" b="1">
                <a:solidFill>
                  <a:srgbClr val="C00000"/>
                </a:solidFill>
                <a:latin typeface="微软雅黑" panose="020B0503020204020204" pitchFamily="34" charset="-122"/>
                <a:ea typeface="微软雅黑" panose="020B0503020204020204" pitchFamily="34" charset="-122"/>
              </a:rPr>
              <a:t>销售业绩（</a:t>
            </a:r>
            <a:r>
              <a:rPr lang="en-US" altLang="zh-CN" sz="2400" b="1">
                <a:solidFill>
                  <a:srgbClr val="C00000"/>
                </a:solidFill>
                <a:latin typeface="微软雅黑" panose="020B0503020204020204" pitchFamily="34" charset="-122"/>
                <a:ea typeface="微软雅黑" panose="020B0503020204020204" pitchFamily="34" charset="-122"/>
              </a:rPr>
              <a:t>100%</a:t>
            </a:r>
            <a:r>
              <a:rPr lang="zh-CN" altLang="en-US" sz="2400" b="1">
                <a:solidFill>
                  <a:srgbClr val="C00000"/>
                </a:solidFill>
                <a:latin typeface="微软雅黑" panose="020B0503020204020204" pitchFamily="34" charset="-122"/>
                <a:ea typeface="微软雅黑" panose="020B0503020204020204" pitchFamily="34" charset="-122"/>
              </a:rPr>
              <a:t>）</a:t>
            </a:r>
          </a:p>
        </p:txBody>
      </p:sp>
      <p:grpSp>
        <p:nvGrpSpPr>
          <p:cNvPr id="20483" name="组合 15"/>
          <p:cNvGrpSpPr>
            <a:grpSpLocks/>
          </p:cNvGrpSpPr>
          <p:nvPr/>
        </p:nvGrpSpPr>
        <p:grpSpPr bwMode="auto">
          <a:xfrm>
            <a:off x="6855883" y="1989669"/>
            <a:ext cx="4328582" cy="1018693"/>
            <a:chOff x="5141480" y="1491630"/>
            <a:chExt cx="3246943" cy="764270"/>
          </a:xfrm>
        </p:grpSpPr>
        <p:sp>
          <p:nvSpPr>
            <p:cNvPr id="23" name="TextBox 16"/>
            <p:cNvSpPr txBox="1"/>
            <p:nvPr/>
          </p:nvSpPr>
          <p:spPr>
            <a:xfrm>
              <a:off x="5163374" y="1491630"/>
              <a:ext cx="1464572" cy="315526"/>
            </a:xfrm>
            <a:prstGeom prst="rect">
              <a:avLst/>
            </a:prstGeom>
            <a:noFill/>
          </p:spPr>
          <p:txBody>
            <a:bodyPr wrap="none">
              <a:spAutoFit/>
            </a:bodyPr>
            <a:lstStyle/>
            <a:p>
              <a:pPr algn="ctr">
                <a:defRPr/>
              </a:pPr>
              <a:r>
                <a:rPr lang="zh-CN" altLang="en-US" sz="2133" b="1" spc="160" dirty="0">
                  <a:solidFill>
                    <a:srgbClr val="C00000"/>
                  </a:solidFill>
                  <a:latin typeface="微软雅黑" pitchFamily="34" charset="-122"/>
                  <a:ea typeface="微软雅黑" pitchFamily="34" charset="-122"/>
                </a:rPr>
                <a:t>点击添加标题</a:t>
              </a:r>
            </a:p>
          </p:txBody>
        </p:sp>
        <p:sp>
          <p:nvSpPr>
            <p:cNvPr id="24" name="TextBox 11"/>
            <p:cNvSpPr txBox="1">
              <a:spLocks noChangeArrowheads="1"/>
            </p:cNvSpPr>
            <p:nvPr/>
          </p:nvSpPr>
          <p:spPr bwMode="auto">
            <a:xfrm flipH="1">
              <a:off x="5141480" y="1817175"/>
              <a:ext cx="3246943" cy="438725"/>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chemeClr val="tx1">
                      <a:lumMod val="75000"/>
                      <a:lumOff val="25000"/>
                    </a:schemeClr>
                  </a:solidFill>
                  <a:latin typeface="微软雅黑" pitchFamily="34" charset="-122"/>
                  <a:ea typeface="微软雅黑" pitchFamily="34" charset="-122"/>
                </a:rPr>
                <a:t>点击添加文本内容点击添加文本内容点击添加文本内容点击添加文本内容        </a:t>
              </a:r>
              <a:endParaRPr lang="en-US" altLang="zh-CN" sz="1600" kern="0" dirty="0">
                <a:solidFill>
                  <a:schemeClr val="tx1">
                    <a:lumMod val="75000"/>
                    <a:lumOff val="25000"/>
                  </a:schemeClr>
                </a:solidFill>
                <a:latin typeface="微软雅黑" pitchFamily="34" charset="-122"/>
                <a:ea typeface="微软雅黑" pitchFamily="34" charset="-122"/>
              </a:endParaRPr>
            </a:p>
          </p:txBody>
        </p:sp>
        <p:cxnSp>
          <p:nvCxnSpPr>
            <p:cNvPr id="25" name="直接连接符 24"/>
            <p:cNvCxnSpPr/>
            <p:nvPr/>
          </p:nvCxnSpPr>
          <p:spPr>
            <a:xfrm>
              <a:off x="5270087" y="1802882"/>
              <a:ext cx="2984965"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20484" name="组合 19"/>
          <p:cNvGrpSpPr>
            <a:grpSpLocks/>
          </p:cNvGrpSpPr>
          <p:nvPr/>
        </p:nvGrpSpPr>
        <p:grpSpPr bwMode="auto">
          <a:xfrm>
            <a:off x="6855883" y="3090333"/>
            <a:ext cx="4328582" cy="984826"/>
            <a:chOff x="5141480" y="2317307"/>
            <a:chExt cx="3246943" cy="738698"/>
          </a:xfrm>
        </p:grpSpPr>
        <p:sp>
          <p:nvSpPr>
            <p:cNvPr id="27" name="TextBox 20"/>
            <p:cNvSpPr txBox="1"/>
            <p:nvPr/>
          </p:nvSpPr>
          <p:spPr>
            <a:xfrm>
              <a:off x="5163374" y="2317307"/>
              <a:ext cx="1464572" cy="315456"/>
            </a:xfrm>
            <a:prstGeom prst="rect">
              <a:avLst/>
            </a:prstGeom>
            <a:noFill/>
          </p:spPr>
          <p:txBody>
            <a:bodyPr wrap="none">
              <a:spAutoFit/>
            </a:bodyPr>
            <a:lstStyle/>
            <a:p>
              <a:pPr algn="ctr">
                <a:defRPr/>
              </a:pPr>
              <a:r>
                <a:rPr lang="zh-CN" altLang="en-US" sz="2133" b="1" spc="160" dirty="0">
                  <a:solidFill>
                    <a:srgbClr val="C00000"/>
                  </a:solidFill>
                  <a:latin typeface="微软雅黑" pitchFamily="34" charset="-122"/>
                  <a:ea typeface="微软雅黑" pitchFamily="34" charset="-122"/>
                </a:rPr>
                <a:t>点击添加标题</a:t>
              </a:r>
            </a:p>
          </p:txBody>
        </p:sp>
        <p:sp>
          <p:nvSpPr>
            <p:cNvPr id="28" name="TextBox 21"/>
            <p:cNvSpPr txBox="1">
              <a:spLocks noChangeArrowheads="1"/>
            </p:cNvSpPr>
            <p:nvPr/>
          </p:nvSpPr>
          <p:spPr bwMode="auto">
            <a:xfrm flipH="1">
              <a:off x="5141480" y="2617377"/>
              <a:ext cx="3246943" cy="43862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chemeClr val="tx1">
                      <a:lumMod val="75000"/>
                      <a:lumOff val="25000"/>
                    </a:schemeClr>
                  </a:solidFill>
                  <a:latin typeface="微软雅黑" pitchFamily="34" charset="-122"/>
                  <a:ea typeface="微软雅黑" pitchFamily="34" charset="-122"/>
                </a:rPr>
                <a:t>点击添加文本内容点击添加文本内容点击添加文本内容点击添加文本内容        </a:t>
              </a:r>
              <a:endParaRPr lang="en-US" altLang="zh-CN" sz="1600" kern="0" dirty="0">
                <a:solidFill>
                  <a:schemeClr val="tx1">
                    <a:lumMod val="75000"/>
                    <a:lumOff val="25000"/>
                  </a:schemeClr>
                </a:solidFill>
                <a:latin typeface="微软雅黑" pitchFamily="34" charset="-122"/>
                <a:ea typeface="微软雅黑" pitchFamily="34" charset="-122"/>
              </a:endParaRPr>
            </a:p>
          </p:txBody>
        </p:sp>
        <p:cxnSp>
          <p:nvCxnSpPr>
            <p:cNvPr id="29" name="直接连接符 28"/>
            <p:cNvCxnSpPr/>
            <p:nvPr/>
          </p:nvCxnSpPr>
          <p:spPr>
            <a:xfrm>
              <a:off x="5270087" y="2622139"/>
              <a:ext cx="2984965"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20485" name="组合 23"/>
          <p:cNvGrpSpPr>
            <a:grpSpLocks/>
          </p:cNvGrpSpPr>
          <p:nvPr/>
        </p:nvGrpSpPr>
        <p:grpSpPr bwMode="auto">
          <a:xfrm>
            <a:off x="6855883" y="4212169"/>
            <a:ext cx="4328582" cy="978475"/>
            <a:chOff x="5141480" y="3159846"/>
            <a:chExt cx="3246943" cy="733697"/>
          </a:xfrm>
        </p:grpSpPr>
        <p:sp>
          <p:nvSpPr>
            <p:cNvPr id="31" name="TextBox 24"/>
            <p:cNvSpPr txBox="1"/>
            <p:nvPr/>
          </p:nvSpPr>
          <p:spPr>
            <a:xfrm>
              <a:off x="5163374" y="3159846"/>
              <a:ext cx="1464572" cy="315355"/>
            </a:xfrm>
            <a:prstGeom prst="rect">
              <a:avLst/>
            </a:prstGeom>
            <a:noFill/>
          </p:spPr>
          <p:txBody>
            <a:bodyPr wrap="none">
              <a:spAutoFit/>
            </a:bodyPr>
            <a:lstStyle/>
            <a:p>
              <a:pPr algn="ctr">
                <a:defRPr/>
              </a:pPr>
              <a:r>
                <a:rPr lang="zh-CN" altLang="en-US" sz="2133" b="1" spc="160" dirty="0">
                  <a:solidFill>
                    <a:srgbClr val="C00000"/>
                  </a:solidFill>
                  <a:latin typeface="微软雅黑" pitchFamily="34" charset="-122"/>
                  <a:ea typeface="微软雅黑" pitchFamily="34" charset="-122"/>
                </a:rPr>
                <a:t>点击添加标题</a:t>
              </a:r>
            </a:p>
          </p:txBody>
        </p:sp>
        <p:sp>
          <p:nvSpPr>
            <p:cNvPr id="32" name="TextBox 25"/>
            <p:cNvSpPr txBox="1">
              <a:spLocks noChangeArrowheads="1"/>
            </p:cNvSpPr>
            <p:nvPr/>
          </p:nvSpPr>
          <p:spPr bwMode="auto">
            <a:xfrm flipH="1">
              <a:off x="5141480" y="3455057"/>
              <a:ext cx="3246943" cy="438486"/>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chemeClr val="tx1">
                      <a:lumMod val="75000"/>
                      <a:lumOff val="25000"/>
                    </a:schemeClr>
                  </a:solidFill>
                  <a:latin typeface="微软雅黑" pitchFamily="34" charset="-122"/>
                  <a:ea typeface="微软雅黑" pitchFamily="34" charset="-122"/>
                </a:rPr>
                <a:t>点击添加文本内容点击添加文本内容点击添加文本内容点击添加文本内容        </a:t>
              </a:r>
              <a:endParaRPr lang="en-US" altLang="zh-CN" sz="1600" kern="0" dirty="0">
                <a:solidFill>
                  <a:schemeClr val="tx1">
                    <a:lumMod val="75000"/>
                    <a:lumOff val="25000"/>
                  </a:schemeClr>
                </a:solidFill>
                <a:latin typeface="微软雅黑" pitchFamily="34" charset="-122"/>
                <a:ea typeface="微软雅黑" pitchFamily="34" charset="-122"/>
              </a:endParaRPr>
            </a:p>
          </p:txBody>
        </p:sp>
        <p:cxnSp>
          <p:nvCxnSpPr>
            <p:cNvPr id="33" name="直接连接符 32"/>
            <p:cNvCxnSpPr/>
            <p:nvPr/>
          </p:nvCxnSpPr>
          <p:spPr>
            <a:xfrm>
              <a:off x="5270087" y="3482039"/>
              <a:ext cx="2984965"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grpSp>
      <p:graphicFrame>
        <p:nvGraphicFramePr>
          <p:cNvPr id="20486" name="图表 27"/>
          <p:cNvGraphicFramePr>
            <a:graphicFrameLocks/>
          </p:cNvGraphicFramePr>
          <p:nvPr/>
        </p:nvGraphicFramePr>
        <p:xfrm>
          <a:off x="556685" y="1803401"/>
          <a:ext cx="6303433" cy="3604684"/>
        </p:xfrm>
        <a:graphic>
          <a:graphicData uri="http://schemas.openxmlformats.org/presentationml/2006/ole">
            <mc:AlternateContent xmlns:mc="http://schemas.openxmlformats.org/markup-compatibility/2006">
              <mc:Choice xmlns:v="urn:schemas-microsoft-com:vml" Requires="v">
                <p:oleObj spid="_x0000_s1031" r:id="rId4" imgW="4730906" imgH="2700762" progId="Excel.Chart.8">
                  <p:embed/>
                </p:oleObj>
              </mc:Choice>
              <mc:Fallback>
                <p:oleObj r:id="rId4" imgW="4730906" imgH="2700762"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685" y="1803401"/>
                        <a:ext cx="6303433" cy="3604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5" name="TextBox 28"/>
          <p:cNvSpPr txBox="1"/>
          <p:nvPr/>
        </p:nvSpPr>
        <p:spPr>
          <a:xfrm>
            <a:off x="3801534" y="3602567"/>
            <a:ext cx="1301959" cy="666786"/>
          </a:xfrm>
          <a:prstGeom prst="rect">
            <a:avLst/>
          </a:prstGeom>
          <a:noFill/>
        </p:spPr>
        <p:txBody>
          <a:bodyPr wrap="none">
            <a:spAutoFit/>
          </a:bodyPr>
          <a:lstStyle/>
          <a:p>
            <a:pPr>
              <a:defRPr/>
            </a:pPr>
            <a:r>
              <a:rPr lang="en-US" altLang="zh-CN" sz="3733" dirty="0">
                <a:solidFill>
                  <a:schemeClr val="bg1"/>
                </a:solidFill>
                <a:effectLst>
                  <a:outerShdw blurRad="50800" dist="38100" dir="8100000" algn="tr" rotWithShape="0">
                    <a:prstClr val="black">
                      <a:alpha val="40000"/>
                    </a:prstClr>
                  </a:outerShdw>
                </a:effectLst>
                <a:latin typeface="Arial Black" pitchFamily="34" charset="0"/>
              </a:rPr>
              <a:t>60%</a:t>
            </a:r>
            <a:endParaRPr lang="zh-CN" altLang="en-US" sz="3733" dirty="0">
              <a:solidFill>
                <a:schemeClr val="bg1"/>
              </a:solidFill>
              <a:effectLst>
                <a:outerShdw blurRad="50800" dist="38100" dir="8100000" algn="tr" rotWithShape="0">
                  <a:prstClr val="black">
                    <a:alpha val="40000"/>
                  </a:prstClr>
                </a:outerShdw>
              </a:effectLst>
              <a:latin typeface="Arial Black" pitchFamily="34" charset="0"/>
            </a:endParaRPr>
          </a:p>
        </p:txBody>
      </p:sp>
      <p:sp>
        <p:nvSpPr>
          <p:cNvPr id="36" name="TextBox 29"/>
          <p:cNvSpPr txBox="1"/>
          <p:nvPr/>
        </p:nvSpPr>
        <p:spPr>
          <a:xfrm>
            <a:off x="2154767" y="3354918"/>
            <a:ext cx="1143262" cy="584775"/>
          </a:xfrm>
          <a:prstGeom prst="rect">
            <a:avLst/>
          </a:prstGeom>
          <a:noFill/>
        </p:spPr>
        <p:txBody>
          <a:bodyPr wrap="none">
            <a:spAutoFit/>
          </a:bodyPr>
          <a:lstStyle/>
          <a:p>
            <a:pPr>
              <a:defRPr/>
            </a:pPr>
            <a:r>
              <a:rPr lang="en-US" altLang="zh-CN" sz="3200" dirty="0">
                <a:solidFill>
                  <a:schemeClr val="bg1"/>
                </a:solidFill>
                <a:effectLst>
                  <a:outerShdw blurRad="50800" dist="38100" dir="8100000" algn="tr" rotWithShape="0">
                    <a:prstClr val="black">
                      <a:alpha val="40000"/>
                    </a:prstClr>
                  </a:outerShdw>
                </a:effectLst>
                <a:latin typeface="Arial Black" pitchFamily="34" charset="0"/>
              </a:rPr>
              <a:t>20%</a:t>
            </a:r>
            <a:endParaRPr lang="zh-CN" altLang="en-US" sz="3200" dirty="0">
              <a:solidFill>
                <a:schemeClr val="bg1"/>
              </a:solidFill>
              <a:effectLst>
                <a:outerShdw blurRad="50800" dist="38100" dir="8100000" algn="tr" rotWithShape="0">
                  <a:prstClr val="black">
                    <a:alpha val="40000"/>
                  </a:prstClr>
                </a:outerShdw>
              </a:effectLst>
              <a:latin typeface="Arial Black" pitchFamily="34" charset="0"/>
            </a:endParaRPr>
          </a:p>
        </p:txBody>
      </p:sp>
      <p:sp>
        <p:nvSpPr>
          <p:cNvPr id="37" name="TextBox 30"/>
          <p:cNvSpPr txBox="1"/>
          <p:nvPr/>
        </p:nvSpPr>
        <p:spPr>
          <a:xfrm>
            <a:off x="2360085" y="2637367"/>
            <a:ext cx="824265" cy="420564"/>
          </a:xfrm>
          <a:prstGeom prst="rect">
            <a:avLst/>
          </a:prstGeom>
          <a:noFill/>
        </p:spPr>
        <p:txBody>
          <a:bodyPr wrap="none">
            <a:spAutoFit/>
          </a:bodyPr>
          <a:lstStyle/>
          <a:p>
            <a:pPr>
              <a:defRPr/>
            </a:pPr>
            <a:r>
              <a:rPr lang="en-US" altLang="zh-CN" sz="2133" dirty="0">
                <a:solidFill>
                  <a:schemeClr val="bg1"/>
                </a:solidFill>
                <a:effectLst>
                  <a:outerShdw blurRad="50800" dist="38100" dir="8100000" algn="tr" rotWithShape="0">
                    <a:prstClr val="black">
                      <a:alpha val="40000"/>
                    </a:prstClr>
                  </a:outerShdw>
                </a:effectLst>
                <a:latin typeface="Arial Black" pitchFamily="34" charset="0"/>
              </a:rPr>
              <a:t>10%</a:t>
            </a:r>
            <a:endParaRPr lang="zh-CN" altLang="en-US" sz="2133" dirty="0">
              <a:solidFill>
                <a:schemeClr val="bg1"/>
              </a:solidFill>
              <a:effectLst>
                <a:outerShdw blurRad="50800" dist="38100" dir="8100000" algn="tr" rotWithShape="0">
                  <a:prstClr val="black">
                    <a:alpha val="40000"/>
                  </a:prstClr>
                </a:outerShdw>
              </a:effectLst>
              <a:latin typeface="Arial Black" pitchFamily="34" charset="0"/>
            </a:endParaRPr>
          </a:p>
        </p:txBody>
      </p:sp>
      <p:sp>
        <p:nvSpPr>
          <p:cNvPr id="38" name="TextBox 31"/>
          <p:cNvSpPr txBox="1"/>
          <p:nvPr/>
        </p:nvSpPr>
        <p:spPr>
          <a:xfrm>
            <a:off x="2942167" y="2188633"/>
            <a:ext cx="824265" cy="420564"/>
          </a:xfrm>
          <a:prstGeom prst="rect">
            <a:avLst/>
          </a:prstGeom>
          <a:noFill/>
        </p:spPr>
        <p:txBody>
          <a:bodyPr wrap="none">
            <a:spAutoFit/>
          </a:bodyPr>
          <a:lstStyle/>
          <a:p>
            <a:pPr>
              <a:defRPr/>
            </a:pPr>
            <a:r>
              <a:rPr lang="en-US" altLang="zh-CN" sz="2133" dirty="0">
                <a:solidFill>
                  <a:schemeClr val="bg1"/>
                </a:solidFill>
                <a:effectLst>
                  <a:outerShdw blurRad="50800" dist="38100" dir="8100000" algn="tr" rotWithShape="0">
                    <a:prstClr val="black">
                      <a:alpha val="40000"/>
                    </a:prstClr>
                  </a:outerShdw>
                </a:effectLst>
                <a:latin typeface="Arial Black" pitchFamily="34" charset="0"/>
              </a:rPr>
              <a:t>10%</a:t>
            </a:r>
            <a:endParaRPr lang="zh-CN" altLang="en-US" sz="2133" dirty="0">
              <a:solidFill>
                <a:schemeClr val="bg1"/>
              </a:solidFill>
              <a:effectLst>
                <a:outerShdw blurRad="50800" dist="38100" dir="8100000" algn="tr" rotWithShape="0">
                  <a:prstClr val="black">
                    <a:alpha val="40000"/>
                  </a:prstClr>
                </a:outerShdw>
              </a:effectLst>
              <a:latin typeface="Arial Black" pitchFamily="34" charset="0"/>
            </a:endParaRPr>
          </a:p>
        </p:txBody>
      </p:sp>
      <p:pic>
        <p:nvPicPr>
          <p:cNvPr id="21" name="Picture 4" descr="F:\桌面文件\桌面\红绸.png"/>
          <p:cNvPicPr>
            <a:picLocks noChangeAspect="1" noChangeArrowheads="1"/>
          </p:cNvPicPr>
          <p:nvPr/>
        </p:nvPicPr>
        <p:blipFill>
          <a:blip r:embed="rId6">
            <a:extLst>
              <a:ext uri="{28A0092B-C50C-407E-A947-70E740481C1C}">
                <a14:useLocalDpi xmlns:a14="http://schemas.microsoft.com/office/drawing/2010/main" val="0"/>
              </a:ext>
            </a:extLst>
          </a:blip>
          <a:srcRect l="41418" t="20346" r="32484" b="47362"/>
          <a:stretch>
            <a:fillRect/>
          </a:stretch>
        </p:blipFill>
        <p:spPr bwMode="auto">
          <a:xfrm>
            <a:off x="9715501" y="1"/>
            <a:ext cx="2476500" cy="2554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2" name="直接连接符 21"/>
          <p:cNvCxnSpPr/>
          <p:nvPr/>
        </p:nvCxnSpPr>
        <p:spPr>
          <a:xfrm>
            <a:off x="2878668" y="797984"/>
            <a:ext cx="763481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TextBox 22"/>
          <p:cNvSpPr txBox="1"/>
          <p:nvPr/>
        </p:nvSpPr>
        <p:spPr>
          <a:xfrm>
            <a:off x="503728" y="499512"/>
            <a:ext cx="2233304" cy="502766"/>
          </a:xfrm>
          <a:prstGeom prst="rect">
            <a:avLst/>
          </a:prstGeom>
        </p:spPr>
        <p:txBody>
          <a:bodyPr wrap="none">
            <a:spAutoFit/>
          </a:bodyPr>
          <a:lstStyle/>
          <a:p>
            <a:pPr>
              <a:defRPr/>
            </a:pPr>
            <a:r>
              <a:rPr lang="zh-CN" altLang="en-US" sz="2667" dirty="0">
                <a:gradFill>
                  <a:gsLst>
                    <a:gs pos="0">
                      <a:srgbClr val="9E0000"/>
                    </a:gs>
                    <a:gs pos="80000">
                      <a:srgbClr val="D20014"/>
                    </a:gs>
                    <a:gs pos="100000">
                      <a:srgbClr val="FF000F"/>
                    </a:gs>
                  </a:gsLst>
                  <a:lin ang="16200000" scaled="0"/>
                </a:gra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pic>
        <p:nvPicPr>
          <p:cNvPr id="30" name="Picture 9" descr="C:\Users\lenovo\Desktop\Nipic_13287978_201308051409010180001221副本副本.png"/>
          <p:cNvPicPr>
            <a:picLocks noChangeAspect="1" noChangeArrowheads="1"/>
          </p:cNvPicPr>
          <p:nvPr/>
        </p:nvPicPr>
        <p:blipFill rotWithShape="1">
          <a:blip r:embed="rId7">
            <a:extLst>
              <a:ext uri="{28A0092B-C50C-407E-A947-70E740481C1C}">
                <a14:useLocalDpi xmlns:a14="http://schemas.microsoft.com/office/drawing/2010/main" val="0"/>
              </a:ext>
            </a:extLst>
          </a:blip>
          <a:srcRect l="50635"/>
          <a:stretch/>
        </p:blipFill>
        <p:spPr bwMode="auto">
          <a:xfrm>
            <a:off x="0" y="21406"/>
            <a:ext cx="1175957" cy="146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6054367"/>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a:xfrm>
            <a:off x="2618318" y="3985685"/>
            <a:ext cx="2931583" cy="1028700"/>
          </a:xfrm>
          <a:prstGeom prst="line">
            <a:avLst/>
          </a:prstGeom>
          <a:ln w="19050">
            <a:solidFill>
              <a:srgbClr val="C00000"/>
            </a:solidFill>
            <a:headEnd type="triangle"/>
            <a:tailEnd type="ova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4572000" y="3829051"/>
            <a:ext cx="1111251" cy="719667"/>
          </a:xfrm>
          <a:prstGeom prst="line">
            <a:avLst/>
          </a:prstGeom>
          <a:ln w="19050">
            <a:solidFill>
              <a:srgbClr val="E4B212"/>
            </a:solidFill>
            <a:headEnd type="triangle"/>
            <a:tailEnd type="ova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235700" y="3769785"/>
            <a:ext cx="0" cy="529167"/>
          </a:xfrm>
          <a:prstGeom prst="line">
            <a:avLst/>
          </a:prstGeom>
          <a:ln w="19050">
            <a:solidFill>
              <a:srgbClr val="C00000"/>
            </a:solidFill>
            <a:headEnd type="triangle"/>
            <a:tailEnd type="ova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6792385" y="3829051"/>
            <a:ext cx="1121833" cy="721783"/>
          </a:xfrm>
          <a:prstGeom prst="line">
            <a:avLst/>
          </a:prstGeom>
          <a:ln w="19050">
            <a:solidFill>
              <a:srgbClr val="E4B212"/>
            </a:solidFill>
            <a:headEnd type="triangle"/>
            <a:tailEnd type="ova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6985000" y="3979334"/>
            <a:ext cx="2855384" cy="1054100"/>
          </a:xfrm>
          <a:prstGeom prst="line">
            <a:avLst/>
          </a:prstGeom>
          <a:ln w="19050">
            <a:solidFill>
              <a:srgbClr val="C00000"/>
            </a:solidFill>
            <a:headEnd type="triangle"/>
            <a:tailEnd type="oval"/>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bwMode="auto">
          <a:xfrm>
            <a:off x="1263652" y="2288118"/>
            <a:ext cx="1655233" cy="1653116"/>
            <a:chOff x="1619672" y="4473114"/>
            <a:chExt cx="864096" cy="864096"/>
          </a:xfrm>
          <a:effectLst>
            <a:outerShdw blurRad="76200" dir="13500000" sy="23000" kx="1200000" algn="br" rotWithShape="0">
              <a:prstClr val="black">
                <a:alpha val="20000"/>
              </a:prstClr>
            </a:outerShdw>
          </a:effectLst>
        </p:grpSpPr>
        <p:sp>
          <p:nvSpPr>
            <p:cNvPr id="48" name="椭圆 47"/>
            <p:cNvSpPr/>
            <p:nvPr/>
          </p:nvSpPr>
          <p:spPr>
            <a:xfrm>
              <a:off x="1619672" y="4473114"/>
              <a:ext cx="864096" cy="864096"/>
            </a:xfrm>
            <a:prstGeom prst="ellipse">
              <a:avLst/>
            </a:prstGeom>
            <a:gradFill>
              <a:gsLst>
                <a:gs pos="0">
                  <a:srgbClr val="9E0000"/>
                </a:gs>
                <a:gs pos="80000">
                  <a:srgbClr val="D20014"/>
                </a:gs>
                <a:gs pos="100000">
                  <a:srgbClr val="FF000F"/>
                </a:gs>
              </a:gsLst>
            </a:gradFill>
            <a:ln>
              <a:noFill/>
            </a:ln>
          </p:spPr>
          <p:style>
            <a:lnRef idx="1">
              <a:schemeClr val="accent2"/>
            </a:lnRef>
            <a:fillRef idx="3">
              <a:schemeClr val="accent2"/>
            </a:fillRef>
            <a:effectRef idx="2">
              <a:schemeClr val="accent2"/>
            </a:effectRef>
            <a:fontRef idx="minor">
              <a:schemeClr val="lt1"/>
            </a:fontRef>
          </p:style>
          <p:txBody>
            <a:bodyPr anchor="ctr"/>
            <a:lstStyle/>
            <a:p>
              <a:pPr>
                <a:defRPr/>
              </a:pPr>
              <a:endParaRPr lang="zh-CN" altLang="en-US" sz="2400"/>
            </a:p>
          </p:txBody>
        </p:sp>
        <p:sp>
          <p:nvSpPr>
            <p:cNvPr id="49" name="椭圆 48"/>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grpSp>
        <p:nvGrpSpPr>
          <p:cNvPr id="51" name="组合 50"/>
          <p:cNvGrpSpPr/>
          <p:nvPr/>
        </p:nvGrpSpPr>
        <p:grpSpPr bwMode="auto">
          <a:xfrm>
            <a:off x="3399368" y="2118784"/>
            <a:ext cx="1655233" cy="1651000"/>
            <a:chOff x="1619672" y="4473114"/>
            <a:chExt cx="864096" cy="864096"/>
          </a:xfrm>
          <a:effectLst>
            <a:outerShdw blurRad="76200" dir="13500000" sy="23000" kx="1200000" algn="br" rotWithShape="0">
              <a:prstClr val="black">
                <a:alpha val="20000"/>
              </a:prstClr>
            </a:outerShdw>
          </a:effectLst>
        </p:grpSpPr>
        <p:sp>
          <p:nvSpPr>
            <p:cNvPr id="53" name="椭圆 52"/>
            <p:cNvSpPr/>
            <p:nvPr/>
          </p:nvSpPr>
          <p:spPr>
            <a:xfrm>
              <a:off x="1619672" y="4473114"/>
              <a:ext cx="864096" cy="864096"/>
            </a:xfrm>
            <a:prstGeom prst="ellipse">
              <a:avLst/>
            </a:prstGeom>
            <a:gradFill flip="none" rotWithShape="1">
              <a:gsLst>
                <a:gs pos="51000">
                  <a:srgbClr val="F6B600"/>
                </a:gs>
                <a:gs pos="100000">
                  <a:srgbClr val="FFCA33"/>
                </a:gs>
                <a:gs pos="0">
                  <a:srgbClr val="EAAD00"/>
                </a:gs>
              </a:gsLst>
              <a:lin ang="16200000" scaled="1"/>
              <a:tileRect/>
            </a:gradFill>
            <a:ln>
              <a:noFill/>
            </a:ln>
            <a:effectLst>
              <a:outerShdw blurRad="38100" dist="25400" dir="5400000" algn="t" rotWithShape="0">
                <a:prstClr val="black">
                  <a:alpha val="40000"/>
                </a:prstClr>
              </a:outerShdw>
            </a:effectLst>
          </p:spPr>
          <p:txBody>
            <a:bodyPr/>
            <a:lstStyle/>
            <a:p>
              <a:pPr>
                <a:defRPr/>
              </a:pPr>
              <a:endParaRPr lang="zh-CN" altLang="en-US" sz="2400"/>
            </a:p>
          </p:txBody>
        </p:sp>
        <p:sp>
          <p:nvSpPr>
            <p:cNvPr id="54" name="椭圆 53"/>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grpSp>
        <p:nvGrpSpPr>
          <p:cNvPr id="56" name="组合 55"/>
          <p:cNvGrpSpPr/>
          <p:nvPr/>
        </p:nvGrpSpPr>
        <p:grpSpPr bwMode="auto">
          <a:xfrm>
            <a:off x="5359401" y="1964267"/>
            <a:ext cx="1655233" cy="1653117"/>
            <a:chOff x="1619672" y="4473114"/>
            <a:chExt cx="864096" cy="864096"/>
          </a:xfrm>
          <a:effectLst>
            <a:outerShdw blurRad="76200" dir="13500000" sy="23000" kx="1200000" algn="br" rotWithShape="0">
              <a:prstClr val="black">
                <a:alpha val="20000"/>
              </a:prstClr>
            </a:outerShdw>
          </a:effectLst>
        </p:grpSpPr>
        <p:sp>
          <p:nvSpPr>
            <p:cNvPr id="58" name="椭圆 57"/>
            <p:cNvSpPr/>
            <p:nvPr/>
          </p:nvSpPr>
          <p:spPr>
            <a:xfrm>
              <a:off x="1619672" y="4473114"/>
              <a:ext cx="864096" cy="864096"/>
            </a:xfrm>
            <a:prstGeom prst="ellipse">
              <a:avLst/>
            </a:prstGeom>
            <a:gradFill>
              <a:gsLst>
                <a:gs pos="0">
                  <a:srgbClr val="9E0000"/>
                </a:gs>
                <a:gs pos="80000">
                  <a:srgbClr val="D20014"/>
                </a:gs>
                <a:gs pos="100000">
                  <a:srgbClr val="FF000F"/>
                </a:gs>
              </a:gsLst>
            </a:gradFill>
            <a:ln>
              <a:noFill/>
            </a:ln>
          </p:spPr>
          <p:style>
            <a:lnRef idx="1">
              <a:schemeClr val="accent2"/>
            </a:lnRef>
            <a:fillRef idx="3">
              <a:schemeClr val="accent2"/>
            </a:fillRef>
            <a:effectRef idx="2">
              <a:schemeClr val="accent2"/>
            </a:effectRef>
            <a:fontRef idx="minor">
              <a:schemeClr val="lt1"/>
            </a:fontRef>
          </p:style>
          <p:txBody>
            <a:bodyPr anchor="ctr"/>
            <a:lstStyle/>
            <a:p>
              <a:pPr>
                <a:defRPr/>
              </a:pPr>
              <a:endParaRPr lang="zh-CN" altLang="en-US" sz="2400"/>
            </a:p>
          </p:txBody>
        </p:sp>
        <p:sp>
          <p:nvSpPr>
            <p:cNvPr id="59" name="椭圆 58"/>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grpSp>
        <p:nvGrpSpPr>
          <p:cNvPr id="61" name="组合 60"/>
          <p:cNvGrpSpPr/>
          <p:nvPr/>
        </p:nvGrpSpPr>
        <p:grpSpPr bwMode="auto">
          <a:xfrm>
            <a:off x="7336367" y="2057400"/>
            <a:ext cx="1653117" cy="1653117"/>
            <a:chOff x="1619672" y="4473114"/>
            <a:chExt cx="864096" cy="864096"/>
          </a:xfrm>
          <a:effectLst>
            <a:outerShdw blurRad="76200" dir="13500000" sy="23000" kx="1200000" algn="br" rotWithShape="0">
              <a:prstClr val="black">
                <a:alpha val="20000"/>
              </a:prstClr>
            </a:outerShdw>
          </a:effectLst>
        </p:grpSpPr>
        <p:sp>
          <p:nvSpPr>
            <p:cNvPr id="63" name="椭圆 62"/>
            <p:cNvSpPr/>
            <p:nvPr/>
          </p:nvSpPr>
          <p:spPr>
            <a:xfrm>
              <a:off x="1619672" y="4473114"/>
              <a:ext cx="864096" cy="864096"/>
            </a:xfrm>
            <a:prstGeom prst="ellipse">
              <a:avLst/>
            </a:prstGeom>
            <a:gradFill flip="none" rotWithShape="1">
              <a:gsLst>
                <a:gs pos="51000">
                  <a:srgbClr val="F6B600"/>
                </a:gs>
                <a:gs pos="100000">
                  <a:srgbClr val="FFCA33"/>
                </a:gs>
                <a:gs pos="0">
                  <a:srgbClr val="EAAD00"/>
                </a:gs>
              </a:gsLst>
              <a:lin ang="16200000" scaled="1"/>
              <a:tileRect/>
            </a:gradFill>
            <a:ln>
              <a:noFill/>
            </a:ln>
            <a:effectLst>
              <a:outerShdw blurRad="38100" dist="25400" dir="5400000" algn="t" rotWithShape="0">
                <a:prstClr val="black">
                  <a:alpha val="40000"/>
                </a:prstClr>
              </a:outerShdw>
            </a:effectLst>
          </p:spPr>
          <p:txBody>
            <a:bodyPr/>
            <a:lstStyle/>
            <a:p>
              <a:pPr>
                <a:defRPr/>
              </a:pPr>
              <a:endParaRPr lang="zh-CN" altLang="en-US" sz="2400"/>
            </a:p>
          </p:txBody>
        </p:sp>
        <p:sp>
          <p:nvSpPr>
            <p:cNvPr id="64" name="椭圆 63"/>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grpSp>
        <p:nvGrpSpPr>
          <p:cNvPr id="66" name="组合 65"/>
          <p:cNvGrpSpPr/>
          <p:nvPr/>
        </p:nvGrpSpPr>
        <p:grpSpPr bwMode="auto">
          <a:xfrm>
            <a:off x="9385300" y="2288118"/>
            <a:ext cx="1653117" cy="1653116"/>
            <a:chOff x="1619672" y="4473114"/>
            <a:chExt cx="864096" cy="864096"/>
          </a:xfrm>
          <a:effectLst>
            <a:outerShdw blurRad="76200" dir="13500000" sy="23000" kx="1200000" algn="br" rotWithShape="0">
              <a:prstClr val="black">
                <a:alpha val="20000"/>
              </a:prstClr>
            </a:outerShdw>
          </a:effectLst>
        </p:grpSpPr>
        <p:sp>
          <p:nvSpPr>
            <p:cNvPr id="68" name="椭圆 67"/>
            <p:cNvSpPr/>
            <p:nvPr/>
          </p:nvSpPr>
          <p:spPr>
            <a:xfrm>
              <a:off x="1619672" y="4473114"/>
              <a:ext cx="864096" cy="864096"/>
            </a:xfrm>
            <a:prstGeom prst="ellipse">
              <a:avLst/>
            </a:prstGeom>
            <a:gradFill>
              <a:gsLst>
                <a:gs pos="0">
                  <a:srgbClr val="9E0000"/>
                </a:gs>
                <a:gs pos="80000">
                  <a:srgbClr val="D20014"/>
                </a:gs>
                <a:gs pos="100000">
                  <a:srgbClr val="FF000F"/>
                </a:gs>
              </a:gsLst>
            </a:gradFill>
            <a:ln>
              <a:noFill/>
            </a:ln>
          </p:spPr>
          <p:style>
            <a:lnRef idx="1">
              <a:schemeClr val="accent2"/>
            </a:lnRef>
            <a:fillRef idx="3">
              <a:schemeClr val="accent2"/>
            </a:fillRef>
            <a:effectRef idx="2">
              <a:schemeClr val="accent2"/>
            </a:effectRef>
            <a:fontRef idx="minor">
              <a:schemeClr val="lt1"/>
            </a:fontRef>
          </p:style>
          <p:txBody>
            <a:bodyPr anchor="ctr"/>
            <a:lstStyle/>
            <a:p>
              <a:pPr>
                <a:defRPr/>
              </a:pPr>
              <a:endParaRPr lang="zh-CN" altLang="en-US" sz="2400"/>
            </a:p>
          </p:txBody>
        </p:sp>
        <p:sp>
          <p:nvSpPr>
            <p:cNvPr id="69" name="椭圆 68"/>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grpSp>
        <p:nvGrpSpPr>
          <p:cNvPr id="21516" name="组合 32"/>
          <p:cNvGrpSpPr>
            <a:grpSpLocks/>
          </p:cNvGrpSpPr>
          <p:nvPr/>
        </p:nvGrpSpPr>
        <p:grpSpPr bwMode="auto">
          <a:xfrm>
            <a:off x="4969934" y="4400551"/>
            <a:ext cx="2571751" cy="2015067"/>
            <a:chOff x="3728065" y="3148352"/>
            <a:chExt cx="1928090" cy="1510506"/>
          </a:xfrm>
        </p:grpSpPr>
        <p:sp>
          <p:nvSpPr>
            <p:cNvPr id="71" name="AutoShape 3"/>
            <p:cNvSpPr>
              <a:spLocks noChangeArrowheads="1"/>
            </p:cNvSpPr>
            <p:nvPr/>
          </p:nvSpPr>
          <p:spPr bwMode="auto">
            <a:xfrm>
              <a:off x="3728065" y="3373917"/>
              <a:ext cx="1928090" cy="1284941"/>
            </a:xfrm>
            <a:prstGeom prst="ellipse">
              <a:avLst/>
            </a:prstGeom>
            <a:gradFill flip="none" rotWithShape="1">
              <a:gsLst>
                <a:gs pos="0">
                  <a:schemeClr val="bg1">
                    <a:lumMod val="65000"/>
                  </a:schemeClr>
                </a:gs>
                <a:gs pos="100000">
                  <a:schemeClr val="bg1">
                    <a:lumMod val="85000"/>
                  </a:schemeClr>
                </a:gs>
              </a:gsLst>
              <a:lin ang="5400000" scaled="1"/>
              <a:tileRect/>
            </a:gradFill>
            <a:ln w="25400">
              <a:noFill/>
            </a:ln>
            <a:effectLst>
              <a:outerShdw blurRad="225425" dist="38100" dir="5220000" algn="ctr">
                <a:srgbClr val="000000">
                  <a:alpha val="33000"/>
                </a:srgbClr>
              </a:outerShdw>
            </a:effectLst>
            <a:scene3d>
              <a:camera prst="perspectiveRelaxed" fov="6000000">
                <a:rot lat="17673601" lon="0" rev="0"/>
              </a:camera>
              <a:lightRig rig="balanced" dir="t"/>
            </a:scene3d>
            <a:sp3d extrusionH="190500" contourW="12700">
              <a:bevelT prst="convex"/>
              <a:bevelB w="0" h="2540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fontAlgn="ctr">
                <a:lnSpc>
                  <a:spcPct val="140000"/>
                </a:lnSpc>
                <a:buClr>
                  <a:srgbClr val="FF0000"/>
                </a:buClr>
                <a:buSzPct val="70000"/>
                <a:defRPr/>
              </a:pPr>
              <a:endParaRPr lang="zh-CN" altLang="zh-CN" sz="2133" b="1">
                <a:solidFill>
                  <a:schemeClr val="bg1"/>
                </a:solidFill>
                <a:latin typeface="微软雅黑" pitchFamily="34" charset="-122"/>
                <a:ea typeface="微软雅黑" pitchFamily="34" charset="-122"/>
              </a:endParaRPr>
            </a:p>
          </p:txBody>
        </p:sp>
        <p:grpSp>
          <p:nvGrpSpPr>
            <p:cNvPr id="21519" name="组合 34"/>
            <p:cNvGrpSpPr>
              <a:grpSpLocks/>
            </p:cNvGrpSpPr>
            <p:nvPr/>
          </p:nvGrpSpPr>
          <p:grpSpPr bwMode="auto">
            <a:xfrm>
              <a:off x="4161935" y="3148352"/>
              <a:ext cx="1047091" cy="962128"/>
              <a:chOff x="4161935" y="3148352"/>
              <a:chExt cx="1047091" cy="962128"/>
            </a:xfrm>
          </p:grpSpPr>
          <p:grpSp>
            <p:nvGrpSpPr>
              <p:cNvPr id="73" name="组合 72"/>
              <p:cNvGrpSpPr/>
              <p:nvPr/>
            </p:nvGrpSpPr>
            <p:grpSpPr>
              <a:xfrm>
                <a:off x="4204187" y="3148352"/>
                <a:ext cx="962586" cy="962128"/>
                <a:chOff x="1619670" y="4473112"/>
                <a:chExt cx="864095" cy="864095"/>
              </a:xfrm>
              <a:effectLst>
                <a:outerShdw blurRad="76200" dir="13500000" sy="23000" kx="1200000" algn="br" rotWithShape="0">
                  <a:prstClr val="black">
                    <a:alpha val="20000"/>
                  </a:prstClr>
                </a:outerShdw>
              </a:effectLst>
            </p:grpSpPr>
            <p:sp>
              <p:nvSpPr>
                <p:cNvPr id="75" name="椭圆 74"/>
                <p:cNvSpPr/>
                <p:nvPr/>
              </p:nvSpPr>
              <p:spPr>
                <a:xfrm>
                  <a:off x="1619670" y="4473112"/>
                  <a:ext cx="864095" cy="864095"/>
                </a:xfrm>
                <a:prstGeom prst="ellipse">
                  <a:avLst/>
                </a:prstGeom>
                <a:gradFill flip="none" rotWithShape="1">
                  <a:gsLst>
                    <a:gs pos="51000">
                      <a:srgbClr val="EFC53D"/>
                    </a:gs>
                    <a:gs pos="100000">
                      <a:srgbClr val="F5DB84"/>
                    </a:gs>
                    <a:gs pos="0">
                      <a:srgbClr val="E4B212"/>
                    </a:gs>
                  </a:gsLst>
                  <a:lin ang="16200000" scaled="1"/>
                  <a:tileRect/>
                </a:gradFill>
                <a:ln>
                  <a:noFill/>
                </a:ln>
                <a:effectLst>
                  <a:outerShdw blurRad="38100" dist="25400" dir="5400000" algn="t" rotWithShape="0">
                    <a:prstClr val="black">
                      <a:alpha val="40000"/>
                    </a:prstClr>
                  </a:outerShdw>
                </a:effectLst>
              </p:spPr>
              <p:txBody>
                <a:bodyPr/>
                <a:lstStyle/>
                <a:p>
                  <a:pPr>
                    <a:defRPr/>
                  </a:pPr>
                  <a:endParaRPr lang="zh-CN" altLang="en-US" sz="2400"/>
                </a:p>
              </p:txBody>
            </p:sp>
            <p:sp>
              <p:nvSpPr>
                <p:cNvPr id="76" name="椭圆 75"/>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sp>
            <p:nvSpPr>
              <p:cNvPr id="74" name="TextBox 146"/>
              <p:cNvSpPr txBox="1">
                <a:spLocks noChangeArrowheads="1"/>
              </p:cNvSpPr>
              <p:nvPr/>
            </p:nvSpPr>
            <p:spPr bwMode="auto">
              <a:xfrm>
                <a:off x="4161935" y="3431561"/>
                <a:ext cx="1047091" cy="315257"/>
              </a:xfrm>
              <a:prstGeom prst="rect">
                <a:avLst/>
              </a:prstGeom>
              <a:noFill/>
              <a:scene3d>
                <a:camera prst="orthographicFront"/>
                <a:lightRig rig="threePt" dir="t"/>
              </a:scene3d>
              <a:sp3d/>
            </p:spPr>
            <p:txBody>
              <a:bodyPr>
                <a:spAutoFit/>
              </a:bodyPr>
              <a:lstStyle/>
              <a:p>
                <a:pPr algn="ctr" fontAlgn="ctr">
                  <a:buClr>
                    <a:srgbClr val="FF0000"/>
                  </a:buClr>
                  <a:buSzPct val="70000"/>
                  <a:defRPr/>
                </a:pPr>
                <a:r>
                  <a:rPr lang="zh-CN" altLang="en-US" sz="2133"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设计业务</a:t>
                </a:r>
                <a:endParaRPr lang="en-US" altLang="zh-CN" sz="2133"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grpSp>
      </p:grpSp>
      <p:pic>
        <p:nvPicPr>
          <p:cNvPr id="45" name="Picture 4" descr="F:\桌面文件\桌面\红绸.png"/>
          <p:cNvPicPr>
            <a:picLocks noChangeAspect="1" noChangeArrowheads="1"/>
          </p:cNvPicPr>
          <p:nvPr/>
        </p:nvPicPr>
        <p:blipFill>
          <a:blip r:embed="rId2">
            <a:extLst>
              <a:ext uri="{28A0092B-C50C-407E-A947-70E740481C1C}">
                <a14:useLocalDpi xmlns:a14="http://schemas.microsoft.com/office/drawing/2010/main" val="0"/>
              </a:ext>
            </a:extLst>
          </a:blip>
          <a:srcRect l="41418" t="20346" r="32484" b="47362"/>
          <a:stretch>
            <a:fillRect/>
          </a:stretch>
        </p:blipFill>
        <p:spPr bwMode="auto">
          <a:xfrm>
            <a:off x="9715501" y="1"/>
            <a:ext cx="2476500" cy="2554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0" name="直接连接符 49"/>
          <p:cNvCxnSpPr/>
          <p:nvPr/>
        </p:nvCxnSpPr>
        <p:spPr>
          <a:xfrm>
            <a:off x="2878668" y="797984"/>
            <a:ext cx="763481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55" name="TextBox 22"/>
          <p:cNvSpPr txBox="1"/>
          <p:nvPr/>
        </p:nvSpPr>
        <p:spPr>
          <a:xfrm>
            <a:off x="503728" y="499512"/>
            <a:ext cx="2233304" cy="502766"/>
          </a:xfrm>
          <a:prstGeom prst="rect">
            <a:avLst/>
          </a:prstGeom>
        </p:spPr>
        <p:txBody>
          <a:bodyPr wrap="none">
            <a:spAutoFit/>
          </a:bodyPr>
          <a:lstStyle/>
          <a:p>
            <a:pPr>
              <a:defRPr/>
            </a:pPr>
            <a:r>
              <a:rPr lang="zh-CN" altLang="en-US" sz="2667" dirty="0">
                <a:gradFill>
                  <a:gsLst>
                    <a:gs pos="0">
                      <a:srgbClr val="9E0000"/>
                    </a:gs>
                    <a:gs pos="80000">
                      <a:srgbClr val="D20014"/>
                    </a:gs>
                    <a:gs pos="100000">
                      <a:srgbClr val="FF000F"/>
                    </a:gs>
                  </a:gsLst>
                  <a:lin ang="16200000" scaled="0"/>
                </a:gra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pic>
        <p:nvPicPr>
          <p:cNvPr id="60" name="Picture 9" descr="C:\Users\lenovo\Desktop\Nipic_13287978_201308051409010180001221副本副本.png"/>
          <p:cNvPicPr>
            <a:picLocks noChangeAspect="1" noChangeArrowheads="1"/>
          </p:cNvPicPr>
          <p:nvPr/>
        </p:nvPicPr>
        <p:blipFill rotWithShape="1">
          <a:blip r:embed="rId3">
            <a:extLst>
              <a:ext uri="{28A0092B-C50C-407E-A947-70E740481C1C}">
                <a14:useLocalDpi xmlns:a14="http://schemas.microsoft.com/office/drawing/2010/main" val="0"/>
              </a:ext>
            </a:extLst>
          </a:blip>
          <a:srcRect l="50635"/>
          <a:stretch/>
        </p:blipFill>
        <p:spPr bwMode="auto">
          <a:xfrm>
            <a:off x="0" y="21406"/>
            <a:ext cx="1175957" cy="146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4567424"/>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组合 1"/>
          <p:cNvGrpSpPr>
            <a:grpSpLocks/>
          </p:cNvGrpSpPr>
          <p:nvPr/>
        </p:nvGrpSpPr>
        <p:grpSpPr bwMode="auto">
          <a:xfrm>
            <a:off x="7378707" y="1896535"/>
            <a:ext cx="4864109" cy="2498977"/>
            <a:chOff x="4117381" y="885859"/>
            <a:chExt cx="4525259" cy="1875048"/>
          </a:xfrm>
        </p:grpSpPr>
        <p:sp>
          <p:nvSpPr>
            <p:cNvPr id="32773" name="TextBox 3"/>
            <p:cNvSpPr txBox="1">
              <a:spLocks noChangeArrowheads="1"/>
            </p:cNvSpPr>
            <p:nvPr/>
          </p:nvSpPr>
          <p:spPr bwMode="auto">
            <a:xfrm>
              <a:off x="5088565" y="2260600"/>
              <a:ext cx="3165474" cy="500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r>
                <a:rPr lang="zh-CN" altLang="en-US" sz="3733">
                  <a:latin typeface="微软雅黑" panose="020B0503020204020204" pitchFamily="34" charset="-122"/>
                  <a:ea typeface="微软雅黑" panose="020B0503020204020204" pitchFamily="34" charset="-122"/>
                </a:rPr>
                <a:t>点击添加标题</a:t>
              </a:r>
            </a:p>
          </p:txBody>
        </p:sp>
        <p:grpSp>
          <p:nvGrpSpPr>
            <p:cNvPr id="32774" name="组合 5"/>
            <p:cNvGrpSpPr>
              <a:grpSpLocks/>
            </p:cNvGrpSpPr>
            <p:nvPr/>
          </p:nvGrpSpPr>
          <p:grpSpPr bwMode="auto">
            <a:xfrm>
              <a:off x="4117381" y="885859"/>
              <a:ext cx="4525259" cy="1279442"/>
              <a:chOff x="3313313" y="1495097"/>
              <a:chExt cx="4525001" cy="1280855"/>
            </a:xfrm>
          </p:grpSpPr>
          <p:sp>
            <p:nvSpPr>
              <p:cNvPr id="15" name="TextBox 7"/>
              <p:cNvSpPr txBox="1">
                <a:spLocks noChangeArrowheads="1"/>
              </p:cNvSpPr>
              <p:nvPr/>
            </p:nvSpPr>
            <p:spPr bwMode="auto">
              <a:xfrm>
                <a:off x="3877723" y="1495097"/>
                <a:ext cx="3960591" cy="624208"/>
              </a:xfrm>
              <a:prstGeom prst="rect">
                <a:avLst/>
              </a:prstGeom>
              <a:noFill/>
              <a:ln w="9525">
                <a:noFill/>
                <a:miter lim="800000"/>
                <a:headEnd/>
                <a:tailEnd/>
              </a:ln>
            </p:spPr>
            <p:txBody>
              <a:bodyPr>
                <a:spAutoFit/>
              </a:bodyPr>
              <a:lstStyle/>
              <a:p>
                <a:pPr>
                  <a:defRPr/>
                </a:pPr>
                <a:r>
                  <a:rPr lang="zh-CN" altLang="en-US" sz="4800" dirty="0">
                    <a:gradFill flip="none" rotWithShape="1">
                      <a:gsLst>
                        <a:gs pos="79000">
                          <a:srgbClr val="D20014"/>
                        </a:gs>
                        <a:gs pos="0">
                          <a:srgbClr val="9E0000"/>
                        </a:gs>
                        <a:gs pos="100000">
                          <a:srgbClr val="FF000F"/>
                        </a:gs>
                      </a:gsLst>
                      <a:lin ang="16200000" scaled="1"/>
                      <a:tileRect/>
                    </a:gradFill>
                    <a:effectLst>
                      <a:outerShdw blurRad="38100" dist="25400" dir="2700000" algn="tl">
                        <a:schemeClr val="tx1">
                          <a:lumMod val="75000"/>
                          <a:lumOff val="25000"/>
                        </a:schemeClr>
                      </a:outerShdw>
                    </a:effectLst>
                    <a:latin typeface="微软雅黑" charset="-122"/>
                    <a:ea typeface="微软雅黑" charset="-122"/>
                  </a:rPr>
                  <a:t>志在行业领先</a:t>
                </a:r>
              </a:p>
            </p:txBody>
          </p:sp>
          <p:sp>
            <p:nvSpPr>
              <p:cNvPr id="16" name="矩形 15"/>
              <p:cNvSpPr/>
              <p:nvPr/>
            </p:nvSpPr>
            <p:spPr>
              <a:xfrm>
                <a:off x="3313313" y="2151745"/>
                <a:ext cx="4139051" cy="624207"/>
              </a:xfrm>
              <a:prstGeom prst="rect">
                <a:avLst/>
              </a:prstGeom>
            </p:spPr>
            <p:txBody>
              <a:bodyPr wrap="square">
                <a:spAutoFit/>
              </a:bodyPr>
              <a:lstStyle/>
              <a:p>
                <a:pPr algn="r">
                  <a:defRPr/>
                </a:pPr>
                <a:r>
                  <a:rPr lang="en-US" altLang="zh-CN" sz="2400" spc="240" dirty="0"/>
                  <a:t>Overall development objectives</a:t>
                </a:r>
              </a:p>
            </p:txBody>
          </p:sp>
          <p:cxnSp>
            <p:nvCxnSpPr>
              <p:cNvPr id="17" name="直接连接符 16"/>
              <p:cNvCxnSpPr/>
              <p:nvPr/>
            </p:nvCxnSpPr>
            <p:spPr>
              <a:xfrm>
                <a:off x="3945400" y="2142205"/>
                <a:ext cx="3426238" cy="0"/>
              </a:xfrm>
              <a:prstGeom prst="line">
                <a:avLst/>
              </a:prstGeom>
              <a:ln w="6350">
                <a:solidFill>
                  <a:srgbClr val="9E0000"/>
                </a:solidFill>
              </a:ln>
              <a:effectLst>
                <a:outerShdw blurRad="12700" dist="6350" dir="5400000" algn="t" rotWithShape="0">
                  <a:srgbClr val="EAF1FA"/>
                </a:outerShdw>
              </a:effectLst>
            </p:spPr>
            <p:style>
              <a:lnRef idx="1">
                <a:schemeClr val="accent1"/>
              </a:lnRef>
              <a:fillRef idx="0">
                <a:schemeClr val="accent1"/>
              </a:fillRef>
              <a:effectRef idx="0">
                <a:schemeClr val="accent1"/>
              </a:effectRef>
              <a:fontRef idx="minor">
                <a:schemeClr val="tx1"/>
              </a:fontRef>
            </p:style>
          </p:cxnSp>
        </p:grpSp>
      </p:grpSp>
      <p:pic>
        <p:nvPicPr>
          <p:cNvPr id="32771" name="Picture 2" descr="C:\Users\Administrator.MICROSO-BQCPAHA\Desktop\mf700-030839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375834"/>
            <a:ext cx="7056967" cy="4705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4" descr="F:\桌面文件\桌面\红绸.png"/>
          <p:cNvPicPr>
            <a:picLocks noChangeAspect="1" noChangeArrowheads="1"/>
          </p:cNvPicPr>
          <p:nvPr/>
        </p:nvPicPr>
        <p:blipFill>
          <a:blip r:embed="rId3">
            <a:extLst>
              <a:ext uri="{28A0092B-C50C-407E-A947-70E740481C1C}">
                <a14:useLocalDpi xmlns:a14="http://schemas.microsoft.com/office/drawing/2010/main" val="0"/>
              </a:ext>
            </a:extLst>
          </a:blip>
          <a:srcRect l="41418" t="20346" r="32484" b="47362"/>
          <a:stretch>
            <a:fillRect/>
          </a:stretch>
        </p:blipFill>
        <p:spPr bwMode="auto">
          <a:xfrm>
            <a:off x="9715501" y="1"/>
            <a:ext cx="2476500" cy="2554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1" name="直接连接符 30"/>
          <p:cNvCxnSpPr/>
          <p:nvPr/>
        </p:nvCxnSpPr>
        <p:spPr>
          <a:xfrm>
            <a:off x="2878668" y="797984"/>
            <a:ext cx="763481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2" name="TextBox 22"/>
          <p:cNvSpPr txBox="1"/>
          <p:nvPr/>
        </p:nvSpPr>
        <p:spPr>
          <a:xfrm>
            <a:off x="503728" y="499512"/>
            <a:ext cx="2233304" cy="502766"/>
          </a:xfrm>
          <a:prstGeom prst="rect">
            <a:avLst/>
          </a:prstGeom>
        </p:spPr>
        <p:txBody>
          <a:bodyPr wrap="none">
            <a:spAutoFit/>
          </a:bodyPr>
          <a:lstStyle/>
          <a:p>
            <a:pPr>
              <a:defRPr/>
            </a:pPr>
            <a:r>
              <a:rPr lang="zh-CN" altLang="en-US" sz="2667" dirty="0">
                <a:gradFill>
                  <a:gsLst>
                    <a:gs pos="0">
                      <a:srgbClr val="9E0000"/>
                    </a:gs>
                    <a:gs pos="80000">
                      <a:srgbClr val="D20014"/>
                    </a:gs>
                    <a:gs pos="100000">
                      <a:srgbClr val="FF000F"/>
                    </a:gs>
                  </a:gsLst>
                  <a:lin ang="16200000" scaled="0"/>
                </a:gra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pic>
        <p:nvPicPr>
          <p:cNvPr id="33" name="Picture 9" descr="C:\Users\lenovo\Desktop\Nipic_13287978_201308051409010180001221副本副本.png"/>
          <p:cNvPicPr>
            <a:picLocks noChangeAspect="1" noChangeArrowheads="1"/>
          </p:cNvPicPr>
          <p:nvPr/>
        </p:nvPicPr>
        <p:blipFill rotWithShape="1">
          <a:blip r:embed="rId4">
            <a:extLst>
              <a:ext uri="{28A0092B-C50C-407E-A947-70E740481C1C}">
                <a14:useLocalDpi xmlns:a14="http://schemas.microsoft.com/office/drawing/2010/main" val="0"/>
              </a:ext>
            </a:extLst>
          </a:blip>
          <a:srcRect l="50635"/>
          <a:stretch/>
        </p:blipFill>
        <p:spPr bwMode="auto">
          <a:xfrm>
            <a:off x="0" y="21406"/>
            <a:ext cx="1175957" cy="146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3912830"/>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 name="Group 94"/>
          <p:cNvGraphicFramePr>
            <a:graphicFrameLocks noGrp="1"/>
          </p:cNvGraphicFramePr>
          <p:nvPr>
            <p:extLst>
              <p:ext uri="{D42A27DB-BD31-4B8C-83A1-F6EECF244321}">
                <p14:modId xmlns:p14="http://schemas.microsoft.com/office/powerpoint/2010/main" val="225532384"/>
              </p:ext>
            </p:extLst>
          </p:nvPr>
        </p:nvGraphicFramePr>
        <p:xfrm>
          <a:off x="1481667" y="2065867"/>
          <a:ext cx="8477251" cy="3547534"/>
        </p:xfrm>
        <a:graphic>
          <a:graphicData uri="http://schemas.openxmlformats.org/drawingml/2006/table">
            <a:tbl>
              <a:tblPr/>
              <a:tblGrid>
                <a:gridCol w="2291537"/>
                <a:gridCol w="3153783"/>
                <a:gridCol w="3031931"/>
              </a:tblGrid>
              <a:tr h="431732">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defRPr/>
                      </a:pPr>
                      <a:r>
                        <a:rPr lang="zh-CN" altLang="en-US" sz="1700" b="0" dirty="0" smtClean="0">
                          <a:solidFill>
                            <a:schemeClr val="bg1"/>
                          </a:solidFill>
                          <a:latin typeface="微软雅黑" pitchFamily="34" charset="-122"/>
                          <a:ea typeface="微软雅黑" pitchFamily="34" charset="-122"/>
                        </a:rPr>
                        <a:t>点击添加文本内容</a:t>
                      </a:r>
                      <a:endParaRPr lang="en-US" altLang="zh-CN" sz="1700" b="0" dirty="0" smtClean="0">
                        <a:solidFill>
                          <a:schemeClr val="bg1"/>
                        </a:solidFill>
                        <a:latin typeface="微软雅黑" pitchFamily="34" charset="-122"/>
                        <a:ea typeface="微软雅黑" pitchFamily="34" charset="-122"/>
                      </a:endParaRP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solidFill>
                      <a:srgbClr val="9E0000"/>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defRPr/>
                      </a:pPr>
                      <a:r>
                        <a:rPr lang="zh-CN" altLang="en-US" sz="1700" b="0" kern="1200" dirty="0" smtClean="0">
                          <a:solidFill>
                            <a:schemeClr val="bg1"/>
                          </a:solidFill>
                          <a:latin typeface="微软雅黑" pitchFamily="34" charset="-122"/>
                          <a:ea typeface="微软雅黑" pitchFamily="34" charset="-122"/>
                          <a:cs typeface="+mn-cs"/>
                        </a:rPr>
                        <a:t>点击添加文本内容</a:t>
                      </a:r>
                      <a:endParaRPr lang="en-US" altLang="zh-CN" sz="1700" b="0" kern="1200" dirty="0">
                        <a:solidFill>
                          <a:schemeClr val="bg1"/>
                        </a:solidFill>
                        <a:latin typeface="微软雅黑" pitchFamily="34" charset="-122"/>
                        <a:ea typeface="微软雅黑" pitchFamily="34" charset="-122"/>
                        <a:cs typeface="+mn-cs"/>
                      </a:endParaRP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solidFill>
                      <a:srgbClr val="9E0000"/>
                    </a:solidFill>
                  </a:tcPr>
                </a:tc>
                <a:tc>
                  <a:txBody>
                    <a:bodyPr/>
                    <a:lstStyle/>
                    <a:p>
                      <a:r>
                        <a:rPr lang="zh-CN" altLang="en-US" sz="1700" b="0" dirty="0" smtClean="0">
                          <a:solidFill>
                            <a:schemeClr val="bg1"/>
                          </a:solidFill>
                          <a:latin typeface="微软雅黑" pitchFamily="34" charset="-122"/>
                          <a:ea typeface="微软雅黑" pitchFamily="34" charset="-122"/>
                        </a:rPr>
                        <a:t>点击添加文本内容</a:t>
                      </a:r>
                      <a:endParaRPr lang="en-US" altLang="zh-CN" sz="1700" b="0" dirty="0">
                        <a:solidFill>
                          <a:schemeClr val="bg1"/>
                        </a:solidFill>
                        <a:latin typeface="微软雅黑" pitchFamily="34" charset="-122"/>
                        <a:ea typeface="微软雅黑" pitchFamily="34" charset="-122"/>
                      </a:endParaRP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solidFill>
                      <a:srgbClr val="9E0000"/>
                    </a:solidFill>
                  </a:tcPr>
                </a:tc>
              </a:tr>
              <a:tr h="628728">
                <a:tc>
                  <a:txBody>
                    <a:bodyPr/>
                    <a:lstStyle/>
                    <a:p>
                      <a:r>
                        <a:rPr lang="zh-CN" altLang="en-US" sz="1200" b="0" dirty="0" smtClean="0">
                          <a:solidFill>
                            <a:schemeClr val="bg1"/>
                          </a:solidFill>
                          <a:latin typeface="微软雅黑" pitchFamily="34" charset="-122"/>
                          <a:ea typeface="微软雅黑" pitchFamily="34" charset="-122"/>
                        </a:rPr>
                        <a:t>点击添加文本内容</a:t>
                      </a:r>
                      <a:endParaRPr lang="en-US" altLang="zh-CN" sz="1200" b="0" dirty="0">
                        <a:solidFill>
                          <a:schemeClr val="bg1"/>
                        </a:solidFill>
                        <a:latin typeface="微软雅黑" pitchFamily="34" charset="-122"/>
                        <a:ea typeface="微软雅黑" pitchFamily="34" charset="-122"/>
                      </a:endParaRP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solidFill>
                      <a:schemeClr val="tx1">
                        <a:lumMod val="50000"/>
                        <a:lumOff val="5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200" b="0" i="0" u="none" strike="noStrike" cap="none" normalizeH="0" baseline="0" dirty="0" smtClean="0">
                          <a:ln>
                            <a:noFill/>
                          </a:ln>
                          <a:solidFill>
                            <a:schemeClr val="tx1"/>
                          </a:solidFill>
                          <a:effectLst/>
                          <a:latin typeface="微软雅黑" pitchFamily="34" charset="-122"/>
                          <a:ea typeface="微软雅黑" pitchFamily="34" charset="-122"/>
                        </a:rPr>
                        <a:t>点击添加文本内容</a:t>
                      </a: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defRPr/>
                      </a:pPr>
                      <a:r>
                        <a:rPr kumimoji="0" lang="zh-CN" altLang="en-US" sz="1200" b="0" i="0" u="none" strike="noStrike" cap="none" normalizeH="0" baseline="0" dirty="0" smtClean="0">
                          <a:ln>
                            <a:noFill/>
                          </a:ln>
                          <a:solidFill>
                            <a:schemeClr val="tx1"/>
                          </a:solidFill>
                          <a:effectLst/>
                          <a:latin typeface="微软雅黑" pitchFamily="34" charset="-122"/>
                          <a:ea typeface="微软雅黑" pitchFamily="34" charset="-122"/>
                        </a:rPr>
                        <a:t>点击添加文本内容</a:t>
                      </a: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noFill/>
                  </a:tcPr>
                </a:tc>
              </a:tr>
              <a:tr h="418415">
                <a:tc>
                  <a:txBody>
                    <a:bodyPr/>
                    <a:lstStyle/>
                    <a:p>
                      <a:pPr marL="0" algn="l" defTabSz="914400" rtl="0" eaLnBrk="1" latinLnBrk="0" hangingPunct="1"/>
                      <a:r>
                        <a:rPr lang="zh-CN" altLang="en-US" sz="1200" b="0" kern="1200" dirty="0" smtClean="0">
                          <a:solidFill>
                            <a:schemeClr val="bg1"/>
                          </a:solidFill>
                          <a:latin typeface="微软雅黑" pitchFamily="34" charset="-122"/>
                          <a:ea typeface="微软雅黑" pitchFamily="34" charset="-122"/>
                          <a:cs typeface="+mn-cs"/>
                        </a:rPr>
                        <a:t>点击添加文本内容</a:t>
                      </a:r>
                      <a:endParaRPr lang="en-US" altLang="zh-CN" sz="1200" b="0" kern="1200" dirty="0">
                        <a:solidFill>
                          <a:schemeClr val="bg1"/>
                        </a:solidFill>
                        <a:latin typeface="微软雅黑" pitchFamily="34" charset="-122"/>
                        <a:ea typeface="微软雅黑" pitchFamily="34" charset="-122"/>
                        <a:cs typeface="+mn-cs"/>
                      </a:endParaRP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solidFill>
                      <a:schemeClr val="bg1">
                        <a:lumMod val="5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200" b="0" i="0" u="none" strike="noStrike" cap="none" normalizeH="0" baseline="0" dirty="0" smtClean="0">
                          <a:ln>
                            <a:noFill/>
                          </a:ln>
                          <a:solidFill>
                            <a:schemeClr val="tx1"/>
                          </a:solidFill>
                          <a:effectLst/>
                          <a:latin typeface="微软雅黑" pitchFamily="34" charset="-122"/>
                          <a:ea typeface="微软雅黑" pitchFamily="34" charset="-122"/>
                        </a:rPr>
                        <a:t>点击添加文本内容</a:t>
                      </a: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200" b="0" i="0" u="none" strike="noStrike" cap="none" normalizeH="0" baseline="0" dirty="0" smtClean="0">
                          <a:ln>
                            <a:noFill/>
                          </a:ln>
                          <a:solidFill>
                            <a:schemeClr val="tx1"/>
                          </a:solidFill>
                          <a:effectLst/>
                          <a:latin typeface="微软雅黑" pitchFamily="34" charset="-122"/>
                          <a:ea typeface="微软雅黑" pitchFamily="34" charset="-122"/>
                        </a:rPr>
                        <a:t>点击添加文本内容</a:t>
                      </a: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noFill/>
                  </a:tcPr>
                </a:tc>
              </a:tr>
              <a:tr h="420233">
                <a:tc>
                  <a:txBody>
                    <a:bodyPr/>
                    <a:lstStyle/>
                    <a:p>
                      <a:pPr marL="0" algn="l" defTabSz="914400" rtl="0" eaLnBrk="1" latinLnBrk="0" hangingPunct="1"/>
                      <a:r>
                        <a:rPr lang="zh-CN" altLang="en-US" sz="1200" b="0" kern="1200" dirty="0" smtClean="0">
                          <a:solidFill>
                            <a:schemeClr val="bg1"/>
                          </a:solidFill>
                          <a:latin typeface="微软雅黑" pitchFamily="34" charset="-122"/>
                          <a:ea typeface="微软雅黑" pitchFamily="34" charset="-122"/>
                          <a:cs typeface="+mn-cs"/>
                        </a:rPr>
                        <a:t>点击添加文本内容</a:t>
                      </a:r>
                      <a:endParaRPr lang="en-US" altLang="zh-CN" sz="1200" b="0" kern="1200" dirty="0">
                        <a:solidFill>
                          <a:schemeClr val="bg1"/>
                        </a:solidFill>
                        <a:latin typeface="微软雅黑" pitchFamily="34" charset="-122"/>
                        <a:ea typeface="微软雅黑" pitchFamily="34" charset="-122"/>
                        <a:cs typeface="+mn-cs"/>
                      </a:endParaRP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solidFill>
                      <a:schemeClr val="bg1">
                        <a:lumMod val="5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200" b="0" i="0" u="none" strike="noStrike" cap="none" normalizeH="0" baseline="0" dirty="0" smtClean="0">
                          <a:ln>
                            <a:noFill/>
                          </a:ln>
                          <a:solidFill>
                            <a:schemeClr val="tx1"/>
                          </a:solidFill>
                          <a:effectLst/>
                          <a:latin typeface="微软雅黑" pitchFamily="34" charset="-122"/>
                          <a:ea typeface="微软雅黑" pitchFamily="34" charset="-122"/>
                        </a:rPr>
                        <a:t>点击添加文本内容</a:t>
                      </a: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200" b="0" i="0" u="none" strike="noStrike" cap="none" normalizeH="0" baseline="0" dirty="0" smtClean="0">
                          <a:ln>
                            <a:noFill/>
                          </a:ln>
                          <a:solidFill>
                            <a:schemeClr val="tx1"/>
                          </a:solidFill>
                          <a:effectLst/>
                          <a:latin typeface="微软雅黑" pitchFamily="34" charset="-122"/>
                          <a:ea typeface="微软雅黑" pitchFamily="34" charset="-122"/>
                        </a:rPr>
                        <a:t>点击添加文本内容</a:t>
                      </a: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noFill/>
                  </a:tcPr>
                </a:tc>
              </a:tr>
              <a:tr h="418415">
                <a:tc>
                  <a:txBody>
                    <a:bodyPr/>
                    <a:lstStyle/>
                    <a:p>
                      <a:pPr marL="0" algn="l" defTabSz="914400" rtl="0" eaLnBrk="1" latinLnBrk="0" hangingPunct="1"/>
                      <a:r>
                        <a:rPr lang="zh-CN" altLang="en-US" sz="1200" b="0" kern="1200" dirty="0" smtClean="0">
                          <a:solidFill>
                            <a:schemeClr val="bg1"/>
                          </a:solidFill>
                          <a:latin typeface="微软雅黑" pitchFamily="34" charset="-122"/>
                          <a:ea typeface="微软雅黑" pitchFamily="34" charset="-122"/>
                          <a:cs typeface="+mn-cs"/>
                        </a:rPr>
                        <a:t>点击添加文本内容</a:t>
                      </a:r>
                      <a:endParaRPr lang="en-US" altLang="zh-CN" sz="1200" b="0" kern="1200" dirty="0">
                        <a:solidFill>
                          <a:schemeClr val="bg1"/>
                        </a:solidFill>
                        <a:latin typeface="微软雅黑" pitchFamily="34" charset="-122"/>
                        <a:ea typeface="微软雅黑" pitchFamily="34" charset="-122"/>
                        <a:cs typeface="+mn-cs"/>
                      </a:endParaRP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solidFill>
                      <a:schemeClr val="bg1">
                        <a:lumMod val="5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200" b="0" i="0" u="none" strike="noStrike" cap="none" normalizeH="0" baseline="0" dirty="0" smtClean="0">
                          <a:ln>
                            <a:noFill/>
                          </a:ln>
                          <a:solidFill>
                            <a:schemeClr val="tx1"/>
                          </a:solidFill>
                          <a:effectLst/>
                          <a:latin typeface="微软雅黑" pitchFamily="34" charset="-122"/>
                          <a:ea typeface="微软雅黑" pitchFamily="34" charset="-122"/>
                        </a:rPr>
                        <a:t>点击添加文本内容</a:t>
                      </a: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200" b="0" i="0" u="none" strike="noStrike" cap="none" normalizeH="0" baseline="0" dirty="0" smtClean="0">
                          <a:ln>
                            <a:noFill/>
                          </a:ln>
                          <a:solidFill>
                            <a:schemeClr val="tx1"/>
                          </a:solidFill>
                          <a:effectLst/>
                          <a:latin typeface="微软雅黑" pitchFamily="34" charset="-122"/>
                          <a:ea typeface="微软雅黑" pitchFamily="34" charset="-122"/>
                        </a:rPr>
                        <a:t>点击添加文本内容</a:t>
                      </a: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noFill/>
                  </a:tcPr>
                </a:tc>
              </a:tr>
              <a:tr h="420233">
                <a:tc>
                  <a:txBody>
                    <a:bodyPr/>
                    <a:lstStyle/>
                    <a:p>
                      <a:pPr marL="0" algn="l" defTabSz="914400" rtl="0" eaLnBrk="1" latinLnBrk="0" hangingPunct="1"/>
                      <a:r>
                        <a:rPr lang="zh-CN" altLang="en-US" sz="1200" b="0" kern="1200" dirty="0" smtClean="0">
                          <a:solidFill>
                            <a:schemeClr val="bg1"/>
                          </a:solidFill>
                          <a:latin typeface="微软雅黑" pitchFamily="34" charset="-122"/>
                          <a:ea typeface="微软雅黑" pitchFamily="34" charset="-122"/>
                          <a:cs typeface="+mn-cs"/>
                        </a:rPr>
                        <a:t>点击添加文本内容</a:t>
                      </a:r>
                      <a:endParaRPr lang="en-US" altLang="zh-CN" sz="1200" b="0" kern="1200" dirty="0">
                        <a:solidFill>
                          <a:schemeClr val="bg1"/>
                        </a:solidFill>
                        <a:latin typeface="微软雅黑" pitchFamily="34" charset="-122"/>
                        <a:ea typeface="微软雅黑" pitchFamily="34" charset="-122"/>
                        <a:cs typeface="+mn-cs"/>
                      </a:endParaRP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solidFill>
                      <a:schemeClr val="bg1">
                        <a:lumMod val="5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200" b="0" i="0" u="none" strike="noStrike" cap="none" normalizeH="0" baseline="0" dirty="0" smtClean="0">
                          <a:ln>
                            <a:noFill/>
                          </a:ln>
                          <a:solidFill>
                            <a:schemeClr val="tx1"/>
                          </a:solidFill>
                          <a:effectLst/>
                          <a:latin typeface="微软雅黑" pitchFamily="34" charset="-122"/>
                          <a:ea typeface="微软雅黑" pitchFamily="34" charset="-122"/>
                        </a:rPr>
                        <a:t>点击添加文本内容</a:t>
                      </a: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200" b="0" i="0" u="none" strike="noStrike" cap="none" normalizeH="0" baseline="0" dirty="0" smtClean="0">
                          <a:ln>
                            <a:noFill/>
                          </a:ln>
                          <a:solidFill>
                            <a:schemeClr val="tx1"/>
                          </a:solidFill>
                          <a:effectLst/>
                          <a:latin typeface="微软雅黑" pitchFamily="34" charset="-122"/>
                          <a:ea typeface="微软雅黑" pitchFamily="34" charset="-122"/>
                        </a:rPr>
                        <a:t>点击添加文本内容</a:t>
                      </a: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noFill/>
                  </a:tcPr>
                </a:tc>
              </a:tr>
              <a:tr h="420233">
                <a:tc>
                  <a:txBody>
                    <a:bodyPr/>
                    <a:lstStyle/>
                    <a:p>
                      <a:pPr marL="0" algn="l" defTabSz="914400" rtl="0" eaLnBrk="1" latinLnBrk="0" hangingPunct="1"/>
                      <a:r>
                        <a:rPr lang="zh-CN" altLang="en-US" sz="1200" b="0" kern="1200" dirty="0" smtClean="0">
                          <a:solidFill>
                            <a:schemeClr val="bg1"/>
                          </a:solidFill>
                          <a:latin typeface="微软雅黑" pitchFamily="34" charset="-122"/>
                          <a:ea typeface="微软雅黑" pitchFamily="34" charset="-122"/>
                          <a:cs typeface="+mn-cs"/>
                        </a:rPr>
                        <a:t>点击添加文本内容</a:t>
                      </a:r>
                      <a:endParaRPr lang="en-US" altLang="zh-CN" sz="1200" b="0" kern="1200" dirty="0">
                        <a:solidFill>
                          <a:schemeClr val="bg1"/>
                        </a:solidFill>
                        <a:latin typeface="微软雅黑" pitchFamily="34" charset="-122"/>
                        <a:ea typeface="微软雅黑" pitchFamily="34" charset="-122"/>
                        <a:cs typeface="+mn-cs"/>
                      </a:endParaRP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solidFill>
                      <a:schemeClr val="bg1">
                        <a:lumMod val="50000"/>
                      </a:schemeClr>
                    </a:solidFill>
                  </a:tcPr>
                </a:tc>
                <a:tc>
                  <a:txBody>
                    <a:bodyPr/>
                    <a:lstStyle/>
                    <a:p>
                      <a:r>
                        <a:rPr lang="zh-CN" altLang="en-US" sz="1200" b="0" dirty="0" smtClean="0">
                          <a:solidFill>
                            <a:schemeClr val="tx1"/>
                          </a:solidFill>
                          <a:latin typeface="微软雅黑" pitchFamily="34" charset="-122"/>
                          <a:ea typeface="微软雅黑" pitchFamily="34" charset="-122"/>
                        </a:rPr>
                        <a:t>点击添加文本内容</a:t>
                      </a:r>
                      <a:endParaRPr lang="en-US" altLang="zh-CN" sz="1200" b="0" dirty="0">
                        <a:solidFill>
                          <a:schemeClr val="tx1"/>
                        </a:solidFill>
                        <a:latin typeface="微软雅黑" pitchFamily="34" charset="-122"/>
                        <a:ea typeface="微软雅黑" pitchFamily="34" charset="-122"/>
                      </a:endParaRP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200" b="0" i="0" u="none" strike="noStrike" cap="none" normalizeH="0" baseline="0" dirty="0" smtClean="0">
                          <a:ln>
                            <a:noFill/>
                          </a:ln>
                          <a:solidFill>
                            <a:schemeClr val="tx1"/>
                          </a:solidFill>
                          <a:effectLst/>
                          <a:latin typeface="微软雅黑" pitchFamily="34" charset="-122"/>
                          <a:ea typeface="微软雅黑" pitchFamily="34" charset="-122"/>
                        </a:rPr>
                        <a:t>点击添加文本内容</a:t>
                      </a: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noFill/>
                  </a:tcPr>
                </a:tc>
              </a:tr>
              <a:tr h="389545">
                <a:tc>
                  <a:txBody>
                    <a:bodyPr/>
                    <a:lstStyle/>
                    <a:p>
                      <a:pPr marL="0" algn="l" defTabSz="914400" rtl="0" eaLnBrk="1" latinLnBrk="0" hangingPunct="1"/>
                      <a:r>
                        <a:rPr lang="zh-CN" altLang="en-US" sz="1200" b="0" kern="1200" dirty="0" smtClean="0">
                          <a:solidFill>
                            <a:schemeClr val="bg1"/>
                          </a:solidFill>
                          <a:latin typeface="微软雅黑" pitchFamily="34" charset="-122"/>
                          <a:ea typeface="微软雅黑" pitchFamily="34" charset="-122"/>
                          <a:cs typeface="+mn-cs"/>
                        </a:rPr>
                        <a:t>点击添加文本内容</a:t>
                      </a:r>
                      <a:endParaRPr lang="en-US" altLang="zh-CN" sz="1200" b="0" kern="1200" dirty="0">
                        <a:solidFill>
                          <a:schemeClr val="bg1"/>
                        </a:solidFill>
                        <a:latin typeface="微软雅黑" pitchFamily="34" charset="-122"/>
                        <a:ea typeface="微软雅黑" pitchFamily="34" charset="-122"/>
                        <a:cs typeface="+mn-cs"/>
                      </a:endParaRP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solidFill>
                      <a:schemeClr val="bg1">
                        <a:lumMod val="5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200" b="0" i="0" u="none" strike="noStrike" cap="none" normalizeH="0" baseline="0" dirty="0" smtClean="0">
                          <a:ln>
                            <a:noFill/>
                          </a:ln>
                          <a:solidFill>
                            <a:schemeClr val="tx1"/>
                          </a:solidFill>
                          <a:effectLst/>
                          <a:latin typeface="微软雅黑" pitchFamily="34" charset="-122"/>
                          <a:ea typeface="微软雅黑" pitchFamily="34" charset="-122"/>
                        </a:rPr>
                        <a:t>点击添加文本内容</a:t>
                      </a: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200" b="0" i="0" u="none" strike="noStrike" cap="none" normalizeH="0" baseline="0" dirty="0" smtClean="0">
                          <a:ln>
                            <a:noFill/>
                          </a:ln>
                          <a:solidFill>
                            <a:schemeClr val="tx1"/>
                          </a:solidFill>
                          <a:effectLst/>
                          <a:latin typeface="微软雅黑" pitchFamily="34" charset="-122"/>
                          <a:ea typeface="微软雅黑" pitchFamily="34" charset="-122"/>
                        </a:rPr>
                        <a:t>点击添加文本内容</a:t>
                      </a:r>
                    </a:p>
                  </a:txBody>
                  <a:tcPr marL="116488" marR="116488" marT="52393" marB="52393" anchor="ctr" horzOverflow="overflow">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lnTlToBr>
                      <a:noFill/>
                    </a:lnTlToBr>
                    <a:lnBlToTr>
                      <a:noFill/>
                    </a:lnBlToTr>
                    <a:noFill/>
                  </a:tcPr>
                </a:tc>
              </a:tr>
            </a:tbl>
          </a:graphicData>
        </a:graphic>
      </p:graphicFrame>
      <p:grpSp>
        <p:nvGrpSpPr>
          <p:cNvPr id="22571" name="组合 11"/>
          <p:cNvGrpSpPr>
            <a:grpSpLocks/>
          </p:cNvGrpSpPr>
          <p:nvPr/>
        </p:nvGrpSpPr>
        <p:grpSpPr bwMode="auto">
          <a:xfrm>
            <a:off x="8056034" y="4203701"/>
            <a:ext cx="2984500" cy="1267884"/>
            <a:chOff x="5727700" y="3411203"/>
            <a:chExt cx="2344863" cy="995697"/>
          </a:xfrm>
        </p:grpSpPr>
        <p:sp>
          <p:nvSpPr>
            <p:cNvPr id="44" name="任意多边形 43"/>
            <p:cNvSpPr/>
            <p:nvPr/>
          </p:nvSpPr>
          <p:spPr>
            <a:xfrm>
              <a:off x="5727700" y="3449436"/>
              <a:ext cx="2256723" cy="957464"/>
            </a:xfrm>
            <a:custGeom>
              <a:avLst/>
              <a:gdLst/>
              <a:ahLst/>
              <a:cxnLst/>
              <a:rect l="l" t="t" r="r" b="b"/>
              <a:pathLst>
                <a:path w="2255964" h="957495">
                  <a:moveTo>
                    <a:pt x="983236" y="0"/>
                  </a:moveTo>
                  <a:lnTo>
                    <a:pt x="2255964" y="0"/>
                  </a:lnTo>
                  <a:lnTo>
                    <a:pt x="2255964" y="817795"/>
                  </a:lnTo>
                  <a:lnTo>
                    <a:pt x="983236" y="817795"/>
                  </a:lnTo>
                  <a:lnTo>
                    <a:pt x="983236" y="637943"/>
                  </a:lnTo>
                  <a:lnTo>
                    <a:pt x="0" y="957495"/>
                  </a:lnTo>
                  <a:lnTo>
                    <a:pt x="983236" y="223180"/>
                  </a:lnTo>
                  <a:close/>
                </a:path>
              </a:pathLst>
            </a:custGeom>
            <a:gradFill>
              <a:gsLst>
                <a:gs pos="0">
                  <a:srgbClr val="9E0000"/>
                </a:gs>
                <a:gs pos="80000">
                  <a:srgbClr val="D20014"/>
                </a:gs>
                <a:gs pos="100000">
                  <a:srgbClr val="FF000F"/>
                </a:gs>
              </a:gsLst>
            </a:gradFill>
            <a:ln>
              <a:noFill/>
            </a:ln>
          </p:spPr>
          <p:style>
            <a:lnRef idx="1">
              <a:schemeClr val="accent2"/>
            </a:lnRef>
            <a:fillRef idx="3">
              <a:schemeClr val="accent2"/>
            </a:fillRef>
            <a:effectRef idx="2">
              <a:schemeClr val="accent2"/>
            </a:effectRef>
            <a:fontRef idx="minor">
              <a:schemeClr val="lt1"/>
            </a:fontRef>
          </p:style>
          <p:txBody>
            <a:bodyPr anchor="ctr"/>
            <a:lstStyle/>
            <a:p>
              <a:pPr>
                <a:defRPr/>
              </a:pPr>
              <a:endParaRPr lang="zh-CN" altLang="en-US" sz="2400"/>
            </a:p>
          </p:txBody>
        </p:sp>
        <p:sp>
          <p:nvSpPr>
            <p:cNvPr id="45" name="矩形 44"/>
            <p:cNvSpPr/>
            <p:nvPr/>
          </p:nvSpPr>
          <p:spPr>
            <a:xfrm>
              <a:off x="6737156" y="3574105"/>
              <a:ext cx="1182409" cy="459237"/>
            </a:xfrm>
            <a:prstGeom prst="rect">
              <a:avLst/>
            </a:prstGeom>
          </p:spPr>
          <p:txBody>
            <a:bodyPr>
              <a:spAutoFit/>
            </a:bodyPr>
            <a:lstStyle/>
            <a:p>
              <a:pPr algn="ctr">
                <a:spcBef>
                  <a:spcPct val="20000"/>
                </a:spcBef>
                <a:defRPr/>
              </a:pPr>
              <a:r>
                <a:rPr lang="zh-CN" altLang="en-US" sz="16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点击添加文本内容</a:t>
              </a:r>
            </a:p>
          </p:txBody>
        </p:sp>
        <p:sp>
          <p:nvSpPr>
            <p:cNvPr id="46" name="椭圆 1"/>
            <p:cNvSpPr/>
            <p:nvPr/>
          </p:nvSpPr>
          <p:spPr>
            <a:xfrm>
              <a:off x="6895142" y="3449436"/>
              <a:ext cx="1089281" cy="362374"/>
            </a:xfrm>
            <a:custGeom>
              <a:avLst/>
              <a:gdLst/>
              <a:ahLst/>
              <a:cxnLst/>
              <a:rect l="l" t="t" r="r" b="b"/>
              <a:pathLst>
                <a:path w="1089025" h="362708">
                  <a:moveTo>
                    <a:pt x="161" y="0"/>
                  </a:moveTo>
                  <a:lnTo>
                    <a:pt x="1089025" y="0"/>
                  </a:lnTo>
                  <a:lnTo>
                    <a:pt x="1089025" y="348773"/>
                  </a:lnTo>
                  <a:cubicBezTo>
                    <a:pt x="1017430" y="358400"/>
                    <a:pt x="941966" y="362708"/>
                    <a:pt x="864096" y="362708"/>
                  </a:cubicBezTo>
                  <a:cubicBezTo>
                    <a:pt x="386869" y="362708"/>
                    <a:pt x="0" y="200915"/>
                    <a:pt x="0" y="1334"/>
                  </a:cubicBezTo>
                  <a:close/>
                </a:path>
              </a:pathLst>
            </a:custGeom>
            <a:solidFill>
              <a:schemeClr val="bg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47" name="椭圆 46"/>
            <p:cNvSpPr/>
            <p:nvPr/>
          </p:nvSpPr>
          <p:spPr>
            <a:xfrm>
              <a:off x="6572771" y="3411203"/>
              <a:ext cx="1499792" cy="874315"/>
            </a:xfrm>
            <a:prstGeom prst="ellipse">
              <a:avLst/>
            </a:prstGeom>
            <a:solidFill>
              <a:schemeClr val="bg1">
                <a:alpha val="29000"/>
              </a:schemeClr>
            </a:solidFill>
            <a:ln>
              <a:noFill/>
            </a:ln>
            <a:effectLst>
              <a:softEdge rad="292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grpSp>
        <p:nvGrpSpPr>
          <p:cNvPr id="22573" name="组合 27"/>
          <p:cNvGrpSpPr>
            <a:grpSpLocks/>
          </p:cNvGrpSpPr>
          <p:nvPr/>
        </p:nvGrpSpPr>
        <p:grpSpPr bwMode="auto">
          <a:xfrm>
            <a:off x="6633634" y="3545418"/>
            <a:ext cx="4688417" cy="3966633"/>
            <a:chOff x="4661583" y="2779108"/>
            <a:chExt cx="3680862" cy="3113536"/>
          </a:xfrm>
        </p:grpSpPr>
        <p:pic>
          <p:nvPicPr>
            <p:cNvPr id="22574" name="Picture 2" descr="C:\Documents and Settings\Administrator\桌面\iStock_000013187855Lar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85873">
              <a:off x="4661583" y="2779108"/>
              <a:ext cx="3680862" cy="3113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椭圆 60"/>
            <p:cNvSpPr/>
            <p:nvPr/>
          </p:nvSpPr>
          <p:spPr>
            <a:xfrm>
              <a:off x="4883992" y="3080434"/>
              <a:ext cx="1921408" cy="1919070"/>
            </a:xfrm>
            <a:prstGeom prst="ellipse">
              <a:avLst/>
            </a:prstGeom>
            <a:gradFill flip="none" rotWithShape="1">
              <a:gsLst>
                <a:gs pos="95000">
                  <a:srgbClr val="0070C0"/>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pic>
        <p:nvPicPr>
          <p:cNvPr id="33" name="Picture 4" descr="F:\桌面文件\桌面\红绸.png"/>
          <p:cNvPicPr>
            <a:picLocks noChangeAspect="1" noChangeArrowheads="1"/>
          </p:cNvPicPr>
          <p:nvPr/>
        </p:nvPicPr>
        <p:blipFill>
          <a:blip r:embed="rId3">
            <a:extLst>
              <a:ext uri="{28A0092B-C50C-407E-A947-70E740481C1C}">
                <a14:useLocalDpi xmlns:a14="http://schemas.microsoft.com/office/drawing/2010/main" val="0"/>
              </a:ext>
            </a:extLst>
          </a:blip>
          <a:srcRect l="41418" t="20346" r="32484" b="47362"/>
          <a:stretch>
            <a:fillRect/>
          </a:stretch>
        </p:blipFill>
        <p:spPr bwMode="auto">
          <a:xfrm>
            <a:off x="9715501" y="1"/>
            <a:ext cx="2476500" cy="2554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8" name="直接连接符 37"/>
          <p:cNvCxnSpPr/>
          <p:nvPr/>
        </p:nvCxnSpPr>
        <p:spPr>
          <a:xfrm>
            <a:off x="2878668" y="797984"/>
            <a:ext cx="763481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43" name="TextBox 22"/>
          <p:cNvSpPr txBox="1"/>
          <p:nvPr/>
        </p:nvSpPr>
        <p:spPr>
          <a:xfrm>
            <a:off x="503728" y="499512"/>
            <a:ext cx="2233304" cy="502766"/>
          </a:xfrm>
          <a:prstGeom prst="rect">
            <a:avLst/>
          </a:prstGeom>
        </p:spPr>
        <p:txBody>
          <a:bodyPr wrap="none">
            <a:spAutoFit/>
          </a:bodyPr>
          <a:lstStyle/>
          <a:p>
            <a:pPr>
              <a:defRPr/>
            </a:pPr>
            <a:r>
              <a:rPr lang="zh-CN" altLang="en-US" sz="2667" dirty="0">
                <a:gradFill>
                  <a:gsLst>
                    <a:gs pos="0">
                      <a:srgbClr val="9E0000"/>
                    </a:gs>
                    <a:gs pos="80000">
                      <a:srgbClr val="D20014"/>
                    </a:gs>
                    <a:gs pos="100000">
                      <a:srgbClr val="FF000F"/>
                    </a:gs>
                  </a:gsLst>
                  <a:lin ang="16200000" scaled="0"/>
                </a:gra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pic>
        <p:nvPicPr>
          <p:cNvPr id="48" name="Picture 9" descr="C:\Users\lenovo\Desktop\Nipic_13287978_201308051409010180001221副本副本.png"/>
          <p:cNvPicPr>
            <a:picLocks noChangeAspect="1" noChangeArrowheads="1"/>
          </p:cNvPicPr>
          <p:nvPr/>
        </p:nvPicPr>
        <p:blipFill rotWithShape="1">
          <a:blip r:embed="rId4">
            <a:extLst>
              <a:ext uri="{28A0092B-C50C-407E-A947-70E740481C1C}">
                <a14:useLocalDpi xmlns:a14="http://schemas.microsoft.com/office/drawing/2010/main" val="0"/>
              </a:ext>
            </a:extLst>
          </a:blip>
          <a:srcRect l="50635"/>
          <a:stretch/>
        </p:blipFill>
        <p:spPr bwMode="auto">
          <a:xfrm>
            <a:off x="0" y="21406"/>
            <a:ext cx="1175957" cy="146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3435177"/>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234</Words>
  <Application>Microsoft Office PowerPoint</Application>
  <PresentationFormat>自定义</PresentationFormat>
  <Paragraphs>57</Paragraphs>
  <Slides>10</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10</vt:i4>
      </vt:variant>
    </vt:vector>
  </HeadingPairs>
  <TitlesOfParts>
    <vt:vector size="19" baseType="lpstr">
      <vt:lpstr>Arial</vt:lpstr>
      <vt:lpstr>宋体</vt:lpstr>
      <vt:lpstr>微软雅黑</vt:lpstr>
      <vt:lpstr>Calibri Light</vt:lpstr>
      <vt:lpstr>Arial Black</vt:lpstr>
      <vt:lpstr>汉仪大宋简</vt:lpstr>
      <vt:lpstr>Calibri</vt:lpstr>
      <vt:lpstr>Office 主题</vt:lpstr>
      <vt:lpstr>Microsoft Excel 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xuan shi</dc:creator>
  <cp:lastModifiedBy>pc</cp:lastModifiedBy>
  <cp:revision>8</cp:revision>
  <dcterms:created xsi:type="dcterms:W3CDTF">2015-06-02T01:59:25Z</dcterms:created>
  <dcterms:modified xsi:type="dcterms:W3CDTF">2015-07-14T04:33:47Z</dcterms:modified>
</cp:coreProperties>
</file>