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64" r:id="rId6"/>
    <p:sldId id="259" r:id="rId7"/>
    <p:sldId id="260" r:id="rId8"/>
    <p:sldId id="261" r:id="rId9"/>
    <p:sldId id="262" r:id="rId10"/>
    <p:sldId id="265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汉仪菱心体简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0D27"/>
    <a:srgbClr val="81000F"/>
    <a:srgbClr val="DC8820"/>
    <a:srgbClr val="0F3A94"/>
    <a:srgbClr val="D8FDFE"/>
    <a:srgbClr val="C3C3C3"/>
    <a:srgbClr val="017DA1"/>
    <a:srgbClr val="F5514E"/>
    <a:srgbClr val="EB3201"/>
    <a:srgbClr val="FCC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90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19.png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汉仪菱心体简" panose="02010609000101010101" pitchFamily="49" charset="-122"/>
                    <a:ea typeface="汉仪菱心体简" panose="02010609000101010101" pitchFamily="49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-2"/>
        <c:axId val="106459520"/>
        <c:axId val="130764800"/>
      </c:barChart>
      <c:catAx>
        <c:axId val="106459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764800"/>
        <c:crosses val="autoZero"/>
        <c:auto val="1"/>
        <c:lblAlgn val="ctr"/>
        <c:lblOffset val="100"/>
        <c:noMultiLvlLbl val="0"/>
      </c:catAx>
      <c:valAx>
        <c:axId val="130764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459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4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Pictures\marvel-logo-wallpaper.jpg"/>
          <p:cNvPicPr>
            <a:picLocks noChangeAspect="1" noChangeArrowheads="1"/>
          </p:cNvPicPr>
          <p:nvPr userDrawn="1"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64"/>
            <a:ext cx="12211772" cy="68915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22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3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68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1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2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607" y="-1"/>
            <a:ext cx="12209214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1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8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249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93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97E4A-FADE-46AF-8CDB-6D2CC71090E8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39C5F-6526-43FD-AF48-CA1FEBC85C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526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istrator\Pictures\Marvel-Movies-the-avengers-13621669-2560-16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11"/>
          <a:stretch/>
        </p:blipFill>
        <p:spPr bwMode="auto">
          <a:xfrm>
            <a:off x="0" y="0"/>
            <a:ext cx="12192000" cy="657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3686174"/>
            <a:ext cx="12192000" cy="3171826"/>
          </a:xfrm>
          <a:prstGeom prst="rect">
            <a:avLst/>
          </a:prstGeom>
          <a:solidFill>
            <a:srgbClr val="6911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5186361"/>
            <a:ext cx="12192000" cy="1671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388519" y="5360461"/>
            <a:ext cx="5429023" cy="1323439"/>
            <a:chOff x="3643315" y="5360461"/>
            <a:chExt cx="5429023" cy="1323439"/>
          </a:xfrm>
        </p:grpSpPr>
        <p:sp>
          <p:nvSpPr>
            <p:cNvPr id="6" name="文本框 5"/>
            <p:cNvSpPr txBox="1"/>
            <p:nvPr/>
          </p:nvSpPr>
          <p:spPr>
            <a:xfrm>
              <a:off x="3702844" y="5360461"/>
              <a:ext cx="53554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 smtClean="0">
                  <a:blipFill dpi="0" rotWithShape="1">
                    <a:blip r:embed="rId3"/>
                    <a:srcRect/>
                    <a:tile tx="-1695450" ty="-450850" sx="96000" sy="92000" flip="none" algn="tl"/>
                  </a:blip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为荣耀而战</a:t>
              </a:r>
              <a:endParaRPr lang="zh-CN" altLang="en-US" sz="8000" dirty="0">
                <a:blipFill dpi="0" rotWithShape="1">
                  <a:blip r:embed="rId3"/>
                  <a:srcRect/>
                  <a:tile tx="-1695450" ty="-450850" sx="96000" sy="92000" flip="none" algn="tl"/>
                </a:blip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3643315" y="5536405"/>
              <a:ext cx="0" cy="1060213"/>
            </a:xfrm>
            <a:prstGeom prst="line">
              <a:avLst/>
            </a:prstGeom>
            <a:ln w="76200">
              <a:solidFill>
                <a:srgbClr val="EB32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9072338" y="5536405"/>
              <a:ext cx="0" cy="1060213"/>
            </a:xfrm>
            <a:prstGeom prst="line">
              <a:avLst/>
            </a:prstGeom>
            <a:ln w="76200">
              <a:solidFill>
                <a:srgbClr val="EB320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19487" y="3678367"/>
            <a:ext cx="5153026" cy="1449288"/>
            <a:chOff x="3519487" y="3678367"/>
            <a:chExt cx="5153026" cy="144928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grayscl/>
              <a:lum bright="-20000" contrast="20000"/>
            </a:blip>
            <a:stretch>
              <a:fillRect/>
            </a:stretch>
          </p:blipFill>
          <p:spPr>
            <a:xfrm>
              <a:off x="3519487" y="3678367"/>
              <a:ext cx="5153026" cy="144928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533412" y="3928399"/>
              <a:ext cx="1239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prstMaterial="metal">
                <a:bevelB w="38100"/>
              </a:sp3d>
            </a:bodyPr>
            <a:lstStyle/>
            <a:p>
              <a:pPr algn="just"/>
              <a:r>
                <a:rPr lang="zh-CN" altLang="en-US" sz="3600" dirty="0">
                  <a:solidFill>
                    <a:srgbClr val="C3C3C3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荣耀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122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Pictures\marvel-logo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64"/>
            <a:ext cx="12211772" cy="689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00400" y="2247900"/>
            <a:ext cx="5772150" cy="2324100"/>
          </a:xfrm>
          <a:prstGeom prst="rect">
            <a:avLst/>
          </a:prstGeom>
          <a:solidFill>
            <a:srgbClr val="88161E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43248" y="2686675"/>
            <a:ext cx="5915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72496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845343" y="1727484"/>
            <a:ext cx="2657476" cy="2657476"/>
          </a:xfrm>
          <a:prstGeom prst="ellipse">
            <a:avLst/>
          </a:prstGeom>
          <a:blipFill dpi="0" rotWithShape="1">
            <a:blip r:embed="rId2"/>
            <a:srcRect/>
            <a:tile tx="-819150" ty="-31750" sx="99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67262" y="1727484"/>
            <a:ext cx="2657476" cy="2657476"/>
          </a:xfrm>
          <a:prstGeom prst="ellipse">
            <a:avLst/>
          </a:prstGeom>
          <a:blipFill dpi="0" rotWithShape="1">
            <a:blip r:embed="rId3"/>
            <a:srcRect/>
            <a:tile tx="-939800" ty="-3175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89181" y="1727484"/>
            <a:ext cx="2657476" cy="2657476"/>
          </a:xfrm>
          <a:prstGeom prst="ellipse">
            <a:avLst/>
          </a:prstGeom>
          <a:blipFill dpi="0" rotWithShape="1">
            <a:blip r:embed="rId4"/>
            <a:srcRect/>
            <a:tile tx="-857250" ty="152400" sx="97000" sy="97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90074" y="4570608"/>
            <a:ext cx="2768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5514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 ONE</a:t>
            </a:r>
            <a:endParaRPr lang="zh-CN" altLang="en-US" sz="3200" dirty="0">
              <a:solidFill>
                <a:srgbClr val="F5514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21879" y="4570608"/>
            <a:ext cx="2873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17DA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 TWO</a:t>
            </a:r>
            <a:endParaRPr lang="zh-CN" altLang="en-US" sz="3200" dirty="0">
              <a:solidFill>
                <a:srgbClr val="017DA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10159" y="4570608"/>
            <a:ext cx="341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92D05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 THREE</a:t>
            </a:r>
            <a:endParaRPr lang="zh-CN" altLang="en-US" sz="3200" dirty="0">
              <a:solidFill>
                <a:srgbClr val="92D050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6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.hiphotos.baidu.com/zhidao/pic/item/55e736d12f2eb938bdb51342d4628535e4dd6fa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0" r="520" b="5665"/>
          <a:stretch/>
        </p:blipFill>
        <p:spPr bwMode="auto">
          <a:xfrm>
            <a:off x="3460486" y="0"/>
            <a:ext cx="873151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5"/>
          <p:cNvSpPr/>
          <p:nvPr/>
        </p:nvSpPr>
        <p:spPr>
          <a:xfrm rot="20962020" flipH="1">
            <a:off x="1267800" y="2514783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7C1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15"/>
          <p:cNvSpPr/>
          <p:nvPr/>
        </p:nvSpPr>
        <p:spPr>
          <a:xfrm>
            <a:off x="1044181" y="2535591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7C190E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48651" y="3268365"/>
            <a:ext cx="3854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IRON MAN</a:t>
            </a:r>
            <a:endParaRPr lang="zh-CN" altLang="en-US" sz="4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4181" y="1092583"/>
            <a:ext cx="10513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</a:t>
            </a:r>
            <a:endParaRPr lang="zh-CN" altLang="en-US" sz="166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0992" y="2155067"/>
            <a:ext cx="1464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769101" y="2094763"/>
            <a:ext cx="307968" cy="1048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65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3061" y="1674605"/>
            <a:ext cx="4385037" cy="3382359"/>
            <a:chOff x="283061" y="1674605"/>
            <a:chExt cx="4385037" cy="338235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257847" y="3118964"/>
              <a:ext cx="410251" cy="233883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097752" y="3343221"/>
              <a:ext cx="356536" cy="25723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2321562" y="1674605"/>
              <a:ext cx="1953032" cy="1953032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83061" y="3221966"/>
              <a:ext cx="1834998" cy="183499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6" name="Picture 2" descr="http://cdn.duitang.com/uploads/item/201405/18/20140518110532_URT4z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30" t="28481" r="15054" b="33690"/>
            <a:stretch/>
          </p:blipFill>
          <p:spPr bwMode="auto">
            <a:xfrm>
              <a:off x="342580" y="3328481"/>
              <a:ext cx="1692000" cy="1649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http://cdn.duitang.com/uploads/item/201405/18/20140518110532_URT4z.jpe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30" t="28481" r="15054" b="33690"/>
            <a:stretch/>
          </p:blipFill>
          <p:spPr bwMode="auto">
            <a:xfrm>
              <a:off x="2393726" y="1791395"/>
              <a:ext cx="1763382" cy="1719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8" name="直接连接符 17"/>
          <p:cNvCxnSpPr/>
          <p:nvPr/>
        </p:nvCxnSpPr>
        <p:spPr>
          <a:xfrm flipH="1">
            <a:off x="7380547" y="3118964"/>
            <a:ext cx="410251" cy="23388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9594357" y="3343221"/>
            <a:ext cx="356536" cy="25723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 flipH="1">
            <a:off x="7774051" y="1674605"/>
            <a:ext cx="1953032" cy="195303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flipH="1">
            <a:off x="9930586" y="3221966"/>
            <a:ext cx="1834998" cy="183499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 flipH="1">
            <a:off x="10028579" y="3328707"/>
            <a:ext cx="1692000" cy="164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 flipH="1">
            <a:off x="7920791" y="1805909"/>
            <a:ext cx="1763382" cy="171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qqvod.0991pet.net/zhaopian/175920-6-9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09" r="5464" b="4762"/>
          <a:stretch/>
        </p:blipFill>
        <p:spPr bwMode="auto">
          <a:xfrm>
            <a:off x="4413051" y="1674605"/>
            <a:ext cx="3511750" cy="518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114800" y="447971"/>
            <a:ext cx="39624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chemeClr val="bg1"/>
                </a:solidFill>
                <a:effectLst>
                  <a:glow rad="317500">
                    <a:srgbClr val="74A3B8">
                      <a:alpha val="59000"/>
                    </a:srgbClr>
                  </a:glow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IRON MAN</a:t>
            </a:r>
            <a:endParaRPr lang="zh-CN" altLang="en-US" sz="4800" dirty="0">
              <a:solidFill>
                <a:schemeClr val="bg1"/>
              </a:solidFill>
              <a:effectLst>
                <a:glow rad="317500">
                  <a:srgbClr val="74A3B8">
                    <a:alpha val="59000"/>
                  </a:srgbClr>
                </a:glow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781" y="5176785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92028" y="5176785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01613" y="3723937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65265" y="3723937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666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ages.enet.com.cn/egames/articleimage/2013/0510/2013051011174539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88"/>
          <a:stretch/>
        </p:blipFill>
        <p:spPr bwMode="auto">
          <a:xfrm>
            <a:off x="7779656" y="0"/>
            <a:ext cx="44123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空心弧 2"/>
          <p:cNvSpPr/>
          <p:nvPr/>
        </p:nvSpPr>
        <p:spPr>
          <a:xfrm rot="13807340">
            <a:off x="5585760" y="-496049"/>
            <a:ext cx="8022644" cy="7566515"/>
          </a:xfrm>
          <a:prstGeom prst="blockArc">
            <a:avLst>
              <a:gd name="adj1" fmla="val 12776668"/>
              <a:gd name="adj2" fmla="val 1511553"/>
              <a:gd name="adj3" fmla="val 4158"/>
            </a:avLst>
          </a:prstGeom>
          <a:gradFill flip="none" rotWithShape="1">
            <a:gsLst>
              <a:gs pos="0">
                <a:srgbClr val="432F10"/>
              </a:gs>
              <a:gs pos="50000">
                <a:srgbClr val="88723F"/>
              </a:gs>
              <a:gs pos="100000">
                <a:srgbClr val="382509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>
            <a:off x="5577560" y="998823"/>
            <a:ext cx="1166140" cy="113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>
            <a:off x="5258245" y="3034626"/>
            <a:ext cx="1166140" cy="113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cdn.duitang.com/uploads/item/201405/18/20140518110532_URT4z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0" t="28481" r="15054" b="33690"/>
          <a:stretch/>
        </p:blipFill>
        <p:spPr bwMode="auto">
          <a:xfrm>
            <a:off x="6095538" y="4895009"/>
            <a:ext cx="1166140" cy="113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379625" y="1567368"/>
            <a:ext cx="2197935" cy="444648"/>
            <a:chOff x="3329214" y="1244452"/>
            <a:chExt cx="2197935" cy="444648"/>
          </a:xfrm>
        </p:grpSpPr>
        <p:cxnSp>
          <p:nvCxnSpPr>
            <p:cNvPr id="8" name="直接连接符 7"/>
            <p:cNvCxnSpPr/>
            <p:nvPr/>
          </p:nvCxnSpPr>
          <p:spPr>
            <a:xfrm flipH="1">
              <a:off x="5168900" y="1244452"/>
              <a:ext cx="358249" cy="444648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329214" y="1689100"/>
              <a:ext cx="1854200" cy="0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1528835" y="1413216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40980" y="3234858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99960" y="5304307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lt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66022" y="3555927"/>
            <a:ext cx="2197935" cy="444648"/>
            <a:chOff x="3329214" y="1244452"/>
            <a:chExt cx="2197935" cy="444648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168900" y="1244452"/>
              <a:ext cx="358249" cy="444648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329214" y="1689100"/>
              <a:ext cx="1854200" cy="0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897603" y="5469169"/>
            <a:ext cx="2197935" cy="444648"/>
            <a:chOff x="3329214" y="1244452"/>
            <a:chExt cx="2197935" cy="444648"/>
          </a:xfrm>
        </p:grpSpPr>
        <p:cxnSp>
          <p:nvCxnSpPr>
            <p:cNvPr id="20" name="直接连接符 19"/>
            <p:cNvCxnSpPr/>
            <p:nvPr/>
          </p:nvCxnSpPr>
          <p:spPr>
            <a:xfrm flipH="1">
              <a:off x="5168900" y="1244452"/>
              <a:ext cx="358249" cy="444648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329214" y="1689100"/>
              <a:ext cx="1854200" cy="0"/>
            </a:xfrm>
            <a:prstGeom prst="line">
              <a:avLst/>
            </a:prstGeom>
            <a:ln w="38100">
              <a:solidFill>
                <a:srgbClr val="D0FA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1036116" y="1823929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3148" y="3660511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10241" y="5724883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7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15"/>
          <p:cNvSpPr/>
          <p:nvPr/>
        </p:nvSpPr>
        <p:spPr>
          <a:xfrm rot="20962020" flipH="1">
            <a:off x="1267800" y="2514783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3D6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5"/>
          <p:cNvSpPr/>
          <p:nvPr/>
        </p:nvSpPr>
        <p:spPr>
          <a:xfrm>
            <a:off x="1044181" y="2535591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3D6193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66006" y="3027930"/>
            <a:ext cx="3854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AMERICAN CAPTAIN</a:t>
            </a:r>
            <a:endParaRPr lang="zh-CN" altLang="en-US" sz="40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4181" y="1049041"/>
            <a:ext cx="10513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endParaRPr lang="zh-CN" altLang="en-US" sz="166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87390" y="2111525"/>
            <a:ext cx="16491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THREE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19041" y="2051221"/>
            <a:ext cx="307968" cy="1048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://y0.ifengimg.com/yue_spider/dci_2012/04/08827d502b7cadd5b2e7c6adae834cf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61"/>
          <a:stretch/>
        </p:blipFill>
        <p:spPr bwMode="auto">
          <a:xfrm flipH="1">
            <a:off x="5203509" y="0"/>
            <a:ext cx="6987740" cy="686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03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28375"/>
            <a:ext cx="12192000" cy="154236"/>
          </a:xfrm>
          <a:prstGeom prst="rect">
            <a:avLst/>
          </a:prstGeom>
          <a:solidFill>
            <a:srgbClr val="CB0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074" name="Picture 2" descr="http://www.uimaker.com/uploads/allimg/140504/1_1405042158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41" y="3048066"/>
            <a:ext cx="1686402" cy="12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文本框 49"/>
          <p:cNvSpPr txBox="1"/>
          <p:nvPr/>
        </p:nvSpPr>
        <p:spPr>
          <a:xfrm>
            <a:off x="756720" y="4172108"/>
            <a:ext cx="10406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F3A9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rial" panose="020B0604020202020204" pitchFamily="34" charset="0"/>
              </a:rPr>
              <a:t>2011</a:t>
            </a:r>
            <a:endParaRPr lang="zh-CN" altLang="en-US" sz="4000" b="1" dirty="0">
              <a:solidFill>
                <a:srgbClr val="0F3A94"/>
              </a:solidFill>
              <a:latin typeface="汉仪菱心体简" panose="02010609000101010101" pitchFamily="49" charset="-122"/>
              <a:ea typeface="汉仪菱心体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117779" y="2486533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rgbClr val="0F3A94"/>
                </a:solidFill>
              </a:rPr>
              <a:t>2012</a:t>
            </a:r>
            <a:endParaRPr lang="zh-CN" altLang="en-US" dirty="0">
              <a:solidFill>
                <a:srgbClr val="0F3A94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274649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096000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0911872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3686996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8506879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Picture 2" descr="http://www.uimaker.com/uploads/allimg/140504/1_1405042158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713" y="3048066"/>
            <a:ext cx="1686402" cy="12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http://www.uimaker.com/uploads/allimg/140504/1_1405042158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060" y="3048066"/>
            <a:ext cx="1686402" cy="12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http://www.uimaker.com/uploads/allimg/140504/1_1405042158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221" y="3048066"/>
            <a:ext cx="1686402" cy="12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www.uimaker.com/uploads/allimg/140504/1_140504215857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2628" y="3048066"/>
            <a:ext cx="1686402" cy="126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文本框 81"/>
          <p:cNvSpPr txBox="1"/>
          <p:nvPr/>
        </p:nvSpPr>
        <p:spPr>
          <a:xfrm>
            <a:off x="5530446" y="4172108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F3A9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rial" panose="020B0604020202020204" pitchFamily="34" charset="0"/>
              </a:rPr>
              <a:t>2013</a:t>
            </a:r>
            <a:endParaRPr lang="zh-CN" altLang="en-US" sz="4000" b="1" dirty="0">
              <a:solidFill>
                <a:srgbClr val="0F3A94"/>
              </a:solidFill>
              <a:latin typeface="汉仪菱心体简" panose="02010609000101010101" pitchFamily="49" charset="-122"/>
              <a:ea typeface="汉仪菱心体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25547" y="2486533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>
                <a:solidFill>
                  <a:srgbClr val="0F3A94"/>
                </a:solidFill>
              </a:rPr>
              <a:t>2014</a:t>
            </a:r>
            <a:endParaRPr lang="zh-CN" altLang="en-US" dirty="0">
              <a:solidFill>
                <a:srgbClr val="0F3A94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0362575" y="4172108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F3A94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  <a:cs typeface="Arial" panose="020B0604020202020204" pitchFamily="34" charset="0"/>
              </a:rPr>
              <a:t>2015</a:t>
            </a:r>
            <a:endParaRPr lang="zh-CN" altLang="en-US" sz="4000" b="1" dirty="0">
              <a:solidFill>
                <a:srgbClr val="0F3A94"/>
              </a:solidFill>
              <a:latin typeface="汉仪菱心体简" panose="02010609000101010101" pitchFamily="49" charset="-122"/>
              <a:ea typeface="汉仪菱心体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89" name="Freeform 60"/>
          <p:cNvSpPr>
            <a:spLocks noEditPoints="1"/>
          </p:cNvSpPr>
          <p:nvPr/>
        </p:nvSpPr>
        <p:spPr bwMode="auto">
          <a:xfrm>
            <a:off x="3305149" y="5063070"/>
            <a:ext cx="750888" cy="750888"/>
          </a:xfrm>
          <a:custGeom>
            <a:avLst/>
            <a:gdLst>
              <a:gd name="T0" fmla="*/ 200 w 200"/>
              <a:gd name="T1" fmla="*/ 120 h 200"/>
              <a:gd name="T2" fmla="*/ 200 w 200"/>
              <a:gd name="T3" fmla="*/ 80 h 200"/>
              <a:gd name="T4" fmla="*/ 178 w 200"/>
              <a:gd name="T5" fmla="*/ 80 h 200"/>
              <a:gd name="T6" fmla="*/ 170 w 200"/>
              <a:gd name="T7" fmla="*/ 59 h 200"/>
              <a:gd name="T8" fmla="*/ 185 w 200"/>
              <a:gd name="T9" fmla="*/ 43 h 200"/>
              <a:gd name="T10" fmla="*/ 157 w 200"/>
              <a:gd name="T11" fmla="*/ 15 h 200"/>
              <a:gd name="T12" fmla="*/ 142 w 200"/>
              <a:gd name="T13" fmla="*/ 30 h 200"/>
              <a:gd name="T14" fmla="*/ 120 w 200"/>
              <a:gd name="T15" fmla="*/ 21 h 200"/>
              <a:gd name="T16" fmla="*/ 120 w 200"/>
              <a:gd name="T17" fmla="*/ 0 h 200"/>
              <a:gd name="T18" fmla="*/ 80 w 200"/>
              <a:gd name="T19" fmla="*/ 0 h 200"/>
              <a:gd name="T20" fmla="*/ 80 w 200"/>
              <a:gd name="T21" fmla="*/ 21 h 200"/>
              <a:gd name="T22" fmla="*/ 59 w 200"/>
              <a:gd name="T23" fmla="*/ 30 h 200"/>
              <a:gd name="T24" fmla="*/ 44 w 200"/>
              <a:gd name="T25" fmla="*/ 15 h 200"/>
              <a:gd name="T26" fmla="*/ 16 w 200"/>
              <a:gd name="T27" fmla="*/ 43 h 200"/>
              <a:gd name="T28" fmla="*/ 31 w 200"/>
              <a:gd name="T29" fmla="*/ 59 h 200"/>
              <a:gd name="T30" fmla="*/ 23 w 200"/>
              <a:gd name="T31" fmla="*/ 80 h 200"/>
              <a:gd name="T32" fmla="*/ 0 w 200"/>
              <a:gd name="T33" fmla="*/ 80 h 200"/>
              <a:gd name="T34" fmla="*/ 0 w 200"/>
              <a:gd name="T35" fmla="*/ 120 h 200"/>
              <a:gd name="T36" fmla="*/ 23 w 200"/>
              <a:gd name="T37" fmla="*/ 120 h 200"/>
              <a:gd name="T38" fmla="*/ 32 w 200"/>
              <a:gd name="T39" fmla="*/ 140 h 200"/>
              <a:gd name="T40" fmla="*/ 16 w 200"/>
              <a:gd name="T41" fmla="*/ 156 h 200"/>
              <a:gd name="T42" fmla="*/ 44 w 200"/>
              <a:gd name="T43" fmla="*/ 184 h 200"/>
              <a:gd name="T44" fmla="*/ 61 w 200"/>
              <a:gd name="T45" fmla="*/ 168 h 200"/>
              <a:gd name="T46" fmla="*/ 80 w 200"/>
              <a:gd name="T47" fmla="*/ 176 h 200"/>
              <a:gd name="T48" fmla="*/ 80 w 200"/>
              <a:gd name="T49" fmla="*/ 200 h 200"/>
              <a:gd name="T50" fmla="*/ 120 w 200"/>
              <a:gd name="T51" fmla="*/ 200 h 200"/>
              <a:gd name="T52" fmla="*/ 120 w 200"/>
              <a:gd name="T53" fmla="*/ 176 h 200"/>
              <a:gd name="T54" fmla="*/ 140 w 200"/>
              <a:gd name="T55" fmla="*/ 168 h 200"/>
              <a:gd name="T56" fmla="*/ 157 w 200"/>
              <a:gd name="T57" fmla="*/ 184 h 200"/>
              <a:gd name="T58" fmla="*/ 185 w 200"/>
              <a:gd name="T59" fmla="*/ 156 h 200"/>
              <a:gd name="T60" fmla="*/ 169 w 200"/>
              <a:gd name="T61" fmla="*/ 140 h 200"/>
              <a:gd name="T62" fmla="*/ 177 w 200"/>
              <a:gd name="T63" fmla="*/ 120 h 200"/>
              <a:gd name="T64" fmla="*/ 200 w 200"/>
              <a:gd name="T65" fmla="*/ 120 h 200"/>
              <a:gd name="T66" fmla="*/ 100 w 200"/>
              <a:gd name="T67" fmla="*/ 128 h 200"/>
              <a:gd name="T68" fmla="*/ 72 w 200"/>
              <a:gd name="T69" fmla="*/ 100 h 200"/>
              <a:gd name="T70" fmla="*/ 100 w 200"/>
              <a:gd name="T71" fmla="*/ 72 h 200"/>
              <a:gd name="T72" fmla="*/ 128 w 200"/>
              <a:gd name="T73" fmla="*/ 100 h 200"/>
              <a:gd name="T74" fmla="*/ 100 w 200"/>
              <a:gd name="T75" fmla="*/ 12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" h="200">
                <a:moveTo>
                  <a:pt x="200" y="120"/>
                </a:move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9"/>
                  <a:pt x="31" y="59"/>
                  <a:pt x="31" y="59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lnTo>
                  <a:pt x="200" y="120"/>
                </a:ln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rgbClr val="B90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3"/>
          <p:cNvSpPr>
            <a:spLocks/>
          </p:cNvSpPr>
          <p:nvPr/>
        </p:nvSpPr>
        <p:spPr bwMode="auto">
          <a:xfrm>
            <a:off x="8056822" y="5242861"/>
            <a:ext cx="900113" cy="376238"/>
          </a:xfrm>
          <a:custGeom>
            <a:avLst/>
            <a:gdLst>
              <a:gd name="T0" fmla="*/ 234 w 240"/>
              <a:gd name="T1" fmla="*/ 44 h 100"/>
              <a:gd name="T2" fmla="*/ 232 w 240"/>
              <a:gd name="T3" fmla="*/ 44 h 100"/>
              <a:gd name="T4" fmla="*/ 182 w 240"/>
              <a:gd name="T5" fmla="*/ 0 h 100"/>
              <a:gd name="T6" fmla="*/ 134 w 240"/>
              <a:gd name="T7" fmla="*/ 39 h 100"/>
              <a:gd name="T8" fmla="*/ 122 w 240"/>
              <a:gd name="T9" fmla="*/ 33 h 100"/>
              <a:gd name="T10" fmla="*/ 119 w 240"/>
              <a:gd name="T11" fmla="*/ 33 h 100"/>
              <a:gd name="T12" fmla="*/ 107 w 240"/>
              <a:gd name="T13" fmla="*/ 39 h 100"/>
              <a:gd name="T14" fmla="*/ 58 w 240"/>
              <a:gd name="T15" fmla="*/ 0 h 100"/>
              <a:gd name="T16" fmla="*/ 9 w 240"/>
              <a:gd name="T17" fmla="*/ 44 h 100"/>
              <a:gd name="T18" fmla="*/ 6 w 240"/>
              <a:gd name="T19" fmla="*/ 44 h 100"/>
              <a:gd name="T20" fmla="*/ 0 w 240"/>
              <a:gd name="T21" fmla="*/ 50 h 100"/>
              <a:gd name="T22" fmla="*/ 6 w 240"/>
              <a:gd name="T23" fmla="*/ 56 h 100"/>
              <a:gd name="T24" fmla="*/ 9 w 240"/>
              <a:gd name="T25" fmla="*/ 56 h 100"/>
              <a:gd name="T26" fmla="*/ 58 w 240"/>
              <a:gd name="T27" fmla="*/ 100 h 100"/>
              <a:gd name="T28" fmla="*/ 108 w 240"/>
              <a:gd name="T29" fmla="*/ 50 h 100"/>
              <a:gd name="T30" fmla="*/ 108 w 240"/>
              <a:gd name="T31" fmla="*/ 47 h 100"/>
              <a:gd name="T32" fmla="*/ 120 w 240"/>
              <a:gd name="T33" fmla="*/ 41 h 100"/>
              <a:gd name="T34" fmla="*/ 133 w 240"/>
              <a:gd name="T35" fmla="*/ 47 h 100"/>
              <a:gd name="T36" fmla="*/ 132 w 240"/>
              <a:gd name="T37" fmla="*/ 50 h 100"/>
              <a:gd name="T38" fmla="*/ 182 w 240"/>
              <a:gd name="T39" fmla="*/ 100 h 100"/>
              <a:gd name="T40" fmla="*/ 232 w 240"/>
              <a:gd name="T41" fmla="*/ 56 h 100"/>
              <a:gd name="T42" fmla="*/ 234 w 240"/>
              <a:gd name="T43" fmla="*/ 56 h 100"/>
              <a:gd name="T44" fmla="*/ 240 w 240"/>
              <a:gd name="T45" fmla="*/ 50 h 100"/>
              <a:gd name="T46" fmla="*/ 234 w 240"/>
              <a:gd name="T47" fmla="*/ 4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100">
                <a:moveTo>
                  <a:pt x="234" y="44"/>
                </a:moveTo>
                <a:cubicBezTo>
                  <a:pt x="232" y="44"/>
                  <a:pt x="232" y="44"/>
                  <a:pt x="232" y="44"/>
                </a:cubicBezTo>
                <a:cubicBezTo>
                  <a:pt x="229" y="19"/>
                  <a:pt x="208" y="0"/>
                  <a:pt x="182" y="0"/>
                </a:cubicBezTo>
                <a:cubicBezTo>
                  <a:pt x="159" y="0"/>
                  <a:pt x="139" y="17"/>
                  <a:pt x="134" y="39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2"/>
                  <a:pt x="120" y="32"/>
                  <a:pt x="119" y="33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2" y="17"/>
                  <a:pt x="82" y="0"/>
                  <a:pt x="58" y="0"/>
                </a:cubicBezTo>
                <a:cubicBezTo>
                  <a:pt x="33" y="0"/>
                  <a:pt x="12" y="19"/>
                  <a:pt x="9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7"/>
                  <a:pt x="0" y="50"/>
                </a:cubicBezTo>
                <a:cubicBezTo>
                  <a:pt x="0" y="53"/>
                  <a:pt x="3" y="56"/>
                  <a:pt x="6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2" y="81"/>
                  <a:pt x="33" y="100"/>
                  <a:pt x="58" y="100"/>
                </a:cubicBezTo>
                <a:cubicBezTo>
                  <a:pt x="86" y="100"/>
                  <a:pt x="108" y="78"/>
                  <a:pt x="108" y="50"/>
                </a:cubicBezTo>
                <a:cubicBezTo>
                  <a:pt x="108" y="49"/>
                  <a:pt x="108" y="48"/>
                  <a:pt x="108" y="4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8"/>
                  <a:pt x="132" y="49"/>
                  <a:pt x="132" y="50"/>
                </a:cubicBezTo>
                <a:cubicBezTo>
                  <a:pt x="132" y="78"/>
                  <a:pt x="155" y="100"/>
                  <a:pt x="182" y="100"/>
                </a:cubicBezTo>
                <a:cubicBezTo>
                  <a:pt x="208" y="100"/>
                  <a:pt x="229" y="81"/>
                  <a:pt x="232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8" y="56"/>
                  <a:pt x="240" y="53"/>
                  <a:pt x="240" y="50"/>
                </a:cubicBezTo>
                <a:cubicBezTo>
                  <a:pt x="240" y="47"/>
                  <a:pt x="238" y="44"/>
                  <a:pt x="234" y="44"/>
                </a:cubicBezTo>
                <a:close/>
              </a:path>
            </a:pathLst>
          </a:custGeom>
          <a:solidFill>
            <a:srgbClr val="B90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6"/>
          <p:cNvSpPr>
            <a:spLocks/>
          </p:cNvSpPr>
          <p:nvPr/>
        </p:nvSpPr>
        <p:spPr bwMode="auto">
          <a:xfrm>
            <a:off x="890234" y="1568353"/>
            <a:ext cx="750888" cy="676275"/>
          </a:xfrm>
          <a:custGeom>
            <a:avLst/>
            <a:gdLst>
              <a:gd name="T0" fmla="*/ 145 w 200"/>
              <a:gd name="T1" fmla="*/ 0 h 180"/>
              <a:gd name="T2" fmla="*/ 100 w 200"/>
              <a:gd name="T3" fmla="*/ 22 h 180"/>
              <a:gd name="T4" fmla="*/ 56 w 200"/>
              <a:gd name="T5" fmla="*/ 0 h 180"/>
              <a:gd name="T6" fmla="*/ 0 w 200"/>
              <a:gd name="T7" fmla="*/ 56 h 180"/>
              <a:gd name="T8" fmla="*/ 16 w 200"/>
              <a:gd name="T9" fmla="*/ 95 h 180"/>
              <a:gd name="T10" fmla="*/ 95 w 200"/>
              <a:gd name="T11" fmla="*/ 174 h 180"/>
              <a:gd name="T12" fmla="*/ 100 w 200"/>
              <a:gd name="T13" fmla="*/ 180 h 180"/>
              <a:gd name="T14" fmla="*/ 106 w 200"/>
              <a:gd name="T15" fmla="*/ 174 h 180"/>
              <a:gd name="T16" fmla="*/ 183 w 200"/>
              <a:gd name="T17" fmla="*/ 96 h 180"/>
              <a:gd name="T18" fmla="*/ 200 w 200"/>
              <a:gd name="T19" fmla="*/ 56 h 180"/>
              <a:gd name="T20" fmla="*/ 145 w 200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" h="180">
                <a:moveTo>
                  <a:pt x="145" y="0"/>
                </a:moveTo>
                <a:cubicBezTo>
                  <a:pt x="127" y="0"/>
                  <a:pt x="111" y="8"/>
                  <a:pt x="100" y="22"/>
                </a:cubicBezTo>
                <a:cubicBezTo>
                  <a:pt x="90" y="8"/>
                  <a:pt x="74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71"/>
                  <a:pt x="6" y="84"/>
                  <a:pt x="16" y="95"/>
                </a:cubicBezTo>
                <a:cubicBezTo>
                  <a:pt x="95" y="174"/>
                  <a:pt x="95" y="174"/>
                  <a:pt x="95" y="174"/>
                </a:cubicBezTo>
                <a:cubicBezTo>
                  <a:pt x="100" y="180"/>
                  <a:pt x="100" y="180"/>
                  <a:pt x="100" y="180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94" y="86"/>
                  <a:pt x="200" y="71"/>
                  <a:pt x="200" y="56"/>
                </a:cubicBezTo>
                <a:cubicBezTo>
                  <a:pt x="200" y="25"/>
                  <a:pt x="175" y="0"/>
                  <a:pt x="145" y="0"/>
                </a:cubicBezTo>
                <a:close/>
              </a:path>
            </a:pathLst>
          </a:custGeom>
          <a:solidFill>
            <a:srgbClr val="B90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7"/>
          <p:cNvSpPr>
            <a:spLocks noEditPoints="1"/>
          </p:cNvSpPr>
          <p:nvPr/>
        </p:nvSpPr>
        <p:spPr bwMode="auto">
          <a:xfrm>
            <a:off x="10566843" y="1493047"/>
            <a:ext cx="775783" cy="826508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6"/>
          <p:cNvSpPr>
            <a:spLocks noEditPoints="1"/>
          </p:cNvSpPr>
          <p:nvPr/>
        </p:nvSpPr>
        <p:spPr bwMode="auto">
          <a:xfrm>
            <a:off x="5792428" y="1489861"/>
            <a:ext cx="601663" cy="781050"/>
          </a:xfrm>
          <a:custGeom>
            <a:avLst/>
            <a:gdLst>
              <a:gd name="T0" fmla="*/ 132 w 160"/>
              <a:gd name="T1" fmla="*/ 100 h 208"/>
              <a:gd name="T2" fmla="*/ 132 w 160"/>
              <a:gd name="T3" fmla="*/ 52 h 208"/>
              <a:gd name="T4" fmla="*/ 80 w 160"/>
              <a:gd name="T5" fmla="*/ 0 h 208"/>
              <a:gd name="T6" fmla="*/ 28 w 160"/>
              <a:gd name="T7" fmla="*/ 52 h 208"/>
              <a:gd name="T8" fmla="*/ 28 w 160"/>
              <a:gd name="T9" fmla="*/ 100 h 208"/>
              <a:gd name="T10" fmla="*/ 0 w 160"/>
              <a:gd name="T11" fmla="*/ 100 h 208"/>
              <a:gd name="T12" fmla="*/ 0 w 160"/>
              <a:gd name="T13" fmla="*/ 208 h 208"/>
              <a:gd name="T14" fmla="*/ 160 w 160"/>
              <a:gd name="T15" fmla="*/ 208 h 208"/>
              <a:gd name="T16" fmla="*/ 160 w 160"/>
              <a:gd name="T17" fmla="*/ 100 h 208"/>
              <a:gd name="T18" fmla="*/ 132 w 160"/>
              <a:gd name="T19" fmla="*/ 100 h 208"/>
              <a:gd name="T20" fmla="*/ 36 w 160"/>
              <a:gd name="T21" fmla="*/ 52 h 208"/>
              <a:gd name="T22" fmla="*/ 80 w 160"/>
              <a:gd name="T23" fmla="*/ 8 h 208"/>
              <a:gd name="T24" fmla="*/ 124 w 160"/>
              <a:gd name="T25" fmla="*/ 52 h 208"/>
              <a:gd name="T26" fmla="*/ 124 w 160"/>
              <a:gd name="T27" fmla="*/ 100 h 208"/>
              <a:gd name="T28" fmla="*/ 36 w 160"/>
              <a:gd name="T29" fmla="*/ 100 h 208"/>
              <a:gd name="T30" fmla="*/ 36 w 160"/>
              <a:gd name="T31" fmla="*/ 5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0" h="208">
                <a:moveTo>
                  <a:pt x="132" y="100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2" y="100"/>
                </a:lnTo>
                <a:close/>
                <a:moveTo>
                  <a:pt x="36" y="52"/>
                </a:moveTo>
                <a:cubicBezTo>
                  <a:pt x="36" y="28"/>
                  <a:pt x="56" y="8"/>
                  <a:pt x="80" y="8"/>
                </a:cubicBezTo>
                <a:cubicBezTo>
                  <a:pt x="105" y="8"/>
                  <a:pt x="124" y="28"/>
                  <a:pt x="124" y="5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36" y="100"/>
                  <a:pt x="36" y="100"/>
                  <a:pt x="36" y="100"/>
                </a:cubicBezTo>
                <a:lnTo>
                  <a:pt x="36" y="52"/>
                </a:lnTo>
                <a:close/>
              </a:path>
            </a:pathLst>
          </a:custGeom>
          <a:solidFill>
            <a:srgbClr val="B90D2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92098" y="687989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457200" y="5813958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672167" y="687989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324327" y="5813958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910708" y="687989"/>
            <a:ext cx="236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9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/>
          <a:srcRect l="16000"/>
          <a:stretch/>
        </p:blipFill>
        <p:spPr>
          <a:xfrm>
            <a:off x="1959429" y="0"/>
            <a:ext cx="10232571" cy="6848870"/>
          </a:xfrm>
          <a:prstGeom prst="rect">
            <a:avLst/>
          </a:prstGeom>
        </p:spPr>
      </p:pic>
      <p:sp>
        <p:nvSpPr>
          <p:cNvPr id="9" name="矩形 15"/>
          <p:cNvSpPr/>
          <p:nvPr/>
        </p:nvSpPr>
        <p:spPr>
          <a:xfrm rot="20962020" flipH="1">
            <a:off x="1267800" y="2514783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5"/>
          <p:cNvSpPr/>
          <p:nvPr/>
        </p:nvSpPr>
        <p:spPr>
          <a:xfrm>
            <a:off x="1044181" y="2535591"/>
            <a:ext cx="4088485" cy="2036409"/>
          </a:xfrm>
          <a:custGeom>
            <a:avLst/>
            <a:gdLst>
              <a:gd name="connsiteX0" fmla="*/ 0 w 2373620"/>
              <a:gd name="connsiteY0" fmla="*/ 0 h 1141011"/>
              <a:gd name="connsiteX1" fmla="*/ 2373620 w 2373620"/>
              <a:gd name="connsiteY1" fmla="*/ 0 h 1141011"/>
              <a:gd name="connsiteX2" fmla="*/ 2373620 w 2373620"/>
              <a:gd name="connsiteY2" fmla="*/ 1141011 h 1141011"/>
              <a:gd name="connsiteX3" fmla="*/ 0 w 2373620"/>
              <a:gd name="connsiteY3" fmla="*/ 1141011 h 1141011"/>
              <a:gd name="connsiteX4" fmla="*/ 0 w 2373620"/>
              <a:gd name="connsiteY4" fmla="*/ 0 h 11410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7362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73620"/>
              <a:gd name="connsiteY0" fmla="*/ 0 h 1255311"/>
              <a:gd name="connsiteX1" fmla="*/ 2373620 w 2373620"/>
              <a:gd name="connsiteY1" fmla="*/ 0 h 1255311"/>
              <a:gd name="connsiteX2" fmla="*/ 2305040 w 2373620"/>
              <a:gd name="connsiteY2" fmla="*/ 1141011 h 1255311"/>
              <a:gd name="connsiteX3" fmla="*/ 358140 w 2373620"/>
              <a:gd name="connsiteY3" fmla="*/ 1255311 h 1255311"/>
              <a:gd name="connsiteX4" fmla="*/ 0 w 2373620"/>
              <a:gd name="connsiteY4" fmla="*/ 0 h 1255311"/>
              <a:gd name="connsiteX0" fmla="*/ 0 w 2381240"/>
              <a:gd name="connsiteY0" fmla="*/ 0 h 1255311"/>
              <a:gd name="connsiteX1" fmla="*/ 2381240 w 2381240"/>
              <a:gd name="connsiteY1" fmla="*/ 106680 h 1255311"/>
              <a:gd name="connsiteX2" fmla="*/ 2305040 w 2381240"/>
              <a:gd name="connsiteY2" fmla="*/ 1141011 h 1255311"/>
              <a:gd name="connsiteX3" fmla="*/ 358140 w 2381240"/>
              <a:gd name="connsiteY3" fmla="*/ 1255311 h 1255311"/>
              <a:gd name="connsiteX4" fmla="*/ 0 w 2381240"/>
              <a:gd name="connsiteY4" fmla="*/ 0 h 125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1240" h="1255311">
                <a:moveTo>
                  <a:pt x="0" y="0"/>
                </a:moveTo>
                <a:lnTo>
                  <a:pt x="2381240" y="106680"/>
                </a:lnTo>
                <a:lnTo>
                  <a:pt x="2305040" y="1141011"/>
                </a:lnTo>
                <a:lnTo>
                  <a:pt x="358140" y="1255311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84613" y="3173736"/>
            <a:ext cx="3854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THE HULK</a:t>
            </a:r>
            <a:endParaRPr lang="zh-CN" altLang="en-US" sz="4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4181" y="1063555"/>
            <a:ext cx="105132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7000">
                      <a:srgbClr val="A2A8A5"/>
                    </a:gs>
                    <a:gs pos="100000">
                      <a:schemeClr val="bg1"/>
                    </a:gs>
                    <a:gs pos="71000">
                      <a:schemeClr val="bg1">
                        <a:lumMod val="85000"/>
                      </a:schemeClr>
                    </a:gs>
                  </a:gsLst>
                  <a:lin ang="5400000" scaled="0"/>
                </a:gra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</a:t>
            </a:r>
            <a:endParaRPr lang="zh-CN" altLang="en-US" sz="16600" dirty="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A2A8A5"/>
                  </a:gs>
                  <a:gs pos="100000">
                    <a:schemeClr val="bg1"/>
                  </a:gs>
                  <a:gs pos="71000">
                    <a:schemeClr val="bg1">
                      <a:lumMod val="85000"/>
                    </a:schemeClr>
                  </a:gs>
                </a:gsLst>
                <a:lin ang="5400000" scaled="0"/>
              </a:gra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43849" y="2126039"/>
            <a:ext cx="14646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PART</a:t>
            </a:r>
          </a:p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TWO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175501" y="2065735"/>
            <a:ext cx="307968" cy="104800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52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216743642"/>
              </p:ext>
            </p:extLst>
          </p:nvPr>
        </p:nvGraphicFramePr>
        <p:xfrm>
          <a:off x="287744" y="2032001"/>
          <a:ext cx="5851798" cy="4506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487885" y="0"/>
            <a:ext cx="5707237" cy="6858000"/>
            <a:chOff x="6487885" y="0"/>
            <a:chExt cx="5707237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l="53212"/>
            <a:stretch/>
          </p:blipFill>
          <p:spPr>
            <a:xfrm>
              <a:off x="6487885" y="0"/>
              <a:ext cx="5707237" cy="6858000"/>
            </a:xfrm>
            <a:prstGeom prst="rect">
              <a:avLst/>
            </a:prstGeom>
          </p:spPr>
        </p:pic>
        <p:sp>
          <p:nvSpPr>
            <p:cNvPr id="9" name="等腰三角形 8"/>
            <p:cNvSpPr/>
            <p:nvPr/>
          </p:nvSpPr>
          <p:spPr>
            <a:xfrm rot="5400000">
              <a:off x="6335487" y="1255487"/>
              <a:ext cx="928912" cy="624115"/>
            </a:xfrm>
            <a:prstGeom prst="triangle">
              <a:avLst/>
            </a:prstGeom>
            <a:solidFill>
              <a:srgbClr val="1F1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93487" y="595086"/>
            <a:ext cx="3570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TEXT HERE</a:t>
            </a:r>
            <a:endParaRPr lang="zh-CN" altLang="en-US" sz="3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6350" y="1138934"/>
            <a:ext cx="2902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The hulk</a:t>
            </a:r>
            <a:endParaRPr lang="zh-CN" altLang="en-US" sz="28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93487" y="653142"/>
            <a:ext cx="0" cy="93600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722457" y="959379"/>
            <a:ext cx="3742348" cy="1157338"/>
          </a:xfrm>
          <a:prstGeom prst="rect">
            <a:avLst/>
          </a:prstGeom>
          <a:solidFill>
            <a:srgbClr val="1F1E1E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722457" y="1085328"/>
            <a:ext cx="3730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The Hulk</a:t>
            </a:r>
            <a:endParaRPr lang="zh-CN" altLang="en-US" sz="54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22457" y="2766605"/>
            <a:ext cx="208344" cy="247084"/>
          </a:xfrm>
          <a:prstGeom prst="rect">
            <a:avLst/>
          </a:prstGeom>
          <a:solidFill>
            <a:srgbClr val="1F1E1E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22457" y="3663578"/>
            <a:ext cx="208344" cy="247084"/>
          </a:xfrm>
          <a:prstGeom prst="rect">
            <a:avLst/>
          </a:prstGeom>
          <a:solidFill>
            <a:srgbClr val="1F1E1E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22457" y="4575968"/>
            <a:ext cx="208344" cy="247084"/>
          </a:xfrm>
          <a:prstGeom prst="rect">
            <a:avLst/>
          </a:prstGeom>
          <a:solidFill>
            <a:srgbClr val="1F1E1E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068321" y="2566982"/>
            <a:ext cx="339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68321" y="3443288"/>
            <a:ext cx="339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68321" y="4376344"/>
            <a:ext cx="3396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Peace means having a bigger stick than the other guy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48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196</Words>
  <Application>Microsoft Office PowerPoint</Application>
  <PresentationFormat>自定义</PresentationFormat>
  <Paragraphs>45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Calibri</vt:lpstr>
      <vt:lpstr>汉仪菱心体简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VEAOSN</dc:creator>
  <cp:lastModifiedBy>pc</cp:lastModifiedBy>
  <cp:revision>35</cp:revision>
  <dcterms:created xsi:type="dcterms:W3CDTF">2015-04-14T04:59:57Z</dcterms:created>
  <dcterms:modified xsi:type="dcterms:W3CDTF">2015-07-11T13:15:54Z</dcterms:modified>
</cp:coreProperties>
</file>