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1" r:id="rId3"/>
    <p:sldId id="295" r:id="rId4"/>
    <p:sldId id="296" r:id="rId5"/>
    <p:sldId id="278" r:id="rId6"/>
    <p:sldId id="292" r:id="rId7"/>
    <p:sldId id="293" r:id="rId8"/>
    <p:sldId id="297" r:id="rId9"/>
    <p:sldId id="294" r:id="rId10"/>
    <p:sldId id="279" r:id="rId1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0000"/>
    <a:srgbClr val="663300"/>
    <a:srgbClr val="6E675C"/>
    <a:srgbClr val="502800"/>
    <a:srgbClr val="5C2E00"/>
    <a:srgbClr val="73A326"/>
    <a:srgbClr val="3E1764"/>
    <a:srgbClr val="4A3D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31" autoAdjust="0"/>
    <p:restoredTop sz="94660"/>
  </p:normalViewPr>
  <p:slideViewPr>
    <p:cSldViewPr>
      <p:cViewPr>
        <p:scale>
          <a:sx n="75" d="100"/>
          <a:sy n="75" d="100"/>
        </p:scale>
        <p:origin x="-1314" y="-112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2E3E44-C48F-4FC2-A693-7CED8DA7799F}" type="datetimeFigureOut">
              <a:rPr lang="zh-CN" altLang="en-US" smtClean="0"/>
              <a:t>2016-07-30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AC9B1-FD06-4238-BED2-875F2116BD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018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2542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t>2016-07-30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363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t>2016-07-30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196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t>2016-07-30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186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t>2016-07-30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146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t>2016-07-30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377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t>2016-07-30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987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t>2016-07-30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631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t>2016-07-30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966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t>2016-07-30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107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t>2016-07-30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998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t>2016-07-30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61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96AA53-2C50-4A48-BAD7-DCB50DE8D4B2}" type="datetimeFigureOut">
              <a:rPr lang="zh-CN" altLang="en-US" smtClean="0"/>
              <a:t>2016-07-30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695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5143500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95012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10215602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071566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9144000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9786974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10501354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-13573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-78585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-142876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-1714544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-114304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-50009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227874" y="2943984"/>
            <a:ext cx="6912878" cy="707886"/>
            <a:chOff x="1227874" y="2943984"/>
            <a:chExt cx="6912878" cy="707886"/>
          </a:xfrm>
        </p:grpSpPr>
        <p:sp>
          <p:nvSpPr>
            <p:cNvPr id="21" name="TextBox 20"/>
            <p:cNvSpPr txBox="1"/>
            <p:nvPr/>
          </p:nvSpPr>
          <p:spPr>
            <a:xfrm>
              <a:off x="2443887" y="2943984"/>
              <a:ext cx="428835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690000"/>
                  </a:solidFill>
                  <a:latin typeface="方正综艺_GBK" panose="03000509000000000000" pitchFamily="65" charset="-122"/>
                  <a:ea typeface="方正综艺_GBK" panose="03000509000000000000" pitchFamily="65" charset="-122"/>
                </a:rPr>
                <a:t>欧式高档婚纱相册</a:t>
              </a:r>
              <a:endParaRPr lang="zh-CN" altLang="en-US" sz="4000" dirty="0">
                <a:solidFill>
                  <a:srgbClr val="690000"/>
                </a:solidFill>
                <a:latin typeface="方正综艺_GBK" panose="03000509000000000000" pitchFamily="65" charset="-122"/>
                <a:ea typeface="方正综艺_GBK" panose="03000509000000000000" pitchFamily="65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7874" y="3098161"/>
              <a:ext cx="6912878" cy="521209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088" y="3579862"/>
            <a:ext cx="4526289" cy="141732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7441" y="618009"/>
            <a:ext cx="1938532" cy="2258573"/>
          </a:xfrm>
          <a:prstGeom prst="rect">
            <a:avLst/>
          </a:prstGeom>
        </p:spPr>
      </p:pic>
      <p:pic>
        <p:nvPicPr>
          <p:cNvPr id="4" name="Sofia Jannok、Kelly Sweet - Liekkas+We Are One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876468" y="31320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5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4000">
        <p14:vortex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8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5012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15602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1566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44000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86974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501354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13573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-78585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-142876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-1714544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-114304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-50009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1"/>
          <p:cNvSpPr txBox="1">
            <a:spLocks/>
          </p:cNvSpPr>
          <p:nvPr/>
        </p:nvSpPr>
        <p:spPr>
          <a:xfrm>
            <a:off x="2411760" y="2139702"/>
            <a:ext cx="464798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zh-CN" altLang="en-US" sz="3800" b="1" dirty="0" smtClean="0">
                <a:solidFill>
                  <a:srgbClr val="690000"/>
                </a:solidFill>
              </a:rPr>
              <a:t>谢谢下载，</a:t>
            </a:r>
            <a:endParaRPr lang="zh-CN" altLang="en-US" sz="3800" b="1" dirty="0">
              <a:solidFill>
                <a:srgbClr val="690000"/>
              </a:solidFill>
            </a:endParaRPr>
          </a:p>
        </p:txBody>
      </p:sp>
      <p:sp>
        <p:nvSpPr>
          <p:cNvPr id="22" name="副标题 2"/>
          <p:cNvSpPr txBox="1">
            <a:spLocks/>
          </p:cNvSpPr>
          <p:nvPr/>
        </p:nvSpPr>
        <p:spPr>
          <a:xfrm>
            <a:off x="1979712" y="2718028"/>
            <a:ext cx="4071924" cy="50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90000"/>
              </a:lnSpc>
            </a:pPr>
            <a:r>
              <a:rPr lang="en-US" altLang="zh-CN" sz="2200" b="1" dirty="0">
                <a:solidFill>
                  <a:srgbClr val="690000"/>
                </a:solidFill>
                <a:ea typeface="黑体" pitchFamily="2" charset="-122"/>
              </a:rPr>
              <a:t>THANK </a:t>
            </a:r>
            <a:r>
              <a:rPr lang="en-US" altLang="zh-CN" sz="2200" b="1" dirty="0" smtClean="0">
                <a:solidFill>
                  <a:srgbClr val="690000"/>
                </a:solidFill>
                <a:ea typeface="黑体" pitchFamily="2" charset="-122"/>
              </a:rPr>
              <a:t>YOU</a:t>
            </a:r>
            <a:r>
              <a:rPr lang="zh-CN" altLang="en-US" sz="1400" dirty="0" smtClean="0">
                <a:solidFill>
                  <a:srgbClr val="690000"/>
                </a:solidFill>
                <a:ea typeface="黑体" pitchFamily="2" charset="-122"/>
              </a:rPr>
              <a:t>谢谢观赏  </a:t>
            </a:r>
            <a:endParaRPr lang="zh-CN" altLang="en-US" sz="1400" dirty="0">
              <a:solidFill>
                <a:srgbClr val="690000"/>
              </a:solidFill>
              <a:ea typeface="黑体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51435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8854" y="3363838"/>
            <a:ext cx="4526289" cy="1417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71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16015" y="966663"/>
            <a:ext cx="3416320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年青的生命拒绝忧伤，</a:t>
            </a:r>
          </a:p>
          <a:p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喜欢青春的张扬，</a:t>
            </a:r>
          </a:p>
          <a:p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喜欢青春浮笑的脸庞，</a:t>
            </a:r>
          </a:p>
          <a:p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单纯却不罚单，</a:t>
            </a:r>
          </a:p>
          <a:p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失望归不会绝望，</a:t>
            </a:r>
          </a:p>
          <a:p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当在抓不住青春的日子，</a:t>
            </a:r>
          </a:p>
          <a:p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即使风干成记忆，</a:t>
            </a:r>
          </a:p>
          <a:p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依旧动情的让我们会泪流满面。</a:t>
            </a:r>
          </a:p>
          <a:p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在那里种一束玫瑰，</a:t>
            </a:r>
          </a:p>
          <a:p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是永不调落的梦，</a:t>
            </a:r>
          </a:p>
          <a:p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还是当年的一身素颜，</a:t>
            </a:r>
          </a:p>
          <a:p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在梦里完成相遇的心愿。</a:t>
            </a:r>
          </a:p>
          <a:p>
            <a:endParaRPr lang="zh-CN" altLang="en-US" dirty="0">
              <a:solidFill>
                <a:srgbClr val="6900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926924"/>
            <a:ext cx="2376264" cy="3444365"/>
          </a:xfrm>
          <a:prstGeom prst="rect">
            <a:avLst/>
          </a:prstGeom>
          <a:ln w="88900" cap="sq" cmpd="thickThin">
            <a:solidFill>
              <a:srgbClr val="69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矩形 4"/>
          <p:cNvSpPr/>
          <p:nvPr/>
        </p:nvSpPr>
        <p:spPr>
          <a:xfrm>
            <a:off x="95012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15602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1566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44000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86974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01354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-13573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78585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-142876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1714544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-114304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-50009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850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857966"/>
            <a:ext cx="2256689" cy="1504459"/>
          </a:xfrm>
          <a:prstGeom prst="rect">
            <a:avLst/>
          </a:prstGeom>
          <a:ln w="19050" cap="sq">
            <a:solidFill>
              <a:srgbClr val="69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7804" y="2857966"/>
            <a:ext cx="2370101" cy="1504459"/>
          </a:xfrm>
          <a:prstGeom prst="rect">
            <a:avLst/>
          </a:prstGeom>
          <a:ln w="19050" cap="sq">
            <a:solidFill>
              <a:srgbClr val="69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1735" y="2857965"/>
            <a:ext cx="2256689" cy="1504459"/>
          </a:xfrm>
          <a:prstGeom prst="rect">
            <a:avLst/>
          </a:prstGeom>
          <a:ln w="19050" cap="sq">
            <a:solidFill>
              <a:srgbClr val="69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555775" y="939373"/>
            <a:ext cx="54006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年青的生命拒绝忧伤</a:t>
            </a:r>
            <a:r>
              <a:rPr lang="zh-CN" altLang="en-US" dirty="0" smtClean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，喜欢</a:t>
            </a:r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青春的张扬，</a:t>
            </a:r>
          </a:p>
          <a:p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喜欢青春浮笑的脸庞</a:t>
            </a:r>
            <a:r>
              <a:rPr lang="zh-CN" altLang="en-US" dirty="0" smtClean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，单纯</a:t>
            </a:r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却不罚单，</a:t>
            </a:r>
          </a:p>
          <a:p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失望归不会绝望</a:t>
            </a:r>
            <a:r>
              <a:rPr lang="zh-CN" altLang="en-US" dirty="0" smtClean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，当</a:t>
            </a:r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在抓不住青春的日子，</a:t>
            </a:r>
          </a:p>
          <a:p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即使风干成记忆</a:t>
            </a:r>
            <a:r>
              <a:rPr lang="zh-CN" altLang="en-US" dirty="0" smtClean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，依旧</a:t>
            </a:r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动情的让我们会泪流满面</a:t>
            </a:r>
            <a:r>
              <a:rPr lang="zh-CN" altLang="en-US" dirty="0" smtClean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。</a:t>
            </a:r>
            <a:endParaRPr lang="zh-CN" altLang="en-US" dirty="0">
              <a:solidFill>
                <a:srgbClr val="6900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2748" y="699542"/>
            <a:ext cx="1287532" cy="14157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600" dirty="0" smtClean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携</a:t>
            </a:r>
            <a:endParaRPr lang="zh-CN" altLang="en-US" sz="8600" dirty="0">
              <a:solidFill>
                <a:srgbClr val="6900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96125" y="1245126"/>
            <a:ext cx="922047" cy="9771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750" dirty="0" smtClean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手</a:t>
            </a:r>
            <a:endParaRPr lang="zh-CN" altLang="en-US" sz="5750" dirty="0">
              <a:solidFill>
                <a:srgbClr val="6900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012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15602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71566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144000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786974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501354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-13573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-78585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-142876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-1714544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-114304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-50009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751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1" grpId="1"/>
      <p:bldP spid="12" grpId="0"/>
      <p:bldP spid="12" grpId="1"/>
      <p:bldP spid="8" grpId="0" animBg="1"/>
      <p:bldP spid="9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621">
            <a:off x="1224873" y="1695140"/>
            <a:ext cx="2256689" cy="1414838"/>
          </a:xfrm>
          <a:prstGeom prst="rect">
            <a:avLst/>
          </a:prstGeom>
          <a:ln w="19050" cap="sq">
            <a:solidFill>
              <a:srgbClr val="69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7678">
            <a:off x="3036113" y="819107"/>
            <a:ext cx="1962150" cy="1239757"/>
          </a:xfrm>
          <a:prstGeom prst="rect">
            <a:avLst/>
          </a:prstGeom>
          <a:ln w="19050" cap="sq">
            <a:solidFill>
              <a:srgbClr val="69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09868">
            <a:off x="5029208" y="1396497"/>
            <a:ext cx="2105364" cy="1410430"/>
          </a:xfrm>
          <a:prstGeom prst="rect">
            <a:avLst/>
          </a:prstGeom>
          <a:ln w="19050" cap="sq">
            <a:solidFill>
              <a:srgbClr val="69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09868">
            <a:off x="3818431" y="2828196"/>
            <a:ext cx="2089710" cy="1344842"/>
          </a:xfrm>
          <a:prstGeom prst="rect">
            <a:avLst/>
          </a:prstGeom>
          <a:ln w="19050" cap="sq">
            <a:solidFill>
              <a:srgbClr val="69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09868">
            <a:off x="1982733" y="2934618"/>
            <a:ext cx="2053769" cy="1305668"/>
          </a:xfrm>
          <a:prstGeom prst="rect">
            <a:avLst/>
          </a:prstGeom>
          <a:ln w="19050" cap="sq">
            <a:solidFill>
              <a:srgbClr val="69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3222629"/>
            <a:ext cx="1728192" cy="154660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5012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15602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1566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44000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86974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501354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-13573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-78585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-142876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-1714544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-114304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-50009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865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789" y="2331942"/>
            <a:ext cx="1552946" cy="972108"/>
          </a:xfrm>
          <a:prstGeom prst="rect">
            <a:avLst/>
          </a:prstGeom>
          <a:ln w="19050" cap="sq">
            <a:solidFill>
              <a:srgbClr val="69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558340"/>
            <a:ext cx="1555373" cy="957626"/>
          </a:xfrm>
          <a:prstGeom prst="rect">
            <a:avLst/>
          </a:prstGeom>
          <a:ln w="19050" cap="sq">
            <a:solidFill>
              <a:srgbClr val="69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808" y="2346281"/>
            <a:ext cx="1493158" cy="943430"/>
          </a:xfrm>
          <a:prstGeom prst="rect">
            <a:avLst/>
          </a:prstGeom>
          <a:ln w="19050" cap="sq">
            <a:solidFill>
              <a:srgbClr val="69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808" y="3571076"/>
            <a:ext cx="1493158" cy="944889"/>
          </a:xfrm>
          <a:prstGeom prst="rect">
            <a:avLst/>
          </a:prstGeom>
          <a:ln w="19050" cap="sq">
            <a:solidFill>
              <a:srgbClr val="69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676" y="2331942"/>
            <a:ext cx="1461730" cy="972108"/>
          </a:xfrm>
          <a:prstGeom prst="rect">
            <a:avLst/>
          </a:prstGeom>
          <a:ln w="19050" cap="sq">
            <a:solidFill>
              <a:srgbClr val="69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8962" y="3575451"/>
            <a:ext cx="1493158" cy="936140"/>
          </a:xfrm>
          <a:prstGeom prst="rect">
            <a:avLst/>
          </a:prstGeom>
          <a:ln w="19050" cap="sq">
            <a:solidFill>
              <a:srgbClr val="69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0584" y="3558340"/>
            <a:ext cx="2147221" cy="953251"/>
          </a:xfrm>
          <a:prstGeom prst="rect">
            <a:avLst/>
          </a:prstGeom>
          <a:ln w="19050" cap="sq">
            <a:solidFill>
              <a:srgbClr val="69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1" name="TextBox 20"/>
          <p:cNvSpPr txBox="1"/>
          <p:nvPr/>
        </p:nvSpPr>
        <p:spPr>
          <a:xfrm>
            <a:off x="6367400" y="1755878"/>
            <a:ext cx="1287532" cy="14157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600" dirty="0" smtClean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爱</a:t>
            </a:r>
            <a:endParaRPr lang="zh-CN" altLang="en-US" sz="8600" dirty="0">
              <a:solidFill>
                <a:srgbClr val="6900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220777" y="2301462"/>
            <a:ext cx="922047" cy="97719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5750" dirty="0" smtClean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情</a:t>
            </a:r>
            <a:endParaRPr lang="zh-CN" altLang="en-US" sz="5750" dirty="0">
              <a:solidFill>
                <a:srgbClr val="6900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5012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215602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71566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144000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786974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501354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-13573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-78585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-142876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-1714544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-114304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-50009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683568" y="771550"/>
            <a:ext cx="39055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当</a:t>
            </a:r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在抓不住青春的日子</a:t>
            </a:r>
            <a:r>
              <a:rPr lang="zh-CN" altLang="en-US" dirty="0" smtClean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，即使</a:t>
            </a:r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风干成记忆</a:t>
            </a:r>
            <a:r>
              <a:rPr lang="zh-CN" altLang="en-US" dirty="0" smtClean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，在</a:t>
            </a:r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那里种一束玫瑰，</a:t>
            </a:r>
          </a:p>
          <a:p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是永不调落的梦</a:t>
            </a:r>
            <a:r>
              <a:rPr lang="zh-CN" altLang="en-US" dirty="0" smtClean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，还是</a:t>
            </a:r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当年的一身素颜</a:t>
            </a:r>
            <a:r>
              <a:rPr lang="zh-CN" altLang="en-US" dirty="0" smtClean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，在</a:t>
            </a:r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梦里完成相遇的心愿</a:t>
            </a:r>
            <a:r>
              <a:rPr lang="zh-CN" altLang="en-US" dirty="0" smtClean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。</a:t>
            </a:r>
            <a:endParaRPr lang="zh-CN" altLang="en-US" dirty="0">
              <a:solidFill>
                <a:srgbClr val="6900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1445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22" grpId="0"/>
      <p:bldP spid="22" grpId="1"/>
      <p:bldP spid="14" grpId="0" animBg="1"/>
      <p:bldP spid="15" grpId="0" animBg="1"/>
      <p:bldP spid="16" grpId="0" animBg="1"/>
      <p:bldP spid="17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444065"/>
            <a:ext cx="1584176" cy="2296243"/>
          </a:xfrm>
          <a:prstGeom prst="rect">
            <a:avLst/>
          </a:prstGeom>
          <a:ln w="38100" cap="sq" cmpd="thickThin">
            <a:solidFill>
              <a:srgbClr val="69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464940"/>
            <a:ext cx="1584176" cy="2254493"/>
          </a:xfrm>
          <a:prstGeom prst="rect">
            <a:avLst/>
          </a:prstGeom>
          <a:ln w="38100" cap="sq" cmpd="thickThin">
            <a:solidFill>
              <a:srgbClr val="69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1448704"/>
            <a:ext cx="1584176" cy="2286965"/>
          </a:xfrm>
          <a:prstGeom prst="rect">
            <a:avLst/>
          </a:prstGeom>
          <a:ln w="38100" cap="sq" cmpd="thickThin">
            <a:solidFill>
              <a:srgbClr val="69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9" name="TextBox 8"/>
          <p:cNvSpPr txBox="1"/>
          <p:nvPr/>
        </p:nvSpPr>
        <p:spPr>
          <a:xfrm>
            <a:off x="696049" y="771550"/>
            <a:ext cx="2723823" cy="41088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年青的生命拒绝忧伤，</a:t>
            </a:r>
          </a:p>
          <a:p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喜欢青春的张扬，</a:t>
            </a:r>
          </a:p>
          <a:p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喜欢青春浮笑的脸庞，</a:t>
            </a:r>
          </a:p>
          <a:p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单纯却不罚单</a:t>
            </a:r>
            <a:r>
              <a:rPr lang="zh-CN" altLang="en-US" dirty="0" smtClean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，</a:t>
            </a:r>
            <a:endParaRPr lang="en-US" altLang="zh-CN" dirty="0" smtClean="0">
              <a:solidFill>
                <a:srgbClr val="6900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  <a:p>
            <a:pPr>
              <a:lnSpc>
                <a:spcPct val="250000"/>
              </a:lnSpc>
            </a:pPr>
            <a:r>
              <a:rPr lang="zh-CN" altLang="en-US" dirty="0" smtClean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失望</a:t>
            </a:r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归不会绝望，</a:t>
            </a:r>
          </a:p>
          <a:p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当在抓不住青春的日子，</a:t>
            </a:r>
          </a:p>
          <a:p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即使风干成记忆，</a:t>
            </a:r>
          </a:p>
          <a:p>
            <a:r>
              <a:rPr lang="zh-CN" altLang="en-US" dirty="0" smtClean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在</a:t>
            </a:r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那里种一束玫瑰，</a:t>
            </a:r>
          </a:p>
          <a:p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是永不调落的梦，</a:t>
            </a:r>
          </a:p>
          <a:p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还是当年的一身素颜，</a:t>
            </a:r>
          </a:p>
          <a:p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在梦里完成相遇的心愿</a:t>
            </a:r>
            <a:r>
              <a:rPr lang="zh-CN" altLang="en-US" dirty="0" smtClean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。</a:t>
            </a:r>
            <a:endParaRPr lang="en-US" altLang="zh-CN" dirty="0" smtClean="0">
              <a:solidFill>
                <a:srgbClr val="6900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  <a:p>
            <a:endParaRPr lang="zh-CN" altLang="en-US" dirty="0" smtClean="0">
              <a:solidFill>
                <a:srgbClr val="6900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  <a:p>
            <a:endParaRPr lang="zh-CN" altLang="en-US" dirty="0">
              <a:solidFill>
                <a:srgbClr val="6900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03848" y="4362658"/>
            <a:ext cx="691276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即使风干成</a:t>
            </a:r>
            <a:r>
              <a:rPr lang="zh-CN" altLang="en-US" dirty="0" smtClean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记忆在</a:t>
            </a:r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那里种一束玫瑰</a:t>
            </a:r>
            <a:r>
              <a:rPr lang="zh-CN" altLang="en-US" dirty="0" smtClean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，是</a:t>
            </a:r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永不调落的梦，</a:t>
            </a:r>
          </a:p>
        </p:txBody>
      </p:sp>
      <p:sp>
        <p:nvSpPr>
          <p:cNvPr id="11" name="矩形 10"/>
          <p:cNvSpPr/>
          <p:nvPr/>
        </p:nvSpPr>
        <p:spPr>
          <a:xfrm>
            <a:off x="95012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215602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71566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144000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786974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501354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-13573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-78585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-142876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-1714544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-114304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-50009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640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390604"/>
            <a:ext cx="1817700" cy="1489534"/>
          </a:xfrm>
          <a:prstGeom prst="ellipse">
            <a:avLst/>
          </a:prstGeom>
          <a:solidFill>
            <a:srgbClr val="663300"/>
          </a:solidFill>
          <a:ln w="19050" cap="rnd">
            <a:solidFill>
              <a:srgbClr val="69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528" y="986206"/>
            <a:ext cx="2363285" cy="1945584"/>
          </a:xfrm>
          <a:prstGeom prst="ellipse">
            <a:avLst/>
          </a:prstGeom>
          <a:solidFill>
            <a:srgbClr val="663300"/>
          </a:solidFill>
          <a:ln w="19050" cap="rnd">
            <a:solidFill>
              <a:srgbClr val="69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7777" y="1384885"/>
            <a:ext cx="1817700" cy="1471144"/>
          </a:xfrm>
          <a:prstGeom prst="ellipse">
            <a:avLst/>
          </a:prstGeom>
          <a:solidFill>
            <a:srgbClr val="663300"/>
          </a:solidFill>
          <a:ln w="19050" cap="rnd">
            <a:solidFill>
              <a:srgbClr val="69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647044"/>
            <a:ext cx="1584176" cy="934681"/>
          </a:xfrm>
          <a:prstGeom prst="rect">
            <a:avLst/>
          </a:prstGeom>
          <a:solidFill>
            <a:srgbClr val="663300"/>
          </a:solidFill>
          <a:ln w="19050" cap="sq">
            <a:solidFill>
              <a:srgbClr val="69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646315"/>
            <a:ext cx="1694566" cy="936140"/>
          </a:xfrm>
          <a:prstGeom prst="rect">
            <a:avLst/>
          </a:prstGeom>
          <a:solidFill>
            <a:srgbClr val="663300"/>
          </a:solidFill>
          <a:ln w="19050" cap="sq">
            <a:solidFill>
              <a:srgbClr val="69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3633815"/>
            <a:ext cx="1584176" cy="960928"/>
          </a:xfrm>
          <a:prstGeom prst="rect">
            <a:avLst/>
          </a:prstGeom>
          <a:solidFill>
            <a:srgbClr val="663300"/>
          </a:solidFill>
          <a:ln w="19050" cap="sq">
            <a:solidFill>
              <a:srgbClr val="69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矩形 12"/>
          <p:cNvSpPr/>
          <p:nvPr/>
        </p:nvSpPr>
        <p:spPr>
          <a:xfrm>
            <a:off x="95012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215602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71566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144000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786974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501354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-13573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-78585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-142876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-1714544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-114304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-50009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3647044"/>
            <a:ext cx="1584176" cy="934682"/>
          </a:xfrm>
          <a:prstGeom prst="rect">
            <a:avLst/>
          </a:prstGeom>
          <a:solidFill>
            <a:srgbClr val="663300"/>
          </a:solidFill>
          <a:ln w="19050" cap="sq">
            <a:solidFill>
              <a:srgbClr val="69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73439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555" y="725091"/>
            <a:ext cx="2256689" cy="1504459"/>
          </a:xfrm>
          <a:prstGeom prst="rect">
            <a:avLst/>
          </a:prstGeom>
          <a:ln w="19050" cap="sq">
            <a:solidFill>
              <a:srgbClr val="69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4985" y="3194813"/>
            <a:ext cx="2370101" cy="1504459"/>
          </a:xfrm>
          <a:prstGeom prst="rect">
            <a:avLst/>
          </a:prstGeom>
          <a:ln w="19050" cap="sq">
            <a:solidFill>
              <a:srgbClr val="69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201" y="2285980"/>
            <a:ext cx="2256689" cy="1504459"/>
          </a:xfrm>
          <a:prstGeom prst="rect">
            <a:avLst/>
          </a:prstGeom>
          <a:ln w="19050" cap="sq">
            <a:solidFill>
              <a:srgbClr val="69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矩形 7"/>
          <p:cNvSpPr/>
          <p:nvPr/>
        </p:nvSpPr>
        <p:spPr>
          <a:xfrm>
            <a:off x="95012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215602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71566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144000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786974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501354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13573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78585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142876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-1714544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-114304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-50009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53555" y="2595557"/>
            <a:ext cx="24929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年青的生命拒绝忧伤，</a:t>
            </a:r>
          </a:p>
          <a:p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喜欢青春的张扬，</a:t>
            </a:r>
          </a:p>
          <a:p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喜欢青春浮笑的脸庞，</a:t>
            </a:r>
          </a:p>
          <a:p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单纯却不罚单</a:t>
            </a:r>
            <a:r>
              <a:rPr lang="zh-CN" altLang="en-US" dirty="0" smtClean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，</a:t>
            </a:r>
            <a:endParaRPr lang="zh-CN" altLang="en-US" dirty="0">
              <a:solidFill>
                <a:srgbClr val="6900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35897" y="806479"/>
            <a:ext cx="39055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当</a:t>
            </a:r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在抓不住青春的日子</a:t>
            </a:r>
            <a:r>
              <a:rPr lang="zh-CN" altLang="en-US" dirty="0" smtClean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，即使</a:t>
            </a:r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风干成记忆</a:t>
            </a:r>
            <a:r>
              <a:rPr lang="zh-CN" altLang="en-US" dirty="0" smtClean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，在</a:t>
            </a:r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那里种一束玫瑰，</a:t>
            </a:r>
          </a:p>
          <a:p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是永不调落的梦</a:t>
            </a:r>
            <a:r>
              <a:rPr lang="zh-CN" altLang="en-US" dirty="0" smtClean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，还是</a:t>
            </a:r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当年的一身素颜</a:t>
            </a:r>
            <a:r>
              <a:rPr lang="zh-CN" altLang="en-US" dirty="0" smtClean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，在</a:t>
            </a:r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梦里完成相遇的心愿</a:t>
            </a:r>
            <a:r>
              <a:rPr lang="zh-CN" altLang="en-US" dirty="0" smtClean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。</a:t>
            </a:r>
            <a:endParaRPr lang="zh-CN" altLang="en-US" dirty="0">
              <a:solidFill>
                <a:srgbClr val="6900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371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808744"/>
            <a:ext cx="1584176" cy="2286965"/>
          </a:xfrm>
          <a:prstGeom prst="rect">
            <a:avLst/>
          </a:prstGeom>
          <a:ln w="38100" cap="sq" cmpd="thickThin">
            <a:solidFill>
              <a:srgbClr val="69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0964" y="1472587"/>
            <a:ext cx="2871196" cy="1847771"/>
          </a:xfrm>
          <a:prstGeom prst="rect">
            <a:avLst/>
          </a:prstGeom>
          <a:ln w="19050" cap="sq">
            <a:solidFill>
              <a:srgbClr val="69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539095"/>
            <a:ext cx="1584176" cy="2296243"/>
          </a:xfrm>
          <a:prstGeom prst="rect">
            <a:avLst/>
          </a:prstGeom>
          <a:ln w="38100" cap="sq" cmpd="thickThin">
            <a:solidFill>
              <a:srgbClr val="69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矩形 7"/>
          <p:cNvSpPr/>
          <p:nvPr/>
        </p:nvSpPr>
        <p:spPr>
          <a:xfrm>
            <a:off x="95012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15602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71566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44000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786974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501354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-13573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-78585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-142876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-1714544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-114304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-50009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1259632" y="3579862"/>
            <a:ext cx="39055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当</a:t>
            </a:r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在抓不住青春的日子</a:t>
            </a:r>
            <a:r>
              <a:rPr lang="zh-CN" altLang="en-US" dirty="0" smtClean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，即使</a:t>
            </a:r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风干成记忆</a:t>
            </a:r>
            <a:r>
              <a:rPr lang="zh-CN" altLang="en-US" dirty="0" smtClean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，在</a:t>
            </a:r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那里种一束玫瑰，</a:t>
            </a:r>
          </a:p>
          <a:p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是永不调落的梦</a:t>
            </a:r>
            <a:r>
              <a:rPr lang="zh-CN" altLang="en-US" dirty="0" smtClean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，还是</a:t>
            </a:r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当年的一身素颜</a:t>
            </a:r>
            <a:r>
              <a:rPr lang="zh-CN" altLang="en-US" dirty="0" smtClean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，在</a:t>
            </a:r>
            <a:r>
              <a:rPr lang="zh-CN" altLang="en-US" dirty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梦里完成相遇的心愿</a:t>
            </a:r>
            <a:r>
              <a:rPr lang="zh-CN" altLang="en-US" dirty="0" smtClean="0">
                <a:solidFill>
                  <a:srgbClr val="6900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。</a:t>
            </a:r>
            <a:endParaRPr lang="zh-CN" altLang="en-US" dirty="0">
              <a:solidFill>
                <a:srgbClr val="6900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3798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</TotalTime>
  <Words>387</Words>
  <Application>Microsoft Office PowerPoint</Application>
  <PresentationFormat>全屏显示(16:9)</PresentationFormat>
  <Paragraphs>55</Paragraphs>
  <Slides>10</Slides>
  <Notes>10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ddd</dc:creator>
  <cp:lastModifiedBy>admin</cp:lastModifiedBy>
  <cp:revision>188</cp:revision>
  <dcterms:created xsi:type="dcterms:W3CDTF">2014-05-16T12:33:05Z</dcterms:created>
  <dcterms:modified xsi:type="dcterms:W3CDTF">2016-07-30T01:44:19Z</dcterms:modified>
</cp:coreProperties>
</file>