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3" r:id="rId2"/>
    <p:sldId id="262" r:id="rId3"/>
    <p:sldId id="260" r:id="rId4"/>
    <p:sldId id="286" r:id="rId5"/>
    <p:sldId id="305" r:id="rId6"/>
    <p:sldId id="306" r:id="rId7"/>
    <p:sldId id="312" r:id="rId8"/>
    <p:sldId id="329" r:id="rId9"/>
    <p:sldId id="333" r:id="rId10"/>
    <p:sldId id="315" r:id="rId11"/>
    <p:sldId id="282" r:id="rId12"/>
    <p:sldId id="320" r:id="rId13"/>
    <p:sldId id="324" r:id="rId14"/>
    <p:sldId id="328" r:id="rId15"/>
    <p:sldId id="280" r:id="rId16"/>
    <p:sldId id="284" r:id="rId17"/>
    <p:sldId id="28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Long" initials="Z" lastIdx="1" clrIdx="0">
    <p:extLst>
      <p:ext uri="{19B8F6BF-5375-455C-9EA6-DF929625EA0E}">
        <p15:presenceInfo xmlns:p15="http://schemas.microsoft.com/office/powerpoint/2012/main" xmlns="" userId="ZhuL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C000"/>
    <a:srgbClr val="FCFCFC"/>
    <a:srgbClr val="FFFFFF"/>
    <a:srgbClr val="0D0504"/>
    <a:srgbClr val="0D0D0D"/>
    <a:srgbClr val="F9F9F9"/>
    <a:srgbClr val="090909"/>
    <a:srgbClr val="D38A2C"/>
    <a:srgbClr val="060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2203" autoAdjust="0"/>
  </p:normalViewPr>
  <p:slideViewPr>
    <p:cSldViewPr snapToGrid="0">
      <p:cViewPr varScale="1">
        <p:scale>
          <a:sx n="106" d="100"/>
          <a:sy n="106" d="100"/>
        </p:scale>
        <p:origin x="-78" y="-17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ADF48-7EBE-4C55-837E-0EA53D3EBC48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A2C33-7C49-46A1-AB9F-EFB685CC65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812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74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812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258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418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82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668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1194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32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79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721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78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073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19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23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931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65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更多免费教程和模板请访问：</a:t>
            </a:r>
            <a:r>
              <a:rPr lang="en-US" altLang="zh-CN" smtClean="0"/>
              <a:t>www.quppt.com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A2C33-7C49-46A1-AB9F-EFB685CC65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179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606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210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0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105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15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218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14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8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713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17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45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07563A-F2FF-472E-8E51-1E3D20ECD24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375C7-75B9-4DCE-9774-94D5B01DD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87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(向天歌演示原创免费模板：www.TopPPT.cn)"/>
          <p:cNvSpPr/>
          <p:nvPr/>
        </p:nvSpPr>
        <p:spPr>
          <a:xfrm flipH="1" flipV="1">
            <a:off x="-14516" y="3830553"/>
            <a:ext cx="12207910" cy="3041960"/>
          </a:xfrm>
          <a:custGeom>
            <a:avLst/>
            <a:gdLst>
              <a:gd name="connsiteX0" fmla="*/ 0 w 12192000"/>
              <a:gd name="connsiteY0" fmla="*/ 0 h 4449108"/>
              <a:gd name="connsiteX1" fmla="*/ 12192000 w 12192000"/>
              <a:gd name="connsiteY1" fmla="*/ 0 h 4449108"/>
              <a:gd name="connsiteX2" fmla="*/ 12192000 w 12192000"/>
              <a:gd name="connsiteY2" fmla="*/ 4449108 h 4449108"/>
              <a:gd name="connsiteX3" fmla="*/ 0 w 12192000"/>
              <a:gd name="connsiteY3" fmla="*/ 4449108 h 4449108"/>
              <a:gd name="connsiteX4" fmla="*/ 0 w 12192000"/>
              <a:gd name="connsiteY4" fmla="*/ 0 h 4449108"/>
              <a:gd name="connsiteX0" fmla="*/ 0 w 12192000"/>
              <a:gd name="connsiteY0" fmla="*/ 0 h 6060194"/>
              <a:gd name="connsiteX1" fmla="*/ 12192000 w 12192000"/>
              <a:gd name="connsiteY1" fmla="*/ 0 h 6060194"/>
              <a:gd name="connsiteX2" fmla="*/ 12192000 w 12192000"/>
              <a:gd name="connsiteY2" fmla="*/ 4449108 h 6060194"/>
              <a:gd name="connsiteX3" fmla="*/ 14515 w 12192000"/>
              <a:gd name="connsiteY3" fmla="*/ 6060194 h 6060194"/>
              <a:gd name="connsiteX4" fmla="*/ 0 w 12192000"/>
              <a:gd name="connsiteY4" fmla="*/ 0 h 6060194"/>
              <a:gd name="connsiteX0" fmla="*/ 0 w 12206515"/>
              <a:gd name="connsiteY0" fmla="*/ 0 h 6060194"/>
              <a:gd name="connsiteX1" fmla="*/ 12192000 w 12206515"/>
              <a:gd name="connsiteY1" fmla="*/ 0 h 6060194"/>
              <a:gd name="connsiteX2" fmla="*/ 12206515 w 12206515"/>
              <a:gd name="connsiteY2" fmla="*/ 3391208 h 6060194"/>
              <a:gd name="connsiteX3" fmla="*/ 14515 w 12206515"/>
              <a:gd name="connsiteY3" fmla="*/ 6060194 h 6060194"/>
              <a:gd name="connsiteX4" fmla="*/ 0 w 12206515"/>
              <a:gd name="connsiteY4" fmla="*/ 0 h 6060194"/>
              <a:gd name="connsiteX0" fmla="*/ 1395 w 12207910"/>
              <a:gd name="connsiteY0" fmla="*/ 0 h 7118095"/>
              <a:gd name="connsiteX1" fmla="*/ 12193395 w 12207910"/>
              <a:gd name="connsiteY1" fmla="*/ 0 h 7118095"/>
              <a:gd name="connsiteX2" fmla="*/ 12207910 w 12207910"/>
              <a:gd name="connsiteY2" fmla="*/ 3391208 h 7118095"/>
              <a:gd name="connsiteX3" fmla="*/ 1396 w 12207910"/>
              <a:gd name="connsiteY3" fmla="*/ 7118095 h 7118095"/>
              <a:gd name="connsiteX4" fmla="*/ 1395 w 12207910"/>
              <a:gd name="connsiteY4" fmla="*/ 0 h 7118095"/>
              <a:gd name="connsiteX0" fmla="*/ 15157 w 12207158"/>
              <a:gd name="connsiteY0" fmla="*/ 0 h 7152220"/>
              <a:gd name="connsiteX1" fmla="*/ 12192643 w 12207158"/>
              <a:gd name="connsiteY1" fmla="*/ 34125 h 7152220"/>
              <a:gd name="connsiteX2" fmla="*/ 12207158 w 12207158"/>
              <a:gd name="connsiteY2" fmla="*/ 3425333 h 7152220"/>
              <a:gd name="connsiteX3" fmla="*/ 644 w 12207158"/>
              <a:gd name="connsiteY3" fmla="*/ 7152220 h 7152220"/>
              <a:gd name="connsiteX4" fmla="*/ 15157 w 12207158"/>
              <a:gd name="connsiteY4" fmla="*/ 0 h 7152220"/>
              <a:gd name="connsiteX0" fmla="*/ 1395 w 12207910"/>
              <a:gd name="connsiteY0" fmla="*/ 0 h 7152220"/>
              <a:gd name="connsiteX1" fmla="*/ 12193395 w 12207910"/>
              <a:gd name="connsiteY1" fmla="*/ 34125 h 7152220"/>
              <a:gd name="connsiteX2" fmla="*/ 12207910 w 12207910"/>
              <a:gd name="connsiteY2" fmla="*/ 3425333 h 7152220"/>
              <a:gd name="connsiteX3" fmla="*/ 1396 w 12207910"/>
              <a:gd name="connsiteY3" fmla="*/ 7152220 h 7152220"/>
              <a:gd name="connsiteX4" fmla="*/ 1395 w 12207910"/>
              <a:gd name="connsiteY4" fmla="*/ 0 h 715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7910" h="7152220">
                <a:moveTo>
                  <a:pt x="1395" y="0"/>
                </a:moveTo>
                <a:lnTo>
                  <a:pt x="12193395" y="34125"/>
                </a:lnTo>
                <a:cubicBezTo>
                  <a:pt x="12198233" y="1164528"/>
                  <a:pt x="12203072" y="2294930"/>
                  <a:pt x="12207910" y="3425333"/>
                </a:cubicBezTo>
                <a:lnTo>
                  <a:pt x="1396" y="7152220"/>
                </a:lnTo>
                <a:cubicBezTo>
                  <a:pt x="-3442" y="5132155"/>
                  <a:pt x="6233" y="2020065"/>
                  <a:pt x="139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(向天歌演示原创免费模板：www.TopPPT.cn)"/>
          <p:cNvSpPr txBox="1"/>
          <p:nvPr/>
        </p:nvSpPr>
        <p:spPr>
          <a:xfrm rot="21154931">
            <a:off x="2721070" y="4567352"/>
            <a:ext cx="5159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BRYANT</a:t>
            </a:r>
            <a:endParaRPr lang="zh-CN" altLang="en-US" sz="9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(向天歌演示原创免费模板：www.TopPPT.cn)"/>
          <p:cNvSpPr txBox="1"/>
          <p:nvPr/>
        </p:nvSpPr>
        <p:spPr>
          <a:xfrm rot="21154710">
            <a:off x="367432" y="2403345"/>
            <a:ext cx="84582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i="1" dirty="0">
                <a:ln w="3175">
                  <a:noFill/>
                </a:ln>
                <a:latin typeface="Arial Black" panose="020B0A04020102020204" pitchFamily="34" charset="0"/>
              </a:rPr>
              <a:t>KOBE</a:t>
            </a:r>
            <a:endParaRPr lang="zh-CN" altLang="en-US" sz="20000" i="1" dirty="0">
              <a:ln w="3175">
                <a:noFill/>
              </a:ln>
              <a:latin typeface="Arial Black" panose="020B0A04020102020204" pitchFamily="34" charset="0"/>
            </a:endParaRPr>
          </a:p>
        </p:txBody>
      </p:sp>
      <p:sp>
        <p:nvSpPr>
          <p:cNvPr id="8" name="TextBox 7(向天歌演示原创免费模板：www.TopPPT.cn)"/>
          <p:cNvSpPr txBox="1"/>
          <p:nvPr/>
        </p:nvSpPr>
        <p:spPr>
          <a:xfrm rot="21126094">
            <a:off x="5394289" y="5601852"/>
            <a:ext cx="2017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WWW.TOPPPT.CN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7" name="Picture 6(向天歌演示原创免费模板：www.TopPPT.cn)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723" y="-458836"/>
            <a:ext cx="8023225" cy="7331349"/>
          </a:xfrm>
          <a:prstGeom prst="rect">
            <a:avLst/>
          </a:prstGeom>
        </p:spPr>
      </p:pic>
      <p:sp>
        <p:nvSpPr>
          <p:cNvPr id="10" name="TextBox 9(向天歌演示原创免费模板：www.TopPPT.cn)"/>
          <p:cNvSpPr txBox="1"/>
          <p:nvPr/>
        </p:nvSpPr>
        <p:spPr>
          <a:xfrm>
            <a:off x="7429696" y="1529678"/>
            <a:ext cx="38977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dirty="0" smtClean="0">
                <a:ln w="3175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W</a:t>
            </a:r>
            <a:r>
              <a:rPr lang="en-US" altLang="zh-CN" sz="9600" i="1" dirty="0" smtClean="0">
                <a:ln w="3175">
                  <a:noFill/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HO</a:t>
            </a:r>
          </a:p>
        </p:txBody>
      </p:sp>
      <p:sp>
        <p:nvSpPr>
          <p:cNvPr id="12" name="TextBox 11(向天歌演示原创免费模板：www.TopPPT.cn)"/>
          <p:cNvSpPr txBox="1"/>
          <p:nvPr/>
        </p:nvSpPr>
        <p:spPr>
          <a:xfrm>
            <a:off x="7429696" y="3095916"/>
            <a:ext cx="38977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dirty="0" smtClean="0">
                <a:ln w="3175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</a:rPr>
              <a:t>I</a:t>
            </a:r>
            <a:endParaRPr lang="en-US" altLang="zh-CN" sz="9600" i="1" dirty="0" smtClean="0">
              <a:ln w="3175">
                <a:noFill/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(向天歌演示原创免费模板：www.TopPPT.cn)"/>
          <p:cNvSpPr txBox="1"/>
          <p:nvPr/>
        </p:nvSpPr>
        <p:spPr>
          <a:xfrm>
            <a:off x="7429696" y="4569023"/>
            <a:ext cx="38977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i="1" dirty="0" smtClean="0">
                <a:ln w="3175">
                  <a:noFill/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AM?</a:t>
            </a:r>
          </a:p>
        </p:txBody>
      </p:sp>
      <p:pic>
        <p:nvPicPr>
          <p:cNvPr id="2" name="Fort Minor - Remember The Name - 原版伴奏(向天歌演示原创免费模板：www.TopPPT.cn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9116" y="-22045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8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100000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8.33333E-7 -4.07407E-6 L 8.33333E-7 -0.4743 " pathEditMode="relative" rAng="0" ptsTypes="AA">
                                          <p:cBhvr>
                                            <p:cTn id="29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8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4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100000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accel="100000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accel="100000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" grpId="1" animBg="1"/>
          <p:bldP spid="3" grpId="2" animBg="1"/>
          <p:bldP spid="6" grpId="0"/>
          <p:bldP spid="6" grpId="1"/>
          <p:bldP spid="5" grpId="0"/>
          <p:bldP spid="8" grpId="0"/>
          <p:bldP spid="8" grpId="1"/>
          <p:bldP spid="10" grpId="0"/>
          <p:bldP spid="12" grpId="0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ac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64" presetClass="path" presetSubtype="0" accel="50000" decel="5000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8.33333E-7 -4.07407E-6 L 8.33333E-7 -0.4743 " pathEditMode="relative" rAng="0" ptsTypes="AA">
                                          <p:cBhvr>
                                            <p:cTn id="29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3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2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8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4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3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10000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accel="100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accel="10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52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" grpId="0" animBg="1"/>
          <p:bldP spid="3" grpId="1" animBg="1"/>
          <p:bldP spid="3" grpId="2" animBg="1"/>
          <p:bldP spid="6" grpId="0"/>
          <p:bldP spid="6" grpId="1"/>
          <p:bldP spid="5" grpId="0"/>
          <p:bldP spid="8" grpId="0"/>
          <p:bldP spid="8" grpId="1"/>
          <p:bldP spid="10" grpId="0"/>
          <p:bldP spid="12" grpId="0"/>
          <p:bldP spid="1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18722"/>
            <a:ext cx="12193057" cy="3829644"/>
          </a:xfrm>
          <a:prstGeom prst="rect">
            <a:avLst/>
          </a:prstGeom>
        </p:spPr>
      </p:pic>
      <p:sp>
        <p:nvSpPr>
          <p:cNvPr id="2" name="Rectangle 1(向天歌演示原创免费模板：www.TopPPT.cn)"/>
          <p:cNvSpPr/>
          <p:nvPr/>
        </p:nvSpPr>
        <p:spPr>
          <a:xfrm>
            <a:off x="-9902018" y="-270934"/>
            <a:ext cx="31997091" cy="71289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TextBox 3(向天歌演示原创免费模板：www.TopPPT.cn)"/>
          <p:cNvSpPr txBox="1"/>
          <p:nvPr/>
        </p:nvSpPr>
        <p:spPr>
          <a:xfrm>
            <a:off x="5030880" y="498681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000" b="1" dirty="0" smtClean="0">
                <a:ln w="3175">
                  <a:noFill/>
                </a:ln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顺位被选中</a:t>
            </a:r>
            <a:endParaRPr lang="zh-CN" altLang="en-US" sz="4000" b="1" dirty="0">
              <a:ln w="3175">
                <a:noFill/>
              </a:ln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(向天歌演示原创免费模板：www.TopPPT.cn)"/>
          <p:cNvSpPr/>
          <p:nvPr/>
        </p:nvSpPr>
        <p:spPr>
          <a:xfrm>
            <a:off x="4301775" y="4986813"/>
            <a:ext cx="8803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i="1" dirty="0">
                <a:ln w="3175">
                  <a:noFill/>
                </a:ln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endParaRPr lang="zh-CN" altLang="en-US" sz="4400" i="1" dirty="0">
              <a:solidFill>
                <a:prstClr val="black"/>
              </a:solidFill>
            </a:endParaRPr>
          </a:p>
        </p:txBody>
      </p:sp>
      <p:sp>
        <p:nvSpPr>
          <p:cNvPr id="6" name="Rectangle 5(向天歌演示原创免费模板：www.TopPPT.cn)"/>
          <p:cNvSpPr/>
          <p:nvPr/>
        </p:nvSpPr>
        <p:spPr>
          <a:xfrm>
            <a:off x="4674407" y="4224516"/>
            <a:ext cx="2864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b="1" i="1" dirty="0" smtClean="0">
                <a:ln w="3175">
                  <a:noFill/>
                </a:ln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KOBE BRYANT</a:t>
            </a:r>
            <a:endParaRPr lang="zh-CN" altLang="en-US" sz="2800" b="1" i="1" dirty="0">
              <a:ln w="3175">
                <a:noFill/>
              </a:ln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8(向天歌演示原创免费模板：www.TopPPT.cn)"/>
          <p:cNvGrpSpPr/>
          <p:nvPr/>
        </p:nvGrpSpPr>
        <p:grpSpPr>
          <a:xfrm rot="17472176">
            <a:off x="-1379128" y="3628081"/>
            <a:ext cx="635203" cy="1560772"/>
            <a:chOff x="10780998" y="4178593"/>
            <a:chExt cx="636300" cy="1563469"/>
          </a:xfrm>
        </p:grpSpPr>
        <p:sp>
          <p:nvSpPr>
            <p:cNvPr id="10" name="Right Triangle 9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ight Triangle 10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3" name="Picture 12(向天歌演示原创免费模板：www.TopPPT.cn)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62049"/>
            <a:ext cx="12193057" cy="6920345"/>
          </a:xfrm>
          <a:prstGeom prst="rect">
            <a:avLst/>
          </a:prstGeom>
        </p:spPr>
      </p:pic>
      <p:sp>
        <p:nvSpPr>
          <p:cNvPr id="18" name="TextBox 17(向天歌演示原创免费模板：www.TopPPT.cn)"/>
          <p:cNvSpPr txBox="1"/>
          <p:nvPr/>
        </p:nvSpPr>
        <p:spPr>
          <a:xfrm>
            <a:off x="2986772" y="2513196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400" b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44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节命中</a:t>
            </a:r>
            <a:endParaRPr lang="zh-CN" altLang="en-US" sz="44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(向天歌演示原创免费模板：www.TopPPT.cn)"/>
          <p:cNvSpPr txBox="1"/>
          <p:nvPr/>
        </p:nvSpPr>
        <p:spPr>
          <a:xfrm>
            <a:off x="2797820" y="3188704"/>
            <a:ext cx="28192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4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次罚球</a:t>
            </a:r>
            <a:endParaRPr lang="zh-CN" altLang="en-US" sz="44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9(向天歌演示原创免费模板：www.TopPPT.cn)"/>
          <p:cNvSpPr/>
          <p:nvPr/>
        </p:nvSpPr>
        <p:spPr>
          <a:xfrm>
            <a:off x="452588" y="2236197"/>
            <a:ext cx="2409634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000" i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14</a:t>
            </a:r>
            <a:endParaRPr lang="zh-CN" altLang="en-US" sz="13000" i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16" name="Straight Connector 15(向天歌演示原创免费模板：www.TopPPT.cn)"/>
          <p:cNvCxnSpPr/>
          <p:nvPr/>
        </p:nvCxnSpPr>
        <p:spPr>
          <a:xfrm>
            <a:off x="2899903" y="2407647"/>
            <a:ext cx="2628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(向天歌演示原创免费模板：www.TopPPT.cn)"/>
          <p:cNvCxnSpPr/>
          <p:nvPr/>
        </p:nvCxnSpPr>
        <p:spPr>
          <a:xfrm>
            <a:off x="702320" y="4092891"/>
            <a:ext cx="277177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(向天歌演示原创免费模板：www.TopPPT.cn)"/>
          <p:cNvGrpSpPr/>
          <p:nvPr/>
        </p:nvGrpSpPr>
        <p:grpSpPr>
          <a:xfrm rot="17519419" flipH="1">
            <a:off x="26182" y="996712"/>
            <a:ext cx="269678" cy="662632"/>
            <a:chOff x="10780998" y="4178593"/>
            <a:chExt cx="636300" cy="1563469"/>
          </a:xfrm>
        </p:grpSpPr>
        <p:sp>
          <p:nvSpPr>
            <p:cNvPr id="31" name="Right Triangle 30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Right Triangle 31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Group 32(向天歌演示原创免费模板：www.TopPPT.cn)"/>
          <p:cNvGrpSpPr/>
          <p:nvPr/>
        </p:nvGrpSpPr>
        <p:grpSpPr>
          <a:xfrm rot="17519419" flipH="1">
            <a:off x="1869341" y="-123727"/>
            <a:ext cx="268182" cy="658956"/>
            <a:chOff x="10780998" y="4178593"/>
            <a:chExt cx="636300" cy="1563469"/>
          </a:xfrm>
        </p:grpSpPr>
        <p:sp>
          <p:nvSpPr>
            <p:cNvPr id="34" name="Right Triangle 33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Right Triangle 34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Group 35(向天歌演示原创免费模板：www.TopPPT.cn)"/>
          <p:cNvGrpSpPr/>
          <p:nvPr/>
        </p:nvGrpSpPr>
        <p:grpSpPr>
          <a:xfrm rot="19704177">
            <a:off x="3766944" y="4340032"/>
            <a:ext cx="137189" cy="337088"/>
            <a:chOff x="10780998" y="4178593"/>
            <a:chExt cx="636300" cy="1563469"/>
          </a:xfrm>
        </p:grpSpPr>
        <p:sp>
          <p:nvSpPr>
            <p:cNvPr id="37" name="Right Triangle 36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Right Triangle 37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Right Triangle 39(向天歌演示原创免费模板：www.TopPPT.cn)"/>
          <p:cNvSpPr/>
          <p:nvPr/>
        </p:nvSpPr>
        <p:spPr>
          <a:xfrm flipH="1">
            <a:off x="8377614" y="2825438"/>
            <a:ext cx="3820002" cy="4032562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3(向天歌演示原创免费模板：www.TopPPT.cn)"/>
          <p:cNvSpPr/>
          <p:nvPr/>
        </p:nvSpPr>
        <p:spPr>
          <a:xfrm>
            <a:off x="8845189" y="5277788"/>
            <a:ext cx="3352427" cy="621723"/>
          </a:xfrm>
          <a:custGeom>
            <a:avLst/>
            <a:gdLst>
              <a:gd name="connsiteX0" fmla="*/ 0 w 3619499"/>
              <a:gd name="connsiteY0" fmla="*/ 0 h 685800"/>
              <a:gd name="connsiteX1" fmla="*/ 3619499 w 3619499"/>
              <a:gd name="connsiteY1" fmla="*/ 0 h 685800"/>
              <a:gd name="connsiteX2" fmla="*/ 3619499 w 3619499"/>
              <a:gd name="connsiteY2" fmla="*/ 685800 h 685800"/>
              <a:gd name="connsiteX3" fmla="*/ 0 w 3619499"/>
              <a:gd name="connsiteY3" fmla="*/ 685800 h 685800"/>
              <a:gd name="connsiteX4" fmla="*/ 0 w 3619499"/>
              <a:gd name="connsiteY4" fmla="*/ 0 h 685800"/>
              <a:gd name="connsiteX0" fmla="*/ 514350 w 3619499"/>
              <a:gd name="connsiteY0" fmla="*/ 0 h 685800"/>
              <a:gd name="connsiteX1" fmla="*/ 3619499 w 3619499"/>
              <a:gd name="connsiteY1" fmla="*/ 0 h 685800"/>
              <a:gd name="connsiteX2" fmla="*/ 3619499 w 3619499"/>
              <a:gd name="connsiteY2" fmla="*/ 685800 h 685800"/>
              <a:gd name="connsiteX3" fmla="*/ 0 w 3619499"/>
              <a:gd name="connsiteY3" fmla="*/ 685800 h 685800"/>
              <a:gd name="connsiteX4" fmla="*/ 514350 w 3619499"/>
              <a:gd name="connsiteY4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499" h="685800">
                <a:moveTo>
                  <a:pt x="514350" y="0"/>
                </a:moveTo>
                <a:lnTo>
                  <a:pt x="3619499" y="0"/>
                </a:lnTo>
                <a:lnTo>
                  <a:pt x="3619499" y="685800"/>
                </a:lnTo>
                <a:lnTo>
                  <a:pt x="0" y="685800"/>
                </a:lnTo>
                <a:lnTo>
                  <a:pt x="5143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92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8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0 0.16621 " pathEditMode="relative" rAng="0" ptsTypes="AA">
                                          <p:cBhvr>
                                            <p:cTn id="8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grpId="0" nodeType="withEffect" p14:presetBounceEnd="46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6.25E-7 -4.07407E-6 L 1.31419 -4.07407E-6 " pathEditMode="relative" rAng="0" ptsTypes="AA">
                                          <p:cBhvr>
                                            <p:cTn id="17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2.91667E-6 -1.11111E-6 L 0.07357 0.14884 " pathEditMode="relative" rAng="0" ptsTypes="AA">
                                          <p:cBhvr>
                                            <p:cTn id="2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72" y="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decel="100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2.91667E-6 -1.11111E-6 L 0.07357 0.14884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72" y="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decel="100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1.04167E-6 1.48148E-6 L 0.05846 0.10486 " pathEditMode="relative" rAng="0" ptsTypes="AA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17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accel="100000" fill="hold" grpId="0" nodeType="withEffect" p14:presetBounceEnd="525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4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46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2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4" grpId="0"/>
          <p:bldP spid="18" grpId="0"/>
          <p:bldP spid="19" grpId="0"/>
          <p:bldP spid="20" grpId="0"/>
          <p:bldP spid="40" grpId="0" animBg="1"/>
          <p:bldP spid="40" grpId="1" animBg="1"/>
          <p:bldP spid="41" grpId="0" animBg="1"/>
          <p:bldP spid="4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8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000" y="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2.59259E-6 L 0 0.16621 " pathEditMode="relative" rAng="0" ptsTypes="AA">
                                          <p:cBhvr>
                                            <p:cTn id="8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8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0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63" presetClass="path" presetSubtype="0" accel="50000" decel="5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6.25E-7 -4.07407E-6 L 1.31419 -4.07407E-6 " pathEditMode="relative" rAng="0" ptsTypes="AA">
                                          <p:cBhvr>
                                            <p:cTn id="17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decel="10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2.91667E-6 -1.11111E-6 L 0.07357 0.14884 " pathEditMode="relative" rAng="0" ptsTypes="AA">
                                          <p:cBhvr>
                                            <p:cTn id="2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72" y="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decel="100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2.91667E-6 -1.11111E-6 L 0.07357 0.14884 " pathEditMode="relative" rAng="0" ptsTypes="AA">
                                          <p:cBhvr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72" y="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decel="10000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1.04167E-6 1.48148E-6 L 0.05846 0.10486 " pathEditMode="relative" rAng="0" ptsTypes="AA">
                                          <p:cBhvr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17" y="52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2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ac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2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4" grpId="0"/>
          <p:bldP spid="18" grpId="0"/>
          <p:bldP spid="19" grpId="0"/>
          <p:bldP spid="20" grpId="0"/>
          <p:bldP spid="40" grpId="0" animBg="1"/>
          <p:bldP spid="40" grpId="1" animBg="1"/>
          <p:bldP spid="41" grpId="0" animBg="1"/>
          <p:bldP spid="41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(向天歌演示原创免费模板：www.TopPPT.cn)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4981" y="-297"/>
            <a:ext cx="7517019" cy="6858594"/>
          </a:xfrm>
          <a:prstGeom prst="rect">
            <a:avLst/>
          </a:prstGeom>
        </p:spPr>
      </p:pic>
      <p:pic>
        <p:nvPicPr>
          <p:cNvPr id="2" name="Picture 1(向天歌演示原创免费模板：www.TopPPT.cn)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1050" y="1299783"/>
            <a:ext cx="6644880" cy="5558217"/>
          </a:xfrm>
          <a:prstGeom prst="rect">
            <a:avLst/>
          </a:prstGeom>
        </p:spPr>
      </p:pic>
      <p:sp>
        <p:nvSpPr>
          <p:cNvPr id="8" name="TextBox 7(向天歌演示原创免费模板：www.TopPPT.cn)"/>
          <p:cNvSpPr txBox="1"/>
          <p:nvPr/>
        </p:nvSpPr>
        <p:spPr>
          <a:xfrm>
            <a:off x="2260462" y="2134670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66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66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(向天歌演示原创免费模板：www.TopPPT.cn)"/>
          <p:cNvSpPr txBox="1"/>
          <p:nvPr/>
        </p:nvSpPr>
        <p:spPr>
          <a:xfrm>
            <a:off x="913589" y="3111411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4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圣诞大战</a:t>
            </a:r>
            <a:endParaRPr lang="zh-CN" altLang="en-US" sz="44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(向天歌演示原创免费模板：www.TopPPT.cn)"/>
          <p:cNvSpPr/>
          <p:nvPr/>
        </p:nvSpPr>
        <p:spPr>
          <a:xfrm>
            <a:off x="771758" y="2106740"/>
            <a:ext cx="8691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i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</a:t>
            </a:r>
            <a:endParaRPr lang="zh-CN" altLang="en-US" sz="8000" i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Rectangle 10(向天歌演示原创免费模板：www.TopPPT.cn)"/>
          <p:cNvSpPr/>
          <p:nvPr/>
        </p:nvSpPr>
        <p:spPr>
          <a:xfrm>
            <a:off x="742951" y="2134966"/>
            <a:ext cx="56083" cy="18434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12(向天歌演示原创免费模板：www.TopPPT.cn)"/>
          <p:cNvSpPr/>
          <p:nvPr/>
        </p:nvSpPr>
        <p:spPr>
          <a:xfrm>
            <a:off x="757523" y="3932926"/>
            <a:ext cx="3346064" cy="45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3(向天歌演示原创免费模板：www.TopPPT.cn)"/>
          <p:cNvSpPr/>
          <p:nvPr/>
        </p:nvSpPr>
        <p:spPr>
          <a:xfrm>
            <a:off x="757523" y="2134670"/>
            <a:ext cx="3346064" cy="45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4(向天歌演示原创免费模板：www.TopPPT.cn)"/>
          <p:cNvSpPr/>
          <p:nvPr/>
        </p:nvSpPr>
        <p:spPr>
          <a:xfrm>
            <a:off x="4040218" y="2134966"/>
            <a:ext cx="63369" cy="3961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Rectangle 16(向天歌演示原创免费模板：www.TopPPT.cn)"/>
          <p:cNvSpPr/>
          <p:nvPr/>
        </p:nvSpPr>
        <p:spPr>
          <a:xfrm>
            <a:off x="4040218" y="3559545"/>
            <a:ext cx="63369" cy="39613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11(向天歌演示原创免费模板：www.TopPPT.cn)"/>
          <p:cNvSpPr/>
          <p:nvPr/>
        </p:nvSpPr>
        <p:spPr>
          <a:xfrm>
            <a:off x="1456503" y="2106740"/>
            <a:ext cx="8691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i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5</a:t>
            </a:r>
            <a:endParaRPr lang="zh-CN" altLang="en-US" sz="8000" i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6" name="Rectangle 15(向天歌演示原创免费模板：www.TopPPT.cn)"/>
          <p:cNvSpPr/>
          <p:nvPr/>
        </p:nvSpPr>
        <p:spPr>
          <a:xfrm>
            <a:off x="1456503" y="2106740"/>
            <a:ext cx="8691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i="1" dirty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9</a:t>
            </a:r>
            <a:endParaRPr lang="zh-CN" altLang="en-US" sz="8000" i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00615"/>
      </p:ext>
    </p:extLst>
  </p:cSld>
  <p:clrMapOvr>
    <a:masterClrMapping/>
  </p:clrMapOvr>
  <p:transition spd="slow" advClick="0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90000" fill="hold" grpId="0" nodeType="withEffect" p14:presetBounceEnd="73333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3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3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90000" fill="hold" grpId="0" nodeType="withEffect" p14:presetBounceEnd="73333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3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xit" presetSubtype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up)">
                                          <p:cBhvr>
                                            <p:cTn id="4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7" grpId="0"/>
          <p:bldP spid="11" grpId="0" animBg="1"/>
          <p:bldP spid="13" grpId="0" animBg="1"/>
          <p:bldP spid="14" grpId="0" animBg="1"/>
          <p:bldP spid="15" grpId="0" animBg="1"/>
          <p:bldP spid="17" grpId="0" animBg="1"/>
          <p:bldP spid="12" grpId="0"/>
          <p:bldP spid="12" grpId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9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9000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12" presetClass="exit" presetSubtype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wipe(up)">
                                          <p:cBhvr>
                                            <p:cTn id="4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7" grpId="0"/>
          <p:bldP spid="11" grpId="0" animBg="1"/>
          <p:bldP spid="13" grpId="0" animBg="1"/>
          <p:bldP spid="14" grpId="0" animBg="1"/>
          <p:bldP spid="15" grpId="0" animBg="1"/>
          <p:bldP spid="17" grpId="0" animBg="1"/>
          <p:bldP spid="12" grpId="0"/>
          <p:bldP spid="12" grpId="1"/>
          <p:bldP spid="16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(向天歌演示原创免费模板：www.TopPPT.cn)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" name="Picture 3(向天歌演示原创免费模板：www.TopPPT.cn)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720" y="-297"/>
            <a:ext cx="11449280" cy="6858594"/>
          </a:xfrm>
          <a:prstGeom prst="rect">
            <a:avLst/>
          </a:prstGeom>
        </p:spPr>
      </p:pic>
      <p:sp>
        <p:nvSpPr>
          <p:cNvPr id="29" name="Rectangle 28(向天歌演示原创免费模板：www.TopPPT.cn)"/>
          <p:cNvSpPr/>
          <p:nvPr/>
        </p:nvSpPr>
        <p:spPr>
          <a:xfrm>
            <a:off x="771758" y="2105561"/>
            <a:ext cx="155363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i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19</a:t>
            </a:r>
            <a:endParaRPr lang="zh-CN" altLang="en-US" sz="8000" i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TextBox 8(向天歌演示原创免费模板：www.TopPPT.cn)"/>
          <p:cNvSpPr txBox="1"/>
          <p:nvPr/>
        </p:nvSpPr>
        <p:spPr>
          <a:xfrm>
            <a:off x="9144377" y="3147129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66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赛季</a:t>
            </a:r>
            <a:endParaRPr lang="zh-CN" altLang="en-US" sz="66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(向天歌演示原创免费模板：www.TopPPT.cn)"/>
          <p:cNvSpPr txBox="1"/>
          <p:nvPr/>
        </p:nvSpPr>
        <p:spPr>
          <a:xfrm>
            <a:off x="8273754" y="236764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54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紫金王朝</a:t>
            </a:r>
            <a:endParaRPr lang="zh-CN" altLang="en-US" sz="54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Straight Connector 10(向天歌演示原创免费模板：www.TopPPT.cn)"/>
          <p:cNvCxnSpPr/>
          <p:nvPr/>
        </p:nvCxnSpPr>
        <p:spPr>
          <a:xfrm>
            <a:off x="7648925" y="1877260"/>
            <a:ext cx="512946" cy="4781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(向天歌演示原创免费模板：www.TopPPT.cn)"/>
          <p:cNvCxnSpPr/>
          <p:nvPr/>
        </p:nvCxnSpPr>
        <p:spPr>
          <a:xfrm>
            <a:off x="10284143" y="4200401"/>
            <a:ext cx="512946" cy="4781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(向天歌演示原创免费模板：www.TopPPT.cn)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52137"/>
            <a:ext cx="6572395" cy="5543551"/>
          </a:xfrm>
          <a:prstGeom prst="rect">
            <a:avLst/>
          </a:prstGeom>
        </p:spPr>
      </p:pic>
      <p:sp>
        <p:nvSpPr>
          <p:cNvPr id="33" name="Right Triangle 32(向天歌演示原创免费模板：www.TopPPT.cn)"/>
          <p:cNvSpPr/>
          <p:nvPr/>
        </p:nvSpPr>
        <p:spPr>
          <a:xfrm flipH="1" flipV="1">
            <a:off x="6572394" y="-4"/>
            <a:ext cx="5619602" cy="1829639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Right Triangle 33(向天歌演示原创免费模板：www.TopPPT.cn)"/>
          <p:cNvSpPr/>
          <p:nvPr/>
        </p:nvSpPr>
        <p:spPr>
          <a:xfrm>
            <a:off x="0" y="4781550"/>
            <a:ext cx="6377663" cy="207645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34(向天歌演示原创免费模板：www.TopPPT.cn)"/>
          <p:cNvSpPr/>
          <p:nvPr/>
        </p:nvSpPr>
        <p:spPr>
          <a:xfrm>
            <a:off x="0" y="1"/>
            <a:ext cx="12192000" cy="172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Rectangle 35(向天歌演示原创免费模板：www.TopPPT.cn)"/>
          <p:cNvSpPr/>
          <p:nvPr/>
        </p:nvSpPr>
        <p:spPr>
          <a:xfrm>
            <a:off x="0" y="1719018"/>
            <a:ext cx="12192000" cy="172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Rectangle 36(向天歌演示原创免费模板：www.TopPPT.cn)"/>
          <p:cNvSpPr/>
          <p:nvPr/>
        </p:nvSpPr>
        <p:spPr>
          <a:xfrm>
            <a:off x="0" y="3414870"/>
            <a:ext cx="12192000" cy="172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37(向天歌演示原创免费模板：www.TopPPT.cn)"/>
          <p:cNvSpPr/>
          <p:nvPr/>
        </p:nvSpPr>
        <p:spPr>
          <a:xfrm>
            <a:off x="0" y="5133887"/>
            <a:ext cx="12192000" cy="1724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5(向天歌演示原创免费模板：www.TopPPT.cn)"/>
          <p:cNvSpPr/>
          <p:nvPr/>
        </p:nvSpPr>
        <p:spPr>
          <a:xfrm rot="1050606">
            <a:off x="11652213" y="-2406163"/>
            <a:ext cx="3588157" cy="2609072"/>
          </a:xfrm>
          <a:custGeom>
            <a:avLst/>
            <a:gdLst>
              <a:gd name="connsiteX0" fmla="*/ 0 w 6129532"/>
              <a:gd name="connsiteY0" fmla="*/ 0 h 4456993"/>
              <a:gd name="connsiteX1" fmla="*/ 6129532 w 6129532"/>
              <a:gd name="connsiteY1" fmla="*/ 0 h 4456993"/>
              <a:gd name="connsiteX2" fmla="*/ 6129531 w 6129532"/>
              <a:gd name="connsiteY2" fmla="*/ 2966800 h 4456993"/>
              <a:gd name="connsiteX3" fmla="*/ 1406148 w 6129532"/>
              <a:gd name="connsiteY3" fmla="*/ 4456993 h 4456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9532" h="4456993">
                <a:moveTo>
                  <a:pt x="0" y="0"/>
                </a:moveTo>
                <a:lnTo>
                  <a:pt x="6129532" y="0"/>
                </a:lnTo>
                <a:lnTo>
                  <a:pt x="6129531" y="2966800"/>
                </a:lnTo>
                <a:lnTo>
                  <a:pt x="1406148" y="445699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(向天歌演示原创免费模板：www.TopPPT.cn)"/>
          <p:cNvSpPr/>
          <p:nvPr/>
        </p:nvSpPr>
        <p:spPr>
          <a:xfrm>
            <a:off x="12696537" y="-2561442"/>
            <a:ext cx="2871550" cy="2587183"/>
          </a:xfrm>
          <a:custGeom>
            <a:avLst/>
            <a:gdLst>
              <a:gd name="connsiteX0" fmla="*/ 0 w 4905375"/>
              <a:gd name="connsiteY0" fmla="*/ 2933700 h 2933700"/>
              <a:gd name="connsiteX1" fmla="*/ 966800 w 4905375"/>
              <a:gd name="connsiteY1" fmla="*/ 0 h 2933700"/>
              <a:gd name="connsiteX2" fmla="*/ 4905375 w 4905375"/>
              <a:gd name="connsiteY2" fmla="*/ 2933700 h 2933700"/>
              <a:gd name="connsiteX3" fmla="*/ 0 w 4905375"/>
              <a:gd name="connsiteY3" fmla="*/ 2933700 h 2933700"/>
              <a:gd name="connsiteX0" fmla="*/ 0 w 4905375"/>
              <a:gd name="connsiteY0" fmla="*/ 4371975 h 4371975"/>
              <a:gd name="connsiteX1" fmla="*/ 862025 w 4905375"/>
              <a:gd name="connsiteY1" fmla="*/ 0 h 4371975"/>
              <a:gd name="connsiteX2" fmla="*/ 4905375 w 4905375"/>
              <a:gd name="connsiteY2" fmla="*/ 4371975 h 4371975"/>
              <a:gd name="connsiteX3" fmla="*/ 0 w 4905375"/>
              <a:gd name="connsiteY3" fmla="*/ 4371975 h 4371975"/>
              <a:gd name="connsiteX0" fmla="*/ 0 w 4905375"/>
              <a:gd name="connsiteY0" fmla="*/ 4391025 h 4391025"/>
              <a:gd name="connsiteX1" fmla="*/ 804875 w 4905375"/>
              <a:gd name="connsiteY1" fmla="*/ 0 h 4391025"/>
              <a:gd name="connsiteX2" fmla="*/ 4905375 w 4905375"/>
              <a:gd name="connsiteY2" fmla="*/ 4391025 h 4391025"/>
              <a:gd name="connsiteX3" fmla="*/ 0 w 4905375"/>
              <a:gd name="connsiteY3" fmla="*/ 4391025 h 4391025"/>
              <a:gd name="connsiteX0" fmla="*/ 0 w 4905375"/>
              <a:gd name="connsiteY0" fmla="*/ 4419600 h 4419600"/>
              <a:gd name="connsiteX1" fmla="*/ 795350 w 4905375"/>
              <a:gd name="connsiteY1" fmla="*/ 0 h 4419600"/>
              <a:gd name="connsiteX2" fmla="*/ 4905375 w 4905375"/>
              <a:gd name="connsiteY2" fmla="*/ 4419600 h 4419600"/>
              <a:gd name="connsiteX3" fmla="*/ 0 w 4905375"/>
              <a:gd name="connsiteY3" fmla="*/ 4419600 h 441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4419600">
                <a:moveTo>
                  <a:pt x="0" y="4419600"/>
                </a:moveTo>
                <a:lnTo>
                  <a:pt x="795350" y="0"/>
                </a:lnTo>
                <a:lnTo>
                  <a:pt x="4905375" y="4419600"/>
                </a:lnTo>
                <a:lnTo>
                  <a:pt x="0" y="4419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17(向天歌演示原创免费模板：www.TopPPT.cn)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9083" y="1644008"/>
            <a:ext cx="7050928" cy="5213992"/>
          </a:xfrm>
          <a:prstGeom prst="rect">
            <a:avLst/>
          </a:prstGeom>
        </p:spPr>
      </p:pic>
      <p:grpSp>
        <p:nvGrpSpPr>
          <p:cNvPr id="19" name="Group 18(向天歌演示原创免费模板：www.TopPPT.cn)"/>
          <p:cNvGrpSpPr/>
          <p:nvPr/>
        </p:nvGrpSpPr>
        <p:grpSpPr>
          <a:xfrm rot="17519419" flipH="1">
            <a:off x="5690799" y="1185747"/>
            <a:ext cx="269678" cy="662632"/>
            <a:chOff x="10780998" y="4178593"/>
            <a:chExt cx="636300" cy="1563469"/>
          </a:xfrm>
        </p:grpSpPr>
        <p:sp>
          <p:nvSpPr>
            <p:cNvPr id="20" name="Right Triangle 19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ight Triangle 20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Group 21(向天歌演示原创免费模板：www.TopPPT.cn)"/>
          <p:cNvGrpSpPr/>
          <p:nvPr/>
        </p:nvGrpSpPr>
        <p:grpSpPr>
          <a:xfrm rot="865928" flipH="1">
            <a:off x="10366686" y="1094896"/>
            <a:ext cx="268182" cy="658956"/>
            <a:chOff x="10780998" y="4178593"/>
            <a:chExt cx="636300" cy="1563469"/>
          </a:xfrm>
        </p:grpSpPr>
        <p:sp>
          <p:nvSpPr>
            <p:cNvPr id="23" name="Right Triangle 22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ight Triangle 23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Group 24(向天歌演示原创免费模板：www.TopPPT.cn)"/>
          <p:cNvGrpSpPr/>
          <p:nvPr/>
        </p:nvGrpSpPr>
        <p:grpSpPr>
          <a:xfrm rot="3590900" flipH="1">
            <a:off x="11776650" y="3099523"/>
            <a:ext cx="268182" cy="658956"/>
            <a:chOff x="10780998" y="4178593"/>
            <a:chExt cx="636300" cy="1563469"/>
          </a:xfrm>
        </p:grpSpPr>
        <p:sp>
          <p:nvSpPr>
            <p:cNvPr id="26" name="Right Triangle 25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Right Triangle 26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Straight Connector 31(向天歌演示原创免费模板：www.TopPPT.cn)"/>
          <p:cNvCxnSpPr/>
          <p:nvPr/>
        </p:nvCxnSpPr>
        <p:spPr>
          <a:xfrm rot="3821090">
            <a:off x="10420116" y="233189"/>
            <a:ext cx="1811744" cy="181174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(向天歌演示原创免费模板：www.TopPPT.cn)"/>
          <p:cNvCxnSpPr/>
          <p:nvPr/>
        </p:nvCxnSpPr>
        <p:spPr>
          <a:xfrm rot="3821090">
            <a:off x="10563118" y="156930"/>
            <a:ext cx="1849844" cy="1849844"/>
          </a:xfrm>
          <a:prstGeom prst="line">
            <a:avLst/>
          </a:prstGeom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(向天歌演示原创免费模板：www.TopPPT.cn)"/>
          <p:cNvCxnSpPr/>
          <p:nvPr/>
        </p:nvCxnSpPr>
        <p:spPr>
          <a:xfrm rot="3821090">
            <a:off x="10849146" y="-307836"/>
            <a:ext cx="1213365" cy="1213365"/>
          </a:xfrm>
          <a:prstGeom prst="line">
            <a:avLst/>
          </a:prstGeom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(向天歌演示原创免费模板：www.TopPPT.cn)"/>
          <p:cNvSpPr/>
          <p:nvPr/>
        </p:nvSpPr>
        <p:spPr>
          <a:xfrm rot="1082742">
            <a:off x="2103316" y="3526388"/>
            <a:ext cx="302518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dirty="0" smtClean="0">
                <a:ln w="3175">
                  <a:noFill/>
                </a:ln>
                <a:latin typeface="Arial Black" panose="020B0A04020102020204" pitchFamily="34" charset="0"/>
              </a:rPr>
              <a:t>24</a:t>
            </a:r>
            <a:endParaRPr lang="zh-CN" altLang="en-US" sz="16600" dirty="0">
              <a:ln w="3175">
                <a:noFill/>
              </a:ln>
              <a:latin typeface="Arial Black" panose="020B0A04020102020204" pitchFamily="34" charset="0"/>
            </a:endParaRPr>
          </a:p>
        </p:txBody>
      </p:sp>
      <p:sp>
        <p:nvSpPr>
          <p:cNvPr id="47" name="TextBox 46(向天歌演示原创免费模板：www.TopPPT.cn)"/>
          <p:cNvSpPr txBox="1"/>
          <p:nvPr/>
        </p:nvSpPr>
        <p:spPr>
          <a:xfrm rot="998176">
            <a:off x="1601985" y="5362098"/>
            <a:ext cx="3050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pPr algn="dist"/>
            <a:r>
              <a:rPr lang="zh-CN" altLang="en-US" sz="72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号球衣</a:t>
            </a:r>
            <a:endParaRPr lang="zh-CN" altLang="en-US" sz="72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8(向天歌演示原创免费模板：www.TopPPT.cn)"/>
          <p:cNvSpPr/>
          <p:nvPr/>
        </p:nvSpPr>
        <p:spPr>
          <a:xfrm>
            <a:off x="0" y="1"/>
            <a:ext cx="17814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Rectangle 49(向天歌演示原创免费模板：www.TopPPT.cn)"/>
          <p:cNvSpPr/>
          <p:nvPr/>
        </p:nvSpPr>
        <p:spPr>
          <a:xfrm>
            <a:off x="1747723" y="-297"/>
            <a:ext cx="1781432" cy="68582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Rectangle 50(向天歌演示原创免费模板：www.TopPPT.cn)"/>
          <p:cNvSpPr/>
          <p:nvPr/>
        </p:nvSpPr>
        <p:spPr>
          <a:xfrm>
            <a:off x="3494327" y="1"/>
            <a:ext cx="17814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51(向天歌演示原创免费模板：www.TopPPT.cn)"/>
          <p:cNvSpPr/>
          <p:nvPr/>
        </p:nvSpPr>
        <p:spPr>
          <a:xfrm>
            <a:off x="5242050" y="1"/>
            <a:ext cx="17814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Rectangle 52(向天歌演示原创免费模板：www.TopPPT.cn)"/>
          <p:cNvSpPr/>
          <p:nvPr/>
        </p:nvSpPr>
        <p:spPr>
          <a:xfrm>
            <a:off x="7011830" y="1"/>
            <a:ext cx="17814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Rectangle 53(向天歌演示原创免费模板：www.TopPPT.cn)"/>
          <p:cNvSpPr/>
          <p:nvPr/>
        </p:nvSpPr>
        <p:spPr>
          <a:xfrm>
            <a:off x="8711294" y="1"/>
            <a:ext cx="178143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Rectangle 54(向天歌演示原创免费模板：www.TopPPT.cn)"/>
          <p:cNvSpPr/>
          <p:nvPr/>
        </p:nvSpPr>
        <p:spPr>
          <a:xfrm>
            <a:off x="10410564" y="-297"/>
            <a:ext cx="1781432" cy="68582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59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2.22222E-6 L 0.55534 0.13982 " pathEditMode="relative" rAng="0" ptsTypes="AA">
                                          <p:cBhvr>
                                            <p:cTn id="6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60" y="6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7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7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 p14:presetBounceEnd="7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70833E-6 -4.81481E-6 L -0.02097 -0.03472 " pathEditMode="relative" rAng="0" ptsTypes="AA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-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22" presetClass="exit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125E-6 -2.22222E-6 L 0.0112 0.01713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0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2" presetClass="exit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4.58333E-6 3.7037E-6 L -1.0026 0.99652 " pathEditMode="relative" rAng="0" ptsTypes="AA">
                                          <p:cBhvr>
                                            <p:cTn id="6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130" y="49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80000" y="2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58333E-6 3.7037E-6 L -1.04036 0.99236 " pathEditMode="relative" rAng="0" ptsTypes="AA">
                                          <p:cBhvr>
                                            <p:cTn id="7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018" y="4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280000" y="2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Motion origin="layout" path="M -4.58333E-6 -4.81481E-6 L 0.04089 0.06158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" y="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-2.91667E-6 0 L -0.10429 0.0011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1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Motion origin="layout" path="M 2.08333E-6 1.11111E-6 L -0.04714 0.13079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Motion origin="layout" path="M 2.5E-6 1.11111E-6 L -0.00729 0.03287 " pathEditMode="relative" rAng="0" ptsTypes="AA">
                                          <p:cBhvr>
                                            <p:cTn id="94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22" presetClass="exit" presetSubtype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0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50000" decel="5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3.75E-6 -2.22222E-6 L -0.01237 0.06922 " pathEditMode="relative" rAng="0" ptsTypes="AA">
                                          <p:cBhvr>
                                            <p:cTn id="10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22" presetClass="exit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4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2.5E-6 1.11111E-6 L -0.02383 0.13194 " pathEditMode="relative" rAng="0" ptsTypes="AA">
                                          <p:cBhvr>
                                            <p:cTn id="110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22" presetClass="exit" presetSubtype="1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accel="100000" fill="hold" nodeType="withEffect" p14:presetBounceEnd="70000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100000" fill="hold" grpId="0" nodeType="withEffect" p14:presetBounceEnd="66667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0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1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100000" fill="hold" grpId="0" nodeType="withEffect" p14:presetBounceEnd="66667">
                                      <p:stCondLst>
                                        <p:cond delay="76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4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4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4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9" grpId="0"/>
          <p:bldP spid="10" grpId="0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46" grpId="0"/>
          <p:bldP spid="47" grpId="0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125E-6 -2.22222E-6 L 0.55534 0.13982 " pathEditMode="relative" rAng="0" ptsTypes="AA">
                                          <p:cBhvr>
                                            <p:cTn id="6" dur="8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760" y="69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7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6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7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70833E-6 -4.81481E-6 L -0.02097 -0.03472 " pathEditMode="relative" rAng="0" ptsTypes="AA">
                                          <p:cBhvr>
                                            <p:cTn id="2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5" y="-1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22" presetClass="exit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125E-6 -2.22222E-6 L 0.0112 0.01713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0" y="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2" presetClass="exit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4.58333E-6 3.7037E-6 L -1.0026 0.99652 " pathEditMode="relative" rAng="0" ptsTypes="AA">
                                          <p:cBhvr>
                                            <p:cTn id="6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130" y="49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280000" y="2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fill="hold" grpId="2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58333E-6 3.7037E-6 L -1.04036 0.99236 " pathEditMode="relative" rAng="0" ptsTypes="AA">
                                          <p:cBhvr>
                                            <p:cTn id="7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018" y="496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280000" y="2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fill="hold" grpId="2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Motion origin="layout" path="M -4.58333E-6 -4.81481E-6 L 0.04089 0.06158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44" y="30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-2.91667E-6 0 L -0.10429 0.00116 " pathEditMode="relative" rAng="0" ptsTypes="AA">
                                          <p:cBhvr>
                                            <p:cTn id="8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1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2" presetClass="path" presetSubtype="0" accel="50000" decel="50000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animMotion origin="layout" path="M 2.08333E-6 1.11111E-6 L -0.04714 0.13079 " pathEditMode="relative" rAng="0" ptsTypes="AA">
                                          <p:cBhvr>
                                            <p:cTn id="8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22" presetClass="entr" presetSubtype="1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2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decel="50000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animMotion origin="layout" path="M 2.5E-6 1.11111E-6 L -0.00729 0.03287 " pathEditMode="relative" rAng="0" ptsTypes="AA">
                                          <p:cBhvr>
                                            <p:cTn id="94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5" y="16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22" presetClass="exit" presetSubtype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22" presetClass="entr" presetSubtype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0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42" presetClass="path" presetSubtype="0" accel="50000" decel="5000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3.75E-6 -2.22222E-6 L -0.01237 0.06922 " pathEditMode="relative" rAng="0" ptsTypes="AA">
                                          <p:cBhvr>
                                            <p:cTn id="10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5" y="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3" presetID="22" presetClass="exit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04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8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2.5E-6 1.11111E-6 L -0.02383 0.13194 " pathEditMode="relative" rAng="0" ptsTypes="AA">
                                          <p:cBhvr>
                                            <p:cTn id="110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98" y="6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22" presetClass="exit" presetSubtype="1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1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accel="100000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2" presetClass="entr" presetSubtype="4" accel="10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accel="100000" fill="hold" grpId="0" nodeType="withEffect">
                                      <p:stCondLst>
                                        <p:cond delay="76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4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8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grpId="0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4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2" presetClass="entr" presetSubtype="1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7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22" presetClass="entr" presetSubtype="4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2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4" fill="hold" grpId="0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6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9" grpId="0"/>
          <p:bldP spid="10" grpId="0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16" grpId="0" animBg="1"/>
          <p:bldP spid="16" grpId="1" animBg="1"/>
          <p:bldP spid="16" grpId="2" animBg="1"/>
          <p:bldP spid="17" grpId="0" animBg="1"/>
          <p:bldP spid="17" grpId="1" animBg="1"/>
          <p:bldP spid="17" grpId="2" animBg="1"/>
          <p:bldP spid="46" grpId="0"/>
          <p:bldP spid="47" grpId="0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(向天歌演示原创免费模板：www.TopPPT.cn)"/>
          <p:cNvGrpSpPr/>
          <p:nvPr/>
        </p:nvGrpSpPr>
        <p:grpSpPr>
          <a:xfrm>
            <a:off x="-20676099" y="-8959989"/>
            <a:ext cx="32860824" cy="17589639"/>
            <a:chOff x="-32477287" y="-12773987"/>
            <a:chExt cx="47871249" cy="25624371"/>
          </a:xfrm>
        </p:grpSpPr>
        <p:pic>
          <p:nvPicPr>
            <p:cNvPr id="5" name="Picture 4(向天歌演示原创免费模板：www.TopPPT.cn)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075894" y="177385"/>
              <a:ext cx="22469856" cy="12672999"/>
            </a:xfrm>
            <a:prstGeom prst="rect">
              <a:avLst/>
            </a:prstGeom>
          </p:spPr>
        </p:pic>
        <p:sp>
          <p:nvSpPr>
            <p:cNvPr id="11" name="Rectangle 10(向天歌演示原创免费模板：www.TopPPT.cn)"/>
            <p:cNvSpPr/>
            <p:nvPr/>
          </p:nvSpPr>
          <p:spPr>
            <a:xfrm>
              <a:off x="-32477287" y="-12773987"/>
              <a:ext cx="19676896" cy="112154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12(向天歌演示原创免费模板：www.TopPPT.cn)"/>
          <p:cNvSpPr/>
          <p:nvPr/>
        </p:nvSpPr>
        <p:spPr>
          <a:xfrm rot="19943960">
            <a:off x="-228830" y="-2681205"/>
            <a:ext cx="2892906" cy="13922431"/>
          </a:xfrm>
          <a:custGeom>
            <a:avLst/>
            <a:gdLst>
              <a:gd name="connsiteX0" fmla="*/ 0 w 3430305"/>
              <a:gd name="connsiteY0" fmla="*/ 0 h 9298003"/>
              <a:gd name="connsiteX1" fmla="*/ 3430305 w 3430305"/>
              <a:gd name="connsiteY1" fmla="*/ 1793370 h 9298003"/>
              <a:gd name="connsiteX2" fmla="*/ 3430304 w 3430305"/>
              <a:gd name="connsiteY2" fmla="*/ 8355079 h 9298003"/>
              <a:gd name="connsiteX3" fmla="*/ 2937341 w 3430305"/>
              <a:gd name="connsiteY3" fmla="*/ 9298003 h 9298003"/>
              <a:gd name="connsiteX4" fmla="*/ 0 w 3430305"/>
              <a:gd name="connsiteY4" fmla="*/ 7762355 h 9298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0305" h="9298003">
                <a:moveTo>
                  <a:pt x="0" y="0"/>
                </a:moveTo>
                <a:lnTo>
                  <a:pt x="3430305" y="1793370"/>
                </a:lnTo>
                <a:lnTo>
                  <a:pt x="3430304" y="8355079"/>
                </a:lnTo>
                <a:lnTo>
                  <a:pt x="2937341" y="9298003"/>
                </a:lnTo>
                <a:lnTo>
                  <a:pt x="0" y="776235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Picture 13(向天歌演示原创免费模板：www.TopPPT.cn)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909" y="206688"/>
            <a:ext cx="5066215" cy="6651312"/>
          </a:xfrm>
          <a:prstGeom prst="rect">
            <a:avLst/>
          </a:prstGeom>
        </p:spPr>
      </p:pic>
      <p:grpSp>
        <p:nvGrpSpPr>
          <p:cNvPr id="15" name="Group 14(向天歌演示原创免费模板：www.TopPPT.cn)"/>
          <p:cNvGrpSpPr/>
          <p:nvPr/>
        </p:nvGrpSpPr>
        <p:grpSpPr>
          <a:xfrm>
            <a:off x="1125952" y="2257723"/>
            <a:ext cx="4087664" cy="2342553"/>
            <a:chOff x="602077" y="1822584"/>
            <a:chExt cx="4087664" cy="2342553"/>
          </a:xfrm>
        </p:grpSpPr>
        <p:sp>
          <p:nvSpPr>
            <p:cNvPr id="16" name="Rectangle 15(向天歌演示原创免费模板：www.TopPPT.cn)"/>
            <p:cNvSpPr/>
            <p:nvPr/>
          </p:nvSpPr>
          <p:spPr>
            <a:xfrm>
              <a:off x="1033605" y="1822584"/>
              <a:ext cx="1826141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i="1" dirty="0" smtClean="0">
                  <a:ln w="3175">
                    <a:solidFill>
                      <a:srgbClr val="FFC000"/>
                    </a:solidFill>
                  </a:ln>
                  <a:solidFill>
                    <a:srgbClr val="FFC000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Arial Black" panose="020B0A04020102020204" pitchFamily="34" charset="0"/>
                </a:rPr>
                <a:t>50</a:t>
              </a:r>
              <a:endParaRPr lang="zh-CN" altLang="en-US" sz="9600" i="1" dirty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17" name="Rectangle 16(向天歌演示原创免费模板：www.TopPPT.cn)"/>
            <p:cNvSpPr/>
            <p:nvPr/>
          </p:nvSpPr>
          <p:spPr>
            <a:xfrm>
              <a:off x="791094" y="3064692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i="1" dirty="0" smtClean="0">
                  <a:ln w="31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历史巨星</a:t>
              </a:r>
              <a:endParaRPr lang="zh-CN" altLang="en-US" sz="5400" b="1" i="1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02077" y="1887162"/>
              <a:ext cx="4087664" cy="2227638"/>
              <a:chOff x="7818590" y="1944312"/>
              <a:chExt cx="4087664" cy="2227638"/>
            </a:xfrm>
          </p:grpSpPr>
          <p:cxnSp>
            <p:nvCxnSpPr>
              <p:cNvPr id="21" name="Straight Connector 20(向天歌演示原创免费模板：www.TopPPT.cn)"/>
              <p:cNvCxnSpPr/>
              <p:nvPr/>
            </p:nvCxnSpPr>
            <p:spPr>
              <a:xfrm flipH="1">
                <a:off x="7818590" y="1944312"/>
                <a:ext cx="657850" cy="2227638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(向天歌演示原创免费模板：www.TopPPT.cn)"/>
              <p:cNvCxnSpPr/>
              <p:nvPr/>
            </p:nvCxnSpPr>
            <p:spPr>
              <a:xfrm>
                <a:off x="8476438" y="1944312"/>
                <a:ext cx="3429816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(向天歌演示原创免费模板：www.TopPPT.cn)"/>
              <p:cNvCxnSpPr/>
              <p:nvPr/>
            </p:nvCxnSpPr>
            <p:spPr>
              <a:xfrm>
                <a:off x="7818590" y="4170695"/>
                <a:ext cx="3331645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(向天歌演示原创免费模板：www.TopPPT.cn)"/>
              <p:cNvCxnSpPr/>
              <p:nvPr/>
            </p:nvCxnSpPr>
            <p:spPr>
              <a:xfrm flipH="1">
                <a:off x="11791827" y="1944312"/>
                <a:ext cx="105847" cy="358418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Rectangle 18(向天歌演示原创免费模板：www.TopPPT.cn)"/>
            <p:cNvSpPr/>
            <p:nvPr/>
          </p:nvSpPr>
          <p:spPr>
            <a:xfrm rot="16998728">
              <a:off x="3407719" y="3147533"/>
              <a:ext cx="172743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400" i="1" dirty="0" smtClean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Kobe Bryant</a:t>
              </a:r>
              <a:endParaRPr lang="zh-CN" altLang="en-US" sz="1400" i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9(向天歌演示原创免费模板：www.TopPPT.cn)"/>
            <p:cNvSpPr/>
            <p:nvPr/>
          </p:nvSpPr>
          <p:spPr>
            <a:xfrm>
              <a:off x="2749173" y="1887161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000" b="1" i="1" dirty="0" smtClean="0">
                  <a:ln w="31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endParaRPr lang="zh-CN" altLang="en-US" sz="8000" b="1" i="1" dirty="0">
                <a:ln w="31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1(向天歌演示原创免费模板：www.TopPPT.cn)"/>
          <p:cNvSpPr/>
          <p:nvPr/>
        </p:nvSpPr>
        <p:spPr>
          <a:xfrm>
            <a:off x="1" y="1333500"/>
            <a:ext cx="4736306" cy="942975"/>
          </a:xfrm>
          <a:custGeom>
            <a:avLst/>
            <a:gdLst>
              <a:gd name="connsiteX0" fmla="*/ 0 w 4276725"/>
              <a:gd name="connsiteY0" fmla="*/ 0 h 942975"/>
              <a:gd name="connsiteX1" fmla="*/ 4276725 w 4276725"/>
              <a:gd name="connsiteY1" fmla="*/ 0 h 942975"/>
              <a:gd name="connsiteX2" fmla="*/ 4276725 w 4276725"/>
              <a:gd name="connsiteY2" fmla="*/ 942975 h 942975"/>
              <a:gd name="connsiteX3" fmla="*/ 0 w 4276725"/>
              <a:gd name="connsiteY3" fmla="*/ 942975 h 942975"/>
              <a:gd name="connsiteX4" fmla="*/ 0 w 4276725"/>
              <a:gd name="connsiteY4" fmla="*/ 0 h 942975"/>
              <a:gd name="connsiteX0" fmla="*/ 0 w 4276725"/>
              <a:gd name="connsiteY0" fmla="*/ 0 h 942975"/>
              <a:gd name="connsiteX1" fmla="*/ 4276725 w 4276725"/>
              <a:gd name="connsiteY1" fmla="*/ 0 h 942975"/>
              <a:gd name="connsiteX2" fmla="*/ 4267200 w 4276725"/>
              <a:gd name="connsiteY2" fmla="*/ 390525 h 942975"/>
              <a:gd name="connsiteX3" fmla="*/ 4276725 w 4276725"/>
              <a:gd name="connsiteY3" fmla="*/ 942975 h 942975"/>
              <a:gd name="connsiteX4" fmla="*/ 0 w 4276725"/>
              <a:gd name="connsiteY4" fmla="*/ 942975 h 942975"/>
              <a:gd name="connsiteX5" fmla="*/ 0 w 4276725"/>
              <a:gd name="connsiteY5" fmla="*/ 0 h 942975"/>
              <a:gd name="connsiteX0" fmla="*/ 0 w 4743450"/>
              <a:gd name="connsiteY0" fmla="*/ 0 h 942975"/>
              <a:gd name="connsiteX1" fmla="*/ 4276725 w 4743450"/>
              <a:gd name="connsiteY1" fmla="*/ 0 h 942975"/>
              <a:gd name="connsiteX2" fmla="*/ 4743450 w 4743450"/>
              <a:gd name="connsiteY2" fmla="*/ 676275 h 942975"/>
              <a:gd name="connsiteX3" fmla="*/ 4276725 w 4743450"/>
              <a:gd name="connsiteY3" fmla="*/ 942975 h 942975"/>
              <a:gd name="connsiteX4" fmla="*/ 0 w 4743450"/>
              <a:gd name="connsiteY4" fmla="*/ 942975 h 942975"/>
              <a:gd name="connsiteX5" fmla="*/ 0 w 4743450"/>
              <a:gd name="connsiteY5" fmla="*/ 0 h 942975"/>
              <a:gd name="connsiteX0" fmla="*/ 0 w 4743450"/>
              <a:gd name="connsiteY0" fmla="*/ 0 h 942975"/>
              <a:gd name="connsiteX1" fmla="*/ 4129088 w 4743450"/>
              <a:gd name="connsiteY1" fmla="*/ 2382 h 942975"/>
              <a:gd name="connsiteX2" fmla="*/ 4743450 w 4743450"/>
              <a:gd name="connsiteY2" fmla="*/ 676275 h 942975"/>
              <a:gd name="connsiteX3" fmla="*/ 4276725 w 4743450"/>
              <a:gd name="connsiteY3" fmla="*/ 942975 h 942975"/>
              <a:gd name="connsiteX4" fmla="*/ 0 w 4743450"/>
              <a:gd name="connsiteY4" fmla="*/ 942975 h 942975"/>
              <a:gd name="connsiteX5" fmla="*/ 0 w 4743450"/>
              <a:gd name="connsiteY5" fmla="*/ 0 h 942975"/>
              <a:gd name="connsiteX0" fmla="*/ 0 w 4736306"/>
              <a:gd name="connsiteY0" fmla="*/ 0 h 942975"/>
              <a:gd name="connsiteX1" fmla="*/ 4129088 w 4736306"/>
              <a:gd name="connsiteY1" fmla="*/ 2382 h 942975"/>
              <a:gd name="connsiteX2" fmla="*/ 4736306 w 4736306"/>
              <a:gd name="connsiteY2" fmla="*/ 676275 h 942975"/>
              <a:gd name="connsiteX3" fmla="*/ 4276725 w 4736306"/>
              <a:gd name="connsiteY3" fmla="*/ 942975 h 942975"/>
              <a:gd name="connsiteX4" fmla="*/ 0 w 4736306"/>
              <a:gd name="connsiteY4" fmla="*/ 942975 h 942975"/>
              <a:gd name="connsiteX5" fmla="*/ 0 w 4736306"/>
              <a:gd name="connsiteY5" fmla="*/ 0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6306" h="942975">
                <a:moveTo>
                  <a:pt x="0" y="0"/>
                </a:moveTo>
                <a:lnTo>
                  <a:pt x="4129088" y="2382"/>
                </a:lnTo>
                <a:lnTo>
                  <a:pt x="4736306" y="676275"/>
                </a:lnTo>
                <a:lnTo>
                  <a:pt x="4276725" y="942975"/>
                </a:lnTo>
                <a:lnTo>
                  <a:pt x="0" y="942975"/>
                </a:lnTo>
                <a:lnTo>
                  <a:pt x="0" y="0"/>
                </a:lnTo>
                <a:close/>
              </a:path>
            </a:pathLst>
          </a:custGeom>
          <a:solidFill>
            <a:srgbClr val="D38A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26(向天歌演示原创免费模板：www.TopPPT.cn)"/>
          <p:cNvSpPr/>
          <p:nvPr/>
        </p:nvSpPr>
        <p:spPr>
          <a:xfrm rot="2893571">
            <a:off x="1643305" y="634933"/>
            <a:ext cx="923925" cy="6249632"/>
          </a:xfrm>
          <a:custGeom>
            <a:avLst/>
            <a:gdLst>
              <a:gd name="connsiteX0" fmla="*/ 0 w 923925"/>
              <a:gd name="connsiteY0" fmla="*/ 0 h 6249632"/>
              <a:gd name="connsiteX1" fmla="*/ 923925 w 923925"/>
              <a:gd name="connsiteY1" fmla="*/ 0 h 6249632"/>
              <a:gd name="connsiteX2" fmla="*/ 923925 w 923925"/>
              <a:gd name="connsiteY2" fmla="*/ 6208145 h 6249632"/>
              <a:gd name="connsiteX3" fmla="*/ 799943 w 923925"/>
              <a:gd name="connsiteY3" fmla="*/ 6249632 h 6249632"/>
              <a:gd name="connsiteX4" fmla="*/ 0 w 923925"/>
              <a:gd name="connsiteY4" fmla="*/ 5535059 h 624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3925" h="6249632">
                <a:moveTo>
                  <a:pt x="0" y="0"/>
                </a:moveTo>
                <a:lnTo>
                  <a:pt x="923925" y="0"/>
                </a:lnTo>
                <a:lnTo>
                  <a:pt x="923925" y="6208145"/>
                </a:lnTo>
                <a:lnTo>
                  <a:pt x="799943" y="6249632"/>
                </a:lnTo>
                <a:lnTo>
                  <a:pt x="0" y="553505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7(向天歌演示原创免费模板：www.TopPPT.cn)"/>
          <p:cNvSpPr/>
          <p:nvPr/>
        </p:nvSpPr>
        <p:spPr>
          <a:xfrm rot="19677745">
            <a:off x="1144395" y="1015754"/>
            <a:ext cx="673100" cy="6517050"/>
          </a:xfrm>
          <a:custGeom>
            <a:avLst/>
            <a:gdLst>
              <a:gd name="connsiteX0" fmla="*/ 673100 w 673100"/>
              <a:gd name="connsiteY0" fmla="*/ 0 h 6517050"/>
              <a:gd name="connsiteX1" fmla="*/ 673100 w 673100"/>
              <a:gd name="connsiteY1" fmla="*/ 6517050 h 6517050"/>
              <a:gd name="connsiteX2" fmla="*/ 0 w 673100"/>
              <a:gd name="connsiteY2" fmla="*/ 6095836 h 6517050"/>
              <a:gd name="connsiteX3" fmla="*/ 0 w 673100"/>
              <a:gd name="connsiteY3" fmla="*/ 1004602 h 6517050"/>
              <a:gd name="connsiteX4" fmla="*/ 628662 w 673100"/>
              <a:gd name="connsiteY4" fmla="*/ 0 h 651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3100" h="6517050">
                <a:moveTo>
                  <a:pt x="673100" y="0"/>
                </a:moveTo>
                <a:lnTo>
                  <a:pt x="673100" y="6517050"/>
                </a:lnTo>
                <a:lnTo>
                  <a:pt x="0" y="6095836"/>
                </a:lnTo>
                <a:lnTo>
                  <a:pt x="0" y="1004602"/>
                </a:lnTo>
                <a:lnTo>
                  <a:pt x="628662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28(向天歌演示原创免费模板：www.TopPPT.cn)"/>
          <p:cNvSpPr/>
          <p:nvPr/>
        </p:nvSpPr>
        <p:spPr>
          <a:xfrm rot="17937568">
            <a:off x="964175" y="4463637"/>
            <a:ext cx="923925" cy="3771163"/>
          </a:xfrm>
          <a:custGeom>
            <a:avLst/>
            <a:gdLst>
              <a:gd name="connsiteX0" fmla="*/ 923925 w 923925"/>
              <a:gd name="connsiteY0" fmla="*/ 0 h 3771163"/>
              <a:gd name="connsiteX1" fmla="*/ 923925 w 923925"/>
              <a:gd name="connsiteY1" fmla="*/ 3771163 h 3771163"/>
              <a:gd name="connsiteX2" fmla="*/ 0 w 923925"/>
              <a:gd name="connsiteY2" fmla="*/ 2101575 h 3771163"/>
              <a:gd name="connsiteX3" fmla="*/ 0 w 923925"/>
              <a:gd name="connsiteY3" fmla="*/ 511286 h 3771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925" h="3771163">
                <a:moveTo>
                  <a:pt x="923925" y="0"/>
                </a:moveTo>
                <a:lnTo>
                  <a:pt x="923925" y="3771163"/>
                </a:lnTo>
                <a:lnTo>
                  <a:pt x="0" y="2101575"/>
                </a:lnTo>
                <a:lnTo>
                  <a:pt x="0" y="51128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29(向天歌演示原创免费模板：www.TopPPT.cn)"/>
          <p:cNvSpPr/>
          <p:nvPr/>
        </p:nvSpPr>
        <p:spPr>
          <a:xfrm rot="665951">
            <a:off x="4163597" y="2602279"/>
            <a:ext cx="749202" cy="4368693"/>
          </a:xfrm>
          <a:custGeom>
            <a:avLst/>
            <a:gdLst>
              <a:gd name="connsiteX0" fmla="*/ 0 w 749202"/>
              <a:gd name="connsiteY0" fmla="*/ 0 h 4368693"/>
              <a:gd name="connsiteX1" fmla="*/ 749202 w 749202"/>
              <a:gd name="connsiteY1" fmla="*/ 0 h 4368693"/>
              <a:gd name="connsiteX2" fmla="*/ 749202 w 749202"/>
              <a:gd name="connsiteY2" fmla="*/ 4221717 h 4368693"/>
              <a:gd name="connsiteX3" fmla="*/ 0 w 749202"/>
              <a:gd name="connsiteY3" fmla="*/ 4368693 h 436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9202" h="4368693">
                <a:moveTo>
                  <a:pt x="0" y="0"/>
                </a:moveTo>
                <a:lnTo>
                  <a:pt x="749202" y="0"/>
                </a:lnTo>
                <a:lnTo>
                  <a:pt x="749202" y="4221717"/>
                </a:lnTo>
                <a:lnTo>
                  <a:pt x="0" y="436869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Picture 30(向天歌演示原创免费模板：www.TopPPT.cn)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02" t="17364" r="16633" b="47381"/>
          <a:stretch/>
        </p:blipFill>
        <p:spPr>
          <a:xfrm>
            <a:off x="4524375" y="5953125"/>
            <a:ext cx="1587986" cy="904876"/>
          </a:xfrm>
          <a:prstGeom prst="rect">
            <a:avLst/>
          </a:prstGeom>
        </p:spPr>
      </p:pic>
      <p:grpSp>
        <p:nvGrpSpPr>
          <p:cNvPr id="32" name="Group 31(向天歌演示原创免费模板：www.TopPPT.cn)"/>
          <p:cNvGrpSpPr/>
          <p:nvPr/>
        </p:nvGrpSpPr>
        <p:grpSpPr>
          <a:xfrm rot="865928" flipH="1">
            <a:off x="11367506" y="1248777"/>
            <a:ext cx="268182" cy="658956"/>
            <a:chOff x="10780998" y="4178593"/>
            <a:chExt cx="636300" cy="1563469"/>
          </a:xfrm>
        </p:grpSpPr>
        <p:sp>
          <p:nvSpPr>
            <p:cNvPr id="33" name="Right Triangle 32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Right Triangle 33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Group 34(向天歌演示原创免费模板：www.TopPPT.cn)"/>
          <p:cNvGrpSpPr/>
          <p:nvPr/>
        </p:nvGrpSpPr>
        <p:grpSpPr>
          <a:xfrm rot="17896216" flipH="1">
            <a:off x="9683872" y="544719"/>
            <a:ext cx="307190" cy="754804"/>
            <a:chOff x="10780998" y="4178593"/>
            <a:chExt cx="636300" cy="1563469"/>
          </a:xfrm>
        </p:grpSpPr>
        <p:sp>
          <p:nvSpPr>
            <p:cNvPr id="36" name="Right Triangle 35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Right Triangle 36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Group 37(向天歌演示原创免费模板：www.TopPPT.cn)"/>
          <p:cNvGrpSpPr/>
          <p:nvPr/>
        </p:nvGrpSpPr>
        <p:grpSpPr>
          <a:xfrm rot="18199618" flipH="1">
            <a:off x="10755857" y="319292"/>
            <a:ext cx="133701" cy="328519"/>
            <a:chOff x="10780998" y="4178593"/>
            <a:chExt cx="636300" cy="1563469"/>
          </a:xfrm>
        </p:grpSpPr>
        <p:sp>
          <p:nvSpPr>
            <p:cNvPr id="39" name="Right Triangle 38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chemeClr val="bg1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Right Triangle 39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" name="Picture 43(向天歌演示原创免费模板：www.TopPPT.cn)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1447" y="-297"/>
            <a:ext cx="12448936" cy="7002526"/>
          </a:xfrm>
          <a:prstGeom prst="rect">
            <a:avLst/>
          </a:prstGeom>
        </p:spPr>
      </p:pic>
      <p:pic>
        <p:nvPicPr>
          <p:cNvPr id="25" name="Picture 24(向天歌演示原创免费模板：www.TopPPT.cn)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3851" y="1298049"/>
            <a:ext cx="4248150" cy="5559951"/>
          </a:xfrm>
          <a:prstGeom prst="rect">
            <a:avLst/>
          </a:prstGeom>
        </p:spPr>
      </p:pic>
      <p:pic>
        <p:nvPicPr>
          <p:cNvPr id="41" name="Picture 40(向天歌演示原创免费模板：www.TopPPT.cn)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9079"/>
            <a:ext cx="5308600" cy="6468922"/>
          </a:xfrm>
          <a:prstGeom prst="rect">
            <a:avLst/>
          </a:prstGeom>
        </p:spPr>
      </p:pic>
      <p:sp>
        <p:nvSpPr>
          <p:cNvPr id="51" name="TextBox 50(向天歌演示原创免费模板：www.TopPPT.cn)"/>
          <p:cNvSpPr txBox="1"/>
          <p:nvPr/>
        </p:nvSpPr>
        <p:spPr>
          <a:xfrm>
            <a:off x="6942481" y="405137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54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黄金一代</a:t>
            </a:r>
            <a:endParaRPr lang="zh-CN" altLang="en-US" sz="54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51(向天歌演示原创免费模板：www.TopPPT.cn)"/>
          <p:cNvSpPr/>
          <p:nvPr/>
        </p:nvSpPr>
        <p:spPr>
          <a:xfrm>
            <a:off x="6819402" y="2029690"/>
            <a:ext cx="3025187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i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96</a:t>
            </a:r>
            <a:endParaRPr lang="zh-CN" altLang="en-US" sz="16600" i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53" name="Group 52(向天歌演示原创免费模板：www.TopPPT.cn)"/>
          <p:cNvGrpSpPr/>
          <p:nvPr/>
        </p:nvGrpSpPr>
        <p:grpSpPr>
          <a:xfrm>
            <a:off x="6464300" y="2029690"/>
            <a:ext cx="4051300" cy="3187700"/>
            <a:chOff x="6464300" y="2029690"/>
            <a:chExt cx="4051300" cy="3187700"/>
          </a:xfrm>
        </p:grpSpPr>
        <p:cxnSp>
          <p:nvCxnSpPr>
            <p:cNvPr id="47" name="Straight Connector 46(向天歌演示原创免费模板：www.TopPPT.cn)"/>
            <p:cNvCxnSpPr/>
            <p:nvPr/>
          </p:nvCxnSpPr>
          <p:spPr>
            <a:xfrm>
              <a:off x="6464300" y="2029690"/>
              <a:ext cx="0" cy="318770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(向天歌演示原创免费模板：www.TopPPT.cn)"/>
            <p:cNvCxnSpPr/>
            <p:nvPr/>
          </p:nvCxnSpPr>
          <p:spPr>
            <a:xfrm>
              <a:off x="10515600" y="2029690"/>
              <a:ext cx="0" cy="318770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(向天歌演示原创免费模板：www.TopPPT.cn)"/>
            <p:cNvCxnSpPr/>
            <p:nvPr/>
          </p:nvCxnSpPr>
          <p:spPr>
            <a:xfrm>
              <a:off x="6464300" y="2029690"/>
              <a:ext cx="40513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(向天歌演示原创免费模板：www.TopPPT.cn)"/>
            <p:cNvCxnSpPr/>
            <p:nvPr/>
          </p:nvCxnSpPr>
          <p:spPr>
            <a:xfrm>
              <a:off x="6464300" y="5217390"/>
              <a:ext cx="4051300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Rectangle 54(向天歌演示原创免费模板：www.TopPPT.cn)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10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840000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decel="10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08333E-7 -4.07407E-6 L 0.41458 -0.20949 " pathEditMode="relative" rAng="0" ptsTypes="AA">
                                          <p:cBhvr>
                                            <p:cTn id="13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729" y="-10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decel="10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15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100000" fill="hold" nodeType="withEffect" p14:presetBounceEnd="7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2" fill="hold" grpId="3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1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xit" presetSubtype="4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4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" presetClass="exit" presetSubtype="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accel="100000" fill="hold" nodeType="withEffect" p14:presetBounceEnd="83333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3333">
                                          <p:cBhvr additive="base">
                                            <p:cTn id="104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3333">
                                          <p:cBhvr additive="base">
                                            <p:cTn id="105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1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3" grpId="2" animBg="1"/>
          <p:bldP spid="13" grpId="3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51" grpId="0"/>
          <p:bldP spid="52" grpId="0"/>
          <p:bldP spid="5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840000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3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decel="10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2.08333E-7 -4.07407E-6 L 0.41458 -0.20949 " pathEditMode="relative" rAng="0" ptsTypes="AA">
                                          <p:cBhvr>
                                            <p:cTn id="13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729" y="-1048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decel="10000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15" dur="1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ac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xit" presetSubtype="2" fill="hold" grpId="3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1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xit" presetSubtype="4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3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2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xit" presetSubtype="4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4" fill="hold" grpId="1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4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2" presetClass="exit" presetSubtype="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9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3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accel="10000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1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9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3" grpId="1" animBg="1"/>
          <p:bldP spid="13" grpId="2" animBg="1"/>
          <p:bldP spid="13" grpId="3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51" grpId="0"/>
          <p:bldP spid="52" grpId="0"/>
          <p:bldP spid="5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(向天歌演示原创免费模板：www.TopPPT.cn)"/>
          <p:cNvSpPr/>
          <p:nvPr/>
        </p:nvSpPr>
        <p:spPr>
          <a:xfrm rot="1232946">
            <a:off x="9330108" y="-751568"/>
            <a:ext cx="4351952" cy="17002346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4(向天歌演示原创免费模板：www.TopPPT.cn)"/>
          <p:cNvGrpSpPr/>
          <p:nvPr/>
        </p:nvGrpSpPr>
        <p:grpSpPr>
          <a:xfrm>
            <a:off x="9115426" y="-15013"/>
            <a:ext cx="3076574" cy="2500108"/>
            <a:chOff x="1304925" y="3232185"/>
            <a:chExt cx="3540168" cy="2876837"/>
          </a:xfrm>
        </p:grpSpPr>
        <p:grpSp>
          <p:nvGrpSpPr>
            <p:cNvPr id="6" name="组合 5"/>
            <p:cNvGrpSpPr/>
            <p:nvPr/>
          </p:nvGrpSpPr>
          <p:grpSpPr>
            <a:xfrm>
              <a:off x="1304925" y="3232185"/>
              <a:ext cx="3540168" cy="2876837"/>
              <a:chOff x="1841920" y="3696806"/>
              <a:chExt cx="1402755" cy="1139917"/>
            </a:xfrm>
          </p:grpSpPr>
          <p:cxnSp>
            <p:nvCxnSpPr>
              <p:cNvPr id="8" name="Straight Connector 7(向天歌演示原创免费模板：www.TopPPT.cn)"/>
              <p:cNvCxnSpPr/>
              <p:nvPr/>
            </p:nvCxnSpPr>
            <p:spPr>
              <a:xfrm flipH="1">
                <a:off x="1841920" y="3903273"/>
                <a:ext cx="933450" cy="93345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(向天歌演示原创免费模板：www.TopPPT.cn)"/>
              <p:cNvCxnSpPr/>
              <p:nvPr/>
            </p:nvCxnSpPr>
            <p:spPr>
              <a:xfrm flipH="1">
                <a:off x="1971675" y="3743325"/>
                <a:ext cx="1085850" cy="108585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(向天歌演示原创免费模板：www.TopPPT.cn)"/>
              <p:cNvCxnSpPr/>
              <p:nvPr/>
            </p:nvCxnSpPr>
            <p:spPr>
              <a:xfrm flipH="1">
                <a:off x="2563059" y="3696806"/>
                <a:ext cx="665644" cy="665644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(向天歌演示原创免费模板：www.TopPPT.cn)"/>
              <p:cNvCxnSpPr/>
              <p:nvPr/>
            </p:nvCxnSpPr>
            <p:spPr>
              <a:xfrm>
                <a:off x="2451983" y="3696806"/>
                <a:ext cx="757942" cy="770419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(向天歌演示原创免费模板：www.TopPPT.cn)"/>
              <p:cNvCxnSpPr/>
              <p:nvPr/>
            </p:nvCxnSpPr>
            <p:spPr>
              <a:xfrm>
                <a:off x="2619192" y="3743325"/>
                <a:ext cx="625483" cy="635779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(向天歌演示原创免费模板：www.TopPPT.cn)"/>
              <p:cNvCxnSpPr/>
              <p:nvPr/>
            </p:nvCxnSpPr>
            <p:spPr>
              <a:xfrm>
                <a:off x="2773883" y="3743325"/>
                <a:ext cx="470792" cy="478542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ectangle 6(向天歌演示原创免费模板：www.TopPPT.cn)"/>
            <p:cNvSpPr/>
            <p:nvPr/>
          </p:nvSpPr>
          <p:spPr>
            <a:xfrm rot="2734717">
              <a:off x="3701265" y="3953126"/>
              <a:ext cx="228392" cy="2283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13(向天歌演示原创免费模板：www.TopPPT.cn)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2149" y="1277777"/>
            <a:ext cx="4855052" cy="5478196"/>
          </a:xfrm>
          <a:prstGeom prst="rect">
            <a:avLst/>
          </a:prstGeom>
        </p:spPr>
      </p:pic>
      <p:grpSp>
        <p:nvGrpSpPr>
          <p:cNvPr id="15" name="Group 14(向天歌演示原创免费模板：www.TopPPT.cn)"/>
          <p:cNvGrpSpPr/>
          <p:nvPr/>
        </p:nvGrpSpPr>
        <p:grpSpPr>
          <a:xfrm>
            <a:off x="1583233" y="4344768"/>
            <a:ext cx="3681900" cy="1858189"/>
            <a:chOff x="8557657" y="2558568"/>
            <a:chExt cx="3681900" cy="1858189"/>
          </a:xfrm>
        </p:grpSpPr>
        <p:sp>
          <p:nvSpPr>
            <p:cNvPr id="16" name="TextBox 15(向天歌演示原创免费模板：www.TopPPT.cn)"/>
            <p:cNvSpPr txBox="1"/>
            <p:nvPr/>
          </p:nvSpPr>
          <p:spPr>
            <a:xfrm>
              <a:off x="8557657" y="3308761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6600" b="1" dirty="0" smtClean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出场时间</a:t>
              </a:r>
              <a:endParaRPr lang="zh-CN" altLang="en-US" sz="6600" b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(向天歌演示原创免费模板：www.TopPPT.cn)"/>
            <p:cNvSpPr txBox="1"/>
            <p:nvPr/>
          </p:nvSpPr>
          <p:spPr>
            <a:xfrm>
              <a:off x="10669897" y="2558568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5400" b="1" dirty="0" smtClean="0">
                  <a:ln w="3175">
                    <a:noFill/>
                  </a:ln>
                  <a:solidFill>
                    <a:srgbClr val="FFC000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分钟</a:t>
              </a:r>
              <a:endParaRPr lang="zh-CN" altLang="en-US" sz="5400" b="1" dirty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Rectangle 18(向天歌演示原创免费模板：www.TopPPT.cn)"/>
          <p:cNvSpPr/>
          <p:nvPr/>
        </p:nvSpPr>
        <p:spPr>
          <a:xfrm>
            <a:off x="806129" y="4244697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0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0" name="Rectangle 19(向天歌演示原创免费模板：www.TopPPT.cn)"/>
          <p:cNvSpPr/>
          <p:nvPr/>
        </p:nvSpPr>
        <p:spPr>
          <a:xfrm>
            <a:off x="1375460" y="4244697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0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1" name="Rectangle 20(向天歌演示原创免费模板：www.TopPPT.cn)"/>
          <p:cNvSpPr/>
          <p:nvPr/>
        </p:nvSpPr>
        <p:spPr>
          <a:xfrm>
            <a:off x="1944791" y="4244697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0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Rectangle 21(向天歌演示原创免费模板：www.TopPPT.cn)"/>
          <p:cNvSpPr/>
          <p:nvPr/>
        </p:nvSpPr>
        <p:spPr>
          <a:xfrm>
            <a:off x="2517917" y="4244697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0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3" name="Rectangle 22(向天歌演示原创免费模板：www.TopPPT.cn)"/>
          <p:cNvSpPr/>
          <p:nvPr/>
        </p:nvSpPr>
        <p:spPr>
          <a:xfrm>
            <a:off x="3085327" y="4244697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0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4" name="Rectangle 23(向天歌演示原创免费模板：www.TopPPT.cn)"/>
          <p:cNvSpPr/>
          <p:nvPr/>
        </p:nvSpPr>
        <p:spPr>
          <a:xfrm>
            <a:off x="806129" y="4228086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4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5" name="Rectangle 24(向天歌演示原创免费模板：www.TopPPT.cn)"/>
          <p:cNvSpPr/>
          <p:nvPr/>
        </p:nvSpPr>
        <p:spPr>
          <a:xfrm>
            <a:off x="1375460" y="4239160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6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6" name="Rectangle 25(向天歌演示原创免费模板：www.TopPPT.cn)"/>
          <p:cNvSpPr/>
          <p:nvPr/>
        </p:nvSpPr>
        <p:spPr>
          <a:xfrm>
            <a:off x="1944791" y="4233623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7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7" name="Rectangle 26(向天歌演示原创免费模板：www.TopPPT.cn)"/>
          <p:cNvSpPr/>
          <p:nvPr/>
        </p:nvSpPr>
        <p:spPr>
          <a:xfrm>
            <a:off x="2517917" y="4239160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7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Rectangle 27(向天歌演示原创免费模板：www.TopPPT.cn)"/>
          <p:cNvSpPr/>
          <p:nvPr/>
        </p:nvSpPr>
        <p:spPr>
          <a:xfrm>
            <a:off x="3085327" y="4252435"/>
            <a:ext cx="74892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3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5" name="矩形 4(向天歌演示原创免费模板：www.TopPPT.cn)"/>
          <p:cNvSpPr/>
          <p:nvPr/>
        </p:nvSpPr>
        <p:spPr>
          <a:xfrm>
            <a:off x="-5655230" y="5648959"/>
            <a:ext cx="9938496" cy="3398086"/>
          </a:xfrm>
          <a:custGeom>
            <a:avLst/>
            <a:gdLst>
              <a:gd name="connsiteX0" fmla="*/ 0 w 12192000"/>
              <a:gd name="connsiteY0" fmla="*/ 0 h 4168588"/>
              <a:gd name="connsiteX1" fmla="*/ 12192000 w 12192000"/>
              <a:gd name="connsiteY1" fmla="*/ 0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2958353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3227294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2940423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68588">
                <a:moveTo>
                  <a:pt x="0" y="0"/>
                </a:moveTo>
                <a:lnTo>
                  <a:pt x="12192000" y="2940423"/>
                </a:lnTo>
                <a:lnTo>
                  <a:pt x="12192000" y="4168588"/>
                </a:lnTo>
                <a:lnTo>
                  <a:pt x="0" y="416858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4(向天歌演示原创免费模板：www.TopPPT.cn)"/>
          <p:cNvSpPr/>
          <p:nvPr/>
        </p:nvSpPr>
        <p:spPr>
          <a:xfrm>
            <a:off x="-5656245" y="5649324"/>
            <a:ext cx="9938496" cy="3398086"/>
          </a:xfrm>
          <a:custGeom>
            <a:avLst/>
            <a:gdLst>
              <a:gd name="connsiteX0" fmla="*/ 0 w 12192000"/>
              <a:gd name="connsiteY0" fmla="*/ 0 h 4168588"/>
              <a:gd name="connsiteX1" fmla="*/ 12192000 w 12192000"/>
              <a:gd name="connsiteY1" fmla="*/ 0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2958353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3227294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2940423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68588">
                <a:moveTo>
                  <a:pt x="0" y="0"/>
                </a:moveTo>
                <a:lnTo>
                  <a:pt x="12192000" y="2940423"/>
                </a:lnTo>
                <a:lnTo>
                  <a:pt x="12192000" y="4168588"/>
                </a:lnTo>
                <a:lnTo>
                  <a:pt x="0" y="416858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4(向天歌演示原创免费模板：www.TopPPT.cn)"/>
          <p:cNvSpPr/>
          <p:nvPr/>
        </p:nvSpPr>
        <p:spPr>
          <a:xfrm>
            <a:off x="-5656245" y="5678014"/>
            <a:ext cx="9938496" cy="3398086"/>
          </a:xfrm>
          <a:custGeom>
            <a:avLst/>
            <a:gdLst>
              <a:gd name="connsiteX0" fmla="*/ 0 w 12192000"/>
              <a:gd name="connsiteY0" fmla="*/ 0 h 4168588"/>
              <a:gd name="connsiteX1" fmla="*/ 12192000 w 12192000"/>
              <a:gd name="connsiteY1" fmla="*/ 0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2958353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3227294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  <a:gd name="connsiteX0" fmla="*/ 0 w 12192000"/>
              <a:gd name="connsiteY0" fmla="*/ 0 h 4168588"/>
              <a:gd name="connsiteX1" fmla="*/ 12192000 w 12192000"/>
              <a:gd name="connsiteY1" fmla="*/ 2940423 h 4168588"/>
              <a:gd name="connsiteX2" fmla="*/ 12192000 w 12192000"/>
              <a:gd name="connsiteY2" fmla="*/ 4168588 h 4168588"/>
              <a:gd name="connsiteX3" fmla="*/ 0 w 12192000"/>
              <a:gd name="connsiteY3" fmla="*/ 4168588 h 4168588"/>
              <a:gd name="connsiteX4" fmla="*/ 0 w 12192000"/>
              <a:gd name="connsiteY4" fmla="*/ 0 h 416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68588">
                <a:moveTo>
                  <a:pt x="0" y="0"/>
                </a:moveTo>
                <a:lnTo>
                  <a:pt x="12192000" y="2940423"/>
                </a:lnTo>
                <a:lnTo>
                  <a:pt x="12192000" y="4168588"/>
                </a:lnTo>
                <a:lnTo>
                  <a:pt x="0" y="416858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36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59259E-6 L -0.37591 -0.16203 " pathEditMode="relative" rAng="0" ptsTypes="AA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2" y="-8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4980000">
                                      <p:cBhvr>
                                        <p:cTn id="10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xit" presetSubtype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3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3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xit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3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45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xit" presetSubtype="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5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xit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3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6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xit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6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6.93889E-18 3.7037E-6 L 0.94375 -0.94723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88" y="-4736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2.08333E-7 2.22222E-6 L 0.94375 -0.94722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88" y="-4736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mph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42" presetClass="path" presetSubtype="0" accel="50000" decel="50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08333E-7 -4.44444E-6 L 0.94375 -0.94722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88" y="-47361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19" grpId="1"/>
      <p:bldP spid="19" grpId="2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5" grpId="0"/>
      <p:bldP spid="26" grpId="0"/>
      <p:bldP spid="27" grpId="0"/>
      <p:bldP spid="28" grpId="0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(向天歌演示原创免费模板：www.TopPPT.cn)"/>
          <p:cNvGrpSpPr/>
          <p:nvPr/>
        </p:nvGrpSpPr>
        <p:grpSpPr>
          <a:xfrm>
            <a:off x="0" y="0"/>
            <a:ext cx="12192000" cy="6897676"/>
            <a:chOff x="0" y="-39676"/>
            <a:chExt cx="12192000" cy="6897676"/>
          </a:xfrm>
        </p:grpSpPr>
        <p:pic>
          <p:nvPicPr>
            <p:cNvPr id="14" name="Picture 13(向天歌演示原创免费模板：www.TopPPT.cn)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Rectangle 14(向天歌演示原创免费模板：www.TopPPT.cn)"/>
            <p:cNvSpPr/>
            <p:nvPr/>
          </p:nvSpPr>
          <p:spPr>
            <a:xfrm>
              <a:off x="1" y="-39676"/>
              <a:ext cx="12191999" cy="6858000"/>
            </a:xfrm>
            <a:prstGeom prst="rect">
              <a:avLst/>
            </a:prstGeom>
            <a:solidFill>
              <a:schemeClr val="tx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Picture 6(向天歌演示原创免费模板：www.TopPPT.cn)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7767" y="560286"/>
            <a:ext cx="4188315" cy="6297714"/>
          </a:xfrm>
          <a:prstGeom prst="rect">
            <a:avLst/>
          </a:prstGeom>
        </p:spPr>
      </p:pic>
      <p:sp>
        <p:nvSpPr>
          <p:cNvPr id="10" name="TextBox 9(向天歌演示原创免费模板：www.TopPPT.cn)"/>
          <p:cNvSpPr txBox="1"/>
          <p:nvPr/>
        </p:nvSpPr>
        <p:spPr>
          <a:xfrm>
            <a:off x="3248025" y="3389324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5400" b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次出场</a:t>
            </a:r>
            <a:endParaRPr lang="zh-CN" altLang="en-US" sz="5400" b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0(向天歌演示原创免费模板：www.TopPPT.cn)"/>
          <p:cNvSpPr/>
          <p:nvPr/>
        </p:nvSpPr>
        <p:spPr>
          <a:xfrm>
            <a:off x="936496" y="3327079"/>
            <a:ext cx="24416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1280</a:t>
            </a:r>
            <a:endParaRPr lang="zh-CN" altLang="en-US" sz="66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(向天歌演示原创免费模板：www.TopPPT.cn)"/>
          <p:cNvSpPr txBox="1"/>
          <p:nvPr/>
        </p:nvSpPr>
        <p:spPr>
          <a:xfrm>
            <a:off x="2877033" y="4245230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54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次首发</a:t>
            </a:r>
            <a:endParaRPr lang="zh-CN" altLang="en-US" sz="5400" b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2(向天歌演示原创免费模板：www.TopPPT.cn)"/>
          <p:cNvSpPr/>
          <p:nvPr/>
        </p:nvSpPr>
        <p:spPr>
          <a:xfrm>
            <a:off x="565504" y="4182985"/>
            <a:ext cx="24416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i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1132</a:t>
            </a:r>
            <a:endParaRPr lang="zh-CN" altLang="en-US" sz="6600" i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6" name="Freeform 15(向天歌演示原创免费模板：www.TopPPT.cn)"/>
          <p:cNvSpPr/>
          <p:nvPr/>
        </p:nvSpPr>
        <p:spPr>
          <a:xfrm rot="13372745">
            <a:off x="9921605" y="-805704"/>
            <a:ext cx="5416687" cy="12930704"/>
          </a:xfrm>
          <a:custGeom>
            <a:avLst/>
            <a:gdLst>
              <a:gd name="connsiteX0" fmla="*/ 5404988 w 5404988"/>
              <a:gd name="connsiteY0" fmla="*/ 4241219 h 4241219"/>
              <a:gd name="connsiteX1" fmla="*/ 0 w 5404988"/>
              <a:gd name="connsiteY1" fmla="*/ 4241219 h 4241219"/>
              <a:gd name="connsiteX2" fmla="*/ 2459907 w 5404988"/>
              <a:gd name="connsiteY2" fmla="*/ 0 h 4241219"/>
              <a:gd name="connsiteX3" fmla="*/ 5404988 w 5404988"/>
              <a:gd name="connsiteY3" fmla="*/ 0 h 4241219"/>
              <a:gd name="connsiteX0" fmla="*/ 2949161 w 2949161"/>
              <a:gd name="connsiteY0" fmla="*/ 4241219 h 6770163"/>
              <a:gd name="connsiteX1" fmla="*/ 0 w 2949161"/>
              <a:gd name="connsiteY1" fmla="*/ 6770163 h 6770163"/>
              <a:gd name="connsiteX2" fmla="*/ 4080 w 2949161"/>
              <a:gd name="connsiteY2" fmla="*/ 0 h 6770163"/>
              <a:gd name="connsiteX3" fmla="*/ 2949161 w 2949161"/>
              <a:gd name="connsiteY3" fmla="*/ 0 h 6770163"/>
              <a:gd name="connsiteX4" fmla="*/ 2949161 w 2949161"/>
              <a:gd name="connsiteY4" fmla="*/ 4241219 h 6770163"/>
              <a:gd name="connsiteX0" fmla="*/ 3688680 w 3688680"/>
              <a:gd name="connsiteY0" fmla="*/ 4241219 h 6770163"/>
              <a:gd name="connsiteX1" fmla="*/ 739519 w 3688680"/>
              <a:gd name="connsiteY1" fmla="*/ 6770163 h 6770163"/>
              <a:gd name="connsiteX2" fmla="*/ 0 w 3688680"/>
              <a:gd name="connsiteY2" fmla="*/ 3293779 h 6770163"/>
              <a:gd name="connsiteX3" fmla="*/ 3688680 w 3688680"/>
              <a:gd name="connsiteY3" fmla="*/ 0 h 6770163"/>
              <a:gd name="connsiteX4" fmla="*/ 3688680 w 3688680"/>
              <a:gd name="connsiteY4" fmla="*/ 4241219 h 6770163"/>
              <a:gd name="connsiteX0" fmla="*/ 3688680 w 3688680"/>
              <a:gd name="connsiteY0" fmla="*/ 4241219 h 6835294"/>
              <a:gd name="connsiteX1" fmla="*/ 801487 w 3688680"/>
              <a:gd name="connsiteY1" fmla="*/ 6835294 h 6835294"/>
              <a:gd name="connsiteX2" fmla="*/ 0 w 3688680"/>
              <a:gd name="connsiteY2" fmla="*/ 3293779 h 6835294"/>
              <a:gd name="connsiteX3" fmla="*/ 3688680 w 3688680"/>
              <a:gd name="connsiteY3" fmla="*/ 0 h 6835294"/>
              <a:gd name="connsiteX4" fmla="*/ 3688680 w 3688680"/>
              <a:gd name="connsiteY4" fmla="*/ 4241219 h 6835294"/>
              <a:gd name="connsiteX0" fmla="*/ 3688680 w 3688680"/>
              <a:gd name="connsiteY0" fmla="*/ 4241219 h 6783189"/>
              <a:gd name="connsiteX1" fmla="*/ 751913 w 3688680"/>
              <a:gd name="connsiteY1" fmla="*/ 6783189 h 6783189"/>
              <a:gd name="connsiteX2" fmla="*/ 0 w 3688680"/>
              <a:gd name="connsiteY2" fmla="*/ 3293779 h 6783189"/>
              <a:gd name="connsiteX3" fmla="*/ 3688680 w 3688680"/>
              <a:gd name="connsiteY3" fmla="*/ 0 h 6783189"/>
              <a:gd name="connsiteX4" fmla="*/ 3688680 w 3688680"/>
              <a:gd name="connsiteY4" fmla="*/ 4241219 h 6783189"/>
              <a:gd name="connsiteX0" fmla="*/ 3688680 w 3688680"/>
              <a:gd name="connsiteY0" fmla="*/ 4241219 h 6848320"/>
              <a:gd name="connsiteX1" fmla="*/ 813880 w 3688680"/>
              <a:gd name="connsiteY1" fmla="*/ 6848320 h 6848320"/>
              <a:gd name="connsiteX2" fmla="*/ 0 w 3688680"/>
              <a:gd name="connsiteY2" fmla="*/ 3293779 h 6848320"/>
              <a:gd name="connsiteX3" fmla="*/ 3688680 w 3688680"/>
              <a:gd name="connsiteY3" fmla="*/ 0 h 6848320"/>
              <a:gd name="connsiteX4" fmla="*/ 3688680 w 3688680"/>
              <a:gd name="connsiteY4" fmla="*/ 4241219 h 6848320"/>
              <a:gd name="connsiteX0" fmla="*/ 3688680 w 3688680"/>
              <a:gd name="connsiteY0" fmla="*/ 4241219 h 6284393"/>
              <a:gd name="connsiteX1" fmla="*/ 1436129 w 3688680"/>
              <a:gd name="connsiteY1" fmla="*/ 6284393 h 6284393"/>
              <a:gd name="connsiteX2" fmla="*/ 0 w 3688680"/>
              <a:gd name="connsiteY2" fmla="*/ 3293779 h 6284393"/>
              <a:gd name="connsiteX3" fmla="*/ 3688680 w 3688680"/>
              <a:gd name="connsiteY3" fmla="*/ 0 h 6284393"/>
              <a:gd name="connsiteX4" fmla="*/ 3688680 w 3688680"/>
              <a:gd name="connsiteY4" fmla="*/ 4241219 h 6284393"/>
              <a:gd name="connsiteX0" fmla="*/ 2697332 w 2697332"/>
              <a:gd name="connsiteY0" fmla="*/ 4241219 h 6284393"/>
              <a:gd name="connsiteX1" fmla="*/ 444781 w 2697332"/>
              <a:gd name="connsiteY1" fmla="*/ 6284393 h 6284393"/>
              <a:gd name="connsiteX2" fmla="*/ 0 w 2697332"/>
              <a:gd name="connsiteY2" fmla="*/ 2411739 h 6284393"/>
              <a:gd name="connsiteX3" fmla="*/ 2697332 w 2697332"/>
              <a:gd name="connsiteY3" fmla="*/ 0 h 6284393"/>
              <a:gd name="connsiteX4" fmla="*/ 2697332 w 2697332"/>
              <a:gd name="connsiteY4" fmla="*/ 4241219 h 6284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7332" h="6284393">
                <a:moveTo>
                  <a:pt x="2697332" y="4241219"/>
                </a:moveTo>
                <a:lnTo>
                  <a:pt x="444781" y="6284393"/>
                </a:lnTo>
                <a:lnTo>
                  <a:pt x="0" y="2411739"/>
                </a:lnTo>
                <a:lnTo>
                  <a:pt x="2697332" y="0"/>
                </a:lnTo>
                <a:lnTo>
                  <a:pt x="2697332" y="424121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(向天歌演示原创免费模板：www.TopPPT.cn)"/>
          <p:cNvSpPr/>
          <p:nvPr/>
        </p:nvSpPr>
        <p:spPr>
          <a:xfrm>
            <a:off x="8321726" y="4994158"/>
            <a:ext cx="3870273" cy="733315"/>
          </a:xfrm>
          <a:custGeom>
            <a:avLst/>
            <a:gdLst>
              <a:gd name="connsiteX0" fmla="*/ 0 w 3619499"/>
              <a:gd name="connsiteY0" fmla="*/ 0 h 685800"/>
              <a:gd name="connsiteX1" fmla="*/ 3619499 w 3619499"/>
              <a:gd name="connsiteY1" fmla="*/ 0 h 685800"/>
              <a:gd name="connsiteX2" fmla="*/ 3619499 w 3619499"/>
              <a:gd name="connsiteY2" fmla="*/ 685800 h 685800"/>
              <a:gd name="connsiteX3" fmla="*/ 0 w 3619499"/>
              <a:gd name="connsiteY3" fmla="*/ 685800 h 685800"/>
              <a:gd name="connsiteX4" fmla="*/ 0 w 3619499"/>
              <a:gd name="connsiteY4" fmla="*/ 0 h 685800"/>
              <a:gd name="connsiteX0" fmla="*/ 514350 w 3619499"/>
              <a:gd name="connsiteY0" fmla="*/ 0 h 685800"/>
              <a:gd name="connsiteX1" fmla="*/ 3619499 w 3619499"/>
              <a:gd name="connsiteY1" fmla="*/ 0 h 685800"/>
              <a:gd name="connsiteX2" fmla="*/ 3619499 w 3619499"/>
              <a:gd name="connsiteY2" fmla="*/ 685800 h 685800"/>
              <a:gd name="connsiteX3" fmla="*/ 0 w 3619499"/>
              <a:gd name="connsiteY3" fmla="*/ 685800 h 685800"/>
              <a:gd name="connsiteX4" fmla="*/ 514350 w 3619499"/>
              <a:gd name="connsiteY4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499" h="685800">
                <a:moveTo>
                  <a:pt x="514350" y="0"/>
                </a:moveTo>
                <a:lnTo>
                  <a:pt x="3619499" y="0"/>
                </a:lnTo>
                <a:lnTo>
                  <a:pt x="3619499" y="685800"/>
                </a:lnTo>
                <a:lnTo>
                  <a:pt x="0" y="685800"/>
                </a:lnTo>
                <a:lnTo>
                  <a:pt x="5143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16(向天歌演示原创免费模板：www.TopPPT.cn)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29" y="492621"/>
            <a:ext cx="4969350" cy="6365379"/>
          </a:xfrm>
          <a:prstGeom prst="rect">
            <a:avLst/>
          </a:prstGeom>
        </p:spPr>
      </p:pic>
      <p:sp>
        <p:nvSpPr>
          <p:cNvPr id="18" name="Isosceles Triangle 17(向天歌演示原创免费模板：www.TopPPT.cn)"/>
          <p:cNvSpPr/>
          <p:nvPr/>
        </p:nvSpPr>
        <p:spPr>
          <a:xfrm rot="10800000">
            <a:off x="3371849" y="2286132"/>
            <a:ext cx="1124653" cy="96952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(向天歌演示原创免费模板：www.TopPPT.cn)"/>
          <p:cNvSpPr txBox="1"/>
          <p:nvPr/>
        </p:nvSpPr>
        <p:spPr>
          <a:xfrm>
            <a:off x="9602880" y="2040649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4800" b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28(向天歌演示原创免费模板：www.TopPPT.cn)"/>
          <p:cNvSpPr/>
          <p:nvPr/>
        </p:nvSpPr>
        <p:spPr>
          <a:xfrm>
            <a:off x="6984612" y="1965704"/>
            <a:ext cx="27494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32482</a:t>
            </a:r>
            <a:endParaRPr lang="zh-CN" altLang="en-US" sz="60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0" name="TextBox 29(向天歌演示原创免费模板：www.TopPPT.cn)"/>
          <p:cNvSpPr txBox="1"/>
          <p:nvPr/>
        </p:nvSpPr>
        <p:spPr>
          <a:xfrm>
            <a:off x="8650557" y="288385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篮板</a:t>
            </a:r>
            <a:endParaRPr lang="zh-CN" altLang="en-US" sz="4800" b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30(向天歌演示原创免费模板：www.TopPPT.cn)"/>
          <p:cNvSpPr/>
          <p:nvPr/>
        </p:nvSpPr>
        <p:spPr>
          <a:xfrm>
            <a:off x="6525192" y="2821610"/>
            <a:ext cx="22365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6800</a:t>
            </a:r>
            <a:endParaRPr lang="zh-CN" altLang="en-US" sz="6000" i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4" name="TextBox 23(向天歌演示原创免费模板：www.TopPPT.cn)"/>
          <p:cNvSpPr txBox="1"/>
          <p:nvPr/>
        </p:nvSpPr>
        <p:spPr>
          <a:xfrm>
            <a:off x="8410119" y="3781485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助攻</a:t>
            </a:r>
            <a:endParaRPr lang="zh-CN" altLang="en-US" sz="4800" b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24(向天歌演示原创免费模板：www.TopPPT.cn)"/>
          <p:cNvSpPr/>
          <p:nvPr/>
        </p:nvSpPr>
        <p:spPr>
          <a:xfrm>
            <a:off x="6266638" y="3706540"/>
            <a:ext cx="22365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6122</a:t>
            </a:r>
            <a:endParaRPr lang="zh-CN" altLang="en-US" sz="60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6" name="TextBox 25(向天歌演示原创免费模板：www.TopPPT.cn)"/>
          <p:cNvSpPr txBox="1"/>
          <p:nvPr/>
        </p:nvSpPr>
        <p:spPr>
          <a:xfrm>
            <a:off x="8053816" y="463739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抢断</a:t>
            </a:r>
            <a:endParaRPr lang="zh-CN" altLang="en-US" sz="4800" b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6(向天歌演示原创免费模板：www.TopPPT.cn)"/>
          <p:cNvSpPr/>
          <p:nvPr/>
        </p:nvSpPr>
        <p:spPr>
          <a:xfrm>
            <a:off x="5903690" y="4575146"/>
            <a:ext cx="22365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1882</a:t>
            </a:r>
            <a:endParaRPr lang="zh-CN" altLang="en-US" sz="6000" i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2" name="TextBox 21(向天歌演示原创免费模板：www.TopPPT.cn)"/>
          <p:cNvSpPr txBox="1"/>
          <p:nvPr/>
        </p:nvSpPr>
        <p:spPr>
          <a:xfrm>
            <a:off x="7799724" y="545491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盖帽</a:t>
            </a:r>
            <a:endParaRPr lang="zh-CN" altLang="en-US" sz="4800" b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22(向天歌演示原创免费模板：www.TopPPT.cn)"/>
          <p:cNvSpPr/>
          <p:nvPr/>
        </p:nvSpPr>
        <p:spPr>
          <a:xfrm>
            <a:off x="6166815" y="5379969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627</a:t>
            </a:r>
            <a:endParaRPr lang="zh-CN" altLang="en-US" sz="60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33" name="Straight Connector 32(向天歌演示原创免费模板：www.TopPPT.cn)"/>
          <p:cNvCxnSpPr/>
          <p:nvPr/>
        </p:nvCxnSpPr>
        <p:spPr>
          <a:xfrm rot="3955089">
            <a:off x="10412251" y="-187160"/>
            <a:ext cx="1811744" cy="181174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(向天歌演示原创免费模板：www.TopPPT.cn)"/>
          <p:cNvCxnSpPr/>
          <p:nvPr/>
        </p:nvCxnSpPr>
        <p:spPr>
          <a:xfrm rot="3955089">
            <a:off x="10557359" y="-257060"/>
            <a:ext cx="1849844" cy="1849844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(向天歌演示原创免费模板：www.TopPPT.cn)"/>
          <p:cNvCxnSpPr/>
          <p:nvPr/>
        </p:nvCxnSpPr>
        <p:spPr>
          <a:xfrm rot="3955089">
            <a:off x="10873924" y="-722486"/>
            <a:ext cx="1213365" cy="121336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61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73333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1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 p14:presetBounceEnd="7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1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2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73333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2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2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xit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6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5E-6 -1.48148E-6 L -1.10417 0.09259 " pathEditMode="relative" rAng="0" ptsTypes="AA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208" y="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3.33333E-6 -1.85185E-6 L -0.01979 0.08866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2" presetClass="exit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3.33333E-6 -1.85185E-6 L -0.01979 0.08866 " pathEditMode="relative" rAng="0" ptsTypes="AA">
                                          <p:cBhvr>
                                            <p:cTn id="6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xit" presetSubtype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3.33333E-6 -1.85185E-6 L -0.01979 0.08866 " pathEditMode="relative" rAng="0" ptsTypes="AA">
                                          <p:cBhvr>
                                            <p:cTn id="7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22" presetClass="exit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2" grpId="0"/>
          <p:bldP spid="12" grpId="1"/>
          <p:bldP spid="13" grpId="0"/>
          <p:bldP spid="16" grpId="0" animBg="1"/>
          <p:bldP spid="16" grpId="1" animBg="1"/>
          <p:bldP spid="4" grpId="0" animBg="1"/>
          <p:bldP spid="18" grpId="0" animBg="1"/>
          <p:bldP spid="28" grpId="0"/>
          <p:bldP spid="29" grpId="0"/>
          <p:bldP spid="30" grpId="0"/>
          <p:bldP spid="31" grpId="0"/>
          <p:bldP spid="24" grpId="0"/>
          <p:bldP spid="25" grpId="0"/>
          <p:bldP spid="26" grpId="0"/>
          <p:bldP spid="27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xit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6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2.5E-6 -1.48148E-6 L -1.10417 0.09259 " pathEditMode="relative" rAng="0" ptsTypes="AA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208" y="463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0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3.33333E-6 -1.85185E-6 L -0.01979 0.08866 " pathEditMode="relative" rAng="0" ptsTypes="AA">
                                          <p:cBhvr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22" presetClass="exit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5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decel="5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3.33333E-6 -1.85185E-6 L -0.01979 0.08866 " pathEditMode="relative" rAng="0" ptsTypes="AA">
                                          <p:cBhvr>
                                            <p:cTn id="6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2" presetClass="exit" presetSubtype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6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accel="50000" decel="5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Motion origin="layout" path="M 3.33333E-6 -1.85185E-6 L -0.01979 0.08866 " pathEditMode="relative" rAng="0" ptsTypes="AA">
                                          <p:cBhvr>
                                            <p:cTn id="7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90" y="44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22" presetClass="exit" presetSubtype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7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0" grpId="1"/>
          <p:bldP spid="11" grpId="0"/>
          <p:bldP spid="12" grpId="0"/>
          <p:bldP spid="12" grpId="1"/>
          <p:bldP spid="13" grpId="0"/>
          <p:bldP spid="16" grpId="0" animBg="1"/>
          <p:bldP spid="16" grpId="1" animBg="1"/>
          <p:bldP spid="4" grpId="0" animBg="1"/>
          <p:bldP spid="18" grpId="0" animBg="1"/>
          <p:bldP spid="28" grpId="0"/>
          <p:bldP spid="29" grpId="0"/>
          <p:bldP spid="30" grpId="0"/>
          <p:bldP spid="31" grpId="0"/>
          <p:bldP spid="24" grpId="0"/>
          <p:bldP spid="25" grpId="0"/>
          <p:bldP spid="26" grpId="0"/>
          <p:bldP spid="27" grpId="0"/>
          <p:bldP spid="22" grpId="0"/>
          <p:bldP spid="2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7500" y="638174"/>
            <a:ext cx="5524500" cy="6219825"/>
          </a:xfrm>
          <a:prstGeom prst="rect">
            <a:avLst/>
          </a:prstGeom>
        </p:spPr>
      </p:pic>
      <p:sp>
        <p:nvSpPr>
          <p:cNvPr id="13" name="TextBox 12(向天歌演示原创免费模板：www.TopPPT.cn)"/>
          <p:cNvSpPr txBox="1"/>
          <p:nvPr/>
        </p:nvSpPr>
        <p:spPr>
          <a:xfrm>
            <a:off x="3911324" y="2543224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次投篮</a:t>
            </a:r>
            <a:endParaRPr lang="zh-CN" altLang="en-US" sz="4800" b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3(向天歌演示原创免费模板：www.TopPPT.cn)"/>
          <p:cNvSpPr/>
          <p:nvPr/>
        </p:nvSpPr>
        <p:spPr>
          <a:xfrm>
            <a:off x="1328888" y="2468279"/>
            <a:ext cx="274947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11321</a:t>
            </a:r>
            <a:endParaRPr lang="zh-CN" altLang="en-US" sz="60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TextBox 14(向天歌演示原创免费模板：www.TopPPT.cn)"/>
          <p:cNvSpPr txBox="1"/>
          <p:nvPr/>
        </p:nvSpPr>
        <p:spPr>
          <a:xfrm>
            <a:off x="3179831" y="338643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个三分</a:t>
            </a:r>
            <a:endParaRPr lang="zh-CN" altLang="en-US" sz="4800" b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(向天歌演示原创免费模板：www.TopPPT.cn)"/>
          <p:cNvSpPr/>
          <p:nvPr/>
        </p:nvSpPr>
        <p:spPr>
          <a:xfrm>
            <a:off x="1105783" y="3324185"/>
            <a:ext cx="22365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1694</a:t>
            </a:r>
            <a:endParaRPr lang="zh-CN" altLang="en-US" sz="6000" i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TextBox 8(向天歌演示原创免费模板：www.TopPPT.cn)"/>
          <p:cNvSpPr txBox="1"/>
          <p:nvPr/>
        </p:nvSpPr>
        <p:spPr>
          <a:xfrm>
            <a:off x="3106286" y="4296760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 smtClean="0">
                <a:ln w="3175">
                  <a:noFill/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次罚球</a:t>
            </a:r>
            <a:endParaRPr lang="zh-CN" altLang="en-US" sz="4800" b="1" dirty="0">
              <a:ln w="3175">
                <a:noFill/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(向天歌演示原创免费模板：www.TopPPT.cn)"/>
          <p:cNvSpPr/>
          <p:nvPr/>
        </p:nvSpPr>
        <p:spPr>
          <a:xfrm>
            <a:off x="935814" y="4209115"/>
            <a:ext cx="22365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8146</a:t>
            </a:r>
            <a:endParaRPr lang="zh-CN" altLang="en-US" sz="60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Rectangle 16(向天歌演示原创免费模板：www.TopPPT.cn)"/>
          <p:cNvSpPr/>
          <p:nvPr/>
        </p:nvSpPr>
        <p:spPr>
          <a:xfrm>
            <a:off x="1654586" y="1705279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i="1" dirty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zh-CN" altLang="en-US" sz="4800" b="1" i="1" dirty="0" smtClean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命中：</a:t>
            </a:r>
            <a:endParaRPr lang="zh-CN" altLang="en-US" sz="4800" b="1" i="1" dirty="0">
              <a:ln w="3175">
                <a:noFill/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Oval 1(向天歌演示原创免费模板：www.TopPPT.cn)"/>
          <p:cNvSpPr/>
          <p:nvPr/>
        </p:nvSpPr>
        <p:spPr>
          <a:xfrm>
            <a:off x="-4482276" y="-4915120"/>
            <a:ext cx="5381447" cy="538144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Oval 17(向天歌演示原创免费模板：www.TopPPT.cn)"/>
          <p:cNvSpPr/>
          <p:nvPr/>
        </p:nvSpPr>
        <p:spPr>
          <a:xfrm>
            <a:off x="-4482277" y="-4915120"/>
            <a:ext cx="5381447" cy="5381447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8(向天歌演示原创免费模板：www.TopPPT.cn)"/>
          <p:cNvSpPr/>
          <p:nvPr/>
        </p:nvSpPr>
        <p:spPr>
          <a:xfrm>
            <a:off x="-4482277" y="-4915120"/>
            <a:ext cx="5381447" cy="538144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Oval 19(向天歌演示原创免费模板：www.TopPPT.cn)"/>
          <p:cNvSpPr/>
          <p:nvPr/>
        </p:nvSpPr>
        <p:spPr>
          <a:xfrm>
            <a:off x="-4482278" y="-4915120"/>
            <a:ext cx="5381447" cy="5381447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icture 20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47900" y="2274686"/>
            <a:ext cx="8394700" cy="4583313"/>
          </a:xfrm>
          <a:prstGeom prst="rect">
            <a:avLst/>
          </a:prstGeom>
        </p:spPr>
      </p:pic>
      <p:pic>
        <p:nvPicPr>
          <p:cNvPr id="22" name="Picture 21(向天歌演示原创免费模板：www.TopPPT.cn)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55" t="12049" r="7055" b="27515"/>
          <a:stretch/>
        </p:blipFill>
        <p:spPr>
          <a:xfrm>
            <a:off x="4325066" y="990599"/>
            <a:ext cx="3775393" cy="777433"/>
          </a:xfrm>
          <a:prstGeom prst="rect">
            <a:avLst/>
          </a:prstGeom>
        </p:spPr>
      </p:pic>
      <p:pic>
        <p:nvPicPr>
          <p:cNvPr id="23" name="Picture 22(向天歌演示原创免费模板：www.TopPPT.cn)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99" t="14746" r="4599" b="26198"/>
          <a:stretch/>
        </p:blipFill>
        <p:spPr>
          <a:xfrm>
            <a:off x="4325066" y="1768032"/>
            <a:ext cx="3775393" cy="63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87976"/>
      </p:ext>
    </p:extLst>
  </p:cSld>
  <p:clrMapOvr>
    <a:masterClrMapping/>
  </p:clrMapOvr>
  <p:transition spd="slow" advClick="0" advTm="500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100000" fill="hold" grpId="0" nodeType="withEffect" p14:presetBounceEnd="8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7500">
                                          <p:cBhvr additive="base"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75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100000" fill="hold" grpId="0" nodeType="withEffect" p14:presetBounceEnd="875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7500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75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100000" fill="hold" grpId="0" nodeType="withEffect" p14:presetBounceEnd="875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7500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7500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100000" fill="hold" grpId="0" nodeType="withEffect" p14:presetBounceEnd="875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75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75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50000" de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25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8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50000" decel="5000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2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8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33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8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37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8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accel="100000" fill="hold" nodeType="withEffect" p14:presetBounceEnd="775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500">
                                          <p:cBhvr additive="base">
                                            <p:cTn id="45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500">
                                          <p:cBhvr additive="base">
                                            <p:cTn id="4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accel="100000" fill="hold" nodeType="withEffect" p14:presetBounceEnd="775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7500">
                                          <p:cBhvr additive="base">
                                            <p:cTn id="49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7500">
                                          <p:cBhvr additive="base">
                                            <p:cTn id="50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  <p:bldP spid="10" grpId="0"/>
          <p:bldP spid="17" grpId="0"/>
          <p:bldP spid="2" grpId="0" animBg="1"/>
          <p:bldP spid="2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ac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ac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accel="100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50000" decel="50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25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8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50000" decel="5000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2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8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33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8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-5E-6 -4.44444E-6 L 0.95378 1.072 " pathEditMode="relative" rAng="0" ptsTypes="AA">
                                          <p:cBhvr>
                                            <p:cTn id="37" dur="8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7682" y="535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8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accel="10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accel="100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6" grpId="0"/>
          <p:bldP spid="10" grpId="0"/>
          <p:bldP spid="17" grpId="0"/>
          <p:bldP spid="2" grpId="0" animBg="1"/>
          <p:bldP spid="2" grpId="1" animBg="1"/>
          <p:bldP spid="18" grpId="0" animBg="1"/>
          <p:bldP spid="18" grpId="1" animBg="1"/>
          <p:bldP spid="19" grpId="0" animBg="1"/>
          <p:bldP spid="19" grpId="1" animBg="1"/>
          <p:bldP spid="20" grpId="0" animBg="1"/>
          <p:bldP spid="20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(向天歌演示原创免费模板：www.TopPPT.cn)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48" name="Rectangle 47(向天歌演示原创免费模板：www.TopPPT.cn)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Rectangle 48(向天歌演示原创免费模板：www.TopPPT.cn)"/>
          <p:cNvSpPr/>
          <p:nvPr/>
        </p:nvSpPr>
        <p:spPr>
          <a:xfrm>
            <a:off x="7645400" y="2108200"/>
            <a:ext cx="4546600" cy="13050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(向天歌演示原创免费模板：www.TopPPT.cn)"/>
          <p:cNvSpPr txBox="1"/>
          <p:nvPr/>
        </p:nvSpPr>
        <p:spPr>
          <a:xfrm>
            <a:off x="8255000" y="2232109"/>
            <a:ext cx="38481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1(向天歌演示原创免费模板：www.TopPPT.cn)"/>
          <p:cNvSpPr txBox="1"/>
          <p:nvPr/>
        </p:nvSpPr>
        <p:spPr>
          <a:xfrm>
            <a:off x="8265785" y="3608612"/>
            <a:ext cx="34960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257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，能收获一门小小的技能。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52(向天歌演示原创免费模板：www.TopPPT.cn)"/>
          <p:cNvSpPr/>
          <p:nvPr/>
        </p:nvSpPr>
        <p:spPr>
          <a:xfrm>
            <a:off x="8255000" y="3909002"/>
            <a:ext cx="34676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2571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但经营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自己，却能获得大大的惊喜。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54(向天歌演示原创免费模板：www.TopPPT.cn)"/>
          <p:cNvSpPr/>
          <p:nvPr/>
        </p:nvSpPr>
        <p:spPr>
          <a:xfrm>
            <a:off x="9064184" y="4584820"/>
            <a:ext cx="184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2571"/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5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(向天歌演示原创免费模板：www.TopPPT.cn)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Rectangle 6(向天歌演示原创免费模板：www.TopPPT.cn)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(向天歌演示原创免费模板：www.TopPPT.cn)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7708" y="650154"/>
            <a:ext cx="3873841" cy="6207845"/>
          </a:xfrm>
          <a:prstGeom prst="rect">
            <a:avLst/>
          </a:prstGeom>
        </p:spPr>
      </p:pic>
      <p:sp>
        <p:nvSpPr>
          <p:cNvPr id="8" name="TextBox 7(向天歌演示原创免费模板：www.TopPPT.cn)"/>
          <p:cNvSpPr txBox="1"/>
          <p:nvPr/>
        </p:nvSpPr>
        <p:spPr>
          <a:xfrm>
            <a:off x="523127" y="537702"/>
            <a:ext cx="3739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32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 </a:t>
            </a:r>
            <a:r>
              <a:rPr lang="en-US" altLang="zh-CN" sz="32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 CONTENTS</a:t>
            </a:r>
            <a:endParaRPr lang="zh-CN" altLang="en-US" sz="32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(向天歌演示原创免费模板：www.TopPPT.cn)"/>
          <p:cNvSpPr txBox="1"/>
          <p:nvPr/>
        </p:nvSpPr>
        <p:spPr>
          <a:xfrm>
            <a:off x="1435842" y="896764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i="1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35000">
                      <a:schemeClr val="bg1">
                        <a:lumMod val="65000"/>
                      </a:schemeClr>
                    </a:gs>
                    <a:gs pos="52000">
                      <a:schemeClr val="bg1"/>
                    </a:gs>
                  </a:gsLst>
                  <a:lin ang="5400000" scaled="0"/>
                </a:gradFill>
                <a:effectLst>
                  <a:outerShdw blurRad="762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US" altLang="zh-CN" sz="20000" dirty="0" smtClean="0">
                <a:ln w="3175">
                  <a:noFill/>
                </a:ln>
                <a:solidFill>
                  <a:schemeClr val="bg1"/>
                </a:solidFill>
                <a:effectLst/>
              </a:rPr>
              <a:t>1</a:t>
            </a:r>
            <a:endParaRPr lang="zh-CN" altLang="en-US" sz="20000" dirty="0">
              <a:ln w="3175"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2" name="TextBox 11(向天歌演示原创免费模板：www.TopPPT.cn)"/>
          <p:cNvSpPr txBox="1"/>
          <p:nvPr/>
        </p:nvSpPr>
        <p:spPr>
          <a:xfrm>
            <a:off x="1799938" y="2146138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i="1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35000">
                      <a:schemeClr val="bg1">
                        <a:lumMod val="65000"/>
                      </a:schemeClr>
                    </a:gs>
                    <a:gs pos="52000">
                      <a:schemeClr val="bg1"/>
                    </a:gs>
                  </a:gsLst>
                  <a:lin ang="5400000" scaled="0"/>
                </a:gradFill>
                <a:effectLst>
                  <a:outerShdw blurRad="762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US" altLang="zh-CN" sz="20000" dirty="0" smtClean="0">
                <a:ln w="3175">
                  <a:noFill/>
                </a:ln>
                <a:solidFill>
                  <a:schemeClr val="bg1"/>
                </a:solidFill>
                <a:effectLst/>
              </a:rPr>
              <a:t>2</a:t>
            </a:r>
            <a:endParaRPr lang="zh-CN" altLang="en-US" sz="20000" dirty="0">
              <a:ln w="3175"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3" name="TextBox 12(向天歌演示原创免费模板：www.TopPPT.cn)"/>
          <p:cNvSpPr txBox="1"/>
          <p:nvPr/>
        </p:nvSpPr>
        <p:spPr>
          <a:xfrm>
            <a:off x="852402" y="3731187"/>
            <a:ext cx="189507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 i="1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35000">
                      <a:schemeClr val="bg1">
                        <a:lumMod val="65000"/>
                      </a:schemeClr>
                    </a:gs>
                    <a:gs pos="52000">
                      <a:schemeClr val="bg1"/>
                    </a:gs>
                  </a:gsLst>
                  <a:lin ang="5400000" scaled="0"/>
                </a:gradFill>
                <a:effectLst>
                  <a:outerShdw blurRad="76200" dist="38100" dir="2700000" algn="tl" rotWithShape="0">
                    <a:prstClr val="black">
                      <a:alpha val="50000"/>
                    </a:prstClr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US" altLang="zh-CN" sz="20000" dirty="0" smtClean="0">
                <a:ln w="3175">
                  <a:noFill/>
                </a:ln>
                <a:solidFill>
                  <a:schemeClr val="bg1"/>
                </a:solidFill>
                <a:effectLst/>
              </a:rPr>
              <a:t>3</a:t>
            </a:r>
            <a:endParaRPr lang="zh-CN" altLang="en-US" sz="20000" dirty="0">
              <a:ln w="3175">
                <a:noFill/>
              </a:ln>
              <a:solidFill>
                <a:schemeClr val="bg1"/>
              </a:solidFill>
              <a:effectLst/>
            </a:endParaRPr>
          </a:p>
        </p:txBody>
      </p:sp>
      <p:grpSp>
        <p:nvGrpSpPr>
          <p:cNvPr id="3" name="Group 2(向天歌演示原创免费模板：www.TopPPT.cn)"/>
          <p:cNvGrpSpPr/>
          <p:nvPr/>
        </p:nvGrpSpPr>
        <p:grpSpPr>
          <a:xfrm>
            <a:off x="2875373" y="1927609"/>
            <a:ext cx="3776349" cy="461665"/>
            <a:chOff x="2875373" y="2219997"/>
            <a:chExt cx="3776349" cy="461665"/>
          </a:xfrm>
        </p:grpSpPr>
        <p:sp>
          <p:nvSpPr>
            <p:cNvPr id="10" name="Parallelogram 9(向天歌演示原创免费模板：www.TopPPT.cn)"/>
            <p:cNvSpPr/>
            <p:nvPr/>
          </p:nvSpPr>
          <p:spPr>
            <a:xfrm>
              <a:off x="2875373" y="2219997"/>
              <a:ext cx="3776349" cy="449429"/>
            </a:xfrm>
            <a:prstGeom prst="parallelogram">
              <a:avLst>
                <a:gd name="adj" fmla="val 36576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Rectangle 10(向天歌演示原创免费模板：www.TopPPT.cn)"/>
            <p:cNvSpPr/>
            <p:nvPr/>
          </p:nvSpPr>
          <p:spPr>
            <a:xfrm>
              <a:off x="3254705" y="2219997"/>
              <a:ext cx="27756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i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i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17(向天歌演示原创免费模板：www.TopPPT.cn)"/>
          <p:cNvGrpSpPr/>
          <p:nvPr/>
        </p:nvGrpSpPr>
        <p:grpSpPr>
          <a:xfrm>
            <a:off x="3230062" y="3428999"/>
            <a:ext cx="3776349" cy="461665"/>
            <a:chOff x="2875373" y="2219997"/>
            <a:chExt cx="3776349" cy="461665"/>
          </a:xfrm>
        </p:grpSpPr>
        <p:sp>
          <p:nvSpPr>
            <p:cNvPr id="19" name="Parallelogram 18(向天歌演示原创免费模板：www.TopPPT.cn)"/>
            <p:cNvSpPr/>
            <p:nvPr/>
          </p:nvSpPr>
          <p:spPr>
            <a:xfrm>
              <a:off x="2875373" y="2219997"/>
              <a:ext cx="3776349" cy="449429"/>
            </a:xfrm>
            <a:prstGeom prst="parallelogram">
              <a:avLst>
                <a:gd name="adj" fmla="val 36576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Rectangle 19(向天歌演示原创免费模板：www.TopPPT.cn)"/>
            <p:cNvSpPr/>
            <p:nvPr/>
          </p:nvSpPr>
          <p:spPr>
            <a:xfrm>
              <a:off x="3254705" y="2219997"/>
              <a:ext cx="27756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i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i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0(向天歌演示原创免费模板：www.TopPPT.cn)"/>
          <p:cNvGrpSpPr/>
          <p:nvPr/>
        </p:nvGrpSpPr>
        <p:grpSpPr>
          <a:xfrm>
            <a:off x="2423875" y="4930389"/>
            <a:ext cx="3776349" cy="461665"/>
            <a:chOff x="2875373" y="2219997"/>
            <a:chExt cx="3776349" cy="461665"/>
          </a:xfrm>
        </p:grpSpPr>
        <p:sp>
          <p:nvSpPr>
            <p:cNvPr id="22" name="Parallelogram 21(向天歌演示原创免费模板：www.TopPPT.cn)"/>
            <p:cNvSpPr/>
            <p:nvPr/>
          </p:nvSpPr>
          <p:spPr>
            <a:xfrm>
              <a:off x="2875373" y="2219997"/>
              <a:ext cx="3776349" cy="449429"/>
            </a:xfrm>
            <a:prstGeom prst="parallelogram">
              <a:avLst>
                <a:gd name="adj" fmla="val 36576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Rectangle 22(向天歌演示原创免费模板：www.TopPPT.cn)"/>
            <p:cNvSpPr/>
            <p:nvPr/>
          </p:nvSpPr>
          <p:spPr>
            <a:xfrm>
              <a:off x="3254705" y="2219997"/>
              <a:ext cx="277567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i="1" dirty="0" smtClean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zh-CN" altLang="en-US" sz="2400" b="1" i="1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775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451"/>
          <a:stretch/>
        </p:blipFill>
        <p:spPr>
          <a:xfrm>
            <a:off x="0" y="20002"/>
            <a:ext cx="12192000" cy="6837998"/>
          </a:xfrm>
          <a:prstGeom prst="rect">
            <a:avLst/>
          </a:prstGeom>
        </p:spPr>
      </p:pic>
      <p:pic>
        <p:nvPicPr>
          <p:cNvPr id="4" name="Picture 3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2876550"/>
            <a:ext cx="4300214" cy="3981449"/>
          </a:xfrm>
          <a:prstGeom prst="rect">
            <a:avLst/>
          </a:prstGeom>
        </p:spPr>
      </p:pic>
      <p:pic>
        <p:nvPicPr>
          <p:cNvPr id="5" name="Picture 4(向天歌演示原创免费模板：www.TopPPT.cn)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601" y="2170688"/>
            <a:ext cx="3581400" cy="4687313"/>
          </a:xfrm>
          <a:prstGeom prst="rect">
            <a:avLst/>
          </a:prstGeom>
        </p:spPr>
      </p:pic>
      <p:sp>
        <p:nvSpPr>
          <p:cNvPr id="6" name="TextBox 5(向天歌演示原创免费模板：www.TopPPT.cn)"/>
          <p:cNvSpPr txBox="1"/>
          <p:nvPr/>
        </p:nvSpPr>
        <p:spPr>
          <a:xfrm>
            <a:off x="4572385" y="1654105"/>
            <a:ext cx="16049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en-US" altLang="zh-CN" sz="1660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</a:rPr>
              <a:t>1</a:t>
            </a:r>
            <a:endParaRPr lang="zh-CN" altLang="en-US" sz="1660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</a:endParaRPr>
          </a:p>
        </p:txBody>
      </p:sp>
      <p:sp>
        <p:nvSpPr>
          <p:cNvPr id="7" name="TextBox 6(向天歌演示原创免费模板：www.TopPPT.cn)"/>
          <p:cNvSpPr txBox="1"/>
          <p:nvPr/>
        </p:nvSpPr>
        <p:spPr>
          <a:xfrm>
            <a:off x="6134445" y="2011025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80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80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(向天歌演示原创免费模板：www.TopPPT.cn)"/>
          <p:cNvSpPr txBox="1"/>
          <p:nvPr/>
        </p:nvSpPr>
        <p:spPr>
          <a:xfrm>
            <a:off x="5884839" y="317794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32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常规赛</a:t>
            </a:r>
            <a:endParaRPr lang="zh-CN" altLang="en-US" sz="32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(向天歌演示原创免费模板：www.TopPPT.cn)"/>
          <p:cNvSpPr txBox="1"/>
          <p:nvPr/>
        </p:nvSpPr>
        <p:spPr>
          <a:xfrm>
            <a:off x="5161649" y="3634442"/>
            <a:ext cx="221567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en-US" altLang="zh-CN" sz="66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MVP</a:t>
            </a:r>
            <a:endParaRPr lang="zh-CN" altLang="en-US" sz="66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(向天歌演示原创免费模板：www.TopPPT.cn)"/>
          <p:cNvCxnSpPr/>
          <p:nvPr/>
        </p:nvCxnSpPr>
        <p:spPr>
          <a:xfrm>
            <a:off x="4843848" y="4742438"/>
            <a:ext cx="299085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(向天歌演示原创免费模板：www.TopPPT.cn)"/>
          <p:cNvCxnSpPr/>
          <p:nvPr/>
        </p:nvCxnSpPr>
        <p:spPr>
          <a:xfrm>
            <a:off x="7834698" y="1738184"/>
            <a:ext cx="0" cy="300425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(向天歌演示原创免费模板：www.TopPPT.cn)"/>
          <p:cNvCxnSpPr/>
          <p:nvPr/>
        </p:nvCxnSpPr>
        <p:spPr>
          <a:xfrm>
            <a:off x="4843848" y="1738184"/>
            <a:ext cx="0" cy="300425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(向天歌演示原创免费模板：www.TopPPT.cn)"/>
          <p:cNvCxnSpPr/>
          <p:nvPr/>
        </p:nvCxnSpPr>
        <p:spPr>
          <a:xfrm>
            <a:off x="4843848" y="1738184"/>
            <a:ext cx="220620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(向天歌演示原创免费模板：www.TopPPT.cn)"/>
          <p:cNvCxnSpPr/>
          <p:nvPr/>
        </p:nvCxnSpPr>
        <p:spPr>
          <a:xfrm>
            <a:off x="7082738" y="1738184"/>
            <a:ext cx="758665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(向天歌演示原创免费模板：www.TopPPT.cn)"/>
          <p:cNvSpPr/>
          <p:nvPr/>
        </p:nvSpPr>
        <p:spPr>
          <a:xfrm>
            <a:off x="5061502" y="1553518"/>
            <a:ext cx="1982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i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Kobe Bryant</a:t>
            </a:r>
            <a:endParaRPr lang="zh-CN" altLang="en-US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699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accel="100000" fill="hold" grpId="0" nodeType="withEffect" p14:presetBounceEnd="625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8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9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8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8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2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" accel="10000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2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Group 4(向天歌演示原创免费模板：www.TopPPT.cn)"/>
          <p:cNvGrpSpPr/>
          <p:nvPr/>
        </p:nvGrpSpPr>
        <p:grpSpPr>
          <a:xfrm rot="5400000">
            <a:off x="-8702180" y="2360089"/>
            <a:ext cx="16603318" cy="8775519"/>
            <a:chOff x="-8349325" y="2653624"/>
            <a:chExt cx="16603318" cy="8775519"/>
          </a:xfrm>
        </p:grpSpPr>
        <p:sp>
          <p:nvSpPr>
            <p:cNvPr id="79" name="Freeform 78(向天歌演示原创免费模板：www.TopPPT.cn)"/>
            <p:cNvSpPr/>
            <p:nvPr/>
          </p:nvSpPr>
          <p:spPr>
            <a:xfrm rot="9288283">
              <a:off x="-271644" y="2653624"/>
              <a:ext cx="8525637" cy="4586285"/>
            </a:xfrm>
            <a:custGeom>
              <a:avLst/>
              <a:gdLst>
                <a:gd name="connsiteX0" fmla="*/ 0 w 7080400"/>
                <a:gd name="connsiteY0" fmla="*/ 4952984 h 4952984"/>
                <a:gd name="connsiteX1" fmla="*/ 0 w 7080400"/>
                <a:gd name="connsiteY1" fmla="*/ 0 h 4952984"/>
                <a:gd name="connsiteX2" fmla="*/ 2265934 w 7080400"/>
                <a:gd name="connsiteY2" fmla="*/ 0 h 4952984"/>
                <a:gd name="connsiteX3" fmla="*/ 7080400 w 7080400"/>
                <a:gd name="connsiteY3" fmla="*/ 2265031 h 4952984"/>
                <a:gd name="connsiteX4" fmla="*/ 5815816 w 7080400"/>
                <a:gd name="connsiteY4" fmla="*/ 4952984 h 4952984"/>
                <a:gd name="connsiteX0" fmla="*/ 0 w 7080400"/>
                <a:gd name="connsiteY0" fmla="*/ 5212222 h 5212222"/>
                <a:gd name="connsiteX1" fmla="*/ 1753564 w 7080400"/>
                <a:gd name="connsiteY1" fmla="*/ 0 h 5212222"/>
                <a:gd name="connsiteX2" fmla="*/ 2265934 w 7080400"/>
                <a:gd name="connsiteY2" fmla="*/ 259238 h 5212222"/>
                <a:gd name="connsiteX3" fmla="*/ 7080400 w 7080400"/>
                <a:gd name="connsiteY3" fmla="*/ 2524269 h 5212222"/>
                <a:gd name="connsiteX4" fmla="*/ 5815816 w 7080400"/>
                <a:gd name="connsiteY4" fmla="*/ 5212222 h 5212222"/>
                <a:gd name="connsiteX5" fmla="*/ 0 w 7080400"/>
                <a:gd name="connsiteY5" fmla="*/ 5212222 h 5212222"/>
                <a:gd name="connsiteX0" fmla="*/ 0 w 7350110"/>
                <a:gd name="connsiteY0" fmla="*/ 5159019 h 5212222"/>
                <a:gd name="connsiteX1" fmla="*/ 2023274 w 7350110"/>
                <a:gd name="connsiteY1" fmla="*/ 0 h 5212222"/>
                <a:gd name="connsiteX2" fmla="*/ 2535644 w 7350110"/>
                <a:gd name="connsiteY2" fmla="*/ 259238 h 5212222"/>
                <a:gd name="connsiteX3" fmla="*/ 7350110 w 7350110"/>
                <a:gd name="connsiteY3" fmla="*/ 2524269 h 5212222"/>
                <a:gd name="connsiteX4" fmla="*/ 6085526 w 7350110"/>
                <a:gd name="connsiteY4" fmla="*/ 5212222 h 5212222"/>
                <a:gd name="connsiteX5" fmla="*/ 0 w 7350110"/>
                <a:gd name="connsiteY5" fmla="*/ 5159019 h 5212222"/>
                <a:gd name="connsiteX0" fmla="*/ 0 w 8715591"/>
                <a:gd name="connsiteY0" fmla="*/ 4600821 h 5212222"/>
                <a:gd name="connsiteX1" fmla="*/ 3388755 w 8715591"/>
                <a:gd name="connsiteY1" fmla="*/ 0 h 5212222"/>
                <a:gd name="connsiteX2" fmla="*/ 3901125 w 8715591"/>
                <a:gd name="connsiteY2" fmla="*/ 259238 h 5212222"/>
                <a:gd name="connsiteX3" fmla="*/ 8715591 w 8715591"/>
                <a:gd name="connsiteY3" fmla="*/ 2524269 h 5212222"/>
                <a:gd name="connsiteX4" fmla="*/ 7451007 w 8715591"/>
                <a:gd name="connsiteY4" fmla="*/ 5212222 h 5212222"/>
                <a:gd name="connsiteX5" fmla="*/ 0 w 8715591"/>
                <a:gd name="connsiteY5" fmla="*/ 4600821 h 52122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3901125 w 8715591"/>
                <a:gd name="connsiteY2" fmla="*/ 138938 h 5091922"/>
                <a:gd name="connsiteX3" fmla="*/ 8715591 w 8715591"/>
                <a:gd name="connsiteY3" fmla="*/ 2403969 h 5091922"/>
                <a:gd name="connsiteX4" fmla="*/ 7451007 w 8715591"/>
                <a:gd name="connsiteY4" fmla="*/ 5091922 h 5091922"/>
                <a:gd name="connsiteX5" fmla="*/ 0 w 8715591"/>
                <a:gd name="connsiteY5" fmla="*/ 4480521 h 50919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8715591 w 8715591"/>
                <a:gd name="connsiteY2" fmla="*/ 2403969 h 5091922"/>
                <a:gd name="connsiteX3" fmla="*/ 7451007 w 8715591"/>
                <a:gd name="connsiteY3" fmla="*/ 5091922 h 5091922"/>
                <a:gd name="connsiteX4" fmla="*/ 0 w 8715591"/>
                <a:gd name="connsiteY4" fmla="*/ 4480521 h 5091922"/>
                <a:gd name="connsiteX0" fmla="*/ 0 w 8688534"/>
                <a:gd name="connsiteY0" fmla="*/ 4661673 h 5091922"/>
                <a:gd name="connsiteX1" fmla="*/ 3557737 w 8688534"/>
                <a:gd name="connsiteY1" fmla="*/ 0 h 5091922"/>
                <a:gd name="connsiteX2" fmla="*/ 8688534 w 8688534"/>
                <a:gd name="connsiteY2" fmla="*/ 2403969 h 5091922"/>
                <a:gd name="connsiteX3" fmla="*/ 7423950 w 8688534"/>
                <a:gd name="connsiteY3" fmla="*/ 5091922 h 5091922"/>
                <a:gd name="connsiteX4" fmla="*/ 0 w 8688534"/>
                <a:gd name="connsiteY4" fmla="*/ 4661673 h 5091922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661673"/>
                <a:gd name="connsiteX1" fmla="*/ 3557737 w 8688534"/>
                <a:gd name="connsiteY1" fmla="*/ 0 h 4661673"/>
                <a:gd name="connsiteX2" fmla="*/ 8688534 w 8688534"/>
                <a:gd name="connsiteY2" fmla="*/ 2403969 h 4661673"/>
                <a:gd name="connsiteX3" fmla="*/ 7661833 w 8688534"/>
                <a:gd name="connsiteY3" fmla="*/ 4586285 h 4661673"/>
                <a:gd name="connsiteX4" fmla="*/ 0 w 8688534"/>
                <a:gd name="connsiteY4" fmla="*/ 4661673 h 4661673"/>
                <a:gd name="connsiteX0" fmla="*/ 0 w 8525637"/>
                <a:gd name="connsiteY0" fmla="*/ 4583922 h 4586285"/>
                <a:gd name="connsiteX1" fmla="*/ 3394840 w 8525637"/>
                <a:gd name="connsiteY1" fmla="*/ 0 h 4586285"/>
                <a:gd name="connsiteX2" fmla="*/ 8525637 w 8525637"/>
                <a:gd name="connsiteY2" fmla="*/ 2403969 h 4586285"/>
                <a:gd name="connsiteX3" fmla="*/ 7498936 w 8525637"/>
                <a:gd name="connsiteY3" fmla="*/ 4586285 h 4586285"/>
                <a:gd name="connsiteX4" fmla="*/ 0 w 8525637"/>
                <a:gd name="connsiteY4" fmla="*/ 4583922 h 458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5637" h="4586285">
                  <a:moveTo>
                    <a:pt x="0" y="4583922"/>
                  </a:moveTo>
                  <a:lnTo>
                    <a:pt x="3394840" y="0"/>
                  </a:lnTo>
                  <a:lnTo>
                    <a:pt x="8525637" y="2403969"/>
                  </a:lnTo>
                  <a:lnTo>
                    <a:pt x="7498936" y="4586285"/>
                  </a:lnTo>
                  <a:lnTo>
                    <a:pt x="0" y="4583922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(向天歌演示原创免费模板：www.TopPPT.cn)"/>
            <p:cNvSpPr/>
            <p:nvPr/>
          </p:nvSpPr>
          <p:spPr>
            <a:xfrm rot="20164461">
              <a:off x="-8349325" y="6842858"/>
              <a:ext cx="8525637" cy="4586285"/>
            </a:xfrm>
            <a:custGeom>
              <a:avLst/>
              <a:gdLst>
                <a:gd name="connsiteX0" fmla="*/ 0 w 7080400"/>
                <a:gd name="connsiteY0" fmla="*/ 4952984 h 4952984"/>
                <a:gd name="connsiteX1" fmla="*/ 0 w 7080400"/>
                <a:gd name="connsiteY1" fmla="*/ 0 h 4952984"/>
                <a:gd name="connsiteX2" fmla="*/ 2265934 w 7080400"/>
                <a:gd name="connsiteY2" fmla="*/ 0 h 4952984"/>
                <a:gd name="connsiteX3" fmla="*/ 7080400 w 7080400"/>
                <a:gd name="connsiteY3" fmla="*/ 2265031 h 4952984"/>
                <a:gd name="connsiteX4" fmla="*/ 5815816 w 7080400"/>
                <a:gd name="connsiteY4" fmla="*/ 4952984 h 4952984"/>
                <a:gd name="connsiteX0" fmla="*/ 0 w 7080400"/>
                <a:gd name="connsiteY0" fmla="*/ 5212222 h 5212222"/>
                <a:gd name="connsiteX1" fmla="*/ 1753564 w 7080400"/>
                <a:gd name="connsiteY1" fmla="*/ 0 h 5212222"/>
                <a:gd name="connsiteX2" fmla="*/ 2265934 w 7080400"/>
                <a:gd name="connsiteY2" fmla="*/ 259238 h 5212222"/>
                <a:gd name="connsiteX3" fmla="*/ 7080400 w 7080400"/>
                <a:gd name="connsiteY3" fmla="*/ 2524269 h 5212222"/>
                <a:gd name="connsiteX4" fmla="*/ 5815816 w 7080400"/>
                <a:gd name="connsiteY4" fmla="*/ 5212222 h 5212222"/>
                <a:gd name="connsiteX5" fmla="*/ 0 w 7080400"/>
                <a:gd name="connsiteY5" fmla="*/ 5212222 h 5212222"/>
                <a:gd name="connsiteX0" fmla="*/ 0 w 7350110"/>
                <a:gd name="connsiteY0" fmla="*/ 5159019 h 5212222"/>
                <a:gd name="connsiteX1" fmla="*/ 2023274 w 7350110"/>
                <a:gd name="connsiteY1" fmla="*/ 0 h 5212222"/>
                <a:gd name="connsiteX2" fmla="*/ 2535644 w 7350110"/>
                <a:gd name="connsiteY2" fmla="*/ 259238 h 5212222"/>
                <a:gd name="connsiteX3" fmla="*/ 7350110 w 7350110"/>
                <a:gd name="connsiteY3" fmla="*/ 2524269 h 5212222"/>
                <a:gd name="connsiteX4" fmla="*/ 6085526 w 7350110"/>
                <a:gd name="connsiteY4" fmla="*/ 5212222 h 5212222"/>
                <a:gd name="connsiteX5" fmla="*/ 0 w 7350110"/>
                <a:gd name="connsiteY5" fmla="*/ 5159019 h 5212222"/>
                <a:gd name="connsiteX0" fmla="*/ 0 w 8715591"/>
                <a:gd name="connsiteY0" fmla="*/ 4600821 h 5212222"/>
                <a:gd name="connsiteX1" fmla="*/ 3388755 w 8715591"/>
                <a:gd name="connsiteY1" fmla="*/ 0 h 5212222"/>
                <a:gd name="connsiteX2" fmla="*/ 3901125 w 8715591"/>
                <a:gd name="connsiteY2" fmla="*/ 259238 h 5212222"/>
                <a:gd name="connsiteX3" fmla="*/ 8715591 w 8715591"/>
                <a:gd name="connsiteY3" fmla="*/ 2524269 h 5212222"/>
                <a:gd name="connsiteX4" fmla="*/ 7451007 w 8715591"/>
                <a:gd name="connsiteY4" fmla="*/ 5212222 h 5212222"/>
                <a:gd name="connsiteX5" fmla="*/ 0 w 8715591"/>
                <a:gd name="connsiteY5" fmla="*/ 4600821 h 52122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3901125 w 8715591"/>
                <a:gd name="connsiteY2" fmla="*/ 138938 h 5091922"/>
                <a:gd name="connsiteX3" fmla="*/ 8715591 w 8715591"/>
                <a:gd name="connsiteY3" fmla="*/ 2403969 h 5091922"/>
                <a:gd name="connsiteX4" fmla="*/ 7451007 w 8715591"/>
                <a:gd name="connsiteY4" fmla="*/ 5091922 h 5091922"/>
                <a:gd name="connsiteX5" fmla="*/ 0 w 8715591"/>
                <a:gd name="connsiteY5" fmla="*/ 4480521 h 50919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8715591 w 8715591"/>
                <a:gd name="connsiteY2" fmla="*/ 2403969 h 5091922"/>
                <a:gd name="connsiteX3" fmla="*/ 7451007 w 8715591"/>
                <a:gd name="connsiteY3" fmla="*/ 5091922 h 5091922"/>
                <a:gd name="connsiteX4" fmla="*/ 0 w 8715591"/>
                <a:gd name="connsiteY4" fmla="*/ 4480521 h 5091922"/>
                <a:gd name="connsiteX0" fmla="*/ 0 w 8688534"/>
                <a:gd name="connsiteY0" fmla="*/ 4661673 h 5091922"/>
                <a:gd name="connsiteX1" fmla="*/ 3557737 w 8688534"/>
                <a:gd name="connsiteY1" fmla="*/ 0 h 5091922"/>
                <a:gd name="connsiteX2" fmla="*/ 8688534 w 8688534"/>
                <a:gd name="connsiteY2" fmla="*/ 2403969 h 5091922"/>
                <a:gd name="connsiteX3" fmla="*/ 7423950 w 8688534"/>
                <a:gd name="connsiteY3" fmla="*/ 5091922 h 5091922"/>
                <a:gd name="connsiteX4" fmla="*/ 0 w 8688534"/>
                <a:gd name="connsiteY4" fmla="*/ 4661673 h 5091922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661673"/>
                <a:gd name="connsiteX1" fmla="*/ 3557737 w 8688534"/>
                <a:gd name="connsiteY1" fmla="*/ 0 h 4661673"/>
                <a:gd name="connsiteX2" fmla="*/ 8688534 w 8688534"/>
                <a:gd name="connsiteY2" fmla="*/ 2403969 h 4661673"/>
                <a:gd name="connsiteX3" fmla="*/ 7661833 w 8688534"/>
                <a:gd name="connsiteY3" fmla="*/ 4586285 h 4661673"/>
                <a:gd name="connsiteX4" fmla="*/ 0 w 8688534"/>
                <a:gd name="connsiteY4" fmla="*/ 4661673 h 4661673"/>
                <a:gd name="connsiteX0" fmla="*/ 0 w 8525637"/>
                <a:gd name="connsiteY0" fmla="*/ 4583922 h 4586285"/>
                <a:gd name="connsiteX1" fmla="*/ 3394840 w 8525637"/>
                <a:gd name="connsiteY1" fmla="*/ 0 h 4586285"/>
                <a:gd name="connsiteX2" fmla="*/ 8525637 w 8525637"/>
                <a:gd name="connsiteY2" fmla="*/ 2403969 h 4586285"/>
                <a:gd name="connsiteX3" fmla="*/ 7498936 w 8525637"/>
                <a:gd name="connsiteY3" fmla="*/ 4586285 h 4586285"/>
                <a:gd name="connsiteX4" fmla="*/ 0 w 8525637"/>
                <a:gd name="connsiteY4" fmla="*/ 4583922 h 458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5637" h="4586285">
                  <a:moveTo>
                    <a:pt x="0" y="4583922"/>
                  </a:moveTo>
                  <a:lnTo>
                    <a:pt x="3394840" y="0"/>
                  </a:lnTo>
                  <a:lnTo>
                    <a:pt x="8525637" y="2403969"/>
                  </a:lnTo>
                  <a:lnTo>
                    <a:pt x="7498936" y="4586285"/>
                  </a:lnTo>
                  <a:lnTo>
                    <a:pt x="0" y="4583922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(向天歌演示原创免费模板：www.TopPPT.cn)"/>
          <p:cNvGrpSpPr/>
          <p:nvPr/>
        </p:nvGrpSpPr>
        <p:grpSpPr>
          <a:xfrm rot="5400000">
            <a:off x="-8437690" y="2426703"/>
            <a:ext cx="16455783" cy="8832268"/>
            <a:chOff x="-8320530" y="2496585"/>
            <a:chExt cx="16455783" cy="8832268"/>
          </a:xfrm>
        </p:grpSpPr>
        <p:sp>
          <p:nvSpPr>
            <p:cNvPr id="81" name="Freeform 80(向天歌演示原创免费模板：www.TopPPT.cn)"/>
            <p:cNvSpPr/>
            <p:nvPr/>
          </p:nvSpPr>
          <p:spPr>
            <a:xfrm rot="9288283">
              <a:off x="-444386" y="2496585"/>
              <a:ext cx="8579639" cy="4876260"/>
            </a:xfrm>
            <a:custGeom>
              <a:avLst/>
              <a:gdLst>
                <a:gd name="connsiteX0" fmla="*/ 0 w 8579639"/>
                <a:gd name="connsiteY0" fmla="*/ 4661673 h 4876260"/>
                <a:gd name="connsiteX1" fmla="*/ 3557737 w 8579639"/>
                <a:gd name="connsiteY1" fmla="*/ 0 h 4876260"/>
                <a:gd name="connsiteX2" fmla="*/ 8579639 w 8579639"/>
                <a:gd name="connsiteY2" fmla="*/ 2352948 h 4876260"/>
                <a:gd name="connsiteX3" fmla="*/ 7392513 w 8579639"/>
                <a:gd name="connsiteY3" fmla="*/ 4876260 h 487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9639" h="4876260">
                  <a:moveTo>
                    <a:pt x="0" y="4661673"/>
                  </a:moveTo>
                  <a:lnTo>
                    <a:pt x="3557737" y="0"/>
                  </a:lnTo>
                  <a:lnTo>
                    <a:pt x="8579639" y="2352948"/>
                  </a:lnTo>
                  <a:lnTo>
                    <a:pt x="7392513" y="4876260"/>
                  </a:lnTo>
                  <a:close/>
                </a:path>
              </a:pathLst>
            </a:cu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20(向天歌演示原创免费模板：www.TopPPT.cn)"/>
            <p:cNvSpPr/>
            <p:nvPr/>
          </p:nvSpPr>
          <p:spPr>
            <a:xfrm rot="20089919">
              <a:off x="-8320530" y="6452593"/>
              <a:ext cx="8579639" cy="4876260"/>
            </a:xfrm>
            <a:custGeom>
              <a:avLst/>
              <a:gdLst>
                <a:gd name="connsiteX0" fmla="*/ 0 w 8579639"/>
                <a:gd name="connsiteY0" fmla="*/ 4661673 h 4876260"/>
                <a:gd name="connsiteX1" fmla="*/ 3557737 w 8579639"/>
                <a:gd name="connsiteY1" fmla="*/ 0 h 4876260"/>
                <a:gd name="connsiteX2" fmla="*/ 8579639 w 8579639"/>
                <a:gd name="connsiteY2" fmla="*/ 2352948 h 4876260"/>
                <a:gd name="connsiteX3" fmla="*/ 7392513 w 8579639"/>
                <a:gd name="connsiteY3" fmla="*/ 4876260 h 487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9639" h="4876260">
                  <a:moveTo>
                    <a:pt x="0" y="4661673"/>
                  </a:moveTo>
                  <a:lnTo>
                    <a:pt x="3557737" y="0"/>
                  </a:lnTo>
                  <a:lnTo>
                    <a:pt x="8579639" y="2352948"/>
                  </a:lnTo>
                  <a:lnTo>
                    <a:pt x="7392513" y="487626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(向天歌演示原创免费模板：www.TopPPT.cn)"/>
          <p:cNvGrpSpPr/>
          <p:nvPr/>
        </p:nvGrpSpPr>
        <p:grpSpPr>
          <a:xfrm rot="5400000">
            <a:off x="-8271999" y="2354363"/>
            <a:ext cx="16431400" cy="9048815"/>
            <a:chOff x="-8213857" y="2343373"/>
            <a:chExt cx="16431400" cy="9048815"/>
          </a:xfrm>
        </p:grpSpPr>
        <p:sp>
          <p:nvSpPr>
            <p:cNvPr id="77" name="Freeform 76(向天歌演示原创免费模板：www.TopPPT.cn)"/>
            <p:cNvSpPr/>
            <p:nvPr/>
          </p:nvSpPr>
          <p:spPr>
            <a:xfrm rot="9288283">
              <a:off x="-477710" y="2343373"/>
              <a:ext cx="8695253" cy="5089961"/>
            </a:xfrm>
            <a:custGeom>
              <a:avLst/>
              <a:gdLst>
                <a:gd name="connsiteX0" fmla="*/ 0 w 8695253"/>
                <a:gd name="connsiteY0" fmla="*/ 4480521 h 5089961"/>
                <a:gd name="connsiteX1" fmla="*/ 3584794 w 8695253"/>
                <a:gd name="connsiteY1" fmla="*/ 0 h 5089961"/>
                <a:gd name="connsiteX2" fmla="*/ 8695253 w 8695253"/>
                <a:gd name="connsiteY2" fmla="*/ 2394440 h 5089961"/>
                <a:gd name="connsiteX3" fmla="*/ 7427108 w 8695253"/>
                <a:gd name="connsiteY3" fmla="*/ 5089961 h 50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95253" h="5089961">
                  <a:moveTo>
                    <a:pt x="0" y="4480521"/>
                  </a:moveTo>
                  <a:lnTo>
                    <a:pt x="3584794" y="0"/>
                  </a:lnTo>
                  <a:lnTo>
                    <a:pt x="8695253" y="2394440"/>
                  </a:lnTo>
                  <a:lnTo>
                    <a:pt x="7427108" y="5089961"/>
                  </a:lnTo>
                  <a:close/>
                </a:path>
              </a:pathLst>
            </a:custGeom>
            <a:solidFill>
              <a:srgbClr val="000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(向天歌演示原创免费模板：www.TopPPT.cn)"/>
            <p:cNvSpPr/>
            <p:nvPr/>
          </p:nvSpPr>
          <p:spPr>
            <a:xfrm rot="20067680">
              <a:off x="-8213857" y="6302227"/>
              <a:ext cx="8695253" cy="5089961"/>
            </a:xfrm>
            <a:custGeom>
              <a:avLst/>
              <a:gdLst>
                <a:gd name="connsiteX0" fmla="*/ 0 w 8695253"/>
                <a:gd name="connsiteY0" fmla="*/ 4480521 h 5089961"/>
                <a:gd name="connsiteX1" fmla="*/ 3584794 w 8695253"/>
                <a:gd name="connsiteY1" fmla="*/ 0 h 5089961"/>
                <a:gd name="connsiteX2" fmla="*/ 8695253 w 8695253"/>
                <a:gd name="connsiteY2" fmla="*/ 2394440 h 5089961"/>
                <a:gd name="connsiteX3" fmla="*/ 7427108 w 8695253"/>
                <a:gd name="connsiteY3" fmla="*/ 5089961 h 508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95253" h="5089961">
                  <a:moveTo>
                    <a:pt x="0" y="4480521"/>
                  </a:moveTo>
                  <a:lnTo>
                    <a:pt x="3584794" y="0"/>
                  </a:lnTo>
                  <a:lnTo>
                    <a:pt x="8695253" y="2394440"/>
                  </a:lnTo>
                  <a:lnTo>
                    <a:pt x="7427108" y="5089961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6" name="TextBox 35(向天歌演示原创免费模板：www.TopPPT.cn)"/>
          <p:cNvSpPr txBox="1"/>
          <p:nvPr/>
        </p:nvSpPr>
        <p:spPr>
          <a:xfrm rot="20466297">
            <a:off x="887202" y="4197157"/>
            <a:ext cx="22365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en-US" altLang="zh-CN" sz="960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</a:rPr>
              <a:t>2</a:t>
            </a:r>
            <a:r>
              <a:rPr lang="zh-CN" altLang="en-US" sz="96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96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(向天歌演示原创免费模板：www.TopPPT.cn)"/>
          <p:cNvSpPr txBox="1"/>
          <p:nvPr/>
        </p:nvSpPr>
        <p:spPr>
          <a:xfrm rot="20542511">
            <a:off x="2966954" y="360559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i="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总决赛</a:t>
            </a:r>
          </a:p>
        </p:txBody>
      </p:sp>
      <p:sp>
        <p:nvSpPr>
          <p:cNvPr id="39" name="TextBox 38(向天歌演示原创免费模板：www.TopPPT.cn)"/>
          <p:cNvSpPr txBox="1"/>
          <p:nvPr/>
        </p:nvSpPr>
        <p:spPr>
          <a:xfrm rot="20542511">
            <a:off x="3134812" y="4211655"/>
            <a:ext cx="19697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pPr algn="dist"/>
            <a:r>
              <a:rPr lang="en-US" altLang="zh-CN" sz="48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MVP</a:t>
            </a:r>
            <a:endParaRPr lang="zh-CN" altLang="en-US" sz="48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Straight Connector 51(向天歌演示原创免费模板：www.TopPPT.cn)"/>
          <p:cNvCxnSpPr/>
          <p:nvPr/>
        </p:nvCxnSpPr>
        <p:spPr>
          <a:xfrm rot="495608">
            <a:off x="5324686" y="3097937"/>
            <a:ext cx="102928" cy="1612093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(向天歌演示原创免费模板：www.TopPPT.cn)"/>
          <p:cNvCxnSpPr/>
          <p:nvPr/>
        </p:nvCxnSpPr>
        <p:spPr>
          <a:xfrm rot="495608">
            <a:off x="919969" y="4417389"/>
            <a:ext cx="111789" cy="175087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(向天歌演示原创免费模板：www.TopPPT.cn)"/>
          <p:cNvCxnSpPr/>
          <p:nvPr/>
        </p:nvCxnSpPr>
        <p:spPr>
          <a:xfrm rot="495608" flipV="1">
            <a:off x="1032719" y="4389098"/>
            <a:ext cx="4145653" cy="208657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(向天歌演示原创免费模板：www.TopPPT.cn)"/>
          <p:cNvCxnSpPr/>
          <p:nvPr/>
        </p:nvCxnSpPr>
        <p:spPr>
          <a:xfrm rot="495608" flipV="1">
            <a:off x="1081119" y="3653092"/>
            <a:ext cx="1777694" cy="894748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(向天歌演示原创免费模板：www.TopPPT.cn)"/>
          <p:cNvSpPr/>
          <p:nvPr/>
        </p:nvSpPr>
        <p:spPr>
          <a:xfrm rot="20695130">
            <a:off x="2970587" y="3289747"/>
            <a:ext cx="1982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i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Kobe Bryant</a:t>
            </a:r>
            <a:endParaRPr lang="zh-CN" altLang="en-US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8" name="Straight Connector 67(向天歌演示原创免费模板：www.TopPPT.cn)"/>
          <p:cNvCxnSpPr/>
          <p:nvPr/>
        </p:nvCxnSpPr>
        <p:spPr>
          <a:xfrm rot="495608" flipV="1">
            <a:off x="5065566" y="3071608"/>
            <a:ext cx="361707" cy="182054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68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39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6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4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38" grpId="0"/>
          <p:bldP spid="39" grpId="0"/>
          <p:bldP spid="6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Group 4(向天歌演示原创免费模板：www.TopPPT.cn)"/>
          <p:cNvGrpSpPr/>
          <p:nvPr/>
        </p:nvGrpSpPr>
        <p:grpSpPr>
          <a:xfrm>
            <a:off x="-8702180" y="2360089"/>
            <a:ext cx="16603318" cy="8775519"/>
            <a:chOff x="-8349325" y="2653624"/>
            <a:chExt cx="16603318" cy="8775519"/>
          </a:xfrm>
        </p:grpSpPr>
        <p:sp>
          <p:nvSpPr>
            <p:cNvPr id="79" name="Freeform 78(向天歌演示原创免费模板：www.TopPPT.cn)"/>
            <p:cNvSpPr/>
            <p:nvPr/>
          </p:nvSpPr>
          <p:spPr>
            <a:xfrm rot="9288283">
              <a:off x="-271644" y="2653624"/>
              <a:ext cx="8525637" cy="4586285"/>
            </a:xfrm>
            <a:custGeom>
              <a:avLst/>
              <a:gdLst>
                <a:gd name="connsiteX0" fmla="*/ 0 w 7080400"/>
                <a:gd name="connsiteY0" fmla="*/ 4952984 h 4952984"/>
                <a:gd name="connsiteX1" fmla="*/ 0 w 7080400"/>
                <a:gd name="connsiteY1" fmla="*/ 0 h 4952984"/>
                <a:gd name="connsiteX2" fmla="*/ 2265934 w 7080400"/>
                <a:gd name="connsiteY2" fmla="*/ 0 h 4952984"/>
                <a:gd name="connsiteX3" fmla="*/ 7080400 w 7080400"/>
                <a:gd name="connsiteY3" fmla="*/ 2265031 h 4952984"/>
                <a:gd name="connsiteX4" fmla="*/ 5815816 w 7080400"/>
                <a:gd name="connsiteY4" fmla="*/ 4952984 h 4952984"/>
                <a:gd name="connsiteX0" fmla="*/ 0 w 7080400"/>
                <a:gd name="connsiteY0" fmla="*/ 5212222 h 5212222"/>
                <a:gd name="connsiteX1" fmla="*/ 1753564 w 7080400"/>
                <a:gd name="connsiteY1" fmla="*/ 0 h 5212222"/>
                <a:gd name="connsiteX2" fmla="*/ 2265934 w 7080400"/>
                <a:gd name="connsiteY2" fmla="*/ 259238 h 5212222"/>
                <a:gd name="connsiteX3" fmla="*/ 7080400 w 7080400"/>
                <a:gd name="connsiteY3" fmla="*/ 2524269 h 5212222"/>
                <a:gd name="connsiteX4" fmla="*/ 5815816 w 7080400"/>
                <a:gd name="connsiteY4" fmla="*/ 5212222 h 5212222"/>
                <a:gd name="connsiteX5" fmla="*/ 0 w 7080400"/>
                <a:gd name="connsiteY5" fmla="*/ 5212222 h 5212222"/>
                <a:gd name="connsiteX0" fmla="*/ 0 w 7350110"/>
                <a:gd name="connsiteY0" fmla="*/ 5159019 h 5212222"/>
                <a:gd name="connsiteX1" fmla="*/ 2023274 w 7350110"/>
                <a:gd name="connsiteY1" fmla="*/ 0 h 5212222"/>
                <a:gd name="connsiteX2" fmla="*/ 2535644 w 7350110"/>
                <a:gd name="connsiteY2" fmla="*/ 259238 h 5212222"/>
                <a:gd name="connsiteX3" fmla="*/ 7350110 w 7350110"/>
                <a:gd name="connsiteY3" fmla="*/ 2524269 h 5212222"/>
                <a:gd name="connsiteX4" fmla="*/ 6085526 w 7350110"/>
                <a:gd name="connsiteY4" fmla="*/ 5212222 h 5212222"/>
                <a:gd name="connsiteX5" fmla="*/ 0 w 7350110"/>
                <a:gd name="connsiteY5" fmla="*/ 5159019 h 5212222"/>
                <a:gd name="connsiteX0" fmla="*/ 0 w 8715591"/>
                <a:gd name="connsiteY0" fmla="*/ 4600821 h 5212222"/>
                <a:gd name="connsiteX1" fmla="*/ 3388755 w 8715591"/>
                <a:gd name="connsiteY1" fmla="*/ 0 h 5212222"/>
                <a:gd name="connsiteX2" fmla="*/ 3901125 w 8715591"/>
                <a:gd name="connsiteY2" fmla="*/ 259238 h 5212222"/>
                <a:gd name="connsiteX3" fmla="*/ 8715591 w 8715591"/>
                <a:gd name="connsiteY3" fmla="*/ 2524269 h 5212222"/>
                <a:gd name="connsiteX4" fmla="*/ 7451007 w 8715591"/>
                <a:gd name="connsiteY4" fmla="*/ 5212222 h 5212222"/>
                <a:gd name="connsiteX5" fmla="*/ 0 w 8715591"/>
                <a:gd name="connsiteY5" fmla="*/ 4600821 h 52122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3901125 w 8715591"/>
                <a:gd name="connsiteY2" fmla="*/ 138938 h 5091922"/>
                <a:gd name="connsiteX3" fmla="*/ 8715591 w 8715591"/>
                <a:gd name="connsiteY3" fmla="*/ 2403969 h 5091922"/>
                <a:gd name="connsiteX4" fmla="*/ 7451007 w 8715591"/>
                <a:gd name="connsiteY4" fmla="*/ 5091922 h 5091922"/>
                <a:gd name="connsiteX5" fmla="*/ 0 w 8715591"/>
                <a:gd name="connsiteY5" fmla="*/ 4480521 h 50919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8715591 w 8715591"/>
                <a:gd name="connsiteY2" fmla="*/ 2403969 h 5091922"/>
                <a:gd name="connsiteX3" fmla="*/ 7451007 w 8715591"/>
                <a:gd name="connsiteY3" fmla="*/ 5091922 h 5091922"/>
                <a:gd name="connsiteX4" fmla="*/ 0 w 8715591"/>
                <a:gd name="connsiteY4" fmla="*/ 4480521 h 5091922"/>
                <a:gd name="connsiteX0" fmla="*/ 0 w 8688534"/>
                <a:gd name="connsiteY0" fmla="*/ 4661673 h 5091922"/>
                <a:gd name="connsiteX1" fmla="*/ 3557737 w 8688534"/>
                <a:gd name="connsiteY1" fmla="*/ 0 h 5091922"/>
                <a:gd name="connsiteX2" fmla="*/ 8688534 w 8688534"/>
                <a:gd name="connsiteY2" fmla="*/ 2403969 h 5091922"/>
                <a:gd name="connsiteX3" fmla="*/ 7423950 w 8688534"/>
                <a:gd name="connsiteY3" fmla="*/ 5091922 h 5091922"/>
                <a:gd name="connsiteX4" fmla="*/ 0 w 8688534"/>
                <a:gd name="connsiteY4" fmla="*/ 4661673 h 5091922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661673"/>
                <a:gd name="connsiteX1" fmla="*/ 3557737 w 8688534"/>
                <a:gd name="connsiteY1" fmla="*/ 0 h 4661673"/>
                <a:gd name="connsiteX2" fmla="*/ 8688534 w 8688534"/>
                <a:gd name="connsiteY2" fmla="*/ 2403969 h 4661673"/>
                <a:gd name="connsiteX3" fmla="*/ 7661833 w 8688534"/>
                <a:gd name="connsiteY3" fmla="*/ 4586285 h 4661673"/>
                <a:gd name="connsiteX4" fmla="*/ 0 w 8688534"/>
                <a:gd name="connsiteY4" fmla="*/ 4661673 h 4661673"/>
                <a:gd name="connsiteX0" fmla="*/ 0 w 8525637"/>
                <a:gd name="connsiteY0" fmla="*/ 4583922 h 4586285"/>
                <a:gd name="connsiteX1" fmla="*/ 3394840 w 8525637"/>
                <a:gd name="connsiteY1" fmla="*/ 0 h 4586285"/>
                <a:gd name="connsiteX2" fmla="*/ 8525637 w 8525637"/>
                <a:gd name="connsiteY2" fmla="*/ 2403969 h 4586285"/>
                <a:gd name="connsiteX3" fmla="*/ 7498936 w 8525637"/>
                <a:gd name="connsiteY3" fmla="*/ 4586285 h 4586285"/>
                <a:gd name="connsiteX4" fmla="*/ 0 w 8525637"/>
                <a:gd name="connsiteY4" fmla="*/ 4583922 h 458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5637" h="4586285">
                  <a:moveTo>
                    <a:pt x="0" y="4583922"/>
                  </a:moveTo>
                  <a:lnTo>
                    <a:pt x="3394840" y="0"/>
                  </a:lnTo>
                  <a:lnTo>
                    <a:pt x="8525637" y="2403969"/>
                  </a:lnTo>
                  <a:lnTo>
                    <a:pt x="7498936" y="4586285"/>
                  </a:lnTo>
                  <a:lnTo>
                    <a:pt x="0" y="4583922"/>
                  </a:lnTo>
                  <a:close/>
                </a:path>
              </a:pathLst>
            </a:cu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23(向天歌演示原创免费模板：www.TopPPT.cn)"/>
            <p:cNvSpPr/>
            <p:nvPr/>
          </p:nvSpPr>
          <p:spPr>
            <a:xfrm rot="20164461">
              <a:off x="-8349325" y="6842858"/>
              <a:ext cx="8525637" cy="4586285"/>
            </a:xfrm>
            <a:custGeom>
              <a:avLst/>
              <a:gdLst>
                <a:gd name="connsiteX0" fmla="*/ 0 w 7080400"/>
                <a:gd name="connsiteY0" fmla="*/ 4952984 h 4952984"/>
                <a:gd name="connsiteX1" fmla="*/ 0 w 7080400"/>
                <a:gd name="connsiteY1" fmla="*/ 0 h 4952984"/>
                <a:gd name="connsiteX2" fmla="*/ 2265934 w 7080400"/>
                <a:gd name="connsiteY2" fmla="*/ 0 h 4952984"/>
                <a:gd name="connsiteX3" fmla="*/ 7080400 w 7080400"/>
                <a:gd name="connsiteY3" fmla="*/ 2265031 h 4952984"/>
                <a:gd name="connsiteX4" fmla="*/ 5815816 w 7080400"/>
                <a:gd name="connsiteY4" fmla="*/ 4952984 h 4952984"/>
                <a:gd name="connsiteX0" fmla="*/ 0 w 7080400"/>
                <a:gd name="connsiteY0" fmla="*/ 5212222 h 5212222"/>
                <a:gd name="connsiteX1" fmla="*/ 1753564 w 7080400"/>
                <a:gd name="connsiteY1" fmla="*/ 0 h 5212222"/>
                <a:gd name="connsiteX2" fmla="*/ 2265934 w 7080400"/>
                <a:gd name="connsiteY2" fmla="*/ 259238 h 5212222"/>
                <a:gd name="connsiteX3" fmla="*/ 7080400 w 7080400"/>
                <a:gd name="connsiteY3" fmla="*/ 2524269 h 5212222"/>
                <a:gd name="connsiteX4" fmla="*/ 5815816 w 7080400"/>
                <a:gd name="connsiteY4" fmla="*/ 5212222 h 5212222"/>
                <a:gd name="connsiteX5" fmla="*/ 0 w 7080400"/>
                <a:gd name="connsiteY5" fmla="*/ 5212222 h 5212222"/>
                <a:gd name="connsiteX0" fmla="*/ 0 w 7350110"/>
                <a:gd name="connsiteY0" fmla="*/ 5159019 h 5212222"/>
                <a:gd name="connsiteX1" fmla="*/ 2023274 w 7350110"/>
                <a:gd name="connsiteY1" fmla="*/ 0 h 5212222"/>
                <a:gd name="connsiteX2" fmla="*/ 2535644 w 7350110"/>
                <a:gd name="connsiteY2" fmla="*/ 259238 h 5212222"/>
                <a:gd name="connsiteX3" fmla="*/ 7350110 w 7350110"/>
                <a:gd name="connsiteY3" fmla="*/ 2524269 h 5212222"/>
                <a:gd name="connsiteX4" fmla="*/ 6085526 w 7350110"/>
                <a:gd name="connsiteY4" fmla="*/ 5212222 h 5212222"/>
                <a:gd name="connsiteX5" fmla="*/ 0 w 7350110"/>
                <a:gd name="connsiteY5" fmla="*/ 5159019 h 5212222"/>
                <a:gd name="connsiteX0" fmla="*/ 0 w 8715591"/>
                <a:gd name="connsiteY0" fmla="*/ 4600821 h 5212222"/>
                <a:gd name="connsiteX1" fmla="*/ 3388755 w 8715591"/>
                <a:gd name="connsiteY1" fmla="*/ 0 h 5212222"/>
                <a:gd name="connsiteX2" fmla="*/ 3901125 w 8715591"/>
                <a:gd name="connsiteY2" fmla="*/ 259238 h 5212222"/>
                <a:gd name="connsiteX3" fmla="*/ 8715591 w 8715591"/>
                <a:gd name="connsiteY3" fmla="*/ 2524269 h 5212222"/>
                <a:gd name="connsiteX4" fmla="*/ 7451007 w 8715591"/>
                <a:gd name="connsiteY4" fmla="*/ 5212222 h 5212222"/>
                <a:gd name="connsiteX5" fmla="*/ 0 w 8715591"/>
                <a:gd name="connsiteY5" fmla="*/ 4600821 h 52122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3901125 w 8715591"/>
                <a:gd name="connsiteY2" fmla="*/ 138938 h 5091922"/>
                <a:gd name="connsiteX3" fmla="*/ 8715591 w 8715591"/>
                <a:gd name="connsiteY3" fmla="*/ 2403969 h 5091922"/>
                <a:gd name="connsiteX4" fmla="*/ 7451007 w 8715591"/>
                <a:gd name="connsiteY4" fmla="*/ 5091922 h 5091922"/>
                <a:gd name="connsiteX5" fmla="*/ 0 w 8715591"/>
                <a:gd name="connsiteY5" fmla="*/ 4480521 h 5091922"/>
                <a:gd name="connsiteX0" fmla="*/ 0 w 8715591"/>
                <a:gd name="connsiteY0" fmla="*/ 4480521 h 5091922"/>
                <a:gd name="connsiteX1" fmla="*/ 3584794 w 8715591"/>
                <a:gd name="connsiteY1" fmla="*/ 0 h 5091922"/>
                <a:gd name="connsiteX2" fmla="*/ 8715591 w 8715591"/>
                <a:gd name="connsiteY2" fmla="*/ 2403969 h 5091922"/>
                <a:gd name="connsiteX3" fmla="*/ 7451007 w 8715591"/>
                <a:gd name="connsiteY3" fmla="*/ 5091922 h 5091922"/>
                <a:gd name="connsiteX4" fmla="*/ 0 w 8715591"/>
                <a:gd name="connsiteY4" fmla="*/ 4480521 h 5091922"/>
                <a:gd name="connsiteX0" fmla="*/ 0 w 8688534"/>
                <a:gd name="connsiteY0" fmla="*/ 4661673 h 5091922"/>
                <a:gd name="connsiteX1" fmla="*/ 3557737 w 8688534"/>
                <a:gd name="connsiteY1" fmla="*/ 0 h 5091922"/>
                <a:gd name="connsiteX2" fmla="*/ 8688534 w 8688534"/>
                <a:gd name="connsiteY2" fmla="*/ 2403969 h 5091922"/>
                <a:gd name="connsiteX3" fmla="*/ 7423950 w 8688534"/>
                <a:gd name="connsiteY3" fmla="*/ 5091922 h 5091922"/>
                <a:gd name="connsiteX4" fmla="*/ 0 w 8688534"/>
                <a:gd name="connsiteY4" fmla="*/ 4661673 h 5091922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879664"/>
                <a:gd name="connsiteX1" fmla="*/ 3557737 w 8688534"/>
                <a:gd name="connsiteY1" fmla="*/ 0 h 4879664"/>
                <a:gd name="connsiteX2" fmla="*/ 8688534 w 8688534"/>
                <a:gd name="connsiteY2" fmla="*/ 2403969 h 4879664"/>
                <a:gd name="connsiteX3" fmla="*/ 7509774 w 8688534"/>
                <a:gd name="connsiteY3" fmla="*/ 4879664 h 4879664"/>
                <a:gd name="connsiteX4" fmla="*/ 0 w 8688534"/>
                <a:gd name="connsiteY4" fmla="*/ 4661673 h 4879664"/>
                <a:gd name="connsiteX0" fmla="*/ 0 w 8688534"/>
                <a:gd name="connsiteY0" fmla="*/ 4661673 h 4661673"/>
                <a:gd name="connsiteX1" fmla="*/ 3557737 w 8688534"/>
                <a:gd name="connsiteY1" fmla="*/ 0 h 4661673"/>
                <a:gd name="connsiteX2" fmla="*/ 8688534 w 8688534"/>
                <a:gd name="connsiteY2" fmla="*/ 2403969 h 4661673"/>
                <a:gd name="connsiteX3" fmla="*/ 7661833 w 8688534"/>
                <a:gd name="connsiteY3" fmla="*/ 4586285 h 4661673"/>
                <a:gd name="connsiteX4" fmla="*/ 0 w 8688534"/>
                <a:gd name="connsiteY4" fmla="*/ 4661673 h 4661673"/>
                <a:gd name="connsiteX0" fmla="*/ 0 w 8525637"/>
                <a:gd name="connsiteY0" fmla="*/ 4583922 h 4586285"/>
                <a:gd name="connsiteX1" fmla="*/ 3394840 w 8525637"/>
                <a:gd name="connsiteY1" fmla="*/ 0 h 4586285"/>
                <a:gd name="connsiteX2" fmla="*/ 8525637 w 8525637"/>
                <a:gd name="connsiteY2" fmla="*/ 2403969 h 4586285"/>
                <a:gd name="connsiteX3" fmla="*/ 7498936 w 8525637"/>
                <a:gd name="connsiteY3" fmla="*/ 4586285 h 4586285"/>
                <a:gd name="connsiteX4" fmla="*/ 0 w 8525637"/>
                <a:gd name="connsiteY4" fmla="*/ 4583922 h 458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5637" h="4586285">
                  <a:moveTo>
                    <a:pt x="0" y="4583922"/>
                  </a:moveTo>
                  <a:lnTo>
                    <a:pt x="3394840" y="0"/>
                  </a:lnTo>
                  <a:lnTo>
                    <a:pt x="8525637" y="2403969"/>
                  </a:lnTo>
                  <a:lnTo>
                    <a:pt x="7498936" y="4586285"/>
                  </a:lnTo>
                  <a:lnTo>
                    <a:pt x="0" y="4583922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Group 3(向天歌演示原创免费模板：www.TopPPT.cn)"/>
          <p:cNvGrpSpPr/>
          <p:nvPr/>
        </p:nvGrpSpPr>
        <p:grpSpPr>
          <a:xfrm>
            <a:off x="-8437690" y="2426703"/>
            <a:ext cx="16455783" cy="8832268"/>
            <a:chOff x="-8320530" y="2496585"/>
            <a:chExt cx="16455783" cy="8832268"/>
          </a:xfrm>
        </p:grpSpPr>
        <p:sp>
          <p:nvSpPr>
            <p:cNvPr id="81" name="Freeform 80(向天歌演示原创免费模板：www.TopPPT.cn)"/>
            <p:cNvSpPr/>
            <p:nvPr/>
          </p:nvSpPr>
          <p:spPr>
            <a:xfrm rot="9288283">
              <a:off x="-444386" y="2496585"/>
              <a:ext cx="8579639" cy="4876260"/>
            </a:xfrm>
            <a:custGeom>
              <a:avLst/>
              <a:gdLst>
                <a:gd name="connsiteX0" fmla="*/ 0 w 8579639"/>
                <a:gd name="connsiteY0" fmla="*/ 4661673 h 4876260"/>
                <a:gd name="connsiteX1" fmla="*/ 3557737 w 8579639"/>
                <a:gd name="connsiteY1" fmla="*/ 0 h 4876260"/>
                <a:gd name="connsiteX2" fmla="*/ 8579639 w 8579639"/>
                <a:gd name="connsiteY2" fmla="*/ 2352948 h 4876260"/>
                <a:gd name="connsiteX3" fmla="*/ 7392513 w 8579639"/>
                <a:gd name="connsiteY3" fmla="*/ 4876260 h 487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9639" h="4876260">
                  <a:moveTo>
                    <a:pt x="0" y="4661673"/>
                  </a:moveTo>
                  <a:lnTo>
                    <a:pt x="3557737" y="0"/>
                  </a:lnTo>
                  <a:lnTo>
                    <a:pt x="8579639" y="2352948"/>
                  </a:lnTo>
                  <a:lnTo>
                    <a:pt x="7392513" y="4876260"/>
                  </a:lnTo>
                  <a:close/>
                </a:path>
              </a:pathLst>
            </a:custGeom>
            <a:solidFill>
              <a:srgbClr val="FFC0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20(向天歌演示原创免费模板：www.TopPPT.cn)"/>
            <p:cNvSpPr/>
            <p:nvPr/>
          </p:nvSpPr>
          <p:spPr>
            <a:xfrm rot="20089919">
              <a:off x="-8320530" y="6452593"/>
              <a:ext cx="8579639" cy="4876260"/>
            </a:xfrm>
            <a:custGeom>
              <a:avLst/>
              <a:gdLst>
                <a:gd name="connsiteX0" fmla="*/ 0 w 8579639"/>
                <a:gd name="connsiteY0" fmla="*/ 4661673 h 4876260"/>
                <a:gd name="connsiteX1" fmla="*/ 3557737 w 8579639"/>
                <a:gd name="connsiteY1" fmla="*/ 0 h 4876260"/>
                <a:gd name="connsiteX2" fmla="*/ 8579639 w 8579639"/>
                <a:gd name="connsiteY2" fmla="*/ 2352948 h 4876260"/>
                <a:gd name="connsiteX3" fmla="*/ 7392513 w 8579639"/>
                <a:gd name="connsiteY3" fmla="*/ 4876260 h 487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9639" h="4876260">
                  <a:moveTo>
                    <a:pt x="0" y="4661673"/>
                  </a:moveTo>
                  <a:lnTo>
                    <a:pt x="3557737" y="0"/>
                  </a:lnTo>
                  <a:lnTo>
                    <a:pt x="8579639" y="2352948"/>
                  </a:lnTo>
                  <a:lnTo>
                    <a:pt x="7392513" y="487626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7" name="Freeform 76(向天歌演示原创免费模板：www.TopPPT.cn)"/>
          <p:cNvSpPr/>
          <p:nvPr/>
        </p:nvSpPr>
        <p:spPr>
          <a:xfrm rot="9288283">
            <a:off x="-535852" y="2354363"/>
            <a:ext cx="8695253" cy="5089961"/>
          </a:xfrm>
          <a:custGeom>
            <a:avLst/>
            <a:gdLst>
              <a:gd name="connsiteX0" fmla="*/ 0 w 8695253"/>
              <a:gd name="connsiteY0" fmla="*/ 4480521 h 5089961"/>
              <a:gd name="connsiteX1" fmla="*/ 3584794 w 8695253"/>
              <a:gd name="connsiteY1" fmla="*/ 0 h 5089961"/>
              <a:gd name="connsiteX2" fmla="*/ 8695253 w 8695253"/>
              <a:gd name="connsiteY2" fmla="*/ 2394440 h 5089961"/>
              <a:gd name="connsiteX3" fmla="*/ 7427108 w 8695253"/>
              <a:gd name="connsiteY3" fmla="*/ 5089961 h 5089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5253" h="5089961">
                <a:moveTo>
                  <a:pt x="0" y="4480521"/>
                </a:moveTo>
                <a:lnTo>
                  <a:pt x="3584794" y="0"/>
                </a:lnTo>
                <a:lnTo>
                  <a:pt x="8695253" y="2394440"/>
                </a:lnTo>
                <a:lnTo>
                  <a:pt x="7427108" y="50899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34" name="Picture 33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" b="1"/>
          <a:stretch/>
        </p:blipFill>
        <p:spPr>
          <a:xfrm>
            <a:off x="0" y="17818"/>
            <a:ext cx="12193057" cy="6858296"/>
          </a:xfrm>
          <a:prstGeom prst="rect">
            <a:avLst/>
          </a:prstGeom>
        </p:spPr>
      </p:pic>
      <p:pic>
        <p:nvPicPr>
          <p:cNvPr id="26" name="Picture 25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155"/>
          <a:stretch/>
        </p:blipFill>
        <p:spPr>
          <a:xfrm>
            <a:off x="-529" y="4948517"/>
            <a:ext cx="12193057" cy="1909779"/>
          </a:xfrm>
          <a:prstGeom prst="rect">
            <a:avLst/>
          </a:prstGeom>
        </p:spPr>
      </p:pic>
      <p:pic>
        <p:nvPicPr>
          <p:cNvPr id="27" name="Picture 26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80"/>
          <a:stretch/>
        </p:blipFill>
        <p:spPr>
          <a:xfrm>
            <a:off x="-529" y="-297"/>
            <a:ext cx="12193057" cy="2223544"/>
          </a:xfrm>
          <a:prstGeom prst="rect">
            <a:avLst/>
          </a:prstGeom>
        </p:spPr>
      </p:pic>
      <p:sp>
        <p:nvSpPr>
          <p:cNvPr id="28" name="TextBox 27(向天歌演示原创免费模板：www.TopPPT.cn)"/>
          <p:cNvSpPr txBox="1"/>
          <p:nvPr/>
        </p:nvSpPr>
        <p:spPr>
          <a:xfrm>
            <a:off x="338818" y="2374850"/>
            <a:ext cx="3810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latin typeface="Impact" panose="020B0806030902050204" pitchFamily="34" charset="0"/>
              </a:rPr>
              <a:t>WH</a:t>
            </a:r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ERE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" name="TextBox 28(向天歌演示原创免费模板：www.TopPPT.cn)"/>
          <p:cNvSpPr txBox="1"/>
          <p:nvPr/>
        </p:nvSpPr>
        <p:spPr>
          <a:xfrm>
            <a:off x="7141895" y="2374850"/>
            <a:ext cx="46599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latin typeface="Impact" panose="020B0806030902050204" pitchFamily="34" charset="0"/>
              </a:rPr>
              <a:t>HAPP</a:t>
            </a:r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ENS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(向天歌演示原创免费模板：www.TopPPT.cn)"/>
          <p:cNvSpPr txBox="1"/>
          <p:nvPr/>
        </p:nvSpPr>
        <p:spPr>
          <a:xfrm>
            <a:off x="338818" y="3793776"/>
            <a:ext cx="15430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1990-2000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赛季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2000-2001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赛季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1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2001-2002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赛季</a:t>
            </a:r>
          </a:p>
        </p:txBody>
      </p:sp>
      <p:sp>
        <p:nvSpPr>
          <p:cNvPr id="31" name="TextBox 30(向天歌演示原创免费模板：www.TopPPT.cn)"/>
          <p:cNvSpPr txBox="1"/>
          <p:nvPr/>
        </p:nvSpPr>
        <p:spPr>
          <a:xfrm>
            <a:off x="9592914" y="3618339"/>
            <a:ext cx="24040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三连冠</a:t>
            </a:r>
            <a:endParaRPr lang="zh-CN" altLang="en-US" sz="4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31(向天歌演示原创免费模板：www.TopPPT.cn)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9341" y="904876"/>
            <a:ext cx="4127419" cy="595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07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 p14:presetBounceEnd="7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7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100000" fill="hold" grpId="0" nodeType="withEffect" p14:presetBounceEnd="60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100000" fill="hold" grpId="0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accel="100000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100000" fill="hold" grpId="0" nodeType="withEffect" p14:presetBounceEnd="6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2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42" dur="6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4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4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7" grpId="1" animBg="1"/>
          <p:bldP spid="28" grpId="0"/>
          <p:bldP spid="28" grpId="1"/>
          <p:bldP spid="29" grpId="0"/>
          <p:bldP spid="29" grpId="1"/>
          <p:bldP spid="30" grpId="0"/>
          <p:bldP spid="30" grpId="1"/>
          <p:bldP spid="31" grpId="0"/>
          <p:bldP spid="31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10000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10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accel="10000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accel="10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2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Horizontal)">
                                          <p:cBhvr>
                                            <p:cTn id="42" dur="6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xit" presetSubtype="4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4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7" grpId="1" animBg="1"/>
          <p:bldP spid="28" grpId="0"/>
          <p:bldP spid="28" grpId="1"/>
          <p:bldP spid="29" grpId="0"/>
          <p:bldP spid="29" grpId="1"/>
          <p:bldP spid="30" grpId="0"/>
          <p:bldP spid="30" grpId="1"/>
          <p:bldP spid="31" grpId="0"/>
          <p:bldP spid="31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" b="1"/>
          <a:stretch/>
        </p:blipFill>
        <p:spPr>
          <a:xfrm>
            <a:off x="-529" y="1"/>
            <a:ext cx="12193057" cy="6858296"/>
          </a:xfrm>
          <a:prstGeom prst="rect">
            <a:avLst/>
          </a:prstGeom>
        </p:spPr>
      </p:pic>
      <p:grpSp>
        <p:nvGrpSpPr>
          <p:cNvPr id="5" name="Group 4(向天歌演示原创免费模板：www.TopPPT.cn)"/>
          <p:cNvGrpSpPr/>
          <p:nvPr/>
        </p:nvGrpSpPr>
        <p:grpSpPr>
          <a:xfrm>
            <a:off x="1306867" y="981115"/>
            <a:ext cx="3587286" cy="1569660"/>
            <a:chOff x="1192567" y="1063880"/>
            <a:chExt cx="3587286" cy="1569660"/>
          </a:xfrm>
        </p:grpSpPr>
        <p:sp>
          <p:nvSpPr>
            <p:cNvPr id="6" name="TextBox 5(向天歌演示原创免费模板：www.TopPPT.cn)"/>
            <p:cNvSpPr txBox="1"/>
            <p:nvPr/>
          </p:nvSpPr>
          <p:spPr>
            <a:xfrm>
              <a:off x="1192567" y="106388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9600" b="1" dirty="0" smtClean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endParaRPr lang="zh-CN" altLang="en-US" sz="9600" b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(向天歌演示原创免费模板：www.TopPPT.cn)"/>
            <p:cNvSpPr txBox="1"/>
            <p:nvPr/>
          </p:nvSpPr>
          <p:spPr>
            <a:xfrm>
              <a:off x="2748528" y="1127905"/>
              <a:ext cx="20313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4800" b="1" i="0" dirty="0" smtClean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全明星</a:t>
              </a:r>
              <a:endParaRPr lang="zh-CN" altLang="en-US" sz="4800" b="1" i="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7(向天歌演示原创免费模板：www.TopPPT.cn)"/>
            <p:cNvSpPr txBox="1"/>
            <p:nvPr/>
          </p:nvSpPr>
          <p:spPr>
            <a:xfrm>
              <a:off x="2748527" y="1793018"/>
              <a:ext cx="19697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pPr algn="dist"/>
              <a:r>
                <a:rPr lang="en-US" altLang="zh-CN" sz="4800" b="1" i="0" dirty="0" smtClean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MVP</a:t>
              </a:r>
              <a:endParaRPr lang="zh-CN" altLang="en-US" sz="4800" b="1" i="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Rectangle 8(向天歌演示原创免费模板：www.TopPPT.cn)"/>
          <p:cNvSpPr/>
          <p:nvPr/>
        </p:nvSpPr>
        <p:spPr>
          <a:xfrm>
            <a:off x="147577" y="811594"/>
            <a:ext cx="121058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0" i="1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4</a:t>
            </a:r>
            <a:endParaRPr lang="zh-CN" altLang="en-US" sz="12000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25" name="Group 24(向天歌演示原创免费模板：www.TopPPT.cn)"/>
          <p:cNvGrpSpPr/>
          <p:nvPr/>
        </p:nvGrpSpPr>
        <p:grpSpPr>
          <a:xfrm>
            <a:off x="1388952" y="-1487272"/>
            <a:ext cx="10803048" cy="9856146"/>
            <a:chOff x="1388952" y="-1487272"/>
            <a:chExt cx="10803048" cy="9856146"/>
          </a:xfrm>
        </p:grpSpPr>
        <p:sp>
          <p:nvSpPr>
            <p:cNvPr id="12" name="Freeform 11(向天歌演示原创免费模板：www.TopPPT.cn)"/>
            <p:cNvSpPr/>
            <p:nvPr/>
          </p:nvSpPr>
          <p:spPr>
            <a:xfrm rot="2660613">
              <a:off x="4650745" y="-1487272"/>
              <a:ext cx="306659" cy="9856146"/>
            </a:xfrm>
            <a:custGeom>
              <a:avLst/>
              <a:gdLst>
                <a:gd name="connsiteX0" fmla="*/ 0 w 306659"/>
                <a:gd name="connsiteY0" fmla="*/ 295847 h 9856146"/>
                <a:gd name="connsiteX1" fmla="*/ 306659 w 306659"/>
                <a:gd name="connsiteY1" fmla="*/ 0 h 9856146"/>
                <a:gd name="connsiteX2" fmla="*/ 306659 w 306659"/>
                <a:gd name="connsiteY2" fmla="*/ 9556435 h 9856146"/>
                <a:gd name="connsiteX3" fmla="*/ 0 w 306659"/>
                <a:gd name="connsiteY3" fmla="*/ 9856146 h 9856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6659" h="9856146">
                  <a:moveTo>
                    <a:pt x="0" y="295847"/>
                  </a:moveTo>
                  <a:lnTo>
                    <a:pt x="306659" y="0"/>
                  </a:lnTo>
                  <a:lnTo>
                    <a:pt x="306659" y="9556435"/>
                  </a:lnTo>
                  <a:lnTo>
                    <a:pt x="0" y="985614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Picture 10(向天歌演示原创免费模板：www.TopPPT.cn)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8952" y="-594"/>
              <a:ext cx="10803048" cy="6858594"/>
            </a:xfrm>
            <a:prstGeom prst="rect">
              <a:avLst/>
            </a:prstGeom>
          </p:spPr>
        </p:pic>
        <p:grpSp>
          <p:nvGrpSpPr>
            <p:cNvPr id="13" name="组合 12"/>
            <p:cNvGrpSpPr/>
            <p:nvPr/>
          </p:nvGrpSpPr>
          <p:grpSpPr>
            <a:xfrm>
              <a:off x="4422964" y="1133600"/>
              <a:ext cx="1990724" cy="5616078"/>
              <a:chOff x="2755100" y="1005551"/>
              <a:chExt cx="1754542" cy="4949779"/>
            </a:xfrm>
          </p:grpSpPr>
          <p:pic>
            <p:nvPicPr>
              <p:cNvPr id="14" name="Picture 13(向天歌演示原创免费模板：www.TopPPT.cn)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55100" y="1586736"/>
                <a:ext cx="1754542" cy="4368594"/>
              </a:xfrm>
              <a:prstGeom prst="rect">
                <a:avLst/>
              </a:prstGeom>
            </p:spPr>
          </p:pic>
          <p:pic>
            <p:nvPicPr>
              <p:cNvPr id="15" name="Picture 14(向天歌演示原创免费模板：www.TopPPT.cn)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00969" y="1005551"/>
                <a:ext cx="469437" cy="477260"/>
              </a:xfrm>
              <a:prstGeom prst="rect">
                <a:avLst/>
              </a:prstGeom>
            </p:spPr>
          </p:pic>
        </p:grpSp>
        <p:sp>
          <p:nvSpPr>
            <p:cNvPr id="16" name="Right Triangle 15(向天歌演示原创免费模板：www.TopPPT.cn)"/>
            <p:cNvSpPr/>
            <p:nvPr/>
          </p:nvSpPr>
          <p:spPr>
            <a:xfrm flipH="1" flipV="1">
              <a:off x="9582150" y="-4"/>
              <a:ext cx="2609850" cy="2609853"/>
            </a:xfrm>
            <a:prstGeom prst="rt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(向天歌演示原创免费模板：www.TopPPT.cn)"/>
            <p:cNvSpPr txBox="1"/>
            <p:nvPr/>
          </p:nvSpPr>
          <p:spPr>
            <a:xfrm rot="2741555">
              <a:off x="10779931" y="1494747"/>
              <a:ext cx="15901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en-US" altLang="zh-CN" sz="3200" i="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ALL STAR</a:t>
              </a:r>
              <a:endParaRPr lang="zh-CN" altLang="en-US" sz="3200" i="0" dirty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Right Triangle 26(向天歌演示原创免费模板：www.TopPPT.cn)"/>
          <p:cNvSpPr/>
          <p:nvPr/>
        </p:nvSpPr>
        <p:spPr>
          <a:xfrm flipH="1" flipV="1">
            <a:off x="8162448" y="-4162850"/>
            <a:ext cx="8434188" cy="843419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Group 38(向天歌演示原创免费模板：www.TopPPT.cn)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0" name="Picture 39(向天歌演示原创免费模板：www.TopPPT.cn)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34529" y="0"/>
              <a:ext cx="7057471" cy="6858000"/>
            </a:xfrm>
            <a:prstGeom prst="rect">
              <a:avLst/>
            </a:prstGeom>
          </p:spPr>
        </p:pic>
        <p:sp>
          <p:nvSpPr>
            <p:cNvPr id="41" name="Rectangle 40(向天歌演示原创免费模板：www.TopPPT.cn)"/>
            <p:cNvSpPr/>
            <p:nvPr/>
          </p:nvSpPr>
          <p:spPr>
            <a:xfrm>
              <a:off x="0" y="0"/>
              <a:ext cx="5762625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Rectangle 31(向天歌演示原创免费模板：www.TopPPT.cn)"/>
          <p:cNvSpPr/>
          <p:nvPr/>
        </p:nvSpPr>
        <p:spPr>
          <a:xfrm>
            <a:off x="838201" y="1304525"/>
            <a:ext cx="1338828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500" i="1" dirty="0" smtClean="0">
                <a:ln w="3175">
                  <a:noFill/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5</a:t>
            </a:r>
            <a:endParaRPr lang="zh-CN" altLang="en-US" sz="13500" i="1" dirty="0">
              <a:ln w="3175">
                <a:noFill/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2" name="Group 41(向天歌演示原创免费模板：www.TopPPT.cn)"/>
          <p:cNvGrpSpPr/>
          <p:nvPr/>
        </p:nvGrpSpPr>
        <p:grpSpPr>
          <a:xfrm>
            <a:off x="838201" y="1545824"/>
            <a:ext cx="5573410" cy="2848375"/>
            <a:chOff x="838201" y="1545824"/>
            <a:chExt cx="5573410" cy="2848375"/>
          </a:xfrm>
        </p:grpSpPr>
        <p:grpSp>
          <p:nvGrpSpPr>
            <p:cNvPr id="37" name="组合 36"/>
            <p:cNvGrpSpPr/>
            <p:nvPr/>
          </p:nvGrpSpPr>
          <p:grpSpPr>
            <a:xfrm>
              <a:off x="1069782" y="1670342"/>
              <a:ext cx="4039099" cy="2335908"/>
              <a:chOff x="1069782" y="1670342"/>
              <a:chExt cx="4039099" cy="2335908"/>
            </a:xfrm>
          </p:grpSpPr>
          <p:sp>
            <p:nvSpPr>
              <p:cNvPr id="30" name="TextBox 29(向天歌演示原创免费模板：www.TopPPT.cn)"/>
              <p:cNvSpPr txBox="1"/>
              <p:nvPr/>
            </p:nvSpPr>
            <p:spPr>
              <a:xfrm>
                <a:off x="2166719" y="1670342"/>
                <a:ext cx="1313180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4000" i="1">
                    <a:gradFill>
                      <a:gsLst>
                        <a:gs pos="100000">
                          <a:schemeClr val="bg1">
                            <a:lumMod val="75000"/>
                          </a:schemeClr>
                        </a:gs>
                        <a:gs pos="9000">
                          <a:schemeClr val="accent1">
                            <a:lumMod val="5000"/>
                            <a:lumOff val="95000"/>
                          </a:schemeClr>
                        </a:gs>
                        <a:gs pos="40000">
                          <a:schemeClr val="tx1">
                            <a:lumMod val="65000"/>
                            <a:lumOff val="35000"/>
                          </a:schemeClr>
                        </a:gs>
                        <a:gs pos="52000">
                          <a:schemeClr val="bg1"/>
                        </a:gs>
                        <a:gs pos="77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5400000" scaled="0"/>
                    </a:gradFill>
                    <a:latin typeface="Arial Black" panose="020B0A04020102020204" pitchFamily="34" charset="0"/>
                  </a:defRPr>
                </a:lvl1pPr>
              </a:lstStyle>
              <a:p>
                <a:r>
                  <a:rPr lang="zh-CN" altLang="en-US" sz="8800" b="1" dirty="0" smtClean="0">
                    <a:ln w="3175">
                      <a:noFill/>
                    </a:ln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枚</a:t>
                </a:r>
                <a:endParaRPr lang="zh-CN" altLang="en-US" sz="8800" b="1" dirty="0">
                  <a:ln w="3175">
                    <a:noFill/>
                  </a:ln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Box 30(向天歌演示原创免费模板：www.TopPPT.cn)"/>
              <p:cNvSpPr txBox="1"/>
              <p:nvPr/>
            </p:nvSpPr>
            <p:spPr>
              <a:xfrm>
                <a:off x="1069782" y="2990587"/>
                <a:ext cx="249299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14000" i="1">
                    <a:gradFill>
                      <a:gsLst>
                        <a:gs pos="100000">
                          <a:schemeClr val="bg1">
                            <a:lumMod val="75000"/>
                          </a:schemeClr>
                        </a:gs>
                        <a:gs pos="9000">
                          <a:schemeClr val="accent1">
                            <a:lumMod val="5000"/>
                            <a:lumOff val="95000"/>
                          </a:schemeClr>
                        </a:gs>
                        <a:gs pos="40000">
                          <a:schemeClr val="tx1">
                            <a:lumMod val="65000"/>
                            <a:lumOff val="35000"/>
                          </a:schemeClr>
                        </a:gs>
                        <a:gs pos="52000">
                          <a:schemeClr val="bg1"/>
                        </a:gs>
                        <a:gs pos="77000">
                          <a:schemeClr val="tx1">
                            <a:lumMod val="75000"/>
                            <a:lumOff val="25000"/>
                          </a:schemeClr>
                        </a:gs>
                      </a:gsLst>
                      <a:lin ang="5400000" scaled="0"/>
                    </a:gradFill>
                    <a:latin typeface="Arial Black" panose="020B0A04020102020204" pitchFamily="34" charset="0"/>
                  </a:defRPr>
                </a:lvl1pPr>
              </a:lstStyle>
              <a:p>
                <a:r>
                  <a:rPr lang="zh-CN" altLang="en-US" sz="6000" b="1" i="0" dirty="0" smtClean="0">
                    <a:ln w="3175">
                      <a:noFill/>
                    </a:ln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总冠军</a:t>
                </a:r>
                <a:endParaRPr lang="zh-CN" altLang="en-US" sz="6000" b="1" i="0" dirty="0">
                  <a:ln w="3175">
                    <a:noFill/>
                  </a:ln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139084" y="1739751"/>
                <a:ext cx="1969797" cy="2262158"/>
                <a:chOff x="3305526" y="1297007"/>
                <a:chExt cx="1969797" cy="2262158"/>
              </a:xfrm>
            </p:grpSpPr>
            <p:sp>
              <p:nvSpPr>
                <p:cNvPr id="34" name="TextBox 33(向天歌演示原创免费模板：www.TopPPT.cn)"/>
                <p:cNvSpPr txBox="1"/>
                <p:nvPr/>
              </p:nvSpPr>
              <p:spPr>
                <a:xfrm>
                  <a:off x="3305526" y="1297007"/>
                  <a:ext cx="1969797" cy="12464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4000" i="1">
                      <a:gradFill>
                        <a:gsLst>
                          <a:gs pos="100000">
                            <a:schemeClr val="bg1">
                              <a:lumMod val="75000"/>
                            </a:schemeClr>
                          </a:gs>
                          <a:gs pos="9000">
                            <a:schemeClr val="accent1">
                              <a:lumMod val="5000"/>
                              <a:lumOff val="95000"/>
                            </a:schemeClr>
                          </a:gs>
                          <a:gs pos="40000">
                            <a:schemeClr val="tx1">
                              <a:lumMod val="65000"/>
                              <a:lumOff val="35000"/>
                            </a:schemeClr>
                          </a:gs>
                          <a:gs pos="52000">
                            <a:schemeClr val="bg1"/>
                          </a:gs>
                          <a:gs pos="77000">
                            <a:schemeClr val="tx1">
                              <a:lumMod val="75000"/>
                              <a:lumOff val="25000"/>
                            </a:schemeClr>
                          </a:gs>
                        </a:gsLst>
                        <a:lin ang="5400000" scaled="0"/>
                      </a:gradFill>
                      <a:latin typeface="Arial Black" panose="020B0A04020102020204" pitchFamily="34" charset="0"/>
                    </a:defRPr>
                  </a:lvl1pPr>
                </a:lstStyle>
                <a:p>
                  <a:pPr algn="dist"/>
                  <a:r>
                    <a:rPr lang="zh-CN" altLang="en-US" sz="7500" b="1" i="0" dirty="0" smtClean="0">
                      <a:ln w="3175">
                        <a:noFill/>
                      </a:ln>
                      <a:solidFill>
                        <a:sysClr val="windowText" lastClr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戒</a:t>
                  </a:r>
                  <a:endParaRPr lang="zh-CN" altLang="en-US" sz="7500" b="1" i="0" dirty="0">
                    <a:ln w="3175">
                      <a:noFill/>
                    </a:ln>
                    <a:solidFill>
                      <a:sysClr val="windowText" lastClr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Rectangle 34(向天歌演示原创免费模板：www.TopPPT.cn)"/>
                <p:cNvSpPr/>
                <p:nvPr/>
              </p:nvSpPr>
              <p:spPr>
                <a:xfrm>
                  <a:off x="3671989" y="2312670"/>
                  <a:ext cx="1146468" cy="124649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dist"/>
                  <a:r>
                    <a:rPr lang="zh-CN" altLang="en-US" sz="7500" b="1" dirty="0">
                      <a:ln w="3175">
                        <a:noFill/>
                      </a:ln>
                      <a:solidFill>
                        <a:sysClr val="windowText" lastClr="00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指</a:t>
                  </a:r>
                </a:p>
              </p:txBody>
            </p:sp>
          </p:grpSp>
        </p:grpSp>
        <p:sp>
          <p:nvSpPr>
            <p:cNvPr id="36" name="Frame 35(向天歌演示原创免费模板：www.TopPPT.cn)"/>
            <p:cNvSpPr/>
            <p:nvPr/>
          </p:nvSpPr>
          <p:spPr>
            <a:xfrm>
              <a:off x="838201" y="1545824"/>
              <a:ext cx="5573410" cy="2848375"/>
            </a:xfrm>
            <a:prstGeom prst="frame">
              <a:avLst>
                <a:gd name="adj1" fmla="val 1109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43" name="Picture 42(向天歌演示原创免费模板：www.TopPPT.cn)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222" y="-297"/>
            <a:ext cx="11101778" cy="6858594"/>
          </a:xfrm>
          <a:prstGeom prst="rect">
            <a:avLst/>
          </a:prstGeom>
        </p:spPr>
      </p:pic>
      <p:pic>
        <p:nvPicPr>
          <p:cNvPr id="59" name="Picture 58(向天歌演示原创免费模板：www.TopPPT.cn)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0229" b="20373"/>
          <a:stretch/>
        </p:blipFill>
        <p:spPr>
          <a:xfrm>
            <a:off x="3295580" y="-9939"/>
            <a:ext cx="8914350" cy="6912763"/>
          </a:xfrm>
          <a:prstGeom prst="rect">
            <a:avLst/>
          </a:prstGeom>
        </p:spPr>
      </p:pic>
      <p:grpSp>
        <p:nvGrpSpPr>
          <p:cNvPr id="53" name="Group 52(向天歌演示原创免费模板：www.TopPPT.cn)"/>
          <p:cNvGrpSpPr/>
          <p:nvPr/>
        </p:nvGrpSpPr>
        <p:grpSpPr>
          <a:xfrm>
            <a:off x="8015356" y="-7653723"/>
            <a:ext cx="9318315" cy="8634838"/>
            <a:chOff x="11901748" y="-1116880"/>
            <a:chExt cx="915612" cy="848454"/>
          </a:xfrm>
        </p:grpSpPr>
        <p:sp>
          <p:nvSpPr>
            <p:cNvPr id="49" name="Isosceles Triangle 48(向天歌演示原创免费模板：www.TopPPT.cn)"/>
            <p:cNvSpPr/>
            <p:nvPr/>
          </p:nvSpPr>
          <p:spPr>
            <a:xfrm rot="787845">
              <a:off x="12010697" y="-1086867"/>
              <a:ext cx="806663" cy="695400"/>
            </a:xfrm>
            <a:prstGeom prst="triangl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Oval 49(向天歌演示原创免费模板：www.TopPPT.cn)"/>
            <p:cNvSpPr/>
            <p:nvPr/>
          </p:nvSpPr>
          <p:spPr>
            <a:xfrm>
              <a:off x="11901748" y="-538495"/>
              <a:ext cx="81011" cy="8101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Oval 50(向天歌演示原创免费模板：www.TopPPT.cn)"/>
            <p:cNvSpPr/>
            <p:nvPr/>
          </p:nvSpPr>
          <p:spPr>
            <a:xfrm>
              <a:off x="12452537" y="-1116880"/>
              <a:ext cx="81011" cy="8101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Oval 51(向天歌演示原创免费模板：www.TopPPT.cn)"/>
            <p:cNvSpPr/>
            <p:nvPr/>
          </p:nvSpPr>
          <p:spPr>
            <a:xfrm>
              <a:off x="12683607" y="-349437"/>
              <a:ext cx="81011" cy="8101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Rectangle 60(向天歌演示原创免费模板：www.TopPPT.cn)"/>
          <p:cNvSpPr/>
          <p:nvPr/>
        </p:nvSpPr>
        <p:spPr>
          <a:xfrm>
            <a:off x="2518014" y="3681912"/>
            <a:ext cx="1882024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dirty="0" smtClean="0">
                <a:ln w="3175">
                  <a:noFill/>
                </a:ln>
                <a:solidFill>
                  <a:srgbClr val="FFC000"/>
                </a:solidFill>
                <a:latin typeface="Arial Black" panose="020B0A04020102020204" pitchFamily="34" charset="0"/>
              </a:rPr>
              <a:t>6</a:t>
            </a:r>
            <a:endParaRPr lang="zh-CN" altLang="en-US" sz="19900" dirty="0">
              <a:ln w="3175">
                <a:noFill/>
              </a:ln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64" name="Group 63(向天歌演示原创免费模板：www.TopPPT.cn)"/>
          <p:cNvGrpSpPr/>
          <p:nvPr/>
        </p:nvGrpSpPr>
        <p:grpSpPr>
          <a:xfrm>
            <a:off x="4288232" y="4649916"/>
            <a:ext cx="1415772" cy="1531308"/>
            <a:chOff x="4288232" y="4649916"/>
            <a:chExt cx="1415772" cy="1531308"/>
          </a:xfrm>
        </p:grpSpPr>
        <p:sp>
          <p:nvSpPr>
            <p:cNvPr id="62" name="TextBox 61(向天歌演示原创免费模板：www.TopPPT.cn)"/>
            <p:cNvSpPr txBox="1"/>
            <p:nvPr/>
          </p:nvSpPr>
          <p:spPr>
            <a:xfrm>
              <a:off x="4288232" y="4649916"/>
              <a:ext cx="14157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 b="1" i="0">
                  <a:ln w="285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英尺</a:t>
              </a:r>
              <a:endParaRPr lang="zh-CN" altLang="en-US" dirty="0"/>
            </a:p>
          </p:txBody>
        </p:sp>
        <p:sp>
          <p:nvSpPr>
            <p:cNvPr id="63" name="TextBox 62(向天歌演示原创免费模板：www.TopPPT.cn)"/>
            <p:cNvSpPr txBox="1"/>
            <p:nvPr/>
          </p:nvSpPr>
          <p:spPr>
            <a:xfrm>
              <a:off x="4288232" y="5350227"/>
              <a:ext cx="1415772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 b="1" i="0">
                  <a:ln w="285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英寸</a:t>
              </a:r>
            </a:p>
          </p:txBody>
        </p:sp>
      </p:grpSp>
      <p:sp>
        <p:nvSpPr>
          <p:cNvPr id="66" name="Isosceles Triangle 65(向天歌演示原创免费模板：www.TopPPT.cn)"/>
          <p:cNvSpPr/>
          <p:nvPr/>
        </p:nvSpPr>
        <p:spPr>
          <a:xfrm rot="785117">
            <a:off x="7238248" y="2103146"/>
            <a:ext cx="4122628" cy="353145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Picture 64(向天歌演示原创免费模板：www.TopPPT.cn)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4916" y="400749"/>
            <a:ext cx="2583919" cy="646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81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 p14:presetBounceEnd="7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98763 1.11944 L -4.58333E-6 -3.7037E-7 " pathEditMode="relative" rAng="0" ptsTypes="AA">
                                          <p:cBhvr>
                                            <p:cTn id="14" dur="1500" spd="-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375" y="-5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nodeType="withEffect" p14:presetBounceEnd="7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4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accel="100000" fill="hold" grpId="0" nodeType="withEffect" p14:presetBounceEnd="625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7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8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4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100000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100000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50000" decel="50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-3.33333E-6 2.59259E-6 L -0.2875 1.08634 " pathEditMode="relative" rAng="0" ptsTypes="AA">
                                          <p:cBhvr>
                                            <p:cTn id="48" dur="7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54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accel="100000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8" presetClass="emph" presetSubtype="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9" dur="8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8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3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4.16667E-7 -3.7037E-7 L -0.2901 -0.02731 " pathEditMode="relative" rAng="0" ptsTypes="AA">
                                          <p:cBhvr>
                                            <p:cTn id="7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505" y="-136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27" grpId="0" animBg="1"/>
          <p:bldP spid="27" grpId="1" animBg="1"/>
          <p:bldP spid="32" grpId="0"/>
          <p:bldP spid="32" grpId="1"/>
          <p:bldP spid="61" grpId="0"/>
          <p:bldP spid="66" grpId="0" animBg="1"/>
          <p:bldP spid="66" grpId="1" animBg="1"/>
          <p:bldP spid="66" grpId="2" animBg="1"/>
          <p:bldP spid="66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98763 1.11944 L -4.58333E-6 -3.7037E-7 " pathEditMode="relative" rAng="0" ptsTypes="AA">
                                          <p:cBhvr>
                                            <p:cTn id="14" dur="1500" spd="-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375" y="-5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50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0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accel="10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8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4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4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0" presetClass="exit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10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accel="10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path" presetSubtype="0" accel="50000" decel="5000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-3.33333E-6 2.59259E-6 L -0.2875 1.08634 " pathEditMode="relative" rAng="0" ptsTypes="AA">
                                          <p:cBhvr>
                                            <p:cTn id="48" dur="7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375" y="543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accel="100000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8" presetClass="emph" presetSubtype="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9" dur="8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80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900000" y="9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42" presetClass="path" presetSubtype="0" accel="50000" decel="50000" fill="hold" grpId="3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4.16667E-7 -3.7037E-7 L -0.2901 -0.02731 " pathEditMode="relative" rAng="0" ptsTypes="AA">
                                          <p:cBhvr>
                                            <p:cTn id="7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505" y="-136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27" grpId="0" animBg="1"/>
          <p:bldP spid="27" grpId="1" animBg="1"/>
          <p:bldP spid="32" grpId="0"/>
          <p:bldP spid="32" grpId="1"/>
          <p:bldP spid="61" grpId="0"/>
          <p:bldP spid="66" grpId="0" animBg="1"/>
          <p:bldP spid="66" grpId="1" animBg="1"/>
          <p:bldP spid="66" grpId="2" animBg="1"/>
          <p:bldP spid="66" grpId="3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(向天歌演示原创免费模板：www.TopPPT.cn)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4916" y="400749"/>
            <a:ext cx="2583919" cy="6466596"/>
          </a:xfrm>
          <a:prstGeom prst="rect">
            <a:avLst/>
          </a:prstGeom>
        </p:spPr>
      </p:pic>
      <p:pic>
        <p:nvPicPr>
          <p:cNvPr id="7" name="Picture 6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06264"/>
            <a:ext cx="6581775" cy="5551736"/>
          </a:xfrm>
          <a:prstGeom prst="rect">
            <a:avLst/>
          </a:prstGeom>
        </p:spPr>
      </p:pic>
      <p:cxnSp>
        <p:nvCxnSpPr>
          <p:cNvPr id="9" name="Straight Connector 8(向天歌演示原创免费模板：www.TopPPT.cn)"/>
          <p:cNvCxnSpPr/>
          <p:nvPr/>
        </p:nvCxnSpPr>
        <p:spPr>
          <a:xfrm flipH="1">
            <a:off x="8761323" y="-5108"/>
            <a:ext cx="1298672" cy="129867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(向天歌演示原创免费模板：www.TopPPT.cn)"/>
          <p:cNvCxnSpPr/>
          <p:nvPr/>
        </p:nvCxnSpPr>
        <p:spPr>
          <a:xfrm flipH="1">
            <a:off x="9623722" y="-25400"/>
            <a:ext cx="669628" cy="669628"/>
          </a:xfrm>
          <a:prstGeom prst="line">
            <a:avLst/>
          </a:prstGeom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(向天歌演示原创免费模板：www.TopPPT.cn)"/>
          <p:cNvCxnSpPr/>
          <p:nvPr/>
        </p:nvCxnSpPr>
        <p:spPr>
          <a:xfrm flipH="1">
            <a:off x="5681256" y="5046256"/>
            <a:ext cx="1811744" cy="181174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(向天歌演示原创免费模板：www.TopPPT.cn)"/>
          <p:cNvCxnSpPr/>
          <p:nvPr/>
        </p:nvCxnSpPr>
        <p:spPr>
          <a:xfrm flipH="1">
            <a:off x="5435754" y="5742063"/>
            <a:ext cx="1115937" cy="1115937"/>
          </a:xfrm>
          <a:prstGeom prst="line">
            <a:avLst/>
          </a:prstGeom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(向天歌演示原创免费模板：www.TopPPT.cn)"/>
          <p:cNvCxnSpPr/>
          <p:nvPr/>
        </p:nvCxnSpPr>
        <p:spPr>
          <a:xfrm flipH="1">
            <a:off x="6684556" y="4958187"/>
            <a:ext cx="1115937" cy="1115937"/>
          </a:xfrm>
          <a:prstGeom prst="line">
            <a:avLst/>
          </a:prstGeom>
          <a:ln w="63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(向天歌演示原创免费模板：www.TopPPT.cn)"/>
          <p:cNvSpPr/>
          <p:nvPr/>
        </p:nvSpPr>
        <p:spPr>
          <a:xfrm>
            <a:off x="6684556" y="2185015"/>
            <a:ext cx="5507444" cy="193899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33(向天歌演示原创免费模板：www.TopPPT.cn)"/>
          <p:cNvGrpSpPr/>
          <p:nvPr/>
        </p:nvGrpSpPr>
        <p:grpSpPr>
          <a:xfrm>
            <a:off x="7987067" y="2354535"/>
            <a:ext cx="3773133" cy="1569660"/>
            <a:chOff x="1192567" y="1063880"/>
            <a:chExt cx="3773133" cy="1569660"/>
          </a:xfrm>
        </p:grpSpPr>
        <p:sp>
          <p:nvSpPr>
            <p:cNvPr id="36" name="TextBox 35(向天歌演示原创免费模板：www.TopPPT.cn)"/>
            <p:cNvSpPr txBox="1"/>
            <p:nvPr/>
          </p:nvSpPr>
          <p:spPr>
            <a:xfrm>
              <a:off x="1192567" y="1063880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9600" b="1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endParaRPr lang="zh-CN" altLang="en-US" sz="9600" b="1" dirty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36(向天歌演示原创免费模板：www.TopPPT.cn)"/>
            <p:cNvSpPr txBox="1"/>
            <p:nvPr/>
          </p:nvSpPr>
          <p:spPr>
            <a:xfrm>
              <a:off x="2748528" y="1127905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4800" b="1" i="0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晋级</a:t>
              </a:r>
              <a:endParaRPr lang="zh-CN" altLang="en-US" sz="4800" b="1" i="0" dirty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(向天歌演示原创免费模板：www.TopPPT.cn)"/>
            <p:cNvSpPr txBox="1"/>
            <p:nvPr/>
          </p:nvSpPr>
          <p:spPr>
            <a:xfrm>
              <a:off x="2748527" y="1793018"/>
              <a:ext cx="221717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4800" b="1" i="0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总决赛</a:t>
              </a:r>
              <a:endParaRPr lang="zh-CN" altLang="en-US" sz="4800" b="1" i="0" dirty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Rectangle 34(向天歌演示原创免费模板：www.TopPPT.cn)"/>
          <p:cNvSpPr/>
          <p:nvPr/>
        </p:nvSpPr>
        <p:spPr>
          <a:xfrm>
            <a:off x="6720845" y="2134214"/>
            <a:ext cx="1297150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000" i="1" dirty="0" smtClean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7</a:t>
            </a:r>
            <a:endParaRPr lang="zh-CN" altLang="en-US" sz="13000" i="1" dirty="0">
              <a:ln w="3175">
                <a:solidFill>
                  <a:srgbClr val="FFC000"/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45" name="Group 44(向天歌演示原创免费模板：www.TopPPT.cn)"/>
          <p:cNvGrpSpPr/>
          <p:nvPr/>
        </p:nvGrpSpPr>
        <p:grpSpPr>
          <a:xfrm rot="9726160">
            <a:off x="11186860" y="1638966"/>
            <a:ext cx="317279" cy="779594"/>
            <a:chOff x="10780998" y="4178593"/>
            <a:chExt cx="636300" cy="1563469"/>
          </a:xfrm>
        </p:grpSpPr>
        <p:sp>
          <p:nvSpPr>
            <p:cNvPr id="46" name="Right Triangle 45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Right Triangle 46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Group 47(向天歌演示原创免费模板：www.TopPPT.cn)"/>
          <p:cNvGrpSpPr/>
          <p:nvPr/>
        </p:nvGrpSpPr>
        <p:grpSpPr>
          <a:xfrm rot="9536013">
            <a:off x="10453492" y="4874929"/>
            <a:ext cx="178093" cy="437596"/>
            <a:chOff x="10780998" y="4178593"/>
            <a:chExt cx="636300" cy="1563469"/>
          </a:xfrm>
        </p:grpSpPr>
        <p:sp>
          <p:nvSpPr>
            <p:cNvPr id="49" name="Right Triangle 48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Right Triangle 49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Group 50(向天歌演示原创免费模板：www.TopPPT.cn)"/>
          <p:cNvGrpSpPr/>
          <p:nvPr/>
        </p:nvGrpSpPr>
        <p:grpSpPr>
          <a:xfrm rot="9536013">
            <a:off x="7153478" y="1399017"/>
            <a:ext cx="178093" cy="437596"/>
            <a:chOff x="10780998" y="4178593"/>
            <a:chExt cx="636300" cy="1563469"/>
          </a:xfrm>
        </p:grpSpPr>
        <p:sp>
          <p:nvSpPr>
            <p:cNvPr id="52" name="Right Triangle 51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Right Triangle 52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Rectangle 29(向天歌演示原创免费模板：www.TopPPT.cn)"/>
          <p:cNvSpPr/>
          <p:nvPr/>
        </p:nvSpPr>
        <p:spPr>
          <a:xfrm>
            <a:off x="3505200" y="2126488"/>
            <a:ext cx="4876800" cy="230835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9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4" presetClass="exit" presetSubtype="1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11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3.54167E-6 1.48148E-6 L 0.05429 -0.0963 " pathEditMode="relative" rAng="0" ptsTypes="AA">
                                          <p:cBhvr>
                                            <p:cTn id="17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08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9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1.48148E-6 L 0.05429 -0.0963 " pathEditMode="relative" rAng="0" ptsTypes="AA">
                                          <p:cBhvr>
                                            <p:cTn id="25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08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54167E-6 1.48148E-6 L 0.05429 -0.0963 " pathEditMode="relative" rAng="0" ptsTypes="AA">
                                          <p:cBhvr>
                                            <p:cTn id="33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08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2" presetClass="exit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5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5E-6 -1.48148E-6 L -0.06472 0.11736 " pathEditMode="relative" rAng="0" ptsTypes="AA">
                                          <p:cBhvr>
                                            <p:cTn id="41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42" y="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3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5E-6 -1.48148E-6 L -0.06472 0.11736 " pathEditMode="relative" rAng="0" ptsTypes="AA">
                                          <p:cBhvr>
                                            <p:cTn id="49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42" y="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1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 p14:presetBounceEnd="2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 p14:presetBounceEnd="5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1.04167E-6 -3.33333E-6 L -0.07578 -0.10717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9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04167E-6 -3.33333E-6 L -0.07578 -0.10717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9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1.04167E-6 -3.33333E-6 L -0.07578 -0.1071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9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1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9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5" grpId="0"/>
          <p:bldP spid="30" grpId="0" animBg="1"/>
          <p:bldP spid="3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4" presetClass="exit" presetSubtype="1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Effect transition="out" filter="randombar(horizontal)">
                                          <p:cBhvr>
                                            <p:cTn id="11" dur="4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3.54167E-6 1.48148E-6 L 0.05429 -0.0963 " pathEditMode="relative" rAng="0" ptsTypes="AA">
                                          <p:cBhvr>
                                            <p:cTn id="17" dur="4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08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9" dur="4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1.48148E-6 L 0.05429 -0.0963 " pathEditMode="relative" rAng="0" ptsTypes="AA">
                                          <p:cBhvr>
                                            <p:cTn id="25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08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54167E-6 1.48148E-6 L 0.05429 -0.0963 " pathEditMode="relative" rAng="0" ptsTypes="AA">
                                          <p:cBhvr>
                                            <p:cTn id="33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08" y="-48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2" presetClass="exit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5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5E-6 -1.48148E-6 L -0.06472 0.11736 " pathEditMode="relative" rAng="0" ptsTypes="AA">
                                          <p:cBhvr>
                                            <p:cTn id="41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42" y="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2" presetClass="exit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43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5E-6 -1.48148E-6 L -0.06472 0.11736 " pathEditMode="relative" rAng="0" ptsTypes="AA">
                                          <p:cBhvr>
                                            <p:cTn id="49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242" y="5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51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10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Motion origin="layout" path="M 1.04167E-6 -3.33333E-6 L -0.07578 -0.10717 " pathEditMode="relative" rAng="0" ptsTypes="AA">
                                          <p:cBhvr>
                                            <p:cTn id="6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9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Motion origin="layout" path="M 1.04167E-6 -3.33333E-6 L -0.07578 -0.10717 " pathEditMode="relative" rAng="0" ptsTypes="AA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9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42" presetClass="path" presetSubtype="0" accel="50000" decel="5000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1.04167E-6 -3.33333E-6 L -0.07578 -0.10717 " pathEditMode="relative" rAng="0" ptsTypes="AA">
                                          <p:cBhvr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789" y="-5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31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8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6" presetClass="emph" presetSubtype="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87" dur="9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5" grpId="0"/>
          <p:bldP spid="30" grpId="0" animBg="1"/>
          <p:bldP spid="30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(向天歌演示原创免费模板：www.TopPPT.cn)"/>
          <p:cNvSpPr/>
          <p:nvPr/>
        </p:nvSpPr>
        <p:spPr>
          <a:xfrm rot="19772508">
            <a:off x="5125441" y="3566600"/>
            <a:ext cx="1016873" cy="3811670"/>
          </a:xfrm>
          <a:custGeom>
            <a:avLst/>
            <a:gdLst>
              <a:gd name="connsiteX0" fmla="*/ 333108 w 1016873"/>
              <a:gd name="connsiteY0" fmla="*/ 0 h 3811670"/>
              <a:gd name="connsiteX1" fmla="*/ 1016266 w 1016873"/>
              <a:gd name="connsiteY1" fmla="*/ 401740 h 3811670"/>
              <a:gd name="connsiteX2" fmla="*/ 1016762 w 1016873"/>
              <a:gd name="connsiteY2" fmla="*/ 937293 h 3811670"/>
              <a:gd name="connsiteX3" fmla="*/ 1016507 w 1016873"/>
              <a:gd name="connsiteY3" fmla="*/ 2442465 h 3811670"/>
              <a:gd name="connsiteX4" fmla="*/ 1015949 w 1016873"/>
              <a:gd name="connsiteY4" fmla="*/ 3811670 h 3811670"/>
              <a:gd name="connsiteX5" fmla="*/ 0 w 1016873"/>
              <a:gd name="connsiteY5" fmla="*/ 3214228 h 3811670"/>
              <a:gd name="connsiteX6" fmla="*/ 0 w 1016873"/>
              <a:gd name="connsiteY6" fmla="*/ 566450 h 381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6873" h="3811670">
                <a:moveTo>
                  <a:pt x="333108" y="0"/>
                </a:moveTo>
                <a:lnTo>
                  <a:pt x="1016266" y="401740"/>
                </a:lnTo>
                <a:lnTo>
                  <a:pt x="1016762" y="937293"/>
                </a:lnTo>
                <a:cubicBezTo>
                  <a:pt x="1017017" y="1434054"/>
                  <a:pt x="1016792" y="1937822"/>
                  <a:pt x="1016507" y="2442465"/>
                </a:cubicBezTo>
                <a:lnTo>
                  <a:pt x="1015949" y="3811670"/>
                </a:lnTo>
                <a:lnTo>
                  <a:pt x="0" y="3214228"/>
                </a:lnTo>
                <a:lnTo>
                  <a:pt x="0" y="5664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Freeform 15(向天歌演示原创免费模板：www.TopPPT.cn)"/>
          <p:cNvSpPr/>
          <p:nvPr/>
        </p:nvSpPr>
        <p:spPr>
          <a:xfrm rot="19772508">
            <a:off x="1507178" y="-781337"/>
            <a:ext cx="2026803" cy="8756377"/>
          </a:xfrm>
          <a:custGeom>
            <a:avLst/>
            <a:gdLst>
              <a:gd name="connsiteX0" fmla="*/ 663942 w 2026803"/>
              <a:gd name="connsiteY0" fmla="*/ 0 h 8756377"/>
              <a:gd name="connsiteX1" fmla="*/ 2025592 w 2026803"/>
              <a:gd name="connsiteY1" fmla="*/ 800736 h 8756377"/>
              <a:gd name="connsiteX2" fmla="*/ 2026582 w 2026803"/>
              <a:gd name="connsiteY2" fmla="*/ 1868187 h 8756377"/>
              <a:gd name="connsiteX3" fmla="*/ 2024847 w 2026803"/>
              <a:gd name="connsiteY3" fmla="*/ 7878797 h 8756377"/>
              <a:gd name="connsiteX4" fmla="*/ 2025112 w 2026803"/>
              <a:gd name="connsiteY4" fmla="*/ 8756377 h 8756377"/>
              <a:gd name="connsiteX5" fmla="*/ 0 w 2026803"/>
              <a:gd name="connsiteY5" fmla="*/ 7565484 h 8756377"/>
              <a:gd name="connsiteX6" fmla="*/ 0 w 2026803"/>
              <a:gd name="connsiteY6" fmla="*/ 1129033 h 875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6803" h="8756377">
                <a:moveTo>
                  <a:pt x="663942" y="0"/>
                </a:moveTo>
                <a:lnTo>
                  <a:pt x="2025592" y="800736"/>
                </a:lnTo>
                <a:lnTo>
                  <a:pt x="2026582" y="1868187"/>
                </a:lnTo>
                <a:cubicBezTo>
                  <a:pt x="2027597" y="3848448"/>
                  <a:pt x="2024788" y="5884571"/>
                  <a:pt x="2024847" y="7878797"/>
                </a:cubicBezTo>
                <a:lnTo>
                  <a:pt x="2025112" y="8756377"/>
                </a:lnTo>
                <a:lnTo>
                  <a:pt x="0" y="7565484"/>
                </a:lnTo>
                <a:lnTo>
                  <a:pt x="0" y="1129033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Rectangle 20(向天歌演示原创免费模板：www.TopPPT.cn)"/>
          <p:cNvSpPr/>
          <p:nvPr/>
        </p:nvSpPr>
        <p:spPr>
          <a:xfrm rot="19778708">
            <a:off x="3452447" y="1379082"/>
            <a:ext cx="75431" cy="3027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Straight Connector 22(向天歌演示原创免费模板：www.TopPPT.cn)"/>
          <p:cNvCxnSpPr/>
          <p:nvPr/>
        </p:nvCxnSpPr>
        <p:spPr>
          <a:xfrm>
            <a:off x="2692623" y="1190943"/>
            <a:ext cx="1536896" cy="26574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(向天歌演示原创免费模板：www.TopPPT.cn)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6767" y="444293"/>
            <a:ext cx="4789714" cy="6236608"/>
          </a:xfrm>
          <a:prstGeom prst="rect">
            <a:avLst/>
          </a:prstGeom>
        </p:spPr>
      </p:pic>
      <p:grpSp>
        <p:nvGrpSpPr>
          <p:cNvPr id="9" name="Group 8(向天歌演示原创免费模板：www.TopPPT.cn)"/>
          <p:cNvGrpSpPr/>
          <p:nvPr/>
        </p:nvGrpSpPr>
        <p:grpSpPr>
          <a:xfrm>
            <a:off x="7686757" y="1714466"/>
            <a:ext cx="3581320" cy="3019449"/>
            <a:chOff x="7686757" y="1714466"/>
            <a:chExt cx="3581320" cy="3019449"/>
          </a:xfrm>
        </p:grpSpPr>
        <p:sp>
          <p:nvSpPr>
            <p:cNvPr id="24" name="TextBox 23(向天歌演示原创免费模板：www.TopPPT.cn)"/>
            <p:cNvSpPr txBox="1"/>
            <p:nvPr/>
          </p:nvSpPr>
          <p:spPr>
            <a:xfrm>
              <a:off x="9362263" y="1934787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9600" b="1" dirty="0" smtClean="0">
                  <a:ln w="3175">
                    <a:noFill/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号</a:t>
              </a:r>
              <a:endParaRPr lang="zh-CN" altLang="en-US" sz="9600" b="1" dirty="0">
                <a:ln w="3175">
                  <a:noFill/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24(向天歌演示原创免费模板：www.TopPPT.cn)"/>
            <p:cNvSpPr/>
            <p:nvPr/>
          </p:nvSpPr>
          <p:spPr>
            <a:xfrm>
              <a:off x="8169346" y="1714466"/>
              <a:ext cx="1297150" cy="2092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3000" i="1" dirty="0" smtClean="0">
                  <a:ln w="3175">
                    <a:solidFill>
                      <a:srgbClr val="FFC000"/>
                    </a:solidFill>
                  </a:ln>
                  <a:solidFill>
                    <a:srgbClr val="FFC000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Arial Black" panose="020B0A04020102020204" pitchFamily="34" charset="0"/>
                </a:rPr>
                <a:t>8</a:t>
              </a:r>
              <a:endParaRPr lang="zh-CN" altLang="en-US" sz="13000" i="1" dirty="0">
                <a:ln w="3175">
                  <a:solidFill>
                    <a:srgbClr val="FFC000"/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26" name="Rectangle 25(向天歌演示原创免费模板：www.TopPPT.cn)"/>
            <p:cNvSpPr/>
            <p:nvPr/>
          </p:nvSpPr>
          <p:spPr>
            <a:xfrm>
              <a:off x="8048020" y="3242838"/>
              <a:ext cx="2441694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8800" b="1" i="1" dirty="0">
                  <a:ln w="31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球衣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686757" y="1944312"/>
              <a:ext cx="3581320" cy="2789603"/>
              <a:chOff x="7686757" y="1944312"/>
              <a:chExt cx="3581320" cy="2789603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7686757" y="1944312"/>
                <a:ext cx="3581320" cy="2674058"/>
                <a:chOff x="7686757" y="1944312"/>
                <a:chExt cx="3581320" cy="2674058"/>
              </a:xfrm>
            </p:grpSpPr>
            <p:cxnSp>
              <p:nvCxnSpPr>
                <p:cNvPr id="28" name="Straight Connector 27(向天歌演示原创免费模板：www.TopPPT.cn)"/>
                <p:cNvCxnSpPr/>
                <p:nvPr/>
              </p:nvCxnSpPr>
              <p:spPr>
                <a:xfrm flipH="1">
                  <a:off x="7686757" y="1944312"/>
                  <a:ext cx="789681" cy="2674058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(向天歌演示原创免费模板：www.TopPPT.cn)"/>
                <p:cNvCxnSpPr/>
                <p:nvPr/>
              </p:nvCxnSpPr>
              <p:spPr>
                <a:xfrm>
                  <a:off x="8476438" y="1944312"/>
                  <a:ext cx="2791637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(向天歌演示原创免费模板：www.TopPPT.cn)"/>
                <p:cNvCxnSpPr/>
                <p:nvPr/>
              </p:nvCxnSpPr>
              <p:spPr>
                <a:xfrm>
                  <a:off x="7686757" y="4618370"/>
                  <a:ext cx="2676443" cy="0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(向天歌演示原创免费模板：www.TopPPT.cn)"/>
                <p:cNvCxnSpPr/>
                <p:nvPr/>
              </p:nvCxnSpPr>
              <p:spPr>
                <a:xfrm flipH="1">
                  <a:off x="11068050" y="1944312"/>
                  <a:ext cx="200027" cy="677336"/>
                </a:xfrm>
                <a:prstGeom prst="line">
                  <a:avLst/>
                </a:prstGeom>
                <a:ln w="31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3" name="Rectangle 42(向天歌演示原创免费模板：www.TopPPT.cn)"/>
              <p:cNvSpPr/>
              <p:nvPr/>
            </p:nvSpPr>
            <p:spPr>
              <a:xfrm rot="16998728">
                <a:off x="9787234" y="3557939"/>
                <a:ext cx="19826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i="1" dirty="0" smtClean="0">
                    <a:ln w="3175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  <a:solidFill>
                      <a:schemeClr val="bg1"/>
                    </a:solidFill>
                    <a:effectLst>
                      <a:outerShdw blurRad="762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Kobe Bryant</a:t>
                </a:r>
                <a:endParaRPr lang="zh-CN" altLang="en-US" i="1" dirty="0">
                  <a:ln w="3175"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" name="Rectangle 26(向天歌演示原创免费模板：www.TopPPT.cn)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Group 28(向天歌演示原创免费模板：www.TopPPT.cn)"/>
          <p:cNvGrpSpPr/>
          <p:nvPr/>
        </p:nvGrpSpPr>
        <p:grpSpPr>
          <a:xfrm>
            <a:off x="4239671" y="963602"/>
            <a:ext cx="3769808" cy="4256712"/>
            <a:chOff x="4355017" y="963602"/>
            <a:chExt cx="3769808" cy="4256712"/>
          </a:xfrm>
        </p:grpSpPr>
        <p:sp>
          <p:nvSpPr>
            <p:cNvPr id="30" name="矩形 10(向天歌演示原创免费模板：www.TopPPT.cn)"/>
            <p:cNvSpPr/>
            <p:nvPr/>
          </p:nvSpPr>
          <p:spPr>
            <a:xfrm>
              <a:off x="4355017" y="963602"/>
              <a:ext cx="3769808" cy="4256712"/>
            </a:xfrm>
            <a:custGeom>
              <a:avLst/>
              <a:gdLst>
                <a:gd name="connsiteX0" fmla="*/ 0 w 500064"/>
                <a:gd name="connsiteY0" fmla="*/ 0 h 704849"/>
                <a:gd name="connsiteX1" fmla="*/ 500064 w 500064"/>
                <a:gd name="connsiteY1" fmla="*/ 0 h 704849"/>
                <a:gd name="connsiteX2" fmla="*/ 500064 w 500064"/>
                <a:gd name="connsiteY2" fmla="*/ 704849 h 704849"/>
                <a:gd name="connsiteX3" fmla="*/ 0 w 500064"/>
                <a:gd name="connsiteY3" fmla="*/ 704849 h 704849"/>
                <a:gd name="connsiteX4" fmla="*/ 0 w 500064"/>
                <a:gd name="connsiteY4" fmla="*/ 0 h 704849"/>
                <a:gd name="connsiteX0" fmla="*/ 0 w 1585914"/>
                <a:gd name="connsiteY0" fmla="*/ 0 h 1304924"/>
                <a:gd name="connsiteX1" fmla="*/ 1585914 w 1585914"/>
                <a:gd name="connsiteY1" fmla="*/ 600075 h 1304924"/>
                <a:gd name="connsiteX2" fmla="*/ 1585914 w 1585914"/>
                <a:gd name="connsiteY2" fmla="*/ 1304924 h 1304924"/>
                <a:gd name="connsiteX3" fmla="*/ 1085850 w 1585914"/>
                <a:gd name="connsiteY3" fmla="*/ 1304924 h 1304924"/>
                <a:gd name="connsiteX4" fmla="*/ 0 w 1585914"/>
                <a:gd name="connsiteY4" fmla="*/ 0 h 1304924"/>
                <a:gd name="connsiteX0" fmla="*/ 0 w 1585914"/>
                <a:gd name="connsiteY0" fmla="*/ 228600 h 1533524"/>
                <a:gd name="connsiteX1" fmla="*/ 1138239 w 1585914"/>
                <a:gd name="connsiteY1" fmla="*/ 0 h 1533524"/>
                <a:gd name="connsiteX2" fmla="*/ 1585914 w 1585914"/>
                <a:gd name="connsiteY2" fmla="*/ 1533524 h 1533524"/>
                <a:gd name="connsiteX3" fmla="*/ 1085850 w 1585914"/>
                <a:gd name="connsiteY3" fmla="*/ 1533524 h 1533524"/>
                <a:gd name="connsiteX4" fmla="*/ 0 w 1585914"/>
                <a:gd name="connsiteY4" fmla="*/ 228600 h 1533524"/>
                <a:gd name="connsiteX0" fmla="*/ 0 w 2224089"/>
                <a:gd name="connsiteY0" fmla="*/ 228600 h 1533524"/>
                <a:gd name="connsiteX1" fmla="*/ 1138239 w 2224089"/>
                <a:gd name="connsiteY1" fmla="*/ 0 h 1533524"/>
                <a:gd name="connsiteX2" fmla="*/ 2224089 w 2224089"/>
                <a:gd name="connsiteY2" fmla="*/ 228599 h 1533524"/>
                <a:gd name="connsiteX3" fmla="*/ 1085850 w 2224089"/>
                <a:gd name="connsiteY3" fmla="*/ 1533524 h 1533524"/>
                <a:gd name="connsiteX4" fmla="*/ 0 w 2224089"/>
                <a:gd name="connsiteY4" fmla="*/ 228600 h 1533524"/>
                <a:gd name="connsiteX0" fmla="*/ 0 w 2224089"/>
                <a:gd name="connsiteY0" fmla="*/ 228600 h 2495549"/>
                <a:gd name="connsiteX1" fmla="*/ 1138239 w 2224089"/>
                <a:gd name="connsiteY1" fmla="*/ 0 h 2495549"/>
                <a:gd name="connsiteX2" fmla="*/ 2224089 w 2224089"/>
                <a:gd name="connsiteY2" fmla="*/ 228599 h 2495549"/>
                <a:gd name="connsiteX3" fmla="*/ 1095375 w 2224089"/>
                <a:gd name="connsiteY3" fmla="*/ 2495549 h 2495549"/>
                <a:gd name="connsiteX4" fmla="*/ 0 w 2224089"/>
                <a:gd name="connsiteY4" fmla="*/ 228600 h 249554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95275 h 2562224"/>
                <a:gd name="connsiteX1" fmla="*/ 1128714 w 2282924"/>
                <a:gd name="connsiteY1" fmla="*/ 0 h 2562224"/>
                <a:gd name="connsiteX2" fmla="*/ 2224089 w 2282924"/>
                <a:gd name="connsiteY2" fmla="*/ 295274 h 2562224"/>
                <a:gd name="connsiteX3" fmla="*/ 1095375 w 2282924"/>
                <a:gd name="connsiteY3" fmla="*/ 2562224 h 2562224"/>
                <a:gd name="connsiteX4" fmla="*/ 0 w 2282924"/>
                <a:gd name="connsiteY4" fmla="*/ 295275 h 2562224"/>
                <a:gd name="connsiteX0" fmla="*/ 0 w 2282924"/>
                <a:gd name="connsiteY0" fmla="*/ 295275 h 2562224"/>
                <a:gd name="connsiteX1" fmla="*/ 1128714 w 2282924"/>
                <a:gd name="connsiteY1" fmla="*/ 0 h 2562224"/>
                <a:gd name="connsiteX2" fmla="*/ 2224089 w 2282924"/>
                <a:gd name="connsiteY2" fmla="*/ 295274 h 2562224"/>
                <a:gd name="connsiteX3" fmla="*/ 1095375 w 2282924"/>
                <a:gd name="connsiteY3" fmla="*/ 2562224 h 2562224"/>
                <a:gd name="connsiteX4" fmla="*/ 0 w 2282924"/>
                <a:gd name="connsiteY4" fmla="*/ 295275 h 2562224"/>
                <a:gd name="connsiteX0" fmla="*/ 0 w 2282924"/>
                <a:gd name="connsiteY0" fmla="*/ 295275 h 2562224"/>
                <a:gd name="connsiteX1" fmla="*/ 1128714 w 2282924"/>
                <a:gd name="connsiteY1" fmla="*/ 0 h 2562224"/>
                <a:gd name="connsiteX2" fmla="*/ 2224089 w 2282924"/>
                <a:gd name="connsiteY2" fmla="*/ 295274 h 2562224"/>
                <a:gd name="connsiteX3" fmla="*/ 1095375 w 2282924"/>
                <a:gd name="connsiteY3" fmla="*/ 2562224 h 2562224"/>
                <a:gd name="connsiteX4" fmla="*/ 0 w 2282924"/>
                <a:gd name="connsiteY4" fmla="*/ 295275 h 2562224"/>
                <a:gd name="connsiteX0" fmla="*/ 0 w 2282924"/>
                <a:gd name="connsiteY0" fmla="*/ 295275 h 2574431"/>
                <a:gd name="connsiteX1" fmla="*/ 1128714 w 2282924"/>
                <a:gd name="connsiteY1" fmla="*/ 0 h 2574431"/>
                <a:gd name="connsiteX2" fmla="*/ 2224089 w 2282924"/>
                <a:gd name="connsiteY2" fmla="*/ 295274 h 2574431"/>
                <a:gd name="connsiteX3" fmla="*/ 1095375 w 2282924"/>
                <a:gd name="connsiteY3" fmla="*/ 2574431 h 2574431"/>
                <a:gd name="connsiteX4" fmla="*/ 0 w 2282924"/>
                <a:gd name="connsiteY4" fmla="*/ 295275 h 2574431"/>
                <a:gd name="connsiteX0" fmla="*/ 0 w 2282924"/>
                <a:gd name="connsiteY0" fmla="*/ 295275 h 2574431"/>
                <a:gd name="connsiteX1" fmla="*/ 1128714 w 2282924"/>
                <a:gd name="connsiteY1" fmla="*/ 0 h 2574431"/>
                <a:gd name="connsiteX2" fmla="*/ 2224089 w 2282924"/>
                <a:gd name="connsiteY2" fmla="*/ 295274 h 2574431"/>
                <a:gd name="connsiteX3" fmla="*/ 1095375 w 2282924"/>
                <a:gd name="connsiteY3" fmla="*/ 2574431 h 2574431"/>
                <a:gd name="connsiteX4" fmla="*/ 0 w 2282924"/>
                <a:gd name="connsiteY4" fmla="*/ 295275 h 2574431"/>
                <a:gd name="connsiteX0" fmla="*/ 0 w 2280410"/>
                <a:gd name="connsiteY0" fmla="*/ 295275 h 2574945"/>
                <a:gd name="connsiteX1" fmla="*/ 1128714 w 2280410"/>
                <a:gd name="connsiteY1" fmla="*/ 0 h 2574945"/>
                <a:gd name="connsiteX2" fmla="*/ 2224089 w 2280410"/>
                <a:gd name="connsiteY2" fmla="*/ 295274 h 2574945"/>
                <a:gd name="connsiteX3" fmla="*/ 1095375 w 2280410"/>
                <a:gd name="connsiteY3" fmla="*/ 2574431 h 2574945"/>
                <a:gd name="connsiteX4" fmla="*/ 0 w 2280410"/>
                <a:gd name="connsiteY4" fmla="*/ 295275 h 257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0410" h="2574945">
                  <a:moveTo>
                    <a:pt x="0" y="295275"/>
                  </a:moveTo>
                  <a:cubicBezTo>
                    <a:pt x="1062038" y="317500"/>
                    <a:pt x="1028701" y="44450"/>
                    <a:pt x="1128714" y="0"/>
                  </a:cubicBezTo>
                  <a:cubicBezTo>
                    <a:pt x="1455739" y="339725"/>
                    <a:pt x="1887539" y="298449"/>
                    <a:pt x="2224089" y="295274"/>
                  </a:cubicBezTo>
                  <a:cubicBezTo>
                    <a:pt x="2400301" y="1003299"/>
                    <a:pt x="2199674" y="2607878"/>
                    <a:pt x="1095375" y="2574431"/>
                  </a:cubicBezTo>
                  <a:cubicBezTo>
                    <a:pt x="978639" y="2528257"/>
                    <a:pt x="3175" y="2889250"/>
                    <a:pt x="0" y="2952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矩形 10(向天歌演示原创免费模板：www.TopPPT.cn)"/>
            <p:cNvSpPr/>
            <p:nvPr/>
          </p:nvSpPr>
          <p:spPr>
            <a:xfrm>
              <a:off x="4469317" y="1121984"/>
              <a:ext cx="3541208" cy="3998586"/>
            </a:xfrm>
            <a:custGeom>
              <a:avLst/>
              <a:gdLst>
                <a:gd name="connsiteX0" fmla="*/ 0 w 500064"/>
                <a:gd name="connsiteY0" fmla="*/ 0 h 704849"/>
                <a:gd name="connsiteX1" fmla="*/ 500064 w 500064"/>
                <a:gd name="connsiteY1" fmla="*/ 0 h 704849"/>
                <a:gd name="connsiteX2" fmla="*/ 500064 w 500064"/>
                <a:gd name="connsiteY2" fmla="*/ 704849 h 704849"/>
                <a:gd name="connsiteX3" fmla="*/ 0 w 500064"/>
                <a:gd name="connsiteY3" fmla="*/ 704849 h 704849"/>
                <a:gd name="connsiteX4" fmla="*/ 0 w 500064"/>
                <a:gd name="connsiteY4" fmla="*/ 0 h 704849"/>
                <a:gd name="connsiteX0" fmla="*/ 0 w 1585914"/>
                <a:gd name="connsiteY0" fmla="*/ 0 h 1304924"/>
                <a:gd name="connsiteX1" fmla="*/ 1585914 w 1585914"/>
                <a:gd name="connsiteY1" fmla="*/ 600075 h 1304924"/>
                <a:gd name="connsiteX2" fmla="*/ 1585914 w 1585914"/>
                <a:gd name="connsiteY2" fmla="*/ 1304924 h 1304924"/>
                <a:gd name="connsiteX3" fmla="*/ 1085850 w 1585914"/>
                <a:gd name="connsiteY3" fmla="*/ 1304924 h 1304924"/>
                <a:gd name="connsiteX4" fmla="*/ 0 w 1585914"/>
                <a:gd name="connsiteY4" fmla="*/ 0 h 1304924"/>
                <a:gd name="connsiteX0" fmla="*/ 0 w 1585914"/>
                <a:gd name="connsiteY0" fmla="*/ 228600 h 1533524"/>
                <a:gd name="connsiteX1" fmla="*/ 1138239 w 1585914"/>
                <a:gd name="connsiteY1" fmla="*/ 0 h 1533524"/>
                <a:gd name="connsiteX2" fmla="*/ 1585914 w 1585914"/>
                <a:gd name="connsiteY2" fmla="*/ 1533524 h 1533524"/>
                <a:gd name="connsiteX3" fmla="*/ 1085850 w 1585914"/>
                <a:gd name="connsiteY3" fmla="*/ 1533524 h 1533524"/>
                <a:gd name="connsiteX4" fmla="*/ 0 w 1585914"/>
                <a:gd name="connsiteY4" fmla="*/ 228600 h 1533524"/>
                <a:gd name="connsiteX0" fmla="*/ 0 w 2224089"/>
                <a:gd name="connsiteY0" fmla="*/ 228600 h 1533524"/>
                <a:gd name="connsiteX1" fmla="*/ 1138239 w 2224089"/>
                <a:gd name="connsiteY1" fmla="*/ 0 h 1533524"/>
                <a:gd name="connsiteX2" fmla="*/ 2224089 w 2224089"/>
                <a:gd name="connsiteY2" fmla="*/ 228599 h 1533524"/>
                <a:gd name="connsiteX3" fmla="*/ 1085850 w 2224089"/>
                <a:gd name="connsiteY3" fmla="*/ 1533524 h 1533524"/>
                <a:gd name="connsiteX4" fmla="*/ 0 w 2224089"/>
                <a:gd name="connsiteY4" fmla="*/ 228600 h 1533524"/>
                <a:gd name="connsiteX0" fmla="*/ 0 w 2224089"/>
                <a:gd name="connsiteY0" fmla="*/ 228600 h 2495549"/>
                <a:gd name="connsiteX1" fmla="*/ 1138239 w 2224089"/>
                <a:gd name="connsiteY1" fmla="*/ 0 h 2495549"/>
                <a:gd name="connsiteX2" fmla="*/ 2224089 w 2224089"/>
                <a:gd name="connsiteY2" fmla="*/ 228599 h 2495549"/>
                <a:gd name="connsiteX3" fmla="*/ 1095375 w 2224089"/>
                <a:gd name="connsiteY3" fmla="*/ 2495549 h 2495549"/>
                <a:gd name="connsiteX4" fmla="*/ 0 w 2224089"/>
                <a:gd name="connsiteY4" fmla="*/ 228600 h 249554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24089"/>
                <a:gd name="connsiteY0" fmla="*/ 247650 h 2514599"/>
                <a:gd name="connsiteX1" fmla="*/ 1128714 w 2224089"/>
                <a:gd name="connsiteY1" fmla="*/ 0 h 2514599"/>
                <a:gd name="connsiteX2" fmla="*/ 2224089 w 2224089"/>
                <a:gd name="connsiteY2" fmla="*/ 247649 h 2514599"/>
                <a:gd name="connsiteX3" fmla="*/ 1095375 w 2224089"/>
                <a:gd name="connsiteY3" fmla="*/ 2514599 h 2514599"/>
                <a:gd name="connsiteX4" fmla="*/ 0 w 2224089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47650 h 2514599"/>
                <a:gd name="connsiteX1" fmla="*/ 1128714 w 2282924"/>
                <a:gd name="connsiteY1" fmla="*/ 0 h 2514599"/>
                <a:gd name="connsiteX2" fmla="*/ 2224089 w 2282924"/>
                <a:gd name="connsiteY2" fmla="*/ 247649 h 2514599"/>
                <a:gd name="connsiteX3" fmla="*/ 1095375 w 2282924"/>
                <a:gd name="connsiteY3" fmla="*/ 2514599 h 2514599"/>
                <a:gd name="connsiteX4" fmla="*/ 0 w 2282924"/>
                <a:gd name="connsiteY4" fmla="*/ 247650 h 2514599"/>
                <a:gd name="connsiteX0" fmla="*/ 0 w 2282924"/>
                <a:gd name="connsiteY0" fmla="*/ 295275 h 2562224"/>
                <a:gd name="connsiteX1" fmla="*/ 1128714 w 2282924"/>
                <a:gd name="connsiteY1" fmla="*/ 0 h 2562224"/>
                <a:gd name="connsiteX2" fmla="*/ 2224089 w 2282924"/>
                <a:gd name="connsiteY2" fmla="*/ 295274 h 2562224"/>
                <a:gd name="connsiteX3" fmla="*/ 1095375 w 2282924"/>
                <a:gd name="connsiteY3" fmla="*/ 2562224 h 2562224"/>
                <a:gd name="connsiteX4" fmla="*/ 0 w 2282924"/>
                <a:gd name="connsiteY4" fmla="*/ 295275 h 2562224"/>
                <a:gd name="connsiteX0" fmla="*/ 0 w 2282924"/>
                <a:gd name="connsiteY0" fmla="*/ 295275 h 2562224"/>
                <a:gd name="connsiteX1" fmla="*/ 1128714 w 2282924"/>
                <a:gd name="connsiteY1" fmla="*/ 0 h 2562224"/>
                <a:gd name="connsiteX2" fmla="*/ 2224089 w 2282924"/>
                <a:gd name="connsiteY2" fmla="*/ 295274 h 2562224"/>
                <a:gd name="connsiteX3" fmla="*/ 1095375 w 2282924"/>
                <a:gd name="connsiteY3" fmla="*/ 2562224 h 2562224"/>
                <a:gd name="connsiteX4" fmla="*/ 0 w 2282924"/>
                <a:gd name="connsiteY4" fmla="*/ 295275 h 2562224"/>
                <a:gd name="connsiteX0" fmla="*/ 0 w 2282924"/>
                <a:gd name="connsiteY0" fmla="*/ 295275 h 2562224"/>
                <a:gd name="connsiteX1" fmla="*/ 1128714 w 2282924"/>
                <a:gd name="connsiteY1" fmla="*/ 0 h 2562224"/>
                <a:gd name="connsiteX2" fmla="*/ 2224089 w 2282924"/>
                <a:gd name="connsiteY2" fmla="*/ 295274 h 2562224"/>
                <a:gd name="connsiteX3" fmla="*/ 1095375 w 2282924"/>
                <a:gd name="connsiteY3" fmla="*/ 2562224 h 2562224"/>
                <a:gd name="connsiteX4" fmla="*/ 0 w 2282924"/>
                <a:gd name="connsiteY4" fmla="*/ 295275 h 2562224"/>
                <a:gd name="connsiteX0" fmla="*/ 0 w 2282924"/>
                <a:gd name="connsiteY0" fmla="*/ 295275 h 2574431"/>
                <a:gd name="connsiteX1" fmla="*/ 1128714 w 2282924"/>
                <a:gd name="connsiteY1" fmla="*/ 0 h 2574431"/>
                <a:gd name="connsiteX2" fmla="*/ 2224089 w 2282924"/>
                <a:gd name="connsiteY2" fmla="*/ 295274 h 2574431"/>
                <a:gd name="connsiteX3" fmla="*/ 1095375 w 2282924"/>
                <a:gd name="connsiteY3" fmla="*/ 2574431 h 2574431"/>
                <a:gd name="connsiteX4" fmla="*/ 0 w 2282924"/>
                <a:gd name="connsiteY4" fmla="*/ 295275 h 2574431"/>
                <a:gd name="connsiteX0" fmla="*/ 0 w 2282924"/>
                <a:gd name="connsiteY0" fmla="*/ 295275 h 2574431"/>
                <a:gd name="connsiteX1" fmla="*/ 1128714 w 2282924"/>
                <a:gd name="connsiteY1" fmla="*/ 0 h 2574431"/>
                <a:gd name="connsiteX2" fmla="*/ 2224089 w 2282924"/>
                <a:gd name="connsiteY2" fmla="*/ 295274 h 2574431"/>
                <a:gd name="connsiteX3" fmla="*/ 1095375 w 2282924"/>
                <a:gd name="connsiteY3" fmla="*/ 2574431 h 2574431"/>
                <a:gd name="connsiteX4" fmla="*/ 0 w 2282924"/>
                <a:gd name="connsiteY4" fmla="*/ 295275 h 2574431"/>
                <a:gd name="connsiteX0" fmla="*/ 0 w 2280410"/>
                <a:gd name="connsiteY0" fmla="*/ 295275 h 2574945"/>
                <a:gd name="connsiteX1" fmla="*/ 1128714 w 2280410"/>
                <a:gd name="connsiteY1" fmla="*/ 0 h 2574945"/>
                <a:gd name="connsiteX2" fmla="*/ 2224089 w 2280410"/>
                <a:gd name="connsiteY2" fmla="*/ 295274 h 2574945"/>
                <a:gd name="connsiteX3" fmla="*/ 1095375 w 2280410"/>
                <a:gd name="connsiteY3" fmla="*/ 2574431 h 2574945"/>
                <a:gd name="connsiteX4" fmla="*/ 0 w 2280410"/>
                <a:gd name="connsiteY4" fmla="*/ 295275 h 257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0410" h="2574945">
                  <a:moveTo>
                    <a:pt x="0" y="295275"/>
                  </a:moveTo>
                  <a:cubicBezTo>
                    <a:pt x="1062038" y="317500"/>
                    <a:pt x="1028701" y="44450"/>
                    <a:pt x="1128714" y="0"/>
                  </a:cubicBezTo>
                  <a:cubicBezTo>
                    <a:pt x="1455739" y="339725"/>
                    <a:pt x="1887539" y="298449"/>
                    <a:pt x="2224089" y="295274"/>
                  </a:cubicBezTo>
                  <a:cubicBezTo>
                    <a:pt x="2400301" y="1003299"/>
                    <a:pt x="2199674" y="2607878"/>
                    <a:pt x="1095375" y="2574431"/>
                  </a:cubicBezTo>
                  <a:cubicBezTo>
                    <a:pt x="978639" y="2528257"/>
                    <a:pt x="3175" y="2889250"/>
                    <a:pt x="0" y="29527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TextBox 36(向天歌演示原创免费模板：www.TopPPT.cn)"/>
          <p:cNvSpPr txBox="1"/>
          <p:nvPr/>
        </p:nvSpPr>
        <p:spPr>
          <a:xfrm>
            <a:off x="5942435" y="1693310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8800" b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endParaRPr lang="zh-CN" altLang="en-US" sz="8800" b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(向天歌演示原创免费模板：www.TopPPT.cn)"/>
          <p:cNvSpPr txBox="1"/>
          <p:nvPr/>
        </p:nvSpPr>
        <p:spPr>
          <a:xfrm>
            <a:off x="4774415" y="293880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最佳防守</a:t>
            </a:r>
            <a:endParaRPr lang="zh-CN" altLang="en-US" sz="4800" b="1" i="0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9(向天歌演示原创免费模板：www.TopPPT.cn)"/>
          <p:cNvSpPr txBox="1"/>
          <p:nvPr/>
        </p:nvSpPr>
        <p:spPr>
          <a:xfrm>
            <a:off x="4743505" y="3620667"/>
            <a:ext cx="2819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i="0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4800" b="1" i="0" dirty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阵容</a:t>
            </a:r>
          </a:p>
        </p:txBody>
      </p:sp>
      <p:sp>
        <p:nvSpPr>
          <p:cNvPr id="35" name="Rectangle 34(向天歌演示原创免费模板：www.TopPPT.cn)"/>
          <p:cNvSpPr/>
          <p:nvPr/>
        </p:nvSpPr>
        <p:spPr>
          <a:xfrm>
            <a:off x="4767853" y="1447089"/>
            <a:ext cx="121058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0" i="1" dirty="0" smtClean="0"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rgbClr val="FFC000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Arial Black" panose="020B0A04020102020204" pitchFamily="34" charset="0"/>
              </a:rPr>
              <a:t>9</a:t>
            </a:r>
            <a:endParaRPr lang="zh-CN" altLang="en-US" sz="12000" i="1" dirty="0"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rgbClr val="FFC000"/>
              </a:solidFill>
              <a:effectLst>
                <a:outerShdw blurRad="76200" dist="38100" dir="2700000" algn="tl" rotWithShape="0">
                  <a:prstClr val="black">
                    <a:alpha val="7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2" name="Picture 41(向天歌演示原创免费模板：www.TopPPT.cn)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5003" y="741421"/>
            <a:ext cx="2487072" cy="6342547"/>
          </a:xfrm>
          <a:prstGeom prst="rect">
            <a:avLst/>
          </a:prstGeom>
        </p:spPr>
      </p:pic>
      <p:pic>
        <p:nvPicPr>
          <p:cNvPr id="44" name="Picture 43(向天歌演示原创免费模板：www.TopPPT.cn)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9925" y="328939"/>
            <a:ext cx="3886201" cy="689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4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xit" presetSubtype="4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5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16667E-6 -1.11111E-6 L -0.03229 -0.10069 " pathEditMode="relative" rAng="0" ptsTypes="AA">
                                          <p:cBhvr>
                                            <p:cTn id="2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15" y="-5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16667E-6 -1.11111E-6 L -0.03229 -0.10069 " pathEditMode="relative" rAng="0" ptsTypes="AA">
                                          <p:cBhvr>
                                            <p:cTn id="29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15" y="-5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xit" presetSubtype="4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xit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accel="100000" fill="hold" grpId="0" nodeType="withEffect" p14:presetBounceEnd="525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53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54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accel="100000" fill="hold" grpId="0" nodeType="withEffect" p14:presetBounceEnd="525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57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58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accel="100000" fill="hold" grpId="0" nodeType="withEffect" p14:presetBounceEnd="525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6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6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accel="100000" fill="hold" grpId="0" nodeType="withEffect" p14:presetBounceEnd="525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6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6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16" grpId="0" animBg="1"/>
          <p:bldP spid="16" grpId="1" animBg="1"/>
          <p:bldP spid="21" grpId="0" animBg="1"/>
          <p:bldP spid="21" grpId="1" animBg="1"/>
          <p:bldP spid="21" grpId="2" animBg="1"/>
          <p:bldP spid="27" grpId="0" animBg="1"/>
          <p:bldP spid="37" grpId="0"/>
          <p:bldP spid="38" grpId="0"/>
          <p:bldP spid="40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xit" presetSubtype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xit" presetSubtype="4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5" dur="4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accel="50000" decel="5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-4.16667E-6 -1.11111E-6 L -0.03229 -0.10069 " pathEditMode="relative" rAng="0" ptsTypes="AA">
                                          <p:cBhvr>
                                            <p:cTn id="21" dur="4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15" y="-5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22" presetClass="exit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3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16667E-6 -1.11111E-6 L -0.03229 -0.10069 " pathEditMode="relative" rAng="0" ptsTypes="AA">
                                          <p:cBhvr>
                                            <p:cTn id="29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15" y="-50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22" presetClass="exit" presetSubtype="4" fill="hold" grpId="2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1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xit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accel="10000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accel="10000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accel="10000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accel="10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16" grpId="0" animBg="1"/>
          <p:bldP spid="16" grpId="1" animBg="1"/>
          <p:bldP spid="21" grpId="0" animBg="1"/>
          <p:bldP spid="21" grpId="1" animBg="1"/>
          <p:bldP spid="21" grpId="2" animBg="1"/>
          <p:bldP spid="27" grpId="0" animBg="1"/>
          <p:bldP spid="37" grpId="0"/>
          <p:bldP spid="38" grpId="0"/>
          <p:bldP spid="40" grpId="0"/>
          <p:bldP spid="35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(向天歌演示原创免费模板：www.TopPPT.cn)"/>
          <p:cNvGrpSpPr/>
          <p:nvPr/>
        </p:nvGrpSpPr>
        <p:grpSpPr>
          <a:xfrm>
            <a:off x="6830" y="0"/>
            <a:ext cx="12192000" cy="7283525"/>
            <a:chOff x="0" y="-12738"/>
            <a:chExt cx="12192000" cy="7283525"/>
          </a:xfrm>
        </p:grpSpPr>
        <p:pic>
          <p:nvPicPr>
            <p:cNvPr id="5" name="Picture 4(向天歌演示原创免费模板：www.TopPPT.cn)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1388653" cy="7258051"/>
            </a:xfrm>
            <a:prstGeom prst="rect">
              <a:avLst/>
            </a:prstGeom>
          </p:spPr>
        </p:pic>
        <p:pic>
          <p:nvPicPr>
            <p:cNvPr id="6" name="Picture 5(向天歌演示原创免费模板：www.TopPPT.cn)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629" t="6202" r="9151"/>
            <a:stretch/>
          </p:blipFill>
          <p:spPr>
            <a:xfrm>
              <a:off x="0" y="-12738"/>
              <a:ext cx="12192000" cy="7283525"/>
            </a:xfrm>
            <a:prstGeom prst="rect">
              <a:avLst/>
            </a:prstGeom>
          </p:spPr>
        </p:pic>
        <p:sp>
          <p:nvSpPr>
            <p:cNvPr id="7" name="Freeform 6(向天歌演示原创免费模板：www.TopPPT.cn)"/>
            <p:cNvSpPr/>
            <p:nvPr/>
          </p:nvSpPr>
          <p:spPr>
            <a:xfrm>
              <a:off x="2033003" y="1333498"/>
              <a:ext cx="4129672" cy="4129672"/>
            </a:xfrm>
            <a:custGeom>
              <a:avLst/>
              <a:gdLst>
                <a:gd name="connsiteX0" fmla="*/ 2105317 w 4200526"/>
                <a:gd name="connsiteY0" fmla="*/ 99427 h 4200526"/>
                <a:gd name="connsiteX1" fmla="*/ 109537 w 4200526"/>
                <a:gd name="connsiteY1" fmla="*/ 2095207 h 4200526"/>
                <a:gd name="connsiteX2" fmla="*/ 2105317 w 4200526"/>
                <a:gd name="connsiteY2" fmla="*/ 4090987 h 4200526"/>
                <a:gd name="connsiteX3" fmla="*/ 4101097 w 4200526"/>
                <a:gd name="connsiteY3" fmla="*/ 2095207 h 4200526"/>
                <a:gd name="connsiteX4" fmla="*/ 2105317 w 4200526"/>
                <a:gd name="connsiteY4" fmla="*/ 99427 h 4200526"/>
                <a:gd name="connsiteX5" fmla="*/ 2100263 w 4200526"/>
                <a:gd name="connsiteY5" fmla="*/ 0 h 4200526"/>
                <a:gd name="connsiteX6" fmla="*/ 4200526 w 4200526"/>
                <a:gd name="connsiteY6" fmla="*/ 2100263 h 4200526"/>
                <a:gd name="connsiteX7" fmla="*/ 2100263 w 4200526"/>
                <a:gd name="connsiteY7" fmla="*/ 4200526 h 4200526"/>
                <a:gd name="connsiteX8" fmla="*/ 0 w 4200526"/>
                <a:gd name="connsiteY8" fmla="*/ 2100263 h 4200526"/>
                <a:gd name="connsiteX9" fmla="*/ 2100263 w 4200526"/>
                <a:gd name="connsiteY9" fmla="*/ 0 h 420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00526" h="4200526">
                  <a:moveTo>
                    <a:pt x="2105317" y="99427"/>
                  </a:moveTo>
                  <a:cubicBezTo>
                    <a:pt x="1003078" y="99427"/>
                    <a:pt x="109537" y="992968"/>
                    <a:pt x="109537" y="2095207"/>
                  </a:cubicBezTo>
                  <a:cubicBezTo>
                    <a:pt x="109537" y="3197446"/>
                    <a:pt x="1003078" y="4090987"/>
                    <a:pt x="2105317" y="4090987"/>
                  </a:cubicBezTo>
                  <a:cubicBezTo>
                    <a:pt x="3207556" y="4090987"/>
                    <a:pt x="4101097" y="3197446"/>
                    <a:pt x="4101097" y="2095207"/>
                  </a:cubicBezTo>
                  <a:cubicBezTo>
                    <a:pt x="4101097" y="992968"/>
                    <a:pt x="3207556" y="99427"/>
                    <a:pt x="2105317" y="99427"/>
                  </a:cubicBezTo>
                  <a:close/>
                  <a:moveTo>
                    <a:pt x="2100263" y="0"/>
                  </a:moveTo>
                  <a:cubicBezTo>
                    <a:pt x="3260206" y="0"/>
                    <a:pt x="4200526" y="940320"/>
                    <a:pt x="4200526" y="2100263"/>
                  </a:cubicBezTo>
                  <a:cubicBezTo>
                    <a:pt x="4200526" y="3260206"/>
                    <a:pt x="3260206" y="4200526"/>
                    <a:pt x="2100263" y="4200526"/>
                  </a:cubicBezTo>
                  <a:cubicBezTo>
                    <a:pt x="940320" y="4200526"/>
                    <a:pt x="0" y="3260206"/>
                    <a:pt x="0" y="2100263"/>
                  </a:cubicBezTo>
                  <a:cubicBezTo>
                    <a:pt x="0" y="940320"/>
                    <a:pt x="940320" y="0"/>
                    <a:pt x="21002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351067" y="914525"/>
              <a:ext cx="1987796" cy="5746625"/>
              <a:chOff x="6627792" y="914525"/>
              <a:chExt cx="1987796" cy="5746625"/>
            </a:xfrm>
          </p:grpSpPr>
          <p:pic>
            <p:nvPicPr>
              <p:cNvPr id="9" name="Picture 8(向天歌演示原创免费模板：www.TopPPT.cn)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27792" y="1711780"/>
                <a:ext cx="1987796" cy="4949370"/>
              </a:xfrm>
              <a:prstGeom prst="rect">
                <a:avLst/>
              </a:prstGeom>
            </p:spPr>
          </p:pic>
          <p:pic>
            <p:nvPicPr>
              <p:cNvPr id="10" name="Picture 9(向天歌演示原创免费模板：www.TopPPT.cn)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09493" y="914525"/>
                <a:ext cx="636960" cy="647575"/>
              </a:xfrm>
              <a:prstGeom prst="rect">
                <a:avLst/>
              </a:prstGeom>
            </p:spPr>
          </p:pic>
        </p:grpSp>
      </p:grpSp>
      <p:pic>
        <p:nvPicPr>
          <p:cNvPr id="13" name="Picture 12(向天歌演示原创免费模板：www.TopPPT.cn)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4" y="-12736"/>
            <a:ext cx="12192000" cy="6874933"/>
          </a:xfrm>
          <a:prstGeom prst="rect">
            <a:avLst/>
          </a:prstGeom>
        </p:spPr>
      </p:pic>
      <p:sp>
        <p:nvSpPr>
          <p:cNvPr id="12" name="Parallelogram 11(向天歌演示原创免费模板：www.TopPPT.cn)"/>
          <p:cNvSpPr/>
          <p:nvPr/>
        </p:nvSpPr>
        <p:spPr>
          <a:xfrm rot="21421712">
            <a:off x="-8184483" y="-3795887"/>
            <a:ext cx="8628817" cy="17051823"/>
          </a:xfrm>
          <a:prstGeom prst="parallelogram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(向天歌演示原创免费模板：www.TopPPT.cn)"/>
          <p:cNvSpPr txBox="1"/>
          <p:nvPr/>
        </p:nvSpPr>
        <p:spPr>
          <a:xfrm>
            <a:off x="9985953" y="2925508"/>
            <a:ext cx="28192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en-US" altLang="zh-CN" sz="2800" b="1" dirty="0" smtClean="0">
                <a:ln w="3175">
                  <a:noFill/>
                </a:ln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AMAZING</a:t>
            </a:r>
            <a:endParaRPr lang="zh-CN" altLang="en-US" sz="2800" b="1" dirty="0">
              <a:ln w="3175">
                <a:noFill/>
              </a:ln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Rectangle 48(向天歌演示原创免费模板：www.TopPPT.cn)"/>
          <p:cNvSpPr/>
          <p:nvPr/>
        </p:nvSpPr>
        <p:spPr>
          <a:xfrm>
            <a:off x="10166955" y="2623264"/>
            <a:ext cx="14285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n w="3175">
                  <a:noFill/>
                </a:ln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 </a:t>
            </a:r>
            <a:endParaRPr lang="zh-CN" altLang="en-US" sz="2400" i="1" dirty="0">
              <a:solidFill>
                <a:srgbClr val="FFC000"/>
              </a:solidFill>
            </a:endParaRPr>
          </a:p>
        </p:txBody>
      </p:sp>
      <p:sp>
        <p:nvSpPr>
          <p:cNvPr id="50" name="Rectangle 49(向天歌演示原创免费模板：www.TopPPT.cn)"/>
          <p:cNvSpPr/>
          <p:nvPr/>
        </p:nvSpPr>
        <p:spPr>
          <a:xfrm>
            <a:off x="6925446" y="4079329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ln w="3175">
                  <a:noFill/>
                </a:ln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HAPPENS</a:t>
            </a:r>
            <a:endParaRPr lang="zh-CN" altLang="en-US" sz="2400" i="1" dirty="0">
              <a:solidFill>
                <a:srgbClr val="FFC000"/>
              </a:solidFill>
            </a:endParaRPr>
          </a:p>
        </p:txBody>
      </p:sp>
      <p:sp>
        <p:nvSpPr>
          <p:cNvPr id="52" name="TextBox 51(向天歌演示原创免费模板：www.TopPPT.cn)"/>
          <p:cNvSpPr txBox="1"/>
          <p:nvPr/>
        </p:nvSpPr>
        <p:spPr>
          <a:xfrm>
            <a:off x="7352256" y="257758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>
                <a:ln w="3175"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prstClr val="white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最佳阵容</a:t>
            </a:r>
          </a:p>
        </p:txBody>
      </p:sp>
      <p:sp>
        <p:nvSpPr>
          <p:cNvPr id="53" name="TextBox 52(向天歌演示原创免费模板：www.TopPPT.cn)"/>
          <p:cNvSpPr txBox="1"/>
          <p:nvPr/>
        </p:nvSpPr>
        <p:spPr>
          <a:xfrm>
            <a:off x="7098295" y="3284684"/>
            <a:ext cx="2819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4800" b="1" dirty="0">
                <a:ln w="3175"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prstClr val="white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一阵</a:t>
            </a:r>
          </a:p>
        </p:txBody>
      </p:sp>
      <p:grpSp>
        <p:nvGrpSpPr>
          <p:cNvPr id="57" name="Group 56(向天歌演示原创免费模板：www.TopPPT.cn)"/>
          <p:cNvGrpSpPr/>
          <p:nvPr/>
        </p:nvGrpSpPr>
        <p:grpSpPr>
          <a:xfrm>
            <a:off x="8280830" y="3196235"/>
            <a:ext cx="3305450" cy="1938992"/>
            <a:chOff x="8280830" y="3196235"/>
            <a:chExt cx="3305450" cy="1938992"/>
          </a:xfrm>
        </p:grpSpPr>
        <p:sp>
          <p:nvSpPr>
            <p:cNvPr id="51" name="TextBox 50(向天歌演示原创免费模板：www.TopPPT.cn)"/>
            <p:cNvSpPr txBox="1"/>
            <p:nvPr/>
          </p:nvSpPr>
          <p:spPr>
            <a:xfrm>
              <a:off x="10119212" y="3337423"/>
              <a:ext cx="1467068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0" i="1">
                  <a:gradFill>
                    <a:gsLst>
                      <a:gs pos="100000">
                        <a:schemeClr val="bg1">
                          <a:lumMod val="75000"/>
                        </a:schemeClr>
                      </a:gs>
                      <a:gs pos="9000">
                        <a:schemeClr val="accent1">
                          <a:lumMod val="5000"/>
                          <a:lumOff val="95000"/>
                        </a:schemeClr>
                      </a:gs>
                      <a:gs pos="40000">
                        <a:schemeClr val="tx1">
                          <a:lumMod val="65000"/>
                          <a:lumOff val="35000"/>
                        </a:schemeClr>
                      </a:gs>
                      <a:gs pos="52000">
                        <a:schemeClr val="bg1"/>
                      </a:gs>
                      <a:gs pos="77000">
                        <a:schemeClr val="tx1">
                          <a:lumMod val="75000"/>
                          <a:lumOff val="25000"/>
                        </a:schemeClr>
                      </a:gs>
                    </a:gsLst>
                    <a:lin ang="5400000" scaled="0"/>
                  </a:gradFill>
                  <a:latin typeface="Arial Black" panose="020B0A04020102020204" pitchFamily="34" charset="0"/>
                </a:defRPr>
              </a:lvl1pPr>
            </a:lstStyle>
            <a:p>
              <a:r>
                <a:rPr lang="zh-CN" altLang="en-US" sz="10000" b="1" dirty="0" smtClean="0">
                  <a:ln w="3175"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prstClr val="white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endParaRPr lang="zh-CN" altLang="en-US" sz="10000" b="1" dirty="0">
                <a:ln w="3175">
                  <a:solidFill>
                    <a:prstClr val="black">
                      <a:lumMod val="50000"/>
                      <a:lumOff val="50000"/>
                    </a:prstClr>
                  </a:solidFill>
                </a:ln>
                <a:solidFill>
                  <a:prstClr val="white"/>
                </a:solidFill>
                <a:effectLst>
                  <a:outerShdw blurRad="76200" dist="38100" dir="2700000" algn="tl" rotWithShape="0">
                    <a:prstClr val="black">
                      <a:alpha val="7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280830" y="3196235"/>
              <a:ext cx="2041819" cy="1938992"/>
              <a:chOff x="8866265" y="3273705"/>
              <a:chExt cx="2041819" cy="1938992"/>
            </a:xfrm>
          </p:grpSpPr>
          <p:sp>
            <p:nvSpPr>
              <p:cNvPr id="55" name="Rectangle 54(向天歌演示原创免费模板：www.TopPPT.cn)"/>
              <p:cNvSpPr/>
              <p:nvPr/>
            </p:nvSpPr>
            <p:spPr>
              <a:xfrm>
                <a:off x="8866265" y="3273705"/>
                <a:ext cx="1210588" cy="1938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0" i="1" dirty="0" smtClean="0">
                    <a:ln w="3175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</a:ln>
                    <a:solidFill>
                      <a:prstClr val="white"/>
                    </a:solidFill>
                    <a:effectLst>
                      <a:outerShdw blurRad="762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1</a:t>
                </a:r>
                <a:endParaRPr lang="zh-CN" altLang="en-US" sz="12000" i="1" dirty="0">
                  <a:ln w="3175"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prstClr val="white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  <p:sp>
            <p:nvSpPr>
              <p:cNvPr id="56" name="Rectangle 55(向天歌演示原创免费模板：www.TopPPT.cn)"/>
              <p:cNvSpPr/>
              <p:nvPr/>
            </p:nvSpPr>
            <p:spPr>
              <a:xfrm>
                <a:off x="9697496" y="3273705"/>
                <a:ext cx="1210588" cy="19389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0" i="1" dirty="0" smtClean="0">
                    <a:ln w="3175">
                      <a:solidFill>
                        <a:prstClr val="black">
                          <a:lumMod val="50000"/>
                          <a:lumOff val="50000"/>
                        </a:prstClr>
                      </a:solidFill>
                    </a:ln>
                    <a:solidFill>
                      <a:prstClr val="white"/>
                    </a:solidFill>
                    <a:effectLst>
                      <a:outerShdw blurRad="76200" dist="38100" dir="2700000" algn="tl" rotWithShape="0">
                        <a:prstClr val="black">
                          <a:alpha val="70000"/>
                        </a:prstClr>
                      </a:outerShdw>
                    </a:effectLst>
                    <a:latin typeface="Arial Black" panose="020B0A04020102020204" pitchFamily="34" charset="0"/>
                  </a:rPr>
                  <a:t>1</a:t>
                </a:r>
                <a:endParaRPr lang="zh-CN" altLang="en-US" sz="12000" i="1" dirty="0">
                  <a:ln w="3175">
                    <a:solidFill>
                      <a:prstClr val="black">
                        <a:lumMod val="50000"/>
                        <a:lumOff val="50000"/>
                      </a:prstClr>
                    </a:solidFill>
                  </a:ln>
                  <a:solidFill>
                    <a:prstClr val="white"/>
                  </a:solidFill>
                  <a:effectLst>
                    <a:outerShdw blurRad="76200" dist="38100" dir="2700000" algn="tl" rotWithShape="0">
                      <a:prstClr val="black">
                        <a:alpha val="70000"/>
                      </a:prst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p:grpSp>
      </p:grpSp>
      <p:sp>
        <p:nvSpPr>
          <p:cNvPr id="81" name="Right Triangle 80(向天歌演示原创免费模板：www.TopPPT.cn)"/>
          <p:cNvSpPr/>
          <p:nvPr/>
        </p:nvSpPr>
        <p:spPr>
          <a:xfrm flipH="1" flipV="1">
            <a:off x="8453046" y="-3823235"/>
            <a:ext cx="8434188" cy="843419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Right Triangle 57(向天歌演示原创免费模板：www.TopPPT.cn)"/>
          <p:cNvSpPr/>
          <p:nvPr/>
        </p:nvSpPr>
        <p:spPr>
          <a:xfrm>
            <a:off x="0" y="1327518"/>
            <a:ext cx="4049486" cy="5530482"/>
          </a:xfrm>
          <a:prstGeom prst="rtTriangle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正五边形 5(向天歌演示原创免费模板：www.TopPPT.cn)"/>
          <p:cNvSpPr/>
          <p:nvPr/>
        </p:nvSpPr>
        <p:spPr>
          <a:xfrm>
            <a:off x="2093400" y="-48738"/>
            <a:ext cx="10137555" cy="6955475"/>
          </a:xfrm>
          <a:custGeom>
            <a:avLst/>
            <a:gdLst>
              <a:gd name="connsiteX0" fmla="*/ 3 w 2792496"/>
              <a:gd name="connsiteY0" fmla="*/ 1145629 h 2999303"/>
              <a:gd name="connsiteX1" fmla="*/ 1396248 w 2792496"/>
              <a:gd name="connsiteY1" fmla="*/ 0 h 2999303"/>
              <a:gd name="connsiteX2" fmla="*/ 2792493 w 2792496"/>
              <a:gd name="connsiteY2" fmla="*/ 1145629 h 2999303"/>
              <a:gd name="connsiteX3" fmla="*/ 2259175 w 2792496"/>
              <a:gd name="connsiteY3" fmla="*/ 2999295 h 2999303"/>
              <a:gd name="connsiteX4" fmla="*/ 533321 w 2792496"/>
              <a:gd name="connsiteY4" fmla="*/ 2999295 h 2999303"/>
              <a:gd name="connsiteX5" fmla="*/ 3 w 2792496"/>
              <a:gd name="connsiteY5" fmla="*/ 1145629 h 2999303"/>
              <a:gd name="connsiteX0" fmla="*/ 3772914 w 6565404"/>
              <a:gd name="connsiteY0" fmla="*/ 1798772 h 3652438"/>
              <a:gd name="connsiteX1" fmla="*/ 0 w 6565404"/>
              <a:gd name="connsiteY1" fmla="*/ 0 h 3652438"/>
              <a:gd name="connsiteX2" fmla="*/ 6565404 w 6565404"/>
              <a:gd name="connsiteY2" fmla="*/ 1798772 h 3652438"/>
              <a:gd name="connsiteX3" fmla="*/ 6032086 w 6565404"/>
              <a:gd name="connsiteY3" fmla="*/ 3652438 h 3652438"/>
              <a:gd name="connsiteX4" fmla="*/ 4306232 w 6565404"/>
              <a:gd name="connsiteY4" fmla="*/ 3652438 h 3652438"/>
              <a:gd name="connsiteX5" fmla="*/ 3772914 w 6565404"/>
              <a:gd name="connsiteY5" fmla="*/ 1798772 h 3652438"/>
              <a:gd name="connsiteX0" fmla="*/ 3772914 w 8002318"/>
              <a:gd name="connsiteY0" fmla="*/ 1798772 h 3652438"/>
              <a:gd name="connsiteX1" fmla="*/ 0 w 8002318"/>
              <a:gd name="connsiteY1" fmla="*/ 0 h 3652438"/>
              <a:gd name="connsiteX2" fmla="*/ 8002318 w 8002318"/>
              <a:gd name="connsiteY2" fmla="*/ 81940 h 3652438"/>
              <a:gd name="connsiteX3" fmla="*/ 6032086 w 8002318"/>
              <a:gd name="connsiteY3" fmla="*/ 3652438 h 3652438"/>
              <a:gd name="connsiteX4" fmla="*/ 4306232 w 8002318"/>
              <a:gd name="connsiteY4" fmla="*/ 3652438 h 3652438"/>
              <a:gd name="connsiteX5" fmla="*/ 3772914 w 8002318"/>
              <a:gd name="connsiteY5" fmla="*/ 1798772 h 3652438"/>
              <a:gd name="connsiteX0" fmla="*/ 3660947 w 7890351"/>
              <a:gd name="connsiteY0" fmla="*/ 1761449 h 3615115"/>
              <a:gd name="connsiteX1" fmla="*/ 0 w 7890351"/>
              <a:gd name="connsiteY1" fmla="*/ 0 h 3615115"/>
              <a:gd name="connsiteX2" fmla="*/ 7890351 w 7890351"/>
              <a:gd name="connsiteY2" fmla="*/ 44617 h 3615115"/>
              <a:gd name="connsiteX3" fmla="*/ 5920119 w 7890351"/>
              <a:gd name="connsiteY3" fmla="*/ 3615115 h 3615115"/>
              <a:gd name="connsiteX4" fmla="*/ 4194265 w 7890351"/>
              <a:gd name="connsiteY4" fmla="*/ 3615115 h 3615115"/>
              <a:gd name="connsiteX5" fmla="*/ 3660947 w 7890351"/>
              <a:gd name="connsiteY5" fmla="*/ 1761449 h 3615115"/>
              <a:gd name="connsiteX0" fmla="*/ 5452425 w 7890351"/>
              <a:gd name="connsiteY0" fmla="*/ 6855963 h 6855963"/>
              <a:gd name="connsiteX1" fmla="*/ 0 w 7890351"/>
              <a:gd name="connsiteY1" fmla="*/ 0 h 6855963"/>
              <a:gd name="connsiteX2" fmla="*/ 7890351 w 7890351"/>
              <a:gd name="connsiteY2" fmla="*/ 44617 h 6855963"/>
              <a:gd name="connsiteX3" fmla="*/ 5920119 w 7890351"/>
              <a:gd name="connsiteY3" fmla="*/ 3615115 h 6855963"/>
              <a:gd name="connsiteX4" fmla="*/ 4194265 w 7890351"/>
              <a:gd name="connsiteY4" fmla="*/ 3615115 h 6855963"/>
              <a:gd name="connsiteX5" fmla="*/ 5452425 w 7890351"/>
              <a:gd name="connsiteY5" fmla="*/ 6855963 h 6855963"/>
              <a:gd name="connsiteX0" fmla="*/ 5452425 w 10109873"/>
              <a:gd name="connsiteY0" fmla="*/ 6855963 h 6880830"/>
              <a:gd name="connsiteX1" fmla="*/ 0 w 10109873"/>
              <a:gd name="connsiteY1" fmla="*/ 0 h 6880830"/>
              <a:gd name="connsiteX2" fmla="*/ 7890351 w 10109873"/>
              <a:gd name="connsiteY2" fmla="*/ 44617 h 6880830"/>
              <a:gd name="connsiteX3" fmla="*/ 5920119 w 10109873"/>
              <a:gd name="connsiteY3" fmla="*/ 3615115 h 6880830"/>
              <a:gd name="connsiteX4" fmla="*/ 10109873 w 10109873"/>
              <a:gd name="connsiteY4" fmla="*/ 6880830 h 6880830"/>
              <a:gd name="connsiteX5" fmla="*/ 5452425 w 10109873"/>
              <a:gd name="connsiteY5" fmla="*/ 6855963 h 6880830"/>
              <a:gd name="connsiteX0" fmla="*/ 5452425 w 10137555"/>
              <a:gd name="connsiteY0" fmla="*/ 6855963 h 6880830"/>
              <a:gd name="connsiteX1" fmla="*/ 0 w 10137555"/>
              <a:gd name="connsiteY1" fmla="*/ 0 h 6880830"/>
              <a:gd name="connsiteX2" fmla="*/ 7890351 w 10137555"/>
              <a:gd name="connsiteY2" fmla="*/ 44617 h 6880830"/>
              <a:gd name="connsiteX3" fmla="*/ 10137555 w 10137555"/>
              <a:gd name="connsiteY3" fmla="*/ 3036617 h 6880830"/>
              <a:gd name="connsiteX4" fmla="*/ 10109873 w 10137555"/>
              <a:gd name="connsiteY4" fmla="*/ 6880830 h 6880830"/>
              <a:gd name="connsiteX5" fmla="*/ 5452425 w 10137555"/>
              <a:gd name="connsiteY5" fmla="*/ 6855963 h 6880830"/>
              <a:gd name="connsiteX0" fmla="*/ 5452425 w 10137555"/>
              <a:gd name="connsiteY0" fmla="*/ 6855963 h 6880830"/>
              <a:gd name="connsiteX1" fmla="*/ 0 w 10137555"/>
              <a:gd name="connsiteY1" fmla="*/ 0 h 6880830"/>
              <a:gd name="connsiteX2" fmla="*/ 7759722 w 10137555"/>
              <a:gd name="connsiteY2" fmla="*/ 44617 h 6880830"/>
              <a:gd name="connsiteX3" fmla="*/ 10137555 w 10137555"/>
              <a:gd name="connsiteY3" fmla="*/ 3036617 h 6880830"/>
              <a:gd name="connsiteX4" fmla="*/ 10109873 w 10137555"/>
              <a:gd name="connsiteY4" fmla="*/ 6880830 h 6880830"/>
              <a:gd name="connsiteX5" fmla="*/ 5452425 w 10137555"/>
              <a:gd name="connsiteY5" fmla="*/ 6855963 h 6880830"/>
              <a:gd name="connsiteX0" fmla="*/ 5452425 w 10137555"/>
              <a:gd name="connsiteY0" fmla="*/ 6855963 h 6880830"/>
              <a:gd name="connsiteX1" fmla="*/ 0 w 10137555"/>
              <a:gd name="connsiteY1" fmla="*/ 0 h 6880830"/>
              <a:gd name="connsiteX2" fmla="*/ 7685077 w 10137555"/>
              <a:gd name="connsiteY2" fmla="*/ 7294 h 6880830"/>
              <a:gd name="connsiteX3" fmla="*/ 10137555 w 10137555"/>
              <a:gd name="connsiteY3" fmla="*/ 3036617 h 6880830"/>
              <a:gd name="connsiteX4" fmla="*/ 10109873 w 10137555"/>
              <a:gd name="connsiteY4" fmla="*/ 6880830 h 6880830"/>
              <a:gd name="connsiteX5" fmla="*/ 5452425 w 10137555"/>
              <a:gd name="connsiteY5" fmla="*/ 6855963 h 6880830"/>
              <a:gd name="connsiteX0" fmla="*/ 5452425 w 10137555"/>
              <a:gd name="connsiteY0" fmla="*/ 6911947 h 6911947"/>
              <a:gd name="connsiteX1" fmla="*/ 0 w 10137555"/>
              <a:gd name="connsiteY1" fmla="*/ 0 h 6911947"/>
              <a:gd name="connsiteX2" fmla="*/ 7685077 w 10137555"/>
              <a:gd name="connsiteY2" fmla="*/ 7294 h 6911947"/>
              <a:gd name="connsiteX3" fmla="*/ 10137555 w 10137555"/>
              <a:gd name="connsiteY3" fmla="*/ 3036617 h 6911947"/>
              <a:gd name="connsiteX4" fmla="*/ 10109873 w 10137555"/>
              <a:gd name="connsiteY4" fmla="*/ 6880830 h 6911947"/>
              <a:gd name="connsiteX5" fmla="*/ 5452425 w 10137555"/>
              <a:gd name="connsiteY5" fmla="*/ 6911947 h 6911947"/>
              <a:gd name="connsiteX0" fmla="*/ 5452425 w 10137555"/>
              <a:gd name="connsiteY0" fmla="*/ 6911947 h 6955475"/>
              <a:gd name="connsiteX1" fmla="*/ 0 w 10137555"/>
              <a:gd name="connsiteY1" fmla="*/ 0 h 6955475"/>
              <a:gd name="connsiteX2" fmla="*/ 7685077 w 10137555"/>
              <a:gd name="connsiteY2" fmla="*/ 7294 h 6955475"/>
              <a:gd name="connsiteX3" fmla="*/ 10137555 w 10137555"/>
              <a:gd name="connsiteY3" fmla="*/ 3036617 h 6955475"/>
              <a:gd name="connsiteX4" fmla="*/ 10109873 w 10137555"/>
              <a:gd name="connsiteY4" fmla="*/ 6955475 h 6955475"/>
              <a:gd name="connsiteX5" fmla="*/ 5452425 w 10137555"/>
              <a:gd name="connsiteY5" fmla="*/ 6911947 h 695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37555" h="6955475">
                <a:moveTo>
                  <a:pt x="5452425" y="6911947"/>
                </a:moveTo>
                <a:lnTo>
                  <a:pt x="0" y="0"/>
                </a:lnTo>
                <a:lnTo>
                  <a:pt x="7685077" y="7294"/>
                </a:lnTo>
                <a:lnTo>
                  <a:pt x="10137555" y="3036617"/>
                </a:lnTo>
                <a:lnTo>
                  <a:pt x="10109873" y="6955475"/>
                </a:lnTo>
                <a:lnTo>
                  <a:pt x="5452425" y="6911947"/>
                </a:lnTo>
                <a:close/>
              </a:path>
            </a:pathLst>
          </a:cu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Picture 59(向天歌演示原创免费模板：www.TopPPT.cn)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101" y="393864"/>
            <a:ext cx="4111624" cy="6464136"/>
          </a:xfrm>
          <a:prstGeom prst="rect">
            <a:avLst/>
          </a:prstGeom>
        </p:spPr>
      </p:pic>
      <p:grpSp>
        <p:nvGrpSpPr>
          <p:cNvPr id="61" name="Group 60(向天歌演示原创免费模板：www.TopPPT.cn)"/>
          <p:cNvGrpSpPr/>
          <p:nvPr/>
        </p:nvGrpSpPr>
        <p:grpSpPr>
          <a:xfrm>
            <a:off x="3508318" y="2743864"/>
            <a:ext cx="3936242" cy="3685643"/>
            <a:chOff x="3508318" y="2743864"/>
            <a:chExt cx="3936242" cy="3685643"/>
          </a:xfrm>
        </p:grpSpPr>
        <p:sp>
          <p:nvSpPr>
            <p:cNvPr id="62" name="Rectangle 61(向天歌演示原创免费模板：www.TopPPT.cn)"/>
            <p:cNvSpPr/>
            <p:nvPr/>
          </p:nvSpPr>
          <p:spPr>
            <a:xfrm>
              <a:off x="3508318" y="2743864"/>
              <a:ext cx="2177199" cy="36779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3300" i="1" dirty="0" smtClean="0">
                  <a:ln w="3175">
                    <a:noFill/>
                  </a:ln>
                  <a:latin typeface="Arial Black" panose="020B0A04020102020204" pitchFamily="34" charset="0"/>
                </a:rPr>
                <a:t>1</a:t>
              </a:r>
              <a:endParaRPr lang="zh-CN" altLang="en-US" sz="23300" i="1" dirty="0">
                <a:ln w="3175">
                  <a:noFill/>
                </a:ln>
                <a:latin typeface="Arial Black" panose="020B0A04020102020204" pitchFamily="34" charset="0"/>
              </a:endParaRPr>
            </a:p>
          </p:txBody>
        </p:sp>
        <p:sp>
          <p:nvSpPr>
            <p:cNvPr id="63" name="Rectangle 62(向天歌演示原创免费模板：www.TopPPT.cn)"/>
            <p:cNvSpPr/>
            <p:nvPr/>
          </p:nvSpPr>
          <p:spPr>
            <a:xfrm>
              <a:off x="5004803" y="2751577"/>
              <a:ext cx="2177199" cy="36779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3300" i="1" dirty="0">
                  <a:ln w="3175">
                    <a:noFill/>
                  </a:ln>
                  <a:latin typeface="Arial Black" panose="020B0A04020102020204" pitchFamily="34" charset="0"/>
                </a:rPr>
                <a:t>2</a:t>
              </a:r>
              <a:endParaRPr lang="zh-CN" altLang="en-US" sz="23300" i="1" dirty="0">
                <a:ln w="3175">
                  <a:noFill/>
                </a:ln>
                <a:latin typeface="Arial Black" panose="020B0A04020102020204" pitchFamily="34" charset="0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946503" y="3308600"/>
              <a:ext cx="2498057" cy="2186947"/>
              <a:chOff x="4946503" y="3308600"/>
              <a:chExt cx="2498057" cy="2186947"/>
            </a:xfrm>
          </p:grpSpPr>
          <p:sp>
            <p:nvSpPr>
              <p:cNvPr id="65" name="Freeform 64(向天歌演示原创免费模板：www.TopPPT.cn)"/>
              <p:cNvSpPr/>
              <p:nvPr/>
            </p:nvSpPr>
            <p:spPr>
              <a:xfrm>
                <a:off x="4946503" y="3308600"/>
                <a:ext cx="807842" cy="927652"/>
              </a:xfrm>
              <a:custGeom>
                <a:avLst/>
                <a:gdLst/>
                <a:ahLst/>
                <a:cxnLst/>
                <a:rect l="l" t="t" r="r" b="b"/>
                <a:pathLst>
                  <a:path w="807842" h="927652">
                    <a:moveTo>
                      <a:pt x="320397" y="0"/>
                    </a:moveTo>
                    <a:lnTo>
                      <a:pt x="807842" y="0"/>
                    </a:lnTo>
                    <a:lnTo>
                      <a:pt x="492588" y="927652"/>
                    </a:lnTo>
                    <a:lnTo>
                      <a:pt x="0" y="297889"/>
                    </a:lnTo>
                    <a:lnTo>
                      <a:pt x="49114" y="263611"/>
                    </a:lnTo>
                    <a:cubicBezTo>
                      <a:pt x="149049" y="187673"/>
                      <a:pt x="239477" y="99803"/>
                      <a:pt x="32039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300" i="1" dirty="0">
                  <a:ln w="3175">
                    <a:noFill/>
                  </a:ln>
                  <a:latin typeface="Arial Black" panose="020B0A04020102020204" pitchFamily="34" charset="0"/>
                </a:endParaRPr>
              </a:p>
            </p:txBody>
          </p:sp>
          <p:sp>
            <p:nvSpPr>
              <p:cNvPr id="66" name="Freeform 65(向天歌演示原创免费模板：www.TopPPT.cn)"/>
              <p:cNvSpPr/>
              <p:nvPr/>
            </p:nvSpPr>
            <p:spPr>
              <a:xfrm>
                <a:off x="5680199" y="3338930"/>
                <a:ext cx="1764361" cy="2156617"/>
              </a:xfrm>
              <a:custGeom>
                <a:avLst/>
                <a:gdLst/>
                <a:ahLst/>
                <a:cxnLst/>
                <a:rect l="l" t="t" r="r" b="b"/>
                <a:pathLst>
                  <a:path w="1764361" h="2156617">
                    <a:moveTo>
                      <a:pt x="1084885" y="0"/>
                    </a:moveTo>
                    <a:cubicBezTo>
                      <a:pt x="1292206" y="0"/>
                      <a:pt x="1445455" y="23625"/>
                      <a:pt x="1544633" y="70875"/>
                    </a:cubicBezTo>
                    <a:cubicBezTo>
                      <a:pt x="1643811" y="118124"/>
                      <a:pt x="1709797" y="190687"/>
                      <a:pt x="1742590" y="288561"/>
                    </a:cubicBezTo>
                    <a:cubicBezTo>
                      <a:pt x="1775383" y="386436"/>
                      <a:pt x="1771130" y="496123"/>
                      <a:pt x="1729832" y="617623"/>
                    </a:cubicBezTo>
                    <a:cubicBezTo>
                      <a:pt x="1685927" y="746837"/>
                      <a:pt x="1606136" y="870265"/>
                      <a:pt x="1490460" y="987907"/>
                    </a:cubicBezTo>
                    <a:cubicBezTo>
                      <a:pt x="1374784" y="1105550"/>
                      <a:pt x="1193216" y="1234763"/>
                      <a:pt x="945757" y="1375549"/>
                    </a:cubicBezTo>
                    <a:cubicBezTo>
                      <a:pt x="799292" y="1457512"/>
                      <a:pt x="700479" y="1514887"/>
                      <a:pt x="649320" y="1547673"/>
                    </a:cubicBezTo>
                    <a:cubicBezTo>
                      <a:pt x="598160" y="1580458"/>
                      <a:pt x="536570" y="1623369"/>
                      <a:pt x="464550" y="1676405"/>
                    </a:cubicBezTo>
                    <a:lnTo>
                      <a:pt x="1384476" y="1676405"/>
                    </a:lnTo>
                    <a:lnTo>
                      <a:pt x="1221278" y="2156617"/>
                    </a:lnTo>
                    <a:lnTo>
                      <a:pt x="770013" y="2156617"/>
                    </a:lnTo>
                    <a:lnTo>
                      <a:pt x="161490" y="1378635"/>
                    </a:lnTo>
                    <a:lnTo>
                      <a:pt x="212521" y="1343242"/>
                    </a:lnTo>
                    <a:cubicBezTo>
                      <a:pt x="317199" y="1272570"/>
                      <a:pt x="435848" y="1198000"/>
                      <a:pt x="568467" y="1119532"/>
                    </a:cubicBezTo>
                    <a:cubicBezTo>
                      <a:pt x="784662" y="991282"/>
                      <a:pt x="928171" y="893890"/>
                      <a:pt x="998993" y="827354"/>
                    </a:cubicBezTo>
                    <a:cubicBezTo>
                      <a:pt x="1069815" y="760819"/>
                      <a:pt x="1115388" y="697658"/>
                      <a:pt x="1135713" y="637873"/>
                    </a:cubicBezTo>
                    <a:cubicBezTo>
                      <a:pt x="1157666" y="573266"/>
                      <a:pt x="1152558" y="518061"/>
                      <a:pt x="1120390" y="472257"/>
                    </a:cubicBezTo>
                    <a:cubicBezTo>
                      <a:pt x="1088222" y="426454"/>
                      <a:pt x="1035978" y="403552"/>
                      <a:pt x="963657" y="403552"/>
                    </a:cubicBezTo>
                    <a:cubicBezTo>
                      <a:pt x="888443" y="403552"/>
                      <a:pt x="818943" y="427177"/>
                      <a:pt x="755157" y="474427"/>
                    </a:cubicBezTo>
                    <a:cubicBezTo>
                      <a:pt x="691372" y="521677"/>
                      <a:pt x="630964" y="605087"/>
                      <a:pt x="573936" y="724658"/>
                    </a:cubicBezTo>
                    <a:lnTo>
                      <a:pt x="0" y="676926"/>
                    </a:lnTo>
                    <a:cubicBezTo>
                      <a:pt x="79508" y="511070"/>
                      <a:pt x="165932" y="381615"/>
                      <a:pt x="259271" y="288561"/>
                    </a:cubicBezTo>
                    <a:cubicBezTo>
                      <a:pt x="352611" y="195508"/>
                      <a:pt x="463887" y="124151"/>
                      <a:pt x="593101" y="74491"/>
                    </a:cubicBezTo>
                    <a:cubicBezTo>
                      <a:pt x="722315" y="24830"/>
                      <a:pt x="886243" y="0"/>
                      <a:pt x="1084885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3175"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300" i="1" dirty="0">
                  <a:ln w="3175">
                    <a:noFill/>
                  </a:ln>
                  <a:latin typeface="Arial Black" panose="020B0A04020102020204" pitchFamily="34" charset="0"/>
                </a:endParaRPr>
              </a:p>
            </p:txBody>
          </p:sp>
        </p:grpSp>
      </p:grpSp>
      <p:grpSp>
        <p:nvGrpSpPr>
          <p:cNvPr id="70" name="Group 69(向天歌演示原创免费模板：www.TopPPT.cn)"/>
          <p:cNvGrpSpPr/>
          <p:nvPr/>
        </p:nvGrpSpPr>
        <p:grpSpPr>
          <a:xfrm rot="4080581">
            <a:off x="13187033" y="3426993"/>
            <a:ext cx="635203" cy="1560772"/>
            <a:chOff x="10780998" y="4178593"/>
            <a:chExt cx="636300" cy="1563469"/>
          </a:xfrm>
        </p:grpSpPr>
        <p:sp>
          <p:nvSpPr>
            <p:cNvPr id="71" name="Right Triangle 70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Right Triangle 71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9" name="TextBox 78(向天歌演示原创免费模板：www.TopPPT.cn)"/>
          <p:cNvSpPr txBox="1"/>
          <p:nvPr/>
        </p:nvSpPr>
        <p:spPr>
          <a:xfrm>
            <a:off x="7285430" y="3861781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6000" b="1" dirty="0" smtClean="0">
                <a:ln w="3175">
                  <a:noFill/>
                </a:ln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个单场</a:t>
            </a:r>
            <a:endParaRPr lang="zh-CN" altLang="en-US" sz="6000" b="1" dirty="0">
              <a:ln w="3175">
                <a:noFill/>
              </a:ln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79(向天歌演示原创免费模板：www.TopPPT.cn)"/>
          <p:cNvSpPr txBox="1"/>
          <p:nvPr/>
        </p:nvSpPr>
        <p:spPr>
          <a:xfrm>
            <a:off x="7049085" y="4705297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0" i="1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9000">
                      <a:schemeClr val="accent1">
                        <a:lumMod val="5000"/>
                        <a:lumOff val="95000"/>
                      </a:schemeClr>
                    </a:gs>
                    <a:gs pos="40000">
                      <a:schemeClr val="tx1">
                        <a:lumMod val="65000"/>
                        <a:lumOff val="35000"/>
                      </a:schemeClr>
                    </a:gs>
                    <a:gs pos="52000">
                      <a:schemeClr val="bg1"/>
                    </a:gs>
                    <a:gs pos="77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Arial Black" panose="020B0A04020102020204" pitchFamily="34" charset="0"/>
              </a:defRPr>
            </a:lvl1pPr>
          </a:lstStyle>
          <a:p>
            <a:r>
              <a:rPr lang="zh-CN" altLang="en-US" sz="6000" b="1" dirty="0" smtClean="0">
                <a:ln w="3175">
                  <a:noFill/>
                </a:ln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三分球</a:t>
            </a:r>
            <a:endParaRPr lang="zh-CN" altLang="en-US" sz="6000" b="1" dirty="0">
              <a:ln w="3175">
                <a:noFill/>
              </a:ln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66(向天歌演示原创免费模板：www.TopPPT.cn)"/>
          <p:cNvGrpSpPr/>
          <p:nvPr/>
        </p:nvGrpSpPr>
        <p:grpSpPr>
          <a:xfrm rot="4080581">
            <a:off x="12173255" y="-772706"/>
            <a:ext cx="269678" cy="662632"/>
            <a:chOff x="10780998" y="4178593"/>
            <a:chExt cx="636300" cy="1563469"/>
          </a:xfrm>
        </p:grpSpPr>
        <p:sp>
          <p:nvSpPr>
            <p:cNvPr id="68" name="Right Triangle 67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Right Triangle 68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Group 75(向天歌演示原创免费模板：www.TopPPT.cn)"/>
          <p:cNvGrpSpPr/>
          <p:nvPr/>
        </p:nvGrpSpPr>
        <p:grpSpPr>
          <a:xfrm rot="1895823" flipH="1">
            <a:off x="13084115" y="1024151"/>
            <a:ext cx="137189" cy="337088"/>
            <a:chOff x="10780998" y="4178593"/>
            <a:chExt cx="636300" cy="1563469"/>
          </a:xfrm>
        </p:grpSpPr>
        <p:sp>
          <p:nvSpPr>
            <p:cNvPr id="77" name="Right Triangle 76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Right Triangle 77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Group 72(向天歌演示原创免费模板：www.TopPPT.cn)"/>
          <p:cNvGrpSpPr/>
          <p:nvPr/>
        </p:nvGrpSpPr>
        <p:grpSpPr>
          <a:xfrm rot="4080581">
            <a:off x="14348085" y="-1266989"/>
            <a:ext cx="268182" cy="658956"/>
            <a:chOff x="10780998" y="4178593"/>
            <a:chExt cx="636300" cy="1563469"/>
          </a:xfrm>
        </p:grpSpPr>
        <p:sp>
          <p:nvSpPr>
            <p:cNvPr id="74" name="Right Triangle 73(向天歌演示原创免费模板：www.TopPPT.cn)"/>
            <p:cNvSpPr/>
            <p:nvPr/>
          </p:nvSpPr>
          <p:spPr>
            <a:xfrm flipH="1" flipV="1">
              <a:off x="10780998" y="4182877"/>
              <a:ext cx="623601" cy="1559185"/>
            </a:xfrm>
            <a:prstGeom prst="rtTriangle">
              <a:avLst/>
            </a:prstGeom>
            <a:solidFill>
              <a:srgbClr val="FFC000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Right Triangle 74(向天歌演示原创免费模板：www.TopPPT.cn)"/>
            <p:cNvSpPr/>
            <p:nvPr/>
          </p:nvSpPr>
          <p:spPr>
            <a:xfrm rot="18966190" flipV="1">
              <a:off x="10793697" y="4178593"/>
              <a:ext cx="623601" cy="1559185"/>
            </a:xfrm>
            <a:prstGeom prst="rtTriangle">
              <a:avLst/>
            </a:prstGeom>
            <a:solidFill>
              <a:srgbClr val="D38A2C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725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8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8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2.08333E-6 -3.33333E-6 L 1.23099 -0.416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549" y="-208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1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100000" fill="hold" grpId="0" nodeType="withEffect" p14:presetBounceEnd="675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500">
                                          <p:cBhvr additive="base">
                                            <p:cTn id="28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500">
                                          <p:cBhvr additive="base">
                                            <p:cTn id="29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100000" fill="hold" grpId="0" nodeType="withEffect" p14:presetBounceEnd="675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500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500">
                                          <p:cBhvr additive="base">
                                            <p:cTn id="33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100000" fill="hold" nodeType="withEffect" p14:presetBounceEnd="675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500">
                                          <p:cBhvr additive="base">
                                            <p:cTn id="3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500">
                                          <p:cBhvr additive="base">
                                            <p:cTn id="3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Motion origin="layout" path="M -0.98763 1.11944 L -2.70833E-6 2.59259E-6 " pathEditMode="relative" rAng="0" ptsTypes="AA">
                                          <p:cBhvr>
                                            <p:cTn id="39" dur="8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375" y="-5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8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6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decel="100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5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decel="10000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decel="10000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6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decel="100000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6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100000" fill="hold" grpId="0" nodeType="withEffect" p14:presetBounceEnd="625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66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67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100000" fill="hold" grpId="0" nodeType="withEffect" p14:presetBounceEnd="625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70" dur="4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71" dur="4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48" grpId="0"/>
          <p:bldP spid="49" grpId="0"/>
          <p:bldP spid="50" grpId="0"/>
          <p:bldP spid="52" grpId="0"/>
          <p:bldP spid="53" grpId="0"/>
          <p:bldP spid="81" grpId="0" animBg="1"/>
          <p:bldP spid="81" grpId="1" animBg="1"/>
          <p:bldP spid="58" grpId="0" animBg="1"/>
          <p:bldP spid="59" grpId="0" animBg="1"/>
          <p:bldP spid="79" grpId="0"/>
          <p:bldP spid="8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" dur="8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" dur="8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50000" decel="50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2.08333E-6 -3.33333E-6 L 1.23099 -0.416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1549" y="-208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decel="10000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1200000">
                                          <p:cBhvr>
                                            <p:cTn id="1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accel="10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10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10000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Motion origin="layout" path="M -0.98763 1.11944 L -2.70833E-6 2.59259E-6 " pathEditMode="relative" rAng="0" ptsTypes="AA">
                                          <p:cBhvr>
                                            <p:cTn id="39" dur="8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375" y="-55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8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4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6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decel="100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57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decel="100000" fill="hold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5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decel="100000" fill="hold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6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decel="100000" fill="hold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Motion origin="layout" path="M -2.29167E-6 4.07407E-6 L -0.22721 0.2831 " pathEditMode="relative" rAng="0" ptsTypes="AA">
                                          <p:cBhvr>
                                            <p:cTn id="6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367" y="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accel="100000" fill="hold" grpId="0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accel="10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2" grpId="1" animBg="1"/>
          <p:bldP spid="48" grpId="0"/>
          <p:bldP spid="49" grpId="0"/>
          <p:bldP spid="50" grpId="0"/>
          <p:bldP spid="52" grpId="0"/>
          <p:bldP spid="53" grpId="0"/>
          <p:bldP spid="81" grpId="0" animBg="1"/>
          <p:bldP spid="81" grpId="1" animBg="1"/>
          <p:bldP spid="58" grpId="0" animBg="1"/>
          <p:bldP spid="59" grpId="0" animBg="1"/>
          <p:bldP spid="79" grpId="0"/>
          <p:bldP spid="80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2044</TotalTime>
  <Words>363</Words>
  <Application>Microsoft Office PowerPoint</Application>
  <PresentationFormat>自定义</PresentationFormat>
  <Paragraphs>157</Paragraphs>
  <Slides>17</Slides>
  <Notes>17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ZhuLong</dc:creator>
  <cp:lastModifiedBy>admin</cp:lastModifiedBy>
  <cp:revision>496</cp:revision>
  <dcterms:created xsi:type="dcterms:W3CDTF">2015-12-26T12:03:31Z</dcterms:created>
  <dcterms:modified xsi:type="dcterms:W3CDTF">2016-06-04T06:32:07Z</dcterms:modified>
</cp:coreProperties>
</file>