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63" r:id="rId2"/>
    <p:sldId id="262" r:id="rId3"/>
    <p:sldId id="270" r:id="rId4"/>
    <p:sldId id="260" r:id="rId5"/>
    <p:sldId id="265" r:id="rId6"/>
    <p:sldId id="271" r:id="rId7"/>
    <p:sldId id="266" r:id="rId8"/>
    <p:sldId id="281" r:id="rId9"/>
    <p:sldId id="274" r:id="rId10"/>
    <p:sldId id="269" r:id="rId11"/>
    <p:sldId id="276" r:id="rId12"/>
    <p:sldId id="267" r:id="rId13"/>
    <p:sldId id="264" r:id="rId14"/>
    <p:sldId id="261" r:id="rId15"/>
    <p:sldId id="287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userDrawn="1">
          <p15:clr>
            <a:srgbClr val="A4A3A4"/>
          </p15:clr>
        </p15:guide>
        <p15:guide id="2" orient="horz" pos="4320" userDrawn="1">
          <p15:clr>
            <a:srgbClr val="A4A3A4"/>
          </p15:clr>
        </p15:guide>
        <p15:guide id="3" pos="7680" userDrawn="1">
          <p15:clr>
            <a:srgbClr val="A4A3A4"/>
          </p15:clr>
        </p15:guide>
        <p15:guide id="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8727"/>
    <a:srgbClr val="FCEB40"/>
    <a:srgbClr val="FAEB45"/>
    <a:srgbClr val="DCDBC7"/>
    <a:srgbClr val="FFF202"/>
    <a:srgbClr val="EB008C"/>
    <a:srgbClr val="00A0DA"/>
    <a:srgbClr val="FFF203"/>
    <a:srgbClr val="FF0000"/>
    <a:srgbClr val="0100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7734" autoAdjust="0"/>
    <p:restoredTop sz="94424" autoAdjust="0"/>
  </p:normalViewPr>
  <p:slideViewPr>
    <p:cSldViewPr snapToGrid="0" showGuides="1">
      <p:cViewPr varScale="1">
        <p:scale>
          <a:sx n="98" d="100"/>
          <a:sy n="98" d="100"/>
        </p:scale>
        <p:origin x="-96" y="-360"/>
      </p:cViewPr>
      <p:guideLst>
        <p:guide orient="horz"/>
        <p:guide orient="horz" pos="4320"/>
        <p:guide pos="7680"/>
        <p:guide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2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3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___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Sheet1!$B$3</c:f>
              <c:strCache>
                <c:ptCount val="1"/>
                <c:pt idx="0">
                  <c:v>占比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Sheet1!$A$4:$A$5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Sheet1!$B$4:$B$5</c:f>
              <c:numCache>
                <c:formatCode>General</c:formatCode>
                <c:ptCount val="2"/>
                <c:pt idx="0">
                  <c:v>2</c:v>
                </c:pt>
                <c:pt idx="1">
                  <c:v>2.8</c:v>
                </c:pt>
              </c:numCache>
            </c:numRef>
          </c:val>
        </c:ser>
        <c:ser>
          <c:idx val="1"/>
          <c:order val="1"/>
          <c:tx>
            <c:strRef>
              <c:f>Sheet1!$C$3</c:f>
              <c:strCache>
                <c:ptCount val="1"/>
                <c:pt idx="0">
                  <c:v>辅助1</c:v>
                </c:pt>
              </c:strCache>
            </c:strRef>
          </c:tx>
          <c:dPt>
            <c:idx val="0"/>
            <c:bubble3D val="0"/>
            <c:spPr>
              <a:solidFill>
                <a:schemeClr val="bg1"/>
              </a:solidFill>
            </c:spPr>
          </c:dPt>
          <c:dPt>
            <c:idx val="1"/>
            <c:bubble3D val="0"/>
            <c:spPr>
              <a:solidFill>
                <a:schemeClr val="accent1"/>
              </a:solidFill>
            </c:spPr>
          </c:dPt>
          <c:cat>
            <c:strRef>
              <c:f>Sheet1!$A$4:$A$5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Sheet1!$C$4:$C$5</c:f>
              <c:numCache>
                <c:formatCode>General</c:formatCode>
                <c:ptCount val="2"/>
                <c:pt idx="0">
                  <c:v>2</c:v>
                </c:pt>
                <c:pt idx="1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Sheet1!$D$3</c:f>
              <c:strCache>
                <c:ptCount val="1"/>
                <c:pt idx="0">
                  <c:v>辅助2</c:v>
                </c:pt>
              </c:strCache>
            </c:strRef>
          </c:tx>
          <c:dPt>
            <c:idx val="0"/>
            <c:bubble3D val="0"/>
            <c:spPr>
              <a:solidFill>
                <a:schemeClr val="bg1"/>
              </a:solidFill>
            </c:spPr>
          </c:dPt>
          <c:dPt>
            <c:idx val="1"/>
            <c:bubble3D val="0"/>
            <c:spPr>
              <a:solidFill>
                <a:schemeClr val="accent1"/>
              </a:solidFill>
            </c:spPr>
          </c:dPt>
          <c:cat>
            <c:strRef>
              <c:f>Sheet1!$A$4:$A$5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Sheet1!$D$4:$D$5</c:f>
              <c:numCache>
                <c:formatCode>General</c:formatCode>
                <c:ptCount val="2"/>
                <c:pt idx="0">
                  <c:v>2</c:v>
                </c:pt>
                <c:pt idx="1">
                  <c:v>2.8</c:v>
                </c:pt>
              </c:numCache>
            </c:numRef>
          </c:val>
        </c:ser>
        <c:ser>
          <c:idx val="3"/>
          <c:order val="3"/>
          <c:tx>
            <c:strRef>
              <c:f>Sheet1!$E$3</c:f>
              <c:strCache>
                <c:ptCount val="1"/>
                <c:pt idx="0">
                  <c:v>辅助3</c:v>
                </c:pt>
              </c:strCache>
            </c:strRef>
          </c:tx>
          <c:dPt>
            <c:idx val="0"/>
            <c:bubble3D val="0"/>
            <c:spPr>
              <a:solidFill>
                <a:schemeClr val="bg1"/>
              </a:solidFill>
            </c:spPr>
          </c:dPt>
          <c:dPt>
            <c:idx val="1"/>
            <c:bubble3D val="0"/>
            <c:spPr>
              <a:noFill/>
            </c:spPr>
          </c:dPt>
          <c:cat>
            <c:strRef>
              <c:f>Sheet1!$A$4:$A$5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Sheet1!$E$4:$E$5</c:f>
              <c:numCache>
                <c:formatCode>General</c:formatCode>
                <c:ptCount val="2"/>
                <c:pt idx="0">
                  <c:v>2</c:v>
                </c:pt>
                <c:pt idx="1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Sheet1!$B$3</c:f>
              <c:strCache>
                <c:ptCount val="1"/>
                <c:pt idx="0">
                  <c:v>占比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Sheet1!$A$4:$A$5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Sheet1!$B$4:$B$5</c:f>
              <c:numCache>
                <c:formatCode>General</c:formatCode>
                <c:ptCount val="2"/>
                <c:pt idx="0">
                  <c:v>7.2</c:v>
                </c:pt>
                <c:pt idx="1">
                  <c:v>2.8</c:v>
                </c:pt>
              </c:numCache>
            </c:numRef>
          </c:val>
        </c:ser>
        <c:ser>
          <c:idx val="1"/>
          <c:order val="1"/>
          <c:tx>
            <c:strRef>
              <c:f>Sheet1!$C$3</c:f>
              <c:strCache>
                <c:ptCount val="1"/>
                <c:pt idx="0">
                  <c:v>辅助1</c:v>
                </c:pt>
              </c:strCache>
            </c:strRef>
          </c:tx>
          <c:dPt>
            <c:idx val="0"/>
            <c:bubble3D val="0"/>
            <c:spPr>
              <a:solidFill>
                <a:schemeClr val="bg1"/>
              </a:solidFill>
            </c:spPr>
          </c:dPt>
          <c:dPt>
            <c:idx val="1"/>
            <c:bubble3D val="0"/>
            <c:spPr>
              <a:solidFill>
                <a:schemeClr val="accent1"/>
              </a:solidFill>
            </c:spPr>
          </c:dPt>
          <c:cat>
            <c:strRef>
              <c:f>Sheet1!$A$4:$A$5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Sheet1!$C$4:$C$5</c:f>
              <c:numCache>
                <c:formatCode>General</c:formatCode>
                <c:ptCount val="2"/>
                <c:pt idx="0">
                  <c:v>7.2</c:v>
                </c:pt>
                <c:pt idx="1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Sheet1!$D$3</c:f>
              <c:strCache>
                <c:ptCount val="1"/>
                <c:pt idx="0">
                  <c:v>辅助2</c:v>
                </c:pt>
              </c:strCache>
            </c:strRef>
          </c:tx>
          <c:dPt>
            <c:idx val="0"/>
            <c:bubble3D val="0"/>
            <c:spPr>
              <a:solidFill>
                <a:schemeClr val="bg1"/>
              </a:solidFill>
            </c:spPr>
          </c:dPt>
          <c:dPt>
            <c:idx val="1"/>
            <c:bubble3D val="0"/>
            <c:spPr>
              <a:solidFill>
                <a:schemeClr val="accent1"/>
              </a:solidFill>
            </c:spPr>
          </c:dPt>
          <c:cat>
            <c:strRef>
              <c:f>Sheet1!$A$4:$A$5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Sheet1!$D$4:$D$5</c:f>
              <c:numCache>
                <c:formatCode>General</c:formatCode>
                <c:ptCount val="2"/>
                <c:pt idx="0">
                  <c:v>7.2</c:v>
                </c:pt>
                <c:pt idx="1">
                  <c:v>2.8</c:v>
                </c:pt>
              </c:numCache>
            </c:numRef>
          </c:val>
        </c:ser>
        <c:ser>
          <c:idx val="3"/>
          <c:order val="3"/>
          <c:tx>
            <c:strRef>
              <c:f>Sheet1!$E$3</c:f>
              <c:strCache>
                <c:ptCount val="1"/>
                <c:pt idx="0">
                  <c:v>辅助3</c:v>
                </c:pt>
              </c:strCache>
            </c:strRef>
          </c:tx>
          <c:dPt>
            <c:idx val="0"/>
            <c:bubble3D val="0"/>
            <c:spPr>
              <a:solidFill>
                <a:schemeClr val="bg1"/>
              </a:solidFill>
            </c:spPr>
          </c:dPt>
          <c:dPt>
            <c:idx val="1"/>
            <c:bubble3D val="0"/>
            <c:spPr>
              <a:noFill/>
            </c:spPr>
          </c:dPt>
          <c:cat>
            <c:strRef>
              <c:f>Sheet1!$A$4:$A$5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Sheet1!$E$4:$E$5</c:f>
              <c:numCache>
                <c:formatCode>General</c:formatCode>
                <c:ptCount val="2"/>
                <c:pt idx="0">
                  <c:v>7.2</c:v>
                </c:pt>
                <c:pt idx="1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Sheet1!$B$3</c:f>
              <c:strCache>
                <c:ptCount val="1"/>
                <c:pt idx="0">
                  <c:v>占比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Sheet1!$A$4:$A$5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Sheet1!$B$4:$B$5</c:f>
              <c:numCache>
                <c:formatCode>General</c:formatCode>
                <c:ptCount val="2"/>
                <c:pt idx="0">
                  <c:v>9</c:v>
                </c:pt>
                <c:pt idx="1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Sheet1!$C$3</c:f>
              <c:strCache>
                <c:ptCount val="1"/>
                <c:pt idx="0">
                  <c:v>辅助1</c:v>
                </c:pt>
              </c:strCache>
            </c:strRef>
          </c:tx>
          <c:dPt>
            <c:idx val="0"/>
            <c:bubble3D val="0"/>
            <c:spPr>
              <a:solidFill>
                <a:schemeClr val="bg1"/>
              </a:solidFill>
            </c:spPr>
          </c:dPt>
          <c:dPt>
            <c:idx val="1"/>
            <c:bubble3D val="0"/>
            <c:spPr>
              <a:solidFill>
                <a:schemeClr val="accent1"/>
              </a:solidFill>
            </c:spPr>
          </c:dPt>
          <c:cat>
            <c:strRef>
              <c:f>Sheet1!$A$4:$A$5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Sheet1!$C$4:$C$5</c:f>
              <c:numCache>
                <c:formatCode>General</c:formatCode>
                <c:ptCount val="2"/>
                <c:pt idx="0">
                  <c:v>9</c:v>
                </c:pt>
                <c:pt idx="1">
                  <c:v>1</c:v>
                </c:pt>
              </c:numCache>
            </c:numRef>
          </c:val>
        </c:ser>
        <c:ser>
          <c:idx val="2"/>
          <c:order val="2"/>
          <c:tx>
            <c:strRef>
              <c:f>Sheet1!$D$3</c:f>
              <c:strCache>
                <c:ptCount val="1"/>
                <c:pt idx="0">
                  <c:v>辅助2</c:v>
                </c:pt>
              </c:strCache>
            </c:strRef>
          </c:tx>
          <c:dPt>
            <c:idx val="0"/>
            <c:bubble3D val="0"/>
            <c:spPr>
              <a:solidFill>
                <a:schemeClr val="bg1"/>
              </a:solidFill>
            </c:spPr>
          </c:dPt>
          <c:dPt>
            <c:idx val="1"/>
            <c:bubble3D val="0"/>
            <c:spPr>
              <a:solidFill>
                <a:schemeClr val="accent1"/>
              </a:solidFill>
            </c:spPr>
          </c:dPt>
          <c:cat>
            <c:strRef>
              <c:f>Sheet1!$A$4:$A$5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Sheet1!$D$4:$D$5</c:f>
              <c:numCache>
                <c:formatCode>General</c:formatCode>
                <c:ptCount val="2"/>
                <c:pt idx="0">
                  <c:v>9</c:v>
                </c:pt>
                <c:pt idx="1">
                  <c:v>1</c:v>
                </c:pt>
              </c:numCache>
            </c:numRef>
          </c:val>
        </c:ser>
        <c:ser>
          <c:idx val="3"/>
          <c:order val="3"/>
          <c:tx>
            <c:strRef>
              <c:f>Sheet1!$E$3</c:f>
              <c:strCache>
                <c:ptCount val="1"/>
                <c:pt idx="0">
                  <c:v>辅助3</c:v>
                </c:pt>
              </c:strCache>
            </c:strRef>
          </c:tx>
          <c:dPt>
            <c:idx val="0"/>
            <c:bubble3D val="0"/>
            <c:spPr>
              <a:solidFill>
                <a:schemeClr val="bg1"/>
              </a:solidFill>
            </c:spPr>
          </c:dPt>
          <c:dPt>
            <c:idx val="1"/>
            <c:bubble3D val="0"/>
            <c:spPr>
              <a:noFill/>
            </c:spPr>
          </c:dPt>
          <c:cat>
            <c:strRef>
              <c:f>Sheet1!$A$4:$A$5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Sheet1!$E$4:$E$5</c:f>
              <c:numCache>
                <c:formatCode>General</c:formatCode>
                <c:ptCount val="2"/>
                <c:pt idx="0">
                  <c:v>9</c:v>
                </c:pt>
                <c:pt idx="1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noFill/>
            <a:ln w="25400" cap="flat" cmpd="sng" algn="ctr">
              <a:solidFill>
                <a:schemeClr val="accent2"/>
              </a:solidFill>
              <a:miter lim="800000"/>
            </a:ln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noFill/>
            <a:ln w="25400" cap="flat" cmpd="sng" algn="ctr">
              <a:solidFill>
                <a:schemeClr val="accent3"/>
              </a:solidFill>
              <a:miter lim="800000"/>
            </a:ln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ser>
          <c:idx val="3"/>
          <c:order val="2"/>
          <c:tx>
            <c:strRef>
              <c:f>Sheet1!$E$1</c:f>
              <c:strCache>
                <c:ptCount val="1"/>
                <c:pt idx="0">
                  <c:v>系列 4</c:v>
                </c:pt>
              </c:strCache>
            </c:strRef>
          </c:tx>
          <c:spPr>
            <a:noFill/>
            <a:ln w="25400" cap="flat" cmpd="sng" algn="ctr">
              <a:solidFill>
                <a:schemeClr val="accent4"/>
              </a:solidFill>
              <a:miter lim="800000"/>
            </a:ln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3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64"/>
        <c:overlap val="-35"/>
        <c:axId val="41949184"/>
        <c:axId val="35586048"/>
      </c:barChart>
      <c:catAx>
        <c:axId val="419491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5586048"/>
        <c:crosses val="autoZero"/>
        <c:auto val="1"/>
        <c:lblAlgn val="ctr"/>
        <c:lblOffset val="100"/>
        <c:noMultiLvlLbl val="0"/>
      </c:catAx>
      <c:valAx>
        <c:axId val="355860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19491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1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35000"/>
          <a:lumOff val="65000"/>
        </a:schemeClr>
      </a:solidFill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/>
    <cs:effectRef idx="0"/>
    <cs:fontRef idx="minor">
      <a:schemeClr val="dk1"/>
    </cs:fontRef>
    <cs:spPr>
      <a:noFill/>
      <a:ln w="25400" cap="flat" cmpd="sng" algn="ctr">
        <a:solidFill>
          <a:schemeClr val="phClr"/>
        </a:solidFill>
        <a:miter lim="800000"/>
      </a:ln>
    </cs:spPr>
  </cs:dataPoint>
  <cs:dataPoint3D>
    <cs:lnRef idx="0">
      <cs:styleClr val="auto"/>
    </cs:lnRef>
    <cs:fillRef idx="0">
      <cs:styleClr val="auto"/>
    </cs:fillRef>
    <cs:effectRef idx="0"/>
    <cs:fontRef idx="minor">
      <a:schemeClr val="dk1"/>
    </cs:fontRef>
    <cs:spPr>
      <a:ln w="19050" cap="flat" cmpd="sng" algn="ctr">
        <a:solidFill>
          <a:schemeClr val="phClr"/>
        </a:solidFill>
        <a:miter lim="800000"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ln w="19050" cap="rnd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1"/>
    <cs:effectRef idx="0"/>
    <cs:fontRef idx="minor">
      <a:schemeClr val="tx1"/>
    </cs:fontRef>
    <cs:spPr>
      <a:ln w="9525">
        <a:solidFill>
          <a:schemeClr val="phClr"/>
        </a:solidFill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200" b="0" kern="1200" cap="none" spc="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D98021-5A1B-4CA4-B2FD-2E8CD9CD6732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3D9164-3A17-4E31-AEE6-8E3F7367D3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88863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3D9164-3A17-4E31-AEE6-8E3F7367D3D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38457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3D9164-3A17-4E31-AEE6-8E3F7367D3D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27950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50B8E-A47E-49EF-B4BD-BEF37D3D95A0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A0262-3DB5-407C-A0D6-DB6E85B4F9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46668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50B8E-A47E-49EF-B4BD-BEF37D3D95A0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A0262-3DB5-407C-A0D6-DB6E85B4F9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59842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50B8E-A47E-49EF-B4BD-BEF37D3D95A0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A0262-3DB5-407C-A0D6-DB6E85B4F9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70444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50B8E-A47E-49EF-B4BD-BEF37D3D95A0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A0262-3DB5-407C-A0D6-DB6E85B4F9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09880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50B8E-A47E-49EF-B4BD-BEF37D3D95A0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A0262-3DB5-407C-A0D6-DB6E85B4F9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58772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50B8E-A47E-49EF-B4BD-BEF37D3D95A0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A0262-3DB5-407C-A0D6-DB6E85B4F9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8028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50B8E-A47E-49EF-B4BD-BEF37D3D95A0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A0262-3DB5-407C-A0D6-DB6E85B4F9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0768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50B8E-A47E-49EF-B4BD-BEF37D3D95A0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A0262-3DB5-407C-A0D6-DB6E85B4F9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54059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50B8E-A47E-49EF-B4BD-BEF37D3D95A0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A0262-3DB5-407C-A0D6-DB6E85B4F9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72880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50B8E-A47E-49EF-B4BD-BEF37D3D95A0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A0262-3DB5-407C-A0D6-DB6E85B4F9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00899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50B8E-A47E-49EF-B4BD-BEF37D3D95A0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EA0262-3DB5-407C-A0D6-DB6E85B4F9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6964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450B8E-A47E-49EF-B4BD-BEF37D3D95A0}" type="datetimeFigureOut">
              <a:rPr lang="zh-CN" altLang="en-US" smtClean="0"/>
              <a:t>2016-06-04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EA0262-3DB5-407C-A0D6-DB6E85B4F9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34523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15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15691"/>
            <a:ext cx="121920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654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00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70"/>
          <a:stretch/>
        </p:blipFill>
        <p:spPr>
          <a:xfrm>
            <a:off x="1036602" y="-14684"/>
            <a:ext cx="10118797" cy="7052585"/>
          </a:xfrm>
          <a:prstGeom prst="rect">
            <a:avLst/>
          </a:prstGeom>
        </p:spPr>
      </p:pic>
      <p:sp>
        <p:nvSpPr>
          <p:cNvPr id="68" name="矩形 67"/>
          <p:cNvSpPr/>
          <p:nvPr/>
        </p:nvSpPr>
        <p:spPr>
          <a:xfrm>
            <a:off x="0" y="1339850"/>
            <a:ext cx="12192000" cy="3429000"/>
          </a:xfrm>
          <a:prstGeom prst="rect">
            <a:avLst/>
          </a:prstGeom>
          <a:solidFill>
            <a:schemeClr val="tx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7" name="直接连接符 76"/>
          <p:cNvCxnSpPr/>
          <p:nvPr/>
        </p:nvCxnSpPr>
        <p:spPr>
          <a:xfrm>
            <a:off x="321128" y="1911350"/>
            <a:ext cx="0" cy="2236107"/>
          </a:xfrm>
          <a:prstGeom prst="line">
            <a:avLst/>
          </a:prstGeom>
          <a:ln w="44450">
            <a:solidFill>
              <a:schemeClr val="bg1"/>
            </a:solidFill>
          </a:ln>
          <a:effectLst>
            <a:glow rad="228600">
              <a:srgbClr val="D2141B">
                <a:alpha val="62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/>
        </p:nvCxnSpPr>
        <p:spPr>
          <a:xfrm>
            <a:off x="11827328" y="1911350"/>
            <a:ext cx="0" cy="2236107"/>
          </a:xfrm>
          <a:prstGeom prst="line">
            <a:avLst/>
          </a:prstGeom>
          <a:ln w="44450">
            <a:solidFill>
              <a:schemeClr val="bg1"/>
            </a:solidFill>
          </a:ln>
          <a:effectLst>
            <a:glow rad="228600">
              <a:srgbClr val="D2141B">
                <a:alpha val="62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7" name="图表 86"/>
          <p:cNvGraphicFramePr/>
          <p:nvPr>
            <p:extLst>
              <p:ext uri="{D42A27DB-BD31-4B8C-83A1-F6EECF244321}">
                <p14:modId xmlns:p14="http://schemas.microsoft.com/office/powerpoint/2010/main" val="2922470239"/>
              </p:ext>
            </p:extLst>
          </p:nvPr>
        </p:nvGraphicFramePr>
        <p:xfrm>
          <a:off x="834333" y="845268"/>
          <a:ext cx="10330765" cy="35781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8" name="文本框 87"/>
          <p:cNvSpPr txBox="1"/>
          <p:nvPr/>
        </p:nvSpPr>
        <p:spPr>
          <a:xfrm>
            <a:off x="1170489" y="4864041"/>
            <a:ext cx="110215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spc="3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　</a:t>
            </a:r>
            <a:r>
              <a:rPr lang="zh-CN" altLang="en-US" sz="2000" spc="3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　</a:t>
            </a:r>
            <a:r>
              <a:rPr lang="en-US" altLang="zh-CN" sz="2000" spc="3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Peace </a:t>
            </a:r>
            <a:r>
              <a:rPr lang="en-US" altLang="zh-CN" sz="2000" spc="3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is a lie</a:t>
            </a:r>
            <a:r>
              <a:rPr lang="en-US" altLang="zh-CN" sz="2000" spc="3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there is only passion</a:t>
            </a:r>
            <a:r>
              <a:rPr lang="en-US" altLang="zh-CN" sz="2000" spc="3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 </a:t>
            </a:r>
            <a:r>
              <a:rPr lang="en-US" altLang="zh-CN" sz="2000" spc="3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Through passion, I </a:t>
            </a:r>
            <a:r>
              <a:rPr lang="en-US" altLang="zh-CN" sz="2000" spc="3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gain strength. </a:t>
            </a:r>
            <a:r>
              <a:rPr lang="en-US" altLang="zh-CN" sz="2000" spc="3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I gain power</a:t>
            </a:r>
            <a:r>
              <a:rPr lang="en-US" altLang="zh-CN" sz="2000" spc="3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 </a:t>
            </a:r>
            <a:endParaRPr lang="en-US" altLang="zh-CN" sz="2000" spc="3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000" spc="3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zh-CN" altLang="en-US" sz="2000" spc="300" dirty="0">
              <a:solidFill>
                <a:schemeClr val="bg1"/>
              </a:solidFill>
              <a:latin typeface="Tahoma" panose="020B0604030504040204" pitchFamily="34" charset="0"/>
              <a:ea typeface="锐字云字库细圆体1.0" panose="02010604000000000000" pitchFamily="2" charset="-122"/>
              <a:cs typeface="Tahoma" panose="020B0604030504040204" pitchFamily="3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70" t="21058" r="15250" b="19616"/>
          <a:stretch/>
        </p:blipFill>
        <p:spPr>
          <a:xfrm>
            <a:off x="209549" y="166604"/>
            <a:ext cx="1809751" cy="897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578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424725" cy="7315834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-1858295" y="-3151210"/>
            <a:ext cx="14449252" cy="17450368"/>
            <a:chOff x="-1804564" y="-3010736"/>
            <a:chExt cx="11475339" cy="13858772"/>
          </a:xfrm>
        </p:grpSpPr>
        <p:sp>
          <p:nvSpPr>
            <p:cNvPr id="13" name="任意多边形 12"/>
            <p:cNvSpPr/>
            <p:nvPr/>
          </p:nvSpPr>
          <p:spPr>
            <a:xfrm rot="19422743" flipH="1">
              <a:off x="-1804564" y="-3010736"/>
              <a:ext cx="11475339" cy="13858772"/>
            </a:xfrm>
            <a:custGeom>
              <a:avLst/>
              <a:gdLst>
                <a:gd name="connsiteX0" fmla="*/ 6041592 w 11475339"/>
                <a:gd name="connsiteY0" fmla="*/ 0 h 13858772"/>
                <a:gd name="connsiteX1" fmla="*/ 0 w 11475339"/>
                <a:gd name="connsiteY1" fmla="*/ 13858772 h 13858772"/>
                <a:gd name="connsiteX2" fmla="*/ 11475339 w 11475339"/>
                <a:gd name="connsiteY2" fmla="*/ 7400502 h 13858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475339" h="13858772">
                  <a:moveTo>
                    <a:pt x="6041592" y="0"/>
                  </a:moveTo>
                  <a:lnTo>
                    <a:pt x="0" y="13858772"/>
                  </a:lnTo>
                  <a:lnTo>
                    <a:pt x="11475339" y="7400502"/>
                  </a:lnTo>
                  <a:close/>
                </a:path>
              </a:pathLst>
            </a:custGeom>
            <a:solidFill>
              <a:srgbClr val="D2141B">
                <a:alpha val="8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 rot="19422743" flipH="1">
              <a:off x="-1142308" y="-1919752"/>
              <a:ext cx="9419585" cy="11376036"/>
            </a:xfrm>
            <a:custGeom>
              <a:avLst/>
              <a:gdLst>
                <a:gd name="connsiteX0" fmla="*/ 4959270 w 9419585"/>
                <a:gd name="connsiteY0" fmla="*/ 0 h 11376036"/>
                <a:gd name="connsiteX1" fmla="*/ 0 w 9419585"/>
                <a:gd name="connsiteY1" fmla="*/ 11376036 h 11376036"/>
                <a:gd name="connsiteX2" fmla="*/ 9419585 w 9419585"/>
                <a:gd name="connsiteY2" fmla="*/ 6074735 h 11376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419585" h="11376036">
                  <a:moveTo>
                    <a:pt x="4959270" y="0"/>
                  </a:moveTo>
                  <a:lnTo>
                    <a:pt x="0" y="11376036"/>
                  </a:lnTo>
                  <a:lnTo>
                    <a:pt x="9419585" y="6074735"/>
                  </a:lnTo>
                  <a:close/>
                </a:path>
              </a:pathLst>
            </a:custGeom>
            <a:noFill/>
            <a:ln>
              <a:solidFill>
                <a:srgbClr val="FFF203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589655" y="1362215"/>
            <a:ext cx="34627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800">
                <a:solidFill>
                  <a:schemeClr val="bg1"/>
                </a:solidFill>
                <a:effectLst>
                  <a:glow rad="228600">
                    <a:srgbClr val="D2141B"/>
                  </a:glow>
                </a:effectLst>
                <a:latin typeface="H-新雅兰" panose="020B0700000000000000" pitchFamily="34" charset="-122"/>
                <a:ea typeface="H-新雅兰" panose="020B0700000000000000" pitchFamily="34" charset="-122"/>
              </a:defRPr>
            </a:lvl1pPr>
          </a:lstStyle>
          <a:p>
            <a:r>
              <a:rPr lang="en-US" altLang="zh-CN" sz="4000" dirty="0">
                <a:effectLst>
                  <a:glow rad="228600">
                    <a:schemeClr val="bg1">
                      <a:alpha val="40000"/>
                    </a:schemeClr>
                  </a:glow>
                </a:effectLst>
              </a:rPr>
              <a:t>Part </a:t>
            </a:r>
            <a:r>
              <a:rPr lang="en-US" altLang="zh-CN" sz="4000" dirty="0" smtClean="0">
                <a:effectLst>
                  <a:glow rad="228600">
                    <a:schemeClr val="bg1">
                      <a:alpha val="40000"/>
                    </a:schemeClr>
                  </a:glow>
                </a:effectLst>
              </a:rPr>
              <a:t>4</a:t>
            </a:r>
            <a:endParaRPr lang="zh-CN" altLang="en-US" sz="4000" dirty="0">
              <a:effectLst>
                <a:glow rad="228600">
                  <a:schemeClr val="bg1">
                    <a:alpha val="40000"/>
                  </a:schemeClr>
                </a:glow>
              </a:effectLst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48598" y="2291667"/>
            <a:ext cx="10347131" cy="319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spc="3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Peace </a:t>
            </a:r>
            <a:r>
              <a:rPr lang="en-US" altLang="zh-CN" sz="2400" spc="3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is a lie</a:t>
            </a:r>
            <a:r>
              <a:rPr lang="en-US" altLang="zh-CN" sz="2400" spc="3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there is</a:t>
            </a:r>
          </a:p>
          <a:p>
            <a:pPr>
              <a:lnSpc>
                <a:spcPct val="120000"/>
              </a:lnSpc>
            </a:pPr>
            <a:r>
              <a:rPr lang="en-US" altLang="zh-CN" sz="2400" spc="3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only </a:t>
            </a:r>
            <a:r>
              <a:rPr lang="en-US" altLang="zh-CN" sz="2400" spc="3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passion. </a:t>
            </a:r>
            <a:r>
              <a:rPr lang="en-US" altLang="zh-CN" sz="2400" spc="3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Through </a:t>
            </a:r>
          </a:p>
          <a:p>
            <a:pPr>
              <a:lnSpc>
                <a:spcPct val="120000"/>
              </a:lnSpc>
            </a:pPr>
            <a:r>
              <a:rPr lang="en-US" altLang="zh-CN" sz="2400" spc="3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passion, I </a:t>
            </a:r>
            <a:r>
              <a:rPr lang="en-US" altLang="zh-CN" sz="2400" spc="3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gain strength. </a:t>
            </a:r>
            <a:endParaRPr lang="en-US" altLang="zh-CN" sz="2400" spc="3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400" spc="3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Through </a:t>
            </a:r>
            <a:r>
              <a:rPr lang="en-US" altLang="zh-CN" sz="2400" spc="3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strength</a:t>
            </a:r>
            <a:r>
              <a:rPr lang="en-US" altLang="zh-CN" sz="2400" spc="3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I </a:t>
            </a:r>
            <a:r>
              <a:rPr lang="en-US" altLang="zh-CN" sz="2400" spc="300" dirty="0" err="1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gainpower</a:t>
            </a:r>
            <a:r>
              <a:rPr lang="en-US" altLang="zh-CN" sz="2400" spc="3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 </a:t>
            </a:r>
            <a:endParaRPr lang="en-US" altLang="zh-CN" sz="2400" spc="3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400" spc="3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Through power </a:t>
            </a:r>
            <a:r>
              <a:rPr lang="en-US" altLang="zh-CN" sz="2400" spc="3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gain victory. </a:t>
            </a:r>
          </a:p>
          <a:p>
            <a:pPr>
              <a:lnSpc>
                <a:spcPct val="120000"/>
              </a:lnSpc>
            </a:pPr>
            <a:r>
              <a:rPr lang="en-US" altLang="zh-CN" sz="2400" spc="3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Through </a:t>
            </a:r>
            <a:r>
              <a:rPr lang="en-US" altLang="zh-CN" sz="2400" spc="3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victory</a:t>
            </a:r>
            <a:r>
              <a:rPr lang="en-US" altLang="zh-CN" sz="2400" spc="3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my chains are </a:t>
            </a:r>
            <a:r>
              <a:rPr lang="en-US" altLang="zh-CN" sz="2400" spc="3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broken. </a:t>
            </a:r>
            <a:endParaRPr lang="en-US" altLang="zh-CN" sz="2400" spc="3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400" spc="3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</a:t>
            </a:r>
            <a:r>
              <a:rPr lang="en-US" altLang="zh-CN" sz="2400" spc="3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Force shall free me. </a:t>
            </a:r>
            <a:r>
              <a:rPr lang="en-US" altLang="zh-CN" sz="2400" spc="3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</a:t>
            </a:r>
            <a:endParaRPr lang="zh-CN" altLang="en-US" sz="2400" spc="300" dirty="0">
              <a:solidFill>
                <a:schemeClr val="bg1"/>
              </a:solidFill>
              <a:latin typeface="Tahoma" panose="020B0604030504040204" pitchFamily="34" charset="0"/>
              <a:ea typeface="锐字云字库细圆体1.0" panose="02010604000000000000" pitchFamily="2" charset="-122"/>
              <a:cs typeface="Tahoma" panose="020B0604030504040204" pitchFamily="34" charset="0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70" t="21058" r="15250" b="19616"/>
          <a:stretch/>
        </p:blipFill>
        <p:spPr>
          <a:xfrm>
            <a:off x="10210799" y="280904"/>
            <a:ext cx="1809751" cy="89763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952" y="1143714"/>
            <a:ext cx="7619048" cy="57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1516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301"/>
          <a:stretch/>
        </p:blipFill>
        <p:spPr>
          <a:xfrm>
            <a:off x="0" y="-476250"/>
            <a:ext cx="12192000" cy="7334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785"/>
          <a:stretch/>
        </p:blipFill>
        <p:spPr>
          <a:xfrm>
            <a:off x="0" y="-384628"/>
            <a:ext cx="12192000" cy="550272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2389239"/>
            <a:ext cx="12192000" cy="2903588"/>
          </a:xfrm>
          <a:prstGeom prst="rect">
            <a:avLst/>
          </a:prstGeom>
          <a:solidFill>
            <a:schemeClr val="tx1"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3628632" y="2774336"/>
            <a:ext cx="2161704" cy="2161704"/>
            <a:chOff x="1157591" y="1882515"/>
            <a:chExt cx="1789968" cy="1789968"/>
          </a:xfrm>
        </p:grpSpPr>
        <p:sp>
          <p:nvSpPr>
            <p:cNvPr id="44" name="同心圆 43"/>
            <p:cNvSpPr/>
            <p:nvPr/>
          </p:nvSpPr>
          <p:spPr>
            <a:xfrm>
              <a:off x="1186775" y="1911699"/>
              <a:ext cx="1731524" cy="1731524"/>
            </a:xfrm>
            <a:prstGeom prst="donut">
              <a:avLst>
                <a:gd name="adj" fmla="val 3203"/>
              </a:avLst>
            </a:prstGeom>
            <a:solidFill>
              <a:srgbClr val="FFF203">
                <a:alpha val="8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" name="空心弧 44"/>
            <p:cNvSpPr/>
            <p:nvPr/>
          </p:nvSpPr>
          <p:spPr>
            <a:xfrm>
              <a:off x="1157591" y="1882515"/>
              <a:ext cx="1789968" cy="1789968"/>
            </a:xfrm>
            <a:prstGeom prst="blockArc">
              <a:avLst>
                <a:gd name="adj1" fmla="val 21256645"/>
                <a:gd name="adj2" fmla="val 16344137"/>
                <a:gd name="adj3" fmla="val 6042"/>
              </a:avLst>
            </a:prstGeom>
            <a:solidFill>
              <a:srgbClr val="FF0000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059682" y="2774336"/>
            <a:ext cx="2161704" cy="2161704"/>
            <a:chOff x="1157591" y="1882515"/>
            <a:chExt cx="1789968" cy="1789968"/>
          </a:xfrm>
        </p:grpSpPr>
        <p:sp>
          <p:nvSpPr>
            <p:cNvPr id="57" name="同心圆 56"/>
            <p:cNvSpPr/>
            <p:nvPr/>
          </p:nvSpPr>
          <p:spPr>
            <a:xfrm>
              <a:off x="1186775" y="1911699"/>
              <a:ext cx="1731524" cy="1731524"/>
            </a:xfrm>
            <a:prstGeom prst="donut">
              <a:avLst>
                <a:gd name="adj" fmla="val 3203"/>
              </a:avLst>
            </a:prstGeom>
            <a:solidFill>
              <a:srgbClr val="FFF203">
                <a:alpha val="8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8" name="空心弧 57"/>
            <p:cNvSpPr/>
            <p:nvPr/>
          </p:nvSpPr>
          <p:spPr>
            <a:xfrm>
              <a:off x="1157591" y="1882515"/>
              <a:ext cx="1789968" cy="1789968"/>
            </a:xfrm>
            <a:prstGeom prst="blockArc">
              <a:avLst>
                <a:gd name="adj1" fmla="val 3227521"/>
                <a:gd name="adj2" fmla="val 16264489"/>
                <a:gd name="adj3" fmla="val 5820"/>
              </a:avLst>
            </a:prstGeom>
            <a:solidFill>
              <a:srgbClr val="FF0000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6197582" y="2774336"/>
            <a:ext cx="2161704" cy="2161704"/>
            <a:chOff x="1157591" y="1882515"/>
            <a:chExt cx="1789968" cy="1789968"/>
          </a:xfrm>
        </p:grpSpPr>
        <p:sp>
          <p:nvSpPr>
            <p:cNvPr id="60" name="同心圆 59"/>
            <p:cNvSpPr/>
            <p:nvPr/>
          </p:nvSpPr>
          <p:spPr>
            <a:xfrm>
              <a:off x="1186775" y="1911699"/>
              <a:ext cx="1731524" cy="1731524"/>
            </a:xfrm>
            <a:prstGeom prst="donut">
              <a:avLst>
                <a:gd name="adj" fmla="val 3203"/>
              </a:avLst>
            </a:prstGeom>
            <a:solidFill>
              <a:srgbClr val="FFF203">
                <a:alpha val="8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1" name="空心弧 60"/>
            <p:cNvSpPr/>
            <p:nvPr/>
          </p:nvSpPr>
          <p:spPr>
            <a:xfrm>
              <a:off x="1157591" y="1882515"/>
              <a:ext cx="1789968" cy="1789968"/>
            </a:xfrm>
            <a:prstGeom prst="blockArc">
              <a:avLst>
                <a:gd name="adj1" fmla="val 7929020"/>
                <a:gd name="adj2" fmla="val 16344137"/>
                <a:gd name="adj3" fmla="val 6042"/>
              </a:avLst>
            </a:prstGeom>
            <a:solidFill>
              <a:srgbClr val="FF0000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8766533" y="2774336"/>
            <a:ext cx="2161704" cy="2161704"/>
            <a:chOff x="1157591" y="1882515"/>
            <a:chExt cx="1789968" cy="1789968"/>
          </a:xfrm>
        </p:grpSpPr>
        <p:sp>
          <p:nvSpPr>
            <p:cNvPr id="63" name="同心圆 62"/>
            <p:cNvSpPr/>
            <p:nvPr/>
          </p:nvSpPr>
          <p:spPr>
            <a:xfrm>
              <a:off x="1186775" y="1911699"/>
              <a:ext cx="1731524" cy="1731524"/>
            </a:xfrm>
            <a:prstGeom prst="donut">
              <a:avLst>
                <a:gd name="adj" fmla="val 3203"/>
              </a:avLst>
            </a:prstGeom>
            <a:solidFill>
              <a:srgbClr val="FFF203">
                <a:alpha val="8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4" name="空心弧 63"/>
            <p:cNvSpPr/>
            <p:nvPr/>
          </p:nvSpPr>
          <p:spPr>
            <a:xfrm>
              <a:off x="1157591" y="1882515"/>
              <a:ext cx="1789968" cy="1789968"/>
            </a:xfrm>
            <a:prstGeom prst="blockArc">
              <a:avLst>
                <a:gd name="adj1" fmla="val 13091496"/>
                <a:gd name="adj2" fmla="val 16344137"/>
                <a:gd name="adj3" fmla="val 6042"/>
              </a:avLst>
            </a:prstGeom>
            <a:solidFill>
              <a:srgbClr val="FF0000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314450" y="3467100"/>
            <a:ext cx="17907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latin typeface="H-新雅兰" panose="020B0700000000000000" pitchFamily="34" charset="-122"/>
                <a:ea typeface="H-新雅兰" panose="020B0700000000000000" pitchFamily="34" charset="-122"/>
              </a:rPr>
              <a:t>45%</a:t>
            </a:r>
            <a:endParaRPr lang="zh-CN" altLang="en-US" sz="4400" dirty="0">
              <a:solidFill>
                <a:schemeClr val="bg1"/>
              </a:solidFill>
              <a:latin typeface="H-新雅兰" panose="020B0700000000000000" pitchFamily="34" charset="-122"/>
              <a:ea typeface="H-新雅兰" panose="020B0700000000000000" pitchFamily="34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3969160" y="3467100"/>
            <a:ext cx="17907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latin typeface="H-新雅兰" panose="020B0700000000000000" pitchFamily="34" charset="-122"/>
                <a:ea typeface="H-新雅兰" panose="020B0700000000000000" pitchFamily="34" charset="-122"/>
              </a:rPr>
              <a:t>25%</a:t>
            </a:r>
            <a:endParaRPr lang="zh-CN" altLang="en-US" sz="4400" dirty="0">
              <a:solidFill>
                <a:schemeClr val="bg1"/>
              </a:solidFill>
              <a:latin typeface="H-新雅兰" panose="020B0700000000000000" pitchFamily="34" charset="-122"/>
              <a:ea typeface="H-新雅兰" panose="020B0700000000000000" pitchFamily="34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6505882" y="3408107"/>
            <a:ext cx="17907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latin typeface="H-新雅兰" panose="020B0700000000000000" pitchFamily="34" charset="-122"/>
                <a:ea typeface="H-新雅兰" panose="020B0700000000000000" pitchFamily="34" charset="-122"/>
              </a:rPr>
              <a:t>55%</a:t>
            </a:r>
            <a:endParaRPr lang="zh-CN" altLang="en-US" sz="4400" dirty="0">
              <a:solidFill>
                <a:schemeClr val="bg1"/>
              </a:solidFill>
              <a:latin typeface="H-新雅兰" panose="020B0700000000000000" pitchFamily="34" charset="-122"/>
              <a:ea typeface="H-新雅兰" panose="020B0700000000000000" pitchFamily="34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8924618" y="3467100"/>
            <a:ext cx="17907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latin typeface="H-新雅兰" panose="020B0700000000000000" pitchFamily="34" charset="-122"/>
                <a:ea typeface="H-新雅兰" panose="020B0700000000000000" pitchFamily="34" charset="-122"/>
              </a:rPr>
              <a:t>15%</a:t>
            </a:r>
            <a:endParaRPr lang="zh-CN" altLang="en-US" sz="4400" dirty="0">
              <a:solidFill>
                <a:schemeClr val="bg1"/>
              </a:solidFill>
              <a:latin typeface="H-新雅兰" panose="020B0700000000000000" pitchFamily="34" charset="-122"/>
              <a:ea typeface="H-新雅兰" panose="020B0700000000000000" pitchFamily="34" charset="-122"/>
            </a:endParaRPr>
          </a:p>
        </p:txBody>
      </p:sp>
      <p:cxnSp>
        <p:nvCxnSpPr>
          <p:cNvPr id="68" name="直接连接符 67"/>
          <p:cNvCxnSpPr/>
          <p:nvPr/>
        </p:nvCxnSpPr>
        <p:spPr>
          <a:xfrm>
            <a:off x="468612" y="2737260"/>
            <a:ext cx="0" cy="2236107"/>
          </a:xfrm>
          <a:prstGeom prst="line">
            <a:avLst/>
          </a:prstGeom>
          <a:ln w="44450">
            <a:solidFill>
              <a:schemeClr val="bg1"/>
            </a:solidFill>
          </a:ln>
          <a:effectLst>
            <a:glow rad="228600">
              <a:srgbClr val="D2141B">
                <a:alpha val="62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>
            <a:off x="11974812" y="2737260"/>
            <a:ext cx="0" cy="2236107"/>
          </a:xfrm>
          <a:prstGeom prst="line">
            <a:avLst/>
          </a:prstGeom>
          <a:ln w="44450">
            <a:solidFill>
              <a:schemeClr val="bg1"/>
            </a:solidFill>
          </a:ln>
          <a:effectLst>
            <a:glow rad="228600">
              <a:srgbClr val="D2141B">
                <a:alpha val="62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文本框 69"/>
          <p:cNvSpPr txBox="1"/>
          <p:nvPr/>
        </p:nvSpPr>
        <p:spPr>
          <a:xfrm>
            <a:off x="1170489" y="5454591"/>
            <a:ext cx="110215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spc="3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　</a:t>
            </a:r>
            <a:r>
              <a:rPr lang="zh-CN" altLang="en-US" sz="2000" spc="3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　</a:t>
            </a:r>
            <a:r>
              <a:rPr lang="en-US" altLang="zh-CN" sz="2000" spc="3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Peace </a:t>
            </a:r>
            <a:r>
              <a:rPr lang="en-US" altLang="zh-CN" sz="2000" spc="3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is a lie</a:t>
            </a:r>
            <a:r>
              <a:rPr lang="en-US" altLang="zh-CN" sz="2000" spc="3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there is only passion</a:t>
            </a:r>
            <a:r>
              <a:rPr lang="en-US" altLang="zh-CN" sz="2000" spc="3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 </a:t>
            </a:r>
            <a:r>
              <a:rPr lang="en-US" altLang="zh-CN" sz="2000" spc="3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Through passion, I </a:t>
            </a:r>
            <a:r>
              <a:rPr lang="en-US" altLang="zh-CN" sz="2000" spc="3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gain strength. </a:t>
            </a:r>
            <a:r>
              <a:rPr lang="en-US" altLang="zh-CN" sz="2000" spc="3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I gain power</a:t>
            </a:r>
            <a:r>
              <a:rPr lang="en-US" altLang="zh-CN" sz="2000" spc="3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 </a:t>
            </a:r>
            <a:endParaRPr lang="en-US" altLang="zh-CN" sz="2000" spc="3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000" spc="3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zh-CN" altLang="en-US" sz="2000" spc="300" dirty="0">
              <a:solidFill>
                <a:schemeClr val="bg1"/>
              </a:solidFill>
              <a:latin typeface="Tahoma" panose="020B0604030504040204" pitchFamily="34" charset="0"/>
              <a:ea typeface="锐字云字库细圆体1.0" panose="02010604000000000000" pitchFamily="2" charset="-122"/>
              <a:cs typeface="Tahoma" panose="020B0604030504040204" pitchFamily="34" charset="0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70" t="21058" r="15250" b="19616"/>
          <a:stretch/>
        </p:blipFill>
        <p:spPr>
          <a:xfrm>
            <a:off x="10210799" y="280904"/>
            <a:ext cx="1809751" cy="897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784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66"/>
          <a:stretch/>
        </p:blipFill>
        <p:spPr>
          <a:xfrm flipH="1">
            <a:off x="0" y="-171450"/>
            <a:ext cx="12192000" cy="7880350"/>
          </a:xfrm>
          <a:prstGeom prst="rect">
            <a:avLst/>
          </a:prstGeom>
        </p:spPr>
      </p:pic>
      <p:grpSp>
        <p:nvGrpSpPr>
          <p:cNvPr id="54" name="组合 53"/>
          <p:cNvGrpSpPr/>
          <p:nvPr/>
        </p:nvGrpSpPr>
        <p:grpSpPr>
          <a:xfrm>
            <a:off x="202680" y="724018"/>
            <a:ext cx="3688887" cy="5092535"/>
            <a:chOff x="202680" y="597018"/>
            <a:chExt cx="3688887" cy="5092535"/>
          </a:xfrm>
        </p:grpSpPr>
        <p:grpSp>
          <p:nvGrpSpPr>
            <p:cNvPr id="41" name="组合 40"/>
            <p:cNvGrpSpPr/>
            <p:nvPr/>
          </p:nvGrpSpPr>
          <p:grpSpPr>
            <a:xfrm>
              <a:off x="202680" y="597018"/>
              <a:ext cx="3688887" cy="5092535"/>
              <a:chOff x="6356375" y="1489038"/>
              <a:chExt cx="2514112" cy="3470750"/>
            </a:xfrm>
          </p:grpSpPr>
          <p:sp>
            <p:nvSpPr>
              <p:cNvPr id="43" name="梯形 42"/>
              <p:cNvSpPr/>
              <p:nvPr/>
            </p:nvSpPr>
            <p:spPr>
              <a:xfrm rot="5400000">
                <a:off x="5874688" y="1970725"/>
                <a:ext cx="3289095" cy="2325721"/>
              </a:xfrm>
              <a:prstGeom prst="trapezoid">
                <a:avLst/>
              </a:prstGeom>
              <a:solidFill>
                <a:srgbClr val="D2141B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梯形 43"/>
              <p:cNvSpPr/>
              <p:nvPr/>
            </p:nvSpPr>
            <p:spPr>
              <a:xfrm rot="5400000">
                <a:off x="6063079" y="2152380"/>
                <a:ext cx="3289095" cy="2325721"/>
              </a:xfrm>
              <a:prstGeom prst="trapezoid">
                <a:avLst/>
              </a:prstGeom>
              <a:noFill/>
              <a:ln w="19050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5" name="文本框 44"/>
            <p:cNvSpPr txBox="1"/>
            <p:nvPr/>
          </p:nvSpPr>
          <p:spPr>
            <a:xfrm>
              <a:off x="777199" y="1739217"/>
              <a:ext cx="2689901" cy="3046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000" spc="300" dirty="0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Peace </a:t>
              </a:r>
              <a:r>
                <a:rPr lang="en-US" altLang="zh-CN" sz="2000" spc="300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is a lie</a:t>
              </a:r>
              <a:r>
                <a:rPr lang="en-US" altLang="zh-CN" sz="2000" spc="300" dirty="0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, there is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2000" spc="300" dirty="0" err="1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onlypassion</a:t>
              </a:r>
              <a:r>
                <a:rPr lang="en-US" altLang="zh-CN" sz="2000" spc="300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. </a:t>
              </a:r>
              <a:r>
                <a:rPr lang="en-US" altLang="zh-CN" sz="2000" spc="300" dirty="0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Through passion, I </a:t>
              </a:r>
              <a:r>
                <a:rPr lang="en-US" altLang="zh-CN" sz="2000" spc="300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gain strength. </a:t>
              </a:r>
              <a:endParaRPr lang="en-US" altLang="zh-CN" sz="2000" spc="3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2000" spc="300" dirty="0" err="1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Throughstrength</a:t>
              </a:r>
              <a:r>
                <a:rPr lang="en-US" altLang="zh-CN" sz="2000" spc="300" dirty="0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, I </a:t>
              </a:r>
              <a:r>
                <a:rPr lang="en-US" altLang="zh-CN" sz="2000" spc="300" dirty="0" err="1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gainpower</a:t>
              </a:r>
              <a:r>
                <a:rPr lang="en-US" altLang="zh-CN" sz="2000" spc="300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. </a:t>
              </a:r>
              <a:endParaRPr lang="en-US" altLang="zh-CN" sz="2000" spc="3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2000" spc="300" dirty="0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endParaRPr lang="zh-CN" altLang="en-US" sz="2000" spc="300" dirty="0">
                <a:solidFill>
                  <a:schemeClr val="bg1"/>
                </a:solidFill>
                <a:latin typeface="Tahoma" panose="020B0604030504040204" pitchFamily="34" charset="0"/>
                <a:ea typeface="锐字云字库细圆体1.0" panose="02010604000000000000" pitchFamily="2" charset="-122"/>
                <a:cs typeface="Tahoma" panose="020B0604030504040204" pitchFamily="34" charset="0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4352896" y="724018"/>
            <a:ext cx="3688887" cy="5092535"/>
            <a:chOff x="4355580" y="787518"/>
            <a:chExt cx="3688887" cy="5092535"/>
          </a:xfrm>
        </p:grpSpPr>
        <p:grpSp>
          <p:nvGrpSpPr>
            <p:cNvPr id="46" name="组合 45"/>
            <p:cNvGrpSpPr/>
            <p:nvPr/>
          </p:nvGrpSpPr>
          <p:grpSpPr>
            <a:xfrm>
              <a:off x="4355580" y="787518"/>
              <a:ext cx="3688887" cy="5092535"/>
              <a:chOff x="6356375" y="1489038"/>
              <a:chExt cx="2514112" cy="3470750"/>
            </a:xfrm>
          </p:grpSpPr>
          <p:sp>
            <p:nvSpPr>
              <p:cNvPr id="47" name="梯形 46"/>
              <p:cNvSpPr/>
              <p:nvPr/>
            </p:nvSpPr>
            <p:spPr>
              <a:xfrm rot="5400000">
                <a:off x="5874688" y="1970725"/>
                <a:ext cx="3289095" cy="2325721"/>
              </a:xfrm>
              <a:prstGeom prst="trapezoid">
                <a:avLst/>
              </a:prstGeom>
              <a:solidFill>
                <a:srgbClr val="D2141B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梯形 47"/>
              <p:cNvSpPr/>
              <p:nvPr/>
            </p:nvSpPr>
            <p:spPr>
              <a:xfrm rot="5400000">
                <a:off x="6063079" y="2152380"/>
                <a:ext cx="3289095" cy="2325721"/>
              </a:xfrm>
              <a:prstGeom prst="trapezoid">
                <a:avLst/>
              </a:prstGeom>
              <a:noFill/>
              <a:ln w="19050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9" name="文本框 48"/>
            <p:cNvSpPr txBox="1"/>
            <p:nvPr/>
          </p:nvSpPr>
          <p:spPr>
            <a:xfrm>
              <a:off x="4930099" y="1929717"/>
              <a:ext cx="2689901" cy="3046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000" spc="300" dirty="0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Peace </a:t>
              </a:r>
              <a:r>
                <a:rPr lang="en-US" altLang="zh-CN" sz="2000" spc="300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is a lie</a:t>
              </a:r>
              <a:r>
                <a:rPr lang="en-US" altLang="zh-CN" sz="2000" spc="300" dirty="0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, there is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2000" spc="300" dirty="0" err="1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onlypassion</a:t>
              </a:r>
              <a:r>
                <a:rPr lang="en-US" altLang="zh-CN" sz="2000" spc="300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. </a:t>
              </a:r>
              <a:r>
                <a:rPr lang="en-US" altLang="zh-CN" sz="2000" spc="300" dirty="0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Through passion, I </a:t>
              </a:r>
              <a:r>
                <a:rPr lang="en-US" altLang="zh-CN" sz="2000" spc="300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gain strength. </a:t>
              </a:r>
              <a:endParaRPr lang="en-US" altLang="zh-CN" sz="2000" spc="3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2000" spc="300" dirty="0" err="1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Throughstrength</a:t>
              </a:r>
              <a:r>
                <a:rPr lang="en-US" altLang="zh-CN" sz="2000" spc="300" dirty="0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, I </a:t>
              </a:r>
              <a:r>
                <a:rPr lang="en-US" altLang="zh-CN" sz="2000" spc="300" dirty="0" err="1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gainpower</a:t>
              </a:r>
              <a:r>
                <a:rPr lang="en-US" altLang="zh-CN" sz="2000" spc="300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. </a:t>
              </a:r>
              <a:endParaRPr lang="en-US" altLang="zh-CN" sz="2000" spc="3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2000" spc="300" dirty="0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endParaRPr lang="zh-CN" altLang="en-US" sz="2000" spc="300" dirty="0">
                <a:solidFill>
                  <a:schemeClr val="bg1"/>
                </a:solidFill>
                <a:latin typeface="Tahoma" panose="020B0604030504040204" pitchFamily="34" charset="0"/>
                <a:ea typeface="锐字云字库细圆体1.0" panose="02010604000000000000" pitchFamily="2" charset="-122"/>
                <a:cs typeface="Tahoma" panose="020B0604030504040204" pitchFamily="34" charset="0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8503113" y="724018"/>
            <a:ext cx="3688887" cy="5092535"/>
            <a:chOff x="8503113" y="806568"/>
            <a:chExt cx="3688887" cy="5092535"/>
          </a:xfrm>
        </p:grpSpPr>
        <p:grpSp>
          <p:nvGrpSpPr>
            <p:cNvPr id="50" name="组合 49"/>
            <p:cNvGrpSpPr/>
            <p:nvPr/>
          </p:nvGrpSpPr>
          <p:grpSpPr>
            <a:xfrm>
              <a:off x="8503113" y="806568"/>
              <a:ext cx="3688887" cy="5092535"/>
              <a:chOff x="6356375" y="1489038"/>
              <a:chExt cx="2514112" cy="3470750"/>
            </a:xfrm>
          </p:grpSpPr>
          <p:sp>
            <p:nvSpPr>
              <p:cNvPr id="51" name="梯形 50"/>
              <p:cNvSpPr/>
              <p:nvPr/>
            </p:nvSpPr>
            <p:spPr>
              <a:xfrm rot="5400000">
                <a:off x="5874688" y="1970725"/>
                <a:ext cx="3289095" cy="2325721"/>
              </a:xfrm>
              <a:prstGeom prst="trapezoid">
                <a:avLst/>
              </a:prstGeom>
              <a:solidFill>
                <a:srgbClr val="D2141B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梯形 51"/>
              <p:cNvSpPr/>
              <p:nvPr/>
            </p:nvSpPr>
            <p:spPr>
              <a:xfrm rot="5400000">
                <a:off x="6063079" y="2152380"/>
                <a:ext cx="3289095" cy="2325721"/>
              </a:xfrm>
              <a:prstGeom prst="trapezoid">
                <a:avLst/>
              </a:prstGeom>
              <a:noFill/>
              <a:ln w="19050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3" name="文本框 52"/>
            <p:cNvSpPr txBox="1"/>
            <p:nvPr/>
          </p:nvSpPr>
          <p:spPr>
            <a:xfrm>
              <a:off x="9077632" y="1948767"/>
              <a:ext cx="2689901" cy="3046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000" spc="300" dirty="0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Peace </a:t>
              </a:r>
              <a:r>
                <a:rPr lang="en-US" altLang="zh-CN" sz="2000" spc="300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is a lie</a:t>
              </a:r>
              <a:r>
                <a:rPr lang="en-US" altLang="zh-CN" sz="2000" spc="300" dirty="0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, there is</a:t>
              </a:r>
            </a:p>
            <a:p>
              <a:pPr>
                <a:lnSpc>
                  <a:spcPct val="120000"/>
                </a:lnSpc>
              </a:pPr>
              <a:r>
                <a:rPr lang="en-US" altLang="zh-CN" sz="2000" spc="300" dirty="0" err="1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onlypassion</a:t>
              </a:r>
              <a:r>
                <a:rPr lang="en-US" altLang="zh-CN" sz="2000" spc="300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. </a:t>
              </a:r>
              <a:r>
                <a:rPr lang="en-US" altLang="zh-CN" sz="2000" spc="300" dirty="0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Through passion, I </a:t>
              </a:r>
              <a:r>
                <a:rPr lang="en-US" altLang="zh-CN" sz="2000" spc="300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gain strength. </a:t>
              </a:r>
              <a:endParaRPr lang="en-US" altLang="zh-CN" sz="2000" spc="3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2000" spc="300" dirty="0" err="1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Throughstrength</a:t>
              </a:r>
              <a:r>
                <a:rPr lang="en-US" altLang="zh-CN" sz="2000" spc="300" dirty="0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, I </a:t>
              </a:r>
              <a:r>
                <a:rPr lang="en-US" altLang="zh-CN" sz="2000" spc="300" dirty="0" err="1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gainpower</a:t>
              </a:r>
              <a:r>
                <a:rPr lang="en-US" altLang="zh-CN" sz="2000" spc="300" dirty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. </a:t>
              </a:r>
              <a:endParaRPr lang="en-US" altLang="zh-CN" sz="2000" spc="3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2000" spc="300" dirty="0" smtClean="0">
                  <a:solidFill>
                    <a:schemeClr val="bg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</a:t>
              </a:r>
              <a:endParaRPr lang="zh-CN" altLang="en-US" sz="2000" spc="300" dirty="0">
                <a:solidFill>
                  <a:schemeClr val="bg1"/>
                </a:solidFill>
                <a:latin typeface="Tahoma" panose="020B0604030504040204" pitchFamily="34" charset="0"/>
                <a:ea typeface="锐字云字库细圆体1.0" panose="02010604000000000000" pitchFamily="2" charset="-122"/>
                <a:cs typeface="Tahoma" panose="020B0604030504040204" pitchFamily="34" charset="0"/>
              </a:endParaRPr>
            </a:p>
          </p:txBody>
        </p:sp>
      </p:grpSp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70" t="21058" r="15250" b="19616"/>
          <a:stretch/>
        </p:blipFill>
        <p:spPr>
          <a:xfrm>
            <a:off x="10210799" y="280904"/>
            <a:ext cx="1809751" cy="897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773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788202" y="214289"/>
            <a:ext cx="2615596" cy="6279088"/>
            <a:chOff x="4743450" y="1001734"/>
            <a:chExt cx="1295400" cy="310978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492" t="27981" r="45702" b="26674"/>
            <a:stretch/>
          </p:blipFill>
          <p:spPr>
            <a:xfrm>
              <a:off x="4743450" y="1001734"/>
              <a:ext cx="1295400" cy="3109782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4904310" y="3578519"/>
              <a:ext cx="1077328" cy="2896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dirty="0" smtClean="0">
                  <a:solidFill>
                    <a:srgbClr val="00A0DA"/>
                  </a:solidFill>
                  <a:latin typeface="H-新雅兰" panose="020B0700000000000000" pitchFamily="34" charset="-122"/>
                  <a:ea typeface="H-新雅兰" panose="020B0700000000000000" pitchFamily="34" charset="-122"/>
                </a:rPr>
                <a:t>谢</a:t>
              </a:r>
              <a:r>
                <a:rPr lang="zh-CN" altLang="en-US" sz="3200" dirty="0" smtClean="0">
                  <a:solidFill>
                    <a:srgbClr val="EB008C"/>
                  </a:solidFill>
                  <a:latin typeface="H-新雅兰" panose="020B0700000000000000" pitchFamily="34" charset="-122"/>
                  <a:ea typeface="H-新雅兰" panose="020B0700000000000000" pitchFamily="34" charset="-122"/>
                </a:rPr>
                <a:t>谢</a:t>
              </a:r>
              <a:r>
                <a:rPr lang="zh-CN" altLang="en-US" sz="3200" dirty="0" smtClean="0">
                  <a:solidFill>
                    <a:srgbClr val="FFF202"/>
                  </a:solidFill>
                  <a:latin typeface="H-新雅兰" panose="020B0700000000000000" pitchFamily="34" charset="-122"/>
                  <a:ea typeface="H-新雅兰" panose="020B0700000000000000" pitchFamily="34" charset="-122"/>
                </a:rPr>
                <a:t>观</a:t>
              </a:r>
              <a:r>
                <a:rPr lang="zh-CN" altLang="en-US" sz="3200" dirty="0" smtClean="0">
                  <a:solidFill>
                    <a:srgbClr val="DCDBC7"/>
                  </a:solidFill>
                  <a:latin typeface="H-新雅兰" panose="020B0700000000000000" pitchFamily="34" charset="-122"/>
                  <a:ea typeface="H-新雅兰" panose="020B0700000000000000" pitchFamily="34" charset="-122"/>
                </a:rPr>
                <a:t>看</a:t>
              </a:r>
              <a:endParaRPr lang="zh-CN" altLang="en-US" sz="3200" dirty="0">
                <a:solidFill>
                  <a:srgbClr val="DCDBC7"/>
                </a:solidFill>
                <a:latin typeface="H-新雅兰" panose="020B0700000000000000" pitchFamily="34" charset="-122"/>
                <a:ea typeface="H-新雅兰" panose="020B07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40267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45"/>
          <a:stretch/>
        </p:blipFill>
        <p:spPr>
          <a:xfrm>
            <a:off x="0" y="-103239"/>
            <a:ext cx="12192000" cy="696123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-190500" y="4857750"/>
            <a:ext cx="12611100" cy="2209800"/>
          </a:xfrm>
          <a:prstGeom prst="rect">
            <a:avLst/>
          </a:prstGeom>
          <a:solidFill>
            <a:srgbClr val="D2141B">
              <a:alpha val="83000"/>
            </a:srgbClr>
          </a:solidFill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19036" y="5538309"/>
            <a:ext cx="1205396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spc="600" dirty="0" smtClean="0">
                <a:solidFill>
                  <a:schemeClr val="bg1"/>
                </a:solidFill>
                <a:latin typeface="H-新雅兰" panose="020B0700000000000000" pitchFamily="34" charset="-122"/>
                <a:ea typeface="H-新雅兰" panose="020B0700000000000000" pitchFamily="34" charset="-122"/>
              </a:rPr>
              <a:t>为你提供一切详细的</a:t>
            </a:r>
            <a:r>
              <a:rPr lang="en-US" altLang="zh-CN" sz="2400" spc="600" dirty="0" smtClean="0">
                <a:solidFill>
                  <a:schemeClr val="bg1"/>
                </a:solidFill>
                <a:latin typeface="H-新雅兰" panose="020B0700000000000000" pitchFamily="34" charset="-122"/>
                <a:ea typeface="H-新雅兰" panose="020B0700000000000000" pitchFamily="34" charset="-122"/>
              </a:rPr>
              <a:t>PPT</a:t>
            </a:r>
            <a:r>
              <a:rPr lang="zh-CN" altLang="en-US" sz="2400" spc="600" dirty="0" smtClean="0">
                <a:solidFill>
                  <a:schemeClr val="bg1"/>
                </a:solidFill>
                <a:latin typeface="H-新雅兰" panose="020B0700000000000000" pitchFamily="34" charset="-122"/>
                <a:ea typeface="H-新雅兰" panose="020B0700000000000000" pitchFamily="34" charset="-122"/>
              </a:rPr>
              <a:t>帮助，非常热心，欢迎来搞！！！</a:t>
            </a:r>
            <a:endParaRPr lang="en-US" altLang="zh-CN" sz="2400" spc="600" dirty="0" smtClean="0">
              <a:solidFill>
                <a:schemeClr val="bg1"/>
              </a:solidFill>
              <a:latin typeface="H-新雅兰" panose="020B0700000000000000" pitchFamily="34" charset="-122"/>
              <a:ea typeface="H-新雅兰" panose="020B07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spc="600" dirty="0" smtClean="0">
                <a:solidFill>
                  <a:schemeClr val="bg1"/>
                </a:solidFill>
                <a:latin typeface="H-新雅兰" panose="020B0700000000000000" pitchFamily="34" charset="-122"/>
                <a:ea typeface="H-新雅兰" panose="020B0700000000000000" pitchFamily="34" charset="-122"/>
              </a:rPr>
              <a:t>微信快扫快扫</a:t>
            </a:r>
            <a:r>
              <a:rPr lang="en-US" altLang="zh-CN" sz="2400" spc="600" dirty="0">
                <a:solidFill>
                  <a:schemeClr val="bg1"/>
                </a:solidFill>
                <a:latin typeface="H-新雅兰" panose="020B0700000000000000" pitchFamily="34" charset="-122"/>
                <a:ea typeface="H-新雅兰" panose="020B0700000000000000" pitchFamily="34" charset="-122"/>
              </a:rPr>
              <a:t>~\(≧▽≦)/~ </a:t>
            </a:r>
          </a:p>
          <a:p>
            <a:pPr>
              <a:lnSpc>
                <a:spcPct val="150000"/>
              </a:lnSpc>
            </a:pPr>
            <a:endParaRPr lang="zh-CN" altLang="en-US" sz="2400" spc="600" dirty="0">
              <a:solidFill>
                <a:schemeClr val="bg1"/>
              </a:solidFill>
              <a:latin typeface="H-新雅兰" panose="020B0700000000000000" pitchFamily="34" charset="-122"/>
              <a:ea typeface="H-新雅兰" panose="020B0700000000000000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28650" y="4972050"/>
            <a:ext cx="2247900" cy="523220"/>
          </a:xfrm>
          <a:prstGeom prst="rect">
            <a:avLst/>
          </a:prstGeom>
          <a:solidFill>
            <a:srgbClr val="EED315"/>
          </a:solidFill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 smtClean="0">
                <a:solidFill>
                  <a:srgbClr val="D2141B"/>
                </a:solidFill>
                <a:latin typeface="H-新雅兰" panose="020B0700000000000000" pitchFamily="34" charset="-122"/>
                <a:ea typeface="H-新雅兰" panose="020B0700000000000000" pitchFamily="34" charset="-122"/>
              </a:rPr>
              <a:t>毒气满屋</a:t>
            </a:r>
            <a:endParaRPr lang="zh-CN" altLang="en-US" sz="2800" dirty="0">
              <a:solidFill>
                <a:srgbClr val="D2141B"/>
              </a:solidFill>
              <a:latin typeface="H-新雅兰" panose="020B0700000000000000" pitchFamily="34" charset="-122"/>
              <a:ea typeface="H-新雅兰" panose="020B0700000000000000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70" t="21058" r="15250" b="19616"/>
          <a:stretch/>
        </p:blipFill>
        <p:spPr>
          <a:xfrm>
            <a:off x="209549" y="166604"/>
            <a:ext cx="1809751" cy="897637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 rot="10446364">
            <a:off x="6773800" y="410509"/>
            <a:ext cx="2552168" cy="2059667"/>
            <a:chOff x="4084397" y="1772316"/>
            <a:chExt cx="2552168" cy="2059667"/>
          </a:xfrm>
        </p:grpSpPr>
        <p:sp>
          <p:nvSpPr>
            <p:cNvPr id="12" name="椭圆 11"/>
            <p:cNvSpPr/>
            <p:nvPr/>
          </p:nvSpPr>
          <p:spPr>
            <a:xfrm rot="15608053">
              <a:off x="4282400" y="1772316"/>
              <a:ext cx="2059667" cy="2059667"/>
            </a:xfrm>
            <a:prstGeom prst="ellipse">
              <a:avLst/>
            </a:prstGeom>
            <a:solidFill>
              <a:srgbClr val="D2141B">
                <a:alpha val="7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等腰三角形 12"/>
            <p:cNvSpPr/>
            <p:nvPr/>
          </p:nvSpPr>
          <p:spPr>
            <a:xfrm rot="4194548">
              <a:off x="6254903" y="2413003"/>
              <a:ext cx="272616" cy="490709"/>
            </a:xfrm>
            <a:prstGeom prst="triangle">
              <a:avLst/>
            </a:prstGeom>
            <a:solidFill>
              <a:srgbClr val="D2141B">
                <a:alpha val="7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 rot="11153636">
              <a:off x="4084397" y="2329705"/>
              <a:ext cx="219492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 smtClean="0">
                  <a:solidFill>
                    <a:schemeClr val="bg1"/>
                  </a:solidFill>
                  <a:latin typeface="H-新雅兰" panose="020B0700000000000000" pitchFamily="34" charset="-122"/>
                  <a:ea typeface="H-新雅兰" panose="020B0700000000000000" pitchFamily="34" charset="-122"/>
                </a:rPr>
                <a:t>扫描微信二维码，</a:t>
              </a:r>
              <a:endParaRPr lang="en-US" altLang="zh-CN" sz="2000" dirty="0" smtClean="0">
                <a:solidFill>
                  <a:schemeClr val="bg1"/>
                </a:solidFill>
                <a:latin typeface="H-新雅兰" panose="020B0700000000000000" pitchFamily="34" charset="-122"/>
                <a:ea typeface="H-新雅兰" panose="020B0700000000000000" pitchFamily="34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000" dirty="0" smtClean="0">
                  <a:solidFill>
                    <a:schemeClr val="bg1"/>
                  </a:solidFill>
                  <a:latin typeface="H-新雅兰" panose="020B0700000000000000" pitchFamily="34" charset="-122"/>
                  <a:ea typeface="H-新雅兰" panose="020B0700000000000000" pitchFamily="34" charset="-122"/>
                </a:rPr>
                <a:t>关注毒气满屋</a:t>
              </a:r>
              <a:endParaRPr lang="zh-CN" altLang="en-US" sz="2000" dirty="0">
                <a:solidFill>
                  <a:schemeClr val="bg1"/>
                </a:solidFill>
                <a:latin typeface="H-新雅兰" panose="020B0700000000000000" pitchFamily="34" charset="-122"/>
                <a:ea typeface="H-新雅兰" panose="020B0700000000000000" pitchFamily="34" charset="-122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8" t="6370" r="5703" b="5947"/>
          <a:stretch/>
        </p:blipFill>
        <p:spPr>
          <a:xfrm>
            <a:off x="9985828" y="4937888"/>
            <a:ext cx="1815634" cy="1789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2090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267208" y="1271983"/>
            <a:ext cx="34627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effectLst>
                  <a:glow rad="228600">
                    <a:srgbClr val="D2141B"/>
                  </a:glow>
                </a:effectLst>
                <a:latin typeface="H-新雅兰" panose="020B0700000000000000" pitchFamily="34" charset="-122"/>
                <a:ea typeface="H-新雅兰" panose="020B0700000000000000" pitchFamily="34" charset="-122"/>
              </a:rPr>
              <a:t>Part 1</a:t>
            </a:r>
            <a:endParaRPr lang="zh-CN" altLang="en-US" sz="4000" dirty="0">
              <a:solidFill>
                <a:schemeClr val="bg1"/>
              </a:solidFill>
              <a:effectLst>
                <a:glow rad="228600">
                  <a:srgbClr val="D2141B"/>
                </a:glow>
              </a:effectLst>
              <a:latin typeface="H-新雅兰" panose="020B0700000000000000" pitchFamily="34" charset="-122"/>
              <a:ea typeface="H-新雅兰" panose="020B0700000000000000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75755" y="2448065"/>
            <a:ext cx="34627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800">
                <a:solidFill>
                  <a:schemeClr val="bg1"/>
                </a:solidFill>
                <a:effectLst>
                  <a:glow rad="228600">
                    <a:srgbClr val="D2141B"/>
                  </a:glow>
                </a:effectLst>
                <a:latin typeface="H-新雅兰" panose="020B0700000000000000" pitchFamily="34" charset="-122"/>
                <a:ea typeface="H-新雅兰" panose="020B0700000000000000" pitchFamily="34" charset="-122"/>
              </a:defRPr>
            </a:lvl1pPr>
          </a:lstStyle>
          <a:p>
            <a:r>
              <a:rPr lang="en-US" altLang="zh-CN" sz="4000" dirty="0"/>
              <a:t>Part 2</a:t>
            </a:r>
            <a:endParaRPr lang="zh-CN" altLang="en-US" sz="4000" dirty="0"/>
          </a:p>
        </p:txBody>
      </p:sp>
      <p:sp>
        <p:nvSpPr>
          <p:cNvPr id="8" name="文本框 7"/>
          <p:cNvSpPr txBox="1"/>
          <p:nvPr/>
        </p:nvSpPr>
        <p:spPr>
          <a:xfrm>
            <a:off x="3067797" y="3624147"/>
            <a:ext cx="34627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800">
                <a:solidFill>
                  <a:schemeClr val="bg1"/>
                </a:solidFill>
                <a:effectLst>
                  <a:glow rad="228600">
                    <a:srgbClr val="D2141B"/>
                  </a:glow>
                </a:effectLst>
                <a:latin typeface="H-新雅兰" panose="020B0700000000000000" pitchFamily="34" charset="-122"/>
                <a:ea typeface="H-新雅兰" panose="020B0700000000000000" pitchFamily="34" charset="-122"/>
              </a:defRPr>
            </a:lvl1pPr>
          </a:lstStyle>
          <a:p>
            <a:r>
              <a:rPr lang="en-US" altLang="zh-CN" sz="4000" dirty="0"/>
              <a:t>Part 3</a:t>
            </a:r>
            <a:endParaRPr lang="zh-CN" altLang="en-US" sz="4000" dirty="0"/>
          </a:p>
        </p:txBody>
      </p:sp>
      <p:sp>
        <p:nvSpPr>
          <p:cNvPr id="9" name="文本框 8"/>
          <p:cNvSpPr txBox="1"/>
          <p:nvPr/>
        </p:nvSpPr>
        <p:spPr>
          <a:xfrm>
            <a:off x="2469969" y="4800229"/>
            <a:ext cx="34627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800">
                <a:solidFill>
                  <a:schemeClr val="bg1"/>
                </a:solidFill>
                <a:effectLst>
                  <a:glow rad="228600">
                    <a:srgbClr val="D2141B"/>
                  </a:glow>
                </a:effectLst>
                <a:latin typeface="H-新雅兰" panose="020B0700000000000000" pitchFamily="34" charset="-122"/>
                <a:ea typeface="H-新雅兰" panose="020B0700000000000000" pitchFamily="34" charset="-122"/>
              </a:defRPr>
            </a:lvl1pPr>
          </a:lstStyle>
          <a:p>
            <a:r>
              <a:rPr lang="en-US" altLang="zh-CN" sz="4000" dirty="0"/>
              <a:t>Part 4</a:t>
            </a:r>
            <a:endParaRPr lang="zh-CN" altLang="en-US" sz="4000" dirty="0"/>
          </a:p>
        </p:txBody>
      </p:sp>
      <p:sp>
        <p:nvSpPr>
          <p:cNvPr id="11" name="文本框 10"/>
          <p:cNvSpPr txBox="1"/>
          <p:nvPr/>
        </p:nvSpPr>
        <p:spPr>
          <a:xfrm>
            <a:off x="6261488" y="1556836"/>
            <a:ext cx="50719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1"/>
                </a:solidFill>
                <a:latin typeface="H-新雅兰" panose="020B0700000000000000" pitchFamily="34" charset="-122"/>
                <a:ea typeface="H-新雅兰" panose="020B0700000000000000" pitchFamily="34" charset="-122"/>
              </a:rPr>
              <a:t>This will be a day long remembered</a:t>
            </a:r>
            <a:endParaRPr lang="zh-CN" altLang="en-US" dirty="0">
              <a:solidFill>
                <a:schemeClr val="bg1"/>
              </a:solidFill>
              <a:latin typeface="H-新雅兰" panose="020B0700000000000000" pitchFamily="34" charset="-122"/>
              <a:ea typeface="H-新雅兰" panose="020B0700000000000000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85474" y="400957"/>
            <a:ext cx="3175062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800">
                <a:solidFill>
                  <a:schemeClr val="bg1"/>
                </a:solidFill>
                <a:effectLst>
                  <a:glow rad="228600">
                    <a:srgbClr val="D2141B"/>
                  </a:glow>
                </a:effectLst>
                <a:latin typeface="H-新雅兰" panose="020B0700000000000000" pitchFamily="34" charset="-122"/>
                <a:ea typeface="H-新雅兰" panose="020B0700000000000000" pitchFamily="34" charset="-122"/>
              </a:defRPr>
            </a:lvl1pPr>
          </a:lstStyle>
          <a:p>
            <a:r>
              <a:rPr lang="en-US" altLang="zh-CN" sz="4400" dirty="0">
                <a:effectLst/>
              </a:rPr>
              <a:t>Contents </a:t>
            </a:r>
            <a:endParaRPr lang="zh-CN" altLang="en-US" sz="4400" dirty="0">
              <a:effectLst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795135" y="2772621"/>
            <a:ext cx="45464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1"/>
                </a:solidFill>
                <a:latin typeface="H-新雅兰" panose="020B0700000000000000" pitchFamily="34" charset="-122"/>
                <a:ea typeface="H-新雅兰" panose="020B0700000000000000" pitchFamily="34" charset="-122"/>
              </a:rPr>
              <a:t>The Force is strong with this one</a:t>
            </a:r>
            <a:endParaRPr lang="zh-CN" altLang="en-US" dirty="0">
              <a:solidFill>
                <a:schemeClr val="bg1"/>
              </a:solidFill>
              <a:latin typeface="H-新雅兰" panose="020B0700000000000000" pitchFamily="34" charset="-122"/>
              <a:ea typeface="H-新雅兰" panose="020B0700000000000000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209544" y="3912898"/>
            <a:ext cx="59029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1"/>
                </a:solidFill>
                <a:latin typeface="H-新雅兰" panose="020B0700000000000000" pitchFamily="34" charset="-122"/>
                <a:ea typeface="H-新雅兰" panose="020B0700000000000000" pitchFamily="34" charset="-122"/>
              </a:rPr>
              <a:t>I’ve got a very good feeling about this.</a:t>
            </a:r>
            <a:endParaRPr lang="zh-CN" altLang="en-US" dirty="0">
              <a:solidFill>
                <a:schemeClr val="bg1"/>
              </a:solidFill>
              <a:latin typeface="H-新雅兰" panose="020B0700000000000000" pitchFamily="34" charset="-122"/>
              <a:ea typeface="H-新雅兰" panose="020B0700000000000000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673722" y="5113048"/>
            <a:ext cx="36583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1"/>
                </a:solidFill>
                <a:latin typeface="H-新雅兰" panose="020B0700000000000000" pitchFamily="34" charset="-122"/>
                <a:ea typeface="H-新雅兰" panose="020B0700000000000000" pitchFamily="34" charset="-122"/>
              </a:rPr>
              <a:t>May the Force be with you</a:t>
            </a:r>
            <a:endParaRPr lang="zh-CN" altLang="en-US" dirty="0">
              <a:solidFill>
                <a:schemeClr val="bg1"/>
              </a:solidFill>
              <a:latin typeface="H-新雅兰" panose="020B0700000000000000" pitchFamily="34" charset="-122"/>
              <a:ea typeface="H-新雅兰" panose="020B07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1159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424725" cy="7315834"/>
          </a:xfrm>
          <a:prstGeom prst="rect">
            <a:avLst/>
          </a:prstGeom>
        </p:spPr>
      </p:pic>
      <p:grpSp>
        <p:nvGrpSpPr>
          <p:cNvPr id="35" name="组合 34"/>
          <p:cNvGrpSpPr/>
          <p:nvPr/>
        </p:nvGrpSpPr>
        <p:grpSpPr>
          <a:xfrm>
            <a:off x="2594329" y="-2111224"/>
            <a:ext cx="10597582" cy="12898825"/>
            <a:chOff x="5544006" y="-3350089"/>
            <a:chExt cx="10597582" cy="12898825"/>
          </a:xfrm>
        </p:grpSpPr>
        <p:sp>
          <p:nvSpPr>
            <p:cNvPr id="5182" name="任意多边形 5181"/>
            <p:cNvSpPr/>
            <p:nvPr/>
          </p:nvSpPr>
          <p:spPr>
            <a:xfrm rot="1731016">
              <a:off x="5544006" y="-3350089"/>
              <a:ext cx="10597582" cy="12898825"/>
            </a:xfrm>
            <a:custGeom>
              <a:avLst/>
              <a:gdLst>
                <a:gd name="connsiteX0" fmla="*/ 5623113 w 10597582"/>
                <a:gd name="connsiteY0" fmla="*/ 0 h 12898825"/>
                <a:gd name="connsiteX1" fmla="*/ 6777353 w 10597582"/>
                <a:gd name="connsiteY1" fmla="*/ 0 h 12898825"/>
                <a:gd name="connsiteX2" fmla="*/ 10597582 w 10597582"/>
                <a:gd name="connsiteY2" fmla="*/ 6934552 h 12898825"/>
                <a:gd name="connsiteX3" fmla="*/ 0 w 10597582"/>
                <a:gd name="connsiteY3" fmla="*/ 12898825 h 12898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597582" h="12898825">
                  <a:moveTo>
                    <a:pt x="5623113" y="0"/>
                  </a:moveTo>
                  <a:lnTo>
                    <a:pt x="6777353" y="0"/>
                  </a:lnTo>
                  <a:lnTo>
                    <a:pt x="10597582" y="6934552"/>
                  </a:lnTo>
                  <a:lnTo>
                    <a:pt x="0" y="12898825"/>
                  </a:lnTo>
                  <a:close/>
                </a:path>
              </a:pathLst>
            </a:custGeom>
            <a:solidFill>
              <a:srgbClr val="D2141B">
                <a:alpha val="8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83" name="任意多边形 5182"/>
            <p:cNvSpPr/>
            <p:nvPr/>
          </p:nvSpPr>
          <p:spPr>
            <a:xfrm rot="1731016">
              <a:off x="6823145" y="-2533405"/>
              <a:ext cx="8834244" cy="10811745"/>
            </a:xfrm>
            <a:custGeom>
              <a:avLst/>
              <a:gdLst>
                <a:gd name="connsiteX0" fmla="*/ 4713272 w 8834244"/>
                <a:gd name="connsiteY0" fmla="*/ 0 h 10811745"/>
                <a:gd name="connsiteX1" fmla="*/ 5617073 w 8834244"/>
                <a:gd name="connsiteY1" fmla="*/ 0 h 10811745"/>
                <a:gd name="connsiteX2" fmla="*/ 8834244 w 8834244"/>
                <a:gd name="connsiteY2" fmla="*/ 5839871 h 10811745"/>
                <a:gd name="connsiteX3" fmla="*/ 0 w 8834244"/>
                <a:gd name="connsiteY3" fmla="*/ 10811745 h 10811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34244" h="10811745">
                  <a:moveTo>
                    <a:pt x="4713272" y="0"/>
                  </a:moveTo>
                  <a:lnTo>
                    <a:pt x="5617073" y="0"/>
                  </a:lnTo>
                  <a:lnTo>
                    <a:pt x="8834244" y="5839871"/>
                  </a:lnTo>
                  <a:lnTo>
                    <a:pt x="0" y="10811745"/>
                  </a:lnTo>
                  <a:close/>
                </a:path>
              </a:pathLst>
            </a:custGeom>
            <a:noFill/>
            <a:ln>
              <a:solidFill>
                <a:srgbClr val="FFF203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70" t="21058" r="15250" b="19616"/>
          <a:stretch/>
        </p:blipFill>
        <p:spPr>
          <a:xfrm>
            <a:off x="209549" y="166604"/>
            <a:ext cx="1809751" cy="897637"/>
          </a:xfrm>
          <a:prstGeom prst="rect">
            <a:avLst/>
          </a:prstGeom>
        </p:spPr>
      </p:pic>
      <p:sp>
        <p:nvSpPr>
          <p:cNvPr id="5176" name="文本框 5175"/>
          <p:cNvSpPr txBox="1"/>
          <p:nvPr/>
        </p:nvSpPr>
        <p:spPr>
          <a:xfrm>
            <a:off x="9328158" y="1252933"/>
            <a:ext cx="2863842" cy="830997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H-新雅兰" panose="020B0700000000000000" pitchFamily="34" charset="-122"/>
                <a:ea typeface="H-新雅兰" panose="020B0700000000000000" pitchFamily="34" charset="-122"/>
              </a:rPr>
              <a:t>Part 1</a:t>
            </a:r>
            <a:endParaRPr lang="zh-CN" altLang="en-US" sz="4800" dirty="0">
              <a:solidFill>
                <a:schemeClr val="bg1"/>
              </a:solidFill>
              <a:effectLst>
                <a:glow rad="228600">
                  <a:schemeClr val="bg1">
                    <a:alpha val="40000"/>
                  </a:schemeClr>
                </a:glow>
              </a:effectLst>
              <a:latin typeface="H-新雅兰" panose="020B0700000000000000" pitchFamily="34" charset="-122"/>
              <a:ea typeface="H-新雅兰" panose="020B0700000000000000" pitchFamily="34" charset="-122"/>
            </a:endParaRPr>
          </a:p>
        </p:txBody>
      </p:sp>
      <p:sp>
        <p:nvSpPr>
          <p:cNvPr id="5177" name="文本框 5176"/>
          <p:cNvSpPr txBox="1"/>
          <p:nvPr/>
        </p:nvSpPr>
        <p:spPr>
          <a:xfrm>
            <a:off x="3844248" y="2215467"/>
            <a:ext cx="10347131" cy="3637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spc="3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zh-CN" sz="2400" spc="3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  Peace </a:t>
            </a:r>
            <a:r>
              <a:rPr lang="en-US" altLang="zh-CN" sz="2400" spc="3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is a lie</a:t>
            </a:r>
            <a:r>
              <a:rPr lang="en-US" altLang="zh-CN" sz="2400" spc="3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there is</a:t>
            </a:r>
          </a:p>
          <a:p>
            <a:pPr>
              <a:lnSpc>
                <a:spcPct val="120000"/>
              </a:lnSpc>
            </a:pPr>
            <a:r>
              <a:rPr lang="en-US" altLang="zh-CN" sz="2400" spc="3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only </a:t>
            </a:r>
            <a:r>
              <a:rPr lang="en-US" altLang="zh-CN" sz="2400" spc="3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passion. </a:t>
            </a:r>
            <a:r>
              <a:rPr lang="en-US" altLang="zh-CN" sz="2400" spc="3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Through </a:t>
            </a:r>
          </a:p>
          <a:p>
            <a:pPr>
              <a:lnSpc>
                <a:spcPct val="120000"/>
              </a:lnSpc>
            </a:pPr>
            <a:r>
              <a:rPr lang="en-US" altLang="zh-CN" sz="2400" spc="3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passion, I </a:t>
            </a:r>
            <a:r>
              <a:rPr lang="en-US" altLang="zh-CN" sz="2400" spc="3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gain strength. </a:t>
            </a:r>
            <a:endParaRPr lang="en-US" altLang="zh-CN" sz="2400" spc="3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400" spc="3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Through </a:t>
            </a:r>
            <a:r>
              <a:rPr lang="en-US" altLang="zh-CN" sz="2400" spc="3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strength</a:t>
            </a:r>
            <a:r>
              <a:rPr lang="en-US" altLang="zh-CN" sz="2400" spc="3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I </a:t>
            </a:r>
            <a:r>
              <a:rPr lang="en-US" altLang="zh-CN" sz="2400" spc="300" dirty="0" err="1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gainpower</a:t>
            </a:r>
            <a:r>
              <a:rPr lang="en-US" altLang="zh-CN" sz="2400" spc="3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 </a:t>
            </a:r>
            <a:endParaRPr lang="en-US" altLang="zh-CN" sz="2400" spc="3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400" spc="3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Through power </a:t>
            </a:r>
            <a:r>
              <a:rPr lang="en-US" altLang="zh-CN" sz="2400" spc="3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gain victory. </a:t>
            </a:r>
          </a:p>
          <a:p>
            <a:pPr>
              <a:lnSpc>
                <a:spcPct val="120000"/>
              </a:lnSpc>
            </a:pPr>
            <a:r>
              <a:rPr lang="en-US" altLang="zh-CN" sz="2400" spc="3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Through </a:t>
            </a:r>
            <a:r>
              <a:rPr lang="en-US" altLang="zh-CN" sz="2400" spc="3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victory</a:t>
            </a:r>
            <a:r>
              <a:rPr lang="en-US" altLang="zh-CN" sz="2400" spc="3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my </a:t>
            </a:r>
            <a:r>
              <a:rPr lang="en-US" altLang="zh-CN" sz="2400" spc="3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chains </a:t>
            </a:r>
            <a:r>
              <a:rPr lang="en-US" altLang="zh-CN" sz="2400" spc="3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</a:t>
            </a:r>
          </a:p>
          <a:p>
            <a:pPr>
              <a:lnSpc>
                <a:spcPct val="120000"/>
              </a:lnSpc>
            </a:pPr>
            <a:r>
              <a:rPr lang="en-US" altLang="zh-CN" sz="2400" spc="3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are </a:t>
            </a:r>
            <a:r>
              <a:rPr lang="en-US" altLang="zh-CN" sz="2400" spc="3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broken. </a:t>
            </a:r>
            <a:endParaRPr lang="en-US" altLang="zh-CN" sz="2400" spc="3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400" spc="3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zh-CN" sz="2400" spc="3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The </a:t>
            </a:r>
            <a:r>
              <a:rPr lang="en-US" altLang="zh-CN" sz="2400" spc="3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Force shall free me. </a:t>
            </a:r>
            <a:r>
              <a:rPr lang="en-US" altLang="zh-CN" sz="2400" spc="3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</a:t>
            </a:r>
            <a:endParaRPr lang="zh-CN" altLang="en-US" sz="2400" spc="300" dirty="0">
              <a:solidFill>
                <a:schemeClr val="bg1"/>
              </a:solidFill>
              <a:latin typeface="Tahoma" panose="020B0604030504040204" pitchFamily="34" charset="0"/>
              <a:ea typeface="锐字云字库细圆体1.0" panose="02010604000000000000" pitchFamily="2" charset="-122"/>
              <a:cs typeface="Tahoma" panose="020B0604030504040204" pitchFamily="34" charset="0"/>
            </a:endParaRPr>
          </a:p>
        </p:txBody>
      </p:sp>
      <p:pic>
        <p:nvPicPr>
          <p:cNvPr id="4244" name="图片 424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63" r="17649"/>
          <a:stretch/>
        </p:blipFill>
        <p:spPr>
          <a:xfrm flipH="1">
            <a:off x="0" y="1247933"/>
            <a:ext cx="6650909" cy="6186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972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rgbClr val="D2141B">
              <a:alpha val="72000"/>
            </a:srgbClr>
          </a:solidFill>
          <a:ln>
            <a:noFill/>
          </a:ln>
        </p:spPr>
      </p:pic>
      <p:sp>
        <p:nvSpPr>
          <p:cNvPr id="3" name="椭圆 2"/>
          <p:cNvSpPr/>
          <p:nvPr/>
        </p:nvSpPr>
        <p:spPr>
          <a:xfrm rot="15608053">
            <a:off x="4282400" y="1772316"/>
            <a:ext cx="2059667" cy="2059667"/>
          </a:xfrm>
          <a:prstGeom prst="ellipse">
            <a:avLst/>
          </a:prstGeom>
          <a:solidFill>
            <a:srgbClr val="D2141B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 rot="4808053">
            <a:off x="6254903" y="2413003"/>
            <a:ext cx="272616" cy="490709"/>
          </a:xfrm>
          <a:prstGeom prst="triangle">
            <a:avLst/>
          </a:prstGeom>
          <a:solidFill>
            <a:srgbClr val="D2141B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350656" y="2218873"/>
            <a:ext cx="2032000" cy="14063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bg1"/>
                </a:solidFill>
                <a:latin typeface="H-新雅兰" panose="020B0700000000000000" pitchFamily="34" charset="-122"/>
                <a:ea typeface="H-新雅兰" panose="020B0700000000000000" pitchFamily="34" charset="-122"/>
              </a:rPr>
              <a:t>This will be a day long </a:t>
            </a:r>
            <a:r>
              <a:rPr lang="en-US" altLang="zh-CN" dirty="0" smtClean="0">
                <a:solidFill>
                  <a:schemeClr val="bg1"/>
                </a:solidFill>
                <a:latin typeface="H-新雅兰" panose="020B0700000000000000" pitchFamily="34" charset="-122"/>
                <a:ea typeface="H-新雅兰" panose="020B0700000000000000" pitchFamily="34" charset="-122"/>
              </a:rPr>
              <a:t>remembered</a:t>
            </a:r>
          </a:p>
          <a:p>
            <a:pPr>
              <a:lnSpc>
                <a:spcPct val="120000"/>
              </a:lnSpc>
            </a:pPr>
            <a:endParaRPr lang="zh-CN" altLang="en-US" dirty="0">
              <a:solidFill>
                <a:schemeClr val="bg1"/>
              </a:solidFill>
              <a:latin typeface="H-新雅兰" panose="020B0700000000000000" pitchFamily="34" charset="-122"/>
              <a:ea typeface="H-新雅兰" panose="020B0700000000000000" pitchFamily="34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842736" y="4674507"/>
            <a:ext cx="0" cy="1524000"/>
          </a:xfrm>
          <a:prstGeom prst="line">
            <a:avLst/>
          </a:prstGeom>
          <a:ln w="44450">
            <a:solidFill>
              <a:srgbClr val="FFF203"/>
            </a:solidFill>
          </a:ln>
          <a:effectLst>
            <a:glow rad="228600">
              <a:srgbClr val="D2141B">
                <a:alpha val="62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1028700" y="4674122"/>
            <a:ext cx="7010400" cy="1562100"/>
          </a:xfrm>
          <a:prstGeom prst="rect">
            <a:avLst/>
          </a:prstGeom>
          <a:solidFill>
            <a:srgbClr val="D2141B">
              <a:alpha val="8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235529" y="4767943"/>
            <a:ext cx="645885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In honor of the 30th anniversary of the premiere of the original ‘Star Wars’ — back when the biggest explosion came from the last TIE fighter and Han actually shot first — we present to you 30 of the film’s most memorable quotations.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70" t="21058" r="15250" b="19616"/>
          <a:stretch/>
        </p:blipFill>
        <p:spPr>
          <a:xfrm>
            <a:off x="209549" y="166604"/>
            <a:ext cx="1809751" cy="897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0315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11948886" y="4648200"/>
            <a:ext cx="0" cy="1524000"/>
          </a:xfrm>
          <a:prstGeom prst="line">
            <a:avLst/>
          </a:prstGeom>
          <a:ln w="44450">
            <a:solidFill>
              <a:srgbClr val="FFF203"/>
            </a:solidFill>
          </a:ln>
          <a:effectLst>
            <a:glow rad="228600">
              <a:srgbClr val="D2141B">
                <a:alpha val="62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4403049" y="4623008"/>
            <a:ext cx="7334250" cy="1562100"/>
          </a:xfrm>
          <a:prstGeom prst="rect">
            <a:avLst/>
          </a:prstGeom>
          <a:solidFill>
            <a:srgbClr val="D2141B">
              <a:alpha val="8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690986" y="4757259"/>
            <a:ext cx="68770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In honor of the 30th anniversary of the premiere of the original ‘Star Wars’ — back when the biggest explosion came from the last TIE fighter and Han actually shot first — we present to you 30 of the film’s most memorable quotations.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 rot="10446364">
            <a:off x="5482025" y="1876400"/>
            <a:ext cx="2553147" cy="2059667"/>
            <a:chOff x="4083418" y="1772316"/>
            <a:chExt cx="2553147" cy="2059667"/>
          </a:xfrm>
        </p:grpSpPr>
        <p:sp>
          <p:nvSpPr>
            <p:cNvPr id="9" name="椭圆 8"/>
            <p:cNvSpPr/>
            <p:nvPr/>
          </p:nvSpPr>
          <p:spPr>
            <a:xfrm rot="15608053">
              <a:off x="4282400" y="1772316"/>
              <a:ext cx="2059667" cy="2059667"/>
            </a:xfrm>
            <a:prstGeom prst="ellipse">
              <a:avLst/>
            </a:prstGeom>
            <a:solidFill>
              <a:srgbClr val="D2141B">
                <a:alpha val="7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等腰三角形 9"/>
            <p:cNvSpPr/>
            <p:nvPr/>
          </p:nvSpPr>
          <p:spPr>
            <a:xfrm rot="4194548">
              <a:off x="6254903" y="2413003"/>
              <a:ext cx="272616" cy="490709"/>
            </a:xfrm>
            <a:prstGeom prst="triangle">
              <a:avLst/>
            </a:prstGeom>
            <a:solidFill>
              <a:srgbClr val="D2141B">
                <a:alpha val="7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 rot="11153636">
              <a:off x="4083418" y="2348697"/>
              <a:ext cx="2194927" cy="8119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000" dirty="0">
                  <a:solidFill>
                    <a:schemeClr val="bg1"/>
                  </a:solidFill>
                  <a:latin typeface="H-新雅兰" panose="020B0700000000000000" pitchFamily="34" charset="-122"/>
                  <a:ea typeface="H-新雅兰" panose="020B0700000000000000" pitchFamily="34" charset="-122"/>
                </a:rPr>
                <a:t>What a piece of junk</a:t>
              </a:r>
              <a:endParaRPr lang="zh-CN" altLang="en-US" sz="2000" dirty="0">
                <a:solidFill>
                  <a:schemeClr val="bg1"/>
                </a:solidFill>
                <a:latin typeface="H-新雅兰" panose="020B0700000000000000" pitchFamily="34" charset="-122"/>
                <a:ea typeface="H-新雅兰" panose="020B0700000000000000" pitchFamily="34" charset="-122"/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70" t="21058" r="15250" b="19616"/>
          <a:stretch/>
        </p:blipFill>
        <p:spPr>
          <a:xfrm>
            <a:off x="209549" y="166604"/>
            <a:ext cx="1809751" cy="897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306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424725" cy="7315834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 flipH="1">
            <a:off x="-929921" y="-2035024"/>
            <a:ext cx="10597582" cy="12898825"/>
            <a:chOff x="5544006" y="-3350089"/>
            <a:chExt cx="10597582" cy="12898825"/>
          </a:xfrm>
        </p:grpSpPr>
        <p:sp>
          <p:nvSpPr>
            <p:cNvPr id="21" name="任意多边形 20"/>
            <p:cNvSpPr/>
            <p:nvPr/>
          </p:nvSpPr>
          <p:spPr>
            <a:xfrm rot="1731016">
              <a:off x="5544006" y="-3350089"/>
              <a:ext cx="10597582" cy="12898825"/>
            </a:xfrm>
            <a:custGeom>
              <a:avLst/>
              <a:gdLst>
                <a:gd name="connsiteX0" fmla="*/ 5623113 w 10597582"/>
                <a:gd name="connsiteY0" fmla="*/ 0 h 12898825"/>
                <a:gd name="connsiteX1" fmla="*/ 6777353 w 10597582"/>
                <a:gd name="connsiteY1" fmla="*/ 0 h 12898825"/>
                <a:gd name="connsiteX2" fmla="*/ 10597582 w 10597582"/>
                <a:gd name="connsiteY2" fmla="*/ 6934552 h 12898825"/>
                <a:gd name="connsiteX3" fmla="*/ 0 w 10597582"/>
                <a:gd name="connsiteY3" fmla="*/ 12898825 h 12898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597582" h="12898825">
                  <a:moveTo>
                    <a:pt x="5623113" y="0"/>
                  </a:moveTo>
                  <a:lnTo>
                    <a:pt x="6777353" y="0"/>
                  </a:lnTo>
                  <a:lnTo>
                    <a:pt x="10597582" y="6934552"/>
                  </a:lnTo>
                  <a:lnTo>
                    <a:pt x="0" y="12898825"/>
                  </a:lnTo>
                  <a:close/>
                </a:path>
              </a:pathLst>
            </a:custGeom>
            <a:solidFill>
              <a:srgbClr val="D2141B">
                <a:alpha val="8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 rot="1731016">
              <a:off x="6823145" y="-2533405"/>
              <a:ext cx="8834244" cy="10811745"/>
            </a:xfrm>
            <a:custGeom>
              <a:avLst/>
              <a:gdLst>
                <a:gd name="connsiteX0" fmla="*/ 4713272 w 8834244"/>
                <a:gd name="connsiteY0" fmla="*/ 0 h 10811745"/>
                <a:gd name="connsiteX1" fmla="*/ 5617073 w 8834244"/>
                <a:gd name="connsiteY1" fmla="*/ 0 h 10811745"/>
                <a:gd name="connsiteX2" fmla="*/ 8834244 w 8834244"/>
                <a:gd name="connsiteY2" fmla="*/ 5839871 h 10811745"/>
                <a:gd name="connsiteX3" fmla="*/ 0 w 8834244"/>
                <a:gd name="connsiteY3" fmla="*/ 10811745 h 10811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34244" h="10811745">
                  <a:moveTo>
                    <a:pt x="4713272" y="0"/>
                  </a:moveTo>
                  <a:lnTo>
                    <a:pt x="5617073" y="0"/>
                  </a:lnTo>
                  <a:lnTo>
                    <a:pt x="8834244" y="5839871"/>
                  </a:lnTo>
                  <a:lnTo>
                    <a:pt x="0" y="10811745"/>
                  </a:lnTo>
                  <a:close/>
                </a:path>
              </a:pathLst>
            </a:custGeom>
            <a:noFill/>
            <a:ln>
              <a:solidFill>
                <a:srgbClr val="FFF203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57" r="40937"/>
          <a:stretch/>
        </p:blipFill>
        <p:spPr>
          <a:xfrm>
            <a:off x="7894690" y="1352550"/>
            <a:ext cx="4297310" cy="5505450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589655" y="1362215"/>
            <a:ext cx="34627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800">
                <a:solidFill>
                  <a:schemeClr val="bg1"/>
                </a:solidFill>
                <a:effectLst>
                  <a:glow rad="228600">
                    <a:srgbClr val="D2141B"/>
                  </a:glow>
                </a:effectLst>
                <a:latin typeface="H-新雅兰" panose="020B0700000000000000" pitchFamily="34" charset="-122"/>
                <a:ea typeface="H-新雅兰" panose="020B0700000000000000" pitchFamily="34" charset="-122"/>
              </a:defRPr>
            </a:lvl1pPr>
          </a:lstStyle>
          <a:p>
            <a:r>
              <a:rPr lang="en-US" altLang="zh-CN" sz="4000" dirty="0">
                <a:effectLst>
                  <a:glow rad="228600">
                    <a:schemeClr val="bg1">
                      <a:alpha val="40000"/>
                    </a:schemeClr>
                  </a:glow>
                </a:effectLst>
              </a:rPr>
              <a:t>Part 2</a:t>
            </a:r>
            <a:endParaRPr lang="zh-CN" altLang="en-US" sz="4000" dirty="0">
              <a:effectLst>
                <a:glow rad="228600">
                  <a:schemeClr val="bg1">
                    <a:alpha val="40000"/>
                  </a:schemeClr>
                </a:glow>
              </a:effectLst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48598" y="2291667"/>
            <a:ext cx="10347131" cy="319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spc="3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Peace </a:t>
            </a:r>
            <a:r>
              <a:rPr lang="en-US" altLang="zh-CN" sz="2400" spc="3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is a lie</a:t>
            </a:r>
            <a:r>
              <a:rPr lang="en-US" altLang="zh-CN" sz="2400" spc="3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there is</a:t>
            </a:r>
          </a:p>
          <a:p>
            <a:pPr>
              <a:lnSpc>
                <a:spcPct val="120000"/>
              </a:lnSpc>
            </a:pPr>
            <a:r>
              <a:rPr lang="en-US" altLang="zh-CN" sz="2400" spc="3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only </a:t>
            </a:r>
            <a:r>
              <a:rPr lang="en-US" altLang="zh-CN" sz="2400" spc="3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passion. </a:t>
            </a:r>
            <a:r>
              <a:rPr lang="en-US" altLang="zh-CN" sz="2400" spc="3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Through </a:t>
            </a:r>
          </a:p>
          <a:p>
            <a:pPr>
              <a:lnSpc>
                <a:spcPct val="120000"/>
              </a:lnSpc>
            </a:pPr>
            <a:r>
              <a:rPr lang="en-US" altLang="zh-CN" sz="2400" spc="3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passion, I </a:t>
            </a:r>
            <a:r>
              <a:rPr lang="en-US" altLang="zh-CN" sz="2400" spc="3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gain strength. </a:t>
            </a:r>
            <a:endParaRPr lang="en-US" altLang="zh-CN" sz="2400" spc="3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400" spc="3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Through </a:t>
            </a:r>
            <a:r>
              <a:rPr lang="en-US" altLang="zh-CN" sz="2400" spc="3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strength</a:t>
            </a:r>
            <a:r>
              <a:rPr lang="en-US" altLang="zh-CN" sz="2400" spc="3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I </a:t>
            </a:r>
            <a:r>
              <a:rPr lang="en-US" altLang="zh-CN" sz="2400" spc="300" dirty="0" err="1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gainpower</a:t>
            </a:r>
            <a:r>
              <a:rPr lang="en-US" altLang="zh-CN" sz="2400" spc="3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 </a:t>
            </a:r>
            <a:endParaRPr lang="en-US" altLang="zh-CN" sz="2400" spc="3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400" spc="3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Through power </a:t>
            </a:r>
            <a:r>
              <a:rPr lang="en-US" altLang="zh-CN" sz="2400" spc="3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gain victory. </a:t>
            </a:r>
          </a:p>
          <a:p>
            <a:pPr>
              <a:lnSpc>
                <a:spcPct val="120000"/>
              </a:lnSpc>
            </a:pPr>
            <a:r>
              <a:rPr lang="en-US" altLang="zh-CN" sz="2400" spc="3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Through </a:t>
            </a:r>
            <a:r>
              <a:rPr lang="en-US" altLang="zh-CN" sz="2400" spc="3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victory</a:t>
            </a:r>
            <a:r>
              <a:rPr lang="en-US" altLang="zh-CN" sz="2400" spc="3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my chains are </a:t>
            </a:r>
            <a:r>
              <a:rPr lang="en-US" altLang="zh-CN" sz="2400" spc="3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broken. </a:t>
            </a:r>
            <a:endParaRPr lang="en-US" altLang="zh-CN" sz="2400" spc="3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400" spc="3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</a:t>
            </a:r>
            <a:r>
              <a:rPr lang="en-US" altLang="zh-CN" sz="2400" spc="3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Force shall free me. </a:t>
            </a:r>
            <a:r>
              <a:rPr lang="en-US" altLang="zh-CN" sz="2400" spc="3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</a:t>
            </a:r>
            <a:endParaRPr lang="zh-CN" altLang="en-US" sz="2400" spc="300" dirty="0">
              <a:solidFill>
                <a:schemeClr val="bg1"/>
              </a:solidFill>
              <a:latin typeface="Tahoma" panose="020B0604030504040204" pitchFamily="34" charset="0"/>
              <a:ea typeface="锐字云字库细圆体1.0" panose="02010604000000000000" pitchFamily="2" charset="-122"/>
              <a:cs typeface="Tahoma" panose="020B0604030504040204" pitchFamily="34" charset="0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70" t="21058" r="15250" b="19616"/>
          <a:stretch/>
        </p:blipFill>
        <p:spPr>
          <a:xfrm>
            <a:off x="10210799" y="280904"/>
            <a:ext cx="1809751" cy="897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9964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45"/>
          <a:stretch/>
        </p:blipFill>
        <p:spPr>
          <a:xfrm>
            <a:off x="0" y="-103239"/>
            <a:ext cx="12192000" cy="696123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-190500" y="4857750"/>
            <a:ext cx="12611100" cy="2209800"/>
          </a:xfrm>
          <a:prstGeom prst="rect">
            <a:avLst/>
          </a:prstGeom>
          <a:solidFill>
            <a:srgbClr val="D2141B">
              <a:alpha val="83000"/>
            </a:srgbClr>
          </a:solidFill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38036" y="5538309"/>
            <a:ext cx="120539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In honor of the 30th anniversary of the premiere of the original ‘Star Wars’ — back when the biggest explosion came from the last TIE fighter and Han actually shot first — we present to you 30 of the film’s most memorable quotations.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7650" y="4972050"/>
            <a:ext cx="2247900" cy="523220"/>
          </a:xfrm>
          <a:prstGeom prst="rect">
            <a:avLst/>
          </a:prstGeom>
          <a:solidFill>
            <a:srgbClr val="EED315"/>
          </a:solidFill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D2141B"/>
                </a:solidFill>
                <a:latin typeface="H-新雅兰" panose="020B0700000000000000" pitchFamily="34" charset="-122"/>
                <a:ea typeface="H-新雅兰" panose="020B0700000000000000" pitchFamily="34" charset="-122"/>
              </a:rPr>
              <a:t>Star wars</a:t>
            </a:r>
            <a:endParaRPr lang="zh-CN" altLang="en-US" sz="2800" dirty="0">
              <a:solidFill>
                <a:srgbClr val="D2141B"/>
              </a:solidFill>
              <a:latin typeface="H-新雅兰" panose="020B0700000000000000" pitchFamily="34" charset="-122"/>
              <a:ea typeface="H-新雅兰" panose="020B0700000000000000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70" t="21058" r="15250" b="19616"/>
          <a:stretch/>
        </p:blipFill>
        <p:spPr>
          <a:xfrm>
            <a:off x="209549" y="166604"/>
            <a:ext cx="1809751" cy="897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020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70" t="21058" r="15250" b="19616"/>
          <a:stretch/>
        </p:blipFill>
        <p:spPr>
          <a:xfrm>
            <a:off x="10210799" y="280904"/>
            <a:ext cx="1809751" cy="89763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2114550"/>
            <a:ext cx="12192000" cy="2762250"/>
          </a:xfrm>
          <a:prstGeom prst="rect">
            <a:avLst/>
          </a:prstGeom>
          <a:solidFill>
            <a:srgbClr val="D2141B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71" name="图表 70"/>
          <p:cNvGraphicFramePr/>
          <p:nvPr>
            <p:extLst>
              <p:ext uri="{D42A27DB-BD31-4B8C-83A1-F6EECF244321}">
                <p14:modId xmlns:p14="http://schemas.microsoft.com/office/powerpoint/2010/main" val="438395602"/>
              </p:ext>
            </p:extLst>
          </p:nvPr>
        </p:nvGraphicFramePr>
        <p:xfrm>
          <a:off x="3420845" y="2436762"/>
          <a:ext cx="1950518" cy="20847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2" name="图表 71"/>
          <p:cNvGraphicFramePr/>
          <p:nvPr>
            <p:extLst>
              <p:ext uri="{D42A27DB-BD31-4B8C-83A1-F6EECF244321}">
                <p14:modId xmlns:p14="http://schemas.microsoft.com/office/powerpoint/2010/main" val="143693357"/>
              </p:ext>
            </p:extLst>
          </p:nvPr>
        </p:nvGraphicFramePr>
        <p:xfrm>
          <a:off x="476250" y="2436762"/>
          <a:ext cx="1950518" cy="20847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73" name="图表 72"/>
          <p:cNvGraphicFramePr/>
          <p:nvPr>
            <p:extLst>
              <p:ext uri="{D42A27DB-BD31-4B8C-83A1-F6EECF244321}">
                <p14:modId xmlns:p14="http://schemas.microsoft.com/office/powerpoint/2010/main" val="1172827232"/>
              </p:ext>
            </p:extLst>
          </p:nvPr>
        </p:nvGraphicFramePr>
        <p:xfrm>
          <a:off x="6305154" y="2436762"/>
          <a:ext cx="1950518" cy="20847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87" name="矩形 86"/>
          <p:cNvSpPr/>
          <p:nvPr/>
        </p:nvSpPr>
        <p:spPr>
          <a:xfrm>
            <a:off x="1096096" y="3588969"/>
            <a:ext cx="74284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050" smtClean="0">
                <a:solidFill>
                  <a:prstClr val="white"/>
                </a:solidFill>
                <a:ea typeface="微软雅黑 Light"/>
              </a:rPr>
              <a:t>TEXT HERE</a:t>
            </a:r>
            <a:endParaRPr lang="en-US" altLang="zh-CN" sz="1050" dirty="0" smtClean="0">
              <a:solidFill>
                <a:prstClr val="white"/>
              </a:solidFill>
              <a:ea typeface="微软雅黑 Light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4018979" y="3588969"/>
            <a:ext cx="74284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050" smtClean="0">
                <a:solidFill>
                  <a:prstClr val="white"/>
                </a:solidFill>
                <a:ea typeface="微软雅黑 Light"/>
              </a:rPr>
              <a:t>TEXT HERE</a:t>
            </a:r>
            <a:endParaRPr lang="en-US" altLang="zh-CN" sz="1050" dirty="0" smtClean="0">
              <a:solidFill>
                <a:prstClr val="white"/>
              </a:solidFill>
              <a:ea typeface="微软雅黑 Light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6919601" y="3588969"/>
            <a:ext cx="74284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050" smtClean="0">
                <a:solidFill>
                  <a:prstClr val="white"/>
                </a:solidFill>
                <a:ea typeface="微软雅黑 Light"/>
              </a:rPr>
              <a:t>TEXT HERE</a:t>
            </a:r>
            <a:endParaRPr lang="en-US" altLang="zh-CN" sz="1050" dirty="0" smtClean="0">
              <a:solidFill>
                <a:prstClr val="white"/>
              </a:solidFill>
              <a:ea typeface="微软雅黑 Light"/>
            </a:endParaRPr>
          </a:p>
        </p:txBody>
      </p:sp>
      <p:cxnSp>
        <p:nvCxnSpPr>
          <p:cNvPr id="90" name="直接连接符 89"/>
          <p:cNvCxnSpPr/>
          <p:nvPr/>
        </p:nvCxnSpPr>
        <p:spPr>
          <a:xfrm>
            <a:off x="2297465" y="3460302"/>
            <a:ext cx="1291496" cy="0"/>
          </a:xfrm>
          <a:prstGeom prst="line">
            <a:avLst/>
          </a:prstGeom>
          <a:noFill/>
          <a:ln w="635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  <p:cxnSp>
        <p:nvCxnSpPr>
          <p:cNvPr id="91" name="直接连接符 90"/>
          <p:cNvCxnSpPr/>
          <p:nvPr/>
        </p:nvCxnSpPr>
        <p:spPr>
          <a:xfrm>
            <a:off x="5233828" y="3460302"/>
            <a:ext cx="1291496" cy="0"/>
          </a:xfrm>
          <a:prstGeom prst="line">
            <a:avLst/>
          </a:prstGeom>
          <a:noFill/>
          <a:ln w="635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  <p:cxnSp>
        <p:nvCxnSpPr>
          <p:cNvPr id="92" name="直接连接符 91"/>
          <p:cNvCxnSpPr/>
          <p:nvPr/>
        </p:nvCxnSpPr>
        <p:spPr>
          <a:xfrm>
            <a:off x="8703128" y="2476500"/>
            <a:ext cx="0" cy="2236107"/>
          </a:xfrm>
          <a:prstGeom prst="line">
            <a:avLst/>
          </a:prstGeom>
          <a:ln w="44450">
            <a:solidFill>
              <a:srgbClr val="FFF203"/>
            </a:solidFill>
          </a:ln>
          <a:effectLst>
            <a:glow rad="228600">
              <a:srgbClr val="D2141B">
                <a:alpha val="62000"/>
              </a:srgb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8864600" y="2567285"/>
            <a:ext cx="33274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spc="300" dirty="0">
                <a:solidFill>
                  <a:schemeClr val="bg1"/>
                </a:solidFill>
              </a:rPr>
              <a:t>This is some rescue. You came in here and you didn’t have a plan for getting out</a:t>
            </a:r>
            <a:r>
              <a:rPr lang="en-US" altLang="zh-CN" sz="2000" spc="300" dirty="0" smtClean="0">
                <a:solidFill>
                  <a:schemeClr val="bg1"/>
                </a:solidFill>
              </a:rPr>
              <a:t>?” “</a:t>
            </a:r>
            <a:r>
              <a:rPr lang="en-US" altLang="zh-CN" sz="2000" spc="300" dirty="0">
                <a:solidFill>
                  <a:schemeClr val="bg1"/>
                </a:solidFill>
              </a:rPr>
              <a:t>He’s the brains, sweetheart!” </a:t>
            </a:r>
            <a:endParaRPr lang="zh-CN" altLang="en-US" sz="2000" spc="300" dirty="0">
              <a:solidFill>
                <a:schemeClr val="bg1"/>
              </a:solidFill>
            </a:endParaRPr>
          </a:p>
        </p:txBody>
      </p:sp>
      <p:sp>
        <p:nvSpPr>
          <p:cNvPr id="95" name="Clock"/>
          <p:cNvSpPr>
            <a:spLocks noEditPoints="1"/>
          </p:cNvSpPr>
          <p:nvPr/>
        </p:nvSpPr>
        <p:spPr bwMode="auto">
          <a:xfrm>
            <a:off x="1228339" y="3099412"/>
            <a:ext cx="482062" cy="482069"/>
          </a:xfrm>
          <a:custGeom>
            <a:avLst/>
            <a:gdLst>
              <a:gd name="T0" fmla="*/ 198 w 396"/>
              <a:gd name="T1" fmla="*/ 0 h 396"/>
              <a:gd name="T2" fmla="*/ 0 w 396"/>
              <a:gd name="T3" fmla="*/ 198 h 396"/>
              <a:gd name="T4" fmla="*/ 198 w 396"/>
              <a:gd name="T5" fmla="*/ 396 h 396"/>
              <a:gd name="T6" fmla="*/ 396 w 396"/>
              <a:gd name="T7" fmla="*/ 198 h 396"/>
              <a:gd name="T8" fmla="*/ 198 w 396"/>
              <a:gd name="T9" fmla="*/ 0 h 396"/>
              <a:gd name="T10" fmla="*/ 198 w 396"/>
              <a:gd name="T11" fmla="*/ 28 h 396"/>
              <a:gd name="T12" fmla="*/ 368 w 396"/>
              <a:gd name="T13" fmla="*/ 198 h 396"/>
              <a:gd name="T14" fmla="*/ 198 w 396"/>
              <a:gd name="T15" fmla="*/ 368 h 396"/>
              <a:gd name="T16" fmla="*/ 28 w 396"/>
              <a:gd name="T17" fmla="*/ 198 h 396"/>
              <a:gd name="T18" fmla="*/ 198 w 396"/>
              <a:gd name="T19" fmla="*/ 28 h 396"/>
              <a:gd name="T20" fmla="*/ 198 w 396"/>
              <a:gd name="T21" fmla="*/ 46 h 396"/>
              <a:gd name="T22" fmla="*/ 189 w 396"/>
              <a:gd name="T23" fmla="*/ 55 h 396"/>
              <a:gd name="T24" fmla="*/ 189 w 396"/>
              <a:gd name="T25" fmla="*/ 88 h 396"/>
              <a:gd name="T26" fmla="*/ 207 w 396"/>
              <a:gd name="T27" fmla="*/ 88 h 396"/>
              <a:gd name="T28" fmla="*/ 207 w 396"/>
              <a:gd name="T29" fmla="*/ 55 h 396"/>
              <a:gd name="T30" fmla="*/ 198 w 396"/>
              <a:gd name="T31" fmla="*/ 46 h 396"/>
              <a:gd name="T32" fmla="*/ 280 w 396"/>
              <a:gd name="T33" fmla="*/ 79 h 396"/>
              <a:gd name="T34" fmla="*/ 272 w 396"/>
              <a:gd name="T35" fmla="*/ 83 h 396"/>
              <a:gd name="T36" fmla="*/ 192 w 396"/>
              <a:gd name="T37" fmla="*/ 192 h 396"/>
              <a:gd name="T38" fmla="*/ 189 w 396"/>
              <a:gd name="T39" fmla="*/ 198 h 396"/>
              <a:gd name="T40" fmla="*/ 189 w 396"/>
              <a:gd name="T41" fmla="*/ 198 h 396"/>
              <a:gd name="T42" fmla="*/ 191 w 396"/>
              <a:gd name="T43" fmla="*/ 203 h 396"/>
              <a:gd name="T44" fmla="*/ 195 w 396"/>
              <a:gd name="T45" fmla="*/ 206 h 396"/>
              <a:gd name="T46" fmla="*/ 279 w 396"/>
              <a:gd name="T47" fmla="*/ 259 h 396"/>
              <a:gd name="T48" fmla="*/ 286 w 396"/>
              <a:gd name="T49" fmla="*/ 260 h 396"/>
              <a:gd name="T50" fmla="*/ 291 w 396"/>
              <a:gd name="T51" fmla="*/ 256 h 396"/>
              <a:gd name="T52" fmla="*/ 292 w 396"/>
              <a:gd name="T53" fmla="*/ 249 h 396"/>
              <a:gd name="T54" fmla="*/ 288 w 396"/>
              <a:gd name="T55" fmla="*/ 244 h 396"/>
              <a:gd name="T56" fmla="*/ 211 w 396"/>
              <a:gd name="T57" fmla="*/ 196 h 396"/>
              <a:gd name="T58" fmla="*/ 287 w 396"/>
              <a:gd name="T59" fmla="*/ 93 h 396"/>
              <a:gd name="T60" fmla="*/ 288 w 396"/>
              <a:gd name="T61" fmla="*/ 89 h 396"/>
              <a:gd name="T62" fmla="*/ 288 w 396"/>
              <a:gd name="T63" fmla="*/ 84 h 396"/>
              <a:gd name="T64" fmla="*/ 284 w 396"/>
              <a:gd name="T65" fmla="*/ 80 h 396"/>
              <a:gd name="T66" fmla="*/ 280 w 396"/>
              <a:gd name="T67" fmla="*/ 79 h 396"/>
              <a:gd name="T68" fmla="*/ 55 w 396"/>
              <a:gd name="T69" fmla="*/ 189 h 396"/>
              <a:gd name="T70" fmla="*/ 55 w 396"/>
              <a:gd name="T71" fmla="*/ 207 h 396"/>
              <a:gd name="T72" fmla="*/ 88 w 396"/>
              <a:gd name="T73" fmla="*/ 207 h 396"/>
              <a:gd name="T74" fmla="*/ 88 w 396"/>
              <a:gd name="T75" fmla="*/ 189 h 396"/>
              <a:gd name="T76" fmla="*/ 55 w 396"/>
              <a:gd name="T77" fmla="*/ 189 h 396"/>
              <a:gd name="T78" fmla="*/ 308 w 396"/>
              <a:gd name="T79" fmla="*/ 189 h 396"/>
              <a:gd name="T80" fmla="*/ 308 w 396"/>
              <a:gd name="T81" fmla="*/ 207 h 396"/>
              <a:gd name="T82" fmla="*/ 341 w 396"/>
              <a:gd name="T83" fmla="*/ 207 h 396"/>
              <a:gd name="T84" fmla="*/ 341 w 396"/>
              <a:gd name="T85" fmla="*/ 189 h 396"/>
              <a:gd name="T86" fmla="*/ 308 w 396"/>
              <a:gd name="T87" fmla="*/ 189 h 396"/>
              <a:gd name="T88" fmla="*/ 198 w 396"/>
              <a:gd name="T89" fmla="*/ 299 h 396"/>
              <a:gd name="T90" fmla="*/ 189 w 396"/>
              <a:gd name="T91" fmla="*/ 308 h 396"/>
              <a:gd name="T92" fmla="*/ 189 w 396"/>
              <a:gd name="T93" fmla="*/ 341 h 396"/>
              <a:gd name="T94" fmla="*/ 207 w 396"/>
              <a:gd name="T95" fmla="*/ 341 h 396"/>
              <a:gd name="T96" fmla="*/ 207 w 396"/>
              <a:gd name="T97" fmla="*/ 308 h 396"/>
              <a:gd name="T98" fmla="*/ 198 w 396"/>
              <a:gd name="T99" fmla="*/ 299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96" h="396">
                <a:moveTo>
                  <a:pt x="198" y="0"/>
                </a:moveTo>
                <a:cubicBezTo>
                  <a:pt x="89" y="0"/>
                  <a:pt x="0" y="89"/>
                  <a:pt x="0" y="198"/>
                </a:cubicBezTo>
                <a:cubicBezTo>
                  <a:pt x="0" y="307"/>
                  <a:pt x="89" y="396"/>
                  <a:pt x="198" y="396"/>
                </a:cubicBezTo>
                <a:cubicBezTo>
                  <a:pt x="307" y="396"/>
                  <a:pt x="396" y="307"/>
                  <a:pt x="396" y="198"/>
                </a:cubicBezTo>
                <a:cubicBezTo>
                  <a:pt x="396" y="89"/>
                  <a:pt x="307" y="0"/>
                  <a:pt x="198" y="0"/>
                </a:cubicBezTo>
                <a:close/>
                <a:moveTo>
                  <a:pt x="198" y="28"/>
                </a:moveTo>
                <a:cubicBezTo>
                  <a:pt x="292" y="28"/>
                  <a:pt x="368" y="104"/>
                  <a:pt x="368" y="198"/>
                </a:cubicBezTo>
                <a:cubicBezTo>
                  <a:pt x="368" y="292"/>
                  <a:pt x="292" y="368"/>
                  <a:pt x="198" y="368"/>
                </a:cubicBezTo>
                <a:cubicBezTo>
                  <a:pt x="104" y="368"/>
                  <a:pt x="28" y="292"/>
                  <a:pt x="28" y="198"/>
                </a:cubicBezTo>
                <a:cubicBezTo>
                  <a:pt x="28" y="104"/>
                  <a:pt x="104" y="28"/>
                  <a:pt x="198" y="28"/>
                </a:cubicBezTo>
                <a:close/>
                <a:moveTo>
                  <a:pt x="198" y="46"/>
                </a:moveTo>
                <a:cubicBezTo>
                  <a:pt x="193" y="46"/>
                  <a:pt x="189" y="51"/>
                  <a:pt x="189" y="55"/>
                </a:cubicBezTo>
                <a:lnTo>
                  <a:pt x="189" y="88"/>
                </a:lnTo>
                <a:cubicBezTo>
                  <a:pt x="189" y="97"/>
                  <a:pt x="207" y="97"/>
                  <a:pt x="207" y="88"/>
                </a:cubicBezTo>
                <a:lnTo>
                  <a:pt x="207" y="55"/>
                </a:lnTo>
                <a:cubicBezTo>
                  <a:pt x="207" y="51"/>
                  <a:pt x="203" y="46"/>
                  <a:pt x="198" y="46"/>
                </a:cubicBezTo>
                <a:close/>
                <a:moveTo>
                  <a:pt x="280" y="79"/>
                </a:moveTo>
                <a:cubicBezTo>
                  <a:pt x="277" y="79"/>
                  <a:pt x="274" y="80"/>
                  <a:pt x="272" y="83"/>
                </a:cubicBezTo>
                <a:lnTo>
                  <a:pt x="192" y="192"/>
                </a:lnTo>
                <a:cubicBezTo>
                  <a:pt x="190" y="194"/>
                  <a:pt x="189" y="196"/>
                  <a:pt x="189" y="198"/>
                </a:cubicBezTo>
                <a:lnTo>
                  <a:pt x="189" y="198"/>
                </a:lnTo>
                <a:cubicBezTo>
                  <a:pt x="189" y="200"/>
                  <a:pt x="190" y="202"/>
                  <a:pt x="191" y="203"/>
                </a:cubicBezTo>
                <a:cubicBezTo>
                  <a:pt x="191" y="204"/>
                  <a:pt x="192" y="205"/>
                  <a:pt x="195" y="206"/>
                </a:cubicBezTo>
                <a:lnTo>
                  <a:pt x="279" y="259"/>
                </a:lnTo>
                <a:cubicBezTo>
                  <a:pt x="281" y="260"/>
                  <a:pt x="283" y="260"/>
                  <a:pt x="286" y="260"/>
                </a:cubicBezTo>
                <a:cubicBezTo>
                  <a:pt x="288" y="259"/>
                  <a:pt x="290" y="258"/>
                  <a:pt x="291" y="256"/>
                </a:cubicBezTo>
                <a:cubicBezTo>
                  <a:pt x="292" y="254"/>
                  <a:pt x="293" y="251"/>
                  <a:pt x="292" y="249"/>
                </a:cubicBezTo>
                <a:cubicBezTo>
                  <a:pt x="292" y="247"/>
                  <a:pt x="290" y="245"/>
                  <a:pt x="288" y="244"/>
                </a:cubicBezTo>
                <a:lnTo>
                  <a:pt x="211" y="196"/>
                </a:lnTo>
                <a:lnTo>
                  <a:pt x="287" y="93"/>
                </a:lnTo>
                <a:cubicBezTo>
                  <a:pt x="288" y="92"/>
                  <a:pt x="288" y="90"/>
                  <a:pt x="288" y="89"/>
                </a:cubicBezTo>
                <a:cubicBezTo>
                  <a:pt x="289" y="87"/>
                  <a:pt x="288" y="85"/>
                  <a:pt x="288" y="84"/>
                </a:cubicBezTo>
                <a:cubicBezTo>
                  <a:pt x="287" y="82"/>
                  <a:pt x="286" y="81"/>
                  <a:pt x="284" y="80"/>
                </a:cubicBezTo>
                <a:cubicBezTo>
                  <a:pt x="283" y="79"/>
                  <a:pt x="281" y="79"/>
                  <a:pt x="280" y="79"/>
                </a:cubicBezTo>
                <a:close/>
                <a:moveTo>
                  <a:pt x="55" y="189"/>
                </a:moveTo>
                <a:cubicBezTo>
                  <a:pt x="46" y="189"/>
                  <a:pt x="46" y="207"/>
                  <a:pt x="55" y="207"/>
                </a:cubicBezTo>
                <a:lnTo>
                  <a:pt x="88" y="207"/>
                </a:lnTo>
                <a:cubicBezTo>
                  <a:pt x="97" y="207"/>
                  <a:pt x="97" y="189"/>
                  <a:pt x="88" y="189"/>
                </a:cubicBezTo>
                <a:lnTo>
                  <a:pt x="55" y="189"/>
                </a:lnTo>
                <a:close/>
                <a:moveTo>
                  <a:pt x="308" y="189"/>
                </a:moveTo>
                <a:cubicBezTo>
                  <a:pt x="299" y="189"/>
                  <a:pt x="299" y="207"/>
                  <a:pt x="308" y="207"/>
                </a:cubicBezTo>
                <a:lnTo>
                  <a:pt x="341" y="207"/>
                </a:lnTo>
                <a:cubicBezTo>
                  <a:pt x="350" y="207"/>
                  <a:pt x="350" y="189"/>
                  <a:pt x="341" y="189"/>
                </a:cubicBezTo>
                <a:lnTo>
                  <a:pt x="308" y="189"/>
                </a:lnTo>
                <a:close/>
                <a:moveTo>
                  <a:pt x="198" y="299"/>
                </a:moveTo>
                <a:cubicBezTo>
                  <a:pt x="193" y="299"/>
                  <a:pt x="189" y="304"/>
                  <a:pt x="189" y="308"/>
                </a:cubicBezTo>
                <a:lnTo>
                  <a:pt x="189" y="341"/>
                </a:lnTo>
                <a:cubicBezTo>
                  <a:pt x="189" y="350"/>
                  <a:pt x="207" y="350"/>
                  <a:pt x="207" y="341"/>
                </a:cubicBezTo>
                <a:lnTo>
                  <a:pt x="207" y="308"/>
                </a:lnTo>
                <a:cubicBezTo>
                  <a:pt x="207" y="303"/>
                  <a:pt x="203" y="299"/>
                  <a:pt x="198" y="299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900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96" name="Configuration"/>
          <p:cNvSpPr>
            <a:spLocks noEditPoints="1"/>
          </p:cNvSpPr>
          <p:nvPr/>
        </p:nvSpPr>
        <p:spPr bwMode="auto">
          <a:xfrm>
            <a:off x="4164059" y="3071018"/>
            <a:ext cx="455566" cy="460574"/>
          </a:xfrm>
          <a:custGeom>
            <a:avLst/>
            <a:gdLst>
              <a:gd name="T0" fmla="*/ 163 w 396"/>
              <a:gd name="T1" fmla="*/ 7 h 397"/>
              <a:gd name="T2" fmla="*/ 131 w 396"/>
              <a:gd name="T3" fmla="*/ 63 h 397"/>
              <a:gd name="T4" fmla="*/ 77 w 396"/>
              <a:gd name="T5" fmla="*/ 41 h 397"/>
              <a:gd name="T6" fmla="*/ 44 w 396"/>
              <a:gd name="T7" fmla="*/ 95 h 397"/>
              <a:gd name="T8" fmla="*/ 17 w 396"/>
              <a:gd name="T9" fmla="*/ 157 h 397"/>
              <a:gd name="T10" fmla="*/ 1 w 396"/>
              <a:gd name="T11" fmla="*/ 218 h 397"/>
              <a:gd name="T12" fmla="*/ 65 w 396"/>
              <a:gd name="T13" fmla="*/ 270 h 397"/>
              <a:gd name="T14" fmla="*/ 43 w 396"/>
              <a:gd name="T15" fmla="*/ 299 h 397"/>
              <a:gd name="T16" fmla="*/ 97 w 396"/>
              <a:gd name="T17" fmla="*/ 353 h 397"/>
              <a:gd name="T18" fmla="*/ 158 w 396"/>
              <a:gd name="T19" fmla="*/ 343 h 397"/>
              <a:gd name="T20" fmla="*/ 224 w 396"/>
              <a:gd name="T21" fmla="*/ 394 h 397"/>
              <a:gd name="T22" fmla="*/ 274 w 396"/>
              <a:gd name="T23" fmla="*/ 328 h 397"/>
              <a:gd name="T24" fmla="*/ 326 w 396"/>
              <a:gd name="T25" fmla="*/ 349 h 397"/>
              <a:gd name="T26" fmla="*/ 357 w 396"/>
              <a:gd name="T27" fmla="*/ 294 h 397"/>
              <a:gd name="T28" fmla="*/ 380 w 396"/>
              <a:gd name="T29" fmla="*/ 231 h 397"/>
              <a:gd name="T30" fmla="*/ 395 w 396"/>
              <a:gd name="T31" fmla="*/ 214 h 397"/>
              <a:gd name="T32" fmla="*/ 378 w 396"/>
              <a:gd name="T33" fmla="*/ 153 h 397"/>
              <a:gd name="T34" fmla="*/ 352 w 396"/>
              <a:gd name="T35" fmla="*/ 96 h 397"/>
              <a:gd name="T36" fmla="*/ 296 w 396"/>
              <a:gd name="T37" fmla="*/ 40 h 397"/>
              <a:gd name="T38" fmla="*/ 238 w 396"/>
              <a:gd name="T39" fmla="*/ 17 h 397"/>
              <a:gd name="T40" fmla="*/ 219 w 396"/>
              <a:gd name="T41" fmla="*/ 18 h 397"/>
              <a:gd name="T42" fmla="*/ 229 w 396"/>
              <a:gd name="T43" fmla="*/ 66 h 397"/>
              <a:gd name="T44" fmla="*/ 265 w 396"/>
              <a:gd name="T45" fmla="*/ 80 h 397"/>
              <a:gd name="T46" fmla="*/ 308 w 396"/>
              <a:gd name="T47" fmla="*/ 54 h 397"/>
              <a:gd name="T48" fmla="*/ 313 w 396"/>
              <a:gd name="T49" fmla="*/ 121 h 397"/>
              <a:gd name="T50" fmla="*/ 326 w 396"/>
              <a:gd name="T51" fmla="*/ 157 h 397"/>
              <a:gd name="T52" fmla="*/ 376 w 396"/>
              <a:gd name="T53" fmla="*/ 172 h 397"/>
              <a:gd name="T54" fmla="*/ 377 w 396"/>
              <a:gd name="T55" fmla="*/ 215 h 397"/>
              <a:gd name="T56" fmla="*/ 328 w 396"/>
              <a:gd name="T57" fmla="*/ 228 h 397"/>
              <a:gd name="T58" fmla="*/ 318 w 396"/>
              <a:gd name="T59" fmla="*/ 268 h 397"/>
              <a:gd name="T60" fmla="*/ 315 w 396"/>
              <a:gd name="T61" fmla="*/ 336 h 397"/>
              <a:gd name="T62" fmla="*/ 275 w 396"/>
              <a:gd name="T63" fmla="*/ 310 h 397"/>
              <a:gd name="T64" fmla="*/ 233 w 396"/>
              <a:gd name="T65" fmla="*/ 328 h 397"/>
              <a:gd name="T66" fmla="*/ 221 w 396"/>
              <a:gd name="T67" fmla="*/ 378 h 397"/>
              <a:gd name="T68" fmla="*/ 174 w 396"/>
              <a:gd name="T69" fmla="*/ 335 h 397"/>
              <a:gd name="T70" fmla="*/ 131 w 396"/>
              <a:gd name="T71" fmla="*/ 314 h 397"/>
              <a:gd name="T72" fmla="*/ 87 w 396"/>
              <a:gd name="T73" fmla="*/ 339 h 397"/>
              <a:gd name="T74" fmla="*/ 57 w 396"/>
              <a:gd name="T75" fmla="*/ 309 h 397"/>
              <a:gd name="T76" fmla="*/ 82 w 396"/>
              <a:gd name="T77" fmla="*/ 265 h 397"/>
              <a:gd name="T78" fmla="*/ 62 w 396"/>
              <a:gd name="T79" fmla="*/ 226 h 397"/>
              <a:gd name="T80" fmla="*/ 18 w 396"/>
              <a:gd name="T81" fmla="*/ 176 h 397"/>
              <a:gd name="T82" fmla="*/ 67 w 396"/>
              <a:gd name="T83" fmla="*/ 165 h 397"/>
              <a:gd name="T84" fmla="*/ 84 w 396"/>
              <a:gd name="T85" fmla="*/ 125 h 397"/>
              <a:gd name="T86" fmla="*/ 58 w 396"/>
              <a:gd name="T87" fmla="*/ 84 h 397"/>
              <a:gd name="T88" fmla="*/ 125 w 396"/>
              <a:gd name="T89" fmla="*/ 80 h 397"/>
              <a:gd name="T90" fmla="*/ 161 w 396"/>
              <a:gd name="T91" fmla="*/ 70 h 397"/>
              <a:gd name="T92" fmla="*/ 176 w 396"/>
              <a:gd name="T93" fmla="*/ 19 h 397"/>
              <a:gd name="T94" fmla="*/ 146 w 396"/>
              <a:gd name="T95" fmla="*/ 197 h 397"/>
              <a:gd name="T96" fmla="*/ 198 w 396"/>
              <a:gd name="T97" fmla="*/ 143 h 397"/>
              <a:gd name="T98" fmla="*/ 234 w 396"/>
              <a:gd name="T99" fmla="*/ 197 h 397"/>
              <a:gd name="T100" fmla="*/ 198 w 396"/>
              <a:gd name="T101" fmla="*/ 160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96" h="397">
                <a:moveTo>
                  <a:pt x="186" y="0"/>
                </a:moveTo>
                <a:cubicBezTo>
                  <a:pt x="182" y="1"/>
                  <a:pt x="178" y="1"/>
                  <a:pt x="175" y="1"/>
                </a:cubicBezTo>
                <a:cubicBezTo>
                  <a:pt x="171" y="1"/>
                  <a:pt x="166" y="5"/>
                  <a:pt x="163" y="7"/>
                </a:cubicBezTo>
                <a:cubicBezTo>
                  <a:pt x="161" y="10"/>
                  <a:pt x="159" y="13"/>
                  <a:pt x="159" y="17"/>
                </a:cubicBezTo>
                <a:lnTo>
                  <a:pt x="152" y="55"/>
                </a:lnTo>
                <a:cubicBezTo>
                  <a:pt x="145" y="56"/>
                  <a:pt x="137" y="59"/>
                  <a:pt x="131" y="63"/>
                </a:cubicBezTo>
                <a:lnTo>
                  <a:pt x="99" y="41"/>
                </a:lnTo>
                <a:cubicBezTo>
                  <a:pt x="94" y="38"/>
                  <a:pt x="91" y="38"/>
                  <a:pt x="88" y="37"/>
                </a:cubicBezTo>
                <a:cubicBezTo>
                  <a:pt x="84" y="38"/>
                  <a:pt x="81" y="38"/>
                  <a:pt x="77" y="41"/>
                </a:cubicBezTo>
                <a:cubicBezTo>
                  <a:pt x="64" y="50"/>
                  <a:pt x="54" y="62"/>
                  <a:pt x="44" y="73"/>
                </a:cubicBezTo>
                <a:cubicBezTo>
                  <a:pt x="39" y="79"/>
                  <a:pt x="39" y="89"/>
                  <a:pt x="44" y="95"/>
                </a:cubicBezTo>
                <a:lnTo>
                  <a:pt x="44" y="95"/>
                </a:lnTo>
                <a:lnTo>
                  <a:pt x="65" y="126"/>
                </a:lnTo>
                <a:cubicBezTo>
                  <a:pt x="61" y="134"/>
                  <a:pt x="57" y="143"/>
                  <a:pt x="54" y="151"/>
                </a:cubicBezTo>
                <a:cubicBezTo>
                  <a:pt x="42" y="153"/>
                  <a:pt x="29" y="155"/>
                  <a:pt x="17" y="157"/>
                </a:cubicBezTo>
                <a:cubicBezTo>
                  <a:pt x="10" y="159"/>
                  <a:pt x="2" y="164"/>
                  <a:pt x="2" y="173"/>
                </a:cubicBezTo>
                <a:cubicBezTo>
                  <a:pt x="0" y="188"/>
                  <a:pt x="0" y="204"/>
                  <a:pt x="1" y="218"/>
                </a:cubicBezTo>
                <a:lnTo>
                  <a:pt x="1" y="218"/>
                </a:lnTo>
                <a:cubicBezTo>
                  <a:pt x="2" y="226"/>
                  <a:pt x="8" y="233"/>
                  <a:pt x="17" y="234"/>
                </a:cubicBezTo>
                <a:lnTo>
                  <a:pt x="53" y="241"/>
                </a:lnTo>
                <a:cubicBezTo>
                  <a:pt x="56" y="251"/>
                  <a:pt x="60" y="261"/>
                  <a:pt x="65" y="270"/>
                </a:cubicBezTo>
                <a:lnTo>
                  <a:pt x="43" y="299"/>
                </a:lnTo>
                <a:lnTo>
                  <a:pt x="43" y="299"/>
                </a:lnTo>
                <a:lnTo>
                  <a:pt x="43" y="299"/>
                </a:lnTo>
                <a:cubicBezTo>
                  <a:pt x="38" y="305"/>
                  <a:pt x="36" y="314"/>
                  <a:pt x="44" y="323"/>
                </a:cubicBezTo>
                <a:cubicBezTo>
                  <a:pt x="53" y="333"/>
                  <a:pt x="63" y="343"/>
                  <a:pt x="75" y="353"/>
                </a:cubicBezTo>
                <a:cubicBezTo>
                  <a:pt x="81" y="358"/>
                  <a:pt x="90" y="358"/>
                  <a:pt x="97" y="353"/>
                </a:cubicBezTo>
                <a:lnTo>
                  <a:pt x="97" y="353"/>
                </a:lnTo>
                <a:lnTo>
                  <a:pt x="128" y="332"/>
                </a:lnTo>
                <a:cubicBezTo>
                  <a:pt x="137" y="336"/>
                  <a:pt x="147" y="340"/>
                  <a:pt x="158" y="343"/>
                </a:cubicBezTo>
                <a:lnTo>
                  <a:pt x="163" y="379"/>
                </a:lnTo>
                <a:cubicBezTo>
                  <a:pt x="164" y="392"/>
                  <a:pt x="174" y="394"/>
                  <a:pt x="181" y="395"/>
                </a:cubicBezTo>
                <a:cubicBezTo>
                  <a:pt x="195" y="395"/>
                  <a:pt x="211" y="397"/>
                  <a:pt x="224" y="394"/>
                </a:cubicBezTo>
                <a:cubicBezTo>
                  <a:pt x="234" y="393"/>
                  <a:pt x="237" y="389"/>
                  <a:pt x="240" y="379"/>
                </a:cubicBezTo>
                <a:lnTo>
                  <a:pt x="247" y="341"/>
                </a:lnTo>
                <a:cubicBezTo>
                  <a:pt x="256" y="338"/>
                  <a:pt x="265" y="333"/>
                  <a:pt x="274" y="328"/>
                </a:cubicBezTo>
                <a:lnTo>
                  <a:pt x="302" y="350"/>
                </a:lnTo>
                <a:cubicBezTo>
                  <a:pt x="307" y="353"/>
                  <a:pt x="311" y="353"/>
                  <a:pt x="315" y="353"/>
                </a:cubicBezTo>
                <a:cubicBezTo>
                  <a:pt x="318" y="353"/>
                  <a:pt x="323" y="352"/>
                  <a:pt x="326" y="349"/>
                </a:cubicBezTo>
                <a:lnTo>
                  <a:pt x="326" y="349"/>
                </a:lnTo>
                <a:cubicBezTo>
                  <a:pt x="337" y="338"/>
                  <a:pt x="348" y="328"/>
                  <a:pt x="356" y="317"/>
                </a:cubicBezTo>
                <a:cubicBezTo>
                  <a:pt x="361" y="311"/>
                  <a:pt x="361" y="301"/>
                  <a:pt x="357" y="294"/>
                </a:cubicBezTo>
                <a:cubicBezTo>
                  <a:pt x="349" y="284"/>
                  <a:pt x="342" y="273"/>
                  <a:pt x="335" y="262"/>
                </a:cubicBezTo>
                <a:cubicBezTo>
                  <a:pt x="339" y="255"/>
                  <a:pt x="342" y="246"/>
                  <a:pt x="344" y="237"/>
                </a:cubicBezTo>
                <a:lnTo>
                  <a:pt x="380" y="231"/>
                </a:lnTo>
                <a:cubicBezTo>
                  <a:pt x="387" y="230"/>
                  <a:pt x="388" y="228"/>
                  <a:pt x="390" y="225"/>
                </a:cubicBezTo>
                <a:cubicBezTo>
                  <a:pt x="393" y="223"/>
                  <a:pt x="395" y="219"/>
                  <a:pt x="395" y="214"/>
                </a:cubicBezTo>
                <a:lnTo>
                  <a:pt x="395" y="214"/>
                </a:lnTo>
                <a:cubicBezTo>
                  <a:pt x="396" y="199"/>
                  <a:pt x="395" y="183"/>
                  <a:pt x="393" y="170"/>
                </a:cubicBezTo>
                <a:cubicBezTo>
                  <a:pt x="393" y="165"/>
                  <a:pt x="391" y="162"/>
                  <a:pt x="388" y="159"/>
                </a:cubicBezTo>
                <a:cubicBezTo>
                  <a:pt x="385" y="156"/>
                  <a:pt x="385" y="155"/>
                  <a:pt x="378" y="153"/>
                </a:cubicBezTo>
                <a:lnTo>
                  <a:pt x="340" y="146"/>
                </a:lnTo>
                <a:cubicBezTo>
                  <a:pt x="337" y="139"/>
                  <a:pt x="334" y="132"/>
                  <a:pt x="330" y="126"/>
                </a:cubicBezTo>
                <a:cubicBezTo>
                  <a:pt x="337" y="116"/>
                  <a:pt x="344" y="106"/>
                  <a:pt x="352" y="96"/>
                </a:cubicBezTo>
                <a:cubicBezTo>
                  <a:pt x="357" y="87"/>
                  <a:pt x="355" y="78"/>
                  <a:pt x="351" y="72"/>
                </a:cubicBezTo>
                <a:cubicBezTo>
                  <a:pt x="340" y="61"/>
                  <a:pt x="329" y="48"/>
                  <a:pt x="317" y="39"/>
                </a:cubicBezTo>
                <a:cubicBezTo>
                  <a:pt x="311" y="34"/>
                  <a:pt x="304" y="34"/>
                  <a:pt x="296" y="40"/>
                </a:cubicBezTo>
                <a:lnTo>
                  <a:pt x="263" y="62"/>
                </a:lnTo>
                <a:cubicBezTo>
                  <a:pt x="257" y="59"/>
                  <a:pt x="250" y="56"/>
                  <a:pt x="243" y="54"/>
                </a:cubicBezTo>
                <a:cubicBezTo>
                  <a:pt x="241" y="42"/>
                  <a:pt x="239" y="29"/>
                  <a:pt x="238" y="17"/>
                </a:cubicBezTo>
                <a:cubicBezTo>
                  <a:pt x="236" y="8"/>
                  <a:pt x="232" y="1"/>
                  <a:pt x="220" y="1"/>
                </a:cubicBezTo>
                <a:cubicBezTo>
                  <a:pt x="209" y="1"/>
                  <a:pt x="197" y="0"/>
                  <a:pt x="186" y="0"/>
                </a:cubicBezTo>
                <a:close/>
                <a:moveTo>
                  <a:pt x="219" y="18"/>
                </a:moveTo>
                <a:cubicBezTo>
                  <a:pt x="220" y="18"/>
                  <a:pt x="221" y="19"/>
                  <a:pt x="221" y="20"/>
                </a:cubicBezTo>
                <a:lnTo>
                  <a:pt x="227" y="62"/>
                </a:lnTo>
                <a:cubicBezTo>
                  <a:pt x="227" y="63"/>
                  <a:pt x="228" y="65"/>
                  <a:pt x="229" y="66"/>
                </a:cubicBezTo>
                <a:cubicBezTo>
                  <a:pt x="230" y="67"/>
                  <a:pt x="231" y="68"/>
                  <a:pt x="233" y="69"/>
                </a:cubicBezTo>
                <a:cubicBezTo>
                  <a:pt x="242" y="72"/>
                  <a:pt x="252" y="75"/>
                  <a:pt x="261" y="79"/>
                </a:cubicBezTo>
                <a:cubicBezTo>
                  <a:pt x="262" y="80"/>
                  <a:pt x="264" y="80"/>
                  <a:pt x="265" y="80"/>
                </a:cubicBezTo>
                <a:cubicBezTo>
                  <a:pt x="267" y="80"/>
                  <a:pt x="268" y="79"/>
                  <a:pt x="269" y="79"/>
                </a:cubicBezTo>
                <a:lnTo>
                  <a:pt x="305" y="54"/>
                </a:lnTo>
                <a:cubicBezTo>
                  <a:pt x="306" y="53"/>
                  <a:pt x="307" y="53"/>
                  <a:pt x="308" y="54"/>
                </a:cubicBezTo>
                <a:cubicBezTo>
                  <a:pt x="319" y="62"/>
                  <a:pt x="329" y="72"/>
                  <a:pt x="338" y="83"/>
                </a:cubicBezTo>
                <a:cubicBezTo>
                  <a:pt x="339" y="84"/>
                  <a:pt x="339" y="84"/>
                  <a:pt x="338" y="85"/>
                </a:cubicBezTo>
                <a:cubicBezTo>
                  <a:pt x="329" y="97"/>
                  <a:pt x="321" y="109"/>
                  <a:pt x="313" y="121"/>
                </a:cubicBezTo>
                <a:cubicBezTo>
                  <a:pt x="312" y="122"/>
                  <a:pt x="311" y="124"/>
                  <a:pt x="311" y="126"/>
                </a:cubicBezTo>
                <a:cubicBezTo>
                  <a:pt x="311" y="128"/>
                  <a:pt x="312" y="129"/>
                  <a:pt x="313" y="131"/>
                </a:cubicBezTo>
                <a:cubicBezTo>
                  <a:pt x="318" y="138"/>
                  <a:pt x="322" y="147"/>
                  <a:pt x="326" y="157"/>
                </a:cubicBezTo>
                <a:cubicBezTo>
                  <a:pt x="327" y="160"/>
                  <a:pt x="329" y="162"/>
                  <a:pt x="332" y="162"/>
                </a:cubicBezTo>
                <a:lnTo>
                  <a:pt x="375" y="170"/>
                </a:lnTo>
                <a:cubicBezTo>
                  <a:pt x="376" y="170"/>
                  <a:pt x="376" y="171"/>
                  <a:pt x="376" y="172"/>
                </a:cubicBezTo>
                <a:cubicBezTo>
                  <a:pt x="378" y="185"/>
                  <a:pt x="379" y="199"/>
                  <a:pt x="378" y="213"/>
                </a:cubicBezTo>
                <a:lnTo>
                  <a:pt x="378" y="213"/>
                </a:lnTo>
                <a:cubicBezTo>
                  <a:pt x="378" y="214"/>
                  <a:pt x="378" y="214"/>
                  <a:pt x="377" y="215"/>
                </a:cubicBezTo>
                <a:lnTo>
                  <a:pt x="335" y="221"/>
                </a:lnTo>
                <a:cubicBezTo>
                  <a:pt x="333" y="222"/>
                  <a:pt x="332" y="223"/>
                  <a:pt x="331" y="224"/>
                </a:cubicBezTo>
                <a:cubicBezTo>
                  <a:pt x="329" y="225"/>
                  <a:pt x="328" y="227"/>
                  <a:pt x="328" y="228"/>
                </a:cubicBezTo>
                <a:cubicBezTo>
                  <a:pt x="326" y="240"/>
                  <a:pt x="323" y="249"/>
                  <a:pt x="317" y="259"/>
                </a:cubicBezTo>
                <a:cubicBezTo>
                  <a:pt x="316" y="260"/>
                  <a:pt x="316" y="262"/>
                  <a:pt x="316" y="263"/>
                </a:cubicBezTo>
                <a:cubicBezTo>
                  <a:pt x="316" y="265"/>
                  <a:pt x="317" y="266"/>
                  <a:pt x="318" y="268"/>
                </a:cubicBezTo>
                <a:lnTo>
                  <a:pt x="343" y="304"/>
                </a:lnTo>
                <a:cubicBezTo>
                  <a:pt x="344" y="305"/>
                  <a:pt x="344" y="306"/>
                  <a:pt x="343" y="307"/>
                </a:cubicBezTo>
                <a:cubicBezTo>
                  <a:pt x="334" y="318"/>
                  <a:pt x="325" y="327"/>
                  <a:pt x="315" y="336"/>
                </a:cubicBezTo>
                <a:cubicBezTo>
                  <a:pt x="314" y="337"/>
                  <a:pt x="312" y="336"/>
                  <a:pt x="312" y="336"/>
                </a:cubicBezTo>
                <a:lnTo>
                  <a:pt x="280" y="311"/>
                </a:lnTo>
                <a:cubicBezTo>
                  <a:pt x="278" y="310"/>
                  <a:pt x="276" y="310"/>
                  <a:pt x="275" y="310"/>
                </a:cubicBezTo>
                <a:cubicBezTo>
                  <a:pt x="273" y="310"/>
                  <a:pt x="271" y="310"/>
                  <a:pt x="270" y="311"/>
                </a:cubicBezTo>
                <a:cubicBezTo>
                  <a:pt x="259" y="318"/>
                  <a:pt x="248" y="323"/>
                  <a:pt x="237" y="326"/>
                </a:cubicBezTo>
                <a:cubicBezTo>
                  <a:pt x="236" y="326"/>
                  <a:pt x="234" y="327"/>
                  <a:pt x="233" y="328"/>
                </a:cubicBezTo>
                <a:cubicBezTo>
                  <a:pt x="232" y="329"/>
                  <a:pt x="231" y="331"/>
                  <a:pt x="231" y="333"/>
                </a:cubicBezTo>
                <a:lnTo>
                  <a:pt x="223" y="376"/>
                </a:lnTo>
                <a:cubicBezTo>
                  <a:pt x="223" y="377"/>
                  <a:pt x="222" y="377"/>
                  <a:pt x="221" y="378"/>
                </a:cubicBezTo>
                <a:cubicBezTo>
                  <a:pt x="208" y="379"/>
                  <a:pt x="194" y="379"/>
                  <a:pt x="182" y="378"/>
                </a:cubicBezTo>
                <a:cubicBezTo>
                  <a:pt x="181" y="378"/>
                  <a:pt x="180" y="378"/>
                  <a:pt x="180" y="376"/>
                </a:cubicBezTo>
                <a:lnTo>
                  <a:pt x="174" y="335"/>
                </a:lnTo>
                <a:cubicBezTo>
                  <a:pt x="173" y="333"/>
                  <a:pt x="173" y="332"/>
                  <a:pt x="171" y="330"/>
                </a:cubicBezTo>
                <a:cubicBezTo>
                  <a:pt x="170" y="329"/>
                  <a:pt x="169" y="328"/>
                  <a:pt x="167" y="328"/>
                </a:cubicBezTo>
                <a:cubicBezTo>
                  <a:pt x="154" y="325"/>
                  <a:pt x="143" y="320"/>
                  <a:pt x="131" y="314"/>
                </a:cubicBezTo>
                <a:cubicBezTo>
                  <a:pt x="130" y="314"/>
                  <a:pt x="128" y="313"/>
                  <a:pt x="127" y="314"/>
                </a:cubicBezTo>
                <a:cubicBezTo>
                  <a:pt x="125" y="314"/>
                  <a:pt x="124" y="314"/>
                  <a:pt x="122" y="315"/>
                </a:cubicBezTo>
                <a:cubicBezTo>
                  <a:pt x="111" y="323"/>
                  <a:pt x="99" y="331"/>
                  <a:pt x="87" y="339"/>
                </a:cubicBezTo>
                <a:cubicBezTo>
                  <a:pt x="86" y="340"/>
                  <a:pt x="86" y="340"/>
                  <a:pt x="85" y="340"/>
                </a:cubicBezTo>
                <a:cubicBezTo>
                  <a:pt x="75" y="331"/>
                  <a:pt x="66" y="322"/>
                  <a:pt x="57" y="312"/>
                </a:cubicBezTo>
                <a:cubicBezTo>
                  <a:pt x="56" y="311"/>
                  <a:pt x="56" y="310"/>
                  <a:pt x="57" y="309"/>
                </a:cubicBezTo>
                <a:lnTo>
                  <a:pt x="82" y="275"/>
                </a:lnTo>
                <a:cubicBezTo>
                  <a:pt x="83" y="274"/>
                  <a:pt x="83" y="272"/>
                  <a:pt x="84" y="270"/>
                </a:cubicBezTo>
                <a:cubicBezTo>
                  <a:pt x="84" y="269"/>
                  <a:pt x="83" y="267"/>
                  <a:pt x="82" y="265"/>
                </a:cubicBezTo>
                <a:cubicBezTo>
                  <a:pt x="76" y="255"/>
                  <a:pt x="71" y="244"/>
                  <a:pt x="68" y="232"/>
                </a:cubicBezTo>
                <a:cubicBezTo>
                  <a:pt x="68" y="230"/>
                  <a:pt x="67" y="229"/>
                  <a:pt x="66" y="228"/>
                </a:cubicBezTo>
                <a:cubicBezTo>
                  <a:pt x="65" y="227"/>
                  <a:pt x="63" y="226"/>
                  <a:pt x="62" y="226"/>
                </a:cubicBezTo>
                <a:lnTo>
                  <a:pt x="19" y="218"/>
                </a:lnTo>
                <a:cubicBezTo>
                  <a:pt x="19" y="217"/>
                  <a:pt x="18" y="217"/>
                  <a:pt x="18" y="216"/>
                </a:cubicBezTo>
                <a:cubicBezTo>
                  <a:pt x="17" y="204"/>
                  <a:pt x="17" y="191"/>
                  <a:pt x="18" y="176"/>
                </a:cubicBezTo>
                <a:cubicBezTo>
                  <a:pt x="19" y="175"/>
                  <a:pt x="19" y="174"/>
                  <a:pt x="21" y="174"/>
                </a:cubicBezTo>
                <a:lnTo>
                  <a:pt x="62" y="167"/>
                </a:lnTo>
                <a:cubicBezTo>
                  <a:pt x="64" y="167"/>
                  <a:pt x="65" y="166"/>
                  <a:pt x="67" y="165"/>
                </a:cubicBezTo>
                <a:cubicBezTo>
                  <a:pt x="68" y="164"/>
                  <a:pt x="69" y="163"/>
                  <a:pt x="69" y="161"/>
                </a:cubicBezTo>
                <a:cubicBezTo>
                  <a:pt x="72" y="151"/>
                  <a:pt x="77" y="139"/>
                  <a:pt x="82" y="130"/>
                </a:cubicBezTo>
                <a:cubicBezTo>
                  <a:pt x="83" y="129"/>
                  <a:pt x="84" y="127"/>
                  <a:pt x="84" y="125"/>
                </a:cubicBezTo>
                <a:cubicBezTo>
                  <a:pt x="83" y="124"/>
                  <a:pt x="83" y="122"/>
                  <a:pt x="82" y="121"/>
                </a:cubicBezTo>
                <a:cubicBezTo>
                  <a:pt x="74" y="109"/>
                  <a:pt x="66" y="97"/>
                  <a:pt x="58" y="85"/>
                </a:cubicBezTo>
                <a:cubicBezTo>
                  <a:pt x="57" y="85"/>
                  <a:pt x="57" y="85"/>
                  <a:pt x="58" y="84"/>
                </a:cubicBezTo>
                <a:cubicBezTo>
                  <a:pt x="66" y="73"/>
                  <a:pt x="76" y="63"/>
                  <a:pt x="87" y="55"/>
                </a:cubicBezTo>
                <a:cubicBezTo>
                  <a:pt x="88" y="54"/>
                  <a:pt x="88" y="54"/>
                  <a:pt x="89" y="55"/>
                </a:cubicBezTo>
                <a:lnTo>
                  <a:pt x="125" y="80"/>
                </a:lnTo>
                <a:cubicBezTo>
                  <a:pt x="127" y="80"/>
                  <a:pt x="128" y="81"/>
                  <a:pt x="130" y="81"/>
                </a:cubicBezTo>
                <a:cubicBezTo>
                  <a:pt x="131" y="81"/>
                  <a:pt x="133" y="81"/>
                  <a:pt x="134" y="80"/>
                </a:cubicBezTo>
                <a:cubicBezTo>
                  <a:pt x="143" y="75"/>
                  <a:pt x="152" y="72"/>
                  <a:pt x="161" y="70"/>
                </a:cubicBezTo>
                <a:cubicBezTo>
                  <a:pt x="163" y="70"/>
                  <a:pt x="164" y="69"/>
                  <a:pt x="165" y="68"/>
                </a:cubicBezTo>
                <a:cubicBezTo>
                  <a:pt x="166" y="66"/>
                  <a:pt x="167" y="65"/>
                  <a:pt x="168" y="63"/>
                </a:cubicBezTo>
                <a:cubicBezTo>
                  <a:pt x="169" y="48"/>
                  <a:pt x="173" y="34"/>
                  <a:pt x="176" y="19"/>
                </a:cubicBezTo>
                <a:cubicBezTo>
                  <a:pt x="176" y="18"/>
                  <a:pt x="176" y="18"/>
                  <a:pt x="177" y="18"/>
                </a:cubicBezTo>
                <a:cubicBezTo>
                  <a:pt x="191" y="17"/>
                  <a:pt x="207" y="18"/>
                  <a:pt x="219" y="18"/>
                </a:cubicBezTo>
                <a:close/>
                <a:moveTo>
                  <a:pt x="146" y="197"/>
                </a:moveTo>
                <a:cubicBezTo>
                  <a:pt x="146" y="225"/>
                  <a:pt x="169" y="249"/>
                  <a:pt x="198" y="249"/>
                </a:cubicBezTo>
                <a:cubicBezTo>
                  <a:pt x="227" y="249"/>
                  <a:pt x="251" y="226"/>
                  <a:pt x="251" y="197"/>
                </a:cubicBezTo>
                <a:cubicBezTo>
                  <a:pt x="251" y="167"/>
                  <a:pt x="227" y="143"/>
                  <a:pt x="198" y="143"/>
                </a:cubicBezTo>
                <a:cubicBezTo>
                  <a:pt x="160" y="143"/>
                  <a:pt x="146" y="177"/>
                  <a:pt x="146" y="197"/>
                </a:cubicBezTo>
                <a:close/>
                <a:moveTo>
                  <a:pt x="198" y="160"/>
                </a:moveTo>
                <a:cubicBezTo>
                  <a:pt x="218" y="160"/>
                  <a:pt x="234" y="176"/>
                  <a:pt x="234" y="197"/>
                </a:cubicBezTo>
                <a:cubicBezTo>
                  <a:pt x="234" y="216"/>
                  <a:pt x="218" y="232"/>
                  <a:pt x="198" y="232"/>
                </a:cubicBezTo>
                <a:cubicBezTo>
                  <a:pt x="178" y="232"/>
                  <a:pt x="163" y="216"/>
                  <a:pt x="163" y="197"/>
                </a:cubicBezTo>
                <a:cubicBezTo>
                  <a:pt x="163" y="186"/>
                  <a:pt x="172" y="160"/>
                  <a:pt x="198" y="160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900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97" name="Close File"/>
          <p:cNvSpPr>
            <a:spLocks noEditPoints="1"/>
          </p:cNvSpPr>
          <p:nvPr/>
        </p:nvSpPr>
        <p:spPr bwMode="auto">
          <a:xfrm>
            <a:off x="7103569" y="3045385"/>
            <a:ext cx="525956" cy="502844"/>
          </a:xfrm>
          <a:custGeom>
            <a:avLst/>
            <a:gdLst>
              <a:gd name="T0" fmla="*/ 292 w 396"/>
              <a:gd name="T1" fmla="*/ 0 h 372"/>
              <a:gd name="T2" fmla="*/ 286 w 396"/>
              <a:gd name="T3" fmla="*/ 3 h 372"/>
              <a:gd name="T4" fmla="*/ 244 w 396"/>
              <a:gd name="T5" fmla="*/ 45 h 372"/>
              <a:gd name="T6" fmla="*/ 241 w 396"/>
              <a:gd name="T7" fmla="*/ 49 h 372"/>
              <a:gd name="T8" fmla="*/ 240 w 396"/>
              <a:gd name="T9" fmla="*/ 53 h 372"/>
              <a:gd name="T10" fmla="*/ 243 w 396"/>
              <a:gd name="T11" fmla="*/ 58 h 372"/>
              <a:gd name="T12" fmla="*/ 247 w 396"/>
              <a:gd name="T13" fmla="*/ 61 h 372"/>
              <a:gd name="T14" fmla="*/ 300 w 396"/>
              <a:gd name="T15" fmla="*/ 88 h 372"/>
              <a:gd name="T16" fmla="*/ 307 w 396"/>
              <a:gd name="T17" fmla="*/ 88 h 372"/>
              <a:gd name="T18" fmla="*/ 312 w 396"/>
              <a:gd name="T19" fmla="*/ 84 h 372"/>
              <a:gd name="T20" fmla="*/ 312 w 396"/>
              <a:gd name="T21" fmla="*/ 77 h 372"/>
              <a:gd name="T22" fmla="*/ 308 w 396"/>
              <a:gd name="T23" fmla="*/ 72 h 372"/>
              <a:gd name="T24" fmla="*/ 274 w 396"/>
              <a:gd name="T25" fmla="*/ 55 h 372"/>
              <a:gd name="T26" fmla="*/ 364 w 396"/>
              <a:gd name="T27" fmla="*/ 82 h 372"/>
              <a:gd name="T28" fmla="*/ 364 w 396"/>
              <a:gd name="T29" fmla="*/ 82 h 372"/>
              <a:gd name="T30" fmla="*/ 364 w 396"/>
              <a:gd name="T31" fmla="*/ 82 h 372"/>
              <a:gd name="T32" fmla="*/ 376 w 396"/>
              <a:gd name="T33" fmla="*/ 102 h 372"/>
              <a:gd name="T34" fmla="*/ 376 w 396"/>
              <a:gd name="T35" fmla="*/ 137 h 372"/>
              <a:gd name="T36" fmla="*/ 377 w 396"/>
              <a:gd name="T37" fmla="*/ 144 h 372"/>
              <a:gd name="T38" fmla="*/ 383 w 396"/>
              <a:gd name="T39" fmla="*/ 147 h 372"/>
              <a:gd name="T40" fmla="*/ 390 w 396"/>
              <a:gd name="T41" fmla="*/ 146 h 372"/>
              <a:gd name="T42" fmla="*/ 393 w 396"/>
              <a:gd name="T43" fmla="*/ 140 h 372"/>
              <a:gd name="T44" fmla="*/ 394 w 396"/>
              <a:gd name="T45" fmla="*/ 98 h 372"/>
              <a:gd name="T46" fmla="*/ 376 w 396"/>
              <a:gd name="T47" fmla="*/ 69 h 372"/>
              <a:gd name="T48" fmla="*/ 376 w 396"/>
              <a:gd name="T49" fmla="*/ 69 h 372"/>
              <a:gd name="T50" fmla="*/ 289 w 396"/>
              <a:gd name="T51" fmla="*/ 36 h 372"/>
              <a:gd name="T52" fmla="*/ 278 w 396"/>
              <a:gd name="T53" fmla="*/ 36 h 372"/>
              <a:gd name="T54" fmla="*/ 299 w 396"/>
              <a:gd name="T55" fmla="*/ 16 h 372"/>
              <a:gd name="T56" fmla="*/ 301 w 396"/>
              <a:gd name="T57" fmla="*/ 11 h 372"/>
              <a:gd name="T58" fmla="*/ 301 w 396"/>
              <a:gd name="T59" fmla="*/ 6 h 372"/>
              <a:gd name="T60" fmla="*/ 297 w 396"/>
              <a:gd name="T61" fmla="*/ 2 h 372"/>
              <a:gd name="T62" fmla="*/ 292 w 396"/>
              <a:gd name="T63" fmla="*/ 0 h 372"/>
              <a:gd name="T64" fmla="*/ 9 w 396"/>
              <a:gd name="T65" fmla="*/ 68 h 372"/>
              <a:gd name="T66" fmla="*/ 3 w 396"/>
              <a:gd name="T67" fmla="*/ 70 h 372"/>
              <a:gd name="T68" fmla="*/ 0 w 396"/>
              <a:gd name="T69" fmla="*/ 77 h 372"/>
              <a:gd name="T70" fmla="*/ 0 w 396"/>
              <a:gd name="T71" fmla="*/ 363 h 372"/>
              <a:gd name="T72" fmla="*/ 3 w 396"/>
              <a:gd name="T73" fmla="*/ 369 h 372"/>
              <a:gd name="T74" fmla="*/ 9 w 396"/>
              <a:gd name="T75" fmla="*/ 372 h 372"/>
              <a:gd name="T76" fmla="*/ 351 w 396"/>
              <a:gd name="T77" fmla="*/ 372 h 372"/>
              <a:gd name="T78" fmla="*/ 357 w 396"/>
              <a:gd name="T79" fmla="*/ 369 h 372"/>
              <a:gd name="T80" fmla="*/ 360 w 396"/>
              <a:gd name="T81" fmla="*/ 363 h 372"/>
              <a:gd name="T82" fmla="*/ 360 w 396"/>
              <a:gd name="T83" fmla="*/ 121 h 372"/>
              <a:gd name="T84" fmla="*/ 357 w 396"/>
              <a:gd name="T85" fmla="*/ 114 h 372"/>
              <a:gd name="T86" fmla="*/ 351 w 396"/>
              <a:gd name="T87" fmla="*/ 112 h 372"/>
              <a:gd name="T88" fmla="*/ 163 w 396"/>
              <a:gd name="T89" fmla="*/ 112 h 372"/>
              <a:gd name="T90" fmla="*/ 163 w 396"/>
              <a:gd name="T91" fmla="*/ 77 h 372"/>
              <a:gd name="T92" fmla="*/ 160 w 396"/>
              <a:gd name="T93" fmla="*/ 70 h 372"/>
              <a:gd name="T94" fmla="*/ 154 w 396"/>
              <a:gd name="T95" fmla="*/ 68 h 372"/>
              <a:gd name="T96" fmla="*/ 9 w 396"/>
              <a:gd name="T97" fmla="*/ 68 h 372"/>
              <a:gd name="T98" fmla="*/ 18 w 396"/>
              <a:gd name="T99" fmla="*/ 85 h 372"/>
              <a:gd name="T100" fmla="*/ 145 w 396"/>
              <a:gd name="T101" fmla="*/ 85 h 372"/>
              <a:gd name="T102" fmla="*/ 145 w 396"/>
              <a:gd name="T103" fmla="*/ 112 h 372"/>
              <a:gd name="T104" fmla="*/ 18 w 396"/>
              <a:gd name="T105" fmla="*/ 112 h 372"/>
              <a:gd name="T106" fmla="*/ 18 w 396"/>
              <a:gd name="T107" fmla="*/ 85 h 372"/>
              <a:gd name="T108" fmla="*/ 18 w 396"/>
              <a:gd name="T109" fmla="*/ 129 h 372"/>
              <a:gd name="T110" fmla="*/ 154 w 396"/>
              <a:gd name="T111" fmla="*/ 129 h 372"/>
              <a:gd name="T112" fmla="*/ 155 w 396"/>
              <a:gd name="T113" fmla="*/ 129 h 372"/>
              <a:gd name="T114" fmla="*/ 342 w 396"/>
              <a:gd name="T115" fmla="*/ 129 h 372"/>
              <a:gd name="T116" fmla="*/ 342 w 396"/>
              <a:gd name="T117" fmla="*/ 354 h 372"/>
              <a:gd name="T118" fmla="*/ 18 w 396"/>
              <a:gd name="T119" fmla="*/ 354 h 372"/>
              <a:gd name="T120" fmla="*/ 18 w 396"/>
              <a:gd name="T121" fmla="*/ 129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96" h="372">
                <a:moveTo>
                  <a:pt x="292" y="0"/>
                </a:moveTo>
                <a:cubicBezTo>
                  <a:pt x="290" y="1"/>
                  <a:pt x="288" y="2"/>
                  <a:pt x="286" y="3"/>
                </a:cubicBezTo>
                <a:lnTo>
                  <a:pt x="244" y="45"/>
                </a:lnTo>
                <a:cubicBezTo>
                  <a:pt x="243" y="46"/>
                  <a:pt x="242" y="47"/>
                  <a:pt x="241" y="49"/>
                </a:cubicBezTo>
                <a:cubicBezTo>
                  <a:pt x="240" y="50"/>
                  <a:pt x="240" y="52"/>
                  <a:pt x="240" y="53"/>
                </a:cubicBezTo>
                <a:cubicBezTo>
                  <a:pt x="241" y="55"/>
                  <a:pt x="241" y="57"/>
                  <a:pt x="243" y="58"/>
                </a:cubicBezTo>
                <a:cubicBezTo>
                  <a:pt x="243" y="59"/>
                  <a:pt x="245" y="60"/>
                  <a:pt x="247" y="61"/>
                </a:cubicBezTo>
                <a:lnTo>
                  <a:pt x="300" y="88"/>
                </a:lnTo>
                <a:cubicBezTo>
                  <a:pt x="302" y="89"/>
                  <a:pt x="304" y="89"/>
                  <a:pt x="307" y="88"/>
                </a:cubicBezTo>
                <a:cubicBezTo>
                  <a:pt x="309" y="87"/>
                  <a:pt x="311" y="86"/>
                  <a:pt x="312" y="84"/>
                </a:cubicBezTo>
                <a:cubicBezTo>
                  <a:pt x="313" y="82"/>
                  <a:pt x="313" y="79"/>
                  <a:pt x="312" y="77"/>
                </a:cubicBezTo>
                <a:cubicBezTo>
                  <a:pt x="312" y="75"/>
                  <a:pt x="310" y="73"/>
                  <a:pt x="308" y="72"/>
                </a:cubicBezTo>
                <a:lnTo>
                  <a:pt x="274" y="55"/>
                </a:lnTo>
                <a:cubicBezTo>
                  <a:pt x="307" y="50"/>
                  <a:pt x="342" y="61"/>
                  <a:pt x="364" y="82"/>
                </a:cubicBezTo>
                <a:lnTo>
                  <a:pt x="364" y="82"/>
                </a:lnTo>
                <a:lnTo>
                  <a:pt x="364" y="82"/>
                </a:lnTo>
                <a:cubicBezTo>
                  <a:pt x="371" y="89"/>
                  <a:pt x="374" y="94"/>
                  <a:pt x="376" y="102"/>
                </a:cubicBezTo>
                <a:cubicBezTo>
                  <a:pt x="378" y="110"/>
                  <a:pt x="378" y="121"/>
                  <a:pt x="376" y="137"/>
                </a:cubicBezTo>
                <a:cubicBezTo>
                  <a:pt x="375" y="139"/>
                  <a:pt x="376" y="142"/>
                  <a:pt x="377" y="144"/>
                </a:cubicBezTo>
                <a:cubicBezTo>
                  <a:pt x="379" y="145"/>
                  <a:pt x="381" y="147"/>
                  <a:pt x="383" y="147"/>
                </a:cubicBezTo>
                <a:cubicBezTo>
                  <a:pt x="385" y="148"/>
                  <a:pt x="388" y="147"/>
                  <a:pt x="390" y="146"/>
                </a:cubicBezTo>
                <a:cubicBezTo>
                  <a:pt x="392" y="144"/>
                  <a:pt x="393" y="142"/>
                  <a:pt x="393" y="140"/>
                </a:cubicBezTo>
                <a:cubicBezTo>
                  <a:pt x="396" y="123"/>
                  <a:pt x="396" y="110"/>
                  <a:pt x="394" y="98"/>
                </a:cubicBezTo>
                <a:cubicBezTo>
                  <a:pt x="391" y="87"/>
                  <a:pt x="385" y="77"/>
                  <a:pt x="376" y="69"/>
                </a:cubicBezTo>
                <a:cubicBezTo>
                  <a:pt x="376" y="69"/>
                  <a:pt x="376" y="69"/>
                  <a:pt x="376" y="69"/>
                </a:cubicBezTo>
                <a:cubicBezTo>
                  <a:pt x="354" y="48"/>
                  <a:pt x="322" y="35"/>
                  <a:pt x="289" y="36"/>
                </a:cubicBezTo>
                <a:cubicBezTo>
                  <a:pt x="286" y="36"/>
                  <a:pt x="282" y="36"/>
                  <a:pt x="278" y="36"/>
                </a:cubicBezTo>
                <a:lnTo>
                  <a:pt x="299" y="16"/>
                </a:lnTo>
                <a:cubicBezTo>
                  <a:pt x="300" y="15"/>
                  <a:pt x="301" y="13"/>
                  <a:pt x="301" y="11"/>
                </a:cubicBezTo>
                <a:cubicBezTo>
                  <a:pt x="301" y="9"/>
                  <a:pt x="301" y="8"/>
                  <a:pt x="301" y="6"/>
                </a:cubicBezTo>
                <a:cubicBezTo>
                  <a:pt x="300" y="4"/>
                  <a:pt x="299" y="3"/>
                  <a:pt x="297" y="2"/>
                </a:cubicBezTo>
                <a:cubicBezTo>
                  <a:pt x="296" y="1"/>
                  <a:pt x="294" y="0"/>
                  <a:pt x="292" y="0"/>
                </a:cubicBezTo>
                <a:close/>
                <a:moveTo>
                  <a:pt x="9" y="68"/>
                </a:moveTo>
                <a:cubicBezTo>
                  <a:pt x="7" y="68"/>
                  <a:pt x="5" y="69"/>
                  <a:pt x="3" y="70"/>
                </a:cubicBezTo>
                <a:cubicBezTo>
                  <a:pt x="1" y="72"/>
                  <a:pt x="0" y="74"/>
                  <a:pt x="0" y="77"/>
                </a:cubicBezTo>
                <a:lnTo>
                  <a:pt x="0" y="363"/>
                </a:lnTo>
                <a:cubicBezTo>
                  <a:pt x="0" y="365"/>
                  <a:pt x="1" y="367"/>
                  <a:pt x="3" y="369"/>
                </a:cubicBezTo>
                <a:cubicBezTo>
                  <a:pt x="5" y="371"/>
                  <a:pt x="7" y="372"/>
                  <a:pt x="9" y="372"/>
                </a:cubicBezTo>
                <a:lnTo>
                  <a:pt x="351" y="372"/>
                </a:lnTo>
                <a:cubicBezTo>
                  <a:pt x="353" y="372"/>
                  <a:pt x="356" y="371"/>
                  <a:pt x="357" y="369"/>
                </a:cubicBezTo>
                <a:cubicBezTo>
                  <a:pt x="359" y="367"/>
                  <a:pt x="360" y="365"/>
                  <a:pt x="360" y="363"/>
                </a:cubicBezTo>
                <a:lnTo>
                  <a:pt x="360" y="121"/>
                </a:lnTo>
                <a:cubicBezTo>
                  <a:pt x="360" y="118"/>
                  <a:pt x="359" y="116"/>
                  <a:pt x="357" y="114"/>
                </a:cubicBezTo>
                <a:cubicBezTo>
                  <a:pt x="356" y="113"/>
                  <a:pt x="353" y="112"/>
                  <a:pt x="351" y="112"/>
                </a:cubicBezTo>
                <a:lnTo>
                  <a:pt x="163" y="112"/>
                </a:lnTo>
                <a:lnTo>
                  <a:pt x="163" y="77"/>
                </a:lnTo>
                <a:cubicBezTo>
                  <a:pt x="163" y="74"/>
                  <a:pt x="162" y="72"/>
                  <a:pt x="160" y="70"/>
                </a:cubicBezTo>
                <a:cubicBezTo>
                  <a:pt x="159" y="69"/>
                  <a:pt x="156" y="68"/>
                  <a:pt x="154" y="68"/>
                </a:cubicBezTo>
                <a:lnTo>
                  <a:pt x="9" y="68"/>
                </a:lnTo>
                <a:close/>
                <a:moveTo>
                  <a:pt x="18" y="85"/>
                </a:moveTo>
                <a:lnTo>
                  <a:pt x="145" y="85"/>
                </a:lnTo>
                <a:lnTo>
                  <a:pt x="145" y="112"/>
                </a:lnTo>
                <a:lnTo>
                  <a:pt x="18" y="112"/>
                </a:lnTo>
                <a:lnTo>
                  <a:pt x="18" y="85"/>
                </a:lnTo>
                <a:close/>
                <a:moveTo>
                  <a:pt x="18" y="129"/>
                </a:moveTo>
                <a:lnTo>
                  <a:pt x="154" y="129"/>
                </a:lnTo>
                <a:lnTo>
                  <a:pt x="155" y="129"/>
                </a:lnTo>
                <a:lnTo>
                  <a:pt x="342" y="129"/>
                </a:lnTo>
                <a:lnTo>
                  <a:pt x="342" y="354"/>
                </a:lnTo>
                <a:lnTo>
                  <a:pt x="18" y="354"/>
                </a:lnTo>
                <a:lnTo>
                  <a:pt x="18" y="129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900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7200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424725" cy="7315834"/>
          </a:xfrm>
          <a:prstGeom prst="rect">
            <a:avLst/>
          </a:prstGeom>
        </p:spPr>
      </p:pic>
      <p:grpSp>
        <p:nvGrpSpPr>
          <p:cNvPr id="35" name="组合 34"/>
          <p:cNvGrpSpPr/>
          <p:nvPr/>
        </p:nvGrpSpPr>
        <p:grpSpPr>
          <a:xfrm>
            <a:off x="2594329" y="-2111224"/>
            <a:ext cx="10597582" cy="12898825"/>
            <a:chOff x="5544006" y="-3350089"/>
            <a:chExt cx="10597582" cy="12898825"/>
          </a:xfrm>
        </p:grpSpPr>
        <p:sp>
          <p:nvSpPr>
            <p:cNvPr id="5182" name="任意多边形 5181"/>
            <p:cNvSpPr/>
            <p:nvPr/>
          </p:nvSpPr>
          <p:spPr>
            <a:xfrm rot="1731016">
              <a:off x="5544006" y="-3350089"/>
              <a:ext cx="10597582" cy="12898825"/>
            </a:xfrm>
            <a:custGeom>
              <a:avLst/>
              <a:gdLst>
                <a:gd name="connsiteX0" fmla="*/ 5623113 w 10597582"/>
                <a:gd name="connsiteY0" fmla="*/ 0 h 12898825"/>
                <a:gd name="connsiteX1" fmla="*/ 6777353 w 10597582"/>
                <a:gd name="connsiteY1" fmla="*/ 0 h 12898825"/>
                <a:gd name="connsiteX2" fmla="*/ 10597582 w 10597582"/>
                <a:gd name="connsiteY2" fmla="*/ 6934552 h 12898825"/>
                <a:gd name="connsiteX3" fmla="*/ 0 w 10597582"/>
                <a:gd name="connsiteY3" fmla="*/ 12898825 h 12898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597582" h="12898825">
                  <a:moveTo>
                    <a:pt x="5623113" y="0"/>
                  </a:moveTo>
                  <a:lnTo>
                    <a:pt x="6777353" y="0"/>
                  </a:lnTo>
                  <a:lnTo>
                    <a:pt x="10597582" y="6934552"/>
                  </a:lnTo>
                  <a:lnTo>
                    <a:pt x="0" y="12898825"/>
                  </a:lnTo>
                  <a:close/>
                </a:path>
              </a:pathLst>
            </a:custGeom>
            <a:solidFill>
              <a:srgbClr val="D2141B">
                <a:alpha val="8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83" name="任意多边形 5182"/>
            <p:cNvSpPr/>
            <p:nvPr/>
          </p:nvSpPr>
          <p:spPr>
            <a:xfrm rot="1731016">
              <a:off x="6823145" y="-2533405"/>
              <a:ext cx="8834244" cy="10811745"/>
            </a:xfrm>
            <a:custGeom>
              <a:avLst/>
              <a:gdLst>
                <a:gd name="connsiteX0" fmla="*/ 4713272 w 8834244"/>
                <a:gd name="connsiteY0" fmla="*/ 0 h 10811745"/>
                <a:gd name="connsiteX1" fmla="*/ 5617073 w 8834244"/>
                <a:gd name="connsiteY1" fmla="*/ 0 h 10811745"/>
                <a:gd name="connsiteX2" fmla="*/ 8834244 w 8834244"/>
                <a:gd name="connsiteY2" fmla="*/ 5839871 h 10811745"/>
                <a:gd name="connsiteX3" fmla="*/ 0 w 8834244"/>
                <a:gd name="connsiteY3" fmla="*/ 10811745 h 10811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34244" h="10811745">
                  <a:moveTo>
                    <a:pt x="4713272" y="0"/>
                  </a:moveTo>
                  <a:lnTo>
                    <a:pt x="5617073" y="0"/>
                  </a:lnTo>
                  <a:lnTo>
                    <a:pt x="8834244" y="5839871"/>
                  </a:lnTo>
                  <a:lnTo>
                    <a:pt x="0" y="10811745"/>
                  </a:lnTo>
                  <a:close/>
                </a:path>
              </a:pathLst>
            </a:custGeom>
            <a:noFill/>
            <a:ln>
              <a:solidFill>
                <a:srgbClr val="FFF203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70" t="21058" r="15250" b="19616"/>
          <a:stretch/>
        </p:blipFill>
        <p:spPr>
          <a:xfrm>
            <a:off x="209549" y="166604"/>
            <a:ext cx="1809751" cy="897637"/>
          </a:xfrm>
          <a:prstGeom prst="rect">
            <a:avLst/>
          </a:prstGeom>
        </p:spPr>
      </p:pic>
      <p:sp>
        <p:nvSpPr>
          <p:cNvPr id="5176" name="文本框 5175"/>
          <p:cNvSpPr txBox="1"/>
          <p:nvPr/>
        </p:nvSpPr>
        <p:spPr>
          <a:xfrm>
            <a:off x="9328158" y="1252933"/>
            <a:ext cx="2863842" cy="830997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H-新雅兰" panose="020B0700000000000000" pitchFamily="34" charset="-122"/>
                <a:ea typeface="H-新雅兰" panose="020B0700000000000000" pitchFamily="34" charset="-122"/>
              </a:rPr>
              <a:t>Part 3</a:t>
            </a:r>
            <a:endParaRPr lang="zh-CN" altLang="en-US" sz="4800" dirty="0">
              <a:solidFill>
                <a:schemeClr val="bg1"/>
              </a:solidFill>
              <a:effectLst>
                <a:glow rad="228600">
                  <a:schemeClr val="bg1">
                    <a:alpha val="40000"/>
                  </a:schemeClr>
                </a:glow>
              </a:effectLst>
              <a:latin typeface="H-新雅兰" panose="020B0700000000000000" pitchFamily="34" charset="-122"/>
              <a:ea typeface="H-新雅兰" panose="020B0700000000000000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71424" flipH="1">
            <a:off x="-1371600" y="2231230"/>
            <a:ext cx="8801100" cy="4950619"/>
          </a:xfrm>
          <a:prstGeom prst="rect">
            <a:avLst/>
          </a:prstGeom>
        </p:spPr>
      </p:pic>
      <p:sp>
        <p:nvSpPr>
          <p:cNvPr id="5177" name="文本框 5176"/>
          <p:cNvSpPr txBox="1"/>
          <p:nvPr/>
        </p:nvSpPr>
        <p:spPr>
          <a:xfrm>
            <a:off x="3844248" y="2215467"/>
            <a:ext cx="10347131" cy="3637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spc="3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zh-CN" sz="2400" spc="3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  Peace </a:t>
            </a:r>
            <a:r>
              <a:rPr lang="en-US" altLang="zh-CN" sz="2400" spc="3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is a lie</a:t>
            </a:r>
            <a:r>
              <a:rPr lang="en-US" altLang="zh-CN" sz="2400" spc="3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there is</a:t>
            </a:r>
          </a:p>
          <a:p>
            <a:pPr>
              <a:lnSpc>
                <a:spcPct val="120000"/>
              </a:lnSpc>
            </a:pPr>
            <a:r>
              <a:rPr lang="en-US" altLang="zh-CN" sz="2400" spc="3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only </a:t>
            </a:r>
            <a:r>
              <a:rPr lang="en-US" altLang="zh-CN" sz="2400" spc="3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passion. </a:t>
            </a:r>
            <a:r>
              <a:rPr lang="en-US" altLang="zh-CN" sz="2400" spc="3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Through </a:t>
            </a:r>
          </a:p>
          <a:p>
            <a:pPr>
              <a:lnSpc>
                <a:spcPct val="120000"/>
              </a:lnSpc>
            </a:pPr>
            <a:r>
              <a:rPr lang="en-US" altLang="zh-CN" sz="2400" spc="3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passion, I </a:t>
            </a:r>
            <a:r>
              <a:rPr lang="en-US" altLang="zh-CN" sz="2400" spc="3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gain strength. </a:t>
            </a:r>
            <a:endParaRPr lang="en-US" altLang="zh-CN" sz="2400" spc="3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400" spc="3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Through </a:t>
            </a:r>
            <a:r>
              <a:rPr lang="en-US" altLang="zh-CN" sz="2400" spc="3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strength</a:t>
            </a:r>
            <a:r>
              <a:rPr lang="en-US" altLang="zh-CN" sz="2400" spc="3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I </a:t>
            </a:r>
            <a:r>
              <a:rPr lang="en-US" altLang="zh-CN" sz="2400" spc="300" dirty="0" err="1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gainpower</a:t>
            </a:r>
            <a:r>
              <a:rPr lang="en-US" altLang="zh-CN" sz="2400" spc="3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 </a:t>
            </a:r>
            <a:endParaRPr lang="en-US" altLang="zh-CN" sz="2400" spc="3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400" spc="3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Through power </a:t>
            </a:r>
            <a:r>
              <a:rPr lang="en-US" altLang="zh-CN" sz="2400" spc="3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gain victory. </a:t>
            </a:r>
          </a:p>
          <a:p>
            <a:pPr>
              <a:lnSpc>
                <a:spcPct val="120000"/>
              </a:lnSpc>
            </a:pPr>
            <a:r>
              <a:rPr lang="en-US" altLang="zh-CN" sz="2400" spc="3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Through </a:t>
            </a:r>
            <a:r>
              <a:rPr lang="en-US" altLang="zh-CN" sz="2400" spc="3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victory</a:t>
            </a:r>
            <a:r>
              <a:rPr lang="en-US" altLang="zh-CN" sz="2400" spc="3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my </a:t>
            </a:r>
            <a:r>
              <a:rPr lang="en-US" altLang="zh-CN" sz="2400" spc="3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chains </a:t>
            </a:r>
            <a:r>
              <a:rPr lang="en-US" altLang="zh-CN" sz="2400" spc="3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</a:t>
            </a:r>
          </a:p>
          <a:p>
            <a:pPr>
              <a:lnSpc>
                <a:spcPct val="120000"/>
              </a:lnSpc>
            </a:pPr>
            <a:r>
              <a:rPr lang="en-US" altLang="zh-CN" sz="2400" spc="3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are </a:t>
            </a:r>
            <a:r>
              <a:rPr lang="en-US" altLang="zh-CN" sz="2400" spc="3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broken. </a:t>
            </a:r>
            <a:endParaRPr lang="en-US" altLang="zh-CN" sz="2400" spc="300" dirty="0" smtClean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400" spc="3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zh-CN" sz="2400" spc="3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The </a:t>
            </a:r>
            <a:r>
              <a:rPr lang="en-US" altLang="zh-CN" sz="2400" spc="30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Force shall free me. </a:t>
            </a:r>
            <a:r>
              <a:rPr lang="en-US" altLang="zh-CN" sz="2400" spc="300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</a:t>
            </a:r>
            <a:endParaRPr lang="zh-CN" altLang="en-US" sz="2400" spc="300" dirty="0">
              <a:solidFill>
                <a:schemeClr val="bg1"/>
              </a:solidFill>
              <a:latin typeface="Tahoma" panose="020B0604030504040204" pitchFamily="34" charset="0"/>
              <a:ea typeface="锐字云字库细圆体1.0" panose="02010604000000000000" pitchFamily="2" charset="-122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3464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我懂个P">
    <a:dk1>
      <a:srgbClr val="2E2E2E"/>
    </a:dk1>
    <a:lt1>
      <a:sysClr val="window" lastClr="FFFFFF"/>
    </a:lt1>
    <a:dk2>
      <a:srgbClr val="44546A"/>
    </a:dk2>
    <a:lt2>
      <a:srgbClr val="E7E6E6"/>
    </a:lt2>
    <a:accent1>
      <a:srgbClr val="FFD23C"/>
    </a:accent1>
    <a:accent2>
      <a:srgbClr val="2D2D2D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FFD03B"/>
    </a:hlink>
    <a:folHlink>
      <a:srgbClr val="954F72"/>
    </a:folHlink>
  </a:clrScheme>
  <a:fontScheme name="大白">
    <a:majorFont>
      <a:latin typeface="Big Hero 6 "/>
      <a:ea typeface="Nakadai"/>
      <a:cs typeface=""/>
    </a:majorFont>
    <a:minorFont>
      <a:latin typeface="Calibri"/>
      <a:ea typeface="微软雅黑 Light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我懂个P">
    <a:dk1>
      <a:srgbClr val="2E2E2E"/>
    </a:dk1>
    <a:lt1>
      <a:sysClr val="window" lastClr="FFFFFF"/>
    </a:lt1>
    <a:dk2>
      <a:srgbClr val="44546A"/>
    </a:dk2>
    <a:lt2>
      <a:srgbClr val="E7E6E6"/>
    </a:lt2>
    <a:accent1>
      <a:srgbClr val="FFD23C"/>
    </a:accent1>
    <a:accent2>
      <a:srgbClr val="2D2D2D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FFD03B"/>
    </a:hlink>
    <a:folHlink>
      <a:srgbClr val="954F72"/>
    </a:folHlink>
  </a:clrScheme>
  <a:fontScheme name="大白">
    <a:majorFont>
      <a:latin typeface="Big Hero 6 "/>
      <a:ea typeface="Nakadai"/>
      <a:cs typeface=""/>
    </a:majorFont>
    <a:minorFont>
      <a:latin typeface="Calibri"/>
      <a:ea typeface="微软雅黑 Light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我懂个P">
    <a:dk1>
      <a:srgbClr val="2E2E2E"/>
    </a:dk1>
    <a:lt1>
      <a:sysClr val="window" lastClr="FFFFFF"/>
    </a:lt1>
    <a:dk2>
      <a:srgbClr val="44546A"/>
    </a:dk2>
    <a:lt2>
      <a:srgbClr val="E7E6E6"/>
    </a:lt2>
    <a:accent1>
      <a:srgbClr val="FFD23C"/>
    </a:accent1>
    <a:accent2>
      <a:srgbClr val="2D2D2D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FFD03B"/>
    </a:hlink>
    <a:folHlink>
      <a:srgbClr val="954F72"/>
    </a:folHlink>
  </a:clrScheme>
  <a:fontScheme name="大白">
    <a:majorFont>
      <a:latin typeface="Big Hero 6 "/>
      <a:ea typeface="Nakadai"/>
      <a:cs typeface=""/>
    </a:majorFont>
    <a:minorFont>
      <a:latin typeface="Calibri"/>
      <a:ea typeface="微软雅黑 Light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750</TotalTime>
  <Words>352</Words>
  <Application>Microsoft Office PowerPoint</Application>
  <PresentationFormat>自定义</PresentationFormat>
  <Paragraphs>81</Paragraphs>
  <Slides>15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katinss</dc:creator>
  <cp:lastModifiedBy>admin</cp:lastModifiedBy>
  <cp:revision>63</cp:revision>
  <dcterms:created xsi:type="dcterms:W3CDTF">2016-01-29T04:55:11Z</dcterms:created>
  <dcterms:modified xsi:type="dcterms:W3CDTF">2016-06-04T05:56:21Z</dcterms:modified>
</cp:coreProperties>
</file>