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57" r:id="rId6"/>
    <p:sldId id="262" r:id="rId7"/>
    <p:sldId id="263" r:id="rId8"/>
    <p:sldId id="272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3" r:id="rId18"/>
    <p:sldId id="261" r:id="rId1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6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FB3CA"/>
    <a:srgbClr val="3C5568"/>
    <a:srgbClr val="8AD77C"/>
    <a:srgbClr val="A4A3A4"/>
    <a:srgbClr val="414141"/>
    <a:srgbClr val="F9A98A"/>
    <a:srgbClr val="F1CCC0"/>
    <a:srgbClr val="9C1037"/>
    <a:srgbClr val="81818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>
        <p:scale>
          <a:sx n="75" d="100"/>
          <a:sy n="75" d="100"/>
        </p:scale>
        <p:origin x="-1278" y="-852"/>
      </p:cViewPr>
      <p:guideLst>
        <p:guide orient="horz" pos="2160"/>
        <p:guide pos="386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5F34A2-82A2-4282-BA03-0986E2BFDDD5}" type="datetimeFigureOut">
              <a:rPr lang="zh-CN" altLang="en-US" smtClean="0"/>
              <a:t>2016-06-04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BE6EE0-B7DC-4511-942C-62A4E875439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40382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5F34A2-82A2-4282-BA03-0986E2BFDDD5}" type="datetimeFigureOut">
              <a:rPr lang="zh-CN" altLang="en-US" smtClean="0"/>
              <a:t>2016-06-04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BE6EE0-B7DC-4511-942C-62A4E875439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38466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5F34A2-82A2-4282-BA03-0986E2BFDDD5}" type="datetimeFigureOut">
              <a:rPr lang="zh-CN" altLang="en-US" smtClean="0"/>
              <a:t>2016-06-04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BE6EE0-B7DC-4511-942C-62A4E875439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96103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5F34A2-82A2-4282-BA03-0986E2BFDDD5}" type="datetimeFigureOut">
              <a:rPr lang="zh-CN" altLang="en-US" smtClean="0"/>
              <a:t>2016-06-04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BE6EE0-B7DC-4511-942C-62A4E875439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79787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5F34A2-82A2-4282-BA03-0986E2BFDDD5}" type="datetimeFigureOut">
              <a:rPr lang="zh-CN" altLang="en-US" smtClean="0"/>
              <a:t>2016-06-04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BE6EE0-B7DC-4511-942C-62A4E875439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8567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5F34A2-82A2-4282-BA03-0986E2BFDDD5}" type="datetimeFigureOut">
              <a:rPr lang="zh-CN" altLang="en-US" smtClean="0"/>
              <a:t>2016-06-04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BE6EE0-B7DC-4511-942C-62A4E875439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54026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5F34A2-82A2-4282-BA03-0986E2BFDDD5}" type="datetimeFigureOut">
              <a:rPr lang="zh-CN" altLang="en-US" smtClean="0"/>
              <a:t>2016-06-04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BE6EE0-B7DC-4511-942C-62A4E875439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71376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5F34A2-82A2-4282-BA03-0986E2BFDDD5}" type="datetimeFigureOut">
              <a:rPr lang="zh-CN" altLang="en-US" smtClean="0"/>
              <a:t>2016-06-04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BE6EE0-B7DC-4511-942C-62A4E875439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11824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5F34A2-82A2-4282-BA03-0986E2BFDDD5}" type="datetimeFigureOut">
              <a:rPr lang="zh-CN" altLang="en-US" smtClean="0"/>
              <a:t>2016-06-04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BE6EE0-B7DC-4511-942C-62A4E875439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65716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5F34A2-82A2-4282-BA03-0986E2BFDDD5}" type="datetimeFigureOut">
              <a:rPr lang="zh-CN" altLang="en-US" smtClean="0"/>
              <a:t>2016-06-04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BE6EE0-B7DC-4511-942C-62A4E875439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58349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5F34A2-82A2-4282-BA03-0986E2BFDDD5}" type="datetimeFigureOut">
              <a:rPr lang="zh-CN" altLang="en-US" smtClean="0"/>
              <a:t>2016-06-04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BE6EE0-B7DC-4511-942C-62A4E875439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06347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5F34A2-82A2-4282-BA03-0986E2BFDDD5}" type="datetimeFigureOut">
              <a:rPr lang="zh-CN" altLang="en-US" smtClean="0"/>
              <a:t>2016-06-04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BE6EE0-B7DC-4511-942C-62A4E8754392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1684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4" Type="http://schemas.microsoft.com/office/2007/relationships/hdphoto" Target="../media/hdphoto4.wdp"/></Relationships>
</file>

<file path=ppt/slides/_rels/slide17.xml.rels><?xml version="1.0" encoding="UTF-8" standalone="yes"?>
<Relationships xmlns="http://schemas.openxmlformats.org/package/2006/relationships"><Relationship Id="rId8" Type="http://schemas.microsoft.com/office/2007/relationships/hdphoto" Target="../media/hdphoto5.wdp"/><Relationship Id="rId13" Type="http://schemas.openxmlformats.org/officeDocument/2006/relationships/image" Target="../media/image32.jpeg"/><Relationship Id="rId18" Type="http://schemas.openxmlformats.org/officeDocument/2006/relationships/image" Target="../media/image36.jpeg"/><Relationship Id="rId26" Type="http://schemas.openxmlformats.org/officeDocument/2006/relationships/image" Target="../media/image42.jpeg"/><Relationship Id="rId3" Type="http://schemas.openxmlformats.org/officeDocument/2006/relationships/image" Target="../media/image24.jpg"/><Relationship Id="rId21" Type="http://schemas.microsoft.com/office/2007/relationships/hdphoto" Target="../media/hdphoto8.wdp"/><Relationship Id="rId7" Type="http://schemas.openxmlformats.org/officeDocument/2006/relationships/image" Target="../media/image28.png"/><Relationship Id="rId12" Type="http://schemas.microsoft.com/office/2007/relationships/hdphoto" Target="../media/hdphoto6.wdp"/><Relationship Id="rId17" Type="http://schemas.openxmlformats.org/officeDocument/2006/relationships/image" Target="../media/image35.jpeg"/><Relationship Id="rId25" Type="http://schemas.microsoft.com/office/2007/relationships/hdphoto" Target="../media/hdphoto9.wdp"/><Relationship Id="rId2" Type="http://schemas.openxmlformats.org/officeDocument/2006/relationships/image" Target="../media/image23.png"/><Relationship Id="rId16" Type="http://schemas.microsoft.com/office/2007/relationships/hdphoto" Target="../media/hdphoto7.wdp"/><Relationship Id="rId20" Type="http://schemas.openxmlformats.org/officeDocument/2006/relationships/image" Target="../media/image3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jpeg"/><Relationship Id="rId11" Type="http://schemas.openxmlformats.org/officeDocument/2006/relationships/image" Target="../media/image31.png"/><Relationship Id="rId24" Type="http://schemas.openxmlformats.org/officeDocument/2006/relationships/image" Target="../media/image41.png"/><Relationship Id="rId5" Type="http://schemas.openxmlformats.org/officeDocument/2006/relationships/image" Target="../media/image26.jpeg"/><Relationship Id="rId15" Type="http://schemas.openxmlformats.org/officeDocument/2006/relationships/image" Target="../media/image34.png"/><Relationship Id="rId23" Type="http://schemas.openxmlformats.org/officeDocument/2006/relationships/image" Target="../media/image40.jpeg"/><Relationship Id="rId10" Type="http://schemas.openxmlformats.org/officeDocument/2006/relationships/image" Target="../media/image30.jpeg"/><Relationship Id="rId19" Type="http://schemas.openxmlformats.org/officeDocument/2006/relationships/image" Target="../media/image37.jpeg"/><Relationship Id="rId4" Type="http://schemas.openxmlformats.org/officeDocument/2006/relationships/image" Target="../media/image25.jpeg"/><Relationship Id="rId9" Type="http://schemas.openxmlformats.org/officeDocument/2006/relationships/image" Target="../media/image29.jpeg"/><Relationship Id="rId14" Type="http://schemas.openxmlformats.org/officeDocument/2006/relationships/image" Target="../media/image33.jpeg"/><Relationship Id="rId22" Type="http://schemas.openxmlformats.org/officeDocument/2006/relationships/image" Target="../media/image39.jpeg"/><Relationship Id="rId27" Type="http://schemas.openxmlformats.org/officeDocument/2006/relationships/image" Target="../media/image43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387531" y="4495800"/>
            <a:ext cx="9416937" cy="1200329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>
              <a:bevelT w="44450" h="146050"/>
              <a:bevelB w="107950"/>
            </a:sp3d>
          </a:bodyPr>
          <a:lstStyle/>
          <a:p>
            <a:r>
              <a:rPr lang="en-US" altLang="zh-CN" sz="7200" dirty="0">
                <a:gradFill flip="none" rotWithShape="1">
                  <a:gsLst>
                    <a:gs pos="0">
                      <a:schemeClr val="accent4">
                        <a:lumMod val="67000"/>
                      </a:schemeClr>
                    </a:gs>
                    <a:gs pos="48000">
                      <a:schemeClr val="accent4">
                        <a:lumMod val="97000"/>
                        <a:lumOff val="3000"/>
                      </a:schemeClr>
                    </a:gs>
                    <a:gs pos="100000">
                      <a:schemeClr val="accent4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latin typeface="La Bamba LET" pitchFamily="2" charset="0"/>
              </a:rPr>
              <a:t>ADD YOUR TEXT HERE</a:t>
            </a:r>
          </a:p>
        </p:txBody>
      </p:sp>
    </p:spTree>
    <p:extLst>
      <p:ext uri="{BB962C8B-B14F-4D97-AF65-F5344CB8AC3E}">
        <p14:creationId xmlns:p14="http://schemas.microsoft.com/office/powerpoint/2010/main" val="3564366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 rot="5400000">
            <a:off x="2667000" y="-2666998"/>
            <a:ext cx="6858000" cy="12192000"/>
          </a:xfrm>
          <a:prstGeom prst="rect">
            <a:avLst/>
          </a:prstGeom>
          <a:solidFill>
            <a:srgbClr val="4141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" name="矩形 22"/>
          <p:cNvSpPr/>
          <p:nvPr/>
        </p:nvSpPr>
        <p:spPr>
          <a:xfrm>
            <a:off x="0" y="0"/>
            <a:ext cx="12192000" cy="8506669"/>
          </a:xfrm>
          <a:prstGeom prst="rect">
            <a:avLst/>
          </a:prstGeom>
          <a:blipFill dpi="0" rotWithShape="1">
            <a:blip r:embed="rId2">
              <a:alphaModFix amt="12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ChalkSketch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81"/>
          <a:stretch/>
        </p:blipFill>
        <p:spPr>
          <a:xfrm>
            <a:off x="4584700" y="1550192"/>
            <a:ext cx="7607300" cy="5307807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779497" y="2166558"/>
            <a:ext cx="684972" cy="684972"/>
            <a:chOff x="5168105" y="5193506"/>
            <a:chExt cx="396876" cy="396876"/>
          </a:xfrm>
        </p:grpSpPr>
        <p:grpSp>
          <p:nvGrpSpPr>
            <p:cNvPr id="5" name="组合 4"/>
            <p:cNvGrpSpPr/>
            <p:nvPr/>
          </p:nvGrpSpPr>
          <p:grpSpPr>
            <a:xfrm>
              <a:off x="5229960" y="5241450"/>
              <a:ext cx="279991" cy="268620"/>
              <a:chOff x="1521560" y="6009800"/>
              <a:chExt cx="279991" cy="268620"/>
            </a:xfrm>
          </p:grpSpPr>
          <p:sp>
            <p:nvSpPr>
              <p:cNvPr id="7" name="Freeform 95"/>
              <p:cNvSpPr>
                <a:spLocks/>
              </p:cNvSpPr>
              <p:nvPr/>
            </p:nvSpPr>
            <p:spPr bwMode="auto">
              <a:xfrm>
                <a:off x="1565619" y="6070914"/>
                <a:ext cx="191872" cy="207506"/>
              </a:xfrm>
              <a:custGeom>
                <a:avLst/>
                <a:gdLst>
                  <a:gd name="T0" fmla="*/ 0 w 57"/>
                  <a:gd name="T1" fmla="*/ 26 h 62"/>
                  <a:gd name="T2" fmla="*/ 0 w 57"/>
                  <a:gd name="T3" fmla="*/ 59 h 62"/>
                  <a:gd name="T4" fmla="*/ 2 w 57"/>
                  <a:gd name="T5" fmla="*/ 62 h 62"/>
                  <a:gd name="T6" fmla="*/ 4 w 57"/>
                  <a:gd name="T7" fmla="*/ 62 h 62"/>
                  <a:gd name="T8" fmla="*/ 19 w 57"/>
                  <a:gd name="T9" fmla="*/ 62 h 62"/>
                  <a:gd name="T10" fmla="*/ 21 w 57"/>
                  <a:gd name="T11" fmla="*/ 62 h 62"/>
                  <a:gd name="T12" fmla="*/ 21 w 57"/>
                  <a:gd name="T13" fmla="*/ 61 h 62"/>
                  <a:gd name="T14" fmla="*/ 21 w 57"/>
                  <a:gd name="T15" fmla="*/ 45 h 62"/>
                  <a:gd name="T16" fmla="*/ 36 w 57"/>
                  <a:gd name="T17" fmla="*/ 45 h 62"/>
                  <a:gd name="T18" fmla="*/ 36 w 57"/>
                  <a:gd name="T19" fmla="*/ 61 h 62"/>
                  <a:gd name="T20" fmla="*/ 37 w 57"/>
                  <a:gd name="T21" fmla="*/ 62 h 62"/>
                  <a:gd name="T22" fmla="*/ 38 w 57"/>
                  <a:gd name="T23" fmla="*/ 62 h 62"/>
                  <a:gd name="T24" fmla="*/ 53 w 57"/>
                  <a:gd name="T25" fmla="*/ 62 h 62"/>
                  <a:gd name="T26" fmla="*/ 56 w 57"/>
                  <a:gd name="T27" fmla="*/ 62 h 62"/>
                  <a:gd name="T28" fmla="*/ 57 w 57"/>
                  <a:gd name="T29" fmla="*/ 59 h 62"/>
                  <a:gd name="T30" fmla="*/ 57 w 57"/>
                  <a:gd name="T31" fmla="*/ 26 h 62"/>
                  <a:gd name="T32" fmla="*/ 29 w 57"/>
                  <a:gd name="T33" fmla="*/ 0 h 62"/>
                  <a:gd name="T34" fmla="*/ 0 w 57"/>
                  <a:gd name="T35" fmla="*/ 26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7" h="62">
                    <a:moveTo>
                      <a:pt x="0" y="26"/>
                    </a:moveTo>
                    <a:cubicBezTo>
                      <a:pt x="0" y="59"/>
                      <a:pt x="0" y="59"/>
                      <a:pt x="0" y="59"/>
                    </a:cubicBezTo>
                    <a:cubicBezTo>
                      <a:pt x="0" y="61"/>
                      <a:pt x="1" y="62"/>
                      <a:pt x="2" y="62"/>
                    </a:cubicBezTo>
                    <a:cubicBezTo>
                      <a:pt x="3" y="62"/>
                      <a:pt x="3" y="62"/>
                      <a:pt x="4" y="62"/>
                    </a:cubicBezTo>
                    <a:cubicBezTo>
                      <a:pt x="19" y="62"/>
                      <a:pt x="19" y="62"/>
                      <a:pt x="19" y="62"/>
                    </a:cubicBezTo>
                    <a:cubicBezTo>
                      <a:pt x="20" y="62"/>
                      <a:pt x="20" y="62"/>
                      <a:pt x="21" y="62"/>
                    </a:cubicBezTo>
                    <a:cubicBezTo>
                      <a:pt x="21" y="62"/>
                      <a:pt x="21" y="61"/>
                      <a:pt x="21" y="61"/>
                    </a:cubicBezTo>
                    <a:cubicBezTo>
                      <a:pt x="21" y="45"/>
                      <a:pt x="21" y="45"/>
                      <a:pt x="21" y="45"/>
                    </a:cubicBezTo>
                    <a:cubicBezTo>
                      <a:pt x="36" y="45"/>
                      <a:pt x="36" y="45"/>
                      <a:pt x="36" y="45"/>
                    </a:cubicBezTo>
                    <a:cubicBezTo>
                      <a:pt x="36" y="61"/>
                      <a:pt x="36" y="61"/>
                      <a:pt x="36" y="61"/>
                    </a:cubicBezTo>
                    <a:cubicBezTo>
                      <a:pt x="36" y="61"/>
                      <a:pt x="36" y="62"/>
                      <a:pt x="37" y="62"/>
                    </a:cubicBezTo>
                    <a:cubicBezTo>
                      <a:pt x="37" y="62"/>
                      <a:pt x="38" y="62"/>
                      <a:pt x="38" y="62"/>
                    </a:cubicBezTo>
                    <a:cubicBezTo>
                      <a:pt x="53" y="62"/>
                      <a:pt x="53" y="62"/>
                      <a:pt x="53" y="62"/>
                    </a:cubicBezTo>
                    <a:cubicBezTo>
                      <a:pt x="54" y="62"/>
                      <a:pt x="55" y="62"/>
                      <a:pt x="56" y="62"/>
                    </a:cubicBezTo>
                    <a:cubicBezTo>
                      <a:pt x="56" y="62"/>
                      <a:pt x="57" y="61"/>
                      <a:pt x="57" y="59"/>
                    </a:cubicBezTo>
                    <a:cubicBezTo>
                      <a:pt x="57" y="26"/>
                      <a:pt x="57" y="26"/>
                      <a:pt x="57" y="26"/>
                    </a:cubicBezTo>
                    <a:cubicBezTo>
                      <a:pt x="29" y="0"/>
                      <a:pt x="29" y="0"/>
                      <a:pt x="29" y="0"/>
                    </a:cubicBezTo>
                    <a:lnTo>
                      <a:pt x="0" y="2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" name="Freeform 96"/>
              <p:cNvSpPr>
                <a:spLocks/>
              </p:cNvSpPr>
              <p:nvPr/>
            </p:nvSpPr>
            <p:spPr bwMode="auto">
              <a:xfrm>
                <a:off x="1521560" y="6009800"/>
                <a:ext cx="279991" cy="150655"/>
              </a:xfrm>
              <a:custGeom>
                <a:avLst/>
                <a:gdLst>
                  <a:gd name="T0" fmla="*/ 81 w 83"/>
                  <a:gd name="T1" fmla="*/ 35 h 45"/>
                  <a:gd name="T2" fmla="*/ 45 w 83"/>
                  <a:gd name="T3" fmla="*/ 2 h 45"/>
                  <a:gd name="T4" fmla="*/ 38 w 83"/>
                  <a:gd name="T5" fmla="*/ 2 h 45"/>
                  <a:gd name="T6" fmla="*/ 2 w 83"/>
                  <a:gd name="T7" fmla="*/ 35 h 45"/>
                  <a:gd name="T8" fmla="*/ 2 w 83"/>
                  <a:gd name="T9" fmla="*/ 43 h 45"/>
                  <a:gd name="T10" fmla="*/ 2 w 83"/>
                  <a:gd name="T11" fmla="*/ 43 h 45"/>
                  <a:gd name="T12" fmla="*/ 6 w 83"/>
                  <a:gd name="T13" fmla="*/ 44 h 45"/>
                  <a:gd name="T14" fmla="*/ 10 w 83"/>
                  <a:gd name="T15" fmla="*/ 43 h 45"/>
                  <a:gd name="T16" fmla="*/ 42 w 83"/>
                  <a:gd name="T17" fmla="*/ 13 h 45"/>
                  <a:gd name="T18" fmla="*/ 74 w 83"/>
                  <a:gd name="T19" fmla="*/ 43 h 45"/>
                  <a:gd name="T20" fmla="*/ 81 w 83"/>
                  <a:gd name="T21" fmla="*/ 43 h 45"/>
                  <a:gd name="T22" fmla="*/ 81 w 83"/>
                  <a:gd name="T23" fmla="*/ 3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3" h="45">
                    <a:moveTo>
                      <a:pt x="81" y="35"/>
                    </a:moveTo>
                    <a:cubicBezTo>
                      <a:pt x="45" y="2"/>
                      <a:pt x="45" y="2"/>
                      <a:pt x="45" y="2"/>
                    </a:cubicBezTo>
                    <a:cubicBezTo>
                      <a:pt x="43" y="0"/>
                      <a:pt x="40" y="0"/>
                      <a:pt x="38" y="2"/>
                    </a:cubicBezTo>
                    <a:cubicBezTo>
                      <a:pt x="2" y="35"/>
                      <a:pt x="2" y="35"/>
                      <a:pt x="2" y="35"/>
                    </a:cubicBezTo>
                    <a:cubicBezTo>
                      <a:pt x="0" y="37"/>
                      <a:pt x="0" y="40"/>
                      <a:pt x="2" y="43"/>
                    </a:cubicBezTo>
                    <a:cubicBezTo>
                      <a:pt x="2" y="43"/>
                      <a:pt x="2" y="43"/>
                      <a:pt x="2" y="43"/>
                    </a:cubicBezTo>
                    <a:cubicBezTo>
                      <a:pt x="3" y="44"/>
                      <a:pt x="5" y="44"/>
                      <a:pt x="6" y="44"/>
                    </a:cubicBezTo>
                    <a:cubicBezTo>
                      <a:pt x="7" y="44"/>
                      <a:pt x="9" y="44"/>
                      <a:pt x="10" y="43"/>
                    </a:cubicBezTo>
                    <a:cubicBezTo>
                      <a:pt x="42" y="13"/>
                      <a:pt x="42" y="13"/>
                      <a:pt x="42" y="13"/>
                    </a:cubicBezTo>
                    <a:cubicBezTo>
                      <a:pt x="74" y="43"/>
                      <a:pt x="74" y="43"/>
                      <a:pt x="74" y="43"/>
                    </a:cubicBezTo>
                    <a:cubicBezTo>
                      <a:pt x="76" y="45"/>
                      <a:pt x="79" y="45"/>
                      <a:pt x="81" y="43"/>
                    </a:cubicBezTo>
                    <a:cubicBezTo>
                      <a:pt x="83" y="40"/>
                      <a:pt x="83" y="37"/>
                      <a:pt x="81" y="3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6" name="椭圆 5"/>
            <p:cNvSpPr/>
            <p:nvPr/>
          </p:nvSpPr>
          <p:spPr>
            <a:xfrm>
              <a:off x="5168105" y="5193506"/>
              <a:ext cx="396876" cy="396876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940754" y="2166558"/>
            <a:ext cx="684972" cy="684972"/>
            <a:chOff x="5897562" y="5193506"/>
            <a:chExt cx="396876" cy="396876"/>
          </a:xfrm>
        </p:grpSpPr>
        <p:grpSp>
          <p:nvGrpSpPr>
            <p:cNvPr id="10" name="组合 9"/>
            <p:cNvGrpSpPr/>
            <p:nvPr/>
          </p:nvGrpSpPr>
          <p:grpSpPr>
            <a:xfrm>
              <a:off x="6020034" y="5224394"/>
              <a:ext cx="164867" cy="306995"/>
              <a:chOff x="1983473" y="5992744"/>
              <a:chExt cx="164867" cy="306995"/>
            </a:xfrm>
          </p:grpSpPr>
          <p:sp>
            <p:nvSpPr>
              <p:cNvPr id="12" name="Freeform 59"/>
              <p:cNvSpPr>
                <a:spLocks noEditPoints="1"/>
              </p:cNvSpPr>
              <p:nvPr/>
            </p:nvSpPr>
            <p:spPr bwMode="auto">
              <a:xfrm>
                <a:off x="1983473" y="5992744"/>
                <a:ext cx="164867" cy="218876"/>
              </a:xfrm>
              <a:custGeom>
                <a:avLst/>
                <a:gdLst>
                  <a:gd name="T0" fmla="*/ 36 w 49"/>
                  <a:gd name="T1" fmla="*/ 64 h 65"/>
                  <a:gd name="T2" fmla="*/ 38 w 49"/>
                  <a:gd name="T3" fmla="*/ 65 h 65"/>
                  <a:gd name="T4" fmla="*/ 38 w 49"/>
                  <a:gd name="T5" fmla="*/ 60 h 65"/>
                  <a:gd name="T6" fmla="*/ 49 w 49"/>
                  <a:gd name="T7" fmla="*/ 24 h 65"/>
                  <a:gd name="T8" fmla="*/ 25 w 49"/>
                  <a:gd name="T9" fmla="*/ 0 h 65"/>
                  <a:gd name="T10" fmla="*/ 0 w 49"/>
                  <a:gd name="T11" fmla="*/ 24 h 65"/>
                  <a:gd name="T12" fmla="*/ 12 w 49"/>
                  <a:gd name="T13" fmla="*/ 60 h 65"/>
                  <a:gd name="T14" fmla="*/ 12 w 49"/>
                  <a:gd name="T15" fmla="*/ 65 h 65"/>
                  <a:gd name="T16" fmla="*/ 13 w 49"/>
                  <a:gd name="T17" fmla="*/ 64 h 65"/>
                  <a:gd name="T18" fmla="*/ 36 w 49"/>
                  <a:gd name="T19" fmla="*/ 64 h 65"/>
                  <a:gd name="T20" fmla="*/ 8 w 49"/>
                  <a:gd name="T21" fmla="*/ 27 h 65"/>
                  <a:gd name="T22" fmla="*/ 7 w 49"/>
                  <a:gd name="T23" fmla="*/ 28 h 65"/>
                  <a:gd name="T24" fmla="*/ 5 w 49"/>
                  <a:gd name="T25" fmla="*/ 27 h 65"/>
                  <a:gd name="T26" fmla="*/ 5 w 49"/>
                  <a:gd name="T27" fmla="*/ 19 h 65"/>
                  <a:gd name="T28" fmla="*/ 7 w 49"/>
                  <a:gd name="T29" fmla="*/ 17 h 65"/>
                  <a:gd name="T30" fmla="*/ 8 w 49"/>
                  <a:gd name="T31" fmla="*/ 19 h 65"/>
                  <a:gd name="T32" fmla="*/ 8 w 49"/>
                  <a:gd name="T33" fmla="*/ 27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9" h="65">
                    <a:moveTo>
                      <a:pt x="36" y="64"/>
                    </a:moveTo>
                    <a:cubicBezTo>
                      <a:pt x="37" y="64"/>
                      <a:pt x="37" y="64"/>
                      <a:pt x="38" y="65"/>
                    </a:cubicBezTo>
                    <a:cubicBezTo>
                      <a:pt x="38" y="60"/>
                      <a:pt x="38" y="60"/>
                      <a:pt x="38" y="60"/>
                    </a:cubicBezTo>
                    <a:cubicBezTo>
                      <a:pt x="38" y="53"/>
                      <a:pt x="49" y="30"/>
                      <a:pt x="49" y="24"/>
                    </a:cubicBezTo>
                    <a:cubicBezTo>
                      <a:pt x="49" y="11"/>
                      <a:pt x="38" y="0"/>
                      <a:pt x="25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30"/>
                      <a:pt x="11" y="54"/>
                      <a:pt x="12" y="60"/>
                    </a:cubicBezTo>
                    <a:cubicBezTo>
                      <a:pt x="12" y="65"/>
                      <a:pt x="12" y="65"/>
                      <a:pt x="12" y="65"/>
                    </a:cubicBezTo>
                    <a:cubicBezTo>
                      <a:pt x="12" y="64"/>
                      <a:pt x="13" y="64"/>
                      <a:pt x="13" y="64"/>
                    </a:cubicBezTo>
                    <a:lnTo>
                      <a:pt x="36" y="64"/>
                    </a:lnTo>
                    <a:close/>
                    <a:moveTo>
                      <a:pt x="8" y="27"/>
                    </a:moveTo>
                    <a:cubicBezTo>
                      <a:pt x="8" y="28"/>
                      <a:pt x="7" y="28"/>
                      <a:pt x="7" y="28"/>
                    </a:cubicBezTo>
                    <a:cubicBezTo>
                      <a:pt x="6" y="28"/>
                      <a:pt x="5" y="28"/>
                      <a:pt x="5" y="27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5" y="18"/>
                      <a:pt x="6" y="17"/>
                      <a:pt x="7" y="17"/>
                    </a:cubicBezTo>
                    <a:cubicBezTo>
                      <a:pt x="7" y="17"/>
                      <a:pt x="8" y="18"/>
                      <a:pt x="8" y="19"/>
                    </a:cubicBezTo>
                    <a:lnTo>
                      <a:pt x="8" y="2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" name="Freeform 60"/>
              <p:cNvSpPr>
                <a:spLocks/>
              </p:cNvSpPr>
              <p:nvPr/>
            </p:nvSpPr>
            <p:spPr bwMode="auto">
              <a:xfrm>
                <a:off x="2033217" y="6285526"/>
                <a:ext cx="68221" cy="14213"/>
              </a:xfrm>
              <a:custGeom>
                <a:avLst/>
                <a:gdLst>
                  <a:gd name="T0" fmla="*/ 0 w 20"/>
                  <a:gd name="T1" fmla="*/ 3 h 4"/>
                  <a:gd name="T2" fmla="*/ 2 w 20"/>
                  <a:gd name="T3" fmla="*/ 4 h 4"/>
                  <a:gd name="T4" fmla="*/ 18 w 20"/>
                  <a:gd name="T5" fmla="*/ 4 h 4"/>
                  <a:gd name="T6" fmla="*/ 20 w 20"/>
                  <a:gd name="T7" fmla="*/ 3 h 4"/>
                  <a:gd name="T8" fmla="*/ 20 w 20"/>
                  <a:gd name="T9" fmla="*/ 0 h 4"/>
                  <a:gd name="T10" fmla="*/ 0 w 20"/>
                  <a:gd name="T11" fmla="*/ 0 h 4"/>
                  <a:gd name="T12" fmla="*/ 0 w 20"/>
                  <a:gd name="T13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4">
                    <a:moveTo>
                      <a:pt x="0" y="3"/>
                    </a:moveTo>
                    <a:cubicBezTo>
                      <a:pt x="0" y="4"/>
                      <a:pt x="1" y="4"/>
                      <a:pt x="2" y="4"/>
                    </a:cubicBezTo>
                    <a:cubicBezTo>
                      <a:pt x="18" y="4"/>
                      <a:pt x="18" y="4"/>
                      <a:pt x="18" y="4"/>
                    </a:cubicBezTo>
                    <a:cubicBezTo>
                      <a:pt x="19" y="4"/>
                      <a:pt x="20" y="4"/>
                      <a:pt x="20" y="3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" name="Freeform 61"/>
              <p:cNvSpPr>
                <a:spLocks/>
              </p:cNvSpPr>
              <p:nvPr/>
            </p:nvSpPr>
            <p:spPr bwMode="auto">
              <a:xfrm>
                <a:off x="2016162" y="6211620"/>
                <a:ext cx="98068" cy="66800"/>
              </a:xfrm>
              <a:custGeom>
                <a:avLst/>
                <a:gdLst>
                  <a:gd name="T0" fmla="*/ 28 w 29"/>
                  <a:gd name="T1" fmla="*/ 1 h 20"/>
                  <a:gd name="T2" fmla="*/ 26 w 29"/>
                  <a:gd name="T3" fmla="*/ 0 h 20"/>
                  <a:gd name="T4" fmla="*/ 3 w 29"/>
                  <a:gd name="T5" fmla="*/ 0 h 20"/>
                  <a:gd name="T6" fmla="*/ 2 w 29"/>
                  <a:gd name="T7" fmla="*/ 1 h 20"/>
                  <a:gd name="T8" fmla="*/ 0 w 29"/>
                  <a:gd name="T9" fmla="*/ 3 h 20"/>
                  <a:gd name="T10" fmla="*/ 0 w 29"/>
                  <a:gd name="T11" fmla="*/ 17 h 20"/>
                  <a:gd name="T12" fmla="*/ 3 w 29"/>
                  <a:gd name="T13" fmla="*/ 20 h 20"/>
                  <a:gd name="T14" fmla="*/ 5 w 29"/>
                  <a:gd name="T15" fmla="*/ 20 h 20"/>
                  <a:gd name="T16" fmla="*/ 25 w 29"/>
                  <a:gd name="T17" fmla="*/ 20 h 20"/>
                  <a:gd name="T18" fmla="*/ 26 w 29"/>
                  <a:gd name="T19" fmla="*/ 20 h 20"/>
                  <a:gd name="T20" fmla="*/ 29 w 29"/>
                  <a:gd name="T21" fmla="*/ 17 h 20"/>
                  <a:gd name="T22" fmla="*/ 29 w 29"/>
                  <a:gd name="T23" fmla="*/ 3 h 20"/>
                  <a:gd name="T24" fmla="*/ 28 w 29"/>
                  <a:gd name="T25" fmla="*/ 1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9" h="20">
                    <a:moveTo>
                      <a:pt x="28" y="1"/>
                    </a:moveTo>
                    <a:cubicBezTo>
                      <a:pt x="27" y="0"/>
                      <a:pt x="27" y="0"/>
                      <a:pt x="26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2" y="0"/>
                      <a:pt x="2" y="1"/>
                    </a:cubicBezTo>
                    <a:cubicBezTo>
                      <a:pt x="1" y="1"/>
                      <a:pt x="0" y="2"/>
                      <a:pt x="0" y="3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19"/>
                      <a:pt x="2" y="20"/>
                      <a:pt x="3" y="20"/>
                    </a:cubicBezTo>
                    <a:cubicBezTo>
                      <a:pt x="5" y="20"/>
                      <a:pt x="5" y="20"/>
                      <a:pt x="5" y="20"/>
                    </a:cubicBezTo>
                    <a:cubicBezTo>
                      <a:pt x="25" y="20"/>
                      <a:pt x="25" y="20"/>
                      <a:pt x="25" y="20"/>
                    </a:cubicBezTo>
                    <a:cubicBezTo>
                      <a:pt x="26" y="20"/>
                      <a:pt x="26" y="20"/>
                      <a:pt x="26" y="20"/>
                    </a:cubicBezTo>
                    <a:cubicBezTo>
                      <a:pt x="28" y="20"/>
                      <a:pt x="29" y="19"/>
                      <a:pt x="29" y="17"/>
                    </a:cubicBezTo>
                    <a:cubicBezTo>
                      <a:pt x="29" y="3"/>
                      <a:pt x="29" y="3"/>
                      <a:pt x="29" y="3"/>
                    </a:cubicBezTo>
                    <a:cubicBezTo>
                      <a:pt x="29" y="2"/>
                      <a:pt x="28" y="1"/>
                      <a:pt x="28" y="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1" name="椭圆 10"/>
            <p:cNvSpPr/>
            <p:nvPr/>
          </p:nvSpPr>
          <p:spPr>
            <a:xfrm>
              <a:off x="5897562" y="5193506"/>
              <a:ext cx="396876" cy="396876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137728" y="2166558"/>
            <a:ext cx="684972" cy="684972"/>
            <a:chOff x="6599236" y="5193506"/>
            <a:chExt cx="396876" cy="396876"/>
          </a:xfrm>
        </p:grpSpPr>
        <p:sp>
          <p:nvSpPr>
            <p:cNvPr id="16" name="Freeform 39"/>
            <p:cNvSpPr>
              <a:spLocks noEditPoints="1"/>
            </p:cNvSpPr>
            <p:nvPr/>
          </p:nvSpPr>
          <p:spPr bwMode="auto">
            <a:xfrm>
              <a:off x="6679704" y="5281225"/>
              <a:ext cx="238774" cy="235931"/>
            </a:xfrm>
            <a:custGeom>
              <a:avLst/>
              <a:gdLst>
                <a:gd name="T0" fmla="*/ 42 w 71"/>
                <a:gd name="T1" fmla="*/ 6 h 70"/>
                <a:gd name="T2" fmla="*/ 41 w 71"/>
                <a:gd name="T3" fmla="*/ 7 h 70"/>
                <a:gd name="T4" fmla="*/ 9 w 71"/>
                <a:gd name="T5" fmla="*/ 39 h 70"/>
                <a:gd name="T6" fmla="*/ 3 w 71"/>
                <a:gd name="T7" fmla="*/ 45 h 70"/>
                <a:gd name="T8" fmla="*/ 3 w 71"/>
                <a:gd name="T9" fmla="*/ 54 h 70"/>
                <a:gd name="T10" fmla="*/ 16 w 71"/>
                <a:gd name="T11" fmla="*/ 67 h 70"/>
                <a:gd name="T12" fmla="*/ 25 w 71"/>
                <a:gd name="T13" fmla="*/ 67 h 70"/>
                <a:gd name="T14" fmla="*/ 31 w 71"/>
                <a:gd name="T15" fmla="*/ 61 h 70"/>
                <a:gd name="T16" fmla="*/ 63 w 71"/>
                <a:gd name="T17" fmla="*/ 29 h 70"/>
                <a:gd name="T18" fmla="*/ 64 w 71"/>
                <a:gd name="T19" fmla="*/ 27 h 70"/>
                <a:gd name="T20" fmla="*/ 50 w 71"/>
                <a:gd name="T21" fmla="*/ 20 h 70"/>
                <a:gd name="T22" fmla="*/ 42 w 71"/>
                <a:gd name="T23" fmla="*/ 6 h 70"/>
                <a:gd name="T24" fmla="*/ 7 w 71"/>
                <a:gd name="T25" fmla="*/ 49 h 70"/>
                <a:gd name="T26" fmla="*/ 7 w 71"/>
                <a:gd name="T27" fmla="*/ 45 h 70"/>
                <a:gd name="T28" fmla="*/ 38 w 71"/>
                <a:gd name="T29" fmla="*/ 15 h 70"/>
                <a:gd name="T30" fmla="*/ 41 w 71"/>
                <a:gd name="T31" fmla="*/ 15 h 70"/>
                <a:gd name="T32" fmla="*/ 41 w 71"/>
                <a:gd name="T33" fmla="*/ 19 h 70"/>
                <a:gd name="T34" fmla="*/ 11 w 71"/>
                <a:gd name="T35" fmla="*/ 49 h 70"/>
                <a:gd name="T36" fmla="*/ 7 w 71"/>
                <a:gd name="T37" fmla="*/ 49 h 70"/>
                <a:gd name="T38" fmla="*/ 14 w 71"/>
                <a:gd name="T39" fmla="*/ 56 h 70"/>
                <a:gd name="T40" fmla="*/ 14 w 71"/>
                <a:gd name="T41" fmla="*/ 52 h 70"/>
                <a:gd name="T42" fmla="*/ 37 w 71"/>
                <a:gd name="T43" fmla="*/ 29 h 70"/>
                <a:gd name="T44" fmla="*/ 40 w 71"/>
                <a:gd name="T45" fmla="*/ 29 h 70"/>
                <a:gd name="T46" fmla="*/ 41 w 71"/>
                <a:gd name="T47" fmla="*/ 33 h 70"/>
                <a:gd name="T48" fmla="*/ 17 w 71"/>
                <a:gd name="T49" fmla="*/ 56 h 70"/>
                <a:gd name="T50" fmla="*/ 14 w 71"/>
                <a:gd name="T51" fmla="*/ 56 h 70"/>
                <a:gd name="T52" fmla="*/ 55 w 71"/>
                <a:gd name="T53" fmla="*/ 28 h 70"/>
                <a:gd name="T54" fmla="*/ 55 w 71"/>
                <a:gd name="T55" fmla="*/ 32 h 70"/>
                <a:gd name="T56" fmla="*/ 24 w 71"/>
                <a:gd name="T57" fmla="*/ 63 h 70"/>
                <a:gd name="T58" fmla="*/ 20 w 71"/>
                <a:gd name="T59" fmla="*/ 63 h 70"/>
                <a:gd name="T60" fmla="*/ 20 w 71"/>
                <a:gd name="T61" fmla="*/ 59 h 70"/>
                <a:gd name="T62" fmla="*/ 51 w 71"/>
                <a:gd name="T63" fmla="*/ 28 h 70"/>
                <a:gd name="T64" fmla="*/ 55 w 71"/>
                <a:gd name="T65" fmla="*/ 28 h 70"/>
                <a:gd name="T66" fmla="*/ 64 w 71"/>
                <a:gd name="T67" fmla="*/ 0 h 70"/>
                <a:gd name="T68" fmla="*/ 47 w 71"/>
                <a:gd name="T69" fmla="*/ 4 h 70"/>
                <a:gd name="T70" fmla="*/ 46 w 71"/>
                <a:gd name="T71" fmla="*/ 4 h 70"/>
                <a:gd name="T72" fmla="*/ 44 w 71"/>
                <a:gd name="T73" fmla="*/ 4 h 70"/>
                <a:gd name="T74" fmla="*/ 52 w 71"/>
                <a:gd name="T75" fmla="*/ 18 h 70"/>
                <a:gd name="T76" fmla="*/ 66 w 71"/>
                <a:gd name="T77" fmla="*/ 25 h 70"/>
                <a:gd name="T78" fmla="*/ 66 w 71"/>
                <a:gd name="T79" fmla="*/ 25 h 70"/>
                <a:gd name="T80" fmla="*/ 66 w 71"/>
                <a:gd name="T81" fmla="*/ 24 h 70"/>
                <a:gd name="T82" fmla="*/ 70 w 71"/>
                <a:gd name="T83" fmla="*/ 7 h 70"/>
                <a:gd name="T84" fmla="*/ 64 w 71"/>
                <a:gd name="T85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1" h="70">
                  <a:moveTo>
                    <a:pt x="42" y="6"/>
                  </a:moveTo>
                  <a:cubicBezTo>
                    <a:pt x="42" y="7"/>
                    <a:pt x="41" y="7"/>
                    <a:pt x="41" y="7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3" y="45"/>
                    <a:pt x="3" y="45"/>
                    <a:pt x="3" y="45"/>
                  </a:cubicBezTo>
                  <a:cubicBezTo>
                    <a:pt x="0" y="48"/>
                    <a:pt x="0" y="52"/>
                    <a:pt x="3" y="54"/>
                  </a:cubicBezTo>
                  <a:cubicBezTo>
                    <a:pt x="16" y="67"/>
                    <a:pt x="16" y="67"/>
                    <a:pt x="16" y="67"/>
                  </a:cubicBezTo>
                  <a:cubicBezTo>
                    <a:pt x="18" y="70"/>
                    <a:pt x="22" y="70"/>
                    <a:pt x="25" y="67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63" y="29"/>
                    <a:pt x="63" y="29"/>
                    <a:pt x="63" y="29"/>
                  </a:cubicBezTo>
                  <a:cubicBezTo>
                    <a:pt x="63" y="29"/>
                    <a:pt x="64" y="28"/>
                    <a:pt x="64" y="27"/>
                  </a:cubicBezTo>
                  <a:cubicBezTo>
                    <a:pt x="59" y="26"/>
                    <a:pt x="54" y="24"/>
                    <a:pt x="50" y="20"/>
                  </a:cubicBezTo>
                  <a:cubicBezTo>
                    <a:pt x="46" y="16"/>
                    <a:pt x="43" y="11"/>
                    <a:pt x="42" y="6"/>
                  </a:cubicBezTo>
                  <a:close/>
                  <a:moveTo>
                    <a:pt x="7" y="49"/>
                  </a:moveTo>
                  <a:cubicBezTo>
                    <a:pt x="6" y="48"/>
                    <a:pt x="6" y="46"/>
                    <a:pt x="7" y="45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9" y="14"/>
                    <a:pt x="40" y="14"/>
                    <a:pt x="41" y="15"/>
                  </a:cubicBezTo>
                  <a:cubicBezTo>
                    <a:pt x="42" y="16"/>
                    <a:pt x="42" y="17"/>
                    <a:pt x="41" y="19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10" y="50"/>
                    <a:pt x="8" y="50"/>
                    <a:pt x="7" y="49"/>
                  </a:cubicBezTo>
                  <a:close/>
                  <a:moveTo>
                    <a:pt x="14" y="56"/>
                  </a:moveTo>
                  <a:cubicBezTo>
                    <a:pt x="13" y="55"/>
                    <a:pt x="13" y="53"/>
                    <a:pt x="14" y="52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38" y="28"/>
                    <a:pt x="39" y="28"/>
                    <a:pt x="40" y="29"/>
                  </a:cubicBezTo>
                  <a:cubicBezTo>
                    <a:pt x="41" y="31"/>
                    <a:pt x="42" y="32"/>
                    <a:pt x="41" y="33"/>
                  </a:cubicBezTo>
                  <a:cubicBezTo>
                    <a:pt x="17" y="56"/>
                    <a:pt x="17" y="56"/>
                    <a:pt x="17" y="56"/>
                  </a:cubicBezTo>
                  <a:cubicBezTo>
                    <a:pt x="17" y="57"/>
                    <a:pt x="15" y="57"/>
                    <a:pt x="14" y="56"/>
                  </a:cubicBezTo>
                  <a:close/>
                  <a:moveTo>
                    <a:pt x="55" y="28"/>
                  </a:moveTo>
                  <a:cubicBezTo>
                    <a:pt x="56" y="29"/>
                    <a:pt x="56" y="31"/>
                    <a:pt x="55" y="32"/>
                  </a:cubicBezTo>
                  <a:cubicBezTo>
                    <a:pt x="24" y="63"/>
                    <a:pt x="24" y="63"/>
                    <a:pt x="24" y="63"/>
                  </a:cubicBezTo>
                  <a:cubicBezTo>
                    <a:pt x="23" y="64"/>
                    <a:pt x="22" y="64"/>
                    <a:pt x="20" y="63"/>
                  </a:cubicBezTo>
                  <a:cubicBezTo>
                    <a:pt x="19" y="62"/>
                    <a:pt x="19" y="60"/>
                    <a:pt x="20" y="59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2" y="27"/>
                    <a:pt x="54" y="27"/>
                    <a:pt x="55" y="28"/>
                  </a:cubicBezTo>
                  <a:close/>
                  <a:moveTo>
                    <a:pt x="64" y="0"/>
                  </a:moveTo>
                  <a:cubicBezTo>
                    <a:pt x="47" y="4"/>
                    <a:pt x="47" y="4"/>
                    <a:pt x="47" y="4"/>
                  </a:cubicBezTo>
                  <a:cubicBezTo>
                    <a:pt x="46" y="4"/>
                    <a:pt x="46" y="4"/>
                    <a:pt x="46" y="4"/>
                  </a:cubicBezTo>
                  <a:cubicBezTo>
                    <a:pt x="45" y="4"/>
                    <a:pt x="45" y="4"/>
                    <a:pt x="44" y="4"/>
                  </a:cubicBezTo>
                  <a:cubicBezTo>
                    <a:pt x="45" y="9"/>
                    <a:pt x="48" y="14"/>
                    <a:pt x="52" y="18"/>
                  </a:cubicBezTo>
                  <a:cubicBezTo>
                    <a:pt x="56" y="22"/>
                    <a:pt x="61" y="24"/>
                    <a:pt x="66" y="25"/>
                  </a:cubicBezTo>
                  <a:cubicBezTo>
                    <a:pt x="66" y="25"/>
                    <a:pt x="66" y="25"/>
                    <a:pt x="66" y="25"/>
                  </a:cubicBezTo>
                  <a:cubicBezTo>
                    <a:pt x="66" y="24"/>
                    <a:pt x="66" y="24"/>
                    <a:pt x="66" y="24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1" y="3"/>
                    <a:pt x="68" y="0"/>
                    <a:pt x="6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>
              <a:off x="6599236" y="5193506"/>
              <a:ext cx="396876" cy="396876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8" name="矩形 17"/>
          <p:cNvSpPr/>
          <p:nvPr/>
        </p:nvSpPr>
        <p:spPr>
          <a:xfrm>
            <a:off x="925127" y="3059668"/>
            <a:ext cx="2961073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1400" dirty="0">
                <a:solidFill>
                  <a:schemeClr val="bg1"/>
                </a:solidFill>
                <a:latin typeface="Calibri Light" panose="020F0302020204030204" pitchFamily="34" charset="0"/>
                <a:cs typeface="FrankRuehl" panose="020E0503060101010101" pitchFamily="34" charset="-79"/>
              </a:rPr>
              <a:t>League of Legends</a:t>
            </a:r>
          </a:p>
          <a:p>
            <a:pPr algn="r"/>
            <a:r>
              <a:rPr lang="en-US" altLang="zh-CN" sz="1400" dirty="0">
                <a:solidFill>
                  <a:schemeClr val="bg1"/>
                </a:solidFill>
                <a:latin typeface="Calibri Light" panose="020F0302020204030204" pitchFamily="34" charset="0"/>
                <a:cs typeface="FrankRuehl" panose="020E0503060101010101" pitchFamily="34" charset="-79"/>
              </a:rPr>
              <a:t> (abbreviated </a:t>
            </a:r>
            <a:r>
              <a:rPr lang="en-US" altLang="zh-CN" sz="1400" dirty="0" err="1">
                <a:solidFill>
                  <a:schemeClr val="bg1"/>
                </a:solidFill>
                <a:latin typeface="Calibri Light" panose="020F0302020204030204" pitchFamily="34" charset="0"/>
                <a:cs typeface="FrankRuehl" panose="020E0503060101010101" pitchFamily="34" charset="-79"/>
              </a:rPr>
              <a:t>LoL</a:t>
            </a:r>
            <a:r>
              <a:rPr lang="en-US" altLang="zh-CN" sz="1400" dirty="0">
                <a:solidFill>
                  <a:schemeClr val="bg1"/>
                </a:solidFill>
                <a:latin typeface="Calibri Light" panose="020F0302020204030204" pitchFamily="34" charset="0"/>
                <a:cs typeface="FrankRuehl" panose="020E0503060101010101" pitchFamily="34" charset="-79"/>
              </a:rPr>
              <a:t> or just League) </a:t>
            </a:r>
          </a:p>
          <a:p>
            <a:pPr algn="r"/>
            <a:r>
              <a:rPr lang="en-US" altLang="zh-CN" sz="1400" dirty="0">
                <a:solidFill>
                  <a:schemeClr val="bg1"/>
                </a:solidFill>
                <a:latin typeface="Calibri Light" panose="020F0302020204030204" pitchFamily="34" charset="0"/>
                <a:cs typeface="FrankRuehl" panose="020E0503060101010101" pitchFamily="34" charset="-79"/>
              </a:rPr>
              <a:t>is a free-to-play </a:t>
            </a:r>
          </a:p>
        </p:txBody>
      </p:sp>
      <p:sp>
        <p:nvSpPr>
          <p:cNvPr id="19" name="矩形 18"/>
          <p:cNvSpPr/>
          <p:nvPr/>
        </p:nvSpPr>
        <p:spPr>
          <a:xfrm>
            <a:off x="848927" y="3974068"/>
            <a:ext cx="296107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1400" b="1" dirty="0">
                <a:solidFill>
                  <a:schemeClr val="bg1"/>
                </a:solidFill>
                <a:latin typeface="Calibri Light" panose="020F0302020204030204" pitchFamily="34" charset="0"/>
                <a:cs typeface="FrankRuehl" panose="020E0503060101010101" pitchFamily="34" charset="-79"/>
              </a:rPr>
              <a:t>strategy video game developed and published by Riot</a:t>
            </a:r>
          </a:p>
        </p:txBody>
      </p:sp>
      <p:cxnSp>
        <p:nvCxnSpPr>
          <p:cNvPr id="21" name="直接连接符 20"/>
          <p:cNvCxnSpPr/>
          <p:nvPr/>
        </p:nvCxnSpPr>
        <p:spPr>
          <a:xfrm>
            <a:off x="342900" y="3873500"/>
            <a:ext cx="34163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57882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rot="19318571">
            <a:off x="-1904135" y="-998186"/>
            <a:ext cx="9309100" cy="13055522"/>
          </a:xfrm>
          <a:prstGeom prst="rect">
            <a:avLst/>
          </a:prstGeom>
          <a:solidFill>
            <a:srgbClr val="4141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6326" y="3210896"/>
            <a:ext cx="586937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Calibri Light" panose="020F0302020204030204" pitchFamily="34" charset="0"/>
                <a:cs typeface="FrankRuehl" panose="020E0503060101010101" pitchFamily="34" charset="-79"/>
              </a:rPr>
              <a:t>League of Legends (abbreviated </a:t>
            </a:r>
            <a:r>
              <a:rPr lang="en-US" altLang="zh-CN" sz="1400" dirty="0" err="1">
                <a:solidFill>
                  <a:schemeClr val="bg1"/>
                </a:solidFill>
                <a:latin typeface="Calibri Light" panose="020F0302020204030204" pitchFamily="34" charset="0"/>
                <a:cs typeface="FrankRuehl" panose="020E0503060101010101" pitchFamily="34" charset="-79"/>
              </a:rPr>
              <a:t>LoL</a:t>
            </a:r>
            <a:r>
              <a:rPr lang="en-US" altLang="zh-CN" sz="1400" dirty="0">
                <a:solidFill>
                  <a:schemeClr val="bg1"/>
                </a:solidFill>
                <a:latin typeface="Calibri Light" panose="020F0302020204030204" pitchFamily="34" charset="0"/>
                <a:cs typeface="FrankRuehl" panose="020E0503060101010101" pitchFamily="34" charset="-79"/>
              </a:rPr>
              <a:t> or just League) is a free-to-play multiplayer online battle arena, real-time strategy video game developed and published by Riot</a:t>
            </a:r>
          </a:p>
        </p:txBody>
      </p:sp>
      <p:sp>
        <p:nvSpPr>
          <p:cNvPr id="5" name="矩形 4"/>
          <p:cNvSpPr/>
          <p:nvPr/>
        </p:nvSpPr>
        <p:spPr>
          <a:xfrm>
            <a:off x="8976926" y="2459504"/>
            <a:ext cx="586937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6000" dirty="0">
                <a:solidFill>
                  <a:schemeClr val="bg1">
                    <a:alpha val="30000"/>
                  </a:schemeClr>
                </a:solidFill>
                <a:latin typeface="Impact" panose="020B0806030902050204" pitchFamily="34" charset="0"/>
                <a:cs typeface="FrankRuehl" panose="020E0503060101010101" pitchFamily="34" charset="-79"/>
              </a:rPr>
              <a:t>League of Legends</a:t>
            </a:r>
          </a:p>
        </p:txBody>
      </p:sp>
      <p:sp>
        <p:nvSpPr>
          <p:cNvPr id="11" name="矩形 10"/>
          <p:cNvSpPr/>
          <p:nvPr/>
        </p:nvSpPr>
        <p:spPr>
          <a:xfrm rot="13906878">
            <a:off x="-2187536" y="1651875"/>
            <a:ext cx="12275052" cy="6858000"/>
          </a:xfrm>
          <a:prstGeom prst="rect">
            <a:avLst/>
          </a:prstGeom>
          <a:blipFill dpi="0" rotWithShape="1">
            <a:blip r:embed="rId3">
              <a:alphaModFix amt="9000"/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4888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rot="5400000">
            <a:off x="-381000" y="381002"/>
            <a:ext cx="6858000" cy="6096000"/>
          </a:xfrm>
          <a:prstGeom prst="rect">
            <a:avLst/>
          </a:prstGeom>
          <a:solidFill>
            <a:schemeClr val="accent1">
              <a:lumMod val="7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rot="5400000">
            <a:off x="5715000" y="381002"/>
            <a:ext cx="6858000" cy="6096000"/>
          </a:xfrm>
          <a:prstGeom prst="rect">
            <a:avLst/>
          </a:prstGeom>
          <a:solidFill>
            <a:schemeClr val="tx1">
              <a:alpha val="6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600200" y="2889935"/>
            <a:ext cx="38862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  <a:latin typeface="Calibri Light" panose="020F0302020204030204" pitchFamily="34" charset="0"/>
                <a:cs typeface="FrankRuehl" panose="020E0503060101010101" pitchFamily="34" charset="-79"/>
              </a:rPr>
              <a:t>League of Legends was generally well received at release, and has grown in popularity. </a:t>
            </a:r>
            <a:endParaRPr lang="zh-CN" altLang="en-US" sz="1600" dirty="0">
              <a:solidFill>
                <a:schemeClr val="bg1"/>
              </a:solidFill>
              <a:latin typeface="Calibri Light" panose="020F0302020204030204" pitchFamily="34" charset="0"/>
              <a:cs typeface="FrankRuehl" panose="020E0503060101010101" pitchFamily="34" charset="-79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286000" y="2420035"/>
            <a:ext cx="19304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  <a:latin typeface="Impact" panose="020B0806030902050204" pitchFamily="34" charset="0"/>
                <a:cs typeface="FrankRuehl" panose="020E0503060101010101" pitchFamily="34" charset="-79"/>
              </a:rPr>
              <a:t>League of Legends </a:t>
            </a:r>
            <a:endParaRPr lang="zh-CN" altLang="en-US" sz="1600" dirty="0">
              <a:solidFill>
                <a:schemeClr val="bg1"/>
              </a:solidFill>
              <a:latin typeface="Impact" panose="020B0806030902050204" pitchFamily="34" charset="0"/>
              <a:cs typeface="FrankRuehl" panose="020E0503060101010101" pitchFamily="34" charset="-79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556500" y="2889935"/>
            <a:ext cx="38862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  <a:latin typeface="Calibri Light" panose="020F0302020204030204" pitchFamily="34" charset="0"/>
                <a:cs typeface="FrankRuehl" panose="020E0503060101010101" pitchFamily="34" charset="-79"/>
              </a:rPr>
              <a:t>League of Legends was generally well received at release, and has grown in popularity. </a:t>
            </a:r>
            <a:endParaRPr lang="zh-CN" altLang="en-US" sz="1600" dirty="0">
              <a:solidFill>
                <a:schemeClr val="bg1"/>
              </a:solidFill>
              <a:latin typeface="Calibri Light" panose="020F0302020204030204" pitchFamily="34" charset="0"/>
              <a:cs typeface="FrankRuehl" panose="020E0503060101010101" pitchFamily="34" charset="-79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242300" y="2420035"/>
            <a:ext cx="19304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  <a:latin typeface="Impact" panose="020B0806030902050204" pitchFamily="34" charset="0"/>
                <a:cs typeface="FrankRuehl" panose="020E0503060101010101" pitchFamily="34" charset="-79"/>
              </a:rPr>
              <a:t>League of Legends </a:t>
            </a:r>
            <a:endParaRPr lang="zh-CN" altLang="en-US" sz="1600" dirty="0">
              <a:solidFill>
                <a:schemeClr val="bg1"/>
              </a:solidFill>
              <a:latin typeface="Impact" panose="020B0806030902050204" pitchFamily="34" charset="0"/>
              <a:cs typeface="FrankRuehl" panose="020E0503060101010101" pitchFamily="34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818961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 rot="5400000">
            <a:off x="2667000" y="-2666998"/>
            <a:ext cx="6858000" cy="12192000"/>
          </a:xfrm>
          <a:prstGeom prst="rect">
            <a:avLst/>
          </a:prstGeom>
          <a:solidFill>
            <a:srgbClr val="4141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35513" y="-3652779"/>
            <a:ext cx="12194000" cy="10510779"/>
          </a:xfrm>
          <a:prstGeom prst="rect">
            <a:avLst/>
          </a:prstGeom>
          <a:blipFill dpi="0" rotWithShape="1">
            <a:blip r:embed="rId2">
              <a:alphaModFix amt="16000"/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876" t="28982" r="4792" b="18518"/>
          <a:stretch/>
        </p:blipFill>
        <p:spPr>
          <a:xfrm>
            <a:off x="8128000" y="1400175"/>
            <a:ext cx="4064000" cy="3600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444" r="66042" b="23519"/>
          <a:stretch/>
        </p:blipFill>
        <p:spPr>
          <a:xfrm>
            <a:off x="0" y="1428750"/>
            <a:ext cx="4140200" cy="35687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 rot="5400000">
            <a:off x="3421063" y="1607579"/>
            <a:ext cx="5422900" cy="364284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4472214" y="1118551"/>
            <a:ext cx="425268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>
                <a:solidFill>
                  <a:schemeClr val="bg1"/>
                </a:solidFill>
                <a:latin typeface="Calibri Light" panose="020F0302020204030204" pitchFamily="34" charset="0"/>
                <a:cs typeface="FrankRuehl" panose="020E0503060101010101" pitchFamily="34" charset="-79"/>
              </a:rPr>
              <a:t>ADD YOUR TEXT HERE</a:t>
            </a:r>
          </a:p>
        </p:txBody>
      </p:sp>
      <p:sp>
        <p:nvSpPr>
          <p:cNvPr id="7" name="矩形 6"/>
          <p:cNvSpPr/>
          <p:nvPr/>
        </p:nvSpPr>
        <p:spPr>
          <a:xfrm>
            <a:off x="4656704" y="2129453"/>
            <a:ext cx="2951617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Calibri Light" panose="020F0302020204030204" pitchFamily="34" charset="0"/>
                <a:cs typeface="FrankRuehl" panose="020E0503060101010101" pitchFamily="34" charset="-79"/>
              </a:rPr>
              <a:t>League of Legends is a free-to-play multiplayer online battle arena, real-time strategy video game developed and published by Riot Games for Microsoft </a:t>
            </a:r>
            <a:r>
              <a:rPr lang="en-US" altLang="zh-CN" dirty="0" err="1">
                <a:solidFill>
                  <a:schemeClr val="bg1"/>
                </a:solidFill>
                <a:latin typeface="Calibri Light" panose="020F0302020204030204" pitchFamily="34" charset="0"/>
                <a:cs typeface="FrankRuehl" panose="020E0503060101010101" pitchFamily="34" charset="-79"/>
              </a:rPr>
              <a:t>Windowsand</a:t>
            </a:r>
            <a:r>
              <a:rPr lang="en-US" altLang="zh-CN" dirty="0">
                <a:solidFill>
                  <a:schemeClr val="bg1"/>
                </a:solidFill>
                <a:latin typeface="Calibri Light" panose="020F0302020204030204" pitchFamily="34" charset="0"/>
                <a:cs typeface="FrankRuehl" panose="020E0503060101010101" pitchFamily="34" charset="-79"/>
              </a:rPr>
              <a:t> OS X. The game is supported by </a:t>
            </a:r>
            <a:r>
              <a:rPr lang="en-US" altLang="zh-CN" dirty="0" err="1">
                <a:solidFill>
                  <a:schemeClr val="bg1"/>
                </a:solidFill>
                <a:latin typeface="Calibri Light" panose="020F0302020204030204" pitchFamily="34" charset="0"/>
                <a:cs typeface="FrankRuehl" panose="020E0503060101010101" pitchFamily="34" charset="-79"/>
              </a:rPr>
              <a:t>microtr</a:t>
            </a:r>
            <a:r>
              <a:rPr lang="en-US" altLang="zh-CN" dirty="0">
                <a:solidFill>
                  <a:schemeClr val="bg1"/>
                </a:solidFill>
                <a:latin typeface="Calibri Light" panose="020F0302020204030204" pitchFamily="34" charset="0"/>
                <a:cs typeface="FrankRuehl" panose="020E0503060101010101" pitchFamily="34" charset="-79"/>
              </a:rPr>
              <a:t> </a:t>
            </a:r>
            <a:r>
              <a:rPr lang="en-US" altLang="zh-CN" dirty="0" err="1">
                <a:solidFill>
                  <a:schemeClr val="bg1"/>
                </a:solidFill>
                <a:latin typeface="Calibri Light" panose="020F0302020204030204" pitchFamily="34" charset="0"/>
                <a:cs typeface="FrankRuehl" panose="020E0503060101010101" pitchFamily="34" charset="-79"/>
              </a:rPr>
              <a:t>ansactions</a:t>
            </a:r>
            <a:r>
              <a:rPr lang="en-US" altLang="zh-CN" dirty="0">
                <a:solidFill>
                  <a:schemeClr val="bg1"/>
                </a:solidFill>
                <a:latin typeface="Calibri Light" panose="020F0302020204030204" pitchFamily="34" charset="0"/>
                <a:cs typeface="FrankRuehl" panose="020E0503060101010101" pitchFamily="34" charset="-79"/>
              </a:rPr>
              <a:t>, and was inspired by the Warcraft III: The Frozen Throne mod, Defense of the Ancients.[1]</a:t>
            </a:r>
          </a:p>
        </p:txBody>
      </p:sp>
    </p:spTree>
    <p:extLst>
      <p:ext uri="{BB962C8B-B14F-4D97-AF65-F5344CB8AC3E}">
        <p14:creationId xmlns:p14="http://schemas.microsoft.com/office/powerpoint/2010/main" val="2456072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 rot="5400000">
            <a:off x="2667000" y="-2666998"/>
            <a:ext cx="6858000" cy="12192000"/>
          </a:xfrm>
          <a:prstGeom prst="rect">
            <a:avLst/>
          </a:prstGeom>
          <a:solidFill>
            <a:srgbClr val="4141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854" r="19583"/>
          <a:stretch/>
        </p:blipFill>
        <p:spPr>
          <a:xfrm flipH="1">
            <a:off x="0" y="0"/>
            <a:ext cx="3848100" cy="6858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 rot="5400000">
            <a:off x="3326435" y="768351"/>
            <a:ext cx="992530" cy="1066800"/>
          </a:xfrm>
          <a:prstGeom prst="rect">
            <a:avLst/>
          </a:prstGeom>
          <a:solidFill>
            <a:srgbClr val="8AD77C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5" name="组合 4"/>
          <p:cNvGrpSpPr/>
          <p:nvPr/>
        </p:nvGrpSpPr>
        <p:grpSpPr>
          <a:xfrm>
            <a:off x="3585993" y="921777"/>
            <a:ext cx="452608" cy="747224"/>
            <a:chOff x="9557459" y="6109483"/>
            <a:chExt cx="168275" cy="277812"/>
          </a:xfrm>
          <a:solidFill>
            <a:schemeClr val="bg1"/>
          </a:solidFill>
        </p:grpSpPr>
        <p:sp>
          <p:nvSpPr>
            <p:cNvPr id="6" name="Freeform 347"/>
            <p:cNvSpPr>
              <a:spLocks/>
            </p:cNvSpPr>
            <p:nvPr/>
          </p:nvSpPr>
          <p:spPr bwMode="auto">
            <a:xfrm>
              <a:off x="9557459" y="6122183"/>
              <a:ext cx="168275" cy="31750"/>
            </a:xfrm>
            <a:custGeom>
              <a:avLst/>
              <a:gdLst>
                <a:gd name="T0" fmla="*/ 0 w 42"/>
                <a:gd name="T1" fmla="*/ 8 h 8"/>
                <a:gd name="T2" fmla="*/ 0 w 42"/>
                <a:gd name="T3" fmla="*/ 8 h 8"/>
                <a:gd name="T4" fmla="*/ 6 w 42"/>
                <a:gd name="T5" fmla="*/ 0 h 8"/>
                <a:gd name="T6" fmla="*/ 37 w 42"/>
                <a:gd name="T7" fmla="*/ 0 h 8"/>
                <a:gd name="T8" fmla="*/ 42 w 42"/>
                <a:gd name="T9" fmla="*/ 8 h 8"/>
                <a:gd name="T10" fmla="*/ 0 w 42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" h="8">
                  <a:moveTo>
                    <a:pt x="0" y="8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40" y="0"/>
                    <a:pt x="42" y="3"/>
                    <a:pt x="42" y="8"/>
                  </a:cubicBezTo>
                  <a:lnTo>
                    <a:pt x="0" y="8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" name="Freeform 348"/>
            <p:cNvSpPr>
              <a:spLocks/>
            </p:cNvSpPr>
            <p:nvPr/>
          </p:nvSpPr>
          <p:spPr bwMode="auto">
            <a:xfrm>
              <a:off x="9617784" y="6109483"/>
              <a:ext cx="52388" cy="9525"/>
            </a:xfrm>
            <a:custGeom>
              <a:avLst/>
              <a:gdLst>
                <a:gd name="T0" fmla="*/ 0 w 13"/>
                <a:gd name="T1" fmla="*/ 2 h 2"/>
                <a:gd name="T2" fmla="*/ 0 w 13"/>
                <a:gd name="T3" fmla="*/ 2 h 2"/>
                <a:gd name="T4" fmla="*/ 2 w 13"/>
                <a:gd name="T5" fmla="*/ 0 h 2"/>
                <a:gd name="T6" fmla="*/ 10 w 13"/>
                <a:gd name="T7" fmla="*/ 0 h 2"/>
                <a:gd name="T8" fmla="*/ 13 w 13"/>
                <a:gd name="T9" fmla="*/ 2 h 2"/>
                <a:gd name="T10" fmla="*/ 0 w 13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2" y="0"/>
                    <a:pt x="13" y="1"/>
                    <a:pt x="13" y="2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8" name="Freeform 349"/>
            <p:cNvSpPr>
              <a:spLocks noEditPoints="1"/>
            </p:cNvSpPr>
            <p:nvPr/>
          </p:nvSpPr>
          <p:spPr bwMode="auto">
            <a:xfrm>
              <a:off x="9560634" y="6161870"/>
              <a:ext cx="165100" cy="225425"/>
            </a:xfrm>
            <a:custGeom>
              <a:avLst/>
              <a:gdLst>
                <a:gd name="T0" fmla="*/ 39 w 41"/>
                <a:gd name="T1" fmla="*/ 0 h 56"/>
                <a:gd name="T2" fmla="*/ 2 w 41"/>
                <a:gd name="T3" fmla="*/ 0 h 56"/>
                <a:gd name="T4" fmla="*/ 0 w 41"/>
                <a:gd name="T5" fmla="*/ 5 h 56"/>
                <a:gd name="T6" fmla="*/ 0 w 41"/>
                <a:gd name="T7" fmla="*/ 45 h 56"/>
                <a:gd name="T8" fmla="*/ 10 w 41"/>
                <a:gd name="T9" fmla="*/ 56 h 56"/>
                <a:gd name="T10" fmla="*/ 30 w 41"/>
                <a:gd name="T11" fmla="*/ 56 h 56"/>
                <a:gd name="T12" fmla="*/ 41 w 41"/>
                <a:gd name="T13" fmla="*/ 45 h 56"/>
                <a:gd name="T14" fmla="*/ 41 w 41"/>
                <a:gd name="T15" fmla="*/ 5 h 56"/>
                <a:gd name="T16" fmla="*/ 39 w 41"/>
                <a:gd name="T17" fmla="*/ 0 h 56"/>
                <a:gd name="T18" fmla="*/ 10 w 41"/>
                <a:gd name="T19" fmla="*/ 43 h 56"/>
                <a:gd name="T20" fmla="*/ 8 w 41"/>
                <a:gd name="T21" fmla="*/ 45 h 56"/>
                <a:gd name="T22" fmla="*/ 6 w 41"/>
                <a:gd name="T23" fmla="*/ 43 h 56"/>
                <a:gd name="T24" fmla="*/ 6 w 41"/>
                <a:gd name="T25" fmla="*/ 22 h 56"/>
                <a:gd name="T26" fmla="*/ 8 w 41"/>
                <a:gd name="T27" fmla="*/ 19 h 56"/>
                <a:gd name="T28" fmla="*/ 10 w 41"/>
                <a:gd name="T29" fmla="*/ 22 h 56"/>
                <a:gd name="T30" fmla="*/ 10 w 41"/>
                <a:gd name="T31" fmla="*/ 43 h 56"/>
                <a:gd name="T32" fmla="*/ 18 w 41"/>
                <a:gd name="T33" fmla="*/ 43 h 56"/>
                <a:gd name="T34" fmla="*/ 16 w 41"/>
                <a:gd name="T35" fmla="*/ 45 h 56"/>
                <a:gd name="T36" fmla="*/ 14 w 41"/>
                <a:gd name="T37" fmla="*/ 43 h 56"/>
                <a:gd name="T38" fmla="*/ 14 w 41"/>
                <a:gd name="T39" fmla="*/ 10 h 56"/>
                <a:gd name="T40" fmla="*/ 16 w 41"/>
                <a:gd name="T41" fmla="*/ 8 h 56"/>
                <a:gd name="T42" fmla="*/ 18 w 41"/>
                <a:gd name="T43" fmla="*/ 10 h 56"/>
                <a:gd name="T44" fmla="*/ 18 w 41"/>
                <a:gd name="T45" fmla="*/ 43 h 56"/>
                <a:gd name="T46" fmla="*/ 27 w 41"/>
                <a:gd name="T47" fmla="*/ 43 h 56"/>
                <a:gd name="T48" fmla="*/ 25 w 41"/>
                <a:gd name="T49" fmla="*/ 45 h 56"/>
                <a:gd name="T50" fmla="*/ 22 w 41"/>
                <a:gd name="T51" fmla="*/ 43 h 56"/>
                <a:gd name="T52" fmla="*/ 22 w 41"/>
                <a:gd name="T53" fmla="*/ 10 h 56"/>
                <a:gd name="T54" fmla="*/ 25 w 41"/>
                <a:gd name="T55" fmla="*/ 8 h 56"/>
                <a:gd name="T56" fmla="*/ 27 w 41"/>
                <a:gd name="T57" fmla="*/ 10 h 56"/>
                <a:gd name="T58" fmla="*/ 27 w 41"/>
                <a:gd name="T59" fmla="*/ 43 h 56"/>
                <a:gd name="T60" fmla="*/ 35 w 41"/>
                <a:gd name="T61" fmla="*/ 43 h 56"/>
                <a:gd name="T62" fmla="*/ 33 w 41"/>
                <a:gd name="T63" fmla="*/ 45 h 56"/>
                <a:gd name="T64" fmla="*/ 30 w 41"/>
                <a:gd name="T65" fmla="*/ 43 h 56"/>
                <a:gd name="T66" fmla="*/ 30 w 41"/>
                <a:gd name="T67" fmla="*/ 22 h 56"/>
                <a:gd name="T68" fmla="*/ 33 w 41"/>
                <a:gd name="T69" fmla="*/ 19 h 56"/>
                <a:gd name="T70" fmla="*/ 35 w 41"/>
                <a:gd name="T71" fmla="*/ 22 h 56"/>
                <a:gd name="T72" fmla="*/ 35 w 41"/>
                <a:gd name="T73" fmla="*/ 43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1" h="56">
                  <a:moveTo>
                    <a:pt x="39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0" y="3"/>
                    <a:pt x="0" y="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51"/>
                    <a:pt x="5" y="56"/>
                    <a:pt x="10" y="56"/>
                  </a:cubicBezTo>
                  <a:cubicBezTo>
                    <a:pt x="30" y="56"/>
                    <a:pt x="30" y="56"/>
                    <a:pt x="30" y="56"/>
                  </a:cubicBezTo>
                  <a:cubicBezTo>
                    <a:pt x="36" y="56"/>
                    <a:pt x="41" y="51"/>
                    <a:pt x="41" y="4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3"/>
                    <a:pt x="40" y="1"/>
                    <a:pt x="39" y="0"/>
                  </a:cubicBezTo>
                  <a:close/>
                  <a:moveTo>
                    <a:pt x="10" y="43"/>
                  </a:moveTo>
                  <a:cubicBezTo>
                    <a:pt x="10" y="44"/>
                    <a:pt x="9" y="45"/>
                    <a:pt x="8" y="45"/>
                  </a:cubicBezTo>
                  <a:cubicBezTo>
                    <a:pt x="7" y="45"/>
                    <a:pt x="6" y="44"/>
                    <a:pt x="6" y="43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0"/>
                    <a:pt x="7" y="19"/>
                    <a:pt x="8" y="19"/>
                  </a:cubicBezTo>
                  <a:cubicBezTo>
                    <a:pt x="9" y="19"/>
                    <a:pt x="10" y="20"/>
                    <a:pt x="10" y="22"/>
                  </a:cubicBezTo>
                  <a:lnTo>
                    <a:pt x="10" y="43"/>
                  </a:lnTo>
                  <a:close/>
                  <a:moveTo>
                    <a:pt x="18" y="43"/>
                  </a:moveTo>
                  <a:cubicBezTo>
                    <a:pt x="18" y="44"/>
                    <a:pt x="17" y="45"/>
                    <a:pt x="16" y="45"/>
                  </a:cubicBezTo>
                  <a:cubicBezTo>
                    <a:pt x="15" y="45"/>
                    <a:pt x="14" y="44"/>
                    <a:pt x="14" y="43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9"/>
                    <a:pt x="15" y="8"/>
                    <a:pt x="16" y="8"/>
                  </a:cubicBezTo>
                  <a:cubicBezTo>
                    <a:pt x="17" y="8"/>
                    <a:pt x="18" y="9"/>
                    <a:pt x="18" y="10"/>
                  </a:cubicBezTo>
                  <a:lnTo>
                    <a:pt x="18" y="43"/>
                  </a:lnTo>
                  <a:close/>
                  <a:moveTo>
                    <a:pt x="27" y="43"/>
                  </a:moveTo>
                  <a:cubicBezTo>
                    <a:pt x="27" y="44"/>
                    <a:pt x="26" y="45"/>
                    <a:pt x="25" y="45"/>
                  </a:cubicBezTo>
                  <a:cubicBezTo>
                    <a:pt x="23" y="45"/>
                    <a:pt x="22" y="44"/>
                    <a:pt x="22" y="43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2" y="9"/>
                    <a:pt x="23" y="8"/>
                    <a:pt x="25" y="8"/>
                  </a:cubicBezTo>
                  <a:cubicBezTo>
                    <a:pt x="26" y="8"/>
                    <a:pt x="27" y="9"/>
                    <a:pt x="27" y="10"/>
                  </a:cubicBezTo>
                  <a:lnTo>
                    <a:pt x="27" y="43"/>
                  </a:lnTo>
                  <a:close/>
                  <a:moveTo>
                    <a:pt x="35" y="43"/>
                  </a:moveTo>
                  <a:cubicBezTo>
                    <a:pt x="35" y="44"/>
                    <a:pt x="34" y="45"/>
                    <a:pt x="33" y="45"/>
                  </a:cubicBezTo>
                  <a:cubicBezTo>
                    <a:pt x="31" y="45"/>
                    <a:pt x="30" y="44"/>
                    <a:pt x="30" y="43"/>
                  </a:cubicBezTo>
                  <a:cubicBezTo>
                    <a:pt x="30" y="22"/>
                    <a:pt x="30" y="22"/>
                    <a:pt x="30" y="22"/>
                  </a:cubicBezTo>
                  <a:cubicBezTo>
                    <a:pt x="30" y="20"/>
                    <a:pt x="31" y="19"/>
                    <a:pt x="33" y="19"/>
                  </a:cubicBezTo>
                  <a:cubicBezTo>
                    <a:pt x="34" y="19"/>
                    <a:pt x="35" y="20"/>
                    <a:pt x="35" y="22"/>
                  </a:cubicBezTo>
                  <a:lnTo>
                    <a:pt x="35" y="43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3876961" y="2590094"/>
            <a:ext cx="425268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>
                <a:solidFill>
                  <a:schemeClr val="bg1"/>
                </a:solidFill>
                <a:latin typeface="Calibri Light" panose="020F0302020204030204" pitchFamily="34" charset="0"/>
                <a:cs typeface="FrankRuehl" panose="020E0503060101010101" pitchFamily="34" charset="-79"/>
              </a:rPr>
              <a:t>ADD YOUR TEXT HERE</a:t>
            </a:r>
          </a:p>
        </p:txBody>
      </p:sp>
      <p:sp>
        <p:nvSpPr>
          <p:cNvPr id="10" name="矩形 9"/>
          <p:cNvSpPr/>
          <p:nvPr/>
        </p:nvSpPr>
        <p:spPr>
          <a:xfrm>
            <a:off x="3918999" y="3139379"/>
            <a:ext cx="1786061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Calibri Light" panose="020F0302020204030204" pitchFamily="34" charset="0"/>
                <a:cs typeface="FrankRuehl" panose="020E0503060101010101" pitchFamily="34" charset="-79"/>
              </a:rPr>
              <a:t>League of Legends is a free-to-play multi player online battle arena, real-time strategy video game developed and published by Riot Games for Microsoft]</a:t>
            </a:r>
          </a:p>
        </p:txBody>
      </p:sp>
      <p:cxnSp>
        <p:nvCxnSpPr>
          <p:cNvPr id="12" name="直接连接符 11"/>
          <p:cNvCxnSpPr/>
          <p:nvPr/>
        </p:nvCxnSpPr>
        <p:spPr>
          <a:xfrm>
            <a:off x="4012095" y="3016526"/>
            <a:ext cx="1533939" cy="0"/>
          </a:xfrm>
          <a:prstGeom prst="line">
            <a:avLst/>
          </a:prstGeom>
          <a:ln>
            <a:solidFill>
              <a:srgbClr val="8AD77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3" r="70678"/>
          <a:stretch/>
        </p:blipFill>
        <p:spPr>
          <a:xfrm flipH="1">
            <a:off x="6132513" y="0"/>
            <a:ext cx="3467100" cy="6858000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 rot="5400000">
            <a:off x="9140827" y="768351"/>
            <a:ext cx="992530" cy="1066800"/>
          </a:xfrm>
          <a:prstGeom prst="rect">
            <a:avLst/>
          </a:prstGeom>
          <a:solidFill>
            <a:srgbClr val="8AD77C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24" name="组合 23"/>
          <p:cNvGrpSpPr/>
          <p:nvPr/>
        </p:nvGrpSpPr>
        <p:grpSpPr>
          <a:xfrm>
            <a:off x="9295520" y="878714"/>
            <a:ext cx="788279" cy="809582"/>
            <a:chOff x="7822321" y="6085670"/>
            <a:chExt cx="293688" cy="301625"/>
          </a:xfrm>
        </p:grpSpPr>
        <p:sp>
          <p:nvSpPr>
            <p:cNvPr id="25" name="Freeform 432"/>
            <p:cNvSpPr>
              <a:spLocks noEditPoints="1"/>
            </p:cNvSpPr>
            <p:nvPr/>
          </p:nvSpPr>
          <p:spPr bwMode="auto">
            <a:xfrm>
              <a:off x="7822321" y="6101545"/>
              <a:ext cx="93663" cy="285750"/>
            </a:xfrm>
            <a:custGeom>
              <a:avLst/>
              <a:gdLst>
                <a:gd name="T0" fmla="*/ 20 w 23"/>
                <a:gd name="T1" fmla="*/ 0 h 71"/>
                <a:gd name="T2" fmla="*/ 4 w 23"/>
                <a:gd name="T3" fmla="*/ 0 h 71"/>
                <a:gd name="T4" fmla="*/ 0 w 23"/>
                <a:gd name="T5" fmla="*/ 1 h 71"/>
                <a:gd name="T6" fmla="*/ 0 w 23"/>
                <a:gd name="T7" fmla="*/ 70 h 71"/>
                <a:gd name="T8" fmla="*/ 4 w 23"/>
                <a:gd name="T9" fmla="*/ 71 h 71"/>
                <a:gd name="T10" fmla="*/ 20 w 23"/>
                <a:gd name="T11" fmla="*/ 71 h 71"/>
                <a:gd name="T12" fmla="*/ 23 w 23"/>
                <a:gd name="T13" fmla="*/ 70 h 71"/>
                <a:gd name="T14" fmla="*/ 23 w 23"/>
                <a:gd name="T15" fmla="*/ 1 h 71"/>
                <a:gd name="T16" fmla="*/ 20 w 23"/>
                <a:gd name="T17" fmla="*/ 0 h 71"/>
                <a:gd name="T18" fmla="*/ 21 w 23"/>
                <a:gd name="T19" fmla="*/ 63 h 71"/>
                <a:gd name="T20" fmla="*/ 21 w 23"/>
                <a:gd name="T21" fmla="*/ 63 h 71"/>
                <a:gd name="T22" fmla="*/ 4 w 23"/>
                <a:gd name="T23" fmla="*/ 63 h 71"/>
                <a:gd name="T24" fmla="*/ 3 w 23"/>
                <a:gd name="T25" fmla="*/ 63 h 71"/>
                <a:gd name="T26" fmla="*/ 3 w 23"/>
                <a:gd name="T27" fmla="*/ 61 h 71"/>
                <a:gd name="T28" fmla="*/ 4 w 23"/>
                <a:gd name="T29" fmla="*/ 60 h 71"/>
                <a:gd name="T30" fmla="*/ 21 w 23"/>
                <a:gd name="T31" fmla="*/ 60 h 71"/>
                <a:gd name="T32" fmla="*/ 21 w 23"/>
                <a:gd name="T33" fmla="*/ 61 h 71"/>
                <a:gd name="T34" fmla="*/ 21 w 23"/>
                <a:gd name="T35" fmla="*/ 63 h 71"/>
                <a:gd name="T36" fmla="*/ 21 w 23"/>
                <a:gd name="T37" fmla="*/ 20 h 71"/>
                <a:gd name="T38" fmla="*/ 21 w 23"/>
                <a:gd name="T39" fmla="*/ 21 h 71"/>
                <a:gd name="T40" fmla="*/ 4 w 23"/>
                <a:gd name="T41" fmla="*/ 21 h 71"/>
                <a:gd name="T42" fmla="*/ 3 w 23"/>
                <a:gd name="T43" fmla="*/ 20 h 71"/>
                <a:gd name="T44" fmla="*/ 3 w 23"/>
                <a:gd name="T45" fmla="*/ 18 h 71"/>
                <a:gd name="T46" fmla="*/ 4 w 23"/>
                <a:gd name="T47" fmla="*/ 18 h 71"/>
                <a:gd name="T48" fmla="*/ 21 w 23"/>
                <a:gd name="T49" fmla="*/ 18 h 71"/>
                <a:gd name="T50" fmla="*/ 21 w 23"/>
                <a:gd name="T51" fmla="*/ 18 h 71"/>
                <a:gd name="T52" fmla="*/ 21 w 23"/>
                <a:gd name="T53" fmla="*/ 20 h 71"/>
                <a:gd name="T54" fmla="*/ 21 w 23"/>
                <a:gd name="T55" fmla="*/ 12 h 71"/>
                <a:gd name="T56" fmla="*/ 21 w 23"/>
                <a:gd name="T57" fmla="*/ 12 h 71"/>
                <a:gd name="T58" fmla="*/ 4 w 23"/>
                <a:gd name="T59" fmla="*/ 12 h 71"/>
                <a:gd name="T60" fmla="*/ 3 w 23"/>
                <a:gd name="T61" fmla="*/ 12 h 71"/>
                <a:gd name="T62" fmla="*/ 3 w 23"/>
                <a:gd name="T63" fmla="*/ 10 h 71"/>
                <a:gd name="T64" fmla="*/ 4 w 23"/>
                <a:gd name="T65" fmla="*/ 9 h 71"/>
                <a:gd name="T66" fmla="*/ 21 w 23"/>
                <a:gd name="T67" fmla="*/ 9 h 71"/>
                <a:gd name="T68" fmla="*/ 21 w 23"/>
                <a:gd name="T69" fmla="*/ 10 h 71"/>
                <a:gd name="T70" fmla="*/ 21 w 23"/>
                <a:gd name="T71" fmla="*/ 12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3" h="71">
                  <a:moveTo>
                    <a:pt x="20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0"/>
                    <a:pt x="0" y="1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1"/>
                    <a:pt x="2" y="71"/>
                    <a:pt x="4" y="71"/>
                  </a:cubicBezTo>
                  <a:cubicBezTo>
                    <a:pt x="20" y="71"/>
                    <a:pt x="20" y="71"/>
                    <a:pt x="20" y="71"/>
                  </a:cubicBezTo>
                  <a:cubicBezTo>
                    <a:pt x="22" y="71"/>
                    <a:pt x="23" y="71"/>
                    <a:pt x="23" y="70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0"/>
                    <a:pt x="22" y="0"/>
                    <a:pt x="20" y="0"/>
                  </a:cubicBezTo>
                  <a:close/>
                  <a:moveTo>
                    <a:pt x="21" y="63"/>
                  </a:moveTo>
                  <a:cubicBezTo>
                    <a:pt x="21" y="63"/>
                    <a:pt x="21" y="63"/>
                    <a:pt x="21" y="63"/>
                  </a:cubicBezTo>
                  <a:cubicBezTo>
                    <a:pt x="4" y="63"/>
                    <a:pt x="4" y="63"/>
                    <a:pt x="4" y="63"/>
                  </a:cubicBezTo>
                  <a:cubicBezTo>
                    <a:pt x="3" y="63"/>
                    <a:pt x="3" y="63"/>
                    <a:pt x="3" y="63"/>
                  </a:cubicBezTo>
                  <a:cubicBezTo>
                    <a:pt x="3" y="61"/>
                    <a:pt x="3" y="61"/>
                    <a:pt x="3" y="61"/>
                  </a:cubicBezTo>
                  <a:cubicBezTo>
                    <a:pt x="4" y="60"/>
                    <a:pt x="4" y="60"/>
                    <a:pt x="4" y="60"/>
                  </a:cubicBezTo>
                  <a:cubicBezTo>
                    <a:pt x="21" y="60"/>
                    <a:pt x="21" y="60"/>
                    <a:pt x="21" y="60"/>
                  </a:cubicBezTo>
                  <a:cubicBezTo>
                    <a:pt x="21" y="61"/>
                    <a:pt x="21" y="61"/>
                    <a:pt x="21" y="61"/>
                  </a:cubicBezTo>
                  <a:lnTo>
                    <a:pt x="21" y="63"/>
                  </a:lnTo>
                  <a:close/>
                  <a:moveTo>
                    <a:pt x="21" y="20"/>
                  </a:moveTo>
                  <a:cubicBezTo>
                    <a:pt x="21" y="21"/>
                    <a:pt x="21" y="21"/>
                    <a:pt x="21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8"/>
                    <a:pt x="21" y="18"/>
                    <a:pt x="21" y="18"/>
                  </a:cubicBezTo>
                  <a:lnTo>
                    <a:pt x="21" y="20"/>
                  </a:lnTo>
                  <a:close/>
                  <a:moveTo>
                    <a:pt x="21" y="12"/>
                  </a:moveTo>
                  <a:cubicBezTo>
                    <a:pt x="21" y="12"/>
                    <a:pt x="21" y="12"/>
                    <a:pt x="21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10"/>
                    <a:pt x="21" y="10"/>
                    <a:pt x="21" y="10"/>
                  </a:cubicBezTo>
                  <a:lnTo>
                    <a:pt x="21" y="1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433"/>
            <p:cNvSpPr>
              <a:spLocks noEditPoints="1"/>
            </p:cNvSpPr>
            <p:nvPr/>
          </p:nvSpPr>
          <p:spPr bwMode="auto">
            <a:xfrm>
              <a:off x="7919159" y="6085670"/>
              <a:ext cx="196850" cy="298450"/>
            </a:xfrm>
            <a:custGeom>
              <a:avLst/>
              <a:gdLst>
                <a:gd name="T0" fmla="*/ 48 w 49"/>
                <a:gd name="T1" fmla="*/ 65 h 74"/>
                <a:gd name="T2" fmla="*/ 22 w 49"/>
                <a:gd name="T3" fmla="*/ 1 h 74"/>
                <a:gd name="T4" fmla="*/ 18 w 49"/>
                <a:gd name="T5" fmla="*/ 1 h 74"/>
                <a:gd name="T6" fmla="*/ 3 w 49"/>
                <a:gd name="T7" fmla="*/ 8 h 74"/>
                <a:gd name="T8" fmla="*/ 0 w 49"/>
                <a:gd name="T9" fmla="*/ 10 h 74"/>
                <a:gd name="T10" fmla="*/ 27 w 49"/>
                <a:gd name="T11" fmla="*/ 74 h 74"/>
                <a:gd name="T12" fmla="*/ 30 w 49"/>
                <a:gd name="T13" fmla="*/ 73 h 74"/>
                <a:gd name="T14" fmla="*/ 46 w 49"/>
                <a:gd name="T15" fmla="*/ 67 h 74"/>
                <a:gd name="T16" fmla="*/ 48 w 49"/>
                <a:gd name="T17" fmla="*/ 65 h 74"/>
                <a:gd name="T18" fmla="*/ 7 w 49"/>
                <a:gd name="T19" fmla="*/ 19 h 74"/>
                <a:gd name="T20" fmla="*/ 7 w 49"/>
                <a:gd name="T21" fmla="*/ 17 h 74"/>
                <a:gd name="T22" fmla="*/ 7 w 49"/>
                <a:gd name="T23" fmla="*/ 17 h 74"/>
                <a:gd name="T24" fmla="*/ 23 w 49"/>
                <a:gd name="T25" fmla="*/ 10 h 74"/>
                <a:gd name="T26" fmla="*/ 23 w 49"/>
                <a:gd name="T27" fmla="*/ 10 h 74"/>
                <a:gd name="T28" fmla="*/ 24 w 49"/>
                <a:gd name="T29" fmla="*/ 12 h 74"/>
                <a:gd name="T30" fmla="*/ 24 w 49"/>
                <a:gd name="T31" fmla="*/ 12 h 74"/>
                <a:gd name="T32" fmla="*/ 8 w 49"/>
                <a:gd name="T33" fmla="*/ 19 h 74"/>
                <a:gd name="T34" fmla="*/ 7 w 49"/>
                <a:gd name="T35" fmla="*/ 19 h 74"/>
                <a:gd name="T36" fmla="*/ 11 w 49"/>
                <a:gd name="T37" fmla="*/ 27 h 74"/>
                <a:gd name="T38" fmla="*/ 10 w 49"/>
                <a:gd name="T39" fmla="*/ 25 h 74"/>
                <a:gd name="T40" fmla="*/ 10 w 49"/>
                <a:gd name="T41" fmla="*/ 24 h 74"/>
                <a:gd name="T42" fmla="*/ 26 w 49"/>
                <a:gd name="T43" fmla="*/ 18 h 74"/>
                <a:gd name="T44" fmla="*/ 27 w 49"/>
                <a:gd name="T45" fmla="*/ 18 h 74"/>
                <a:gd name="T46" fmla="*/ 27 w 49"/>
                <a:gd name="T47" fmla="*/ 20 h 74"/>
                <a:gd name="T48" fmla="*/ 27 w 49"/>
                <a:gd name="T49" fmla="*/ 20 h 74"/>
                <a:gd name="T50" fmla="*/ 11 w 49"/>
                <a:gd name="T51" fmla="*/ 27 h 74"/>
                <a:gd name="T52" fmla="*/ 43 w 49"/>
                <a:gd name="T53" fmla="*/ 59 h 74"/>
                <a:gd name="T54" fmla="*/ 27 w 49"/>
                <a:gd name="T55" fmla="*/ 66 h 74"/>
                <a:gd name="T56" fmla="*/ 27 w 49"/>
                <a:gd name="T57" fmla="*/ 66 h 74"/>
                <a:gd name="T58" fmla="*/ 26 w 49"/>
                <a:gd name="T59" fmla="*/ 64 h 74"/>
                <a:gd name="T60" fmla="*/ 26 w 49"/>
                <a:gd name="T61" fmla="*/ 63 h 74"/>
                <a:gd name="T62" fmla="*/ 42 w 49"/>
                <a:gd name="T63" fmla="*/ 57 h 74"/>
                <a:gd name="T64" fmla="*/ 43 w 49"/>
                <a:gd name="T65" fmla="*/ 57 h 74"/>
                <a:gd name="T66" fmla="*/ 43 w 49"/>
                <a:gd name="T67" fmla="*/ 59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9" h="74">
                  <a:moveTo>
                    <a:pt x="48" y="65"/>
                  </a:moveTo>
                  <a:cubicBezTo>
                    <a:pt x="22" y="1"/>
                    <a:pt x="22" y="1"/>
                    <a:pt x="22" y="1"/>
                  </a:cubicBezTo>
                  <a:cubicBezTo>
                    <a:pt x="22" y="0"/>
                    <a:pt x="20" y="1"/>
                    <a:pt x="18" y="1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1" y="8"/>
                    <a:pt x="0" y="9"/>
                    <a:pt x="0" y="10"/>
                  </a:cubicBezTo>
                  <a:cubicBezTo>
                    <a:pt x="27" y="74"/>
                    <a:pt x="27" y="74"/>
                    <a:pt x="27" y="74"/>
                  </a:cubicBezTo>
                  <a:cubicBezTo>
                    <a:pt x="27" y="74"/>
                    <a:pt x="29" y="74"/>
                    <a:pt x="30" y="73"/>
                  </a:cubicBezTo>
                  <a:cubicBezTo>
                    <a:pt x="46" y="67"/>
                    <a:pt x="46" y="67"/>
                    <a:pt x="46" y="67"/>
                  </a:cubicBezTo>
                  <a:cubicBezTo>
                    <a:pt x="47" y="66"/>
                    <a:pt x="49" y="65"/>
                    <a:pt x="48" y="65"/>
                  </a:cubicBezTo>
                  <a:close/>
                  <a:moveTo>
                    <a:pt x="7" y="19"/>
                  </a:moveTo>
                  <a:cubicBezTo>
                    <a:pt x="7" y="17"/>
                    <a:pt x="7" y="17"/>
                    <a:pt x="7" y="17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8" y="19"/>
                    <a:pt x="8" y="19"/>
                    <a:pt x="8" y="19"/>
                  </a:cubicBezTo>
                  <a:lnTo>
                    <a:pt x="7" y="19"/>
                  </a:lnTo>
                  <a:close/>
                  <a:moveTo>
                    <a:pt x="11" y="27"/>
                  </a:moveTo>
                  <a:cubicBezTo>
                    <a:pt x="10" y="25"/>
                    <a:pt x="10" y="25"/>
                    <a:pt x="10" y="25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7" y="18"/>
                    <a:pt x="27" y="18"/>
                    <a:pt x="27" y="18"/>
                  </a:cubicBezTo>
                  <a:cubicBezTo>
                    <a:pt x="27" y="20"/>
                    <a:pt x="27" y="20"/>
                    <a:pt x="27" y="20"/>
                  </a:cubicBezTo>
                  <a:cubicBezTo>
                    <a:pt x="27" y="20"/>
                    <a:pt x="27" y="20"/>
                    <a:pt x="27" y="20"/>
                  </a:cubicBezTo>
                  <a:cubicBezTo>
                    <a:pt x="11" y="27"/>
                    <a:pt x="11" y="27"/>
                    <a:pt x="11" y="27"/>
                  </a:cubicBezTo>
                  <a:close/>
                  <a:moveTo>
                    <a:pt x="43" y="59"/>
                  </a:moveTo>
                  <a:cubicBezTo>
                    <a:pt x="27" y="66"/>
                    <a:pt x="27" y="66"/>
                    <a:pt x="27" y="66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26" y="64"/>
                    <a:pt x="26" y="64"/>
                    <a:pt x="26" y="64"/>
                  </a:cubicBezTo>
                  <a:cubicBezTo>
                    <a:pt x="26" y="63"/>
                    <a:pt x="26" y="63"/>
                    <a:pt x="26" y="63"/>
                  </a:cubicBezTo>
                  <a:cubicBezTo>
                    <a:pt x="42" y="57"/>
                    <a:pt x="42" y="57"/>
                    <a:pt x="42" y="57"/>
                  </a:cubicBezTo>
                  <a:cubicBezTo>
                    <a:pt x="43" y="57"/>
                    <a:pt x="43" y="57"/>
                    <a:pt x="43" y="57"/>
                  </a:cubicBezTo>
                  <a:cubicBezTo>
                    <a:pt x="43" y="59"/>
                    <a:pt x="43" y="59"/>
                    <a:pt x="43" y="5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7" name="矩形 26"/>
          <p:cNvSpPr/>
          <p:nvPr/>
        </p:nvSpPr>
        <p:spPr>
          <a:xfrm>
            <a:off x="9706261" y="2590094"/>
            <a:ext cx="425268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>
                <a:solidFill>
                  <a:schemeClr val="bg1"/>
                </a:solidFill>
                <a:latin typeface="Calibri Light" panose="020F0302020204030204" pitchFamily="34" charset="0"/>
                <a:cs typeface="FrankRuehl" panose="020E0503060101010101" pitchFamily="34" charset="-79"/>
              </a:rPr>
              <a:t>ADD YOUR TEXT HERE</a:t>
            </a:r>
          </a:p>
        </p:txBody>
      </p:sp>
      <p:sp>
        <p:nvSpPr>
          <p:cNvPr id="28" name="矩形 27"/>
          <p:cNvSpPr/>
          <p:nvPr/>
        </p:nvSpPr>
        <p:spPr>
          <a:xfrm>
            <a:off x="9748299" y="3139379"/>
            <a:ext cx="1786061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Calibri Light" panose="020F0302020204030204" pitchFamily="34" charset="0"/>
                <a:cs typeface="FrankRuehl" panose="020E0503060101010101" pitchFamily="34" charset="-79"/>
              </a:rPr>
              <a:t>League of Legends is a free-to-play multi player online battle arena, real-time strategy video game developed and published by Riot Games for Microsoft]</a:t>
            </a:r>
          </a:p>
        </p:txBody>
      </p:sp>
      <p:cxnSp>
        <p:nvCxnSpPr>
          <p:cNvPr id="29" name="直接连接符 28"/>
          <p:cNvCxnSpPr/>
          <p:nvPr/>
        </p:nvCxnSpPr>
        <p:spPr>
          <a:xfrm>
            <a:off x="9841395" y="3016526"/>
            <a:ext cx="1533939" cy="0"/>
          </a:xfrm>
          <a:prstGeom prst="line">
            <a:avLst/>
          </a:prstGeom>
          <a:ln>
            <a:solidFill>
              <a:srgbClr val="8AD77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54697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700" b="50000"/>
          <a:stretch/>
        </p:blipFill>
        <p:spPr>
          <a:xfrm>
            <a:off x="-1" y="0"/>
            <a:ext cx="6132513" cy="3429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835" r="14465" b="50000"/>
          <a:stretch/>
        </p:blipFill>
        <p:spPr>
          <a:xfrm>
            <a:off x="6132513" y="3429000"/>
            <a:ext cx="6059487" cy="3429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026561" y="824794"/>
            <a:ext cx="425268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  <a:cs typeface="FrankRuehl" panose="020E0503060101010101" pitchFamily="34" charset="-79"/>
              </a:rPr>
              <a:t>YOUR TITLE</a:t>
            </a:r>
          </a:p>
        </p:txBody>
      </p:sp>
      <p:sp>
        <p:nvSpPr>
          <p:cNvPr id="5" name="矩形 4"/>
          <p:cNvSpPr/>
          <p:nvPr/>
        </p:nvSpPr>
        <p:spPr>
          <a:xfrm>
            <a:off x="7068599" y="1424879"/>
            <a:ext cx="4323301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FrankRuehl" panose="020E0503060101010101" pitchFamily="34" charset="-79"/>
              </a:rPr>
              <a:t>League of Legends is a free-to-play multi player online battle arena, real-time strategy video game developed and published by Riot Games for Microsoft]</a:t>
            </a:r>
          </a:p>
        </p:txBody>
      </p:sp>
      <p:sp>
        <p:nvSpPr>
          <p:cNvPr id="6" name="矩形 5"/>
          <p:cNvSpPr/>
          <p:nvPr/>
        </p:nvSpPr>
        <p:spPr>
          <a:xfrm>
            <a:off x="1044861" y="4164894"/>
            <a:ext cx="425268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  <a:cs typeface="FrankRuehl" panose="020E0503060101010101" pitchFamily="34" charset="-79"/>
              </a:rPr>
              <a:t>YOUR TITLE</a:t>
            </a:r>
          </a:p>
        </p:txBody>
      </p:sp>
      <p:sp>
        <p:nvSpPr>
          <p:cNvPr id="7" name="矩形 6"/>
          <p:cNvSpPr/>
          <p:nvPr/>
        </p:nvSpPr>
        <p:spPr>
          <a:xfrm>
            <a:off x="1086899" y="4764979"/>
            <a:ext cx="4323301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FrankRuehl" panose="020E0503060101010101" pitchFamily="34" charset="-79"/>
              </a:rPr>
              <a:t>League of Legends is a free-to-play multi player online battle arena, real-time strategy video game developed and published by Riot Games for Microsoft]</a:t>
            </a:r>
          </a:p>
        </p:txBody>
      </p:sp>
    </p:spTree>
    <p:extLst>
      <p:ext uri="{BB962C8B-B14F-4D97-AF65-F5344CB8AC3E}">
        <p14:creationId xmlns:p14="http://schemas.microsoft.com/office/powerpoint/2010/main" val="71243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414560"/>
            <a:ext cx="6132513" cy="344953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Cutout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8646" r="13125"/>
          <a:stretch/>
        </p:blipFill>
        <p:spPr>
          <a:xfrm>
            <a:off x="6132513" y="0"/>
            <a:ext cx="7099301" cy="6858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 rot="5400000">
            <a:off x="4868863" y="2673350"/>
            <a:ext cx="4686300" cy="2159000"/>
          </a:xfrm>
          <a:prstGeom prst="rect">
            <a:avLst/>
          </a:prstGeom>
          <a:solidFill>
            <a:srgbClr val="3FB3CA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 rot="10800000">
            <a:off x="3695700" y="4847743"/>
            <a:ext cx="2436813" cy="126849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006761" y="0"/>
            <a:ext cx="425268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  <a:cs typeface="FrankRuehl" panose="020E0503060101010101" pitchFamily="34" charset="-79"/>
              </a:rPr>
              <a:t>YOUR TITLE</a:t>
            </a:r>
          </a:p>
        </p:txBody>
      </p:sp>
      <p:sp>
        <p:nvSpPr>
          <p:cNvPr id="7" name="矩形 6"/>
          <p:cNvSpPr/>
          <p:nvPr/>
        </p:nvSpPr>
        <p:spPr>
          <a:xfrm>
            <a:off x="1048799" y="600085"/>
            <a:ext cx="4323301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FrankRuehl" panose="020E0503060101010101" pitchFamily="34" charset="-79"/>
              </a:rPr>
              <a:t>League of Legends is a free-to-play multi player online battle arena, real-time strategy video game developed and published by Riot Games for Microsoft]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6862797" y="1683958"/>
            <a:ext cx="684972" cy="684972"/>
            <a:chOff x="5168105" y="5193506"/>
            <a:chExt cx="396876" cy="396876"/>
          </a:xfrm>
        </p:grpSpPr>
        <p:grpSp>
          <p:nvGrpSpPr>
            <p:cNvPr id="9" name="组合 8"/>
            <p:cNvGrpSpPr/>
            <p:nvPr/>
          </p:nvGrpSpPr>
          <p:grpSpPr>
            <a:xfrm>
              <a:off x="5229960" y="5241450"/>
              <a:ext cx="279991" cy="268620"/>
              <a:chOff x="1521560" y="6009800"/>
              <a:chExt cx="279991" cy="268620"/>
            </a:xfrm>
          </p:grpSpPr>
          <p:sp>
            <p:nvSpPr>
              <p:cNvPr id="11" name="Freeform 95"/>
              <p:cNvSpPr>
                <a:spLocks/>
              </p:cNvSpPr>
              <p:nvPr/>
            </p:nvSpPr>
            <p:spPr bwMode="auto">
              <a:xfrm>
                <a:off x="1565619" y="6070914"/>
                <a:ext cx="191872" cy="207506"/>
              </a:xfrm>
              <a:custGeom>
                <a:avLst/>
                <a:gdLst>
                  <a:gd name="T0" fmla="*/ 0 w 57"/>
                  <a:gd name="T1" fmla="*/ 26 h 62"/>
                  <a:gd name="T2" fmla="*/ 0 w 57"/>
                  <a:gd name="T3" fmla="*/ 59 h 62"/>
                  <a:gd name="T4" fmla="*/ 2 w 57"/>
                  <a:gd name="T5" fmla="*/ 62 h 62"/>
                  <a:gd name="T6" fmla="*/ 4 w 57"/>
                  <a:gd name="T7" fmla="*/ 62 h 62"/>
                  <a:gd name="T8" fmla="*/ 19 w 57"/>
                  <a:gd name="T9" fmla="*/ 62 h 62"/>
                  <a:gd name="T10" fmla="*/ 21 w 57"/>
                  <a:gd name="T11" fmla="*/ 62 h 62"/>
                  <a:gd name="T12" fmla="*/ 21 w 57"/>
                  <a:gd name="T13" fmla="*/ 61 h 62"/>
                  <a:gd name="T14" fmla="*/ 21 w 57"/>
                  <a:gd name="T15" fmla="*/ 45 h 62"/>
                  <a:gd name="T16" fmla="*/ 36 w 57"/>
                  <a:gd name="T17" fmla="*/ 45 h 62"/>
                  <a:gd name="T18" fmla="*/ 36 w 57"/>
                  <a:gd name="T19" fmla="*/ 61 h 62"/>
                  <a:gd name="T20" fmla="*/ 37 w 57"/>
                  <a:gd name="T21" fmla="*/ 62 h 62"/>
                  <a:gd name="T22" fmla="*/ 38 w 57"/>
                  <a:gd name="T23" fmla="*/ 62 h 62"/>
                  <a:gd name="T24" fmla="*/ 53 w 57"/>
                  <a:gd name="T25" fmla="*/ 62 h 62"/>
                  <a:gd name="T26" fmla="*/ 56 w 57"/>
                  <a:gd name="T27" fmla="*/ 62 h 62"/>
                  <a:gd name="T28" fmla="*/ 57 w 57"/>
                  <a:gd name="T29" fmla="*/ 59 h 62"/>
                  <a:gd name="T30" fmla="*/ 57 w 57"/>
                  <a:gd name="T31" fmla="*/ 26 h 62"/>
                  <a:gd name="T32" fmla="*/ 29 w 57"/>
                  <a:gd name="T33" fmla="*/ 0 h 62"/>
                  <a:gd name="T34" fmla="*/ 0 w 57"/>
                  <a:gd name="T35" fmla="*/ 26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7" h="62">
                    <a:moveTo>
                      <a:pt x="0" y="26"/>
                    </a:moveTo>
                    <a:cubicBezTo>
                      <a:pt x="0" y="59"/>
                      <a:pt x="0" y="59"/>
                      <a:pt x="0" y="59"/>
                    </a:cubicBezTo>
                    <a:cubicBezTo>
                      <a:pt x="0" y="61"/>
                      <a:pt x="1" y="62"/>
                      <a:pt x="2" y="62"/>
                    </a:cubicBezTo>
                    <a:cubicBezTo>
                      <a:pt x="3" y="62"/>
                      <a:pt x="3" y="62"/>
                      <a:pt x="4" y="62"/>
                    </a:cubicBezTo>
                    <a:cubicBezTo>
                      <a:pt x="19" y="62"/>
                      <a:pt x="19" y="62"/>
                      <a:pt x="19" y="62"/>
                    </a:cubicBezTo>
                    <a:cubicBezTo>
                      <a:pt x="20" y="62"/>
                      <a:pt x="20" y="62"/>
                      <a:pt x="21" y="62"/>
                    </a:cubicBezTo>
                    <a:cubicBezTo>
                      <a:pt x="21" y="62"/>
                      <a:pt x="21" y="61"/>
                      <a:pt x="21" y="61"/>
                    </a:cubicBezTo>
                    <a:cubicBezTo>
                      <a:pt x="21" y="45"/>
                      <a:pt x="21" y="45"/>
                      <a:pt x="21" y="45"/>
                    </a:cubicBezTo>
                    <a:cubicBezTo>
                      <a:pt x="36" y="45"/>
                      <a:pt x="36" y="45"/>
                      <a:pt x="36" y="45"/>
                    </a:cubicBezTo>
                    <a:cubicBezTo>
                      <a:pt x="36" y="61"/>
                      <a:pt x="36" y="61"/>
                      <a:pt x="36" y="61"/>
                    </a:cubicBezTo>
                    <a:cubicBezTo>
                      <a:pt x="36" y="61"/>
                      <a:pt x="36" y="62"/>
                      <a:pt x="37" y="62"/>
                    </a:cubicBezTo>
                    <a:cubicBezTo>
                      <a:pt x="37" y="62"/>
                      <a:pt x="38" y="62"/>
                      <a:pt x="38" y="62"/>
                    </a:cubicBezTo>
                    <a:cubicBezTo>
                      <a:pt x="53" y="62"/>
                      <a:pt x="53" y="62"/>
                      <a:pt x="53" y="62"/>
                    </a:cubicBezTo>
                    <a:cubicBezTo>
                      <a:pt x="54" y="62"/>
                      <a:pt x="55" y="62"/>
                      <a:pt x="56" y="62"/>
                    </a:cubicBezTo>
                    <a:cubicBezTo>
                      <a:pt x="56" y="62"/>
                      <a:pt x="57" y="61"/>
                      <a:pt x="57" y="59"/>
                    </a:cubicBezTo>
                    <a:cubicBezTo>
                      <a:pt x="57" y="26"/>
                      <a:pt x="57" y="26"/>
                      <a:pt x="57" y="26"/>
                    </a:cubicBezTo>
                    <a:cubicBezTo>
                      <a:pt x="29" y="0"/>
                      <a:pt x="29" y="0"/>
                      <a:pt x="29" y="0"/>
                    </a:cubicBezTo>
                    <a:lnTo>
                      <a:pt x="0" y="2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" name="Freeform 96"/>
              <p:cNvSpPr>
                <a:spLocks/>
              </p:cNvSpPr>
              <p:nvPr/>
            </p:nvSpPr>
            <p:spPr bwMode="auto">
              <a:xfrm>
                <a:off x="1521560" y="6009800"/>
                <a:ext cx="279991" cy="150655"/>
              </a:xfrm>
              <a:custGeom>
                <a:avLst/>
                <a:gdLst>
                  <a:gd name="T0" fmla="*/ 81 w 83"/>
                  <a:gd name="T1" fmla="*/ 35 h 45"/>
                  <a:gd name="T2" fmla="*/ 45 w 83"/>
                  <a:gd name="T3" fmla="*/ 2 h 45"/>
                  <a:gd name="T4" fmla="*/ 38 w 83"/>
                  <a:gd name="T5" fmla="*/ 2 h 45"/>
                  <a:gd name="T6" fmla="*/ 2 w 83"/>
                  <a:gd name="T7" fmla="*/ 35 h 45"/>
                  <a:gd name="T8" fmla="*/ 2 w 83"/>
                  <a:gd name="T9" fmla="*/ 43 h 45"/>
                  <a:gd name="T10" fmla="*/ 2 w 83"/>
                  <a:gd name="T11" fmla="*/ 43 h 45"/>
                  <a:gd name="T12" fmla="*/ 6 w 83"/>
                  <a:gd name="T13" fmla="*/ 44 h 45"/>
                  <a:gd name="T14" fmla="*/ 10 w 83"/>
                  <a:gd name="T15" fmla="*/ 43 h 45"/>
                  <a:gd name="T16" fmla="*/ 42 w 83"/>
                  <a:gd name="T17" fmla="*/ 13 h 45"/>
                  <a:gd name="T18" fmla="*/ 74 w 83"/>
                  <a:gd name="T19" fmla="*/ 43 h 45"/>
                  <a:gd name="T20" fmla="*/ 81 w 83"/>
                  <a:gd name="T21" fmla="*/ 43 h 45"/>
                  <a:gd name="T22" fmla="*/ 81 w 83"/>
                  <a:gd name="T23" fmla="*/ 3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3" h="45">
                    <a:moveTo>
                      <a:pt x="81" y="35"/>
                    </a:moveTo>
                    <a:cubicBezTo>
                      <a:pt x="45" y="2"/>
                      <a:pt x="45" y="2"/>
                      <a:pt x="45" y="2"/>
                    </a:cubicBezTo>
                    <a:cubicBezTo>
                      <a:pt x="43" y="0"/>
                      <a:pt x="40" y="0"/>
                      <a:pt x="38" y="2"/>
                    </a:cubicBezTo>
                    <a:cubicBezTo>
                      <a:pt x="2" y="35"/>
                      <a:pt x="2" y="35"/>
                      <a:pt x="2" y="35"/>
                    </a:cubicBezTo>
                    <a:cubicBezTo>
                      <a:pt x="0" y="37"/>
                      <a:pt x="0" y="40"/>
                      <a:pt x="2" y="43"/>
                    </a:cubicBezTo>
                    <a:cubicBezTo>
                      <a:pt x="2" y="43"/>
                      <a:pt x="2" y="43"/>
                      <a:pt x="2" y="43"/>
                    </a:cubicBezTo>
                    <a:cubicBezTo>
                      <a:pt x="3" y="44"/>
                      <a:pt x="5" y="44"/>
                      <a:pt x="6" y="44"/>
                    </a:cubicBezTo>
                    <a:cubicBezTo>
                      <a:pt x="7" y="44"/>
                      <a:pt x="9" y="44"/>
                      <a:pt x="10" y="43"/>
                    </a:cubicBezTo>
                    <a:cubicBezTo>
                      <a:pt x="42" y="13"/>
                      <a:pt x="42" y="13"/>
                      <a:pt x="42" y="13"/>
                    </a:cubicBezTo>
                    <a:cubicBezTo>
                      <a:pt x="74" y="43"/>
                      <a:pt x="74" y="43"/>
                      <a:pt x="74" y="43"/>
                    </a:cubicBezTo>
                    <a:cubicBezTo>
                      <a:pt x="76" y="45"/>
                      <a:pt x="79" y="45"/>
                      <a:pt x="81" y="43"/>
                    </a:cubicBezTo>
                    <a:cubicBezTo>
                      <a:pt x="83" y="40"/>
                      <a:pt x="83" y="37"/>
                      <a:pt x="81" y="3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0" name="椭圆 9"/>
            <p:cNvSpPr/>
            <p:nvPr/>
          </p:nvSpPr>
          <p:spPr>
            <a:xfrm>
              <a:off x="5168105" y="5193506"/>
              <a:ext cx="396876" cy="396876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3" name="矩形 22"/>
          <p:cNvSpPr/>
          <p:nvPr/>
        </p:nvSpPr>
        <p:spPr>
          <a:xfrm>
            <a:off x="6132513" y="2791480"/>
            <a:ext cx="203200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b="1" dirty="0">
                <a:solidFill>
                  <a:schemeClr val="bg1"/>
                </a:solidFill>
                <a:latin typeface="Calibri Light" panose="020F0302020204030204" pitchFamily="34" charset="0"/>
                <a:cs typeface="FrankRuehl" panose="020E0503060101010101" pitchFamily="34" charset="-79"/>
              </a:rPr>
              <a:t>strategy video game developed and published by Riot</a:t>
            </a:r>
          </a:p>
        </p:txBody>
      </p:sp>
      <p:cxnSp>
        <p:nvCxnSpPr>
          <p:cNvPr id="24" name="直接连接符 23"/>
          <p:cNvCxnSpPr/>
          <p:nvPr/>
        </p:nvCxnSpPr>
        <p:spPr>
          <a:xfrm>
            <a:off x="6362700" y="2603500"/>
            <a:ext cx="18161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矩形 25"/>
          <p:cNvSpPr/>
          <p:nvPr/>
        </p:nvSpPr>
        <p:spPr>
          <a:xfrm>
            <a:off x="6358505" y="3831253"/>
            <a:ext cx="166789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Calibri Light" panose="020F0302020204030204" pitchFamily="34" charset="0"/>
                <a:cs typeface="FrankRuehl" panose="020E0503060101010101" pitchFamily="34" charset="-79"/>
              </a:rPr>
              <a:t>League of Legends is a free-to-play multiplayer online battle arena</a:t>
            </a:r>
          </a:p>
        </p:txBody>
      </p:sp>
      <p:sp>
        <p:nvSpPr>
          <p:cNvPr id="27" name="矩形 26"/>
          <p:cNvSpPr/>
          <p:nvPr/>
        </p:nvSpPr>
        <p:spPr>
          <a:xfrm>
            <a:off x="3724561" y="5130800"/>
            <a:ext cx="425268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b="1" dirty="0">
                <a:solidFill>
                  <a:schemeClr val="bg1">
                    <a:lumMod val="85000"/>
                  </a:schemeClr>
                </a:solidFill>
                <a:latin typeface="Impact" panose="020B0806030902050204" pitchFamily="34" charset="0"/>
                <a:cs typeface="FrankRuehl" panose="020E0503060101010101" pitchFamily="34" charset="-79"/>
              </a:rPr>
              <a:t>YOUR TITLE</a:t>
            </a:r>
          </a:p>
        </p:txBody>
      </p:sp>
    </p:spTree>
    <p:extLst>
      <p:ext uri="{BB962C8B-B14F-4D97-AF65-F5344CB8AC3E}">
        <p14:creationId xmlns:p14="http://schemas.microsoft.com/office/powerpoint/2010/main" val="821081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 rot="5400000">
            <a:off x="2667000" y="-2667000"/>
            <a:ext cx="6858000" cy="12192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/>
          </a:p>
        </p:txBody>
      </p:sp>
      <p:sp>
        <p:nvSpPr>
          <p:cNvPr id="83" name="矩形 82"/>
          <p:cNvSpPr/>
          <p:nvPr/>
        </p:nvSpPr>
        <p:spPr>
          <a:xfrm>
            <a:off x="6030968" y="-1317641"/>
            <a:ext cx="8626588" cy="9163082"/>
          </a:xfrm>
          <a:prstGeom prst="rect">
            <a:avLst/>
          </a:prstGeom>
          <a:blipFill dpi="0" rotWithShape="1">
            <a:blip r:embed="rId2">
              <a:alphaModFix amt="11000"/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758" t="1852" r="13805" b="45370"/>
          <a:stretch>
            <a:fillRect/>
          </a:stretch>
        </p:blipFill>
        <p:spPr>
          <a:xfrm rot="19255616">
            <a:off x="1230313" y="546100"/>
            <a:ext cx="4198620" cy="3619498"/>
          </a:xfrm>
          <a:custGeom>
            <a:avLst/>
            <a:gdLst>
              <a:gd name="connsiteX0" fmla="*/ 904875 w 4198620"/>
              <a:gd name="connsiteY0" fmla="*/ 0 h 3619498"/>
              <a:gd name="connsiteX1" fmla="*/ 3293745 w 4198620"/>
              <a:gd name="connsiteY1" fmla="*/ 0 h 3619498"/>
              <a:gd name="connsiteX2" fmla="*/ 4198620 w 4198620"/>
              <a:gd name="connsiteY2" fmla="*/ 1809749 h 3619498"/>
              <a:gd name="connsiteX3" fmla="*/ 3293745 w 4198620"/>
              <a:gd name="connsiteY3" fmla="*/ 3619498 h 3619498"/>
              <a:gd name="connsiteX4" fmla="*/ 904875 w 4198620"/>
              <a:gd name="connsiteY4" fmla="*/ 3619498 h 3619498"/>
              <a:gd name="connsiteX5" fmla="*/ 0 w 4198620"/>
              <a:gd name="connsiteY5" fmla="*/ 1809749 h 36194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198620" h="3619498">
                <a:moveTo>
                  <a:pt x="904875" y="0"/>
                </a:moveTo>
                <a:lnTo>
                  <a:pt x="3293745" y="0"/>
                </a:lnTo>
                <a:lnTo>
                  <a:pt x="4198620" y="1809749"/>
                </a:lnTo>
                <a:lnTo>
                  <a:pt x="3293745" y="3619498"/>
                </a:lnTo>
                <a:lnTo>
                  <a:pt x="904875" y="3619498"/>
                </a:lnTo>
                <a:lnTo>
                  <a:pt x="0" y="1809749"/>
                </a:lnTo>
                <a:close/>
              </a:path>
            </a:pathLst>
          </a:cu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62" name="图片 6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758" t="1852" r="13805" b="45370"/>
          <a:stretch>
            <a:fillRect/>
          </a:stretch>
        </p:blipFill>
        <p:spPr>
          <a:xfrm rot="20237927">
            <a:off x="1395413" y="772350"/>
            <a:ext cx="4198620" cy="3619498"/>
          </a:xfrm>
          <a:custGeom>
            <a:avLst/>
            <a:gdLst>
              <a:gd name="connsiteX0" fmla="*/ 904875 w 4198620"/>
              <a:gd name="connsiteY0" fmla="*/ 0 h 3619498"/>
              <a:gd name="connsiteX1" fmla="*/ 3293745 w 4198620"/>
              <a:gd name="connsiteY1" fmla="*/ 0 h 3619498"/>
              <a:gd name="connsiteX2" fmla="*/ 4198620 w 4198620"/>
              <a:gd name="connsiteY2" fmla="*/ 1809749 h 3619498"/>
              <a:gd name="connsiteX3" fmla="*/ 3293745 w 4198620"/>
              <a:gd name="connsiteY3" fmla="*/ 3619498 h 3619498"/>
              <a:gd name="connsiteX4" fmla="*/ 904875 w 4198620"/>
              <a:gd name="connsiteY4" fmla="*/ 3619498 h 3619498"/>
              <a:gd name="connsiteX5" fmla="*/ 0 w 4198620"/>
              <a:gd name="connsiteY5" fmla="*/ 1809749 h 36194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198620" h="3619498">
                <a:moveTo>
                  <a:pt x="904875" y="0"/>
                </a:moveTo>
                <a:lnTo>
                  <a:pt x="3293745" y="0"/>
                </a:lnTo>
                <a:lnTo>
                  <a:pt x="4198620" y="1809749"/>
                </a:lnTo>
                <a:lnTo>
                  <a:pt x="3293745" y="3619498"/>
                </a:lnTo>
                <a:lnTo>
                  <a:pt x="904875" y="3619498"/>
                </a:lnTo>
                <a:lnTo>
                  <a:pt x="0" y="1809749"/>
                </a:lnTo>
                <a:close/>
              </a:path>
            </a:pathLst>
          </a:cu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63" name="图片 6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758" t="1852" r="13805" b="45370"/>
          <a:stretch>
            <a:fillRect/>
          </a:stretch>
        </p:blipFill>
        <p:spPr>
          <a:xfrm rot="20793979">
            <a:off x="1806694" y="984186"/>
            <a:ext cx="4198620" cy="3619498"/>
          </a:xfrm>
          <a:custGeom>
            <a:avLst/>
            <a:gdLst>
              <a:gd name="connsiteX0" fmla="*/ 904875 w 4198620"/>
              <a:gd name="connsiteY0" fmla="*/ 0 h 3619498"/>
              <a:gd name="connsiteX1" fmla="*/ 3293745 w 4198620"/>
              <a:gd name="connsiteY1" fmla="*/ 0 h 3619498"/>
              <a:gd name="connsiteX2" fmla="*/ 4198620 w 4198620"/>
              <a:gd name="connsiteY2" fmla="*/ 1809749 h 3619498"/>
              <a:gd name="connsiteX3" fmla="*/ 3293745 w 4198620"/>
              <a:gd name="connsiteY3" fmla="*/ 3619498 h 3619498"/>
              <a:gd name="connsiteX4" fmla="*/ 904875 w 4198620"/>
              <a:gd name="connsiteY4" fmla="*/ 3619498 h 3619498"/>
              <a:gd name="connsiteX5" fmla="*/ 0 w 4198620"/>
              <a:gd name="connsiteY5" fmla="*/ 1809749 h 36194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198620" h="3619498">
                <a:moveTo>
                  <a:pt x="904875" y="0"/>
                </a:moveTo>
                <a:lnTo>
                  <a:pt x="3293745" y="0"/>
                </a:lnTo>
                <a:lnTo>
                  <a:pt x="4198620" y="1809749"/>
                </a:lnTo>
                <a:lnTo>
                  <a:pt x="3293745" y="3619498"/>
                </a:lnTo>
                <a:lnTo>
                  <a:pt x="904875" y="3619498"/>
                </a:lnTo>
                <a:lnTo>
                  <a:pt x="0" y="1809749"/>
                </a:lnTo>
                <a:close/>
              </a:path>
            </a:pathLst>
          </a:cu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64" name="图片 6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758" t="1852" r="13805" b="45370"/>
          <a:stretch>
            <a:fillRect/>
          </a:stretch>
        </p:blipFill>
        <p:spPr>
          <a:xfrm rot="21532065">
            <a:off x="2022594" y="1466786"/>
            <a:ext cx="4198620" cy="3619498"/>
          </a:xfrm>
          <a:custGeom>
            <a:avLst/>
            <a:gdLst>
              <a:gd name="connsiteX0" fmla="*/ 904875 w 4198620"/>
              <a:gd name="connsiteY0" fmla="*/ 0 h 3619498"/>
              <a:gd name="connsiteX1" fmla="*/ 3293745 w 4198620"/>
              <a:gd name="connsiteY1" fmla="*/ 0 h 3619498"/>
              <a:gd name="connsiteX2" fmla="*/ 4198620 w 4198620"/>
              <a:gd name="connsiteY2" fmla="*/ 1809749 h 3619498"/>
              <a:gd name="connsiteX3" fmla="*/ 3293745 w 4198620"/>
              <a:gd name="connsiteY3" fmla="*/ 3619498 h 3619498"/>
              <a:gd name="connsiteX4" fmla="*/ 904875 w 4198620"/>
              <a:gd name="connsiteY4" fmla="*/ 3619498 h 3619498"/>
              <a:gd name="connsiteX5" fmla="*/ 0 w 4198620"/>
              <a:gd name="connsiteY5" fmla="*/ 1809749 h 36194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198620" h="3619498">
                <a:moveTo>
                  <a:pt x="904875" y="0"/>
                </a:moveTo>
                <a:lnTo>
                  <a:pt x="3293745" y="0"/>
                </a:lnTo>
                <a:lnTo>
                  <a:pt x="4198620" y="1809749"/>
                </a:lnTo>
                <a:lnTo>
                  <a:pt x="3293745" y="3619498"/>
                </a:lnTo>
                <a:lnTo>
                  <a:pt x="904875" y="3619498"/>
                </a:lnTo>
                <a:lnTo>
                  <a:pt x="0" y="1809749"/>
                </a:lnTo>
                <a:close/>
              </a:path>
            </a:pathLst>
          </a:cu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pSp>
        <p:nvGrpSpPr>
          <p:cNvPr id="18" name="组合 17"/>
          <p:cNvGrpSpPr/>
          <p:nvPr/>
        </p:nvGrpSpPr>
        <p:grpSpPr>
          <a:xfrm rot="8725126">
            <a:off x="552958" y="3196920"/>
            <a:ext cx="640270" cy="972157"/>
            <a:chOff x="1855712" y="-102130"/>
            <a:chExt cx="1318978" cy="2002677"/>
          </a:xfrm>
        </p:grpSpPr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6749" t="14807" r="53184" b="85017"/>
            <a:stretch>
              <a:fillRect/>
            </a:stretch>
          </p:blipFill>
          <p:spPr>
            <a:xfrm>
              <a:off x="3146899" y="-102130"/>
              <a:ext cx="8220" cy="12092"/>
            </a:xfrm>
            <a:custGeom>
              <a:avLst/>
              <a:gdLst>
                <a:gd name="connsiteX0" fmla="*/ 8220 w 8220"/>
                <a:gd name="connsiteY0" fmla="*/ 0 h 12092"/>
                <a:gd name="connsiteX1" fmla="*/ 6265 w 8220"/>
                <a:gd name="connsiteY1" fmla="*/ 9644 h 12092"/>
                <a:gd name="connsiteX2" fmla="*/ 0 w 8220"/>
                <a:gd name="connsiteY2" fmla="*/ 12092 h 12092"/>
                <a:gd name="connsiteX3" fmla="*/ 8220 w 8220"/>
                <a:gd name="connsiteY3" fmla="*/ 0 h 120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220" h="12092">
                  <a:moveTo>
                    <a:pt x="8220" y="0"/>
                  </a:moveTo>
                  <a:lnTo>
                    <a:pt x="6265" y="9644"/>
                  </a:lnTo>
                  <a:lnTo>
                    <a:pt x="0" y="12092"/>
                  </a:lnTo>
                  <a:lnTo>
                    <a:pt x="8220" y="0"/>
                  </a:lnTo>
                  <a:close/>
                </a:path>
              </a:pathLst>
            </a:custGeom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6745" t="14825" r="53023" b="84572"/>
            <a:stretch>
              <a:fillRect/>
            </a:stretch>
          </p:blipFill>
          <p:spPr>
            <a:xfrm>
              <a:off x="3146487" y="-100897"/>
              <a:ext cx="28203" cy="41344"/>
            </a:xfrm>
            <a:custGeom>
              <a:avLst/>
              <a:gdLst>
                <a:gd name="connsiteX0" fmla="*/ 28203 w 28203"/>
                <a:gd name="connsiteY0" fmla="*/ 0 h 41344"/>
                <a:gd name="connsiteX1" fmla="*/ 0 w 28203"/>
                <a:gd name="connsiteY1" fmla="*/ 41344 h 41344"/>
                <a:gd name="connsiteX2" fmla="*/ 6678 w 28203"/>
                <a:gd name="connsiteY2" fmla="*/ 8411 h 41344"/>
                <a:gd name="connsiteX3" fmla="*/ 28203 w 28203"/>
                <a:gd name="connsiteY3" fmla="*/ 0 h 41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203" h="41344">
                  <a:moveTo>
                    <a:pt x="28203" y="0"/>
                  </a:moveTo>
                  <a:lnTo>
                    <a:pt x="0" y="41344"/>
                  </a:lnTo>
                  <a:lnTo>
                    <a:pt x="6678" y="8411"/>
                  </a:lnTo>
                  <a:lnTo>
                    <a:pt x="28203" y="0"/>
                  </a:lnTo>
                  <a:close/>
                </a:path>
              </a:pathLst>
            </a:cu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282" t="14983" r="53251" b="57671"/>
            <a:stretch>
              <a:fillRect/>
            </a:stretch>
          </p:blipFill>
          <p:spPr>
            <a:xfrm>
              <a:off x="1870781" y="-90037"/>
              <a:ext cx="1276119" cy="1875329"/>
            </a:xfrm>
            <a:custGeom>
              <a:avLst/>
              <a:gdLst>
                <a:gd name="connsiteX0" fmla="*/ 1276119 w 1276119"/>
                <a:gd name="connsiteY0" fmla="*/ 0 h 1875329"/>
                <a:gd name="connsiteX1" fmla="*/ 1348 w 1276119"/>
                <a:gd name="connsiteY1" fmla="*/ 1875329 h 1875329"/>
                <a:gd name="connsiteX2" fmla="*/ 0 w 1276119"/>
                <a:gd name="connsiteY2" fmla="*/ 498659 h 1875329"/>
                <a:gd name="connsiteX3" fmla="*/ 1276119 w 1276119"/>
                <a:gd name="connsiteY3" fmla="*/ 0 h 18753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6119" h="1875329">
                  <a:moveTo>
                    <a:pt x="1276119" y="0"/>
                  </a:moveTo>
                  <a:lnTo>
                    <a:pt x="1348" y="1875329"/>
                  </a:lnTo>
                  <a:lnTo>
                    <a:pt x="0" y="498659"/>
                  </a:lnTo>
                  <a:lnTo>
                    <a:pt x="1276119" y="0"/>
                  </a:lnTo>
                  <a:close/>
                </a:path>
              </a:pathLst>
            </a:cu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7" cstate="print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rightnessContrast bright="-38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158" t="15428" r="53255" b="55991"/>
            <a:stretch>
              <a:fillRect/>
            </a:stretch>
          </p:blipFill>
          <p:spPr>
            <a:xfrm>
              <a:off x="1855712" y="-59552"/>
              <a:ext cx="1290775" cy="1960099"/>
            </a:xfrm>
            <a:custGeom>
              <a:avLst/>
              <a:gdLst>
                <a:gd name="connsiteX0" fmla="*/ 1290775 w 1290775"/>
                <a:gd name="connsiteY0" fmla="*/ 0 h 1960099"/>
                <a:gd name="connsiteX1" fmla="*/ 893343 w 1290775"/>
                <a:gd name="connsiteY1" fmla="*/ 1960099 h 1960099"/>
                <a:gd name="connsiteX2" fmla="*/ 0 w 1290775"/>
                <a:gd name="connsiteY2" fmla="*/ 1868995 h 1960099"/>
                <a:gd name="connsiteX3" fmla="*/ 16417 w 1290775"/>
                <a:gd name="connsiteY3" fmla="*/ 1844844 h 1960099"/>
                <a:gd name="connsiteX4" fmla="*/ 16440 w 1290775"/>
                <a:gd name="connsiteY4" fmla="*/ 1868097 h 1960099"/>
                <a:gd name="connsiteX5" fmla="*/ 1290775 w 1290775"/>
                <a:gd name="connsiteY5" fmla="*/ 0 h 1960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90775" h="1960099">
                  <a:moveTo>
                    <a:pt x="1290775" y="0"/>
                  </a:moveTo>
                  <a:lnTo>
                    <a:pt x="893343" y="1960099"/>
                  </a:lnTo>
                  <a:lnTo>
                    <a:pt x="0" y="1868995"/>
                  </a:lnTo>
                  <a:lnTo>
                    <a:pt x="16417" y="1844844"/>
                  </a:lnTo>
                  <a:lnTo>
                    <a:pt x="16440" y="1868097"/>
                  </a:lnTo>
                  <a:lnTo>
                    <a:pt x="1290775" y="0"/>
                  </a:lnTo>
                  <a:close/>
                </a:path>
              </a:pathLst>
            </a:cu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293" t="14948" r="53200" b="57332"/>
            <a:stretch>
              <a:fillRect/>
            </a:stretch>
          </p:blipFill>
          <p:spPr>
            <a:xfrm>
              <a:off x="1872128" y="-92486"/>
              <a:ext cx="1281036" cy="1901030"/>
            </a:xfrm>
            <a:custGeom>
              <a:avLst/>
              <a:gdLst>
                <a:gd name="connsiteX0" fmla="*/ 1281036 w 1281036"/>
                <a:gd name="connsiteY0" fmla="*/ 0 h 1901030"/>
                <a:gd name="connsiteX1" fmla="*/ 1274358 w 1281036"/>
                <a:gd name="connsiteY1" fmla="*/ 32933 h 1901030"/>
                <a:gd name="connsiteX2" fmla="*/ 23 w 1281036"/>
                <a:gd name="connsiteY2" fmla="*/ 1901030 h 1901030"/>
                <a:gd name="connsiteX3" fmla="*/ 0 w 1281036"/>
                <a:gd name="connsiteY3" fmla="*/ 1877777 h 1901030"/>
                <a:gd name="connsiteX4" fmla="*/ 1274771 w 1281036"/>
                <a:gd name="connsiteY4" fmla="*/ 2448 h 1901030"/>
                <a:gd name="connsiteX5" fmla="*/ 1281036 w 1281036"/>
                <a:gd name="connsiteY5" fmla="*/ 0 h 1901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81036" h="1901030">
                  <a:moveTo>
                    <a:pt x="1281036" y="0"/>
                  </a:moveTo>
                  <a:lnTo>
                    <a:pt x="1274358" y="32933"/>
                  </a:lnTo>
                  <a:lnTo>
                    <a:pt x="23" y="1901030"/>
                  </a:lnTo>
                  <a:lnTo>
                    <a:pt x="0" y="1877777"/>
                  </a:lnTo>
                  <a:lnTo>
                    <a:pt x="1274771" y="2448"/>
                  </a:lnTo>
                  <a:lnTo>
                    <a:pt x="1281036" y="0"/>
                  </a:lnTo>
                  <a:close/>
                </a:path>
              </a:pathLst>
            </a:custGeom>
          </p:spPr>
        </p:pic>
      </p:grpSp>
      <p:grpSp>
        <p:nvGrpSpPr>
          <p:cNvPr id="19" name="组合 18"/>
          <p:cNvGrpSpPr/>
          <p:nvPr/>
        </p:nvGrpSpPr>
        <p:grpSpPr>
          <a:xfrm rot="4480783">
            <a:off x="7220458" y="949019"/>
            <a:ext cx="640270" cy="972157"/>
            <a:chOff x="1855712" y="-102130"/>
            <a:chExt cx="1318978" cy="2002677"/>
          </a:xfrm>
        </p:grpSpPr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6749" t="14807" r="53184" b="85017"/>
            <a:stretch>
              <a:fillRect/>
            </a:stretch>
          </p:blipFill>
          <p:spPr>
            <a:xfrm>
              <a:off x="3146899" y="-102130"/>
              <a:ext cx="8220" cy="12092"/>
            </a:xfrm>
            <a:custGeom>
              <a:avLst/>
              <a:gdLst>
                <a:gd name="connsiteX0" fmla="*/ 8220 w 8220"/>
                <a:gd name="connsiteY0" fmla="*/ 0 h 12092"/>
                <a:gd name="connsiteX1" fmla="*/ 6265 w 8220"/>
                <a:gd name="connsiteY1" fmla="*/ 9644 h 12092"/>
                <a:gd name="connsiteX2" fmla="*/ 0 w 8220"/>
                <a:gd name="connsiteY2" fmla="*/ 12092 h 12092"/>
                <a:gd name="connsiteX3" fmla="*/ 8220 w 8220"/>
                <a:gd name="connsiteY3" fmla="*/ 0 h 120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220" h="12092">
                  <a:moveTo>
                    <a:pt x="8220" y="0"/>
                  </a:moveTo>
                  <a:lnTo>
                    <a:pt x="6265" y="9644"/>
                  </a:lnTo>
                  <a:lnTo>
                    <a:pt x="0" y="12092"/>
                  </a:lnTo>
                  <a:lnTo>
                    <a:pt x="8220" y="0"/>
                  </a:lnTo>
                  <a:close/>
                </a:path>
              </a:pathLst>
            </a:custGeom>
          </p:spPr>
        </p:pic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6745" t="14825" r="53023" b="84572"/>
            <a:stretch>
              <a:fillRect/>
            </a:stretch>
          </p:blipFill>
          <p:spPr>
            <a:xfrm>
              <a:off x="3146487" y="-100897"/>
              <a:ext cx="28203" cy="41344"/>
            </a:xfrm>
            <a:custGeom>
              <a:avLst/>
              <a:gdLst>
                <a:gd name="connsiteX0" fmla="*/ 28203 w 28203"/>
                <a:gd name="connsiteY0" fmla="*/ 0 h 41344"/>
                <a:gd name="connsiteX1" fmla="*/ 0 w 28203"/>
                <a:gd name="connsiteY1" fmla="*/ 41344 h 41344"/>
                <a:gd name="connsiteX2" fmla="*/ 6678 w 28203"/>
                <a:gd name="connsiteY2" fmla="*/ 8411 h 41344"/>
                <a:gd name="connsiteX3" fmla="*/ 28203 w 28203"/>
                <a:gd name="connsiteY3" fmla="*/ 0 h 41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203" h="41344">
                  <a:moveTo>
                    <a:pt x="28203" y="0"/>
                  </a:moveTo>
                  <a:lnTo>
                    <a:pt x="0" y="41344"/>
                  </a:lnTo>
                  <a:lnTo>
                    <a:pt x="6678" y="8411"/>
                  </a:lnTo>
                  <a:lnTo>
                    <a:pt x="28203" y="0"/>
                  </a:lnTo>
                  <a:close/>
                </a:path>
              </a:pathLst>
            </a:custGeom>
          </p:spPr>
        </p:pic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282" t="14983" r="53251" b="57671"/>
            <a:stretch>
              <a:fillRect/>
            </a:stretch>
          </p:blipFill>
          <p:spPr>
            <a:xfrm>
              <a:off x="1870781" y="-90037"/>
              <a:ext cx="1276119" cy="1875329"/>
            </a:xfrm>
            <a:custGeom>
              <a:avLst/>
              <a:gdLst>
                <a:gd name="connsiteX0" fmla="*/ 1276119 w 1276119"/>
                <a:gd name="connsiteY0" fmla="*/ 0 h 1875329"/>
                <a:gd name="connsiteX1" fmla="*/ 1348 w 1276119"/>
                <a:gd name="connsiteY1" fmla="*/ 1875329 h 1875329"/>
                <a:gd name="connsiteX2" fmla="*/ 0 w 1276119"/>
                <a:gd name="connsiteY2" fmla="*/ 498659 h 1875329"/>
                <a:gd name="connsiteX3" fmla="*/ 1276119 w 1276119"/>
                <a:gd name="connsiteY3" fmla="*/ 0 h 18753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6119" h="1875329">
                  <a:moveTo>
                    <a:pt x="1276119" y="0"/>
                  </a:moveTo>
                  <a:lnTo>
                    <a:pt x="1348" y="1875329"/>
                  </a:lnTo>
                  <a:lnTo>
                    <a:pt x="0" y="498659"/>
                  </a:lnTo>
                  <a:lnTo>
                    <a:pt x="1276119" y="0"/>
                  </a:lnTo>
                  <a:close/>
                </a:path>
              </a:pathLst>
            </a:custGeom>
          </p:spPr>
        </p:pic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7" cstate="print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rightnessContrast bright="-38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158" t="15428" r="53255" b="55991"/>
            <a:stretch>
              <a:fillRect/>
            </a:stretch>
          </p:blipFill>
          <p:spPr>
            <a:xfrm>
              <a:off x="1855712" y="-59552"/>
              <a:ext cx="1290775" cy="1960099"/>
            </a:xfrm>
            <a:custGeom>
              <a:avLst/>
              <a:gdLst>
                <a:gd name="connsiteX0" fmla="*/ 1290775 w 1290775"/>
                <a:gd name="connsiteY0" fmla="*/ 0 h 1960099"/>
                <a:gd name="connsiteX1" fmla="*/ 893343 w 1290775"/>
                <a:gd name="connsiteY1" fmla="*/ 1960099 h 1960099"/>
                <a:gd name="connsiteX2" fmla="*/ 0 w 1290775"/>
                <a:gd name="connsiteY2" fmla="*/ 1868995 h 1960099"/>
                <a:gd name="connsiteX3" fmla="*/ 16417 w 1290775"/>
                <a:gd name="connsiteY3" fmla="*/ 1844844 h 1960099"/>
                <a:gd name="connsiteX4" fmla="*/ 16440 w 1290775"/>
                <a:gd name="connsiteY4" fmla="*/ 1868097 h 1960099"/>
                <a:gd name="connsiteX5" fmla="*/ 1290775 w 1290775"/>
                <a:gd name="connsiteY5" fmla="*/ 0 h 1960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90775" h="1960099">
                  <a:moveTo>
                    <a:pt x="1290775" y="0"/>
                  </a:moveTo>
                  <a:lnTo>
                    <a:pt x="893343" y="1960099"/>
                  </a:lnTo>
                  <a:lnTo>
                    <a:pt x="0" y="1868995"/>
                  </a:lnTo>
                  <a:lnTo>
                    <a:pt x="16417" y="1844844"/>
                  </a:lnTo>
                  <a:lnTo>
                    <a:pt x="16440" y="1868097"/>
                  </a:lnTo>
                  <a:lnTo>
                    <a:pt x="1290775" y="0"/>
                  </a:lnTo>
                  <a:close/>
                </a:path>
              </a:pathLst>
            </a:custGeom>
          </p:spPr>
        </p:pic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293" t="14948" r="53200" b="57332"/>
            <a:stretch>
              <a:fillRect/>
            </a:stretch>
          </p:blipFill>
          <p:spPr>
            <a:xfrm>
              <a:off x="1872128" y="-92486"/>
              <a:ext cx="1281036" cy="1901030"/>
            </a:xfrm>
            <a:custGeom>
              <a:avLst/>
              <a:gdLst>
                <a:gd name="connsiteX0" fmla="*/ 1281036 w 1281036"/>
                <a:gd name="connsiteY0" fmla="*/ 0 h 1901030"/>
                <a:gd name="connsiteX1" fmla="*/ 1274358 w 1281036"/>
                <a:gd name="connsiteY1" fmla="*/ 32933 h 1901030"/>
                <a:gd name="connsiteX2" fmla="*/ 23 w 1281036"/>
                <a:gd name="connsiteY2" fmla="*/ 1901030 h 1901030"/>
                <a:gd name="connsiteX3" fmla="*/ 0 w 1281036"/>
                <a:gd name="connsiteY3" fmla="*/ 1877777 h 1901030"/>
                <a:gd name="connsiteX4" fmla="*/ 1274771 w 1281036"/>
                <a:gd name="connsiteY4" fmla="*/ 2448 h 1901030"/>
                <a:gd name="connsiteX5" fmla="*/ 1281036 w 1281036"/>
                <a:gd name="connsiteY5" fmla="*/ 0 h 1901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81036" h="1901030">
                  <a:moveTo>
                    <a:pt x="1281036" y="0"/>
                  </a:moveTo>
                  <a:lnTo>
                    <a:pt x="1274358" y="32933"/>
                  </a:lnTo>
                  <a:lnTo>
                    <a:pt x="23" y="1901030"/>
                  </a:lnTo>
                  <a:lnTo>
                    <a:pt x="0" y="1877777"/>
                  </a:lnTo>
                  <a:lnTo>
                    <a:pt x="1274771" y="2448"/>
                  </a:lnTo>
                  <a:lnTo>
                    <a:pt x="1281036" y="0"/>
                  </a:lnTo>
                  <a:close/>
                </a:path>
              </a:pathLst>
            </a:custGeom>
          </p:spPr>
        </p:pic>
      </p:grpSp>
      <p:pic>
        <p:nvPicPr>
          <p:cNvPr id="57" name="图片 5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103" t="8566" r="21830" b="91258"/>
          <a:stretch>
            <a:fillRect/>
          </a:stretch>
        </p:blipFill>
        <p:spPr>
          <a:xfrm rot="19255616">
            <a:off x="4620101" y="841448"/>
            <a:ext cx="8220" cy="12092"/>
          </a:xfrm>
          <a:custGeom>
            <a:avLst/>
            <a:gdLst>
              <a:gd name="connsiteX0" fmla="*/ 8220 w 8220"/>
              <a:gd name="connsiteY0" fmla="*/ 0 h 12092"/>
              <a:gd name="connsiteX1" fmla="*/ 6264 w 8220"/>
              <a:gd name="connsiteY1" fmla="*/ 9644 h 12092"/>
              <a:gd name="connsiteX2" fmla="*/ 0 w 8220"/>
              <a:gd name="connsiteY2" fmla="*/ 12092 h 12092"/>
              <a:gd name="connsiteX3" fmla="*/ 8220 w 8220"/>
              <a:gd name="connsiteY3" fmla="*/ 0 h 12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20" h="12092">
                <a:moveTo>
                  <a:pt x="8220" y="0"/>
                </a:moveTo>
                <a:lnTo>
                  <a:pt x="6264" y="9644"/>
                </a:lnTo>
                <a:lnTo>
                  <a:pt x="0" y="12092"/>
                </a:lnTo>
                <a:lnTo>
                  <a:pt x="8220" y="0"/>
                </a:lnTo>
                <a:close/>
              </a:path>
            </a:pathLst>
          </a:custGeom>
        </p:spPr>
      </p:pic>
      <p:pic>
        <p:nvPicPr>
          <p:cNvPr id="56" name="图片 5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099" t="8584" r="21669" b="90813"/>
          <a:stretch>
            <a:fillRect/>
          </a:stretch>
        </p:blipFill>
        <p:spPr>
          <a:xfrm rot="19255616">
            <a:off x="4619689" y="842681"/>
            <a:ext cx="28203" cy="41344"/>
          </a:xfrm>
          <a:custGeom>
            <a:avLst/>
            <a:gdLst>
              <a:gd name="connsiteX0" fmla="*/ 28203 w 28203"/>
              <a:gd name="connsiteY0" fmla="*/ 0 h 41344"/>
              <a:gd name="connsiteX1" fmla="*/ 0 w 28203"/>
              <a:gd name="connsiteY1" fmla="*/ 41344 h 41344"/>
              <a:gd name="connsiteX2" fmla="*/ 6677 w 28203"/>
              <a:gd name="connsiteY2" fmla="*/ 8411 h 41344"/>
              <a:gd name="connsiteX3" fmla="*/ 28203 w 28203"/>
              <a:gd name="connsiteY3" fmla="*/ 0 h 413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203" h="41344">
                <a:moveTo>
                  <a:pt x="28203" y="0"/>
                </a:moveTo>
                <a:lnTo>
                  <a:pt x="0" y="41344"/>
                </a:lnTo>
                <a:lnTo>
                  <a:pt x="6677" y="8411"/>
                </a:lnTo>
                <a:lnTo>
                  <a:pt x="28203" y="0"/>
                </a:lnTo>
                <a:close/>
              </a:path>
            </a:pathLst>
          </a:custGeom>
        </p:spPr>
      </p:pic>
      <p:grpSp>
        <p:nvGrpSpPr>
          <p:cNvPr id="61" name="组合 60"/>
          <p:cNvGrpSpPr/>
          <p:nvPr/>
        </p:nvGrpSpPr>
        <p:grpSpPr>
          <a:xfrm rot="6500382">
            <a:off x="945319" y="506305"/>
            <a:ext cx="569986" cy="864619"/>
            <a:chOff x="8218414" y="599542"/>
            <a:chExt cx="1303888" cy="1977884"/>
          </a:xfrm>
        </p:grpSpPr>
        <p:pic>
          <p:nvPicPr>
            <p:cNvPr id="55" name="图片 54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7636" t="8742" r="21897" b="63913"/>
            <a:stretch>
              <a:fillRect/>
            </a:stretch>
          </p:blipFill>
          <p:spPr>
            <a:xfrm>
              <a:off x="8246183" y="599542"/>
              <a:ext cx="1276119" cy="1875327"/>
            </a:xfrm>
            <a:custGeom>
              <a:avLst/>
              <a:gdLst>
                <a:gd name="connsiteX0" fmla="*/ 1276119 w 1276119"/>
                <a:gd name="connsiteY0" fmla="*/ 0 h 1875327"/>
                <a:gd name="connsiteX1" fmla="*/ 1349 w 1276119"/>
                <a:gd name="connsiteY1" fmla="*/ 1875327 h 1875327"/>
                <a:gd name="connsiteX2" fmla="*/ 0 w 1276119"/>
                <a:gd name="connsiteY2" fmla="*/ 498659 h 1875327"/>
                <a:gd name="connsiteX3" fmla="*/ 1276119 w 1276119"/>
                <a:gd name="connsiteY3" fmla="*/ 0 h 18753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6119" h="1875327">
                  <a:moveTo>
                    <a:pt x="1276119" y="0"/>
                  </a:moveTo>
                  <a:lnTo>
                    <a:pt x="1349" y="1875327"/>
                  </a:lnTo>
                  <a:lnTo>
                    <a:pt x="0" y="498659"/>
                  </a:lnTo>
                  <a:lnTo>
                    <a:pt x="1276119" y="0"/>
                  </a:lnTo>
                  <a:close/>
                </a:path>
              </a:pathLst>
            </a:custGeom>
          </p:spPr>
        </p:pic>
        <p:pic>
          <p:nvPicPr>
            <p:cNvPr id="54" name="图片 53"/>
            <p:cNvPicPr>
              <a:picLocks noChangeAspect="1"/>
            </p:cNvPicPr>
            <p:nvPr/>
          </p:nvPicPr>
          <p:blipFill>
            <a:blip r:embed="rId11" cstate="print"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brightnessContrast bright="48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7512" t="9187" r="21901" b="62232"/>
            <a:stretch>
              <a:fillRect/>
            </a:stretch>
          </p:blipFill>
          <p:spPr>
            <a:xfrm>
              <a:off x="8218414" y="617327"/>
              <a:ext cx="1290775" cy="1960099"/>
            </a:xfrm>
            <a:custGeom>
              <a:avLst/>
              <a:gdLst>
                <a:gd name="connsiteX0" fmla="*/ 1290775 w 1290775"/>
                <a:gd name="connsiteY0" fmla="*/ 0 h 1960099"/>
                <a:gd name="connsiteX1" fmla="*/ 893342 w 1290775"/>
                <a:gd name="connsiteY1" fmla="*/ 1960099 h 1960099"/>
                <a:gd name="connsiteX2" fmla="*/ 0 w 1290775"/>
                <a:gd name="connsiteY2" fmla="*/ 1868995 h 1960099"/>
                <a:gd name="connsiteX3" fmla="*/ 16418 w 1290775"/>
                <a:gd name="connsiteY3" fmla="*/ 1844842 h 1960099"/>
                <a:gd name="connsiteX4" fmla="*/ 16441 w 1290775"/>
                <a:gd name="connsiteY4" fmla="*/ 1868097 h 1960099"/>
                <a:gd name="connsiteX5" fmla="*/ 1290775 w 1290775"/>
                <a:gd name="connsiteY5" fmla="*/ 0 h 1960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90775" h="1960099">
                  <a:moveTo>
                    <a:pt x="1290775" y="0"/>
                  </a:moveTo>
                  <a:lnTo>
                    <a:pt x="893342" y="1960099"/>
                  </a:lnTo>
                  <a:lnTo>
                    <a:pt x="0" y="1868995"/>
                  </a:lnTo>
                  <a:lnTo>
                    <a:pt x="16418" y="1844842"/>
                  </a:lnTo>
                  <a:lnTo>
                    <a:pt x="16441" y="1868097"/>
                  </a:lnTo>
                  <a:lnTo>
                    <a:pt x="1290775" y="0"/>
                  </a:lnTo>
                  <a:close/>
                </a:path>
              </a:pathLst>
            </a:custGeom>
          </p:spPr>
        </p:pic>
      </p:grpSp>
      <p:grpSp>
        <p:nvGrpSpPr>
          <p:cNvPr id="58" name="组合 57"/>
          <p:cNvGrpSpPr/>
          <p:nvPr/>
        </p:nvGrpSpPr>
        <p:grpSpPr>
          <a:xfrm rot="5616201">
            <a:off x="2197100" y="5166419"/>
            <a:ext cx="469591" cy="713006"/>
            <a:chOff x="3951213" y="1832050"/>
            <a:chExt cx="1318978" cy="2002677"/>
          </a:xfrm>
        </p:grpSpPr>
        <p:pic>
          <p:nvPicPr>
            <p:cNvPr id="53" name="图片 5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2999" t="26714" r="56934" b="73110"/>
            <a:stretch>
              <a:fillRect/>
            </a:stretch>
          </p:blipFill>
          <p:spPr>
            <a:xfrm>
              <a:off x="5242400" y="1832050"/>
              <a:ext cx="8220" cy="12092"/>
            </a:xfrm>
            <a:custGeom>
              <a:avLst/>
              <a:gdLst>
                <a:gd name="connsiteX0" fmla="*/ 8220 w 8220"/>
                <a:gd name="connsiteY0" fmla="*/ 0 h 12092"/>
                <a:gd name="connsiteX1" fmla="*/ 6265 w 8220"/>
                <a:gd name="connsiteY1" fmla="*/ 9644 h 12092"/>
                <a:gd name="connsiteX2" fmla="*/ 0 w 8220"/>
                <a:gd name="connsiteY2" fmla="*/ 12092 h 12092"/>
                <a:gd name="connsiteX3" fmla="*/ 8220 w 8220"/>
                <a:gd name="connsiteY3" fmla="*/ 0 h 120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220" h="12092">
                  <a:moveTo>
                    <a:pt x="8220" y="0"/>
                  </a:moveTo>
                  <a:lnTo>
                    <a:pt x="6265" y="9644"/>
                  </a:lnTo>
                  <a:lnTo>
                    <a:pt x="0" y="12092"/>
                  </a:lnTo>
                  <a:lnTo>
                    <a:pt x="8220" y="0"/>
                  </a:lnTo>
                  <a:close/>
                </a:path>
              </a:pathLst>
            </a:custGeom>
          </p:spPr>
        </p:pic>
        <p:pic>
          <p:nvPicPr>
            <p:cNvPr id="52" name="图片 51"/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2995" t="26732" r="56773" b="72665"/>
            <a:stretch>
              <a:fillRect/>
            </a:stretch>
          </p:blipFill>
          <p:spPr>
            <a:xfrm>
              <a:off x="5241988" y="1833283"/>
              <a:ext cx="28203" cy="41344"/>
            </a:xfrm>
            <a:custGeom>
              <a:avLst/>
              <a:gdLst>
                <a:gd name="connsiteX0" fmla="*/ 28203 w 28203"/>
                <a:gd name="connsiteY0" fmla="*/ 0 h 41344"/>
                <a:gd name="connsiteX1" fmla="*/ 0 w 28203"/>
                <a:gd name="connsiteY1" fmla="*/ 41344 h 41344"/>
                <a:gd name="connsiteX2" fmla="*/ 6678 w 28203"/>
                <a:gd name="connsiteY2" fmla="*/ 8411 h 41344"/>
                <a:gd name="connsiteX3" fmla="*/ 28203 w 28203"/>
                <a:gd name="connsiteY3" fmla="*/ 0 h 41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203" h="41344">
                  <a:moveTo>
                    <a:pt x="28203" y="0"/>
                  </a:moveTo>
                  <a:lnTo>
                    <a:pt x="0" y="41344"/>
                  </a:lnTo>
                  <a:lnTo>
                    <a:pt x="6678" y="8411"/>
                  </a:lnTo>
                  <a:lnTo>
                    <a:pt x="28203" y="0"/>
                  </a:lnTo>
                  <a:close/>
                </a:path>
              </a:pathLst>
            </a:custGeom>
          </p:spPr>
        </p:pic>
        <p:pic>
          <p:nvPicPr>
            <p:cNvPr id="51" name="图片 50"/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532" t="26890" r="57001" b="45764"/>
            <a:stretch>
              <a:fillRect/>
            </a:stretch>
          </p:blipFill>
          <p:spPr>
            <a:xfrm>
              <a:off x="3966282" y="1844143"/>
              <a:ext cx="1276119" cy="1875329"/>
            </a:xfrm>
            <a:custGeom>
              <a:avLst/>
              <a:gdLst>
                <a:gd name="connsiteX0" fmla="*/ 1276119 w 1276119"/>
                <a:gd name="connsiteY0" fmla="*/ 0 h 1875329"/>
                <a:gd name="connsiteX1" fmla="*/ 1348 w 1276119"/>
                <a:gd name="connsiteY1" fmla="*/ 1875329 h 1875329"/>
                <a:gd name="connsiteX2" fmla="*/ 0 w 1276119"/>
                <a:gd name="connsiteY2" fmla="*/ 498659 h 1875329"/>
                <a:gd name="connsiteX3" fmla="*/ 1276119 w 1276119"/>
                <a:gd name="connsiteY3" fmla="*/ 0 h 18753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6119" h="1875329">
                  <a:moveTo>
                    <a:pt x="1276119" y="0"/>
                  </a:moveTo>
                  <a:lnTo>
                    <a:pt x="1348" y="1875329"/>
                  </a:lnTo>
                  <a:lnTo>
                    <a:pt x="0" y="498659"/>
                  </a:lnTo>
                  <a:lnTo>
                    <a:pt x="1276119" y="0"/>
                  </a:lnTo>
                  <a:close/>
                </a:path>
              </a:pathLst>
            </a:custGeom>
          </p:spPr>
        </p:pic>
        <p:pic>
          <p:nvPicPr>
            <p:cNvPr id="50" name="图片 49"/>
            <p:cNvPicPr>
              <a:picLocks noChangeAspect="1"/>
            </p:cNvPicPr>
            <p:nvPr/>
          </p:nvPicPr>
          <p:blipFill>
            <a:blip r:embed="rId15" cstate="print">
              <a:extLst>
                <a:ext uri="{BEBA8EAE-BF5A-486C-A8C5-ECC9F3942E4B}">
                  <a14:imgProps xmlns:a14="http://schemas.microsoft.com/office/drawing/2010/main">
                    <a14:imgLayer r:embed="rId16">
                      <a14:imgEffect>
                        <a14:brightnessContrast bright="-47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408" t="27335" r="57005" b="44084"/>
            <a:stretch>
              <a:fillRect/>
            </a:stretch>
          </p:blipFill>
          <p:spPr>
            <a:xfrm>
              <a:off x="3951213" y="1874628"/>
              <a:ext cx="1290775" cy="1960099"/>
            </a:xfrm>
            <a:custGeom>
              <a:avLst/>
              <a:gdLst>
                <a:gd name="connsiteX0" fmla="*/ 1290775 w 1290775"/>
                <a:gd name="connsiteY0" fmla="*/ 0 h 1960099"/>
                <a:gd name="connsiteX1" fmla="*/ 893343 w 1290775"/>
                <a:gd name="connsiteY1" fmla="*/ 1960099 h 1960099"/>
                <a:gd name="connsiteX2" fmla="*/ 0 w 1290775"/>
                <a:gd name="connsiteY2" fmla="*/ 1868995 h 1960099"/>
                <a:gd name="connsiteX3" fmla="*/ 16417 w 1290775"/>
                <a:gd name="connsiteY3" fmla="*/ 1844844 h 1960099"/>
                <a:gd name="connsiteX4" fmla="*/ 16440 w 1290775"/>
                <a:gd name="connsiteY4" fmla="*/ 1868097 h 1960099"/>
                <a:gd name="connsiteX5" fmla="*/ 1290775 w 1290775"/>
                <a:gd name="connsiteY5" fmla="*/ 0 h 1960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90775" h="1960099">
                  <a:moveTo>
                    <a:pt x="1290775" y="0"/>
                  </a:moveTo>
                  <a:lnTo>
                    <a:pt x="893343" y="1960099"/>
                  </a:lnTo>
                  <a:lnTo>
                    <a:pt x="0" y="1868995"/>
                  </a:lnTo>
                  <a:lnTo>
                    <a:pt x="16417" y="1844844"/>
                  </a:lnTo>
                  <a:lnTo>
                    <a:pt x="16440" y="1868097"/>
                  </a:lnTo>
                  <a:lnTo>
                    <a:pt x="1290775" y="0"/>
                  </a:lnTo>
                  <a:close/>
                </a:path>
              </a:pathLst>
            </a:custGeom>
          </p:spPr>
        </p:pic>
        <p:pic>
          <p:nvPicPr>
            <p:cNvPr id="39" name="图片 38"/>
            <p:cNvPicPr>
              <a:picLocks noChangeAspect="1"/>
            </p:cNvPicPr>
            <p:nvPr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543" t="26855" r="56950" b="45425"/>
            <a:stretch>
              <a:fillRect/>
            </a:stretch>
          </p:blipFill>
          <p:spPr>
            <a:xfrm>
              <a:off x="3967629" y="1841694"/>
              <a:ext cx="1281036" cy="1901030"/>
            </a:xfrm>
            <a:custGeom>
              <a:avLst/>
              <a:gdLst>
                <a:gd name="connsiteX0" fmla="*/ 1281036 w 1281036"/>
                <a:gd name="connsiteY0" fmla="*/ 0 h 1901030"/>
                <a:gd name="connsiteX1" fmla="*/ 1274358 w 1281036"/>
                <a:gd name="connsiteY1" fmla="*/ 32933 h 1901030"/>
                <a:gd name="connsiteX2" fmla="*/ 23 w 1281036"/>
                <a:gd name="connsiteY2" fmla="*/ 1901030 h 1901030"/>
                <a:gd name="connsiteX3" fmla="*/ 0 w 1281036"/>
                <a:gd name="connsiteY3" fmla="*/ 1877777 h 1901030"/>
                <a:gd name="connsiteX4" fmla="*/ 1274771 w 1281036"/>
                <a:gd name="connsiteY4" fmla="*/ 2448 h 1901030"/>
                <a:gd name="connsiteX5" fmla="*/ 1281036 w 1281036"/>
                <a:gd name="connsiteY5" fmla="*/ 0 h 1901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81036" h="1901030">
                  <a:moveTo>
                    <a:pt x="1281036" y="0"/>
                  </a:moveTo>
                  <a:lnTo>
                    <a:pt x="1274358" y="32933"/>
                  </a:lnTo>
                  <a:lnTo>
                    <a:pt x="23" y="1901030"/>
                  </a:lnTo>
                  <a:lnTo>
                    <a:pt x="0" y="1877777"/>
                  </a:lnTo>
                  <a:lnTo>
                    <a:pt x="1274771" y="2448"/>
                  </a:lnTo>
                  <a:lnTo>
                    <a:pt x="1281036" y="0"/>
                  </a:lnTo>
                  <a:close/>
                </a:path>
              </a:pathLst>
            </a:custGeom>
          </p:spPr>
        </p:pic>
      </p:grpSp>
      <p:grpSp>
        <p:nvGrpSpPr>
          <p:cNvPr id="59" name="组合 58"/>
          <p:cNvGrpSpPr/>
          <p:nvPr/>
        </p:nvGrpSpPr>
        <p:grpSpPr>
          <a:xfrm rot="7271211">
            <a:off x="735778" y="1689099"/>
            <a:ext cx="267214" cy="405726"/>
            <a:chOff x="5399014" y="3749749"/>
            <a:chExt cx="1318978" cy="2002677"/>
          </a:xfrm>
        </p:grpSpPr>
        <p:pic>
          <p:nvPicPr>
            <p:cNvPr id="49" name="图片 48"/>
            <p:cNvPicPr>
              <a:picLocks noChangeAspect="1"/>
            </p:cNvPicPr>
            <p:nvPr/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4874" t="54677" r="45059" b="45147"/>
            <a:stretch>
              <a:fillRect/>
            </a:stretch>
          </p:blipFill>
          <p:spPr>
            <a:xfrm>
              <a:off x="6690201" y="3749749"/>
              <a:ext cx="8220" cy="12092"/>
            </a:xfrm>
            <a:custGeom>
              <a:avLst/>
              <a:gdLst>
                <a:gd name="connsiteX0" fmla="*/ 8220 w 8220"/>
                <a:gd name="connsiteY0" fmla="*/ 0 h 12092"/>
                <a:gd name="connsiteX1" fmla="*/ 6265 w 8220"/>
                <a:gd name="connsiteY1" fmla="*/ 9644 h 12092"/>
                <a:gd name="connsiteX2" fmla="*/ 0 w 8220"/>
                <a:gd name="connsiteY2" fmla="*/ 12092 h 12092"/>
                <a:gd name="connsiteX3" fmla="*/ 8220 w 8220"/>
                <a:gd name="connsiteY3" fmla="*/ 0 h 120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220" h="12092">
                  <a:moveTo>
                    <a:pt x="8220" y="0"/>
                  </a:moveTo>
                  <a:lnTo>
                    <a:pt x="6265" y="9644"/>
                  </a:lnTo>
                  <a:lnTo>
                    <a:pt x="0" y="12092"/>
                  </a:lnTo>
                  <a:lnTo>
                    <a:pt x="8220" y="0"/>
                  </a:lnTo>
                  <a:close/>
                </a:path>
              </a:pathLst>
            </a:custGeom>
          </p:spPr>
        </p:pic>
        <p:pic>
          <p:nvPicPr>
            <p:cNvPr id="48" name="图片 47"/>
            <p:cNvPicPr>
              <a:picLocks noChangeAspect="1"/>
            </p:cNvPicPr>
            <p:nvPr/>
          </p:nvPicPr>
          <p:blipFill>
            <a:blip r:embed="rId1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4870" t="54695" r="44898" b="44702"/>
            <a:stretch>
              <a:fillRect/>
            </a:stretch>
          </p:blipFill>
          <p:spPr>
            <a:xfrm>
              <a:off x="6689789" y="3750982"/>
              <a:ext cx="28203" cy="41344"/>
            </a:xfrm>
            <a:custGeom>
              <a:avLst/>
              <a:gdLst>
                <a:gd name="connsiteX0" fmla="*/ 28203 w 28203"/>
                <a:gd name="connsiteY0" fmla="*/ 0 h 41344"/>
                <a:gd name="connsiteX1" fmla="*/ 0 w 28203"/>
                <a:gd name="connsiteY1" fmla="*/ 41344 h 41344"/>
                <a:gd name="connsiteX2" fmla="*/ 6678 w 28203"/>
                <a:gd name="connsiteY2" fmla="*/ 8411 h 41344"/>
                <a:gd name="connsiteX3" fmla="*/ 28203 w 28203"/>
                <a:gd name="connsiteY3" fmla="*/ 0 h 41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203" h="41344">
                  <a:moveTo>
                    <a:pt x="28203" y="0"/>
                  </a:moveTo>
                  <a:lnTo>
                    <a:pt x="0" y="41344"/>
                  </a:lnTo>
                  <a:lnTo>
                    <a:pt x="6678" y="8411"/>
                  </a:lnTo>
                  <a:lnTo>
                    <a:pt x="28203" y="0"/>
                  </a:lnTo>
                  <a:close/>
                </a:path>
              </a:pathLst>
            </a:custGeom>
          </p:spPr>
        </p:pic>
        <p:pic>
          <p:nvPicPr>
            <p:cNvPr id="47" name="图片 46"/>
            <p:cNvPicPr>
              <a:picLocks noChangeAspect="1"/>
            </p:cNvPicPr>
            <p:nvPr/>
          </p:nvPicPr>
          <p:blipFill>
            <a:blip r:embed="rId20" cstate="print">
              <a:extLst>
                <a:ext uri="{BEBA8EAE-BF5A-486C-A8C5-ECC9F3942E4B}">
                  <a14:imgProps xmlns:a14="http://schemas.microsoft.com/office/drawing/2010/main">
                    <a14:imgLayer r:embed="rId21">
                      <a14:imgEffect>
                        <a14:brightnessContrast bright="-47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4407" t="54853" r="45126" b="17802"/>
            <a:stretch>
              <a:fillRect/>
            </a:stretch>
          </p:blipFill>
          <p:spPr>
            <a:xfrm>
              <a:off x="5414083" y="3761842"/>
              <a:ext cx="1276119" cy="1875327"/>
            </a:xfrm>
            <a:custGeom>
              <a:avLst/>
              <a:gdLst>
                <a:gd name="connsiteX0" fmla="*/ 1276119 w 1276119"/>
                <a:gd name="connsiteY0" fmla="*/ 0 h 1875327"/>
                <a:gd name="connsiteX1" fmla="*/ 1349 w 1276119"/>
                <a:gd name="connsiteY1" fmla="*/ 1875327 h 1875327"/>
                <a:gd name="connsiteX2" fmla="*/ 0 w 1276119"/>
                <a:gd name="connsiteY2" fmla="*/ 498659 h 1875327"/>
                <a:gd name="connsiteX3" fmla="*/ 1276119 w 1276119"/>
                <a:gd name="connsiteY3" fmla="*/ 0 h 18753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6119" h="1875327">
                  <a:moveTo>
                    <a:pt x="1276119" y="0"/>
                  </a:moveTo>
                  <a:lnTo>
                    <a:pt x="1349" y="1875327"/>
                  </a:lnTo>
                  <a:lnTo>
                    <a:pt x="0" y="498659"/>
                  </a:lnTo>
                  <a:lnTo>
                    <a:pt x="1276119" y="0"/>
                  </a:lnTo>
                  <a:close/>
                </a:path>
              </a:pathLst>
            </a:custGeom>
          </p:spPr>
        </p:pic>
        <p:pic>
          <p:nvPicPr>
            <p:cNvPr id="46" name="图片 45"/>
            <p:cNvPicPr>
              <a:picLocks noChangeAspect="1"/>
            </p:cNvPicPr>
            <p:nvPr/>
          </p:nvPicPr>
          <p:blipFill>
            <a:blip r:embed="rId2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4283" t="55298" r="45130" b="16121"/>
            <a:stretch>
              <a:fillRect/>
            </a:stretch>
          </p:blipFill>
          <p:spPr>
            <a:xfrm>
              <a:off x="5399014" y="3792327"/>
              <a:ext cx="1290775" cy="1960099"/>
            </a:xfrm>
            <a:custGeom>
              <a:avLst/>
              <a:gdLst>
                <a:gd name="connsiteX0" fmla="*/ 1290775 w 1290775"/>
                <a:gd name="connsiteY0" fmla="*/ 0 h 1960099"/>
                <a:gd name="connsiteX1" fmla="*/ 893343 w 1290775"/>
                <a:gd name="connsiteY1" fmla="*/ 1960099 h 1960099"/>
                <a:gd name="connsiteX2" fmla="*/ 0 w 1290775"/>
                <a:gd name="connsiteY2" fmla="*/ 1868995 h 1960099"/>
                <a:gd name="connsiteX3" fmla="*/ 16418 w 1290775"/>
                <a:gd name="connsiteY3" fmla="*/ 1844842 h 1960099"/>
                <a:gd name="connsiteX4" fmla="*/ 16441 w 1290775"/>
                <a:gd name="connsiteY4" fmla="*/ 1868097 h 1960099"/>
                <a:gd name="connsiteX5" fmla="*/ 1290775 w 1290775"/>
                <a:gd name="connsiteY5" fmla="*/ 0 h 1960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90775" h="1960099">
                  <a:moveTo>
                    <a:pt x="1290775" y="0"/>
                  </a:moveTo>
                  <a:lnTo>
                    <a:pt x="893343" y="1960099"/>
                  </a:lnTo>
                  <a:lnTo>
                    <a:pt x="0" y="1868995"/>
                  </a:lnTo>
                  <a:lnTo>
                    <a:pt x="16418" y="1844842"/>
                  </a:lnTo>
                  <a:lnTo>
                    <a:pt x="16441" y="1868097"/>
                  </a:lnTo>
                  <a:lnTo>
                    <a:pt x="1290775" y="0"/>
                  </a:lnTo>
                  <a:close/>
                </a:path>
              </a:pathLst>
            </a:custGeom>
          </p:spPr>
        </p:pic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2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4418" t="54818" r="45075" b="17462"/>
            <a:stretch>
              <a:fillRect/>
            </a:stretch>
          </p:blipFill>
          <p:spPr>
            <a:xfrm>
              <a:off x="5415432" y="3759393"/>
              <a:ext cx="1281035" cy="1901030"/>
            </a:xfrm>
            <a:custGeom>
              <a:avLst/>
              <a:gdLst>
                <a:gd name="connsiteX0" fmla="*/ 1281035 w 1281035"/>
                <a:gd name="connsiteY0" fmla="*/ 0 h 1901030"/>
                <a:gd name="connsiteX1" fmla="*/ 1274357 w 1281035"/>
                <a:gd name="connsiteY1" fmla="*/ 32933 h 1901030"/>
                <a:gd name="connsiteX2" fmla="*/ 23 w 1281035"/>
                <a:gd name="connsiteY2" fmla="*/ 1901030 h 1901030"/>
                <a:gd name="connsiteX3" fmla="*/ 0 w 1281035"/>
                <a:gd name="connsiteY3" fmla="*/ 1877775 h 1901030"/>
                <a:gd name="connsiteX4" fmla="*/ 1274770 w 1281035"/>
                <a:gd name="connsiteY4" fmla="*/ 2448 h 1901030"/>
                <a:gd name="connsiteX5" fmla="*/ 1281035 w 1281035"/>
                <a:gd name="connsiteY5" fmla="*/ 0 h 1901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81035" h="1901030">
                  <a:moveTo>
                    <a:pt x="1281035" y="0"/>
                  </a:moveTo>
                  <a:lnTo>
                    <a:pt x="1274357" y="32933"/>
                  </a:lnTo>
                  <a:lnTo>
                    <a:pt x="23" y="1901030"/>
                  </a:lnTo>
                  <a:lnTo>
                    <a:pt x="0" y="1877775"/>
                  </a:lnTo>
                  <a:lnTo>
                    <a:pt x="1274770" y="2448"/>
                  </a:lnTo>
                  <a:lnTo>
                    <a:pt x="1281035" y="0"/>
                  </a:lnTo>
                  <a:close/>
                </a:path>
              </a:pathLst>
            </a:custGeom>
          </p:spPr>
        </p:pic>
      </p:grpSp>
      <p:grpSp>
        <p:nvGrpSpPr>
          <p:cNvPr id="60" name="组合 59"/>
          <p:cNvGrpSpPr/>
          <p:nvPr/>
        </p:nvGrpSpPr>
        <p:grpSpPr>
          <a:xfrm rot="18867270">
            <a:off x="7106908" y="4120682"/>
            <a:ext cx="695984" cy="1056752"/>
            <a:chOff x="7456413" y="3978350"/>
            <a:chExt cx="1318978" cy="2002677"/>
          </a:xfrm>
        </p:grpSpPr>
        <p:pic>
          <p:nvPicPr>
            <p:cNvPr id="45" name="图片 4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749" t="58010" r="28184" b="41813"/>
            <a:stretch>
              <a:fillRect/>
            </a:stretch>
          </p:blipFill>
          <p:spPr>
            <a:xfrm>
              <a:off x="8747600" y="3978350"/>
              <a:ext cx="8220" cy="12092"/>
            </a:xfrm>
            <a:custGeom>
              <a:avLst/>
              <a:gdLst>
                <a:gd name="connsiteX0" fmla="*/ 8220 w 8220"/>
                <a:gd name="connsiteY0" fmla="*/ 0 h 12092"/>
                <a:gd name="connsiteX1" fmla="*/ 6265 w 8220"/>
                <a:gd name="connsiteY1" fmla="*/ 9644 h 12092"/>
                <a:gd name="connsiteX2" fmla="*/ 0 w 8220"/>
                <a:gd name="connsiteY2" fmla="*/ 12092 h 12092"/>
                <a:gd name="connsiteX3" fmla="*/ 8220 w 8220"/>
                <a:gd name="connsiteY3" fmla="*/ 0 h 120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220" h="12092">
                  <a:moveTo>
                    <a:pt x="8220" y="0"/>
                  </a:moveTo>
                  <a:lnTo>
                    <a:pt x="6265" y="9644"/>
                  </a:lnTo>
                  <a:lnTo>
                    <a:pt x="0" y="12092"/>
                  </a:lnTo>
                  <a:lnTo>
                    <a:pt x="8220" y="0"/>
                  </a:lnTo>
                  <a:close/>
                </a:path>
              </a:pathLst>
            </a:custGeom>
          </p:spPr>
        </p:pic>
        <p:pic>
          <p:nvPicPr>
            <p:cNvPr id="44" name="图片 4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745" t="58028" r="28023" b="41369"/>
            <a:stretch>
              <a:fillRect/>
            </a:stretch>
          </p:blipFill>
          <p:spPr>
            <a:xfrm>
              <a:off x="8747188" y="3979583"/>
              <a:ext cx="28203" cy="41344"/>
            </a:xfrm>
            <a:custGeom>
              <a:avLst/>
              <a:gdLst>
                <a:gd name="connsiteX0" fmla="*/ 28203 w 28203"/>
                <a:gd name="connsiteY0" fmla="*/ 0 h 41344"/>
                <a:gd name="connsiteX1" fmla="*/ 0 w 28203"/>
                <a:gd name="connsiteY1" fmla="*/ 41344 h 41344"/>
                <a:gd name="connsiteX2" fmla="*/ 6678 w 28203"/>
                <a:gd name="connsiteY2" fmla="*/ 8411 h 41344"/>
                <a:gd name="connsiteX3" fmla="*/ 28203 w 28203"/>
                <a:gd name="connsiteY3" fmla="*/ 0 h 41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203" h="41344">
                  <a:moveTo>
                    <a:pt x="28203" y="0"/>
                  </a:moveTo>
                  <a:lnTo>
                    <a:pt x="0" y="41344"/>
                  </a:lnTo>
                  <a:lnTo>
                    <a:pt x="6678" y="8411"/>
                  </a:lnTo>
                  <a:lnTo>
                    <a:pt x="28203" y="0"/>
                  </a:lnTo>
                  <a:close/>
                </a:path>
              </a:pathLst>
            </a:custGeom>
          </p:spPr>
        </p:pic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24" cstate="print">
              <a:extLst>
                <a:ext uri="{BEBA8EAE-BF5A-486C-A8C5-ECC9F3942E4B}">
                  <a14:imgProps xmlns:a14="http://schemas.microsoft.com/office/drawing/2010/main">
                    <a14:imgLayer r:embed="rId25">
                      <a14:imgEffect>
                        <a14:brightnessContrast bright="-47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1282" t="58187" r="28251" b="14468"/>
            <a:stretch>
              <a:fillRect/>
            </a:stretch>
          </p:blipFill>
          <p:spPr>
            <a:xfrm>
              <a:off x="7471482" y="3990443"/>
              <a:ext cx="1276119" cy="1875327"/>
            </a:xfrm>
            <a:custGeom>
              <a:avLst/>
              <a:gdLst>
                <a:gd name="connsiteX0" fmla="*/ 1276119 w 1276119"/>
                <a:gd name="connsiteY0" fmla="*/ 0 h 1875327"/>
                <a:gd name="connsiteX1" fmla="*/ 1349 w 1276119"/>
                <a:gd name="connsiteY1" fmla="*/ 1875327 h 1875327"/>
                <a:gd name="connsiteX2" fmla="*/ 0 w 1276119"/>
                <a:gd name="connsiteY2" fmla="*/ 498659 h 1875327"/>
                <a:gd name="connsiteX3" fmla="*/ 1276119 w 1276119"/>
                <a:gd name="connsiteY3" fmla="*/ 0 h 18753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6119" h="1875327">
                  <a:moveTo>
                    <a:pt x="1276119" y="0"/>
                  </a:moveTo>
                  <a:lnTo>
                    <a:pt x="1349" y="1875327"/>
                  </a:lnTo>
                  <a:lnTo>
                    <a:pt x="0" y="498659"/>
                  </a:lnTo>
                  <a:lnTo>
                    <a:pt x="1276119" y="0"/>
                  </a:lnTo>
                  <a:close/>
                </a:path>
              </a:pathLst>
            </a:custGeom>
          </p:spPr>
        </p:pic>
        <p:pic>
          <p:nvPicPr>
            <p:cNvPr id="42" name="图片 41"/>
            <p:cNvPicPr>
              <a:picLocks noChangeAspect="1"/>
            </p:cNvPicPr>
            <p:nvPr/>
          </p:nvPicPr>
          <p:blipFill>
            <a:blip r:embed="rId2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1158" t="58631" r="28255" b="12788"/>
            <a:stretch>
              <a:fillRect/>
            </a:stretch>
          </p:blipFill>
          <p:spPr>
            <a:xfrm>
              <a:off x="7456413" y="4020928"/>
              <a:ext cx="1290775" cy="1960099"/>
            </a:xfrm>
            <a:custGeom>
              <a:avLst/>
              <a:gdLst>
                <a:gd name="connsiteX0" fmla="*/ 1290775 w 1290775"/>
                <a:gd name="connsiteY0" fmla="*/ 0 h 1960099"/>
                <a:gd name="connsiteX1" fmla="*/ 893343 w 1290775"/>
                <a:gd name="connsiteY1" fmla="*/ 1960099 h 1960099"/>
                <a:gd name="connsiteX2" fmla="*/ 0 w 1290775"/>
                <a:gd name="connsiteY2" fmla="*/ 1868995 h 1960099"/>
                <a:gd name="connsiteX3" fmla="*/ 16418 w 1290775"/>
                <a:gd name="connsiteY3" fmla="*/ 1844842 h 1960099"/>
                <a:gd name="connsiteX4" fmla="*/ 16441 w 1290775"/>
                <a:gd name="connsiteY4" fmla="*/ 1868097 h 1960099"/>
                <a:gd name="connsiteX5" fmla="*/ 1290775 w 1290775"/>
                <a:gd name="connsiteY5" fmla="*/ 0 h 1960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90775" h="1960099">
                  <a:moveTo>
                    <a:pt x="1290775" y="0"/>
                  </a:moveTo>
                  <a:lnTo>
                    <a:pt x="893343" y="1960099"/>
                  </a:lnTo>
                  <a:lnTo>
                    <a:pt x="0" y="1868995"/>
                  </a:lnTo>
                  <a:lnTo>
                    <a:pt x="16418" y="1844842"/>
                  </a:lnTo>
                  <a:lnTo>
                    <a:pt x="16441" y="1868097"/>
                  </a:lnTo>
                  <a:lnTo>
                    <a:pt x="1290775" y="0"/>
                  </a:lnTo>
                  <a:close/>
                </a:path>
              </a:pathLst>
            </a:custGeom>
          </p:spPr>
        </p:pic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2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1293" t="58151" r="28200" b="14129"/>
            <a:stretch>
              <a:fillRect/>
            </a:stretch>
          </p:blipFill>
          <p:spPr>
            <a:xfrm>
              <a:off x="7472831" y="3987994"/>
              <a:ext cx="1281035" cy="1901030"/>
            </a:xfrm>
            <a:custGeom>
              <a:avLst/>
              <a:gdLst>
                <a:gd name="connsiteX0" fmla="*/ 1281035 w 1281035"/>
                <a:gd name="connsiteY0" fmla="*/ 0 h 1901030"/>
                <a:gd name="connsiteX1" fmla="*/ 1274357 w 1281035"/>
                <a:gd name="connsiteY1" fmla="*/ 32933 h 1901030"/>
                <a:gd name="connsiteX2" fmla="*/ 23 w 1281035"/>
                <a:gd name="connsiteY2" fmla="*/ 1901030 h 1901030"/>
                <a:gd name="connsiteX3" fmla="*/ 0 w 1281035"/>
                <a:gd name="connsiteY3" fmla="*/ 1877775 h 1901030"/>
                <a:gd name="connsiteX4" fmla="*/ 1274770 w 1281035"/>
                <a:gd name="connsiteY4" fmla="*/ 2448 h 1901030"/>
                <a:gd name="connsiteX5" fmla="*/ 1281035 w 1281035"/>
                <a:gd name="connsiteY5" fmla="*/ 0 h 1901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81035" h="1901030">
                  <a:moveTo>
                    <a:pt x="1281035" y="0"/>
                  </a:moveTo>
                  <a:lnTo>
                    <a:pt x="1274357" y="32933"/>
                  </a:lnTo>
                  <a:lnTo>
                    <a:pt x="23" y="1901030"/>
                  </a:lnTo>
                  <a:lnTo>
                    <a:pt x="0" y="1877775"/>
                  </a:lnTo>
                  <a:lnTo>
                    <a:pt x="1274770" y="2448"/>
                  </a:lnTo>
                  <a:lnTo>
                    <a:pt x="1281035" y="0"/>
                  </a:lnTo>
                  <a:close/>
                </a:path>
              </a:pathLst>
            </a:custGeom>
          </p:spPr>
        </p:pic>
      </p:grpSp>
      <p:sp>
        <p:nvSpPr>
          <p:cNvPr id="65" name="矩形 64"/>
          <p:cNvSpPr/>
          <p:nvPr/>
        </p:nvSpPr>
        <p:spPr>
          <a:xfrm>
            <a:off x="8071899" y="1043879"/>
            <a:ext cx="398040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Calibri Light" panose="020F0302020204030204" pitchFamily="34" charset="0"/>
                <a:cs typeface="FrankRuehl" panose="020E0503060101010101" pitchFamily="34" charset="-79"/>
              </a:rPr>
              <a:t>League of Legends is a free-to-play multi player online battle arena, real-time strategy video game developed and published by Riot Games for Microsoft]</a:t>
            </a:r>
          </a:p>
        </p:txBody>
      </p:sp>
      <p:sp>
        <p:nvSpPr>
          <p:cNvPr id="66" name="矩形 65"/>
          <p:cNvSpPr/>
          <p:nvPr/>
        </p:nvSpPr>
        <p:spPr>
          <a:xfrm>
            <a:off x="8071899" y="4307779"/>
            <a:ext cx="398040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Calibri Light" panose="020F0302020204030204" pitchFamily="34" charset="0"/>
                <a:cs typeface="FrankRuehl" panose="020E0503060101010101" pitchFamily="34" charset="-79"/>
              </a:rPr>
              <a:t>League of Legends is a free-to-play multi player online battle arena, real-time strategy video game developed and published by Riot Games for Microsoft]</a:t>
            </a:r>
          </a:p>
        </p:txBody>
      </p:sp>
      <p:grpSp>
        <p:nvGrpSpPr>
          <p:cNvPr id="67" name="组合 66"/>
          <p:cNvGrpSpPr/>
          <p:nvPr/>
        </p:nvGrpSpPr>
        <p:grpSpPr>
          <a:xfrm>
            <a:off x="8310597" y="2966658"/>
            <a:ext cx="684972" cy="684972"/>
            <a:chOff x="5168105" y="5193506"/>
            <a:chExt cx="396876" cy="396876"/>
          </a:xfrm>
        </p:grpSpPr>
        <p:grpSp>
          <p:nvGrpSpPr>
            <p:cNvPr id="68" name="组合 67"/>
            <p:cNvGrpSpPr/>
            <p:nvPr/>
          </p:nvGrpSpPr>
          <p:grpSpPr>
            <a:xfrm>
              <a:off x="5229960" y="5241450"/>
              <a:ext cx="279991" cy="268620"/>
              <a:chOff x="1521560" y="6009800"/>
              <a:chExt cx="279991" cy="268620"/>
            </a:xfrm>
          </p:grpSpPr>
          <p:sp>
            <p:nvSpPr>
              <p:cNvPr id="70" name="Freeform 95"/>
              <p:cNvSpPr>
                <a:spLocks/>
              </p:cNvSpPr>
              <p:nvPr/>
            </p:nvSpPr>
            <p:spPr bwMode="auto">
              <a:xfrm>
                <a:off x="1565619" y="6070914"/>
                <a:ext cx="191872" cy="207506"/>
              </a:xfrm>
              <a:custGeom>
                <a:avLst/>
                <a:gdLst>
                  <a:gd name="T0" fmla="*/ 0 w 57"/>
                  <a:gd name="T1" fmla="*/ 26 h 62"/>
                  <a:gd name="T2" fmla="*/ 0 w 57"/>
                  <a:gd name="T3" fmla="*/ 59 h 62"/>
                  <a:gd name="T4" fmla="*/ 2 w 57"/>
                  <a:gd name="T5" fmla="*/ 62 h 62"/>
                  <a:gd name="T6" fmla="*/ 4 w 57"/>
                  <a:gd name="T7" fmla="*/ 62 h 62"/>
                  <a:gd name="T8" fmla="*/ 19 w 57"/>
                  <a:gd name="T9" fmla="*/ 62 h 62"/>
                  <a:gd name="T10" fmla="*/ 21 w 57"/>
                  <a:gd name="T11" fmla="*/ 62 h 62"/>
                  <a:gd name="T12" fmla="*/ 21 w 57"/>
                  <a:gd name="T13" fmla="*/ 61 h 62"/>
                  <a:gd name="T14" fmla="*/ 21 w 57"/>
                  <a:gd name="T15" fmla="*/ 45 h 62"/>
                  <a:gd name="T16" fmla="*/ 36 w 57"/>
                  <a:gd name="T17" fmla="*/ 45 h 62"/>
                  <a:gd name="T18" fmla="*/ 36 w 57"/>
                  <a:gd name="T19" fmla="*/ 61 h 62"/>
                  <a:gd name="T20" fmla="*/ 37 w 57"/>
                  <a:gd name="T21" fmla="*/ 62 h 62"/>
                  <a:gd name="T22" fmla="*/ 38 w 57"/>
                  <a:gd name="T23" fmla="*/ 62 h 62"/>
                  <a:gd name="T24" fmla="*/ 53 w 57"/>
                  <a:gd name="T25" fmla="*/ 62 h 62"/>
                  <a:gd name="T26" fmla="*/ 56 w 57"/>
                  <a:gd name="T27" fmla="*/ 62 h 62"/>
                  <a:gd name="T28" fmla="*/ 57 w 57"/>
                  <a:gd name="T29" fmla="*/ 59 h 62"/>
                  <a:gd name="T30" fmla="*/ 57 w 57"/>
                  <a:gd name="T31" fmla="*/ 26 h 62"/>
                  <a:gd name="T32" fmla="*/ 29 w 57"/>
                  <a:gd name="T33" fmla="*/ 0 h 62"/>
                  <a:gd name="T34" fmla="*/ 0 w 57"/>
                  <a:gd name="T35" fmla="*/ 26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7" h="62">
                    <a:moveTo>
                      <a:pt x="0" y="26"/>
                    </a:moveTo>
                    <a:cubicBezTo>
                      <a:pt x="0" y="59"/>
                      <a:pt x="0" y="59"/>
                      <a:pt x="0" y="59"/>
                    </a:cubicBezTo>
                    <a:cubicBezTo>
                      <a:pt x="0" y="61"/>
                      <a:pt x="1" y="62"/>
                      <a:pt x="2" y="62"/>
                    </a:cubicBezTo>
                    <a:cubicBezTo>
                      <a:pt x="3" y="62"/>
                      <a:pt x="3" y="62"/>
                      <a:pt x="4" y="62"/>
                    </a:cubicBezTo>
                    <a:cubicBezTo>
                      <a:pt x="19" y="62"/>
                      <a:pt x="19" y="62"/>
                      <a:pt x="19" y="62"/>
                    </a:cubicBezTo>
                    <a:cubicBezTo>
                      <a:pt x="20" y="62"/>
                      <a:pt x="20" y="62"/>
                      <a:pt x="21" y="62"/>
                    </a:cubicBezTo>
                    <a:cubicBezTo>
                      <a:pt x="21" y="62"/>
                      <a:pt x="21" y="61"/>
                      <a:pt x="21" y="61"/>
                    </a:cubicBezTo>
                    <a:cubicBezTo>
                      <a:pt x="21" y="45"/>
                      <a:pt x="21" y="45"/>
                      <a:pt x="21" y="45"/>
                    </a:cubicBezTo>
                    <a:cubicBezTo>
                      <a:pt x="36" y="45"/>
                      <a:pt x="36" y="45"/>
                      <a:pt x="36" y="45"/>
                    </a:cubicBezTo>
                    <a:cubicBezTo>
                      <a:pt x="36" y="61"/>
                      <a:pt x="36" y="61"/>
                      <a:pt x="36" y="61"/>
                    </a:cubicBezTo>
                    <a:cubicBezTo>
                      <a:pt x="36" y="61"/>
                      <a:pt x="36" y="62"/>
                      <a:pt x="37" y="62"/>
                    </a:cubicBezTo>
                    <a:cubicBezTo>
                      <a:pt x="37" y="62"/>
                      <a:pt x="38" y="62"/>
                      <a:pt x="38" y="62"/>
                    </a:cubicBezTo>
                    <a:cubicBezTo>
                      <a:pt x="53" y="62"/>
                      <a:pt x="53" y="62"/>
                      <a:pt x="53" y="62"/>
                    </a:cubicBezTo>
                    <a:cubicBezTo>
                      <a:pt x="54" y="62"/>
                      <a:pt x="55" y="62"/>
                      <a:pt x="56" y="62"/>
                    </a:cubicBezTo>
                    <a:cubicBezTo>
                      <a:pt x="56" y="62"/>
                      <a:pt x="57" y="61"/>
                      <a:pt x="57" y="59"/>
                    </a:cubicBezTo>
                    <a:cubicBezTo>
                      <a:pt x="57" y="26"/>
                      <a:pt x="57" y="26"/>
                      <a:pt x="57" y="26"/>
                    </a:cubicBezTo>
                    <a:cubicBezTo>
                      <a:pt x="29" y="0"/>
                      <a:pt x="29" y="0"/>
                      <a:pt x="29" y="0"/>
                    </a:cubicBezTo>
                    <a:lnTo>
                      <a:pt x="0" y="2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" name="Freeform 96"/>
              <p:cNvSpPr>
                <a:spLocks/>
              </p:cNvSpPr>
              <p:nvPr/>
            </p:nvSpPr>
            <p:spPr bwMode="auto">
              <a:xfrm>
                <a:off x="1521560" y="6009800"/>
                <a:ext cx="279991" cy="150655"/>
              </a:xfrm>
              <a:custGeom>
                <a:avLst/>
                <a:gdLst>
                  <a:gd name="T0" fmla="*/ 81 w 83"/>
                  <a:gd name="T1" fmla="*/ 35 h 45"/>
                  <a:gd name="T2" fmla="*/ 45 w 83"/>
                  <a:gd name="T3" fmla="*/ 2 h 45"/>
                  <a:gd name="T4" fmla="*/ 38 w 83"/>
                  <a:gd name="T5" fmla="*/ 2 h 45"/>
                  <a:gd name="T6" fmla="*/ 2 w 83"/>
                  <a:gd name="T7" fmla="*/ 35 h 45"/>
                  <a:gd name="T8" fmla="*/ 2 w 83"/>
                  <a:gd name="T9" fmla="*/ 43 h 45"/>
                  <a:gd name="T10" fmla="*/ 2 w 83"/>
                  <a:gd name="T11" fmla="*/ 43 h 45"/>
                  <a:gd name="T12" fmla="*/ 6 w 83"/>
                  <a:gd name="T13" fmla="*/ 44 h 45"/>
                  <a:gd name="T14" fmla="*/ 10 w 83"/>
                  <a:gd name="T15" fmla="*/ 43 h 45"/>
                  <a:gd name="T16" fmla="*/ 42 w 83"/>
                  <a:gd name="T17" fmla="*/ 13 h 45"/>
                  <a:gd name="T18" fmla="*/ 74 w 83"/>
                  <a:gd name="T19" fmla="*/ 43 h 45"/>
                  <a:gd name="T20" fmla="*/ 81 w 83"/>
                  <a:gd name="T21" fmla="*/ 43 h 45"/>
                  <a:gd name="T22" fmla="*/ 81 w 83"/>
                  <a:gd name="T23" fmla="*/ 3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3" h="45">
                    <a:moveTo>
                      <a:pt x="81" y="35"/>
                    </a:moveTo>
                    <a:cubicBezTo>
                      <a:pt x="45" y="2"/>
                      <a:pt x="45" y="2"/>
                      <a:pt x="45" y="2"/>
                    </a:cubicBezTo>
                    <a:cubicBezTo>
                      <a:pt x="43" y="0"/>
                      <a:pt x="40" y="0"/>
                      <a:pt x="38" y="2"/>
                    </a:cubicBezTo>
                    <a:cubicBezTo>
                      <a:pt x="2" y="35"/>
                      <a:pt x="2" y="35"/>
                      <a:pt x="2" y="35"/>
                    </a:cubicBezTo>
                    <a:cubicBezTo>
                      <a:pt x="0" y="37"/>
                      <a:pt x="0" y="40"/>
                      <a:pt x="2" y="43"/>
                    </a:cubicBezTo>
                    <a:cubicBezTo>
                      <a:pt x="2" y="43"/>
                      <a:pt x="2" y="43"/>
                      <a:pt x="2" y="43"/>
                    </a:cubicBezTo>
                    <a:cubicBezTo>
                      <a:pt x="3" y="44"/>
                      <a:pt x="5" y="44"/>
                      <a:pt x="6" y="44"/>
                    </a:cubicBezTo>
                    <a:cubicBezTo>
                      <a:pt x="7" y="44"/>
                      <a:pt x="9" y="44"/>
                      <a:pt x="10" y="43"/>
                    </a:cubicBezTo>
                    <a:cubicBezTo>
                      <a:pt x="42" y="13"/>
                      <a:pt x="42" y="13"/>
                      <a:pt x="42" y="13"/>
                    </a:cubicBezTo>
                    <a:cubicBezTo>
                      <a:pt x="74" y="43"/>
                      <a:pt x="74" y="43"/>
                      <a:pt x="74" y="43"/>
                    </a:cubicBezTo>
                    <a:cubicBezTo>
                      <a:pt x="76" y="45"/>
                      <a:pt x="79" y="45"/>
                      <a:pt x="81" y="43"/>
                    </a:cubicBezTo>
                    <a:cubicBezTo>
                      <a:pt x="83" y="40"/>
                      <a:pt x="83" y="37"/>
                      <a:pt x="81" y="3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69" name="椭圆 68"/>
            <p:cNvSpPr/>
            <p:nvPr/>
          </p:nvSpPr>
          <p:spPr>
            <a:xfrm>
              <a:off x="5168105" y="5193506"/>
              <a:ext cx="396876" cy="396876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9471854" y="2966658"/>
            <a:ext cx="684972" cy="684972"/>
            <a:chOff x="5897562" y="5193506"/>
            <a:chExt cx="396876" cy="396876"/>
          </a:xfrm>
        </p:grpSpPr>
        <p:grpSp>
          <p:nvGrpSpPr>
            <p:cNvPr id="73" name="组合 72"/>
            <p:cNvGrpSpPr/>
            <p:nvPr/>
          </p:nvGrpSpPr>
          <p:grpSpPr>
            <a:xfrm>
              <a:off x="6020034" y="5224394"/>
              <a:ext cx="164867" cy="306995"/>
              <a:chOff x="1983473" y="5992744"/>
              <a:chExt cx="164867" cy="306995"/>
            </a:xfrm>
          </p:grpSpPr>
          <p:sp>
            <p:nvSpPr>
              <p:cNvPr id="75" name="Freeform 59"/>
              <p:cNvSpPr>
                <a:spLocks noEditPoints="1"/>
              </p:cNvSpPr>
              <p:nvPr/>
            </p:nvSpPr>
            <p:spPr bwMode="auto">
              <a:xfrm>
                <a:off x="1983473" y="5992744"/>
                <a:ext cx="164867" cy="218876"/>
              </a:xfrm>
              <a:custGeom>
                <a:avLst/>
                <a:gdLst>
                  <a:gd name="T0" fmla="*/ 36 w 49"/>
                  <a:gd name="T1" fmla="*/ 64 h 65"/>
                  <a:gd name="T2" fmla="*/ 38 w 49"/>
                  <a:gd name="T3" fmla="*/ 65 h 65"/>
                  <a:gd name="T4" fmla="*/ 38 w 49"/>
                  <a:gd name="T5" fmla="*/ 60 h 65"/>
                  <a:gd name="T6" fmla="*/ 49 w 49"/>
                  <a:gd name="T7" fmla="*/ 24 h 65"/>
                  <a:gd name="T8" fmla="*/ 25 w 49"/>
                  <a:gd name="T9" fmla="*/ 0 h 65"/>
                  <a:gd name="T10" fmla="*/ 0 w 49"/>
                  <a:gd name="T11" fmla="*/ 24 h 65"/>
                  <a:gd name="T12" fmla="*/ 12 w 49"/>
                  <a:gd name="T13" fmla="*/ 60 h 65"/>
                  <a:gd name="T14" fmla="*/ 12 w 49"/>
                  <a:gd name="T15" fmla="*/ 65 h 65"/>
                  <a:gd name="T16" fmla="*/ 13 w 49"/>
                  <a:gd name="T17" fmla="*/ 64 h 65"/>
                  <a:gd name="T18" fmla="*/ 36 w 49"/>
                  <a:gd name="T19" fmla="*/ 64 h 65"/>
                  <a:gd name="T20" fmla="*/ 8 w 49"/>
                  <a:gd name="T21" fmla="*/ 27 h 65"/>
                  <a:gd name="T22" fmla="*/ 7 w 49"/>
                  <a:gd name="T23" fmla="*/ 28 h 65"/>
                  <a:gd name="T24" fmla="*/ 5 w 49"/>
                  <a:gd name="T25" fmla="*/ 27 h 65"/>
                  <a:gd name="T26" fmla="*/ 5 w 49"/>
                  <a:gd name="T27" fmla="*/ 19 h 65"/>
                  <a:gd name="T28" fmla="*/ 7 w 49"/>
                  <a:gd name="T29" fmla="*/ 17 h 65"/>
                  <a:gd name="T30" fmla="*/ 8 w 49"/>
                  <a:gd name="T31" fmla="*/ 19 h 65"/>
                  <a:gd name="T32" fmla="*/ 8 w 49"/>
                  <a:gd name="T33" fmla="*/ 27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9" h="65">
                    <a:moveTo>
                      <a:pt x="36" y="64"/>
                    </a:moveTo>
                    <a:cubicBezTo>
                      <a:pt x="37" y="64"/>
                      <a:pt x="37" y="64"/>
                      <a:pt x="38" y="65"/>
                    </a:cubicBezTo>
                    <a:cubicBezTo>
                      <a:pt x="38" y="60"/>
                      <a:pt x="38" y="60"/>
                      <a:pt x="38" y="60"/>
                    </a:cubicBezTo>
                    <a:cubicBezTo>
                      <a:pt x="38" y="53"/>
                      <a:pt x="49" y="30"/>
                      <a:pt x="49" y="24"/>
                    </a:cubicBezTo>
                    <a:cubicBezTo>
                      <a:pt x="49" y="11"/>
                      <a:pt x="38" y="0"/>
                      <a:pt x="25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30"/>
                      <a:pt x="11" y="54"/>
                      <a:pt x="12" y="60"/>
                    </a:cubicBezTo>
                    <a:cubicBezTo>
                      <a:pt x="12" y="65"/>
                      <a:pt x="12" y="65"/>
                      <a:pt x="12" y="65"/>
                    </a:cubicBezTo>
                    <a:cubicBezTo>
                      <a:pt x="12" y="64"/>
                      <a:pt x="13" y="64"/>
                      <a:pt x="13" y="64"/>
                    </a:cubicBezTo>
                    <a:lnTo>
                      <a:pt x="36" y="64"/>
                    </a:lnTo>
                    <a:close/>
                    <a:moveTo>
                      <a:pt x="8" y="27"/>
                    </a:moveTo>
                    <a:cubicBezTo>
                      <a:pt x="8" y="28"/>
                      <a:pt x="7" y="28"/>
                      <a:pt x="7" y="28"/>
                    </a:cubicBezTo>
                    <a:cubicBezTo>
                      <a:pt x="6" y="28"/>
                      <a:pt x="5" y="28"/>
                      <a:pt x="5" y="27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5" y="18"/>
                      <a:pt x="6" y="17"/>
                      <a:pt x="7" y="17"/>
                    </a:cubicBezTo>
                    <a:cubicBezTo>
                      <a:pt x="7" y="17"/>
                      <a:pt x="8" y="18"/>
                      <a:pt x="8" y="19"/>
                    </a:cubicBezTo>
                    <a:lnTo>
                      <a:pt x="8" y="2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" name="Freeform 60"/>
              <p:cNvSpPr>
                <a:spLocks/>
              </p:cNvSpPr>
              <p:nvPr/>
            </p:nvSpPr>
            <p:spPr bwMode="auto">
              <a:xfrm>
                <a:off x="2033217" y="6285526"/>
                <a:ext cx="68221" cy="14213"/>
              </a:xfrm>
              <a:custGeom>
                <a:avLst/>
                <a:gdLst>
                  <a:gd name="T0" fmla="*/ 0 w 20"/>
                  <a:gd name="T1" fmla="*/ 3 h 4"/>
                  <a:gd name="T2" fmla="*/ 2 w 20"/>
                  <a:gd name="T3" fmla="*/ 4 h 4"/>
                  <a:gd name="T4" fmla="*/ 18 w 20"/>
                  <a:gd name="T5" fmla="*/ 4 h 4"/>
                  <a:gd name="T6" fmla="*/ 20 w 20"/>
                  <a:gd name="T7" fmla="*/ 3 h 4"/>
                  <a:gd name="T8" fmla="*/ 20 w 20"/>
                  <a:gd name="T9" fmla="*/ 0 h 4"/>
                  <a:gd name="T10" fmla="*/ 0 w 20"/>
                  <a:gd name="T11" fmla="*/ 0 h 4"/>
                  <a:gd name="T12" fmla="*/ 0 w 20"/>
                  <a:gd name="T13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4">
                    <a:moveTo>
                      <a:pt x="0" y="3"/>
                    </a:moveTo>
                    <a:cubicBezTo>
                      <a:pt x="0" y="4"/>
                      <a:pt x="1" y="4"/>
                      <a:pt x="2" y="4"/>
                    </a:cubicBezTo>
                    <a:cubicBezTo>
                      <a:pt x="18" y="4"/>
                      <a:pt x="18" y="4"/>
                      <a:pt x="18" y="4"/>
                    </a:cubicBezTo>
                    <a:cubicBezTo>
                      <a:pt x="19" y="4"/>
                      <a:pt x="20" y="4"/>
                      <a:pt x="20" y="3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" name="Freeform 61"/>
              <p:cNvSpPr>
                <a:spLocks/>
              </p:cNvSpPr>
              <p:nvPr/>
            </p:nvSpPr>
            <p:spPr bwMode="auto">
              <a:xfrm>
                <a:off x="2016162" y="6211620"/>
                <a:ext cx="98068" cy="66800"/>
              </a:xfrm>
              <a:custGeom>
                <a:avLst/>
                <a:gdLst>
                  <a:gd name="T0" fmla="*/ 28 w 29"/>
                  <a:gd name="T1" fmla="*/ 1 h 20"/>
                  <a:gd name="T2" fmla="*/ 26 w 29"/>
                  <a:gd name="T3" fmla="*/ 0 h 20"/>
                  <a:gd name="T4" fmla="*/ 3 w 29"/>
                  <a:gd name="T5" fmla="*/ 0 h 20"/>
                  <a:gd name="T6" fmla="*/ 2 w 29"/>
                  <a:gd name="T7" fmla="*/ 1 h 20"/>
                  <a:gd name="T8" fmla="*/ 0 w 29"/>
                  <a:gd name="T9" fmla="*/ 3 h 20"/>
                  <a:gd name="T10" fmla="*/ 0 w 29"/>
                  <a:gd name="T11" fmla="*/ 17 h 20"/>
                  <a:gd name="T12" fmla="*/ 3 w 29"/>
                  <a:gd name="T13" fmla="*/ 20 h 20"/>
                  <a:gd name="T14" fmla="*/ 5 w 29"/>
                  <a:gd name="T15" fmla="*/ 20 h 20"/>
                  <a:gd name="T16" fmla="*/ 25 w 29"/>
                  <a:gd name="T17" fmla="*/ 20 h 20"/>
                  <a:gd name="T18" fmla="*/ 26 w 29"/>
                  <a:gd name="T19" fmla="*/ 20 h 20"/>
                  <a:gd name="T20" fmla="*/ 29 w 29"/>
                  <a:gd name="T21" fmla="*/ 17 h 20"/>
                  <a:gd name="T22" fmla="*/ 29 w 29"/>
                  <a:gd name="T23" fmla="*/ 3 h 20"/>
                  <a:gd name="T24" fmla="*/ 28 w 29"/>
                  <a:gd name="T25" fmla="*/ 1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9" h="20">
                    <a:moveTo>
                      <a:pt x="28" y="1"/>
                    </a:moveTo>
                    <a:cubicBezTo>
                      <a:pt x="27" y="0"/>
                      <a:pt x="27" y="0"/>
                      <a:pt x="26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2" y="0"/>
                      <a:pt x="2" y="1"/>
                    </a:cubicBezTo>
                    <a:cubicBezTo>
                      <a:pt x="1" y="1"/>
                      <a:pt x="0" y="2"/>
                      <a:pt x="0" y="3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19"/>
                      <a:pt x="2" y="20"/>
                      <a:pt x="3" y="20"/>
                    </a:cubicBezTo>
                    <a:cubicBezTo>
                      <a:pt x="5" y="20"/>
                      <a:pt x="5" y="20"/>
                      <a:pt x="5" y="20"/>
                    </a:cubicBezTo>
                    <a:cubicBezTo>
                      <a:pt x="25" y="20"/>
                      <a:pt x="25" y="20"/>
                      <a:pt x="25" y="20"/>
                    </a:cubicBezTo>
                    <a:cubicBezTo>
                      <a:pt x="26" y="20"/>
                      <a:pt x="26" y="20"/>
                      <a:pt x="26" y="20"/>
                    </a:cubicBezTo>
                    <a:cubicBezTo>
                      <a:pt x="28" y="20"/>
                      <a:pt x="29" y="19"/>
                      <a:pt x="29" y="17"/>
                    </a:cubicBezTo>
                    <a:cubicBezTo>
                      <a:pt x="29" y="3"/>
                      <a:pt x="29" y="3"/>
                      <a:pt x="29" y="3"/>
                    </a:cubicBezTo>
                    <a:cubicBezTo>
                      <a:pt x="29" y="2"/>
                      <a:pt x="28" y="1"/>
                      <a:pt x="28" y="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74" name="椭圆 73"/>
            <p:cNvSpPr/>
            <p:nvPr/>
          </p:nvSpPr>
          <p:spPr>
            <a:xfrm>
              <a:off x="5897562" y="5193506"/>
              <a:ext cx="396876" cy="396876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10668828" y="2966658"/>
            <a:ext cx="684972" cy="684972"/>
            <a:chOff x="6599236" y="5193506"/>
            <a:chExt cx="396876" cy="396876"/>
          </a:xfrm>
        </p:grpSpPr>
        <p:sp>
          <p:nvSpPr>
            <p:cNvPr id="79" name="Freeform 39"/>
            <p:cNvSpPr>
              <a:spLocks noEditPoints="1"/>
            </p:cNvSpPr>
            <p:nvPr/>
          </p:nvSpPr>
          <p:spPr bwMode="auto">
            <a:xfrm>
              <a:off x="6679704" y="5281225"/>
              <a:ext cx="238774" cy="235931"/>
            </a:xfrm>
            <a:custGeom>
              <a:avLst/>
              <a:gdLst>
                <a:gd name="T0" fmla="*/ 42 w 71"/>
                <a:gd name="T1" fmla="*/ 6 h 70"/>
                <a:gd name="T2" fmla="*/ 41 w 71"/>
                <a:gd name="T3" fmla="*/ 7 h 70"/>
                <a:gd name="T4" fmla="*/ 9 w 71"/>
                <a:gd name="T5" fmla="*/ 39 h 70"/>
                <a:gd name="T6" fmla="*/ 3 w 71"/>
                <a:gd name="T7" fmla="*/ 45 h 70"/>
                <a:gd name="T8" fmla="*/ 3 w 71"/>
                <a:gd name="T9" fmla="*/ 54 h 70"/>
                <a:gd name="T10" fmla="*/ 16 w 71"/>
                <a:gd name="T11" fmla="*/ 67 h 70"/>
                <a:gd name="T12" fmla="*/ 25 w 71"/>
                <a:gd name="T13" fmla="*/ 67 h 70"/>
                <a:gd name="T14" fmla="*/ 31 w 71"/>
                <a:gd name="T15" fmla="*/ 61 h 70"/>
                <a:gd name="T16" fmla="*/ 63 w 71"/>
                <a:gd name="T17" fmla="*/ 29 h 70"/>
                <a:gd name="T18" fmla="*/ 64 w 71"/>
                <a:gd name="T19" fmla="*/ 27 h 70"/>
                <a:gd name="T20" fmla="*/ 50 w 71"/>
                <a:gd name="T21" fmla="*/ 20 h 70"/>
                <a:gd name="T22" fmla="*/ 42 w 71"/>
                <a:gd name="T23" fmla="*/ 6 h 70"/>
                <a:gd name="T24" fmla="*/ 7 w 71"/>
                <a:gd name="T25" fmla="*/ 49 h 70"/>
                <a:gd name="T26" fmla="*/ 7 w 71"/>
                <a:gd name="T27" fmla="*/ 45 h 70"/>
                <a:gd name="T28" fmla="*/ 38 w 71"/>
                <a:gd name="T29" fmla="*/ 15 h 70"/>
                <a:gd name="T30" fmla="*/ 41 w 71"/>
                <a:gd name="T31" fmla="*/ 15 h 70"/>
                <a:gd name="T32" fmla="*/ 41 w 71"/>
                <a:gd name="T33" fmla="*/ 19 h 70"/>
                <a:gd name="T34" fmla="*/ 11 w 71"/>
                <a:gd name="T35" fmla="*/ 49 h 70"/>
                <a:gd name="T36" fmla="*/ 7 w 71"/>
                <a:gd name="T37" fmla="*/ 49 h 70"/>
                <a:gd name="T38" fmla="*/ 14 w 71"/>
                <a:gd name="T39" fmla="*/ 56 h 70"/>
                <a:gd name="T40" fmla="*/ 14 w 71"/>
                <a:gd name="T41" fmla="*/ 52 h 70"/>
                <a:gd name="T42" fmla="*/ 37 w 71"/>
                <a:gd name="T43" fmla="*/ 29 h 70"/>
                <a:gd name="T44" fmla="*/ 40 w 71"/>
                <a:gd name="T45" fmla="*/ 29 h 70"/>
                <a:gd name="T46" fmla="*/ 41 w 71"/>
                <a:gd name="T47" fmla="*/ 33 h 70"/>
                <a:gd name="T48" fmla="*/ 17 w 71"/>
                <a:gd name="T49" fmla="*/ 56 h 70"/>
                <a:gd name="T50" fmla="*/ 14 w 71"/>
                <a:gd name="T51" fmla="*/ 56 h 70"/>
                <a:gd name="T52" fmla="*/ 55 w 71"/>
                <a:gd name="T53" fmla="*/ 28 h 70"/>
                <a:gd name="T54" fmla="*/ 55 w 71"/>
                <a:gd name="T55" fmla="*/ 32 h 70"/>
                <a:gd name="T56" fmla="*/ 24 w 71"/>
                <a:gd name="T57" fmla="*/ 63 h 70"/>
                <a:gd name="T58" fmla="*/ 20 w 71"/>
                <a:gd name="T59" fmla="*/ 63 h 70"/>
                <a:gd name="T60" fmla="*/ 20 w 71"/>
                <a:gd name="T61" fmla="*/ 59 h 70"/>
                <a:gd name="T62" fmla="*/ 51 w 71"/>
                <a:gd name="T63" fmla="*/ 28 h 70"/>
                <a:gd name="T64" fmla="*/ 55 w 71"/>
                <a:gd name="T65" fmla="*/ 28 h 70"/>
                <a:gd name="T66" fmla="*/ 64 w 71"/>
                <a:gd name="T67" fmla="*/ 0 h 70"/>
                <a:gd name="T68" fmla="*/ 47 w 71"/>
                <a:gd name="T69" fmla="*/ 4 h 70"/>
                <a:gd name="T70" fmla="*/ 46 w 71"/>
                <a:gd name="T71" fmla="*/ 4 h 70"/>
                <a:gd name="T72" fmla="*/ 44 w 71"/>
                <a:gd name="T73" fmla="*/ 4 h 70"/>
                <a:gd name="T74" fmla="*/ 52 w 71"/>
                <a:gd name="T75" fmla="*/ 18 h 70"/>
                <a:gd name="T76" fmla="*/ 66 w 71"/>
                <a:gd name="T77" fmla="*/ 25 h 70"/>
                <a:gd name="T78" fmla="*/ 66 w 71"/>
                <a:gd name="T79" fmla="*/ 25 h 70"/>
                <a:gd name="T80" fmla="*/ 66 w 71"/>
                <a:gd name="T81" fmla="*/ 24 h 70"/>
                <a:gd name="T82" fmla="*/ 70 w 71"/>
                <a:gd name="T83" fmla="*/ 7 h 70"/>
                <a:gd name="T84" fmla="*/ 64 w 71"/>
                <a:gd name="T85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1" h="70">
                  <a:moveTo>
                    <a:pt x="42" y="6"/>
                  </a:moveTo>
                  <a:cubicBezTo>
                    <a:pt x="42" y="7"/>
                    <a:pt x="41" y="7"/>
                    <a:pt x="41" y="7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3" y="45"/>
                    <a:pt x="3" y="45"/>
                    <a:pt x="3" y="45"/>
                  </a:cubicBezTo>
                  <a:cubicBezTo>
                    <a:pt x="0" y="48"/>
                    <a:pt x="0" y="52"/>
                    <a:pt x="3" y="54"/>
                  </a:cubicBezTo>
                  <a:cubicBezTo>
                    <a:pt x="16" y="67"/>
                    <a:pt x="16" y="67"/>
                    <a:pt x="16" y="67"/>
                  </a:cubicBezTo>
                  <a:cubicBezTo>
                    <a:pt x="18" y="70"/>
                    <a:pt x="22" y="70"/>
                    <a:pt x="25" y="67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63" y="29"/>
                    <a:pt x="63" y="29"/>
                    <a:pt x="63" y="29"/>
                  </a:cubicBezTo>
                  <a:cubicBezTo>
                    <a:pt x="63" y="29"/>
                    <a:pt x="64" y="28"/>
                    <a:pt x="64" y="27"/>
                  </a:cubicBezTo>
                  <a:cubicBezTo>
                    <a:pt x="59" y="26"/>
                    <a:pt x="54" y="24"/>
                    <a:pt x="50" y="20"/>
                  </a:cubicBezTo>
                  <a:cubicBezTo>
                    <a:pt x="46" y="16"/>
                    <a:pt x="43" y="11"/>
                    <a:pt x="42" y="6"/>
                  </a:cubicBezTo>
                  <a:close/>
                  <a:moveTo>
                    <a:pt x="7" y="49"/>
                  </a:moveTo>
                  <a:cubicBezTo>
                    <a:pt x="6" y="48"/>
                    <a:pt x="6" y="46"/>
                    <a:pt x="7" y="45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9" y="14"/>
                    <a:pt x="40" y="14"/>
                    <a:pt x="41" y="15"/>
                  </a:cubicBezTo>
                  <a:cubicBezTo>
                    <a:pt x="42" y="16"/>
                    <a:pt x="42" y="17"/>
                    <a:pt x="41" y="19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10" y="50"/>
                    <a:pt x="8" y="50"/>
                    <a:pt x="7" y="49"/>
                  </a:cubicBezTo>
                  <a:close/>
                  <a:moveTo>
                    <a:pt x="14" y="56"/>
                  </a:moveTo>
                  <a:cubicBezTo>
                    <a:pt x="13" y="55"/>
                    <a:pt x="13" y="53"/>
                    <a:pt x="14" y="52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38" y="28"/>
                    <a:pt x="39" y="28"/>
                    <a:pt x="40" y="29"/>
                  </a:cubicBezTo>
                  <a:cubicBezTo>
                    <a:pt x="41" y="31"/>
                    <a:pt x="42" y="32"/>
                    <a:pt x="41" y="33"/>
                  </a:cubicBezTo>
                  <a:cubicBezTo>
                    <a:pt x="17" y="56"/>
                    <a:pt x="17" y="56"/>
                    <a:pt x="17" y="56"/>
                  </a:cubicBezTo>
                  <a:cubicBezTo>
                    <a:pt x="17" y="57"/>
                    <a:pt x="15" y="57"/>
                    <a:pt x="14" y="56"/>
                  </a:cubicBezTo>
                  <a:close/>
                  <a:moveTo>
                    <a:pt x="55" y="28"/>
                  </a:moveTo>
                  <a:cubicBezTo>
                    <a:pt x="56" y="29"/>
                    <a:pt x="56" y="31"/>
                    <a:pt x="55" y="32"/>
                  </a:cubicBezTo>
                  <a:cubicBezTo>
                    <a:pt x="24" y="63"/>
                    <a:pt x="24" y="63"/>
                    <a:pt x="24" y="63"/>
                  </a:cubicBezTo>
                  <a:cubicBezTo>
                    <a:pt x="23" y="64"/>
                    <a:pt x="22" y="64"/>
                    <a:pt x="20" y="63"/>
                  </a:cubicBezTo>
                  <a:cubicBezTo>
                    <a:pt x="19" y="62"/>
                    <a:pt x="19" y="60"/>
                    <a:pt x="20" y="59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2" y="27"/>
                    <a:pt x="54" y="27"/>
                    <a:pt x="55" y="28"/>
                  </a:cubicBezTo>
                  <a:close/>
                  <a:moveTo>
                    <a:pt x="64" y="0"/>
                  </a:moveTo>
                  <a:cubicBezTo>
                    <a:pt x="47" y="4"/>
                    <a:pt x="47" y="4"/>
                    <a:pt x="47" y="4"/>
                  </a:cubicBezTo>
                  <a:cubicBezTo>
                    <a:pt x="46" y="4"/>
                    <a:pt x="46" y="4"/>
                    <a:pt x="46" y="4"/>
                  </a:cubicBezTo>
                  <a:cubicBezTo>
                    <a:pt x="45" y="4"/>
                    <a:pt x="45" y="4"/>
                    <a:pt x="44" y="4"/>
                  </a:cubicBezTo>
                  <a:cubicBezTo>
                    <a:pt x="45" y="9"/>
                    <a:pt x="48" y="14"/>
                    <a:pt x="52" y="18"/>
                  </a:cubicBezTo>
                  <a:cubicBezTo>
                    <a:pt x="56" y="22"/>
                    <a:pt x="61" y="24"/>
                    <a:pt x="66" y="25"/>
                  </a:cubicBezTo>
                  <a:cubicBezTo>
                    <a:pt x="66" y="25"/>
                    <a:pt x="66" y="25"/>
                    <a:pt x="66" y="25"/>
                  </a:cubicBezTo>
                  <a:cubicBezTo>
                    <a:pt x="66" y="24"/>
                    <a:pt x="66" y="24"/>
                    <a:pt x="66" y="24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1" y="3"/>
                    <a:pt x="68" y="0"/>
                    <a:pt x="6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椭圆 79"/>
            <p:cNvSpPr/>
            <p:nvPr/>
          </p:nvSpPr>
          <p:spPr>
            <a:xfrm>
              <a:off x="6599236" y="5193506"/>
              <a:ext cx="396876" cy="396876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639940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AutoShape 3"/>
          <p:cNvSpPr>
            <a:spLocks noChangeAspect="1" noChangeArrowheads="1" noTextEdit="1"/>
          </p:cNvSpPr>
          <p:nvPr/>
        </p:nvSpPr>
        <p:spPr bwMode="auto">
          <a:xfrm>
            <a:off x="-444500" y="-196850"/>
            <a:ext cx="13154025" cy="7251700"/>
          </a:xfrm>
          <a:prstGeom prst="rect">
            <a:avLst/>
          </a:prstGeom>
          <a:solidFill>
            <a:schemeClr val="tx1">
              <a:alpha val="49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43" name="Freeform 11"/>
          <p:cNvSpPr>
            <a:spLocks/>
          </p:cNvSpPr>
          <p:nvPr/>
        </p:nvSpPr>
        <p:spPr bwMode="auto">
          <a:xfrm>
            <a:off x="3255511" y="2730353"/>
            <a:ext cx="86698" cy="157762"/>
          </a:xfrm>
          <a:custGeom>
            <a:avLst/>
            <a:gdLst>
              <a:gd name="T0" fmla="*/ 26 w 26"/>
              <a:gd name="T1" fmla="*/ 22 h 47"/>
              <a:gd name="T2" fmla="*/ 26 w 26"/>
              <a:gd name="T3" fmla="*/ 21 h 47"/>
              <a:gd name="T4" fmla="*/ 26 w 26"/>
              <a:gd name="T5" fmla="*/ 19 h 47"/>
              <a:gd name="T6" fmla="*/ 18 w 26"/>
              <a:gd name="T7" fmla="*/ 0 h 47"/>
              <a:gd name="T8" fmla="*/ 1 w 26"/>
              <a:gd name="T9" fmla="*/ 19 h 47"/>
              <a:gd name="T10" fmla="*/ 0 w 26"/>
              <a:gd name="T11" fmla="*/ 21 h 47"/>
              <a:gd name="T12" fmla="*/ 0 w 26"/>
              <a:gd name="T13" fmla="*/ 22 h 47"/>
              <a:gd name="T14" fmla="*/ 10 w 26"/>
              <a:gd name="T15" fmla="*/ 47 h 47"/>
              <a:gd name="T16" fmla="*/ 26 w 26"/>
              <a:gd name="T17" fmla="*/ 22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6" h="47">
                <a:moveTo>
                  <a:pt x="26" y="22"/>
                </a:moveTo>
                <a:cubicBezTo>
                  <a:pt x="26" y="22"/>
                  <a:pt x="26" y="21"/>
                  <a:pt x="26" y="21"/>
                </a:cubicBezTo>
                <a:cubicBezTo>
                  <a:pt x="26" y="20"/>
                  <a:pt x="26" y="20"/>
                  <a:pt x="26" y="19"/>
                </a:cubicBezTo>
                <a:cubicBezTo>
                  <a:pt x="26" y="12"/>
                  <a:pt x="23" y="5"/>
                  <a:pt x="18" y="0"/>
                </a:cubicBezTo>
                <a:cubicBezTo>
                  <a:pt x="1" y="19"/>
                  <a:pt x="1" y="19"/>
                  <a:pt x="1" y="19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22"/>
                  <a:pt x="0" y="22"/>
                  <a:pt x="0" y="22"/>
                </a:cubicBezTo>
                <a:cubicBezTo>
                  <a:pt x="10" y="47"/>
                  <a:pt x="10" y="47"/>
                  <a:pt x="10" y="47"/>
                </a:cubicBezTo>
                <a:cubicBezTo>
                  <a:pt x="19" y="43"/>
                  <a:pt x="26" y="33"/>
                  <a:pt x="26" y="2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4" name="Freeform 12"/>
          <p:cNvSpPr>
            <a:spLocks/>
          </p:cNvSpPr>
          <p:nvPr/>
        </p:nvSpPr>
        <p:spPr bwMode="auto">
          <a:xfrm>
            <a:off x="3140388" y="2807102"/>
            <a:ext cx="135021" cy="95226"/>
          </a:xfrm>
          <a:custGeom>
            <a:avLst/>
            <a:gdLst>
              <a:gd name="T0" fmla="*/ 40 w 40"/>
              <a:gd name="T1" fmla="*/ 26 h 28"/>
              <a:gd name="T2" fmla="*/ 30 w 40"/>
              <a:gd name="T3" fmla="*/ 1 h 28"/>
              <a:gd name="T4" fmla="*/ 29 w 40"/>
              <a:gd name="T5" fmla="*/ 0 h 28"/>
              <a:gd name="T6" fmla="*/ 27 w 40"/>
              <a:gd name="T7" fmla="*/ 0 h 28"/>
              <a:gd name="T8" fmla="*/ 0 w 40"/>
              <a:gd name="T9" fmla="*/ 0 h 28"/>
              <a:gd name="T10" fmla="*/ 9 w 40"/>
              <a:gd name="T11" fmla="*/ 19 h 28"/>
              <a:gd name="T12" fmla="*/ 12 w 40"/>
              <a:gd name="T13" fmla="*/ 21 h 28"/>
              <a:gd name="T14" fmla="*/ 30 w 40"/>
              <a:gd name="T15" fmla="*/ 28 h 28"/>
              <a:gd name="T16" fmla="*/ 40 w 40"/>
              <a:gd name="T17" fmla="*/ 26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0" h="28">
                <a:moveTo>
                  <a:pt x="40" y="26"/>
                </a:moveTo>
                <a:cubicBezTo>
                  <a:pt x="30" y="1"/>
                  <a:pt x="30" y="1"/>
                  <a:pt x="30" y="1"/>
                </a:cubicBezTo>
                <a:cubicBezTo>
                  <a:pt x="29" y="0"/>
                  <a:pt x="29" y="0"/>
                  <a:pt x="29" y="0"/>
                </a:cubicBezTo>
                <a:cubicBezTo>
                  <a:pt x="27" y="0"/>
                  <a:pt x="27" y="0"/>
                  <a:pt x="27" y="0"/>
                </a:cubicBezTo>
                <a:cubicBezTo>
                  <a:pt x="0" y="0"/>
                  <a:pt x="0" y="0"/>
                  <a:pt x="0" y="0"/>
                </a:cubicBezTo>
                <a:cubicBezTo>
                  <a:pt x="1" y="7"/>
                  <a:pt x="4" y="14"/>
                  <a:pt x="9" y="19"/>
                </a:cubicBezTo>
                <a:cubicBezTo>
                  <a:pt x="10" y="20"/>
                  <a:pt x="11" y="21"/>
                  <a:pt x="12" y="21"/>
                </a:cubicBezTo>
                <a:cubicBezTo>
                  <a:pt x="17" y="25"/>
                  <a:pt x="23" y="28"/>
                  <a:pt x="30" y="28"/>
                </a:cubicBezTo>
                <a:cubicBezTo>
                  <a:pt x="33" y="28"/>
                  <a:pt x="36" y="27"/>
                  <a:pt x="40" y="2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5" name="Freeform 13"/>
          <p:cNvSpPr>
            <a:spLocks/>
          </p:cNvSpPr>
          <p:nvPr/>
        </p:nvSpPr>
        <p:spPr bwMode="auto">
          <a:xfrm>
            <a:off x="3143231" y="2696243"/>
            <a:ext cx="162025" cy="93804"/>
          </a:xfrm>
          <a:custGeom>
            <a:avLst/>
            <a:gdLst>
              <a:gd name="T0" fmla="*/ 29 w 48"/>
              <a:gd name="T1" fmla="*/ 0 h 28"/>
              <a:gd name="T2" fmla="*/ 21 w 48"/>
              <a:gd name="T3" fmla="*/ 2 h 28"/>
              <a:gd name="T4" fmla="*/ 18 w 48"/>
              <a:gd name="T5" fmla="*/ 3 h 28"/>
              <a:gd name="T6" fmla="*/ 4 w 48"/>
              <a:gd name="T7" fmla="*/ 15 h 28"/>
              <a:gd name="T8" fmla="*/ 27 w 48"/>
              <a:gd name="T9" fmla="*/ 15 h 28"/>
              <a:gd name="T10" fmla="*/ 28 w 48"/>
              <a:gd name="T11" fmla="*/ 16 h 28"/>
              <a:gd name="T12" fmla="*/ 28 w 48"/>
              <a:gd name="T13" fmla="*/ 17 h 28"/>
              <a:gd name="T14" fmla="*/ 27 w 48"/>
              <a:gd name="T15" fmla="*/ 18 h 28"/>
              <a:gd name="T16" fmla="*/ 2 w 48"/>
              <a:gd name="T17" fmla="*/ 18 h 28"/>
              <a:gd name="T18" fmla="*/ 2 w 48"/>
              <a:gd name="T19" fmla="*/ 21 h 28"/>
              <a:gd name="T20" fmla="*/ 24 w 48"/>
              <a:gd name="T21" fmla="*/ 21 h 28"/>
              <a:gd name="T22" fmla="*/ 25 w 48"/>
              <a:gd name="T23" fmla="*/ 21 h 28"/>
              <a:gd name="T24" fmla="*/ 25 w 48"/>
              <a:gd name="T25" fmla="*/ 23 h 28"/>
              <a:gd name="T26" fmla="*/ 24 w 48"/>
              <a:gd name="T27" fmla="*/ 23 h 28"/>
              <a:gd name="T28" fmla="*/ 1 w 48"/>
              <a:gd name="T29" fmla="*/ 23 h 28"/>
              <a:gd name="T30" fmla="*/ 0 w 48"/>
              <a:gd name="T31" fmla="*/ 28 h 28"/>
              <a:gd name="T32" fmla="*/ 28 w 48"/>
              <a:gd name="T33" fmla="*/ 28 h 28"/>
              <a:gd name="T34" fmla="*/ 30 w 48"/>
              <a:gd name="T35" fmla="*/ 28 h 28"/>
              <a:gd name="T36" fmla="*/ 31 w 48"/>
              <a:gd name="T37" fmla="*/ 27 h 28"/>
              <a:gd name="T38" fmla="*/ 48 w 48"/>
              <a:gd name="T39" fmla="*/ 7 h 28"/>
              <a:gd name="T40" fmla="*/ 29 w 48"/>
              <a:gd name="T41" fmla="*/ 0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48" h="28">
                <a:moveTo>
                  <a:pt x="29" y="0"/>
                </a:moveTo>
                <a:cubicBezTo>
                  <a:pt x="27" y="0"/>
                  <a:pt x="24" y="1"/>
                  <a:pt x="21" y="2"/>
                </a:cubicBezTo>
                <a:cubicBezTo>
                  <a:pt x="20" y="2"/>
                  <a:pt x="19" y="2"/>
                  <a:pt x="18" y="3"/>
                </a:cubicBezTo>
                <a:cubicBezTo>
                  <a:pt x="12" y="5"/>
                  <a:pt x="7" y="10"/>
                  <a:pt x="4" y="15"/>
                </a:cubicBezTo>
                <a:cubicBezTo>
                  <a:pt x="27" y="15"/>
                  <a:pt x="27" y="15"/>
                  <a:pt x="27" y="15"/>
                </a:cubicBezTo>
                <a:cubicBezTo>
                  <a:pt x="27" y="15"/>
                  <a:pt x="28" y="16"/>
                  <a:pt x="28" y="16"/>
                </a:cubicBezTo>
                <a:cubicBezTo>
                  <a:pt x="28" y="17"/>
                  <a:pt x="28" y="17"/>
                  <a:pt x="28" y="17"/>
                </a:cubicBezTo>
                <a:cubicBezTo>
                  <a:pt x="28" y="18"/>
                  <a:pt x="27" y="18"/>
                  <a:pt x="27" y="18"/>
                </a:cubicBezTo>
                <a:cubicBezTo>
                  <a:pt x="2" y="18"/>
                  <a:pt x="2" y="18"/>
                  <a:pt x="2" y="18"/>
                </a:cubicBezTo>
                <a:cubicBezTo>
                  <a:pt x="2" y="19"/>
                  <a:pt x="2" y="20"/>
                  <a:pt x="2" y="21"/>
                </a:cubicBezTo>
                <a:cubicBezTo>
                  <a:pt x="24" y="21"/>
                  <a:pt x="24" y="21"/>
                  <a:pt x="24" y="21"/>
                </a:cubicBezTo>
                <a:cubicBezTo>
                  <a:pt x="25" y="21"/>
                  <a:pt x="25" y="21"/>
                  <a:pt x="25" y="21"/>
                </a:cubicBezTo>
                <a:cubicBezTo>
                  <a:pt x="25" y="23"/>
                  <a:pt x="25" y="23"/>
                  <a:pt x="25" y="23"/>
                </a:cubicBezTo>
                <a:cubicBezTo>
                  <a:pt x="25" y="23"/>
                  <a:pt x="25" y="23"/>
                  <a:pt x="24" y="23"/>
                </a:cubicBezTo>
                <a:cubicBezTo>
                  <a:pt x="1" y="23"/>
                  <a:pt x="1" y="23"/>
                  <a:pt x="1" y="23"/>
                </a:cubicBezTo>
                <a:cubicBezTo>
                  <a:pt x="0" y="25"/>
                  <a:pt x="0" y="27"/>
                  <a:pt x="0" y="28"/>
                </a:cubicBezTo>
                <a:cubicBezTo>
                  <a:pt x="28" y="28"/>
                  <a:pt x="28" y="28"/>
                  <a:pt x="28" y="28"/>
                </a:cubicBezTo>
                <a:cubicBezTo>
                  <a:pt x="30" y="28"/>
                  <a:pt x="30" y="28"/>
                  <a:pt x="30" y="28"/>
                </a:cubicBezTo>
                <a:cubicBezTo>
                  <a:pt x="31" y="27"/>
                  <a:pt x="31" y="27"/>
                  <a:pt x="31" y="27"/>
                </a:cubicBezTo>
                <a:cubicBezTo>
                  <a:pt x="48" y="7"/>
                  <a:pt x="48" y="7"/>
                  <a:pt x="48" y="7"/>
                </a:cubicBezTo>
                <a:cubicBezTo>
                  <a:pt x="43" y="3"/>
                  <a:pt x="37" y="0"/>
                  <a:pt x="2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6" name="Freeform 14"/>
          <p:cNvSpPr>
            <a:spLocks/>
          </p:cNvSpPr>
          <p:nvPr/>
        </p:nvSpPr>
        <p:spPr bwMode="auto">
          <a:xfrm>
            <a:off x="1619628" y="2386405"/>
            <a:ext cx="61115" cy="88119"/>
          </a:xfrm>
          <a:custGeom>
            <a:avLst/>
            <a:gdLst>
              <a:gd name="T0" fmla="*/ 3 w 18"/>
              <a:gd name="T1" fmla="*/ 10 h 26"/>
              <a:gd name="T2" fmla="*/ 5 w 18"/>
              <a:gd name="T3" fmla="*/ 16 h 26"/>
              <a:gd name="T4" fmla="*/ 0 w 18"/>
              <a:gd name="T5" fmla="*/ 22 h 26"/>
              <a:gd name="T6" fmla="*/ 0 w 18"/>
              <a:gd name="T7" fmla="*/ 26 h 26"/>
              <a:gd name="T8" fmla="*/ 18 w 18"/>
              <a:gd name="T9" fmla="*/ 26 h 26"/>
              <a:gd name="T10" fmla="*/ 11 w 18"/>
              <a:gd name="T11" fmla="*/ 8 h 26"/>
              <a:gd name="T12" fmla="*/ 0 w 18"/>
              <a:gd name="T13" fmla="*/ 0 h 26"/>
              <a:gd name="T14" fmla="*/ 0 w 18"/>
              <a:gd name="T15" fmla="*/ 8 h 26"/>
              <a:gd name="T16" fmla="*/ 3 w 18"/>
              <a:gd name="T17" fmla="*/ 10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" h="26">
                <a:moveTo>
                  <a:pt x="3" y="10"/>
                </a:moveTo>
                <a:cubicBezTo>
                  <a:pt x="4" y="12"/>
                  <a:pt x="5" y="14"/>
                  <a:pt x="5" y="16"/>
                </a:cubicBezTo>
                <a:cubicBezTo>
                  <a:pt x="5" y="19"/>
                  <a:pt x="3" y="22"/>
                  <a:pt x="0" y="22"/>
                </a:cubicBezTo>
                <a:cubicBezTo>
                  <a:pt x="0" y="26"/>
                  <a:pt x="0" y="26"/>
                  <a:pt x="0" y="26"/>
                </a:cubicBezTo>
                <a:cubicBezTo>
                  <a:pt x="18" y="26"/>
                  <a:pt x="18" y="26"/>
                  <a:pt x="18" y="26"/>
                </a:cubicBezTo>
                <a:cubicBezTo>
                  <a:pt x="17" y="19"/>
                  <a:pt x="15" y="13"/>
                  <a:pt x="11" y="8"/>
                </a:cubicBezTo>
                <a:cubicBezTo>
                  <a:pt x="8" y="3"/>
                  <a:pt x="4" y="0"/>
                  <a:pt x="0" y="0"/>
                </a:cubicBezTo>
                <a:cubicBezTo>
                  <a:pt x="0" y="8"/>
                  <a:pt x="0" y="8"/>
                  <a:pt x="0" y="8"/>
                </a:cubicBezTo>
                <a:cubicBezTo>
                  <a:pt x="2" y="8"/>
                  <a:pt x="3" y="9"/>
                  <a:pt x="3" y="1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7" name="Freeform 15"/>
          <p:cNvSpPr>
            <a:spLocks/>
          </p:cNvSpPr>
          <p:nvPr/>
        </p:nvSpPr>
        <p:spPr bwMode="auto">
          <a:xfrm>
            <a:off x="1612521" y="2376456"/>
            <a:ext cx="4264" cy="0"/>
          </a:xfrm>
          <a:custGeom>
            <a:avLst/>
            <a:gdLst>
              <a:gd name="T0" fmla="*/ 1 w 1"/>
              <a:gd name="T1" fmla="*/ 0 w 1"/>
              <a:gd name="T2" fmla="*/ 0 w 1"/>
              <a:gd name="T3" fmla="*/ 1 w 1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  <a:cxn ang="0">
                <a:pos x="T3" y="0"/>
              </a:cxn>
            </a:cxnLst>
            <a:rect l="0" t="0" r="r" b="b"/>
            <a:pathLst>
              <a:path w="1">
                <a:moveTo>
                  <a:pt x="1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8" name="Freeform 16"/>
          <p:cNvSpPr>
            <a:spLocks noEditPoints="1"/>
          </p:cNvSpPr>
          <p:nvPr/>
        </p:nvSpPr>
        <p:spPr bwMode="auto">
          <a:xfrm>
            <a:off x="1552828" y="2484473"/>
            <a:ext cx="127914" cy="98068"/>
          </a:xfrm>
          <a:custGeom>
            <a:avLst/>
            <a:gdLst>
              <a:gd name="T0" fmla="*/ 0 w 38"/>
              <a:gd name="T1" fmla="*/ 0 h 29"/>
              <a:gd name="T2" fmla="*/ 0 w 38"/>
              <a:gd name="T3" fmla="*/ 3 h 29"/>
              <a:gd name="T4" fmla="*/ 6 w 38"/>
              <a:gd name="T5" fmla="*/ 22 h 29"/>
              <a:gd name="T6" fmla="*/ 19 w 38"/>
              <a:gd name="T7" fmla="*/ 29 h 29"/>
              <a:gd name="T8" fmla="*/ 33 w 38"/>
              <a:gd name="T9" fmla="*/ 22 h 29"/>
              <a:gd name="T10" fmla="*/ 38 w 38"/>
              <a:gd name="T11" fmla="*/ 3 h 29"/>
              <a:gd name="T12" fmla="*/ 38 w 38"/>
              <a:gd name="T13" fmla="*/ 0 h 29"/>
              <a:gd name="T14" fmla="*/ 0 w 38"/>
              <a:gd name="T15" fmla="*/ 0 h 29"/>
              <a:gd name="T16" fmla="*/ 22 w 38"/>
              <a:gd name="T17" fmla="*/ 23 h 29"/>
              <a:gd name="T18" fmla="*/ 22 w 38"/>
              <a:gd name="T19" fmla="*/ 23 h 29"/>
              <a:gd name="T20" fmla="*/ 22 w 38"/>
              <a:gd name="T21" fmla="*/ 23 h 29"/>
              <a:gd name="T22" fmla="*/ 21 w 38"/>
              <a:gd name="T23" fmla="*/ 22 h 29"/>
              <a:gd name="T24" fmla="*/ 22 w 38"/>
              <a:gd name="T25" fmla="*/ 21 h 29"/>
              <a:gd name="T26" fmla="*/ 34 w 38"/>
              <a:gd name="T27" fmla="*/ 6 h 29"/>
              <a:gd name="T28" fmla="*/ 34 w 38"/>
              <a:gd name="T29" fmla="*/ 5 h 29"/>
              <a:gd name="T30" fmla="*/ 35 w 38"/>
              <a:gd name="T31" fmla="*/ 4 h 29"/>
              <a:gd name="T32" fmla="*/ 36 w 38"/>
              <a:gd name="T33" fmla="*/ 5 h 29"/>
              <a:gd name="T34" fmla="*/ 36 w 38"/>
              <a:gd name="T35" fmla="*/ 6 h 29"/>
              <a:gd name="T36" fmla="*/ 22 w 38"/>
              <a:gd name="T37" fmla="*/ 23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8" h="29">
                <a:moveTo>
                  <a:pt x="0" y="0"/>
                </a:moveTo>
                <a:cubicBezTo>
                  <a:pt x="0" y="1"/>
                  <a:pt x="0" y="2"/>
                  <a:pt x="0" y="3"/>
                </a:cubicBezTo>
                <a:cubicBezTo>
                  <a:pt x="0" y="11"/>
                  <a:pt x="2" y="17"/>
                  <a:pt x="6" y="22"/>
                </a:cubicBezTo>
                <a:cubicBezTo>
                  <a:pt x="9" y="26"/>
                  <a:pt x="14" y="29"/>
                  <a:pt x="19" y="29"/>
                </a:cubicBezTo>
                <a:cubicBezTo>
                  <a:pt x="24" y="29"/>
                  <a:pt x="29" y="26"/>
                  <a:pt x="33" y="22"/>
                </a:cubicBezTo>
                <a:cubicBezTo>
                  <a:pt x="36" y="17"/>
                  <a:pt x="38" y="11"/>
                  <a:pt x="38" y="3"/>
                </a:cubicBezTo>
                <a:cubicBezTo>
                  <a:pt x="38" y="2"/>
                  <a:pt x="38" y="1"/>
                  <a:pt x="38" y="0"/>
                </a:cubicBezTo>
                <a:lnTo>
                  <a:pt x="0" y="0"/>
                </a:lnTo>
                <a:close/>
                <a:moveTo>
                  <a:pt x="22" y="23"/>
                </a:moveTo>
                <a:cubicBezTo>
                  <a:pt x="22" y="23"/>
                  <a:pt x="22" y="23"/>
                  <a:pt x="22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1" y="23"/>
                  <a:pt x="21" y="22"/>
                  <a:pt x="21" y="22"/>
                </a:cubicBezTo>
                <a:cubicBezTo>
                  <a:pt x="21" y="21"/>
                  <a:pt x="21" y="21"/>
                  <a:pt x="22" y="21"/>
                </a:cubicBezTo>
                <a:cubicBezTo>
                  <a:pt x="28" y="21"/>
                  <a:pt x="34" y="14"/>
                  <a:pt x="34" y="6"/>
                </a:cubicBezTo>
                <a:cubicBezTo>
                  <a:pt x="34" y="5"/>
                  <a:pt x="34" y="5"/>
                  <a:pt x="34" y="5"/>
                </a:cubicBezTo>
                <a:cubicBezTo>
                  <a:pt x="34" y="5"/>
                  <a:pt x="34" y="4"/>
                  <a:pt x="35" y="4"/>
                </a:cubicBezTo>
                <a:cubicBezTo>
                  <a:pt x="35" y="4"/>
                  <a:pt x="36" y="5"/>
                  <a:pt x="36" y="5"/>
                </a:cubicBezTo>
                <a:cubicBezTo>
                  <a:pt x="36" y="6"/>
                  <a:pt x="36" y="6"/>
                  <a:pt x="36" y="6"/>
                </a:cubicBezTo>
                <a:cubicBezTo>
                  <a:pt x="36" y="15"/>
                  <a:pt x="30" y="23"/>
                  <a:pt x="22" y="2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9" name="Freeform 17"/>
          <p:cNvSpPr>
            <a:spLocks/>
          </p:cNvSpPr>
          <p:nvPr/>
        </p:nvSpPr>
        <p:spPr bwMode="auto">
          <a:xfrm>
            <a:off x="1552828" y="2386405"/>
            <a:ext cx="59693" cy="88119"/>
          </a:xfrm>
          <a:custGeom>
            <a:avLst/>
            <a:gdLst>
              <a:gd name="T0" fmla="*/ 13 w 18"/>
              <a:gd name="T1" fmla="*/ 16 h 26"/>
              <a:gd name="T2" fmla="*/ 15 w 18"/>
              <a:gd name="T3" fmla="*/ 10 h 26"/>
              <a:gd name="T4" fmla="*/ 18 w 18"/>
              <a:gd name="T5" fmla="*/ 8 h 26"/>
              <a:gd name="T6" fmla="*/ 18 w 18"/>
              <a:gd name="T7" fmla="*/ 0 h 26"/>
              <a:gd name="T8" fmla="*/ 7 w 18"/>
              <a:gd name="T9" fmla="*/ 8 h 26"/>
              <a:gd name="T10" fmla="*/ 0 w 18"/>
              <a:gd name="T11" fmla="*/ 26 h 26"/>
              <a:gd name="T12" fmla="*/ 18 w 18"/>
              <a:gd name="T13" fmla="*/ 26 h 26"/>
              <a:gd name="T14" fmla="*/ 18 w 18"/>
              <a:gd name="T15" fmla="*/ 22 h 26"/>
              <a:gd name="T16" fmla="*/ 13 w 18"/>
              <a:gd name="T17" fmla="*/ 16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" h="26">
                <a:moveTo>
                  <a:pt x="13" y="16"/>
                </a:moveTo>
                <a:cubicBezTo>
                  <a:pt x="13" y="14"/>
                  <a:pt x="14" y="12"/>
                  <a:pt x="15" y="10"/>
                </a:cubicBezTo>
                <a:cubicBezTo>
                  <a:pt x="15" y="9"/>
                  <a:pt x="16" y="8"/>
                  <a:pt x="18" y="8"/>
                </a:cubicBezTo>
                <a:cubicBezTo>
                  <a:pt x="18" y="0"/>
                  <a:pt x="18" y="0"/>
                  <a:pt x="18" y="0"/>
                </a:cubicBezTo>
                <a:cubicBezTo>
                  <a:pt x="14" y="0"/>
                  <a:pt x="10" y="3"/>
                  <a:pt x="7" y="8"/>
                </a:cubicBezTo>
                <a:cubicBezTo>
                  <a:pt x="3" y="13"/>
                  <a:pt x="1" y="20"/>
                  <a:pt x="0" y="26"/>
                </a:cubicBezTo>
                <a:cubicBezTo>
                  <a:pt x="18" y="26"/>
                  <a:pt x="18" y="26"/>
                  <a:pt x="18" y="26"/>
                </a:cubicBezTo>
                <a:cubicBezTo>
                  <a:pt x="18" y="22"/>
                  <a:pt x="18" y="22"/>
                  <a:pt x="18" y="22"/>
                </a:cubicBezTo>
                <a:cubicBezTo>
                  <a:pt x="15" y="22"/>
                  <a:pt x="13" y="19"/>
                  <a:pt x="13" y="1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0" name="Freeform 18"/>
          <p:cNvSpPr>
            <a:spLocks/>
          </p:cNvSpPr>
          <p:nvPr/>
        </p:nvSpPr>
        <p:spPr bwMode="auto">
          <a:xfrm>
            <a:off x="1616785" y="2376456"/>
            <a:ext cx="2843" cy="0"/>
          </a:xfrm>
          <a:custGeom>
            <a:avLst/>
            <a:gdLst>
              <a:gd name="T0" fmla="*/ 1 w 1"/>
              <a:gd name="T1" fmla="*/ 1 w 1"/>
              <a:gd name="T2" fmla="*/ 0 w 1"/>
              <a:gd name="T3" fmla="*/ 0 w 1"/>
              <a:gd name="T4" fmla="*/ 1 w 1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  <a:cxn ang="0">
                <a:pos x="T3" y="0"/>
              </a:cxn>
              <a:cxn ang="0">
                <a:pos x="T4" y="0"/>
              </a:cxn>
            </a:cxnLst>
            <a:rect l="0" t="0" r="r" b="b"/>
            <a:pathLst>
              <a:path w="1"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1" y="0"/>
                  <a:pt x="1" y="0"/>
                  <a:pt x="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1" name="Freeform 19"/>
          <p:cNvSpPr>
            <a:spLocks/>
          </p:cNvSpPr>
          <p:nvPr/>
        </p:nvSpPr>
        <p:spPr bwMode="auto">
          <a:xfrm>
            <a:off x="1585517" y="2312499"/>
            <a:ext cx="41217" cy="63958"/>
          </a:xfrm>
          <a:custGeom>
            <a:avLst/>
            <a:gdLst>
              <a:gd name="T0" fmla="*/ 2 w 12"/>
              <a:gd name="T1" fmla="*/ 8 h 19"/>
              <a:gd name="T2" fmla="*/ 8 w 12"/>
              <a:gd name="T3" fmla="*/ 10 h 19"/>
              <a:gd name="T4" fmla="*/ 10 w 12"/>
              <a:gd name="T5" fmla="*/ 11 h 19"/>
              <a:gd name="T6" fmla="*/ 10 w 12"/>
              <a:gd name="T7" fmla="*/ 12 h 19"/>
              <a:gd name="T8" fmla="*/ 8 w 12"/>
              <a:gd name="T9" fmla="*/ 17 h 19"/>
              <a:gd name="T10" fmla="*/ 8 w 12"/>
              <a:gd name="T11" fmla="*/ 19 h 19"/>
              <a:gd name="T12" fmla="*/ 9 w 12"/>
              <a:gd name="T13" fmla="*/ 19 h 19"/>
              <a:gd name="T14" fmla="*/ 10 w 12"/>
              <a:gd name="T15" fmla="*/ 18 h 19"/>
              <a:gd name="T16" fmla="*/ 10 w 12"/>
              <a:gd name="T17" fmla="*/ 18 h 19"/>
              <a:gd name="T18" fmla="*/ 12 w 12"/>
              <a:gd name="T19" fmla="*/ 12 h 19"/>
              <a:gd name="T20" fmla="*/ 10 w 12"/>
              <a:gd name="T21" fmla="*/ 9 h 19"/>
              <a:gd name="T22" fmla="*/ 5 w 12"/>
              <a:gd name="T23" fmla="*/ 7 h 19"/>
              <a:gd name="T24" fmla="*/ 3 w 12"/>
              <a:gd name="T25" fmla="*/ 7 h 19"/>
              <a:gd name="T26" fmla="*/ 2 w 12"/>
              <a:gd name="T27" fmla="*/ 5 h 19"/>
              <a:gd name="T28" fmla="*/ 4 w 12"/>
              <a:gd name="T29" fmla="*/ 1 h 19"/>
              <a:gd name="T30" fmla="*/ 3 w 12"/>
              <a:gd name="T31" fmla="*/ 0 h 19"/>
              <a:gd name="T32" fmla="*/ 2 w 12"/>
              <a:gd name="T33" fmla="*/ 0 h 19"/>
              <a:gd name="T34" fmla="*/ 0 w 12"/>
              <a:gd name="T35" fmla="*/ 5 h 19"/>
              <a:gd name="T36" fmla="*/ 2 w 12"/>
              <a:gd name="T37" fmla="*/ 8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2" h="19">
                <a:moveTo>
                  <a:pt x="2" y="8"/>
                </a:moveTo>
                <a:cubicBezTo>
                  <a:pt x="4" y="9"/>
                  <a:pt x="6" y="10"/>
                  <a:pt x="8" y="10"/>
                </a:cubicBezTo>
                <a:cubicBezTo>
                  <a:pt x="8" y="10"/>
                  <a:pt x="9" y="11"/>
                  <a:pt x="10" y="11"/>
                </a:cubicBezTo>
                <a:cubicBezTo>
                  <a:pt x="10" y="11"/>
                  <a:pt x="10" y="12"/>
                  <a:pt x="10" y="12"/>
                </a:cubicBezTo>
                <a:cubicBezTo>
                  <a:pt x="10" y="13"/>
                  <a:pt x="10" y="15"/>
                  <a:pt x="8" y="17"/>
                </a:cubicBezTo>
                <a:cubicBezTo>
                  <a:pt x="8" y="18"/>
                  <a:pt x="8" y="18"/>
                  <a:pt x="8" y="19"/>
                </a:cubicBezTo>
                <a:cubicBezTo>
                  <a:pt x="9" y="19"/>
                  <a:pt x="9" y="19"/>
                  <a:pt x="9" y="19"/>
                </a:cubicBezTo>
                <a:cubicBezTo>
                  <a:pt x="10" y="18"/>
                  <a:pt x="10" y="18"/>
                  <a:pt x="10" y="18"/>
                </a:cubicBezTo>
                <a:cubicBezTo>
                  <a:pt x="10" y="18"/>
                  <a:pt x="10" y="18"/>
                  <a:pt x="10" y="18"/>
                </a:cubicBezTo>
                <a:cubicBezTo>
                  <a:pt x="11" y="16"/>
                  <a:pt x="12" y="14"/>
                  <a:pt x="12" y="12"/>
                </a:cubicBezTo>
                <a:cubicBezTo>
                  <a:pt x="12" y="11"/>
                  <a:pt x="11" y="10"/>
                  <a:pt x="10" y="9"/>
                </a:cubicBezTo>
                <a:cubicBezTo>
                  <a:pt x="8" y="8"/>
                  <a:pt x="6" y="8"/>
                  <a:pt x="5" y="7"/>
                </a:cubicBezTo>
                <a:cubicBezTo>
                  <a:pt x="4" y="7"/>
                  <a:pt x="3" y="7"/>
                  <a:pt x="3" y="7"/>
                </a:cubicBezTo>
                <a:cubicBezTo>
                  <a:pt x="2" y="6"/>
                  <a:pt x="2" y="6"/>
                  <a:pt x="2" y="5"/>
                </a:cubicBezTo>
                <a:cubicBezTo>
                  <a:pt x="2" y="4"/>
                  <a:pt x="2" y="3"/>
                  <a:pt x="4" y="1"/>
                </a:cubicBezTo>
                <a:cubicBezTo>
                  <a:pt x="4" y="1"/>
                  <a:pt x="4" y="0"/>
                  <a:pt x="3" y="0"/>
                </a:cubicBezTo>
                <a:cubicBezTo>
                  <a:pt x="3" y="0"/>
                  <a:pt x="2" y="0"/>
                  <a:pt x="2" y="0"/>
                </a:cubicBezTo>
                <a:cubicBezTo>
                  <a:pt x="1" y="2"/>
                  <a:pt x="0" y="4"/>
                  <a:pt x="0" y="5"/>
                </a:cubicBezTo>
                <a:cubicBezTo>
                  <a:pt x="0" y="7"/>
                  <a:pt x="1" y="8"/>
                  <a:pt x="2" y="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2" name="Freeform 20"/>
          <p:cNvSpPr>
            <a:spLocks/>
          </p:cNvSpPr>
          <p:nvPr/>
        </p:nvSpPr>
        <p:spPr bwMode="auto">
          <a:xfrm>
            <a:off x="2023269" y="2369350"/>
            <a:ext cx="7107" cy="17055"/>
          </a:xfrm>
          <a:custGeom>
            <a:avLst/>
            <a:gdLst>
              <a:gd name="T0" fmla="*/ 2 w 5"/>
              <a:gd name="T1" fmla="*/ 3 h 12"/>
              <a:gd name="T2" fmla="*/ 2 w 5"/>
              <a:gd name="T3" fmla="*/ 3 h 12"/>
              <a:gd name="T4" fmla="*/ 0 w 5"/>
              <a:gd name="T5" fmla="*/ 5 h 12"/>
              <a:gd name="T6" fmla="*/ 0 w 5"/>
              <a:gd name="T7" fmla="*/ 3 h 12"/>
              <a:gd name="T8" fmla="*/ 2 w 5"/>
              <a:gd name="T9" fmla="*/ 0 h 12"/>
              <a:gd name="T10" fmla="*/ 5 w 5"/>
              <a:gd name="T11" fmla="*/ 0 h 12"/>
              <a:gd name="T12" fmla="*/ 5 w 5"/>
              <a:gd name="T13" fmla="*/ 12 h 12"/>
              <a:gd name="T14" fmla="*/ 2 w 5"/>
              <a:gd name="T15" fmla="*/ 12 h 12"/>
              <a:gd name="T16" fmla="*/ 2 w 5"/>
              <a:gd name="T17" fmla="*/ 3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" h="12">
                <a:moveTo>
                  <a:pt x="2" y="3"/>
                </a:moveTo>
                <a:lnTo>
                  <a:pt x="2" y="3"/>
                </a:lnTo>
                <a:lnTo>
                  <a:pt x="0" y="5"/>
                </a:lnTo>
                <a:lnTo>
                  <a:pt x="0" y="3"/>
                </a:lnTo>
                <a:lnTo>
                  <a:pt x="2" y="0"/>
                </a:lnTo>
                <a:lnTo>
                  <a:pt x="5" y="0"/>
                </a:lnTo>
                <a:lnTo>
                  <a:pt x="5" y="12"/>
                </a:lnTo>
                <a:lnTo>
                  <a:pt x="2" y="12"/>
                </a:lnTo>
                <a:lnTo>
                  <a:pt x="2" y="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3" name="Freeform 21"/>
          <p:cNvSpPr>
            <a:spLocks noEditPoints="1"/>
          </p:cNvSpPr>
          <p:nvPr/>
        </p:nvSpPr>
        <p:spPr bwMode="auto">
          <a:xfrm>
            <a:off x="2037482" y="2369350"/>
            <a:ext cx="12792" cy="17055"/>
          </a:xfrm>
          <a:custGeom>
            <a:avLst/>
            <a:gdLst>
              <a:gd name="T0" fmla="*/ 4 w 4"/>
              <a:gd name="T1" fmla="*/ 3 h 5"/>
              <a:gd name="T2" fmla="*/ 2 w 4"/>
              <a:gd name="T3" fmla="*/ 5 h 5"/>
              <a:gd name="T4" fmla="*/ 0 w 4"/>
              <a:gd name="T5" fmla="*/ 3 h 5"/>
              <a:gd name="T6" fmla="*/ 2 w 4"/>
              <a:gd name="T7" fmla="*/ 0 h 5"/>
              <a:gd name="T8" fmla="*/ 4 w 4"/>
              <a:gd name="T9" fmla="*/ 3 h 5"/>
              <a:gd name="T10" fmla="*/ 1 w 4"/>
              <a:gd name="T11" fmla="*/ 3 h 5"/>
              <a:gd name="T12" fmla="*/ 2 w 4"/>
              <a:gd name="T13" fmla="*/ 5 h 5"/>
              <a:gd name="T14" fmla="*/ 3 w 4"/>
              <a:gd name="T15" fmla="*/ 3 h 5"/>
              <a:gd name="T16" fmla="*/ 2 w 4"/>
              <a:gd name="T17" fmla="*/ 1 h 5"/>
              <a:gd name="T18" fmla="*/ 1 w 4"/>
              <a:gd name="T19" fmla="*/ 3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" h="5">
                <a:moveTo>
                  <a:pt x="4" y="3"/>
                </a:moveTo>
                <a:cubicBezTo>
                  <a:pt x="4" y="4"/>
                  <a:pt x="3" y="5"/>
                  <a:pt x="2" y="5"/>
                </a:cubicBezTo>
                <a:cubicBezTo>
                  <a:pt x="1" y="5"/>
                  <a:pt x="0" y="4"/>
                  <a:pt x="0" y="3"/>
                </a:cubicBezTo>
                <a:cubicBezTo>
                  <a:pt x="0" y="1"/>
                  <a:pt x="1" y="0"/>
                  <a:pt x="2" y="0"/>
                </a:cubicBezTo>
                <a:cubicBezTo>
                  <a:pt x="4" y="0"/>
                  <a:pt x="4" y="1"/>
                  <a:pt x="4" y="3"/>
                </a:cubicBezTo>
                <a:close/>
                <a:moveTo>
                  <a:pt x="1" y="3"/>
                </a:moveTo>
                <a:cubicBezTo>
                  <a:pt x="1" y="4"/>
                  <a:pt x="2" y="5"/>
                  <a:pt x="2" y="5"/>
                </a:cubicBezTo>
                <a:cubicBezTo>
                  <a:pt x="3" y="5"/>
                  <a:pt x="3" y="4"/>
                  <a:pt x="3" y="3"/>
                </a:cubicBezTo>
                <a:cubicBezTo>
                  <a:pt x="3" y="2"/>
                  <a:pt x="3" y="1"/>
                  <a:pt x="2" y="1"/>
                </a:cubicBezTo>
                <a:cubicBezTo>
                  <a:pt x="2" y="1"/>
                  <a:pt x="1" y="1"/>
                  <a:pt x="1" y="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4" name="Freeform 22"/>
          <p:cNvSpPr>
            <a:spLocks noEditPoints="1"/>
          </p:cNvSpPr>
          <p:nvPr/>
        </p:nvSpPr>
        <p:spPr bwMode="auto">
          <a:xfrm>
            <a:off x="2053115" y="2369350"/>
            <a:ext cx="14213" cy="17055"/>
          </a:xfrm>
          <a:custGeom>
            <a:avLst/>
            <a:gdLst>
              <a:gd name="T0" fmla="*/ 4 w 4"/>
              <a:gd name="T1" fmla="*/ 3 h 5"/>
              <a:gd name="T2" fmla="*/ 2 w 4"/>
              <a:gd name="T3" fmla="*/ 5 h 5"/>
              <a:gd name="T4" fmla="*/ 0 w 4"/>
              <a:gd name="T5" fmla="*/ 3 h 5"/>
              <a:gd name="T6" fmla="*/ 2 w 4"/>
              <a:gd name="T7" fmla="*/ 0 h 5"/>
              <a:gd name="T8" fmla="*/ 4 w 4"/>
              <a:gd name="T9" fmla="*/ 3 h 5"/>
              <a:gd name="T10" fmla="*/ 1 w 4"/>
              <a:gd name="T11" fmla="*/ 3 h 5"/>
              <a:gd name="T12" fmla="*/ 2 w 4"/>
              <a:gd name="T13" fmla="*/ 5 h 5"/>
              <a:gd name="T14" fmla="*/ 3 w 4"/>
              <a:gd name="T15" fmla="*/ 3 h 5"/>
              <a:gd name="T16" fmla="*/ 2 w 4"/>
              <a:gd name="T17" fmla="*/ 1 h 5"/>
              <a:gd name="T18" fmla="*/ 1 w 4"/>
              <a:gd name="T19" fmla="*/ 3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" h="5">
                <a:moveTo>
                  <a:pt x="4" y="3"/>
                </a:moveTo>
                <a:cubicBezTo>
                  <a:pt x="4" y="4"/>
                  <a:pt x="3" y="5"/>
                  <a:pt x="2" y="5"/>
                </a:cubicBezTo>
                <a:cubicBezTo>
                  <a:pt x="0" y="5"/>
                  <a:pt x="0" y="4"/>
                  <a:pt x="0" y="3"/>
                </a:cubicBezTo>
                <a:cubicBezTo>
                  <a:pt x="0" y="1"/>
                  <a:pt x="0" y="0"/>
                  <a:pt x="2" y="0"/>
                </a:cubicBezTo>
                <a:cubicBezTo>
                  <a:pt x="3" y="0"/>
                  <a:pt x="4" y="1"/>
                  <a:pt x="4" y="3"/>
                </a:cubicBezTo>
                <a:close/>
                <a:moveTo>
                  <a:pt x="1" y="3"/>
                </a:moveTo>
                <a:cubicBezTo>
                  <a:pt x="1" y="4"/>
                  <a:pt x="1" y="5"/>
                  <a:pt x="2" y="5"/>
                </a:cubicBezTo>
                <a:cubicBezTo>
                  <a:pt x="2" y="5"/>
                  <a:pt x="3" y="4"/>
                  <a:pt x="3" y="3"/>
                </a:cubicBezTo>
                <a:cubicBezTo>
                  <a:pt x="3" y="2"/>
                  <a:pt x="2" y="1"/>
                  <a:pt x="2" y="1"/>
                </a:cubicBezTo>
                <a:cubicBezTo>
                  <a:pt x="1" y="1"/>
                  <a:pt x="1" y="1"/>
                  <a:pt x="1" y="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5" name="Freeform 23"/>
          <p:cNvSpPr>
            <a:spLocks noEditPoints="1"/>
          </p:cNvSpPr>
          <p:nvPr/>
        </p:nvSpPr>
        <p:spPr bwMode="auto">
          <a:xfrm>
            <a:off x="1956469" y="2336661"/>
            <a:ext cx="130757" cy="221718"/>
          </a:xfrm>
          <a:custGeom>
            <a:avLst/>
            <a:gdLst>
              <a:gd name="T0" fmla="*/ 6 w 39"/>
              <a:gd name="T1" fmla="*/ 0 h 66"/>
              <a:gd name="T2" fmla="*/ 0 w 39"/>
              <a:gd name="T3" fmla="*/ 59 h 66"/>
              <a:gd name="T4" fmla="*/ 32 w 39"/>
              <a:gd name="T5" fmla="*/ 66 h 66"/>
              <a:gd name="T6" fmla="*/ 39 w 39"/>
              <a:gd name="T7" fmla="*/ 7 h 66"/>
              <a:gd name="T8" fmla="*/ 10 w 39"/>
              <a:gd name="T9" fmla="*/ 58 h 66"/>
              <a:gd name="T10" fmla="*/ 10 w 39"/>
              <a:gd name="T11" fmla="*/ 50 h 66"/>
              <a:gd name="T12" fmla="*/ 10 w 39"/>
              <a:gd name="T13" fmla="*/ 58 h 66"/>
              <a:gd name="T14" fmla="*/ 6 w 39"/>
              <a:gd name="T15" fmla="*/ 44 h 66"/>
              <a:gd name="T16" fmla="*/ 13 w 39"/>
              <a:gd name="T17" fmla="*/ 44 h 66"/>
              <a:gd name="T18" fmla="*/ 10 w 39"/>
              <a:gd name="T19" fmla="*/ 39 h 66"/>
              <a:gd name="T20" fmla="*/ 10 w 39"/>
              <a:gd name="T21" fmla="*/ 31 h 66"/>
              <a:gd name="T22" fmla="*/ 10 w 39"/>
              <a:gd name="T23" fmla="*/ 39 h 66"/>
              <a:gd name="T24" fmla="*/ 6 w 39"/>
              <a:gd name="T25" fmla="*/ 24 h 66"/>
              <a:gd name="T26" fmla="*/ 16 w 39"/>
              <a:gd name="T27" fmla="*/ 22 h 66"/>
              <a:gd name="T28" fmla="*/ 17 w 39"/>
              <a:gd name="T29" fmla="*/ 26 h 66"/>
              <a:gd name="T30" fmla="*/ 8 w 39"/>
              <a:gd name="T31" fmla="*/ 28 h 66"/>
              <a:gd name="T32" fmla="*/ 19 w 39"/>
              <a:gd name="T33" fmla="*/ 58 h 66"/>
              <a:gd name="T34" fmla="*/ 19 w 39"/>
              <a:gd name="T35" fmla="*/ 50 h 66"/>
              <a:gd name="T36" fmla="*/ 19 w 39"/>
              <a:gd name="T37" fmla="*/ 58 h 66"/>
              <a:gd name="T38" fmla="*/ 15 w 39"/>
              <a:gd name="T39" fmla="*/ 44 h 66"/>
              <a:gd name="T40" fmla="*/ 23 w 39"/>
              <a:gd name="T41" fmla="*/ 44 h 66"/>
              <a:gd name="T42" fmla="*/ 19 w 39"/>
              <a:gd name="T43" fmla="*/ 39 h 66"/>
              <a:gd name="T44" fmla="*/ 19 w 39"/>
              <a:gd name="T45" fmla="*/ 31 h 66"/>
              <a:gd name="T46" fmla="*/ 19 w 39"/>
              <a:gd name="T47" fmla="*/ 39 h 66"/>
              <a:gd name="T48" fmla="*/ 22 w 39"/>
              <a:gd name="T49" fmla="*/ 24 h 66"/>
              <a:gd name="T50" fmla="*/ 31 w 39"/>
              <a:gd name="T51" fmla="*/ 22 h 66"/>
              <a:gd name="T52" fmla="*/ 32 w 39"/>
              <a:gd name="T53" fmla="*/ 26 h 66"/>
              <a:gd name="T54" fmla="*/ 23 w 39"/>
              <a:gd name="T55" fmla="*/ 28 h 66"/>
              <a:gd name="T56" fmla="*/ 29 w 39"/>
              <a:gd name="T57" fmla="*/ 58 h 66"/>
              <a:gd name="T58" fmla="*/ 29 w 39"/>
              <a:gd name="T59" fmla="*/ 50 h 66"/>
              <a:gd name="T60" fmla="*/ 29 w 39"/>
              <a:gd name="T61" fmla="*/ 58 h 66"/>
              <a:gd name="T62" fmla="*/ 25 w 39"/>
              <a:gd name="T63" fmla="*/ 44 h 66"/>
              <a:gd name="T64" fmla="*/ 33 w 39"/>
              <a:gd name="T65" fmla="*/ 44 h 66"/>
              <a:gd name="T66" fmla="*/ 29 w 39"/>
              <a:gd name="T67" fmla="*/ 39 h 66"/>
              <a:gd name="T68" fmla="*/ 29 w 39"/>
              <a:gd name="T69" fmla="*/ 31 h 66"/>
              <a:gd name="T70" fmla="*/ 29 w 39"/>
              <a:gd name="T71" fmla="*/ 39 h 66"/>
              <a:gd name="T72" fmla="*/ 31 w 39"/>
              <a:gd name="T73" fmla="*/ 18 h 66"/>
              <a:gd name="T74" fmla="*/ 3 w 39"/>
              <a:gd name="T75" fmla="*/ 13 h 66"/>
              <a:gd name="T76" fmla="*/ 8 w 39"/>
              <a:gd name="T77" fmla="*/ 5 h 66"/>
              <a:gd name="T78" fmla="*/ 35 w 39"/>
              <a:gd name="T79" fmla="*/ 10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39" h="66">
                <a:moveTo>
                  <a:pt x="32" y="0"/>
                </a:moveTo>
                <a:cubicBezTo>
                  <a:pt x="6" y="0"/>
                  <a:pt x="6" y="0"/>
                  <a:pt x="6" y="0"/>
                </a:cubicBezTo>
                <a:cubicBezTo>
                  <a:pt x="3" y="0"/>
                  <a:pt x="0" y="3"/>
                  <a:pt x="0" y="7"/>
                </a:cubicBezTo>
                <a:cubicBezTo>
                  <a:pt x="0" y="59"/>
                  <a:pt x="0" y="59"/>
                  <a:pt x="0" y="59"/>
                </a:cubicBezTo>
                <a:cubicBezTo>
                  <a:pt x="0" y="63"/>
                  <a:pt x="3" y="66"/>
                  <a:pt x="6" y="66"/>
                </a:cubicBezTo>
                <a:cubicBezTo>
                  <a:pt x="32" y="66"/>
                  <a:pt x="32" y="66"/>
                  <a:pt x="32" y="66"/>
                </a:cubicBezTo>
                <a:cubicBezTo>
                  <a:pt x="36" y="66"/>
                  <a:pt x="39" y="63"/>
                  <a:pt x="39" y="59"/>
                </a:cubicBezTo>
                <a:cubicBezTo>
                  <a:pt x="39" y="7"/>
                  <a:pt x="39" y="7"/>
                  <a:pt x="39" y="7"/>
                </a:cubicBezTo>
                <a:cubicBezTo>
                  <a:pt x="39" y="3"/>
                  <a:pt x="36" y="0"/>
                  <a:pt x="32" y="0"/>
                </a:cubicBezTo>
                <a:close/>
                <a:moveTo>
                  <a:pt x="10" y="58"/>
                </a:moveTo>
                <a:cubicBezTo>
                  <a:pt x="7" y="58"/>
                  <a:pt x="6" y="56"/>
                  <a:pt x="6" y="54"/>
                </a:cubicBezTo>
                <a:cubicBezTo>
                  <a:pt x="6" y="52"/>
                  <a:pt x="7" y="50"/>
                  <a:pt x="10" y="50"/>
                </a:cubicBezTo>
                <a:cubicBezTo>
                  <a:pt x="12" y="50"/>
                  <a:pt x="13" y="52"/>
                  <a:pt x="13" y="54"/>
                </a:cubicBezTo>
                <a:cubicBezTo>
                  <a:pt x="13" y="56"/>
                  <a:pt x="12" y="58"/>
                  <a:pt x="10" y="58"/>
                </a:cubicBezTo>
                <a:close/>
                <a:moveTo>
                  <a:pt x="10" y="48"/>
                </a:moveTo>
                <a:cubicBezTo>
                  <a:pt x="7" y="48"/>
                  <a:pt x="6" y="46"/>
                  <a:pt x="6" y="44"/>
                </a:cubicBezTo>
                <a:cubicBezTo>
                  <a:pt x="6" y="42"/>
                  <a:pt x="7" y="40"/>
                  <a:pt x="10" y="40"/>
                </a:cubicBezTo>
                <a:cubicBezTo>
                  <a:pt x="12" y="40"/>
                  <a:pt x="13" y="42"/>
                  <a:pt x="13" y="44"/>
                </a:cubicBezTo>
                <a:cubicBezTo>
                  <a:pt x="13" y="46"/>
                  <a:pt x="12" y="48"/>
                  <a:pt x="10" y="48"/>
                </a:cubicBezTo>
                <a:close/>
                <a:moveTo>
                  <a:pt x="10" y="39"/>
                </a:moveTo>
                <a:cubicBezTo>
                  <a:pt x="7" y="39"/>
                  <a:pt x="6" y="37"/>
                  <a:pt x="6" y="35"/>
                </a:cubicBezTo>
                <a:cubicBezTo>
                  <a:pt x="6" y="33"/>
                  <a:pt x="7" y="31"/>
                  <a:pt x="10" y="31"/>
                </a:cubicBezTo>
                <a:cubicBezTo>
                  <a:pt x="12" y="31"/>
                  <a:pt x="13" y="33"/>
                  <a:pt x="13" y="35"/>
                </a:cubicBezTo>
                <a:cubicBezTo>
                  <a:pt x="13" y="37"/>
                  <a:pt x="12" y="39"/>
                  <a:pt x="10" y="39"/>
                </a:cubicBezTo>
                <a:close/>
                <a:moveTo>
                  <a:pt x="6" y="26"/>
                </a:moveTo>
                <a:cubicBezTo>
                  <a:pt x="6" y="24"/>
                  <a:pt x="6" y="24"/>
                  <a:pt x="6" y="24"/>
                </a:cubicBezTo>
                <a:cubicBezTo>
                  <a:pt x="6" y="23"/>
                  <a:pt x="7" y="22"/>
                  <a:pt x="8" y="22"/>
                </a:cubicBezTo>
                <a:cubicBezTo>
                  <a:pt x="16" y="22"/>
                  <a:pt x="16" y="22"/>
                  <a:pt x="16" y="22"/>
                </a:cubicBezTo>
                <a:cubicBezTo>
                  <a:pt x="17" y="22"/>
                  <a:pt x="17" y="23"/>
                  <a:pt x="17" y="24"/>
                </a:cubicBezTo>
                <a:cubicBezTo>
                  <a:pt x="17" y="26"/>
                  <a:pt x="17" y="26"/>
                  <a:pt x="17" y="26"/>
                </a:cubicBezTo>
                <a:cubicBezTo>
                  <a:pt x="17" y="27"/>
                  <a:pt x="17" y="28"/>
                  <a:pt x="16" y="28"/>
                </a:cubicBezTo>
                <a:cubicBezTo>
                  <a:pt x="8" y="28"/>
                  <a:pt x="8" y="28"/>
                  <a:pt x="8" y="28"/>
                </a:cubicBezTo>
                <a:cubicBezTo>
                  <a:pt x="7" y="28"/>
                  <a:pt x="6" y="27"/>
                  <a:pt x="6" y="26"/>
                </a:cubicBezTo>
                <a:close/>
                <a:moveTo>
                  <a:pt x="19" y="58"/>
                </a:moveTo>
                <a:cubicBezTo>
                  <a:pt x="17" y="58"/>
                  <a:pt x="15" y="56"/>
                  <a:pt x="15" y="54"/>
                </a:cubicBezTo>
                <a:cubicBezTo>
                  <a:pt x="15" y="52"/>
                  <a:pt x="17" y="50"/>
                  <a:pt x="19" y="50"/>
                </a:cubicBezTo>
                <a:cubicBezTo>
                  <a:pt x="21" y="50"/>
                  <a:pt x="23" y="52"/>
                  <a:pt x="23" y="54"/>
                </a:cubicBezTo>
                <a:cubicBezTo>
                  <a:pt x="23" y="56"/>
                  <a:pt x="21" y="58"/>
                  <a:pt x="19" y="58"/>
                </a:cubicBezTo>
                <a:close/>
                <a:moveTo>
                  <a:pt x="19" y="48"/>
                </a:moveTo>
                <a:cubicBezTo>
                  <a:pt x="17" y="48"/>
                  <a:pt x="15" y="46"/>
                  <a:pt x="15" y="44"/>
                </a:cubicBezTo>
                <a:cubicBezTo>
                  <a:pt x="15" y="42"/>
                  <a:pt x="17" y="40"/>
                  <a:pt x="19" y="40"/>
                </a:cubicBezTo>
                <a:cubicBezTo>
                  <a:pt x="21" y="40"/>
                  <a:pt x="23" y="42"/>
                  <a:pt x="23" y="44"/>
                </a:cubicBezTo>
                <a:cubicBezTo>
                  <a:pt x="23" y="46"/>
                  <a:pt x="21" y="48"/>
                  <a:pt x="19" y="48"/>
                </a:cubicBezTo>
                <a:close/>
                <a:moveTo>
                  <a:pt x="19" y="39"/>
                </a:moveTo>
                <a:cubicBezTo>
                  <a:pt x="17" y="39"/>
                  <a:pt x="15" y="37"/>
                  <a:pt x="15" y="35"/>
                </a:cubicBezTo>
                <a:cubicBezTo>
                  <a:pt x="15" y="33"/>
                  <a:pt x="17" y="31"/>
                  <a:pt x="19" y="31"/>
                </a:cubicBezTo>
                <a:cubicBezTo>
                  <a:pt x="21" y="31"/>
                  <a:pt x="23" y="33"/>
                  <a:pt x="23" y="35"/>
                </a:cubicBezTo>
                <a:cubicBezTo>
                  <a:pt x="23" y="37"/>
                  <a:pt x="21" y="39"/>
                  <a:pt x="19" y="39"/>
                </a:cubicBezTo>
                <a:close/>
                <a:moveTo>
                  <a:pt x="22" y="26"/>
                </a:moveTo>
                <a:cubicBezTo>
                  <a:pt x="22" y="24"/>
                  <a:pt x="22" y="24"/>
                  <a:pt x="22" y="24"/>
                </a:cubicBezTo>
                <a:cubicBezTo>
                  <a:pt x="22" y="23"/>
                  <a:pt x="22" y="22"/>
                  <a:pt x="23" y="22"/>
                </a:cubicBezTo>
                <a:cubicBezTo>
                  <a:pt x="31" y="22"/>
                  <a:pt x="31" y="22"/>
                  <a:pt x="31" y="22"/>
                </a:cubicBezTo>
                <a:cubicBezTo>
                  <a:pt x="32" y="22"/>
                  <a:pt x="32" y="23"/>
                  <a:pt x="32" y="24"/>
                </a:cubicBezTo>
                <a:cubicBezTo>
                  <a:pt x="32" y="26"/>
                  <a:pt x="32" y="26"/>
                  <a:pt x="32" y="26"/>
                </a:cubicBezTo>
                <a:cubicBezTo>
                  <a:pt x="32" y="27"/>
                  <a:pt x="32" y="28"/>
                  <a:pt x="31" y="28"/>
                </a:cubicBezTo>
                <a:cubicBezTo>
                  <a:pt x="23" y="28"/>
                  <a:pt x="23" y="28"/>
                  <a:pt x="23" y="28"/>
                </a:cubicBezTo>
                <a:cubicBezTo>
                  <a:pt x="22" y="28"/>
                  <a:pt x="22" y="27"/>
                  <a:pt x="22" y="26"/>
                </a:cubicBezTo>
                <a:close/>
                <a:moveTo>
                  <a:pt x="29" y="58"/>
                </a:moveTo>
                <a:cubicBezTo>
                  <a:pt x="27" y="58"/>
                  <a:pt x="25" y="56"/>
                  <a:pt x="25" y="54"/>
                </a:cubicBezTo>
                <a:cubicBezTo>
                  <a:pt x="25" y="52"/>
                  <a:pt x="27" y="50"/>
                  <a:pt x="29" y="50"/>
                </a:cubicBezTo>
                <a:cubicBezTo>
                  <a:pt x="31" y="50"/>
                  <a:pt x="33" y="52"/>
                  <a:pt x="33" y="54"/>
                </a:cubicBezTo>
                <a:cubicBezTo>
                  <a:pt x="33" y="56"/>
                  <a:pt x="31" y="58"/>
                  <a:pt x="29" y="58"/>
                </a:cubicBezTo>
                <a:close/>
                <a:moveTo>
                  <a:pt x="29" y="48"/>
                </a:moveTo>
                <a:cubicBezTo>
                  <a:pt x="27" y="48"/>
                  <a:pt x="25" y="46"/>
                  <a:pt x="25" y="44"/>
                </a:cubicBezTo>
                <a:cubicBezTo>
                  <a:pt x="25" y="42"/>
                  <a:pt x="27" y="40"/>
                  <a:pt x="29" y="40"/>
                </a:cubicBezTo>
                <a:cubicBezTo>
                  <a:pt x="31" y="40"/>
                  <a:pt x="33" y="42"/>
                  <a:pt x="33" y="44"/>
                </a:cubicBezTo>
                <a:cubicBezTo>
                  <a:pt x="33" y="46"/>
                  <a:pt x="31" y="48"/>
                  <a:pt x="29" y="48"/>
                </a:cubicBezTo>
                <a:close/>
                <a:moveTo>
                  <a:pt x="29" y="39"/>
                </a:moveTo>
                <a:cubicBezTo>
                  <a:pt x="27" y="39"/>
                  <a:pt x="25" y="37"/>
                  <a:pt x="25" y="35"/>
                </a:cubicBezTo>
                <a:cubicBezTo>
                  <a:pt x="25" y="33"/>
                  <a:pt x="27" y="31"/>
                  <a:pt x="29" y="31"/>
                </a:cubicBezTo>
                <a:cubicBezTo>
                  <a:pt x="31" y="31"/>
                  <a:pt x="33" y="33"/>
                  <a:pt x="33" y="35"/>
                </a:cubicBezTo>
                <a:cubicBezTo>
                  <a:pt x="33" y="37"/>
                  <a:pt x="31" y="39"/>
                  <a:pt x="29" y="39"/>
                </a:cubicBezTo>
                <a:close/>
                <a:moveTo>
                  <a:pt x="35" y="13"/>
                </a:moveTo>
                <a:cubicBezTo>
                  <a:pt x="35" y="16"/>
                  <a:pt x="33" y="18"/>
                  <a:pt x="31" y="18"/>
                </a:cubicBezTo>
                <a:cubicBezTo>
                  <a:pt x="8" y="18"/>
                  <a:pt x="8" y="18"/>
                  <a:pt x="8" y="18"/>
                </a:cubicBezTo>
                <a:cubicBezTo>
                  <a:pt x="5" y="18"/>
                  <a:pt x="3" y="16"/>
                  <a:pt x="3" y="13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7"/>
                  <a:pt x="5" y="5"/>
                  <a:pt x="8" y="5"/>
                </a:cubicBezTo>
                <a:cubicBezTo>
                  <a:pt x="31" y="5"/>
                  <a:pt x="31" y="5"/>
                  <a:pt x="31" y="5"/>
                </a:cubicBezTo>
                <a:cubicBezTo>
                  <a:pt x="33" y="5"/>
                  <a:pt x="35" y="7"/>
                  <a:pt x="35" y="10"/>
                </a:cubicBezTo>
                <a:lnTo>
                  <a:pt x="35" y="1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6" name="Freeform 24"/>
          <p:cNvSpPr>
            <a:spLocks noEditPoints="1"/>
          </p:cNvSpPr>
          <p:nvPr/>
        </p:nvSpPr>
        <p:spPr bwMode="auto">
          <a:xfrm>
            <a:off x="1515875" y="5535943"/>
            <a:ext cx="295624" cy="287097"/>
          </a:xfrm>
          <a:custGeom>
            <a:avLst/>
            <a:gdLst>
              <a:gd name="T0" fmla="*/ 62 w 88"/>
              <a:gd name="T1" fmla="*/ 18 h 85"/>
              <a:gd name="T2" fmla="*/ 48 w 88"/>
              <a:gd name="T3" fmla="*/ 6 h 85"/>
              <a:gd name="T4" fmla="*/ 44 w 88"/>
              <a:gd name="T5" fmla="*/ 21 h 85"/>
              <a:gd name="T6" fmla="*/ 36 w 88"/>
              <a:gd name="T7" fmla="*/ 0 h 85"/>
              <a:gd name="T8" fmla="*/ 29 w 88"/>
              <a:gd name="T9" fmla="*/ 21 h 85"/>
              <a:gd name="T10" fmla="*/ 0 w 88"/>
              <a:gd name="T11" fmla="*/ 83 h 85"/>
              <a:gd name="T12" fmla="*/ 88 w 88"/>
              <a:gd name="T13" fmla="*/ 83 h 85"/>
              <a:gd name="T14" fmla="*/ 50 w 88"/>
              <a:gd name="T15" fmla="*/ 6 h 85"/>
              <a:gd name="T16" fmla="*/ 58 w 88"/>
              <a:gd name="T17" fmla="*/ 6 h 85"/>
              <a:gd name="T18" fmla="*/ 49 w 88"/>
              <a:gd name="T19" fmla="*/ 21 h 85"/>
              <a:gd name="T20" fmla="*/ 32 w 88"/>
              <a:gd name="T21" fmla="*/ 6 h 85"/>
              <a:gd name="T22" fmla="*/ 40 w 88"/>
              <a:gd name="T23" fmla="*/ 6 h 85"/>
              <a:gd name="T24" fmla="*/ 31 w 88"/>
              <a:gd name="T25" fmla="*/ 21 h 85"/>
              <a:gd name="T26" fmla="*/ 81 w 88"/>
              <a:gd name="T27" fmla="*/ 79 h 85"/>
              <a:gd name="T28" fmla="*/ 7 w 88"/>
              <a:gd name="T29" fmla="*/ 79 h 85"/>
              <a:gd name="T30" fmla="*/ 30 w 88"/>
              <a:gd name="T31" fmla="*/ 30 h 85"/>
              <a:gd name="T32" fmla="*/ 40 w 88"/>
              <a:gd name="T33" fmla="*/ 30 h 85"/>
              <a:gd name="T34" fmla="*/ 48 w 88"/>
              <a:gd name="T35" fmla="*/ 30 h 85"/>
              <a:gd name="T36" fmla="*/ 58 w 88"/>
              <a:gd name="T37" fmla="*/ 30 h 85"/>
              <a:gd name="T38" fmla="*/ 80 w 88"/>
              <a:gd name="T39" fmla="*/ 30 h 85"/>
              <a:gd name="T40" fmla="*/ 28 w 88"/>
              <a:gd name="T41" fmla="*/ 57 h 85"/>
              <a:gd name="T42" fmla="*/ 24 w 88"/>
              <a:gd name="T43" fmla="*/ 55 h 85"/>
              <a:gd name="T44" fmla="*/ 26 w 88"/>
              <a:gd name="T45" fmla="*/ 53 h 85"/>
              <a:gd name="T46" fmla="*/ 30 w 88"/>
              <a:gd name="T47" fmla="*/ 54 h 85"/>
              <a:gd name="T48" fmla="*/ 31 w 88"/>
              <a:gd name="T49" fmla="*/ 51 h 85"/>
              <a:gd name="T50" fmla="*/ 23 w 88"/>
              <a:gd name="T51" fmla="*/ 51 h 85"/>
              <a:gd name="T52" fmla="*/ 19 w 88"/>
              <a:gd name="T53" fmla="*/ 55 h 85"/>
              <a:gd name="T54" fmla="*/ 24 w 88"/>
              <a:gd name="T55" fmla="*/ 60 h 85"/>
              <a:gd name="T56" fmla="*/ 27 w 88"/>
              <a:gd name="T57" fmla="*/ 62 h 85"/>
              <a:gd name="T58" fmla="*/ 22 w 88"/>
              <a:gd name="T59" fmla="*/ 63 h 85"/>
              <a:gd name="T60" fmla="*/ 19 w 88"/>
              <a:gd name="T61" fmla="*/ 61 h 85"/>
              <a:gd name="T62" fmla="*/ 21 w 88"/>
              <a:gd name="T63" fmla="*/ 66 h 85"/>
              <a:gd name="T64" fmla="*/ 30 w 88"/>
              <a:gd name="T65" fmla="*/ 65 h 85"/>
              <a:gd name="T66" fmla="*/ 31 w 88"/>
              <a:gd name="T67" fmla="*/ 58 h 85"/>
              <a:gd name="T68" fmla="*/ 39 w 88"/>
              <a:gd name="T69" fmla="*/ 50 h 85"/>
              <a:gd name="T70" fmla="*/ 34 w 88"/>
              <a:gd name="T71" fmla="*/ 54 h 85"/>
              <a:gd name="T72" fmla="*/ 38 w 88"/>
              <a:gd name="T73" fmla="*/ 53 h 85"/>
              <a:gd name="T74" fmla="*/ 42 w 88"/>
              <a:gd name="T75" fmla="*/ 56 h 85"/>
              <a:gd name="T76" fmla="*/ 33 w 88"/>
              <a:gd name="T77" fmla="*/ 59 h 85"/>
              <a:gd name="T78" fmla="*/ 37 w 88"/>
              <a:gd name="T79" fmla="*/ 66 h 85"/>
              <a:gd name="T80" fmla="*/ 41 w 88"/>
              <a:gd name="T81" fmla="*/ 65 h 85"/>
              <a:gd name="T82" fmla="*/ 47 w 88"/>
              <a:gd name="T83" fmla="*/ 66 h 85"/>
              <a:gd name="T84" fmla="*/ 42 w 88"/>
              <a:gd name="T85" fmla="*/ 62 h 85"/>
              <a:gd name="T86" fmla="*/ 38 w 88"/>
              <a:gd name="T87" fmla="*/ 62 h 85"/>
              <a:gd name="T88" fmla="*/ 39 w 88"/>
              <a:gd name="T89" fmla="*/ 59 h 85"/>
              <a:gd name="T90" fmla="*/ 42 w 88"/>
              <a:gd name="T91" fmla="*/ 62 h 85"/>
              <a:gd name="T92" fmla="*/ 55 w 88"/>
              <a:gd name="T93" fmla="*/ 45 h 85"/>
              <a:gd name="T94" fmla="*/ 65 w 88"/>
              <a:gd name="T95" fmla="*/ 50 h 85"/>
              <a:gd name="T96" fmla="*/ 60 w 88"/>
              <a:gd name="T97" fmla="*/ 64 h 85"/>
              <a:gd name="T98" fmla="*/ 70 w 88"/>
              <a:gd name="T99" fmla="*/ 66 h 85"/>
              <a:gd name="T100" fmla="*/ 72 w 88"/>
              <a:gd name="T101" fmla="*/ 61 h 85"/>
              <a:gd name="T102" fmla="*/ 70 w 88"/>
              <a:gd name="T103" fmla="*/ 62 h 85"/>
              <a:gd name="T104" fmla="*/ 65 w 88"/>
              <a:gd name="T105" fmla="*/ 62 h 85"/>
              <a:gd name="T106" fmla="*/ 62 w 88"/>
              <a:gd name="T107" fmla="*/ 59 h 85"/>
              <a:gd name="T108" fmla="*/ 71 w 88"/>
              <a:gd name="T109" fmla="*/ 52 h 85"/>
              <a:gd name="T110" fmla="*/ 63 w 88"/>
              <a:gd name="T111" fmla="*/ 54 h 85"/>
              <a:gd name="T112" fmla="*/ 68 w 88"/>
              <a:gd name="T113" fmla="*/ 56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88" h="85">
                <a:moveTo>
                  <a:pt x="85" y="21"/>
                </a:moveTo>
                <a:cubicBezTo>
                  <a:pt x="62" y="21"/>
                  <a:pt x="62" y="21"/>
                  <a:pt x="62" y="21"/>
                </a:cubicBezTo>
                <a:cubicBezTo>
                  <a:pt x="62" y="20"/>
                  <a:pt x="62" y="19"/>
                  <a:pt x="62" y="18"/>
                </a:cubicBezTo>
                <a:cubicBezTo>
                  <a:pt x="62" y="13"/>
                  <a:pt x="62" y="9"/>
                  <a:pt x="61" y="6"/>
                </a:cubicBezTo>
                <a:cubicBezTo>
                  <a:pt x="60" y="2"/>
                  <a:pt x="58" y="0"/>
                  <a:pt x="54" y="0"/>
                </a:cubicBezTo>
                <a:cubicBezTo>
                  <a:pt x="51" y="0"/>
                  <a:pt x="49" y="2"/>
                  <a:pt x="48" y="6"/>
                </a:cubicBezTo>
                <a:cubicBezTo>
                  <a:pt x="47" y="9"/>
                  <a:pt x="47" y="13"/>
                  <a:pt x="47" y="18"/>
                </a:cubicBezTo>
                <a:cubicBezTo>
                  <a:pt x="47" y="19"/>
                  <a:pt x="47" y="20"/>
                  <a:pt x="47" y="21"/>
                </a:cubicBezTo>
                <a:cubicBezTo>
                  <a:pt x="44" y="21"/>
                  <a:pt x="44" y="21"/>
                  <a:pt x="44" y="21"/>
                </a:cubicBezTo>
                <a:cubicBezTo>
                  <a:pt x="44" y="20"/>
                  <a:pt x="44" y="19"/>
                  <a:pt x="44" y="18"/>
                </a:cubicBezTo>
                <a:cubicBezTo>
                  <a:pt x="44" y="13"/>
                  <a:pt x="43" y="9"/>
                  <a:pt x="42" y="6"/>
                </a:cubicBezTo>
                <a:cubicBezTo>
                  <a:pt x="41" y="2"/>
                  <a:pt x="39" y="0"/>
                  <a:pt x="36" y="0"/>
                </a:cubicBezTo>
                <a:cubicBezTo>
                  <a:pt x="33" y="0"/>
                  <a:pt x="31" y="2"/>
                  <a:pt x="30" y="6"/>
                </a:cubicBezTo>
                <a:cubicBezTo>
                  <a:pt x="29" y="9"/>
                  <a:pt x="28" y="13"/>
                  <a:pt x="28" y="18"/>
                </a:cubicBezTo>
                <a:cubicBezTo>
                  <a:pt x="28" y="19"/>
                  <a:pt x="28" y="20"/>
                  <a:pt x="29" y="21"/>
                </a:cubicBezTo>
                <a:cubicBezTo>
                  <a:pt x="2" y="21"/>
                  <a:pt x="2" y="21"/>
                  <a:pt x="2" y="21"/>
                </a:cubicBezTo>
                <a:cubicBezTo>
                  <a:pt x="1" y="21"/>
                  <a:pt x="0" y="22"/>
                  <a:pt x="0" y="23"/>
                </a:cubicBezTo>
                <a:cubicBezTo>
                  <a:pt x="0" y="83"/>
                  <a:pt x="0" y="83"/>
                  <a:pt x="0" y="83"/>
                </a:cubicBezTo>
                <a:cubicBezTo>
                  <a:pt x="0" y="84"/>
                  <a:pt x="1" y="85"/>
                  <a:pt x="2" y="85"/>
                </a:cubicBezTo>
                <a:cubicBezTo>
                  <a:pt x="85" y="85"/>
                  <a:pt x="85" y="85"/>
                  <a:pt x="85" y="85"/>
                </a:cubicBezTo>
                <a:cubicBezTo>
                  <a:pt x="87" y="85"/>
                  <a:pt x="88" y="84"/>
                  <a:pt x="88" y="83"/>
                </a:cubicBezTo>
                <a:cubicBezTo>
                  <a:pt x="88" y="23"/>
                  <a:pt x="88" y="23"/>
                  <a:pt x="88" y="23"/>
                </a:cubicBezTo>
                <a:cubicBezTo>
                  <a:pt x="88" y="22"/>
                  <a:pt x="87" y="21"/>
                  <a:pt x="85" y="21"/>
                </a:cubicBezTo>
                <a:close/>
                <a:moveTo>
                  <a:pt x="50" y="6"/>
                </a:moveTo>
                <a:cubicBezTo>
                  <a:pt x="51" y="3"/>
                  <a:pt x="53" y="2"/>
                  <a:pt x="54" y="2"/>
                </a:cubicBezTo>
                <a:cubicBezTo>
                  <a:pt x="54" y="2"/>
                  <a:pt x="54" y="2"/>
                  <a:pt x="54" y="2"/>
                </a:cubicBezTo>
                <a:cubicBezTo>
                  <a:pt x="56" y="2"/>
                  <a:pt x="57" y="3"/>
                  <a:pt x="58" y="6"/>
                </a:cubicBezTo>
                <a:cubicBezTo>
                  <a:pt x="59" y="9"/>
                  <a:pt x="60" y="13"/>
                  <a:pt x="60" y="18"/>
                </a:cubicBezTo>
                <a:cubicBezTo>
                  <a:pt x="60" y="19"/>
                  <a:pt x="60" y="20"/>
                  <a:pt x="60" y="21"/>
                </a:cubicBezTo>
                <a:cubicBezTo>
                  <a:pt x="49" y="21"/>
                  <a:pt x="49" y="21"/>
                  <a:pt x="49" y="21"/>
                </a:cubicBezTo>
                <a:cubicBezTo>
                  <a:pt x="49" y="20"/>
                  <a:pt x="49" y="19"/>
                  <a:pt x="49" y="18"/>
                </a:cubicBezTo>
                <a:cubicBezTo>
                  <a:pt x="49" y="13"/>
                  <a:pt x="49" y="9"/>
                  <a:pt x="50" y="6"/>
                </a:cubicBezTo>
                <a:close/>
                <a:moveTo>
                  <a:pt x="32" y="6"/>
                </a:moveTo>
                <a:cubicBezTo>
                  <a:pt x="33" y="3"/>
                  <a:pt x="34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8" y="2"/>
                  <a:pt x="39" y="3"/>
                  <a:pt x="40" y="6"/>
                </a:cubicBezTo>
                <a:cubicBezTo>
                  <a:pt x="41" y="9"/>
                  <a:pt x="41" y="13"/>
                  <a:pt x="41" y="18"/>
                </a:cubicBezTo>
                <a:cubicBezTo>
                  <a:pt x="41" y="19"/>
                  <a:pt x="41" y="20"/>
                  <a:pt x="41" y="21"/>
                </a:cubicBezTo>
                <a:cubicBezTo>
                  <a:pt x="31" y="21"/>
                  <a:pt x="31" y="21"/>
                  <a:pt x="31" y="21"/>
                </a:cubicBezTo>
                <a:cubicBezTo>
                  <a:pt x="31" y="20"/>
                  <a:pt x="31" y="19"/>
                  <a:pt x="31" y="18"/>
                </a:cubicBezTo>
                <a:cubicBezTo>
                  <a:pt x="31" y="13"/>
                  <a:pt x="31" y="9"/>
                  <a:pt x="32" y="6"/>
                </a:cubicBezTo>
                <a:close/>
                <a:moveTo>
                  <a:pt x="81" y="79"/>
                </a:moveTo>
                <a:cubicBezTo>
                  <a:pt x="81" y="79"/>
                  <a:pt x="80" y="79"/>
                  <a:pt x="80" y="79"/>
                </a:cubicBezTo>
                <a:cubicBezTo>
                  <a:pt x="8" y="79"/>
                  <a:pt x="8" y="79"/>
                  <a:pt x="8" y="79"/>
                </a:cubicBezTo>
                <a:cubicBezTo>
                  <a:pt x="7" y="79"/>
                  <a:pt x="7" y="79"/>
                  <a:pt x="7" y="79"/>
                </a:cubicBezTo>
                <a:cubicBezTo>
                  <a:pt x="7" y="31"/>
                  <a:pt x="7" y="31"/>
                  <a:pt x="7" y="31"/>
                </a:cubicBezTo>
                <a:cubicBezTo>
                  <a:pt x="7" y="31"/>
                  <a:pt x="7" y="30"/>
                  <a:pt x="8" y="30"/>
                </a:cubicBezTo>
                <a:cubicBezTo>
                  <a:pt x="30" y="30"/>
                  <a:pt x="30" y="30"/>
                  <a:pt x="30" y="30"/>
                </a:cubicBezTo>
                <a:cubicBezTo>
                  <a:pt x="31" y="30"/>
                  <a:pt x="31" y="30"/>
                  <a:pt x="31" y="30"/>
                </a:cubicBezTo>
                <a:cubicBezTo>
                  <a:pt x="32" y="30"/>
                  <a:pt x="32" y="30"/>
                  <a:pt x="32" y="30"/>
                </a:cubicBezTo>
                <a:cubicBezTo>
                  <a:pt x="40" y="30"/>
                  <a:pt x="40" y="30"/>
                  <a:pt x="40" y="30"/>
                </a:cubicBezTo>
                <a:cubicBezTo>
                  <a:pt x="41" y="30"/>
                  <a:pt x="41" y="30"/>
                  <a:pt x="41" y="30"/>
                </a:cubicBezTo>
                <a:cubicBezTo>
                  <a:pt x="42" y="30"/>
                  <a:pt x="42" y="30"/>
                  <a:pt x="42" y="30"/>
                </a:cubicBezTo>
                <a:cubicBezTo>
                  <a:pt x="48" y="30"/>
                  <a:pt x="48" y="30"/>
                  <a:pt x="48" y="30"/>
                </a:cubicBezTo>
                <a:cubicBezTo>
                  <a:pt x="49" y="30"/>
                  <a:pt x="49" y="30"/>
                  <a:pt x="49" y="30"/>
                </a:cubicBezTo>
                <a:cubicBezTo>
                  <a:pt x="51" y="30"/>
                  <a:pt x="51" y="30"/>
                  <a:pt x="51" y="30"/>
                </a:cubicBezTo>
                <a:cubicBezTo>
                  <a:pt x="58" y="30"/>
                  <a:pt x="58" y="30"/>
                  <a:pt x="58" y="30"/>
                </a:cubicBezTo>
                <a:cubicBezTo>
                  <a:pt x="59" y="30"/>
                  <a:pt x="59" y="30"/>
                  <a:pt x="59" y="30"/>
                </a:cubicBezTo>
                <a:cubicBezTo>
                  <a:pt x="61" y="30"/>
                  <a:pt x="61" y="30"/>
                  <a:pt x="61" y="30"/>
                </a:cubicBezTo>
                <a:cubicBezTo>
                  <a:pt x="80" y="30"/>
                  <a:pt x="80" y="30"/>
                  <a:pt x="80" y="30"/>
                </a:cubicBezTo>
                <a:cubicBezTo>
                  <a:pt x="80" y="30"/>
                  <a:pt x="81" y="31"/>
                  <a:pt x="81" y="31"/>
                </a:cubicBezTo>
                <a:cubicBezTo>
                  <a:pt x="81" y="79"/>
                  <a:pt x="81" y="79"/>
                  <a:pt x="81" y="79"/>
                </a:cubicBezTo>
                <a:close/>
                <a:moveTo>
                  <a:pt x="28" y="57"/>
                </a:moveTo>
                <a:cubicBezTo>
                  <a:pt x="28" y="57"/>
                  <a:pt x="27" y="56"/>
                  <a:pt x="27" y="56"/>
                </a:cubicBezTo>
                <a:cubicBezTo>
                  <a:pt x="26" y="56"/>
                  <a:pt x="26" y="56"/>
                  <a:pt x="25" y="56"/>
                </a:cubicBezTo>
                <a:cubicBezTo>
                  <a:pt x="24" y="56"/>
                  <a:pt x="24" y="56"/>
                  <a:pt x="24" y="55"/>
                </a:cubicBezTo>
                <a:cubicBezTo>
                  <a:pt x="23" y="55"/>
                  <a:pt x="23" y="55"/>
                  <a:pt x="23" y="55"/>
                </a:cubicBezTo>
                <a:cubicBezTo>
                  <a:pt x="23" y="54"/>
                  <a:pt x="24" y="54"/>
                  <a:pt x="24" y="54"/>
                </a:cubicBezTo>
                <a:cubicBezTo>
                  <a:pt x="25" y="53"/>
                  <a:pt x="25" y="53"/>
                  <a:pt x="26" y="53"/>
                </a:cubicBezTo>
                <a:cubicBezTo>
                  <a:pt x="26" y="53"/>
                  <a:pt x="27" y="53"/>
                  <a:pt x="27" y="54"/>
                </a:cubicBezTo>
                <a:cubicBezTo>
                  <a:pt x="28" y="54"/>
                  <a:pt x="28" y="54"/>
                  <a:pt x="29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55"/>
                  <a:pt x="30" y="55"/>
                  <a:pt x="30" y="55"/>
                </a:cubicBezTo>
                <a:cubicBezTo>
                  <a:pt x="31" y="55"/>
                  <a:pt x="31" y="55"/>
                  <a:pt x="31" y="55"/>
                </a:cubicBezTo>
                <a:cubicBezTo>
                  <a:pt x="31" y="51"/>
                  <a:pt x="31" y="51"/>
                  <a:pt x="31" y="51"/>
                </a:cubicBezTo>
                <a:cubicBezTo>
                  <a:pt x="30" y="51"/>
                  <a:pt x="29" y="51"/>
                  <a:pt x="29" y="50"/>
                </a:cubicBezTo>
                <a:cubicBezTo>
                  <a:pt x="28" y="50"/>
                  <a:pt x="27" y="50"/>
                  <a:pt x="26" y="50"/>
                </a:cubicBezTo>
                <a:cubicBezTo>
                  <a:pt x="25" y="50"/>
                  <a:pt x="24" y="50"/>
                  <a:pt x="23" y="51"/>
                </a:cubicBezTo>
                <a:cubicBezTo>
                  <a:pt x="22" y="51"/>
                  <a:pt x="21" y="51"/>
                  <a:pt x="20" y="52"/>
                </a:cubicBezTo>
                <a:cubicBezTo>
                  <a:pt x="20" y="52"/>
                  <a:pt x="19" y="53"/>
                  <a:pt x="19" y="53"/>
                </a:cubicBezTo>
                <a:cubicBezTo>
                  <a:pt x="19" y="54"/>
                  <a:pt x="19" y="54"/>
                  <a:pt x="19" y="55"/>
                </a:cubicBezTo>
                <a:cubicBezTo>
                  <a:pt x="19" y="56"/>
                  <a:pt x="19" y="57"/>
                  <a:pt x="20" y="58"/>
                </a:cubicBezTo>
                <a:cubicBezTo>
                  <a:pt x="20" y="59"/>
                  <a:pt x="21" y="59"/>
                  <a:pt x="22" y="60"/>
                </a:cubicBezTo>
                <a:cubicBezTo>
                  <a:pt x="23" y="60"/>
                  <a:pt x="23" y="60"/>
                  <a:pt x="24" y="60"/>
                </a:cubicBezTo>
                <a:cubicBezTo>
                  <a:pt x="24" y="60"/>
                  <a:pt x="25" y="60"/>
                  <a:pt x="25" y="60"/>
                </a:cubicBezTo>
                <a:cubicBezTo>
                  <a:pt x="26" y="60"/>
                  <a:pt x="26" y="61"/>
                  <a:pt x="26" y="61"/>
                </a:cubicBezTo>
                <a:cubicBezTo>
                  <a:pt x="27" y="62"/>
                  <a:pt x="27" y="62"/>
                  <a:pt x="27" y="62"/>
                </a:cubicBezTo>
                <a:cubicBezTo>
                  <a:pt x="27" y="62"/>
                  <a:pt x="26" y="62"/>
                  <a:pt x="26" y="62"/>
                </a:cubicBezTo>
                <a:cubicBezTo>
                  <a:pt x="25" y="63"/>
                  <a:pt x="25" y="63"/>
                  <a:pt x="24" y="63"/>
                </a:cubicBezTo>
                <a:cubicBezTo>
                  <a:pt x="24" y="63"/>
                  <a:pt x="23" y="63"/>
                  <a:pt x="22" y="63"/>
                </a:cubicBezTo>
                <a:cubicBezTo>
                  <a:pt x="22" y="62"/>
                  <a:pt x="21" y="62"/>
                  <a:pt x="21" y="62"/>
                </a:cubicBezTo>
                <a:cubicBezTo>
                  <a:pt x="20" y="62"/>
                  <a:pt x="20" y="62"/>
                  <a:pt x="20" y="61"/>
                </a:cubicBezTo>
                <a:cubicBezTo>
                  <a:pt x="19" y="61"/>
                  <a:pt x="19" y="61"/>
                  <a:pt x="19" y="61"/>
                </a:cubicBezTo>
                <a:cubicBezTo>
                  <a:pt x="19" y="61"/>
                  <a:pt x="19" y="61"/>
                  <a:pt x="19" y="61"/>
                </a:cubicBezTo>
                <a:cubicBezTo>
                  <a:pt x="19" y="65"/>
                  <a:pt x="19" y="65"/>
                  <a:pt x="19" y="65"/>
                </a:cubicBezTo>
                <a:cubicBezTo>
                  <a:pt x="19" y="65"/>
                  <a:pt x="20" y="65"/>
                  <a:pt x="21" y="66"/>
                </a:cubicBezTo>
                <a:cubicBezTo>
                  <a:pt x="22" y="66"/>
                  <a:pt x="23" y="66"/>
                  <a:pt x="24" y="66"/>
                </a:cubicBezTo>
                <a:cubicBezTo>
                  <a:pt x="25" y="66"/>
                  <a:pt x="26" y="66"/>
                  <a:pt x="27" y="66"/>
                </a:cubicBezTo>
                <a:cubicBezTo>
                  <a:pt x="28" y="65"/>
                  <a:pt x="29" y="65"/>
                  <a:pt x="30" y="65"/>
                </a:cubicBezTo>
                <a:cubicBezTo>
                  <a:pt x="30" y="64"/>
                  <a:pt x="31" y="64"/>
                  <a:pt x="31" y="63"/>
                </a:cubicBezTo>
                <a:cubicBezTo>
                  <a:pt x="31" y="62"/>
                  <a:pt x="31" y="62"/>
                  <a:pt x="31" y="61"/>
                </a:cubicBezTo>
                <a:cubicBezTo>
                  <a:pt x="31" y="60"/>
                  <a:pt x="31" y="59"/>
                  <a:pt x="31" y="58"/>
                </a:cubicBezTo>
                <a:cubicBezTo>
                  <a:pt x="30" y="58"/>
                  <a:pt x="29" y="57"/>
                  <a:pt x="28" y="57"/>
                </a:cubicBezTo>
                <a:close/>
                <a:moveTo>
                  <a:pt x="45" y="51"/>
                </a:moveTo>
                <a:cubicBezTo>
                  <a:pt x="44" y="51"/>
                  <a:pt x="42" y="50"/>
                  <a:pt x="39" y="50"/>
                </a:cubicBezTo>
                <a:cubicBezTo>
                  <a:pt x="38" y="50"/>
                  <a:pt x="37" y="50"/>
                  <a:pt x="36" y="50"/>
                </a:cubicBezTo>
                <a:cubicBezTo>
                  <a:pt x="35" y="51"/>
                  <a:pt x="34" y="51"/>
                  <a:pt x="34" y="51"/>
                </a:cubicBezTo>
                <a:cubicBezTo>
                  <a:pt x="34" y="54"/>
                  <a:pt x="34" y="54"/>
                  <a:pt x="34" y="54"/>
                </a:cubicBezTo>
                <a:cubicBezTo>
                  <a:pt x="34" y="54"/>
                  <a:pt x="34" y="54"/>
                  <a:pt x="34" y="54"/>
                </a:cubicBezTo>
                <a:cubicBezTo>
                  <a:pt x="35" y="54"/>
                  <a:pt x="36" y="54"/>
                  <a:pt x="36" y="54"/>
                </a:cubicBezTo>
                <a:cubicBezTo>
                  <a:pt x="37" y="54"/>
                  <a:pt x="38" y="53"/>
                  <a:pt x="38" y="53"/>
                </a:cubicBezTo>
                <a:cubicBezTo>
                  <a:pt x="40" y="53"/>
                  <a:pt x="41" y="54"/>
                  <a:pt x="41" y="54"/>
                </a:cubicBezTo>
                <a:cubicBezTo>
                  <a:pt x="42" y="54"/>
                  <a:pt x="42" y="55"/>
                  <a:pt x="42" y="56"/>
                </a:cubicBezTo>
                <a:cubicBezTo>
                  <a:pt x="42" y="56"/>
                  <a:pt x="42" y="56"/>
                  <a:pt x="42" y="56"/>
                </a:cubicBezTo>
                <a:cubicBezTo>
                  <a:pt x="41" y="56"/>
                  <a:pt x="39" y="56"/>
                  <a:pt x="38" y="56"/>
                </a:cubicBezTo>
                <a:cubicBezTo>
                  <a:pt x="37" y="56"/>
                  <a:pt x="36" y="57"/>
                  <a:pt x="35" y="57"/>
                </a:cubicBezTo>
                <a:cubicBezTo>
                  <a:pt x="34" y="57"/>
                  <a:pt x="34" y="58"/>
                  <a:pt x="33" y="59"/>
                </a:cubicBezTo>
                <a:cubicBezTo>
                  <a:pt x="33" y="59"/>
                  <a:pt x="33" y="60"/>
                  <a:pt x="33" y="61"/>
                </a:cubicBezTo>
                <a:cubicBezTo>
                  <a:pt x="33" y="63"/>
                  <a:pt x="33" y="64"/>
                  <a:pt x="34" y="65"/>
                </a:cubicBezTo>
                <a:cubicBezTo>
                  <a:pt x="35" y="66"/>
                  <a:pt x="36" y="66"/>
                  <a:pt x="37" y="66"/>
                </a:cubicBezTo>
                <a:cubicBezTo>
                  <a:pt x="38" y="66"/>
                  <a:pt x="39" y="66"/>
                  <a:pt x="39" y="66"/>
                </a:cubicBezTo>
                <a:cubicBezTo>
                  <a:pt x="39" y="66"/>
                  <a:pt x="40" y="66"/>
                  <a:pt x="40" y="65"/>
                </a:cubicBezTo>
                <a:cubicBezTo>
                  <a:pt x="41" y="65"/>
                  <a:pt x="41" y="65"/>
                  <a:pt x="41" y="65"/>
                </a:cubicBezTo>
                <a:cubicBezTo>
                  <a:pt x="42" y="64"/>
                  <a:pt x="42" y="64"/>
                  <a:pt x="42" y="64"/>
                </a:cubicBezTo>
                <a:cubicBezTo>
                  <a:pt x="42" y="66"/>
                  <a:pt x="42" y="66"/>
                  <a:pt x="42" y="66"/>
                </a:cubicBezTo>
                <a:cubicBezTo>
                  <a:pt x="47" y="66"/>
                  <a:pt x="47" y="66"/>
                  <a:pt x="47" y="66"/>
                </a:cubicBezTo>
                <a:cubicBezTo>
                  <a:pt x="47" y="55"/>
                  <a:pt x="47" y="55"/>
                  <a:pt x="47" y="55"/>
                </a:cubicBezTo>
                <a:cubicBezTo>
                  <a:pt x="47" y="54"/>
                  <a:pt x="46" y="52"/>
                  <a:pt x="45" y="51"/>
                </a:cubicBezTo>
                <a:close/>
                <a:moveTo>
                  <a:pt x="42" y="62"/>
                </a:moveTo>
                <a:cubicBezTo>
                  <a:pt x="42" y="62"/>
                  <a:pt x="41" y="62"/>
                  <a:pt x="41" y="62"/>
                </a:cubicBezTo>
                <a:cubicBezTo>
                  <a:pt x="40" y="63"/>
                  <a:pt x="40" y="63"/>
                  <a:pt x="40" y="63"/>
                </a:cubicBezTo>
                <a:cubicBezTo>
                  <a:pt x="39" y="63"/>
                  <a:pt x="38" y="63"/>
                  <a:pt x="38" y="62"/>
                </a:cubicBezTo>
                <a:cubicBezTo>
                  <a:pt x="38" y="62"/>
                  <a:pt x="37" y="62"/>
                  <a:pt x="37" y="61"/>
                </a:cubicBezTo>
                <a:cubicBezTo>
                  <a:pt x="37" y="60"/>
                  <a:pt x="37" y="60"/>
                  <a:pt x="38" y="60"/>
                </a:cubicBezTo>
                <a:cubicBezTo>
                  <a:pt x="38" y="59"/>
                  <a:pt x="38" y="59"/>
                  <a:pt x="39" y="59"/>
                </a:cubicBezTo>
                <a:cubicBezTo>
                  <a:pt x="39" y="59"/>
                  <a:pt x="40" y="59"/>
                  <a:pt x="40" y="59"/>
                </a:cubicBezTo>
                <a:cubicBezTo>
                  <a:pt x="41" y="59"/>
                  <a:pt x="41" y="59"/>
                  <a:pt x="42" y="59"/>
                </a:cubicBezTo>
                <a:lnTo>
                  <a:pt x="42" y="62"/>
                </a:lnTo>
                <a:close/>
                <a:moveTo>
                  <a:pt x="50" y="66"/>
                </a:moveTo>
                <a:cubicBezTo>
                  <a:pt x="55" y="66"/>
                  <a:pt x="55" y="66"/>
                  <a:pt x="55" y="66"/>
                </a:cubicBezTo>
                <a:cubicBezTo>
                  <a:pt x="55" y="45"/>
                  <a:pt x="55" y="45"/>
                  <a:pt x="55" y="45"/>
                </a:cubicBezTo>
                <a:cubicBezTo>
                  <a:pt x="50" y="45"/>
                  <a:pt x="50" y="45"/>
                  <a:pt x="50" y="45"/>
                </a:cubicBezTo>
                <a:lnTo>
                  <a:pt x="50" y="66"/>
                </a:lnTo>
                <a:close/>
                <a:moveTo>
                  <a:pt x="65" y="50"/>
                </a:moveTo>
                <a:cubicBezTo>
                  <a:pt x="63" y="50"/>
                  <a:pt x="61" y="51"/>
                  <a:pt x="59" y="52"/>
                </a:cubicBezTo>
                <a:cubicBezTo>
                  <a:pt x="58" y="54"/>
                  <a:pt x="57" y="56"/>
                  <a:pt x="57" y="58"/>
                </a:cubicBezTo>
                <a:cubicBezTo>
                  <a:pt x="57" y="61"/>
                  <a:pt x="58" y="63"/>
                  <a:pt x="60" y="64"/>
                </a:cubicBezTo>
                <a:cubicBezTo>
                  <a:pt x="61" y="65"/>
                  <a:pt x="63" y="66"/>
                  <a:pt x="66" y="66"/>
                </a:cubicBezTo>
                <a:cubicBezTo>
                  <a:pt x="67" y="66"/>
                  <a:pt x="68" y="66"/>
                  <a:pt x="68" y="66"/>
                </a:cubicBezTo>
                <a:cubicBezTo>
                  <a:pt x="69" y="66"/>
                  <a:pt x="69" y="66"/>
                  <a:pt x="70" y="66"/>
                </a:cubicBezTo>
                <a:cubicBezTo>
                  <a:pt x="70" y="65"/>
                  <a:pt x="71" y="65"/>
                  <a:pt x="71" y="65"/>
                </a:cubicBezTo>
                <a:cubicBezTo>
                  <a:pt x="71" y="65"/>
                  <a:pt x="72" y="65"/>
                  <a:pt x="72" y="65"/>
                </a:cubicBezTo>
                <a:cubicBezTo>
                  <a:pt x="72" y="61"/>
                  <a:pt x="72" y="61"/>
                  <a:pt x="72" y="61"/>
                </a:cubicBezTo>
                <a:cubicBezTo>
                  <a:pt x="72" y="61"/>
                  <a:pt x="72" y="61"/>
                  <a:pt x="72" y="61"/>
                </a:cubicBezTo>
                <a:cubicBezTo>
                  <a:pt x="71" y="61"/>
                  <a:pt x="71" y="61"/>
                  <a:pt x="71" y="61"/>
                </a:cubicBezTo>
                <a:cubicBezTo>
                  <a:pt x="70" y="62"/>
                  <a:pt x="70" y="62"/>
                  <a:pt x="70" y="62"/>
                </a:cubicBezTo>
                <a:cubicBezTo>
                  <a:pt x="69" y="62"/>
                  <a:pt x="69" y="62"/>
                  <a:pt x="68" y="62"/>
                </a:cubicBezTo>
                <a:cubicBezTo>
                  <a:pt x="68" y="63"/>
                  <a:pt x="67" y="63"/>
                  <a:pt x="67" y="63"/>
                </a:cubicBezTo>
                <a:cubicBezTo>
                  <a:pt x="66" y="63"/>
                  <a:pt x="65" y="63"/>
                  <a:pt x="65" y="62"/>
                </a:cubicBezTo>
                <a:cubicBezTo>
                  <a:pt x="64" y="62"/>
                  <a:pt x="64" y="62"/>
                  <a:pt x="64" y="62"/>
                </a:cubicBezTo>
                <a:cubicBezTo>
                  <a:pt x="63" y="62"/>
                  <a:pt x="63" y="61"/>
                  <a:pt x="63" y="61"/>
                </a:cubicBezTo>
                <a:cubicBezTo>
                  <a:pt x="62" y="60"/>
                  <a:pt x="62" y="60"/>
                  <a:pt x="62" y="59"/>
                </a:cubicBezTo>
                <a:cubicBezTo>
                  <a:pt x="72" y="59"/>
                  <a:pt x="72" y="59"/>
                  <a:pt x="72" y="59"/>
                </a:cubicBezTo>
                <a:cubicBezTo>
                  <a:pt x="72" y="57"/>
                  <a:pt x="72" y="57"/>
                  <a:pt x="72" y="57"/>
                </a:cubicBezTo>
                <a:cubicBezTo>
                  <a:pt x="72" y="55"/>
                  <a:pt x="72" y="53"/>
                  <a:pt x="71" y="52"/>
                </a:cubicBezTo>
                <a:cubicBezTo>
                  <a:pt x="69" y="51"/>
                  <a:pt x="68" y="50"/>
                  <a:pt x="65" y="50"/>
                </a:cubicBezTo>
                <a:close/>
                <a:moveTo>
                  <a:pt x="62" y="56"/>
                </a:moveTo>
                <a:cubicBezTo>
                  <a:pt x="62" y="55"/>
                  <a:pt x="62" y="54"/>
                  <a:pt x="63" y="54"/>
                </a:cubicBezTo>
                <a:cubicBezTo>
                  <a:pt x="63" y="53"/>
                  <a:pt x="64" y="53"/>
                  <a:pt x="65" y="53"/>
                </a:cubicBezTo>
                <a:cubicBezTo>
                  <a:pt x="66" y="53"/>
                  <a:pt x="67" y="53"/>
                  <a:pt x="67" y="54"/>
                </a:cubicBezTo>
                <a:cubicBezTo>
                  <a:pt x="67" y="54"/>
                  <a:pt x="68" y="55"/>
                  <a:pt x="68" y="56"/>
                </a:cubicBezTo>
                <a:lnTo>
                  <a:pt x="62" y="5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7" name="Freeform 25"/>
          <p:cNvSpPr>
            <a:spLocks/>
          </p:cNvSpPr>
          <p:nvPr/>
        </p:nvSpPr>
        <p:spPr bwMode="auto">
          <a:xfrm>
            <a:off x="2810653" y="5587109"/>
            <a:ext cx="162025" cy="29847"/>
          </a:xfrm>
          <a:custGeom>
            <a:avLst/>
            <a:gdLst>
              <a:gd name="T0" fmla="*/ 0 w 48"/>
              <a:gd name="T1" fmla="*/ 9 h 9"/>
              <a:gd name="T2" fmla="*/ 0 w 48"/>
              <a:gd name="T3" fmla="*/ 9 h 9"/>
              <a:gd name="T4" fmla="*/ 7 w 48"/>
              <a:gd name="T5" fmla="*/ 0 h 9"/>
              <a:gd name="T6" fmla="*/ 42 w 48"/>
              <a:gd name="T7" fmla="*/ 0 h 9"/>
              <a:gd name="T8" fmla="*/ 48 w 48"/>
              <a:gd name="T9" fmla="*/ 9 h 9"/>
              <a:gd name="T10" fmla="*/ 0 w 48"/>
              <a:gd name="T11" fmla="*/ 9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8" h="9">
                <a:moveTo>
                  <a:pt x="0" y="9"/>
                </a:moveTo>
                <a:cubicBezTo>
                  <a:pt x="0" y="9"/>
                  <a:pt x="0" y="9"/>
                  <a:pt x="0" y="9"/>
                </a:cubicBezTo>
                <a:cubicBezTo>
                  <a:pt x="0" y="4"/>
                  <a:pt x="3" y="0"/>
                  <a:pt x="7" y="0"/>
                </a:cubicBezTo>
                <a:cubicBezTo>
                  <a:pt x="42" y="0"/>
                  <a:pt x="42" y="0"/>
                  <a:pt x="42" y="0"/>
                </a:cubicBezTo>
                <a:cubicBezTo>
                  <a:pt x="45" y="0"/>
                  <a:pt x="48" y="4"/>
                  <a:pt x="48" y="9"/>
                </a:cubicBezTo>
                <a:lnTo>
                  <a:pt x="0" y="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8" name="Freeform 26"/>
          <p:cNvSpPr>
            <a:spLocks/>
          </p:cNvSpPr>
          <p:nvPr/>
        </p:nvSpPr>
        <p:spPr bwMode="auto">
          <a:xfrm>
            <a:off x="2867504" y="5572896"/>
            <a:ext cx="51166" cy="9949"/>
          </a:xfrm>
          <a:custGeom>
            <a:avLst/>
            <a:gdLst>
              <a:gd name="T0" fmla="*/ 0 w 15"/>
              <a:gd name="T1" fmla="*/ 3 h 3"/>
              <a:gd name="T2" fmla="*/ 0 w 15"/>
              <a:gd name="T3" fmla="*/ 3 h 3"/>
              <a:gd name="T4" fmla="*/ 3 w 15"/>
              <a:gd name="T5" fmla="*/ 0 h 3"/>
              <a:gd name="T6" fmla="*/ 12 w 15"/>
              <a:gd name="T7" fmla="*/ 0 h 3"/>
              <a:gd name="T8" fmla="*/ 15 w 15"/>
              <a:gd name="T9" fmla="*/ 3 h 3"/>
              <a:gd name="T10" fmla="*/ 0 w 15"/>
              <a:gd name="T11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5" h="3">
                <a:moveTo>
                  <a:pt x="0" y="3"/>
                </a:moveTo>
                <a:cubicBezTo>
                  <a:pt x="0" y="3"/>
                  <a:pt x="0" y="3"/>
                  <a:pt x="0" y="3"/>
                </a:cubicBezTo>
                <a:cubicBezTo>
                  <a:pt x="0" y="2"/>
                  <a:pt x="1" y="0"/>
                  <a:pt x="3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13" y="0"/>
                  <a:pt x="15" y="2"/>
                  <a:pt x="15" y="3"/>
                </a:cubicBezTo>
                <a:lnTo>
                  <a:pt x="0" y="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9" name="Freeform 27"/>
          <p:cNvSpPr>
            <a:spLocks noEditPoints="1"/>
          </p:cNvSpPr>
          <p:nvPr/>
        </p:nvSpPr>
        <p:spPr bwMode="auto">
          <a:xfrm>
            <a:off x="2813496" y="5624062"/>
            <a:ext cx="154919" cy="214612"/>
          </a:xfrm>
          <a:custGeom>
            <a:avLst/>
            <a:gdLst>
              <a:gd name="T0" fmla="*/ 45 w 46"/>
              <a:gd name="T1" fmla="*/ 0 h 64"/>
              <a:gd name="T2" fmla="*/ 2 w 46"/>
              <a:gd name="T3" fmla="*/ 0 h 64"/>
              <a:gd name="T4" fmla="*/ 0 w 46"/>
              <a:gd name="T5" fmla="*/ 6 h 64"/>
              <a:gd name="T6" fmla="*/ 0 w 46"/>
              <a:gd name="T7" fmla="*/ 52 h 64"/>
              <a:gd name="T8" fmla="*/ 12 w 46"/>
              <a:gd name="T9" fmla="*/ 64 h 64"/>
              <a:gd name="T10" fmla="*/ 35 w 46"/>
              <a:gd name="T11" fmla="*/ 64 h 64"/>
              <a:gd name="T12" fmla="*/ 46 w 46"/>
              <a:gd name="T13" fmla="*/ 52 h 64"/>
              <a:gd name="T14" fmla="*/ 46 w 46"/>
              <a:gd name="T15" fmla="*/ 6 h 64"/>
              <a:gd name="T16" fmla="*/ 45 w 46"/>
              <a:gd name="T17" fmla="*/ 0 h 64"/>
              <a:gd name="T18" fmla="*/ 12 w 46"/>
              <a:gd name="T19" fmla="*/ 49 h 64"/>
              <a:gd name="T20" fmla="*/ 9 w 46"/>
              <a:gd name="T21" fmla="*/ 52 h 64"/>
              <a:gd name="T22" fmla="*/ 7 w 46"/>
              <a:gd name="T23" fmla="*/ 49 h 64"/>
              <a:gd name="T24" fmla="*/ 7 w 46"/>
              <a:gd name="T25" fmla="*/ 25 h 64"/>
              <a:gd name="T26" fmla="*/ 9 w 46"/>
              <a:gd name="T27" fmla="*/ 22 h 64"/>
              <a:gd name="T28" fmla="*/ 12 w 46"/>
              <a:gd name="T29" fmla="*/ 25 h 64"/>
              <a:gd name="T30" fmla="*/ 12 w 46"/>
              <a:gd name="T31" fmla="*/ 49 h 64"/>
              <a:gd name="T32" fmla="*/ 21 w 46"/>
              <a:gd name="T33" fmla="*/ 49 h 64"/>
              <a:gd name="T34" fmla="*/ 19 w 46"/>
              <a:gd name="T35" fmla="*/ 52 h 64"/>
              <a:gd name="T36" fmla="*/ 16 w 46"/>
              <a:gd name="T37" fmla="*/ 49 h 64"/>
              <a:gd name="T38" fmla="*/ 16 w 46"/>
              <a:gd name="T39" fmla="*/ 12 h 64"/>
              <a:gd name="T40" fmla="*/ 19 w 46"/>
              <a:gd name="T41" fmla="*/ 9 h 64"/>
              <a:gd name="T42" fmla="*/ 21 w 46"/>
              <a:gd name="T43" fmla="*/ 12 h 64"/>
              <a:gd name="T44" fmla="*/ 21 w 46"/>
              <a:gd name="T45" fmla="*/ 49 h 64"/>
              <a:gd name="T46" fmla="*/ 30 w 46"/>
              <a:gd name="T47" fmla="*/ 49 h 64"/>
              <a:gd name="T48" fmla="*/ 28 w 46"/>
              <a:gd name="T49" fmla="*/ 52 h 64"/>
              <a:gd name="T50" fmla="*/ 26 w 46"/>
              <a:gd name="T51" fmla="*/ 49 h 64"/>
              <a:gd name="T52" fmla="*/ 26 w 46"/>
              <a:gd name="T53" fmla="*/ 12 h 64"/>
              <a:gd name="T54" fmla="*/ 28 w 46"/>
              <a:gd name="T55" fmla="*/ 9 h 64"/>
              <a:gd name="T56" fmla="*/ 30 w 46"/>
              <a:gd name="T57" fmla="*/ 12 h 64"/>
              <a:gd name="T58" fmla="*/ 30 w 46"/>
              <a:gd name="T59" fmla="*/ 49 h 64"/>
              <a:gd name="T60" fmla="*/ 40 w 46"/>
              <a:gd name="T61" fmla="*/ 49 h 64"/>
              <a:gd name="T62" fmla="*/ 37 w 46"/>
              <a:gd name="T63" fmla="*/ 52 h 64"/>
              <a:gd name="T64" fmla="*/ 35 w 46"/>
              <a:gd name="T65" fmla="*/ 49 h 64"/>
              <a:gd name="T66" fmla="*/ 35 w 46"/>
              <a:gd name="T67" fmla="*/ 25 h 64"/>
              <a:gd name="T68" fmla="*/ 37 w 46"/>
              <a:gd name="T69" fmla="*/ 22 h 64"/>
              <a:gd name="T70" fmla="*/ 40 w 46"/>
              <a:gd name="T71" fmla="*/ 25 h 64"/>
              <a:gd name="T72" fmla="*/ 40 w 46"/>
              <a:gd name="T73" fmla="*/ 49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46" h="64">
                <a:moveTo>
                  <a:pt x="45" y="0"/>
                </a:moveTo>
                <a:cubicBezTo>
                  <a:pt x="2" y="0"/>
                  <a:pt x="2" y="0"/>
                  <a:pt x="2" y="0"/>
                </a:cubicBezTo>
                <a:cubicBezTo>
                  <a:pt x="1" y="2"/>
                  <a:pt x="0" y="4"/>
                  <a:pt x="0" y="6"/>
                </a:cubicBezTo>
                <a:cubicBezTo>
                  <a:pt x="0" y="52"/>
                  <a:pt x="0" y="52"/>
                  <a:pt x="0" y="52"/>
                </a:cubicBezTo>
                <a:cubicBezTo>
                  <a:pt x="0" y="58"/>
                  <a:pt x="6" y="64"/>
                  <a:pt x="12" y="64"/>
                </a:cubicBezTo>
                <a:cubicBezTo>
                  <a:pt x="35" y="64"/>
                  <a:pt x="35" y="64"/>
                  <a:pt x="35" y="64"/>
                </a:cubicBezTo>
                <a:cubicBezTo>
                  <a:pt x="41" y="64"/>
                  <a:pt x="46" y="58"/>
                  <a:pt x="46" y="52"/>
                </a:cubicBezTo>
                <a:cubicBezTo>
                  <a:pt x="46" y="6"/>
                  <a:pt x="46" y="6"/>
                  <a:pt x="46" y="6"/>
                </a:cubicBezTo>
                <a:cubicBezTo>
                  <a:pt x="46" y="4"/>
                  <a:pt x="46" y="2"/>
                  <a:pt x="45" y="0"/>
                </a:cubicBezTo>
                <a:close/>
                <a:moveTo>
                  <a:pt x="12" y="49"/>
                </a:moveTo>
                <a:cubicBezTo>
                  <a:pt x="12" y="51"/>
                  <a:pt x="11" y="52"/>
                  <a:pt x="9" y="52"/>
                </a:cubicBezTo>
                <a:cubicBezTo>
                  <a:pt x="8" y="52"/>
                  <a:pt x="7" y="51"/>
                  <a:pt x="7" y="49"/>
                </a:cubicBezTo>
                <a:cubicBezTo>
                  <a:pt x="7" y="25"/>
                  <a:pt x="7" y="25"/>
                  <a:pt x="7" y="25"/>
                </a:cubicBezTo>
                <a:cubicBezTo>
                  <a:pt x="7" y="23"/>
                  <a:pt x="8" y="22"/>
                  <a:pt x="9" y="22"/>
                </a:cubicBezTo>
                <a:cubicBezTo>
                  <a:pt x="11" y="22"/>
                  <a:pt x="12" y="23"/>
                  <a:pt x="12" y="25"/>
                </a:cubicBezTo>
                <a:lnTo>
                  <a:pt x="12" y="49"/>
                </a:lnTo>
                <a:close/>
                <a:moveTo>
                  <a:pt x="21" y="49"/>
                </a:moveTo>
                <a:cubicBezTo>
                  <a:pt x="21" y="51"/>
                  <a:pt x="20" y="52"/>
                  <a:pt x="19" y="52"/>
                </a:cubicBezTo>
                <a:cubicBezTo>
                  <a:pt x="17" y="52"/>
                  <a:pt x="16" y="51"/>
                  <a:pt x="16" y="49"/>
                </a:cubicBezTo>
                <a:cubicBezTo>
                  <a:pt x="16" y="12"/>
                  <a:pt x="16" y="12"/>
                  <a:pt x="16" y="12"/>
                </a:cubicBezTo>
                <a:cubicBezTo>
                  <a:pt x="16" y="11"/>
                  <a:pt x="17" y="9"/>
                  <a:pt x="19" y="9"/>
                </a:cubicBezTo>
                <a:cubicBezTo>
                  <a:pt x="20" y="9"/>
                  <a:pt x="21" y="11"/>
                  <a:pt x="21" y="12"/>
                </a:cubicBezTo>
                <a:lnTo>
                  <a:pt x="21" y="49"/>
                </a:lnTo>
                <a:close/>
                <a:moveTo>
                  <a:pt x="30" y="49"/>
                </a:moveTo>
                <a:cubicBezTo>
                  <a:pt x="30" y="51"/>
                  <a:pt x="29" y="52"/>
                  <a:pt x="28" y="52"/>
                </a:cubicBezTo>
                <a:cubicBezTo>
                  <a:pt x="27" y="52"/>
                  <a:pt x="26" y="51"/>
                  <a:pt x="26" y="49"/>
                </a:cubicBezTo>
                <a:cubicBezTo>
                  <a:pt x="26" y="12"/>
                  <a:pt x="26" y="12"/>
                  <a:pt x="26" y="12"/>
                </a:cubicBezTo>
                <a:cubicBezTo>
                  <a:pt x="26" y="11"/>
                  <a:pt x="27" y="9"/>
                  <a:pt x="28" y="9"/>
                </a:cubicBezTo>
                <a:cubicBezTo>
                  <a:pt x="29" y="9"/>
                  <a:pt x="30" y="11"/>
                  <a:pt x="30" y="12"/>
                </a:cubicBezTo>
                <a:lnTo>
                  <a:pt x="30" y="49"/>
                </a:lnTo>
                <a:close/>
                <a:moveTo>
                  <a:pt x="40" y="49"/>
                </a:moveTo>
                <a:cubicBezTo>
                  <a:pt x="40" y="51"/>
                  <a:pt x="39" y="52"/>
                  <a:pt x="37" y="52"/>
                </a:cubicBezTo>
                <a:cubicBezTo>
                  <a:pt x="36" y="52"/>
                  <a:pt x="35" y="51"/>
                  <a:pt x="35" y="49"/>
                </a:cubicBezTo>
                <a:cubicBezTo>
                  <a:pt x="35" y="25"/>
                  <a:pt x="35" y="25"/>
                  <a:pt x="35" y="25"/>
                </a:cubicBezTo>
                <a:cubicBezTo>
                  <a:pt x="35" y="23"/>
                  <a:pt x="36" y="22"/>
                  <a:pt x="37" y="22"/>
                </a:cubicBezTo>
                <a:cubicBezTo>
                  <a:pt x="39" y="22"/>
                  <a:pt x="40" y="23"/>
                  <a:pt x="40" y="25"/>
                </a:cubicBezTo>
                <a:lnTo>
                  <a:pt x="40" y="4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0" name="Freeform 28"/>
          <p:cNvSpPr>
            <a:spLocks/>
          </p:cNvSpPr>
          <p:nvPr/>
        </p:nvSpPr>
        <p:spPr bwMode="auto">
          <a:xfrm>
            <a:off x="3329417" y="5634010"/>
            <a:ext cx="83855" cy="154919"/>
          </a:xfrm>
          <a:custGeom>
            <a:avLst/>
            <a:gdLst>
              <a:gd name="T0" fmla="*/ 0 w 25"/>
              <a:gd name="T1" fmla="*/ 2 h 46"/>
              <a:gd name="T2" fmla="*/ 0 w 25"/>
              <a:gd name="T3" fmla="*/ 2 h 46"/>
              <a:gd name="T4" fmla="*/ 11 w 25"/>
              <a:gd name="T5" fmla="*/ 5 h 46"/>
              <a:gd name="T6" fmla="*/ 23 w 25"/>
              <a:gd name="T7" fmla="*/ 37 h 46"/>
              <a:gd name="T8" fmla="*/ 18 w 25"/>
              <a:gd name="T9" fmla="*/ 46 h 46"/>
              <a:gd name="T10" fmla="*/ 0 w 25"/>
              <a:gd name="T11" fmla="*/ 2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5" h="46">
                <a:moveTo>
                  <a:pt x="0" y="2"/>
                </a:moveTo>
                <a:cubicBezTo>
                  <a:pt x="0" y="2"/>
                  <a:pt x="0" y="2"/>
                  <a:pt x="0" y="2"/>
                </a:cubicBezTo>
                <a:cubicBezTo>
                  <a:pt x="5" y="0"/>
                  <a:pt x="9" y="2"/>
                  <a:pt x="11" y="5"/>
                </a:cubicBezTo>
                <a:cubicBezTo>
                  <a:pt x="23" y="37"/>
                  <a:pt x="23" y="37"/>
                  <a:pt x="23" y="37"/>
                </a:cubicBezTo>
                <a:cubicBezTo>
                  <a:pt x="25" y="41"/>
                  <a:pt x="22" y="45"/>
                  <a:pt x="18" y="46"/>
                </a:cubicBezTo>
                <a:lnTo>
                  <a:pt x="0" y="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1" name="Freeform 29"/>
          <p:cNvSpPr>
            <a:spLocks/>
          </p:cNvSpPr>
          <p:nvPr/>
        </p:nvSpPr>
        <p:spPr bwMode="auto">
          <a:xfrm>
            <a:off x="3379162" y="5678070"/>
            <a:ext cx="27005" cy="49745"/>
          </a:xfrm>
          <a:custGeom>
            <a:avLst/>
            <a:gdLst>
              <a:gd name="T0" fmla="*/ 0 w 8"/>
              <a:gd name="T1" fmla="*/ 1 h 15"/>
              <a:gd name="T2" fmla="*/ 0 w 8"/>
              <a:gd name="T3" fmla="*/ 1 h 15"/>
              <a:gd name="T4" fmla="*/ 4 w 8"/>
              <a:gd name="T5" fmla="*/ 2 h 15"/>
              <a:gd name="T6" fmla="*/ 7 w 8"/>
              <a:gd name="T7" fmla="*/ 11 h 15"/>
              <a:gd name="T8" fmla="*/ 5 w 8"/>
              <a:gd name="T9" fmla="*/ 15 h 15"/>
              <a:gd name="T10" fmla="*/ 0 w 8"/>
              <a:gd name="T11" fmla="*/ 1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" h="15"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cubicBezTo>
                  <a:pt x="2" y="0"/>
                  <a:pt x="3" y="1"/>
                  <a:pt x="4" y="2"/>
                </a:cubicBezTo>
                <a:cubicBezTo>
                  <a:pt x="7" y="11"/>
                  <a:pt x="7" y="11"/>
                  <a:pt x="7" y="11"/>
                </a:cubicBezTo>
                <a:cubicBezTo>
                  <a:pt x="8" y="12"/>
                  <a:pt x="7" y="14"/>
                  <a:pt x="5" y="15"/>
                </a:cubicBezTo>
                <a:lnTo>
                  <a:pt x="0" y="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2" name="Freeform 30"/>
          <p:cNvSpPr>
            <a:spLocks noEditPoints="1"/>
          </p:cNvSpPr>
          <p:nvPr/>
        </p:nvSpPr>
        <p:spPr bwMode="auto">
          <a:xfrm>
            <a:off x="3170234" y="5594214"/>
            <a:ext cx="154919" cy="211770"/>
          </a:xfrm>
          <a:custGeom>
            <a:avLst/>
            <a:gdLst>
              <a:gd name="T0" fmla="*/ 44 w 46"/>
              <a:gd name="T1" fmla="*/ 0 h 63"/>
              <a:gd name="T2" fmla="*/ 1 w 46"/>
              <a:gd name="T3" fmla="*/ 0 h 63"/>
              <a:gd name="T4" fmla="*/ 0 w 46"/>
              <a:gd name="T5" fmla="*/ 6 h 63"/>
              <a:gd name="T6" fmla="*/ 0 w 46"/>
              <a:gd name="T7" fmla="*/ 51 h 63"/>
              <a:gd name="T8" fmla="*/ 11 w 46"/>
              <a:gd name="T9" fmla="*/ 63 h 63"/>
              <a:gd name="T10" fmla="*/ 34 w 46"/>
              <a:gd name="T11" fmla="*/ 63 h 63"/>
              <a:gd name="T12" fmla="*/ 46 w 46"/>
              <a:gd name="T13" fmla="*/ 51 h 63"/>
              <a:gd name="T14" fmla="*/ 46 w 46"/>
              <a:gd name="T15" fmla="*/ 6 h 63"/>
              <a:gd name="T16" fmla="*/ 44 w 46"/>
              <a:gd name="T17" fmla="*/ 0 h 63"/>
              <a:gd name="T18" fmla="*/ 11 w 46"/>
              <a:gd name="T19" fmla="*/ 48 h 63"/>
              <a:gd name="T20" fmla="*/ 9 w 46"/>
              <a:gd name="T21" fmla="*/ 51 h 63"/>
              <a:gd name="T22" fmla="*/ 6 w 46"/>
              <a:gd name="T23" fmla="*/ 48 h 63"/>
              <a:gd name="T24" fmla="*/ 6 w 46"/>
              <a:gd name="T25" fmla="*/ 24 h 63"/>
              <a:gd name="T26" fmla="*/ 9 w 46"/>
              <a:gd name="T27" fmla="*/ 21 h 63"/>
              <a:gd name="T28" fmla="*/ 11 w 46"/>
              <a:gd name="T29" fmla="*/ 24 h 63"/>
              <a:gd name="T30" fmla="*/ 11 w 46"/>
              <a:gd name="T31" fmla="*/ 48 h 63"/>
              <a:gd name="T32" fmla="*/ 21 w 46"/>
              <a:gd name="T33" fmla="*/ 49 h 63"/>
              <a:gd name="T34" fmla="*/ 18 w 46"/>
              <a:gd name="T35" fmla="*/ 51 h 63"/>
              <a:gd name="T36" fmla="*/ 16 w 46"/>
              <a:gd name="T37" fmla="*/ 49 h 63"/>
              <a:gd name="T38" fmla="*/ 16 w 46"/>
              <a:gd name="T39" fmla="*/ 11 h 63"/>
              <a:gd name="T40" fmla="*/ 18 w 46"/>
              <a:gd name="T41" fmla="*/ 9 h 63"/>
              <a:gd name="T42" fmla="*/ 21 w 46"/>
              <a:gd name="T43" fmla="*/ 11 h 63"/>
              <a:gd name="T44" fmla="*/ 21 w 46"/>
              <a:gd name="T45" fmla="*/ 49 h 63"/>
              <a:gd name="T46" fmla="*/ 30 w 46"/>
              <a:gd name="T47" fmla="*/ 49 h 63"/>
              <a:gd name="T48" fmla="*/ 27 w 46"/>
              <a:gd name="T49" fmla="*/ 51 h 63"/>
              <a:gd name="T50" fmla="*/ 25 w 46"/>
              <a:gd name="T51" fmla="*/ 49 h 63"/>
              <a:gd name="T52" fmla="*/ 25 w 46"/>
              <a:gd name="T53" fmla="*/ 11 h 63"/>
              <a:gd name="T54" fmla="*/ 27 w 46"/>
              <a:gd name="T55" fmla="*/ 9 h 63"/>
              <a:gd name="T56" fmla="*/ 30 w 46"/>
              <a:gd name="T57" fmla="*/ 11 h 63"/>
              <a:gd name="T58" fmla="*/ 30 w 46"/>
              <a:gd name="T59" fmla="*/ 49 h 63"/>
              <a:gd name="T60" fmla="*/ 40 w 46"/>
              <a:gd name="T61" fmla="*/ 48 h 63"/>
              <a:gd name="T62" fmla="*/ 37 w 46"/>
              <a:gd name="T63" fmla="*/ 51 h 63"/>
              <a:gd name="T64" fmla="*/ 34 w 46"/>
              <a:gd name="T65" fmla="*/ 48 h 63"/>
              <a:gd name="T66" fmla="*/ 34 w 46"/>
              <a:gd name="T67" fmla="*/ 24 h 63"/>
              <a:gd name="T68" fmla="*/ 37 w 46"/>
              <a:gd name="T69" fmla="*/ 21 h 63"/>
              <a:gd name="T70" fmla="*/ 40 w 46"/>
              <a:gd name="T71" fmla="*/ 24 h 63"/>
              <a:gd name="T72" fmla="*/ 40 w 46"/>
              <a:gd name="T73" fmla="*/ 48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46" h="63">
                <a:moveTo>
                  <a:pt x="44" y="0"/>
                </a:moveTo>
                <a:cubicBezTo>
                  <a:pt x="1" y="0"/>
                  <a:pt x="1" y="0"/>
                  <a:pt x="1" y="0"/>
                </a:cubicBezTo>
                <a:cubicBezTo>
                  <a:pt x="0" y="1"/>
                  <a:pt x="0" y="3"/>
                  <a:pt x="0" y="6"/>
                </a:cubicBezTo>
                <a:cubicBezTo>
                  <a:pt x="0" y="51"/>
                  <a:pt x="0" y="51"/>
                  <a:pt x="0" y="51"/>
                </a:cubicBezTo>
                <a:cubicBezTo>
                  <a:pt x="0" y="58"/>
                  <a:pt x="5" y="63"/>
                  <a:pt x="11" y="63"/>
                </a:cubicBezTo>
                <a:cubicBezTo>
                  <a:pt x="34" y="63"/>
                  <a:pt x="34" y="63"/>
                  <a:pt x="34" y="63"/>
                </a:cubicBezTo>
                <a:cubicBezTo>
                  <a:pt x="40" y="63"/>
                  <a:pt x="46" y="58"/>
                  <a:pt x="46" y="51"/>
                </a:cubicBezTo>
                <a:cubicBezTo>
                  <a:pt x="46" y="6"/>
                  <a:pt x="46" y="6"/>
                  <a:pt x="46" y="6"/>
                </a:cubicBezTo>
                <a:cubicBezTo>
                  <a:pt x="46" y="3"/>
                  <a:pt x="45" y="1"/>
                  <a:pt x="44" y="0"/>
                </a:cubicBezTo>
                <a:close/>
                <a:moveTo>
                  <a:pt x="11" y="48"/>
                </a:moveTo>
                <a:cubicBezTo>
                  <a:pt x="11" y="50"/>
                  <a:pt x="10" y="51"/>
                  <a:pt x="9" y="51"/>
                </a:cubicBezTo>
                <a:cubicBezTo>
                  <a:pt x="7" y="51"/>
                  <a:pt x="6" y="50"/>
                  <a:pt x="6" y="48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3"/>
                  <a:pt x="7" y="21"/>
                  <a:pt x="9" y="21"/>
                </a:cubicBezTo>
                <a:cubicBezTo>
                  <a:pt x="10" y="21"/>
                  <a:pt x="11" y="23"/>
                  <a:pt x="11" y="24"/>
                </a:cubicBezTo>
                <a:lnTo>
                  <a:pt x="11" y="48"/>
                </a:lnTo>
                <a:close/>
                <a:moveTo>
                  <a:pt x="21" y="49"/>
                </a:moveTo>
                <a:cubicBezTo>
                  <a:pt x="21" y="50"/>
                  <a:pt x="19" y="51"/>
                  <a:pt x="18" y="51"/>
                </a:cubicBezTo>
                <a:cubicBezTo>
                  <a:pt x="17" y="51"/>
                  <a:pt x="16" y="50"/>
                  <a:pt x="16" y="49"/>
                </a:cubicBezTo>
                <a:cubicBezTo>
                  <a:pt x="16" y="11"/>
                  <a:pt x="16" y="11"/>
                  <a:pt x="16" y="11"/>
                </a:cubicBezTo>
                <a:cubicBezTo>
                  <a:pt x="16" y="10"/>
                  <a:pt x="17" y="9"/>
                  <a:pt x="18" y="9"/>
                </a:cubicBezTo>
                <a:cubicBezTo>
                  <a:pt x="19" y="9"/>
                  <a:pt x="21" y="10"/>
                  <a:pt x="21" y="11"/>
                </a:cubicBezTo>
                <a:lnTo>
                  <a:pt x="21" y="49"/>
                </a:lnTo>
                <a:close/>
                <a:moveTo>
                  <a:pt x="30" y="49"/>
                </a:moveTo>
                <a:cubicBezTo>
                  <a:pt x="30" y="50"/>
                  <a:pt x="29" y="51"/>
                  <a:pt x="27" y="51"/>
                </a:cubicBezTo>
                <a:cubicBezTo>
                  <a:pt x="26" y="51"/>
                  <a:pt x="25" y="50"/>
                  <a:pt x="25" y="49"/>
                </a:cubicBezTo>
                <a:cubicBezTo>
                  <a:pt x="25" y="11"/>
                  <a:pt x="25" y="11"/>
                  <a:pt x="25" y="11"/>
                </a:cubicBezTo>
                <a:cubicBezTo>
                  <a:pt x="25" y="10"/>
                  <a:pt x="26" y="9"/>
                  <a:pt x="27" y="9"/>
                </a:cubicBezTo>
                <a:cubicBezTo>
                  <a:pt x="29" y="9"/>
                  <a:pt x="30" y="10"/>
                  <a:pt x="30" y="11"/>
                </a:cubicBezTo>
                <a:lnTo>
                  <a:pt x="30" y="49"/>
                </a:lnTo>
                <a:close/>
                <a:moveTo>
                  <a:pt x="40" y="48"/>
                </a:moveTo>
                <a:cubicBezTo>
                  <a:pt x="40" y="50"/>
                  <a:pt x="38" y="51"/>
                  <a:pt x="37" y="51"/>
                </a:cubicBezTo>
                <a:cubicBezTo>
                  <a:pt x="35" y="51"/>
                  <a:pt x="34" y="50"/>
                  <a:pt x="34" y="48"/>
                </a:cubicBezTo>
                <a:cubicBezTo>
                  <a:pt x="34" y="24"/>
                  <a:pt x="34" y="24"/>
                  <a:pt x="34" y="24"/>
                </a:cubicBezTo>
                <a:cubicBezTo>
                  <a:pt x="34" y="23"/>
                  <a:pt x="35" y="21"/>
                  <a:pt x="37" y="21"/>
                </a:cubicBezTo>
                <a:cubicBezTo>
                  <a:pt x="38" y="21"/>
                  <a:pt x="40" y="23"/>
                  <a:pt x="40" y="24"/>
                </a:cubicBezTo>
                <a:lnTo>
                  <a:pt x="40" y="4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3" name="Freeform 31"/>
          <p:cNvSpPr>
            <a:spLocks/>
          </p:cNvSpPr>
          <p:nvPr/>
        </p:nvSpPr>
        <p:spPr bwMode="auto">
          <a:xfrm>
            <a:off x="2766593" y="5987907"/>
            <a:ext cx="252986" cy="278569"/>
          </a:xfrm>
          <a:custGeom>
            <a:avLst/>
            <a:gdLst>
              <a:gd name="T0" fmla="*/ 58 w 75"/>
              <a:gd name="T1" fmla="*/ 32 h 83"/>
              <a:gd name="T2" fmla="*/ 55 w 75"/>
              <a:gd name="T3" fmla="*/ 35 h 83"/>
              <a:gd name="T4" fmla="*/ 33 w 75"/>
              <a:gd name="T5" fmla="*/ 12 h 83"/>
              <a:gd name="T6" fmla="*/ 21 w 75"/>
              <a:gd name="T7" fmla="*/ 5 h 83"/>
              <a:gd name="T8" fmla="*/ 9 w 75"/>
              <a:gd name="T9" fmla="*/ 9 h 83"/>
              <a:gd name="T10" fmla="*/ 5 w 75"/>
              <a:gd name="T11" fmla="*/ 21 h 83"/>
              <a:gd name="T12" fmla="*/ 10 w 75"/>
              <a:gd name="T13" fmla="*/ 33 h 83"/>
              <a:gd name="T14" fmla="*/ 49 w 75"/>
              <a:gd name="T15" fmla="*/ 75 h 83"/>
              <a:gd name="T16" fmla="*/ 56 w 75"/>
              <a:gd name="T17" fmla="*/ 78 h 83"/>
              <a:gd name="T18" fmla="*/ 64 w 75"/>
              <a:gd name="T19" fmla="*/ 76 h 83"/>
              <a:gd name="T20" fmla="*/ 70 w 75"/>
              <a:gd name="T21" fmla="*/ 65 h 83"/>
              <a:gd name="T22" fmla="*/ 67 w 75"/>
              <a:gd name="T23" fmla="*/ 57 h 83"/>
              <a:gd name="T24" fmla="*/ 32 w 75"/>
              <a:gd name="T25" fmla="*/ 20 h 83"/>
              <a:gd name="T26" fmla="*/ 28 w 75"/>
              <a:gd name="T27" fmla="*/ 18 h 83"/>
              <a:gd name="T28" fmla="*/ 21 w 75"/>
              <a:gd name="T29" fmla="*/ 21 h 83"/>
              <a:gd name="T30" fmla="*/ 18 w 75"/>
              <a:gd name="T31" fmla="*/ 28 h 83"/>
              <a:gd name="T32" fmla="*/ 19 w 75"/>
              <a:gd name="T33" fmla="*/ 31 h 83"/>
              <a:gd name="T34" fmla="*/ 55 w 75"/>
              <a:gd name="T35" fmla="*/ 69 h 83"/>
              <a:gd name="T36" fmla="*/ 52 w 75"/>
              <a:gd name="T37" fmla="*/ 72 h 83"/>
              <a:gd name="T38" fmla="*/ 17 w 75"/>
              <a:gd name="T39" fmla="*/ 34 h 83"/>
              <a:gd name="T40" fmla="*/ 14 w 75"/>
              <a:gd name="T41" fmla="*/ 28 h 83"/>
              <a:gd name="T42" fmla="*/ 18 w 75"/>
              <a:gd name="T43" fmla="*/ 18 h 83"/>
              <a:gd name="T44" fmla="*/ 28 w 75"/>
              <a:gd name="T45" fmla="*/ 14 h 83"/>
              <a:gd name="T46" fmla="*/ 34 w 75"/>
              <a:gd name="T47" fmla="*/ 17 h 83"/>
              <a:gd name="T48" fmla="*/ 70 w 75"/>
              <a:gd name="T49" fmla="*/ 55 h 83"/>
              <a:gd name="T50" fmla="*/ 74 w 75"/>
              <a:gd name="T51" fmla="*/ 66 h 83"/>
              <a:gd name="T52" fmla="*/ 67 w 75"/>
              <a:gd name="T53" fmla="*/ 79 h 83"/>
              <a:gd name="T54" fmla="*/ 57 w 75"/>
              <a:gd name="T55" fmla="*/ 83 h 83"/>
              <a:gd name="T56" fmla="*/ 46 w 75"/>
              <a:gd name="T57" fmla="*/ 77 h 83"/>
              <a:gd name="T58" fmla="*/ 7 w 75"/>
              <a:gd name="T59" fmla="*/ 36 h 83"/>
              <a:gd name="T60" fmla="*/ 0 w 75"/>
              <a:gd name="T61" fmla="*/ 20 h 83"/>
              <a:gd name="T62" fmla="*/ 6 w 75"/>
              <a:gd name="T63" fmla="*/ 6 h 83"/>
              <a:gd name="T64" fmla="*/ 20 w 75"/>
              <a:gd name="T65" fmla="*/ 1 h 83"/>
              <a:gd name="T66" fmla="*/ 36 w 75"/>
              <a:gd name="T67" fmla="*/ 9 h 83"/>
              <a:gd name="T68" fmla="*/ 58 w 75"/>
              <a:gd name="T69" fmla="*/ 32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75" h="83">
                <a:moveTo>
                  <a:pt x="58" y="32"/>
                </a:moveTo>
                <a:cubicBezTo>
                  <a:pt x="55" y="35"/>
                  <a:pt x="55" y="35"/>
                  <a:pt x="55" y="35"/>
                </a:cubicBezTo>
                <a:cubicBezTo>
                  <a:pt x="33" y="12"/>
                  <a:pt x="33" y="12"/>
                  <a:pt x="33" y="12"/>
                </a:cubicBezTo>
                <a:cubicBezTo>
                  <a:pt x="30" y="8"/>
                  <a:pt x="26" y="6"/>
                  <a:pt x="21" y="5"/>
                </a:cubicBezTo>
                <a:cubicBezTo>
                  <a:pt x="16" y="5"/>
                  <a:pt x="12" y="6"/>
                  <a:pt x="9" y="9"/>
                </a:cubicBezTo>
                <a:cubicBezTo>
                  <a:pt x="6" y="12"/>
                  <a:pt x="5" y="16"/>
                  <a:pt x="5" y="21"/>
                </a:cubicBezTo>
                <a:cubicBezTo>
                  <a:pt x="5" y="26"/>
                  <a:pt x="7" y="30"/>
                  <a:pt x="10" y="33"/>
                </a:cubicBezTo>
                <a:cubicBezTo>
                  <a:pt x="49" y="75"/>
                  <a:pt x="49" y="75"/>
                  <a:pt x="49" y="75"/>
                </a:cubicBezTo>
                <a:cubicBezTo>
                  <a:pt x="51" y="77"/>
                  <a:pt x="53" y="78"/>
                  <a:pt x="56" y="78"/>
                </a:cubicBezTo>
                <a:cubicBezTo>
                  <a:pt x="59" y="79"/>
                  <a:pt x="62" y="78"/>
                  <a:pt x="64" y="76"/>
                </a:cubicBezTo>
                <a:cubicBezTo>
                  <a:pt x="66" y="74"/>
                  <a:pt x="70" y="68"/>
                  <a:pt x="70" y="65"/>
                </a:cubicBezTo>
                <a:cubicBezTo>
                  <a:pt x="70" y="62"/>
                  <a:pt x="69" y="60"/>
                  <a:pt x="67" y="57"/>
                </a:cubicBezTo>
                <a:cubicBezTo>
                  <a:pt x="32" y="20"/>
                  <a:pt x="32" y="20"/>
                  <a:pt x="32" y="20"/>
                </a:cubicBezTo>
                <a:cubicBezTo>
                  <a:pt x="31" y="19"/>
                  <a:pt x="30" y="18"/>
                  <a:pt x="28" y="18"/>
                </a:cubicBezTo>
                <a:cubicBezTo>
                  <a:pt x="27" y="18"/>
                  <a:pt x="22" y="20"/>
                  <a:pt x="21" y="21"/>
                </a:cubicBezTo>
                <a:cubicBezTo>
                  <a:pt x="20" y="22"/>
                  <a:pt x="18" y="27"/>
                  <a:pt x="18" y="28"/>
                </a:cubicBezTo>
                <a:cubicBezTo>
                  <a:pt x="18" y="29"/>
                  <a:pt x="19" y="30"/>
                  <a:pt x="19" y="31"/>
                </a:cubicBezTo>
                <a:cubicBezTo>
                  <a:pt x="55" y="69"/>
                  <a:pt x="55" y="69"/>
                  <a:pt x="55" y="69"/>
                </a:cubicBezTo>
                <a:cubicBezTo>
                  <a:pt x="52" y="72"/>
                  <a:pt x="52" y="72"/>
                  <a:pt x="52" y="72"/>
                </a:cubicBezTo>
                <a:cubicBezTo>
                  <a:pt x="17" y="34"/>
                  <a:pt x="17" y="34"/>
                  <a:pt x="17" y="34"/>
                </a:cubicBezTo>
                <a:cubicBezTo>
                  <a:pt x="15" y="32"/>
                  <a:pt x="14" y="30"/>
                  <a:pt x="14" y="28"/>
                </a:cubicBezTo>
                <a:cubicBezTo>
                  <a:pt x="14" y="25"/>
                  <a:pt x="17" y="19"/>
                  <a:pt x="18" y="18"/>
                </a:cubicBezTo>
                <a:cubicBezTo>
                  <a:pt x="20" y="16"/>
                  <a:pt x="26" y="14"/>
                  <a:pt x="28" y="14"/>
                </a:cubicBezTo>
                <a:cubicBezTo>
                  <a:pt x="31" y="14"/>
                  <a:pt x="33" y="15"/>
                  <a:pt x="34" y="17"/>
                </a:cubicBezTo>
                <a:cubicBezTo>
                  <a:pt x="70" y="55"/>
                  <a:pt x="70" y="55"/>
                  <a:pt x="70" y="55"/>
                </a:cubicBezTo>
                <a:cubicBezTo>
                  <a:pt x="73" y="58"/>
                  <a:pt x="74" y="62"/>
                  <a:pt x="74" y="66"/>
                </a:cubicBezTo>
                <a:cubicBezTo>
                  <a:pt x="75" y="70"/>
                  <a:pt x="70" y="77"/>
                  <a:pt x="67" y="79"/>
                </a:cubicBezTo>
                <a:cubicBezTo>
                  <a:pt x="64" y="82"/>
                  <a:pt x="61" y="83"/>
                  <a:pt x="57" y="83"/>
                </a:cubicBezTo>
                <a:cubicBezTo>
                  <a:pt x="52" y="82"/>
                  <a:pt x="49" y="80"/>
                  <a:pt x="46" y="77"/>
                </a:cubicBezTo>
                <a:cubicBezTo>
                  <a:pt x="7" y="36"/>
                  <a:pt x="7" y="36"/>
                  <a:pt x="7" y="36"/>
                </a:cubicBezTo>
                <a:cubicBezTo>
                  <a:pt x="3" y="31"/>
                  <a:pt x="0" y="26"/>
                  <a:pt x="0" y="20"/>
                </a:cubicBezTo>
                <a:cubicBezTo>
                  <a:pt x="0" y="14"/>
                  <a:pt x="2" y="10"/>
                  <a:pt x="6" y="6"/>
                </a:cubicBezTo>
                <a:cubicBezTo>
                  <a:pt x="10" y="2"/>
                  <a:pt x="15" y="0"/>
                  <a:pt x="20" y="1"/>
                </a:cubicBezTo>
                <a:cubicBezTo>
                  <a:pt x="26" y="1"/>
                  <a:pt x="31" y="4"/>
                  <a:pt x="36" y="9"/>
                </a:cubicBezTo>
                <a:lnTo>
                  <a:pt x="58" y="3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4" name="Rectangle 32"/>
          <p:cNvSpPr>
            <a:spLocks noChangeArrowheads="1"/>
          </p:cNvSpPr>
          <p:nvPr/>
        </p:nvSpPr>
        <p:spPr bwMode="auto">
          <a:xfrm>
            <a:off x="3133281" y="2329555"/>
            <a:ext cx="14213" cy="238774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5" name="Freeform 33"/>
          <p:cNvSpPr>
            <a:spLocks/>
          </p:cNvSpPr>
          <p:nvPr/>
        </p:nvSpPr>
        <p:spPr bwMode="auto">
          <a:xfrm>
            <a:off x="3160286" y="2292602"/>
            <a:ext cx="184765" cy="167710"/>
          </a:xfrm>
          <a:custGeom>
            <a:avLst/>
            <a:gdLst>
              <a:gd name="T0" fmla="*/ 0 w 55"/>
              <a:gd name="T1" fmla="*/ 10 h 50"/>
              <a:gd name="T2" fmla="*/ 0 w 55"/>
              <a:gd name="T3" fmla="*/ 44 h 50"/>
              <a:gd name="T4" fmla="*/ 55 w 55"/>
              <a:gd name="T5" fmla="*/ 42 h 50"/>
              <a:gd name="T6" fmla="*/ 55 w 55"/>
              <a:gd name="T7" fmla="*/ 8 h 50"/>
              <a:gd name="T8" fmla="*/ 0 w 55"/>
              <a:gd name="T9" fmla="*/ 10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5" h="50">
                <a:moveTo>
                  <a:pt x="0" y="10"/>
                </a:moveTo>
                <a:cubicBezTo>
                  <a:pt x="0" y="44"/>
                  <a:pt x="0" y="44"/>
                  <a:pt x="0" y="44"/>
                </a:cubicBezTo>
                <a:cubicBezTo>
                  <a:pt x="21" y="35"/>
                  <a:pt x="33" y="50"/>
                  <a:pt x="55" y="42"/>
                </a:cubicBezTo>
                <a:cubicBezTo>
                  <a:pt x="55" y="31"/>
                  <a:pt x="55" y="19"/>
                  <a:pt x="55" y="8"/>
                </a:cubicBezTo>
                <a:cubicBezTo>
                  <a:pt x="33" y="16"/>
                  <a:pt x="21" y="0"/>
                  <a:pt x="0" y="1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6" name="Freeform 34"/>
          <p:cNvSpPr>
            <a:spLocks noEditPoints="1"/>
          </p:cNvSpPr>
          <p:nvPr/>
        </p:nvSpPr>
        <p:spPr bwMode="auto">
          <a:xfrm>
            <a:off x="4516179" y="6141404"/>
            <a:ext cx="122229" cy="122229"/>
          </a:xfrm>
          <a:custGeom>
            <a:avLst/>
            <a:gdLst>
              <a:gd name="T0" fmla="*/ 36 w 36"/>
              <a:gd name="T1" fmla="*/ 36 h 36"/>
              <a:gd name="T2" fmla="*/ 36 w 36"/>
              <a:gd name="T3" fmla="*/ 0 h 36"/>
              <a:gd name="T4" fmla="*/ 0 w 36"/>
              <a:gd name="T5" fmla="*/ 0 h 36"/>
              <a:gd name="T6" fmla="*/ 0 w 36"/>
              <a:gd name="T7" fmla="*/ 36 h 36"/>
              <a:gd name="T8" fmla="*/ 36 w 36"/>
              <a:gd name="T9" fmla="*/ 36 h 36"/>
              <a:gd name="T10" fmla="*/ 18 w 36"/>
              <a:gd name="T11" fmla="*/ 4 h 36"/>
              <a:gd name="T12" fmla="*/ 24 w 36"/>
              <a:gd name="T13" fmla="*/ 10 h 36"/>
              <a:gd name="T14" fmla="*/ 18 w 36"/>
              <a:gd name="T15" fmla="*/ 16 h 36"/>
              <a:gd name="T16" fmla="*/ 12 w 36"/>
              <a:gd name="T17" fmla="*/ 10 h 36"/>
              <a:gd name="T18" fmla="*/ 18 w 36"/>
              <a:gd name="T19" fmla="*/ 4 h 36"/>
              <a:gd name="T20" fmla="*/ 18 w 36"/>
              <a:gd name="T21" fmla="*/ 20 h 36"/>
              <a:gd name="T22" fmla="*/ 24 w 36"/>
              <a:gd name="T23" fmla="*/ 26 h 36"/>
              <a:gd name="T24" fmla="*/ 18 w 36"/>
              <a:gd name="T25" fmla="*/ 33 h 36"/>
              <a:gd name="T26" fmla="*/ 12 w 36"/>
              <a:gd name="T27" fmla="*/ 26 h 36"/>
              <a:gd name="T28" fmla="*/ 18 w 36"/>
              <a:gd name="T29" fmla="*/ 20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6" h="36">
                <a:moveTo>
                  <a:pt x="36" y="36"/>
                </a:moveTo>
                <a:cubicBezTo>
                  <a:pt x="36" y="0"/>
                  <a:pt x="36" y="0"/>
                  <a:pt x="36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36"/>
                  <a:pt x="0" y="36"/>
                  <a:pt x="0" y="36"/>
                </a:cubicBezTo>
                <a:lnTo>
                  <a:pt x="36" y="36"/>
                </a:lnTo>
                <a:close/>
                <a:moveTo>
                  <a:pt x="18" y="4"/>
                </a:moveTo>
                <a:cubicBezTo>
                  <a:pt x="21" y="4"/>
                  <a:pt x="24" y="7"/>
                  <a:pt x="24" y="10"/>
                </a:cubicBezTo>
                <a:cubicBezTo>
                  <a:pt x="24" y="13"/>
                  <a:pt x="21" y="16"/>
                  <a:pt x="18" y="16"/>
                </a:cubicBezTo>
                <a:cubicBezTo>
                  <a:pt x="14" y="16"/>
                  <a:pt x="12" y="13"/>
                  <a:pt x="12" y="10"/>
                </a:cubicBezTo>
                <a:cubicBezTo>
                  <a:pt x="12" y="7"/>
                  <a:pt x="14" y="4"/>
                  <a:pt x="18" y="4"/>
                </a:cubicBezTo>
                <a:close/>
                <a:moveTo>
                  <a:pt x="18" y="20"/>
                </a:moveTo>
                <a:cubicBezTo>
                  <a:pt x="21" y="20"/>
                  <a:pt x="24" y="23"/>
                  <a:pt x="24" y="26"/>
                </a:cubicBezTo>
                <a:cubicBezTo>
                  <a:pt x="24" y="30"/>
                  <a:pt x="21" y="33"/>
                  <a:pt x="18" y="33"/>
                </a:cubicBezTo>
                <a:cubicBezTo>
                  <a:pt x="14" y="33"/>
                  <a:pt x="12" y="30"/>
                  <a:pt x="12" y="26"/>
                </a:cubicBezTo>
                <a:cubicBezTo>
                  <a:pt x="12" y="23"/>
                  <a:pt x="14" y="20"/>
                  <a:pt x="18" y="2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7" name="Freeform 35"/>
          <p:cNvSpPr>
            <a:spLocks noEditPoints="1"/>
          </p:cNvSpPr>
          <p:nvPr/>
        </p:nvSpPr>
        <p:spPr bwMode="auto">
          <a:xfrm>
            <a:off x="4483489" y="5980800"/>
            <a:ext cx="184765" cy="157762"/>
          </a:xfrm>
          <a:custGeom>
            <a:avLst/>
            <a:gdLst>
              <a:gd name="T0" fmla="*/ 28 w 55"/>
              <a:gd name="T1" fmla="*/ 0 h 47"/>
              <a:gd name="T2" fmla="*/ 0 w 55"/>
              <a:gd name="T3" fmla="*/ 47 h 47"/>
              <a:gd name="T4" fmla="*/ 55 w 55"/>
              <a:gd name="T5" fmla="*/ 47 h 47"/>
              <a:gd name="T6" fmla="*/ 28 w 55"/>
              <a:gd name="T7" fmla="*/ 0 h 47"/>
              <a:gd name="T8" fmla="*/ 28 w 55"/>
              <a:gd name="T9" fmla="*/ 41 h 47"/>
              <a:gd name="T10" fmla="*/ 22 w 55"/>
              <a:gd name="T11" fmla="*/ 34 h 47"/>
              <a:gd name="T12" fmla="*/ 28 w 55"/>
              <a:gd name="T13" fmla="*/ 28 h 47"/>
              <a:gd name="T14" fmla="*/ 34 w 55"/>
              <a:gd name="T15" fmla="*/ 34 h 47"/>
              <a:gd name="T16" fmla="*/ 28 w 55"/>
              <a:gd name="T17" fmla="*/ 41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5" h="47">
                <a:moveTo>
                  <a:pt x="28" y="0"/>
                </a:moveTo>
                <a:cubicBezTo>
                  <a:pt x="0" y="47"/>
                  <a:pt x="0" y="47"/>
                  <a:pt x="0" y="47"/>
                </a:cubicBezTo>
                <a:cubicBezTo>
                  <a:pt x="55" y="47"/>
                  <a:pt x="55" y="47"/>
                  <a:pt x="55" y="47"/>
                </a:cubicBezTo>
                <a:lnTo>
                  <a:pt x="28" y="0"/>
                </a:lnTo>
                <a:close/>
                <a:moveTo>
                  <a:pt x="28" y="41"/>
                </a:moveTo>
                <a:cubicBezTo>
                  <a:pt x="24" y="41"/>
                  <a:pt x="22" y="38"/>
                  <a:pt x="22" y="34"/>
                </a:cubicBezTo>
                <a:cubicBezTo>
                  <a:pt x="22" y="31"/>
                  <a:pt x="24" y="28"/>
                  <a:pt x="28" y="28"/>
                </a:cubicBezTo>
                <a:cubicBezTo>
                  <a:pt x="31" y="28"/>
                  <a:pt x="34" y="31"/>
                  <a:pt x="34" y="34"/>
                </a:cubicBezTo>
                <a:cubicBezTo>
                  <a:pt x="34" y="38"/>
                  <a:pt x="31" y="41"/>
                  <a:pt x="28" y="4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8" name="Rectangle 36"/>
          <p:cNvSpPr>
            <a:spLocks noChangeArrowheads="1"/>
          </p:cNvSpPr>
          <p:nvPr/>
        </p:nvSpPr>
        <p:spPr bwMode="auto">
          <a:xfrm>
            <a:off x="4499124" y="6266476"/>
            <a:ext cx="154919" cy="9949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" name="Freeform 37"/>
          <p:cNvSpPr>
            <a:spLocks/>
          </p:cNvSpPr>
          <p:nvPr/>
        </p:nvSpPr>
        <p:spPr bwMode="auto">
          <a:xfrm>
            <a:off x="4499124" y="6266476"/>
            <a:ext cx="154919" cy="9949"/>
          </a:xfrm>
          <a:custGeom>
            <a:avLst/>
            <a:gdLst>
              <a:gd name="T0" fmla="*/ 0 w 109"/>
              <a:gd name="T1" fmla="*/ 7 h 7"/>
              <a:gd name="T2" fmla="*/ 0 w 109"/>
              <a:gd name="T3" fmla="*/ 7 h 7"/>
              <a:gd name="T4" fmla="*/ 109 w 109"/>
              <a:gd name="T5" fmla="*/ 7 h 7"/>
              <a:gd name="T6" fmla="*/ 109 w 109"/>
              <a:gd name="T7" fmla="*/ 0 h 7"/>
              <a:gd name="T8" fmla="*/ 0 w 109"/>
              <a:gd name="T9" fmla="*/ 0 h 7"/>
              <a:gd name="T10" fmla="*/ 0 w 109"/>
              <a:gd name="T11" fmla="*/ 7 h 7"/>
              <a:gd name="T12" fmla="*/ 0 w 109"/>
              <a:gd name="T13" fmla="*/ 7 h 7"/>
              <a:gd name="T14" fmla="*/ 0 w 109"/>
              <a:gd name="T15" fmla="*/ 7 h 7"/>
              <a:gd name="T16" fmla="*/ 0 w 109"/>
              <a:gd name="T17" fmla="*/ 7 h 7"/>
              <a:gd name="T18" fmla="*/ 0 w 109"/>
              <a:gd name="T19" fmla="*/ 0 h 7"/>
              <a:gd name="T20" fmla="*/ 109 w 109"/>
              <a:gd name="T21" fmla="*/ 0 h 7"/>
              <a:gd name="T22" fmla="*/ 109 w 109"/>
              <a:gd name="T23" fmla="*/ 7 h 7"/>
              <a:gd name="T24" fmla="*/ 0 w 109"/>
              <a:gd name="T25" fmla="*/ 7 h 7"/>
              <a:gd name="T26" fmla="*/ 0 w 109"/>
              <a:gd name="T27" fmla="*/ 7 h 7"/>
              <a:gd name="T28" fmla="*/ 0 w 109"/>
              <a:gd name="T29" fmla="*/ 7 h 7"/>
              <a:gd name="T30" fmla="*/ 0 w 109"/>
              <a:gd name="T31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09" h="7">
                <a:moveTo>
                  <a:pt x="0" y="7"/>
                </a:moveTo>
                <a:lnTo>
                  <a:pt x="0" y="7"/>
                </a:lnTo>
                <a:lnTo>
                  <a:pt x="109" y="7"/>
                </a:lnTo>
                <a:lnTo>
                  <a:pt x="109" y="0"/>
                </a:lnTo>
                <a:lnTo>
                  <a:pt x="0" y="0"/>
                </a:lnTo>
                <a:lnTo>
                  <a:pt x="0" y="7"/>
                </a:lnTo>
                <a:lnTo>
                  <a:pt x="0" y="7"/>
                </a:lnTo>
                <a:lnTo>
                  <a:pt x="0" y="7"/>
                </a:lnTo>
                <a:lnTo>
                  <a:pt x="0" y="7"/>
                </a:lnTo>
                <a:lnTo>
                  <a:pt x="0" y="0"/>
                </a:lnTo>
                <a:lnTo>
                  <a:pt x="109" y="0"/>
                </a:lnTo>
                <a:lnTo>
                  <a:pt x="109" y="7"/>
                </a:lnTo>
                <a:lnTo>
                  <a:pt x="0" y="7"/>
                </a:lnTo>
                <a:lnTo>
                  <a:pt x="0" y="7"/>
                </a:lnTo>
                <a:lnTo>
                  <a:pt x="0" y="7"/>
                </a:lnTo>
                <a:lnTo>
                  <a:pt x="0" y="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0" name="Freeform 38"/>
          <p:cNvSpPr>
            <a:spLocks noEditPoints="1"/>
          </p:cNvSpPr>
          <p:nvPr/>
        </p:nvSpPr>
        <p:spPr bwMode="auto">
          <a:xfrm>
            <a:off x="4008785" y="5115246"/>
            <a:ext cx="241616" cy="250144"/>
          </a:xfrm>
          <a:custGeom>
            <a:avLst/>
            <a:gdLst>
              <a:gd name="T0" fmla="*/ 57 w 72"/>
              <a:gd name="T1" fmla="*/ 0 h 74"/>
              <a:gd name="T2" fmla="*/ 16 w 72"/>
              <a:gd name="T3" fmla="*/ 0 h 74"/>
              <a:gd name="T4" fmla="*/ 0 w 72"/>
              <a:gd name="T5" fmla="*/ 18 h 74"/>
              <a:gd name="T6" fmla="*/ 0 w 72"/>
              <a:gd name="T7" fmla="*/ 34 h 74"/>
              <a:gd name="T8" fmla="*/ 10 w 72"/>
              <a:gd name="T9" fmla="*/ 51 h 74"/>
              <a:gd name="T10" fmla="*/ 2 w 72"/>
              <a:gd name="T11" fmla="*/ 74 h 74"/>
              <a:gd name="T12" fmla="*/ 40 w 72"/>
              <a:gd name="T13" fmla="*/ 52 h 74"/>
              <a:gd name="T14" fmla="*/ 57 w 72"/>
              <a:gd name="T15" fmla="*/ 52 h 74"/>
              <a:gd name="T16" fmla="*/ 72 w 72"/>
              <a:gd name="T17" fmla="*/ 34 h 74"/>
              <a:gd name="T18" fmla="*/ 72 w 72"/>
              <a:gd name="T19" fmla="*/ 18 h 74"/>
              <a:gd name="T20" fmla="*/ 57 w 72"/>
              <a:gd name="T21" fmla="*/ 0 h 74"/>
              <a:gd name="T22" fmla="*/ 54 w 72"/>
              <a:gd name="T23" fmla="*/ 38 h 74"/>
              <a:gd name="T24" fmla="*/ 16 w 72"/>
              <a:gd name="T25" fmla="*/ 38 h 74"/>
              <a:gd name="T26" fmla="*/ 13 w 72"/>
              <a:gd name="T27" fmla="*/ 35 h 74"/>
              <a:gd name="T28" fmla="*/ 16 w 72"/>
              <a:gd name="T29" fmla="*/ 33 h 74"/>
              <a:gd name="T30" fmla="*/ 54 w 72"/>
              <a:gd name="T31" fmla="*/ 33 h 74"/>
              <a:gd name="T32" fmla="*/ 57 w 72"/>
              <a:gd name="T33" fmla="*/ 35 h 74"/>
              <a:gd name="T34" fmla="*/ 54 w 72"/>
              <a:gd name="T35" fmla="*/ 38 h 74"/>
              <a:gd name="T36" fmla="*/ 60 w 72"/>
              <a:gd name="T37" fmla="*/ 29 h 74"/>
              <a:gd name="T38" fmla="*/ 16 w 72"/>
              <a:gd name="T39" fmla="*/ 29 h 74"/>
              <a:gd name="T40" fmla="*/ 13 w 72"/>
              <a:gd name="T41" fmla="*/ 26 h 74"/>
              <a:gd name="T42" fmla="*/ 16 w 72"/>
              <a:gd name="T43" fmla="*/ 23 h 74"/>
              <a:gd name="T44" fmla="*/ 60 w 72"/>
              <a:gd name="T45" fmla="*/ 23 h 74"/>
              <a:gd name="T46" fmla="*/ 63 w 72"/>
              <a:gd name="T47" fmla="*/ 26 h 74"/>
              <a:gd name="T48" fmla="*/ 60 w 72"/>
              <a:gd name="T49" fmla="*/ 29 h 74"/>
              <a:gd name="T50" fmla="*/ 60 w 72"/>
              <a:gd name="T51" fmla="*/ 19 h 74"/>
              <a:gd name="T52" fmla="*/ 16 w 72"/>
              <a:gd name="T53" fmla="*/ 19 h 74"/>
              <a:gd name="T54" fmla="*/ 13 w 72"/>
              <a:gd name="T55" fmla="*/ 16 h 74"/>
              <a:gd name="T56" fmla="*/ 16 w 72"/>
              <a:gd name="T57" fmla="*/ 13 h 74"/>
              <a:gd name="T58" fmla="*/ 60 w 72"/>
              <a:gd name="T59" fmla="*/ 13 h 74"/>
              <a:gd name="T60" fmla="*/ 63 w 72"/>
              <a:gd name="T61" fmla="*/ 16 h 74"/>
              <a:gd name="T62" fmla="*/ 60 w 72"/>
              <a:gd name="T63" fmla="*/ 19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72" h="74">
                <a:moveTo>
                  <a:pt x="57" y="0"/>
                </a:move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8"/>
                  <a:pt x="0" y="18"/>
                </a:cubicBezTo>
                <a:cubicBezTo>
                  <a:pt x="0" y="34"/>
                  <a:pt x="0" y="34"/>
                  <a:pt x="0" y="34"/>
                </a:cubicBezTo>
                <a:cubicBezTo>
                  <a:pt x="0" y="42"/>
                  <a:pt x="4" y="48"/>
                  <a:pt x="10" y="51"/>
                </a:cubicBezTo>
                <a:cubicBezTo>
                  <a:pt x="4" y="66"/>
                  <a:pt x="2" y="74"/>
                  <a:pt x="2" y="74"/>
                </a:cubicBezTo>
                <a:cubicBezTo>
                  <a:pt x="40" y="52"/>
                  <a:pt x="40" y="52"/>
                  <a:pt x="40" y="52"/>
                </a:cubicBezTo>
                <a:cubicBezTo>
                  <a:pt x="57" y="52"/>
                  <a:pt x="57" y="52"/>
                  <a:pt x="57" y="52"/>
                </a:cubicBezTo>
                <a:cubicBezTo>
                  <a:pt x="65" y="52"/>
                  <a:pt x="72" y="44"/>
                  <a:pt x="72" y="34"/>
                </a:cubicBezTo>
                <a:cubicBezTo>
                  <a:pt x="72" y="18"/>
                  <a:pt x="72" y="18"/>
                  <a:pt x="72" y="18"/>
                </a:cubicBezTo>
                <a:cubicBezTo>
                  <a:pt x="72" y="8"/>
                  <a:pt x="65" y="0"/>
                  <a:pt x="57" y="0"/>
                </a:cubicBezTo>
                <a:close/>
                <a:moveTo>
                  <a:pt x="54" y="38"/>
                </a:moveTo>
                <a:cubicBezTo>
                  <a:pt x="16" y="38"/>
                  <a:pt x="16" y="38"/>
                  <a:pt x="16" y="38"/>
                </a:cubicBezTo>
                <a:cubicBezTo>
                  <a:pt x="14" y="38"/>
                  <a:pt x="13" y="37"/>
                  <a:pt x="13" y="35"/>
                </a:cubicBezTo>
                <a:cubicBezTo>
                  <a:pt x="13" y="34"/>
                  <a:pt x="14" y="33"/>
                  <a:pt x="16" y="33"/>
                </a:cubicBezTo>
                <a:cubicBezTo>
                  <a:pt x="54" y="33"/>
                  <a:pt x="54" y="33"/>
                  <a:pt x="54" y="33"/>
                </a:cubicBezTo>
                <a:cubicBezTo>
                  <a:pt x="56" y="33"/>
                  <a:pt x="57" y="34"/>
                  <a:pt x="57" y="35"/>
                </a:cubicBezTo>
                <a:cubicBezTo>
                  <a:pt x="57" y="37"/>
                  <a:pt x="56" y="38"/>
                  <a:pt x="54" y="38"/>
                </a:cubicBezTo>
                <a:close/>
                <a:moveTo>
                  <a:pt x="60" y="29"/>
                </a:moveTo>
                <a:cubicBezTo>
                  <a:pt x="16" y="29"/>
                  <a:pt x="16" y="29"/>
                  <a:pt x="16" y="29"/>
                </a:cubicBezTo>
                <a:cubicBezTo>
                  <a:pt x="14" y="29"/>
                  <a:pt x="13" y="27"/>
                  <a:pt x="13" y="26"/>
                </a:cubicBezTo>
                <a:cubicBezTo>
                  <a:pt x="13" y="24"/>
                  <a:pt x="14" y="23"/>
                  <a:pt x="16" y="23"/>
                </a:cubicBezTo>
                <a:cubicBezTo>
                  <a:pt x="60" y="23"/>
                  <a:pt x="60" y="23"/>
                  <a:pt x="60" y="23"/>
                </a:cubicBezTo>
                <a:cubicBezTo>
                  <a:pt x="62" y="23"/>
                  <a:pt x="63" y="24"/>
                  <a:pt x="63" y="26"/>
                </a:cubicBezTo>
                <a:cubicBezTo>
                  <a:pt x="63" y="27"/>
                  <a:pt x="62" y="29"/>
                  <a:pt x="60" y="29"/>
                </a:cubicBezTo>
                <a:close/>
                <a:moveTo>
                  <a:pt x="60" y="19"/>
                </a:moveTo>
                <a:cubicBezTo>
                  <a:pt x="16" y="19"/>
                  <a:pt x="16" y="19"/>
                  <a:pt x="16" y="19"/>
                </a:cubicBezTo>
                <a:cubicBezTo>
                  <a:pt x="14" y="19"/>
                  <a:pt x="13" y="18"/>
                  <a:pt x="13" y="16"/>
                </a:cubicBezTo>
                <a:cubicBezTo>
                  <a:pt x="13" y="14"/>
                  <a:pt x="14" y="13"/>
                  <a:pt x="16" y="13"/>
                </a:cubicBezTo>
                <a:cubicBezTo>
                  <a:pt x="60" y="13"/>
                  <a:pt x="60" y="13"/>
                  <a:pt x="60" y="13"/>
                </a:cubicBezTo>
                <a:cubicBezTo>
                  <a:pt x="62" y="13"/>
                  <a:pt x="63" y="14"/>
                  <a:pt x="63" y="16"/>
                </a:cubicBezTo>
                <a:cubicBezTo>
                  <a:pt x="63" y="18"/>
                  <a:pt x="62" y="19"/>
                  <a:pt x="60" y="1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1" name="Freeform 39"/>
          <p:cNvSpPr>
            <a:spLocks noEditPoints="1"/>
          </p:cNvSpPr>
          <p:nvPr/>
        </p:nvSpPr>
        <p:spPr bwMode="auto">
          <a:xfrm>
            <a:off x="2377165" y="6010647"/>
            <a:ext cx="238774" cy="235931"/>
          </a:xfrm>
          <a:custGeom>
            <a:avLst/>
            <a:gdLst>
              <a:gd name="T0" fmla="*/ 42 w 71"/>
              <a:gd name="T1" fmla="*/ 6 h 70"/>
              <a:gd name="T2" fmla="*/ 41 w 71"/>
              <a:gd name="T3" fmla="*/ 7 h 70"/>
              <a:gd name="T4" fmla="*/ 9 w 71"/>
              <a:gd name="T5" fmla="*/ 39 h 70"/>
              <a:gd name="T6" fmla="*/ 3 w 71"/>
              <a:gd name="T7" fmla="*/ 45 h 70"/>
              <a:gd name="T8" fmla="*/ 3 w 71"/>
              <a:gd name="T9" fmla="*/ 54 h 70"/>
              <a:gd name="T10" fmla="*/ 16 w 71"/>
              <a:gd name="T11" fmla="*/ 67 h 70"/>
              <a:gd name="T12" fmla="*/ 25 w 71"/>
              <a:gd name="T13" fmla="*/ 67 h 70"/>
              <a:gd name="T14" fmla="*/ 31 w 71"/>
              <a:gd name="T15" fmla="*/ 61 h 70"/>
              <a:gd name="T16" fmla="*/ 63 w 71"/>
              <a:gd name="T17" fmla="*/ 29 h 70"/>
              <a:gd name="T18" fmla="*/ 64 w 71"/>
              <a:gd name="T19" fmla="*/ 27 h 70"/>
              <a:gd name="T20" fmla="*/ 50 w 71"/>
              <a:gd name="T21" fmla="*/ 20 h 70"/>
              <a:gd name="T22" fmla="*/ 42 w 71"/>
              <a:gd name="T23" fmla="*/ 6 h 70"/>
              <a:gd name="T24" fmla="*/ 7 w 71"/>
              <a:gd name="T25" fmla="*/ 49 h 70"/>
              <a:gd name="T26" fmla="*/ 7 w 71"/>
              <a:gd name="T27" fmla="*/ 45 h 70"/>
              <a:gd name="T28" fmla="*/ 38 w 71"/>
              <a:gd name="T29" fmla="*/ 15 h 70"/>
              <a:gd name="T30" fmla="*/ 41 w 71"/>
              <a:gd name="T31" fmla="*/ 15 h 70"/>
              <a:gd name="T32" fmla="*/ 41 w 71"/>
              <a:gd name="T33" fmla="*/ 19 h 70"/>
              <a:gd name="T34" fmla="*/ 11 w 71"/>
              <a:gd name="T35" fmla="*/ 49 h 70"/>
              <a:gd name="T36" fmla="*/ 7 w 71"/>
              <a:gd name="T37" fmla="*/ 49 h 70"/>
              <a:gd name="T38" fmla="*/ 14 w 71"/>
              <a:gd name="T39" fmla="*/ 56 h 70"/>
              <a:gd name="T40" fmla="*/ 14 w 71"/>
              <a:gd name="T41" fmla="*/ 52 h 70"/>
              <a:gd name="T42" fmla="*/ 37 w 71"/>
              <a:gd name="T43" fmla="*/ 29 h 70"/>
              <a:gd name="T44" fmla="*/ 40 w 71"/>
              <a:gd name="T45" fmla="*/ 29 h 70"/>
              <a:gd name="T46" fmla="*/ 41 w 71"/>
              <a:gd name="T47" fmla="*/ 33 h 70"/>
              <a:gd name="T48" fmla="*/ 17 w 71"/>
              <a:gd name="T49" fmla="*/ 56 h 70"/>
              <a:gd name="T50" fmla="*/ 14 w 71"/>
              <a:gd name="T51" fmla="*/ 56 h 70"/>
              <a:gd name="T52" fmla="*/ 55 w 71"/>
              <a:gd name="T53" fmla="*/ 28 h 70"/>
              <a:gd name="T54" fmla="*/ 55 w 71"/>
              <a:gd name="T55" fmla="*/ 32 h 70"/>
              <a:gd name="T56" fmla="*/ 24 w 71"/>
              <a:gd name="T57" fmla="*/ 63 h 70"/>
              <a:gd name="T58" fmla="*/ 20 w 71"/>
              <a:gd name="T59" fmla="*/ 63 h 70"/>
              <a:gd name="T60" fmla="*/ 20 w 71"/>
              <a:gd name="T61" fmla="*/ 59 h 70"/>
              <a:gd name="T62" fmla="*/ 51 w 71"/>
              <a:gd name="T63" fmla="*/ 28 h 70"/>
              <a:gd name="T64" fmla="*/ 55 w 71"/>
              <a:gd name="T65" fmla="*/ 28 h 70"/>
              <a:gd name="T66" fmla="*/ 64 w 71"/>
              <a:gd name="T67" fmla="*/ 0 h 70"/>
              <a:gd name="T68" fmla="*/ 47 w 71"/>
              <a:gd name="T69" fmla="*/ 4 h 70"/>
              <a:gd name="T70" fmla="*/ 46 w 71"/>
              <a:gd name="T71" fmla="*/ 4 h 70"/>
              <a:gd name="T72" fmla="*/ 44 w 71"/>
              <a:gd name="T73" fmla="*/ 4 h 70"/>
              <a:gd name="T74" fmla="*/ 52 w 71"/>
              <a:gd name="T75" fmla="*/ 18 h 70"/>
              <a:gd name="T76" fmla="*/ 66 w 71"/>
              <a:gd name="T77" fmla="*/ 25 h 70"/>
              <a:gd name="T78" fmla="*/ 66 w 71"/>
              <a:gd name="T79" fmla="*/ 25 h 70"/>
              <a:gd name="T80" fmla="*/ 66 w 71"/>
              <a:gd name="T81" fmla="*/ 24 h 70"/>
              <a:gd name="T82" fmla="*/ 70 w 71"/>
              <a:gd name="T83" fmla="*/ 7 h 70"/>
              <a:gd name="T84" fmla="*/ 64 w 71"/>
              <a:gd name="T85" fmla="*/ 0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71" h="70">
                <a:moveTo>
                  <a:pt x="42" y="6"/>
                </a:moveTo>
                <a:cubicBezTo>
                  <a:pt x="42" y="7"/>
                  <a:pt x="41" y="7"/>
                  <a:pt x="41" y="7"/>
                </a:cubicBezTo>
                <a:cubicBezTo>
                  <a:pt x="9" y="39"/>
                  <a:pt x="9" y="39"/>
                  <a:pt x="9" y="39"/>
                </a:cubicBezTo>
                <a:cubicBezTo>
                  <a:pt x="3" y="45"/>
                  <a:pt x="3" y="45"/>
                  <a:pt x="3" y="45"/>
                </a:cubicBezTo>
                <a:cubicBezTo>
                  <a:pt x="0" y="48"/>
                  <a:pt x="0" y="52"/>
                  <a:pt x="3" y="54"/>
                </a:cubicBezTo>
                <a:cubicBezTo>
                  <a:pt x="16" y="67"/>
                  <a:pt x="16" y="67"/>
                  <a:pt x="16" y="67"/>
                </a:cubicBezTo>
                <a:cubicBezTo>
                  <a:pt x="18" y="70"/>
                  <a:pt x="22" y="70"/>
                  <a:pt x="25" y="67"/>
                </a:cubicBezTo>
                <a:cubicBezTo>
                  <a:pt x="31" y="61"/>
                  <a:pt x="31" y="61"/>
                  <a:pt x="31" y="61"/>
                </a:cubicBezTo>
                <a:cubicBezTo>
                  <a:pt x="63" y="29"/>
                  <a:pt x="63" y="29"/>
                  <a:pt x="63" y="29"/>
                </a:cubicBezTo>
                <a:cubicBezTo>
                  <a:pt x="63" y="29"/>
                  <a:pt x="64" y="28"/>
                  <a:pt x="64" y="27"/>
                </a:cubicBezTo>
                <a:cubicBezTo>
                  <a:pt x="59" y="26"/>
                  <a:pt x="54" y="24"/>
                  <a:pt x="50" y="20"/>
                </a:cubicBezTo>
                <a:cubicBezTo>
                  <a:pt x="46" y="16"/>
                  <a:pt x="43" y="11"/>
                  <a:pt x="42" y="6"/>
                </a:cubicBezTo>
                <a:close/>
                <a:moveTo>
                  <a:pt x="7" y="49"/>
                </a:moveTo>
                <a:cubicBezTo>
                  <a:pt x="6" y="48"/>
                  <a:pt x="6" y="46"/>
                  <a:pt x="7" y="45"/>
                </a:cubicBezTo>
                <a:cubicBezTo>
                  <a:pt x="38" y="15"/>
                  <a:pt x="38" y="15"/>
                  <a:pt x="38" y="15"/>
                </a:cubicBezTo>
                <a:cubicBezTo>
                  <a:pt x="39" y="14"/>
                  <a:pt x="40" y="14"/>
                  <a:pt x="41" y="15"/>
                </a:cubicBezTo>
                <a:cubicBezTo>
                  <a:pt x="42" y="16"/>
                  <a:pt x="42" y="17"/>
                  <a:pt x="41" y="19"/>
                </a:cubicBezTo>
                <a:cubicBezTo>
                  <a:pt x="11" y="49"/>
                  <a:pt x="11" y="49"/>
                  <a:pt x="11" y="49"/>
                </a:cubicBezTo>
                <a:cubicBezTo>
                  <a:pt x="10" y="50"/>
                  <a:pt x="8" y="50"/>
                  <a:pt x="7" y="49"/>
                </a:cubicBezTo>
                <a:close/>
                <a:moveTo>
                  <a:pt x="14" y="56"/>
                </a:moveTo>
                <a:cubicBezTo>
                  <a:pt x="13" y="55"/>
                  <a:pt x="13" y="53"/>
                  <a:pt x="14" y="52"/>
                </a:cubicBezTo>
                <a:cubicBezTo>
                  <a:pt x="37" y="29"/>
                  <a:pt x="37" y="29"/>
                  <a:pt x="37" y="29"/>
                </a:cubicBezTo>
                <a:cubicBezTo>
                  <a:pt x="38" y="28"/>
                  <a:pt x="39" y="28"/>
                  <a:pt x="40" y="29"/>
                </a:cubicBezTo>
                <a:cubicBezTo>
                  <a:pt x="41" y="31"/>
                  <a:pt x="42" y="32"/>
                  <a:pt x="41" y="33"/>
                </a:cubicBezTo>
                <a:cubicBezTo>
                  <a:pt x="17" y="56"/>
                  <a:pt x="17" y="56"/>
                  <a:pt x="17" y="56"/>
                </a:cubicBezTo>
                <a:cubicBezTo>
                  <a:pt x="17" y="57"/>
                  <a:pt x="15" y="57"/>
                  <a:pt x="14" y="56"/>
                </a:cubicBezTo>
                <a:close/>
                <a:moveTo>
                  <a:pt x="55" y="28"/>
                </a:moveTo>
                <a:cubicBezTo>
                  <a:pt x="56" y="29"/>
                  <a:pt x="56" y="31"/>
                  <a:pt x="55" y="32"/>
                </a:cubicBezTo>
                <a:cubicBezTo>
                  <a:pt x="24" y="63"/>
                  <a:pt x="24" y="63"/>
                  <a:pt x="24" y="63"/>
                </a:cubicBezTo>
                <a:cubicBezTo>
                  <a:pt x="23" y="64"/>
                  <a:pt x="22" y="64"/>
                  <a:pt x="20" y="63"/>
                </a:cubicBezTo>
                <a:cubicBezTo>
                  <a:pt x="19" y="62"/>
                  <a:pt x="19" y="60"/>
                  <a:pt x="20" y="59"/>
                </a:cubicBezTo>
                <a:cubicBezTo>
                  <a:pt x="51" y="28"/>
                  <a:pt x="51" y="28"/>
                  <a:pt x="51" y="28"/>
                </a:cubicBezTo>
                <a:cubicBezTo>
                  <a:pt x="52" y="27"/>
                  <a:pt x="54" y="27"/>
                  <a:pt x="55" y="28"/>
                </a:cubicBezTo>
                <a:close/>
                <a:moveTo>
                  <a:pt x="64" y="0"/>
                </a:moveTo>
                <a:cubicBezTo>
                  <a:pt x="47" y="4"/>
                  <a:pt x="47" y="4"/>
                  <a:pt x="47" y="4"/>
                </a:cubicBezTo>
                <a:cubicBezTo>
                  <a:pt x="46" y="4"/>
                  <a:pt x="46" y="4"/>
                  <a:pt x="46" y="4"/>
                </a:cubicBezTo>
                <a:cubicBezTo>
                  <a:pt x="45" y="4"/>
                  <a:pt x="45" y="4"/>
                  <a:pt x="44" y="4"/>
                </a:cubicBezTo>
                <a:cubicBezTo>
                  <a:pt x="45" y="9"/>
                  <a:pt x="48" y="14"/>
                  <a:pt x="52" y="18"/>
                </a:cubicBezTo>
                <a:cubicBezTo>
                  <a:pt x="56" y="22"/>
                  <a:pt x="61" y="24"/>
                  <a:pt x="66" y="25"/>
                </a:cubicBezTo>
                <a:cubicBezTo>
                  <a:pt x="66" y="25"/>
                  <a:pt x="66" y="25"/>
                  <a:pt x="66" y="25"/>
                </a:cubicBezTo>
                <a:cubicBezTo>
                  <a:pt x="66" y="24"/>
                  <a:pt x="66" y="24"/>
                  <a:pt x="66" y="24"/>
                </a:cubicBezTo>
                <a:cubicBezTo>
                  <a:pt x="70" y="7"/>
                  <a:pt x="70" y="7"/>
                  <a:pt x="70" y="7"/>
                </a:cubicBezTo>
                <a:cubicBezTo>
                  <a:pt x="71" y="3"/>
                  <a:pt x="68" y="0"/>
                  <a:pt x="6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2" name="Freeform 40"/>
          <p:cNvSpPr>
            <a:spLocks/>
          </p:cNvSpPr>
          <p:nvPr/>
        </p:nvSpPr>
        <p:spPr bwMode="auto">
          <a:xfrm>
            <a:off x="2729640" y="2703349"/>
            <a:ext cx="211770" cy="211770"/>
          </a:xfrm>
          <a:custGeom>
            <a:avLst/>
            <a:gdLst>
              <a:gd name="T0" fmla="*/ 61 w 63"/>
              <a:gd name="T1" fmla="*/ 54 h 63"/>
              <a:gd name="T2" fmla="*/ 12 w 63"/>
              <a:gd name="T3" fmla="*/ 54 h 63"/>
              <a:gd name="T4" fmla="*/ 12 w 63"/>
              <a:gd name="T5" fmla="*/ 3 h 63"/>
              <a:gd name="T6" fmla="*/ 8 w 63"/>
              <a:gd name="T7" fmla="*/ 3 h 63"/>
              <a:gd name="T8" fmla="*/ 8 w 63"/>
              <a:gd name="T9" fmla="*/ 54 h 63"/>
              <a:gd name="T10" fmla="*/ 3 w 63"/>
              <a:gd name="T11" fmla="*/ 54 h 63"/>
              <a:gd name="T12" fmla="*/ 3 w 63"/>
              <a:gd name="T13" fmla="*/ 58 h 63"/>
              <a:gd name="T14" fmla="*/ 8 w 63"/>
              <a:gd name="T15" fmla="*/ 58 h 63"/>
              <a:gd name="T16" fmla="*/ 8 w 63"/>
              <a:gd name="T17" fmla="*/ 60 h 63"/>
              <a:gd name="T18" fmla="*/ 12 w 63"/>
              <a:gd name="T19" fmla="*/ 60 h 63"/>
              <a:gd name="T20" fmla="*/ 12 w 63"/>
              <a:gd name="T21" fmla="*/ 58 h 63"/>
              <a:gd name="T22" fmla="*/ 61 w 63"/>
              <a:gd name="T23" fmla="*/ 58 h 63"/>
              <a:gd name="T24" fmla="*/ 61 w 63"/>
              <a:gd name="T25" fmla="*/ 54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3" h="63">
                <a:moveTo>
                  <a:pt x="61" y="54"/>
                </a:moveTo>
                <a:cubicBezTo>
                  <a:pt x="44" y="54"/>
                  <a:pt x="28" y="54"/>
                  <a:pt x="12" y="54"/>
                </a:cubicBezTo>
                <a:cubicBezTo>
                  <a:pt x="12" y="37"/>
                  <a:pt x="12" y="20"/>
                  <a:pt x="12" y="3"/>
                </a:cubicBezTo>
                <a:cubicBezTo>
                  <a:pt x="12" y="0"/>
                  <a:pt x="8" y="0"/>
                  <a:pt x="8" y="3"/>
                </a:cubicBezTo>
                <a:cubicBezTo>
                  <a:pt x="8" y="20"/>
                  <a:pt x="8" y="37"/>
                  <a:pt x="8" y="54"/>
                </a:cubicBezTo>
                <a:cubicBezTo>
                  <a:pt x="6" y="54"/>
                  <a:pt x="5" y="54"/>
                  <a:pt x="3" y="54"/>
                </a:cubicBezTo>
                <a:cubicBezTo>
                  <a:pt x="0" y="54"/>
                  <a:pt x="0" y="58"/>
                  <a:pt x="3" y="58"/>
                </a:cubicBezTo>
                <a:cubicBezTo>
                  <a:pt x="5" y="58"/>
                  <a:pt x="6" y="58"/>
                  <a:pt x="8" y="58"/>
                </a:cubicBezTo>
                <a:cubicBezTo>
                  <a:pt x="8" y="59"/>
                  <a:pt x="8" y="60"/>
                  <a:pt x="8" y="60"/>
                </a:cubicBezTo>
                <a:cubicBezTo>
                  <a:pt x="8" y="63"/>
                  <a:pt x="12" y="63"/>
                  <a:pt x="12" y="60"/>
                </a:cubicBezTo>
                <a:cubicBezTo>
                  <a:pt x="12" y="60"/>
                  <a:pt x="12" y="59"/>
                  <a:pt x="12" y="58"/>
                </a:cubicBezTo>
                <a:cubicBezTo>
                  <a:pt x="28" y="58"/>
                  <a:pt x="44" y="58"/>
                  <a:pt x="61" y="58"/>
                </a:cubicBezTo>
                <a:cubicBezTo>
                  <a:pt x="63" y="58"/>
                  <a:pt x="63" y="54"/>
                  <a:pt x="61" y="5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3" name="Freeform 41"/>
          <p:cNvSpPr>
            <a:spLocks/>
          </p:cNvSpPr>
          <p:nvPr/>
        </p:nvSpPr>
        <p:spPr bwMode="auto">
          <a:xfrm>
            <a:off x="2763751" y="2713298"/>
            <a:ext cx="177659" cy="162025"/>
          </a:xfrm>
          <a:custGeom>
            <a:avLst/>
            <a:gdLst>
              <a:gd name="T0" fmla="*/ 53 w 53"/>
              <a:gd name="T1" fmla="*/ 5 h 48"/>
              <a:gd name="T2" fmla="*/ 51 w 53"/>
              <a:gd name="T3" fmla="*/ 3 h 48"/>
              <a:gd name="T4" fmla="*/ 49 w 53"/>
              <a:gd name="T5" fmla="*/ 3 h 48"/>
              <a:gd name="T6" fmla="*/ 47 w 53"/>
              <a:gd name="T7" fmla="*/ 2 h 48"/>
              <a:gd name="T8" fmla="*/ 39 w 53"/>
              <a:gd name="T9" fmla="*/ 1 h 48"/>
              <a:gd name="T10" fmla="*/ 35 w 53"/>
              <a:gd name="T11" fmla="*/ 3 h 48"/>
              <a:gd name="T12" fmla="*/ 37 w 53"/>
              <a:gd name="T13" fmla="*/ 7 h 48"/>
              <a:gd name="T14" fmla="*/ 26 w 53"/>
              <a:gd name="T15" fmla="*/ 20 h 48"/>
              <a:gd name="T16" fmla="*/ 7 w 53"/>
              <a:gd name="T17" fmla="*/ 37 h 48"/>
              <a:gd name="T18" fmla="*/ 10 w 53"/>
              <a:gd name="T19" fmla="*/ 46 h 48"/>
              <a:gd name="T20" fmla="*/ 32 w 53"/>
              <a:gd name="T21" fmla="*/ 30 h 48"/>
              <a:gd name="T22" fmla="*/ 45 w 53"/>
              <a:gd name="T23" fmla="*/ 14 h 48"/>
              <a:gd name="T24" fmla="*/ 44 w 53"/>
              <a:gd name="T25" fmla="*/ 16 h 48"/>
              <a:gd name="T26" fmla="*/ 47 w 53"/>
              <a:gd name="T27" fmla="*/ 20 h 48"/>
              <a:gd name="T28" fmla="*/ 47 w 53"/>
              <a:gd name="T29" fmla="*/ 20 h 48"/>
              <a:gd name="T30" fmla="*/ 51 w 53"/>
              <a:gd name="T31" fmla="*/ 18 h 48"/>
              <a:gd name="T32" fmla="*/ 53 w 53"/>
              <a:gd name="T33" fmla="*/ 7 h 48"/>
              <a:gd name="T34" fmla="*/ 53 w 53"/>
              <a:gd name="T35" fmla="*/ 5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3" h="48">
                <a:moveTo>
                  <a:pt x="53" y="5"/>
                </a:moveTo>
                <a:cubicBezTo>
                  <a:pt x="52" y="4"/>
                  <a:pt x="51" y="3"/>
                  <a:pt x="51" y="3"/>
                </a:cubicBezTo>
                <a:cubicBezTo>
                  <a:pt x="49" y="3"/>
                  <a:pt x="49" y="3"/>
                  <a:pt x="49" y="3"/>
                </a:cubicBezTo>
                <a:cubicBezTo>
                  <a:pt x="49" y="2"/>
                  <a:pt x="48" y="2"/>
                  <a:pt x="47" y="2"/>
                </a:cubicBezTo>
                <a:cubicBezTo>
                  <a:pt x="39" y="1"/>
                  <a:pt x="39" y="1"/>
                  <a:pt x="39" y="1"/>
                </a:cubicBezTo>
                <a:cubicBezTo>
                  <a:pt x="37" y="0"/>
                  <a:pt x="35" y="2"/>
                  <a:pt x="35" y="3"/>
                </a:cubicBezTo>
                <a:cubicBezTo>
                  <a:pt x="34" y="5"/>
                  <a:pt x="35" y="7"/>
                  <a:pt x="37" y="7"/>
                </a:cubicBezTo>
                <a:cubicBezTo>
                  <a:pt x="33" y="11"/>
                  <a:pt x="29" y="15"/>
                  <a:pt x="26" y="20"/>
                </a:cubicBezTo>
                <a:cubicBezTo>
                  <a:pt x="21" y="28"/>
                  <a:pt x="16" y="34"/>
                  <a:pt x="7" y="37"/>
                </a:cubicBezTo>
                <a:cubicBezTo>
                  <a:pt x="0" y="38"/>
                  <a:pt x="3" y="48"/>
                  <a:pt x="10" y="46"/>
                </a:cubicBezTo>
                <a:cubicBezTo>
                  <a:pt x="19" y="44"/>
                  <a:pt x="26" y="38"/>
                  <a:pt x="32" y="30"/>
                </a:cubicBezTo>
                <a:cubicBezTo>
                  <a:pt x="36" y="24"/>
                  <a:pt x="39" y="18"/>
                  <a:pt x="45" y="14"/>
                </a:cubicBezTo>
                <a:cubicBezTo>
                  <a:pt x="44" y="16"/>
                  <a:pt x="44" y="16"/>
                  <a:pt x="44" y="16"/>
                </a:cubicBezTo>
                <a:cubicBezTo>
                  <a:pt x="44" y="18"/>
                  <a:pt x="45" y="20"/>
                  <a:pt x="47" y="20"/>
                </a:cubicBezTo>
                <a:cubicBezTo>
                  <a:pt x="47" y="20"/>
                  <a:pt x="47" y="20"/>
                  <a:pt x="47" y="20"/>
                </a:cubicBezTo>
                <a:cubicBezTo>
                  <a:pt x="49" y="20"/>
                  <a:pt x="50" y="19"/>
                  <a:pt x="51" y="18"/>
                </a:cubicBezTo>
                <a:cubicBezTo>
                  <a:pt x="53" y="7"/>
                  <a:pt x="53" y="7"/>
                  <a:pt x="53" y="7"/>
                </a:cubicBezTo>
                <a:cubicBezTo>
                  <a:pt x="53" y="6"/>
                  <a:pt x="53" y="5"/>
                  <a:pt x="53" y="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5239606" y="1950075"/>
            <a:ext cx="245880" cy="221718"/>
            <a:chOff x="5239606" y="2045325"/>
            <a:chExt cx="245880" cy="221718"/>
          </a:xfrm>
        </p:grpSpPr>
        <p:sp>
          <p:nvSpPr>
            <p:cNvPr id="174" name="Freeform 42"/>
            <p:cNvSpPr>
              <a:spLocks noEditPoints="1"/>
            </p:cNvSpPr>
            <p:nvPr/>
          </p:nvSpPr>
          <p:spPr bwMode="auto">
            <a:xfrm>
              <a:off x="5239606" y="2183188"/>
              <a:ext cx="245880" cy="83855"/>
            </a:xfrm>
            <a:custGeom>
              <a:avLst/>
              <a:gdLst>
                <a:gd name="T0" fmla="*/ 73 w 73"/>
                <a:gd name="T1" fmla="*/ 20 h 25"/>
                <a:gd name="T2" fmla="*/ 68 w 73"/>
                <a:gd name="T3" fmla="*/ 4 h 25"/>
                <a:gd name="T4" fmla="*/ 62 w 73"/>
                <a:gd name="T5" fmla="*/ 0 h 25"/>
                <a:gd name="T6" fmla="*/ 10 w 73"/>
                <a:gd name="T7" fmla="*/ 0 h 25"/>
                <a:gd name="T8" fmla="*/ 5 w 73"/>
                <a:gd name="T9" fmla="*/ 4 h 25"/>
                <a:gd name="T10" fmla="*/ 0 w 73"/>
                <a:gd name="T11" fmla="*/ 20 h 25"/>
                <a:gd name="T12" fmla="*/ 4 w 73"/>
                <a:gd name="T13" fmla="*/ 25 h 25"/>
                <a:gd name="T14" fmla="*/ 69 w 73"/>
                <a:gd name="T15" fmla="*/ 25 h 25"/>
                <a:gd name="T16" fmla="*/ 73 w 73"/>
                <a:gd name="T17" fmla="*/ 20 h 25"/>
                <a:gd name="T18" fmla="*/ 64 w 73"/>
                <a:gd name="T19" fmla="*/ 22 h 25"/>
                <a:gd name="T20" fmla="*/ 10 w 73"/>
                <a:gd name="T21" fmla="*/ 22 h 25"/>
                <a:gd name="T22" fmla="*/ 7 w 73"/>
                <a:gd name="T23" fmla="*/ 19 h 25"/>
                <a:gd name="T24" fmla="*/ 7 w 73"/>
                <a:gd name="T25" fmla="*/ 17 h 25"/>
                <a:gd name="T26" fmla="*/ 10 w 73"/>
                <a:gd name="T27" fmla="*/ 7 h 25"/>
                <a:gd name="T28" fmla="*/ 16 w 73"/>
                <a:gd name="T29" fmla="*/ 2 h 25"/>
                <a:gd name="T30" fmla="*/ 58 w 73"/>
                <a:gd name="T31" fmla="*/ 2 h 25"/>
                <a:gd name="T32" fmla="*/ 64 w 73"/>
                <a:gd name="T33" fmla="*/ 7 h 25"/>
                <a:gd name="T34" fmla="*/ 67 w 73"/>
                <a:gd name="T35" fmla="*/ 17 h 25"/>
                <a:gd name="T36" fmla="*/ 67 w 73"/>
                <a:gd name="T37" fmla="*/ 19 h 25"/>
                <a:gd name="T38" fmla="*/ 64 w 73"/>
                <a:gd name="T39" fmla="*/ 2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3" h="25">
                  <a:moveTo>
                    <a:pt x="73" y="20"/>
                  </a:moveTo>
                  <a:cubicBezTo>
                    <a:pt x="68" y="4"/>
                    <a:pt x="68" y="4"/>
                    <a:pt x="68" y="4"/>
                  </a:cubicBezTo>
                  <a:cubicBezTo>
                    <a:pt x="67" y="2"/>
                    <a:pt x="65" y="0"/>
                    <a:pt x="62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8" y="0"/>
                    <a:pt x="5" y="2"/>
                    <a:pt x="5" y="4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3"/>
                    <a:pt x="1" y="25"/>
                    <a:pt x="4" y="25"/>
                  </a:cubicBezTo>
                  <a:cubicBezTo>
                    <a:pt x="69" y="25"/>
                    <a:pt x="69" y="25"/>
                    <a:pt x="69" y="25"/>
                  </a:cubicBezTo>
                  <a:cubicBezTo>
                    <a:pt x="72" y="25"/>
                    <a:pt x="73" y="23"/>
                    <a:pt x="73" y="20"/>
                  </a:cubicBezTo>
                  <a:close/>
                  <a:moveTo>
                    <a:pt x="64" y="22"/>
                  </a:moveTo>
                  <a:cubicBezTo>
                    <a:pt x="10" y="22"/>
                    <a:pt x="10" y="22"/>
                    <a:pt x="10" y="22"/>
                  </a:cubicBezTo>
                  <a:cubicBezTo>
                    <a:pt x="8" y="22"/>
                    <a:pt x="7" y="20"/>
                    <a:pt x="7" y="19"/>
                  </a:cubicBezTo>
                  <a:cubicBezTo>
                    <a:pt x="7" y="18"/>
                    <a:pt x="7" y="18"/>
                    <a:pt x="7" y="1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1" y="4"/>
                    <a:pt x="13" y="2"/>
                    <a:pt x="16" y="2"/>
                  </a:cubicBezTo>
                  <a:cubicBezTo>
                    <a:pt x="58" y="2"/>
                    <a:pt x="58" y="2"/>
                    <a:pt x="58" y="2"/>
                  </a:cubicBezTo>
                  <a:cubicBezTo>
                    <a:pt x="60" y="2"/>
                    <a:pt x="63" y="4"/>
                    <a:pt x="64" y="7"/>
                  </a:cubicBezTo>
                  <a:cubicBezTo>
                    <a:pt x="67" y="17"/>
                    <a:pt x="67" y="17"/>
                    <a:pt x="67" y="17"/>
                  </a:cubicBezTo>
                  <a:cubicBezTo>
                    <a:pt x="67" y="18"/>
                    <a:pt x="67" y="18"/>
                    <a:pt x="67" y="19"/>
                  </a:cubicBezTo>
                  <a:cubicBezTo>
                    <a:pt x="67" y="21"/>
                    <a:pt x="66" y="22"/>
                    <a:pt x="64" y="2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Freeform 43"/>
            <p:cNvSpPr>
              <a:spLocks noEditPoints="1"/>
            </p:cNvSpPr>
            <p:nvPr/>
          </p:nvSpPr>
          <p:spPr bwMode="auto">
            <a:xfrm>
              <a:off x="5263768" y="2193137"/>
              <a:ext cx="201821" cy="59693"/>
            </a:xfrm>
            <a:custGeom>
              <a:avLst/>
              <a:gdLst>
                <a:gd name="T0" fmla="*/ 51 w 60"/>
                <a:gd name="T1" fmla="*/ 0 h 18"/>
                <a:gd name="T2" fmla="*/ 9 w 60"/>
                <a:gd name="T3" fmla="*/ 0 h 18"/>
                <a:gd name="T4" fmla="*/ 3 w 60"/>
                <a:gd name="T5" fmla="*/ 4 h 18"/>
                <a:gd name="T6" fmla="*/ 0 w 60"/>
                <a:gd name="T7" fmla="*/ 14 h 18"/>
                <a:gd name="T8" fmla="*/ 0 w 60"/>
                <a:gd name="T9" fmla="*/ 16 h 18"/>
                <a:gd name="T10" fmla="*/ 3 w 60"/>
                <a:gd name="T11" fmla="*/ 18 h 18"/>
                <a:gd name="T12" fmla="*/ 57 w 60"/>
                <a:gd name="T13" fmla="*/ 18 h 18"/>
                <a:gd name="T14" fmla="*/ 60 w 60"/>
                <a:gd name="T15" fmla="*/ 16 h 18"/>
                <a:gd name="T16" fmla="*/ 59 w 60"/>
                <a:gd name="T17" fmla="*/ 14 h 18"/>
                <a:gd name="T18" fmla="*/ 56 w 60"/>
                <a:gd name="T19" fmla="*/ 4 h 18"/>
                <a:gd name="T20" fmla="*/ 51 w 60"/>
                <a:gd name="T21" fmla="*/ 0 h 18"/>
                <a:gd name="T22" fmla="*/ 34 w 60"/>
                <a:gd name="T23" fmla="*/ 16 h 18"/>
                <a:gd name="T24" fmla="*/ 25 w 60"/>
                <a:gd name="T25" fmla="*/ 16 h 18"/>
                <a:gd name="T26" fmla="*/ 23 w 60"/>
                <a:gd name="T27" fmla="*/ 14 h 18"/>
                <a:gd name="T28" fmla="*/ 23 w 60"/>
                <a:gd name="T29" fmla="*/ 14 h 18"/>
                <a:gd name="T30" fmla="*/ 23 w 60"/>
                <a:gd name="T31" fmla="*/ 13 h 18"/>
                <a:gd name="T32" fmla="*/ 26 w 60"/>
                <a:gd name="T33" fmla="*/ 11 h 18"/>
                <a:gd name="T34" fmla="*/ 33 w 60"/>
                <a:gd name="T35" fmla="*/ 11 h 18"/>
                <a:gd name="T36" fmla="*/ 36 w 60"/>
                <a:gd name="T37" fmla="*/ 13 h 18"/>
                <a:gd name="T38" fmla="*/ 36 w 60"/>
                <a:gd name="T39" fmla="*/ 14 h 18"/>
                <a:gd name="T40" fmla="*/ 36 w 60"/>
                <a:gd name="T41" fmla="*/ 14 h 18"/>
                <a:gd name="T42" fmla="*/ 36 w 60"/>
                <a:gd name="T43" fmla="*/ 14 h 18"/>
                <a:gd name="T44" fmla="*/ 36 w 60"/>
                <a:gd name="T45" fmla="*/ 14 h 18"/>
                <a:gd name="T46" fmla="*/ 34 w 60"/>
                <a:gd name="T47" fmla="*/ 1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0" h="18">
                  <a:moveTo>
                    <a:pt x="51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6" y="0"/>
                    <a:pt x="4" y="2"/>
                    <a:pt x="3" y="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5"/>
                    <a:pt x="0" y="15"/>
                    <a:pt x="0" y="16"/>
                  </a:cubicBezTo>
                  <a:cubicBezTo>
                    <a:pt x="0" y="17"/>
                    <a:pt x="1" y="18"/>
                    <a:pt x="3" y="18"/>
                  </a:cubicBezTo>
                  <a:cubicBezTo>
                    <a:pt x="57" y="18"/>
                    <a:pt x="57" y="18"/>
                    <a:pt x="57" y="18"/>
                  </a:cubicBezTo>
                  <a:cubicBezTo>
                    <a:pt x="58" y="18"/>
                    <a:pt x="60" y="17"/>
                    <a:pt x="60" y="16"/>
                  </a:cubicBezTo>
                  <a:cubicBezTo>
                    <a:pt x="60" y="15"/>
                    <a:pt x="60" y="15"/>
                    <a:pt x="59" y="14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6" y="2"/>
                    <a:pt x="53" y="0"/>
                    <a:pt x="51" y="0"/>
                  </a:cubicBezTo>
                  <a:close/>
                  <a:moveTo>
                    <a:pt x="34" y="16"/>
                  </a:moveTo>
                  <a:cubicBezTo>
                    <a:pt x="25" y="16"/>
                    <a:pt x="25" y="16"/>
                    <a:pt x="25" y="16"/>
                  </a:cubicBezTo>
                  <a:cubicBezTo>
                    <a:pt x="24" y="16"/>
                    <a:pt x="23" y="15"/>
                    <a:pt x="23" y="14"/>
                  </a:cubicBezTo>
                  <a:cubicBezTo>
                    <a:pt x="23" y="14"/>
                    <a:pt x="23" y="14"/>
                    <a:pt x="23" y="14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24" y="12"/>
                    <a:pt x="25" y="11"/>
                    <a:pt x="26" y="11"/>
                  </a:cubicBezTo>
                  <a:cubicBezTo>
                    <a:pt x="33" y="11"/>
                    <a:pt x="33" y="11"/>
                    <a:pt x="33" y="11"/>
                  </a:cubicBezTo>
                  <a:cubicBezTo>
                    <a:pt x="34" y="11"/>
                    <a:pt x="35" y="12"/>
                    <a:pt x="36" y="13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6" y="15"/>
                    <a:pt x="35" y="16"/>
                    <a:pt x="34" y="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Freeform 44"/>
            <p:cNvSpPr>
              <a:spLocks/>
            </p:cNvSpPr>
            <p:nvPr/>
          </p:nvSpPr>
          <p:spPr bwMode="auto">
            <a:xfrm>
              <a:off x="5259503" y="2188874"/>
              <a:ext cx="206085" cy="68221"/>
            </a:xfrm>
            <a:custGeom>
              <a:avLst/>
              <a:gdLst>
                <a:gd name="T0" fmla="*/ 61 w 61"/>
                <a:gd name="T1" fmla="*/ 15 h 20"/>
                <a:gd name="T2" fmla="*/ 61 w 61"/>
                <a:gd name="T3" fmla="*/ 15 h 20"/>
                <a:gd name="T4" fmla="*/ 58 w 61"/>
                <a:gd name="T5" fmla="*/ 20 h 20"/>
                <a:gd name="T6" fmla="*/ 4 w 61"/>
                <a:gd name="T7" fmla="*/ 20 h 20"/>
                <a:gd name="T8" fmla="*/ 1 w 61"/>
                <a:gd name="T9" fmla="*/ 15 h 20"/>
                <a:gd name="T10" fmla="*/ 4 w 61"/>
                <a:gd name="T11" fmla="*/ 5 h 20"/>
                <a:gd name="T12" fmla="*/ 10 w 61"/>
                <a:gd name="T13" fmla="*/ 1 h 20"/>
                <a:gd name="T14" fmla="*/ 52 w 61"/>
                <a:gd name="T15" fmla="*/ 1 h 20"/>
                <a:gd name="T16" fmla="*/ 57 w 61"/>
                <a:gd name="T17" fmla="*/ 5 h 20"/>
                <a:gd name="T18" fmla="*/ 61 w 61"/>
                <a:gd name="T19" fmla="*/ 15 h 20"/>
                <a:gd name="T20" fmla="*/ 61 w 61"/>
                <a:gd name="T21" fmla="*/ 15 h 20"/>
                <a:gd name="T22" fmla="*/ 58 w 61"/>
                <a:gd name="T23" fmla="*/ 5 h 20"/>
                <a:gd name="T24" fmla="*/ 52 w 61"/>
                <a:gd name="T25" fmla="*/ 0 h 20"/>
                <a:gd name="T26" fmla="*/ 10 w 61"/>
                <a:gd name="T27" fmla="*/ 0 h 20"/>
                <a:gd name="T28" fmla="*/ 4 w 61"/>
                <a:gd name="T29" fmla="*/ 5 h 20"/>
                <a:gd name="T30" fmla="*/ 1 w 61"/>
                <a:gd name="T31" fmla="*/ 15 h 20"/>
                <a:gd name="T32" fmla="*/ 1 w 61"/>
                <a:gd name="T33" fmla="*/ 17 h 20"/>
                <a:gd name="T34" fmla="*/ 4 w 61"/>
                <a:gd name="T35" fmla="*/ 20 h 20"/>
                <a:gd name="T36" fmla="*/ 58 w 61"/>
                <a:gd name="T37" fmla="*/ 20 h 20"/>
                <a:gd name="T38" fmla="*/ 61 w 61"/>
                <a:gd name="T39" fmla="*/ 17 h 20"/>
                <a:gd name="T40" fmla="*/ 61 w 61"/>
                <a:gd name="T41" fmla="*/ 1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1" h="20">
                  <a:moveTo>
                    <a:pt x="61" y="15"/>
                  </a:moveTo>
                  <a:cubicBezTo>
                    <a:pt x="61" y="15"/>
                    <a:pt x="61" y="15"/>
                    <a:pt x="61" y="15"/>
                  </a:cubicBezTo>
                  <a:cubicBezTo>
                    <a:pt x="61" y="18"/>
                    <a:pt x="60" y="20"/>
                    <a:pt x="58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2" y="20"/>
                    <a:pt x="0" y="18"/>
                    <a:pt x="1" y="1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5" y="3"/>
                    <a:pt x="7" y="1"/>
                    <a:pt x="10" y="1"/>
                  </a:cubicBezTo>
                  <a:cubicBezTo>
                    <a:pt x="52" y="1"/>
                    <a:pt x="52" y="1"/>
                    <a:pt x="52" y="1"/>
                  </a:cubicBezTo>
                  <a:cubicBezTo>
                    <a:pt x="54" y="1"/>
                    <a:pt x="57" y="3"/>
                    <a:pt x="57" y="5"/>
                  </a:cubicBezTo>
                  <a:cubicBezTo>
                    <a:pt x="61" y="15"/>
                    <a:pt x="61" y="15"/>
                    <a:pt x="61" y="15"/>
                  </a:cubicBezTo>
                  <a:cubicBezTo>
                    <a:pt x="61" y="15"/>
                    <a:pt x="61" y="15"/>
                    <a:pt x="61" y="1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7" y="2"/>
                    <a:pt x="54" y="0"/>
                    <a:pt x="52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7" y="0"/>
                    <a:pt x="5" y="2"/>
                    <a:pt x="4" y="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6"/>
                    <a:pt x="1" y="16"/>
                    <a:pt x="1" y="17"/>
                  </a:cubicBezTo>
                  <a:cubicBezTo>
                    <a:pt x="1" y="18"/>
                    <a:pt x="2" y="20"/>
                    <a:pt x="4" y="20"/>
                  </a:cubicBezTo>
                  <a:cubicBezTo>
                    <a:pt x="58" y="20"/>
                    <a:pt x="58" y="20"/>
                    <a:pt x="58" y="20"/>
                  </a:cubicBezTo>
                  <a:cubicBezTo>
                    <a:pt x="60" y="20"/>
                    <a:pt x="61" y="19"/>
                    <a:pt x="61" y="17"/>
                  </a:cubicBezTo>
                  <a:cubicBezTo>
                    <a:pt x="61" y="16"/>
                    <a:pt x="61" y="16"/>
                    <a:pt x="61" y="1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Freeform 45"/>
            <p:cNvSpPr>
              <a:spLocks/>
            </p:cNvSpPr>
            <p:nvPr/>
          </p:nvSpPr>
          <p:spPr bwMode="auto">
            <a:xfrm>
              <a:off x="5340516" y="2230090"/>
              <a:ext cx="44060" cy="12792"/>
            </a:xfrm>
            <a:custGeom>
              <a:avLst/>
              <a:gdLst>
                <a:gd name="T0" fmla="*/ 10 w 13"/>
                <a:gd name="T1" fmla="*/ 0 h 4"/>
                <a:gd name="T2" fmla="*/ 3 w 13"/>
                <a:gd name="T3" fmla="*/ 0 h 4"/>
                <a:gd name="T4" fmla="*/ 3 w 13"/>
                <a:gd name="T5" fmla="*/ 0 h 4"/>
                <a:gd name="T6" fmla="*/ 1 w 13"/>
                <a:gd name="T7" fmla="*/ 2 h 4"/>
                <a:gd name="T8" fmla="*/ 0 w 13"/>
                <a:gd name="T9" fmla="*/ 3 h 4"/>
                <a:gd name="T10" fmla="*/ 0 w 13"/>
                <a:gd name="T11" fmla="*/ 3 h 4"/>
                <a:gd name="T12" fmla="*/ 2 w 13"/>
                <a:gd name="T13" fmla="*/ 4 h 4"/>
                <a:gd name="T14" fmla="*/ 11 w 13"/>
                <a:gd name="T15" fmla="*/ 4 h 4"/>
                <a:gd name="T16" fmla="*/ 13 w 13"/>
                <a:gd name="T17" fmla="*/ 3 h 4"/>
                <a:gd name="T18" fmla="*/ 13 w 13"/>
                <a:gd name="T19" fmla="*/ 3 h 4"/>
                <a:gd name="T20" fmla="*/ 12 w 13"/>
                <a:gd name="T21" fmla="*/ 2 h 4"/>
                <a:gd name="T22" fmla="*/ 10 w 13"/>
                <a:gd name="T2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" h="4">
                  <a:moveTo>
                    <a:pt x="10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1" y="1"/>
                    <a:pt x="1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4"/>
                    <a:pt x="2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2" y="4"/>
                    <a:pt x="13" y="4"/>
                    <a:pt x="13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1"/>
                    <a:pt x="11" y="0"/>
                    <a:pt x="1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Freeform 46"/>
            <p:cNvSpPr>
              <a:spLocks/>
            </p:cNvSpPr>
            <p:nvPr/>
          </p:nvSpPr>
          <p:spPr bwMode="auto">
            <a:xfrm>
              <a:off x="5340516" y="2230090"/>
              <a:ext cx="44060" cy="17055"/>
            </a:xfrm>
            <a:custGeom>
              <a:avLst/>
              <a:gdLst>
                <a:gd name="T0" fmla="*/ 13 w 13"/>
                <a:gd name="T1" fmla="*/ 3 h 5"/>
                <a:gd name="T2" fmla="*/ 11 w 13"/>
                <a:gd name="T3" fmla="*/ 5 h 5"/>
                <a:gd name="T4" fmla="*/ 2 w 13"/>
                <a:gd name="T5" fmla="*/ 5 h 5"/>
                <a:gd name="T6" fmla="*/ 0 w 13"/>
                <a:gd name="T7" fmla="*/ 3 h 5"/>
                <a:gd name="T8" fmla="*/ 0 w 13"/>
                <a:gd name="T9" fmla="*/ 2 h 5"/>
                <a:gd name="T10" fmla="*/ 3 w 13"/>
                <a:gd name="T11" fmla="*/ 0 h 5"/>
                <a:gd name="T12" fmla="*/ 10 w 13"/>
                <a:gd name="T13" fmla="*/ 0 h 5"/>
                <a:gd name="T14" fmla="*/ 12 w 13"/>
                <a:gd name="T15" fmla="*/ 2 h 5"/>
                <a:gd name="T16" fmla="*/ 13 w 13"/>
                <a:gd name="T17" fmla="*/ 3 h 5"/>
                <a:gd name="T18" fmla="*/ 13 w 13"/>
                <a:gd name="T19" fmla="*/ 3 h 5"/>
                <a:gd name="T20" fmla="*/ 13 w 13"/>
                <a:gd name="T21" fmla="*/ 2 h 5"/>
                <a:gd name="T22" fmla="*/ 10 w 13"/>
                <a:gd name="T23" fmla="*/ 0 h 5"/>
                <a:gd name="T24" fmla="*/ 3 w 13"/>
                <a:gd name="T25" fmla="*/ 0 h 5"/>
                <a:gd name="T26" fmla="*/ 0 w 13"/>
                <a:gd name="T27" fmla="*/ 2 h 5"/>
                <a:gd name="T28" fmla="*/ 0 w 13"/>
                <a:gd name="T29" fmla="*/ 3 h 5"/>
                <a:gd name="T30" fmla="*/ 0 w 13"/>
                <a:gd name="T31" fmla="*/ 3 h 5"/>
                <a:gd name="T32" fmla="*/ 2 w 13"/>
                <a:gd name="T33" fmla="*/ 5 h 5"/>
                <a:gd name="T34" fmla="*/ 11 w 13"/>
                <a:gd name="T35" fmla="*/ 5 h 5"/>
                <a:gd name="T36" fmla="*/ 13 w 13"/>
                <a:gd name="T37" fmla="*/ 3 h 5"/>
                <a:gd name="T38" fmla="*/ 13 w 13"/>
                <a:gd name="T39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" h="5">
                  <a:moveTo>
                    <a:pt x="13" y="3"/>
                  </a:moveTo>
                  <a:cubicBezTo>
                    <a:pt x="13" y="4"/>
                    <a:pt x="12" y="5"/>
                    <a:pt x="11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0" y="4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1" y="0"/>
                    <a:pt x="12" y="1"/>
                    <a:pt x="12" y="2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2" y="1"/>
                    <a:pt x="11" y="0"/>
                    <a:pt x="10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1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2" y="5"/>
                    <a:pt x="13" y="4"/>
                    <a:pt x="13" y="3"/>
                  </a:cubicBezTo>
                  <a:cubicBezTo>
                    <a:pt x="13" y="3"/>
                    <a:pt x="13" y="3"/>
                    <a:pt x="13" y="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Freeform 47"/>
            <p:cNvSpPr>
              <a:spLocks noEditPoints="1"/>
            </p:cNvSpPr>
            <p:nvPr/>
          </p:nvSpPr>
          <p:spPr bwMode="auto">
            <a:xfrm>
              <a:off x="5259503" y="2045325"/>
              <a:ext cx="206085" cy="133600"/>
            </a:xfrm>
            <a:custGeom>
              <a:avLst/>
              <a:gdLst>
                <a:gd name="T0" fmla="*/ 0 w 145"/>
                <a:gd name="T1" fmla="*/ 0 h 94"/>
                <a:gd name="T2" fmla="*/ 0 w 145"/>
                <a:gd name="T3" fmla="*/ 94 h 94"/>
                <a:gd name="T4" fmla="*/ 145 w 145"/>
                <a:gd name="T5" fmla="*/ 94 h 94"/>
                <a:gd name="T6" fmla="*/ 145 w 145"/>
                <a:gd name="T7" fmla="*/ 0 h 94"/>
                <a:gd name="T8" fmla="*/ 0 w 145"/>
                <a:gd name="T9" fmla="*/ 0 h 94"/>
                <a:gd name="T10" fmla="*/ 131 w 145"/>
                <a:gd name="T11" fmla="*/ 82 h 94"/>
                <a:gd name="T12" fmla="*/ 15 w 145"/>
                <a:gd name="T13" fmla="*/ 82 h 94"/>
                <a:gd name="T14" fmla="*/ 15 w 145"/>
                <a:gd name="T15" fmla="*/ 11 h 94"/>
                <a:gd name="T16" fmla="*/ 131 w 145"/>
                <a:gd name="T17" fmla="*/ 11 h 94"/>
                <a:gd name="T18" fmla="*/ 131 w 145"/>
                <a:gd name="T19" fmla="*/ 8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5" h="94">
                  <a:moveTo>
                    <a:pt x="0" y="0"/>
                  </a:moveTo>
                  <a:lnTo>
                    <a:pt x="0" y="94"/>
                  </a:lnTo>
                  <a:lnTo>
                    <a:pt x="145" y="94"/>
                  </a:lnTo>
                  <a:lnTo>
                    <a:pt x="145" y="0"/>
                  </a:lnTo>
                  <a:lnTo>
                    <a:pt x="0" y="0"/>
                  </a:lnTo>
                  <a:close/>
                  <a:moveTo>
                    <a:pt x="131" y="82"/>
                  </a:moveTo>
                  <a:lnTo>
                    <a:pt x="15" y="82"/>
                  </a:lnTo>
                  <a:lnTo>
                    <a:pt x="15" y="11"/>
                  </a:lnTo>
                  <a:lnTo>
                    <a:pt x="131" y="11"/>
                  </a:lnTo>
                  <a:lnTo>
                    <a:pt x="131" y="8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80" name="Freeform 48"/>
          <p:cNvSpPr>
            <a:spLocks/>
          </p:cNvSpPr>
          <p:nvPr/>
        </p:nvSpPr>
        <p:spPr bwMode="auto">
          <a:xfrm>
            <a:off x="2719692" y="2299707"/>
            <a:ext cx="184765" cy="231668"/>
          </a:xfrm>
          <a:custGeom>
            <a:avLst/>
            <a:gdLst>
              <a:gd name="T0" fmla="*/ 55 w 55"/>
              <a:gd name="T1" fmla="*/ 64 h 69"/>
              <a:gd name="T2" fmla="*/ 55 w 55"/>
              <a:gd name="T3" fmla="*/ 64 h 69"/>
              <a:gd name="T4" fmla="*/ 34 w 55"/>
              <a:gd name="T5" fmla="*/ 60 h 69"/>
              <a:gd name="T6" fmla="*/ 5 w 55"/>
              <a:gd name="T7" fmla="*/ 21 h 69"/>
              <a:gd name="T8" fmla="*/ 9 w 55"/>
              <a:gd name="T9" fmla="*/ 0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5" h="69">
                <a:moveTo>
                  <a:pt x="55" y="64"/>
                </a:moveTo>
                <a:cubicBezTo>
                  <a:pt x="55" y="64"/>
                  <a:pt x="55" y="64"/>
                  <a:pt x="55" y="64"/>
                </a:cubicBezTo>
                <a:cubicBezTo>
                  <a:pt x="48" y="69"/>
                  <a:pt x="38" y="67"/>
                  <a:pt x="34" y="60"/>
                </a:cubicBezTo>
                <a:cubicBezTo>
                  <a:pt x="5" y="21"/>
                  <a:pt x="5" y="21"/>
                  <a:pt x="5" y="21"/>
                </a:cubicBezTo>
                <a:cubicBezTo>
                  <a:pt x="0" y="14"/>
                  <a:pt x="2" y="5"/>
                  <a:pt x="9" y="0"/>
                </a:cubicBez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1" name="Freeform 49"/>
          <p:cNvSpPr>
            <a:spLocks/>
          </p:cNvSpPr>
          <p:nvPr/>
        </p:nvSpPr>
        <p:spPr bwMode="auto">
          <a:xfrm>
            <a:off x="2760908" y="2275546"/>
            <a:ext cx="69643" cy="81013"/>
          </a:xfrm>
          <a:custGeom>
            <a:avLst/>
            <a:gdLst>
              <a:gd name="T0" fmla="*/ 20 w 21"/>
              <a:gd name="T1" fmla="*/ 14 h 24"/>
              <a:gd name="T2" fmla="*/ 19 w 21"/>
              <a:gd name="T3" fmla="*/ 20 h 24"/>
              <a:gd name="T4" fmla="*/ 16 w 21"/>
              <a:gd name="T5" fmla="*/ 22 h 24"/>
              <a:gd name="T6" fmla="*/ 10 w 21"/>
              <a:gd name="T7" fmla="*/ 21 h 24"/>
              <a:gd name="T8" fmla="*/ 1 w 21"/>
              <a:gd name="T9" fmla="*/ 9 h 24"/>
              <a:gd name="T10" fmla="*/ 2 w 21"/>
              <a:gd name="T11" fmla="*/ 3 h 24"/>
              <a:gd name="T12" fmla="*/ 5 w 21"/>
              <a:gd name="T13" fmla="*/ 1 h 24"/>
              <a:gd name="T14" fmla="*/ 11 w 21"/>
              <a:gd name="T15" fmla="*/ 2 h 24"/>
              <a:gd name="T16" fmla="*/ 20 w 21"/>
              <a:gd name="T17" fmla="*/ 14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1" h="24">
                <a:moveTo>
                  <a:pt x="20" y="14"/>
                </a:moveTo>
                <a:cubicBezTo>
                  <a:pt x="21" y="16"/>
                  <a:pt x="21" y="19"/>
                  <a:pt x="19" y="20"/>
                </a:cubicBezTo>
                <a:cubicBezTo>
                  <a:pt x="16" y="22"/>
                  <a:pt x="16" y="22"/>
                  <a:pt x="16" y="22"/>
                </a:cubicBezTo>
                <a:cubicBezTo>
                  <a:pt x="14" y="24"/>
                  <a:pt x="11" y="23"/>
                  <a:pt x="10" y="21"/>
                </a:cubicBezTo>
                <a:cubicBezTo>
                  <a:pt x="1" y="9"/>
                  <a:pt x="1" y="9"/>
                  <a:pt x="1" y="9"/>
                </a:cubicBezTo>
                <a:cubicBezTo>
                  <a:pt x="0" y="7"/>
                  <a:pt x="0" y="4"/>
                  <a:pt x="2" y="3"/>
                </a:cubicBezTo>
                <a:cubicBezTo>
                  <a:pt x="5" y="1"/>
                  <a:pt x="5" y="1"/>
                  <a:pt x="5" y="1"/>
                </a:cubicBezTo>
                <a:cubicBezTo>
                  <a:pt x="7" y="0"/>
                  <a:pt x="10" y="0"/>
                  <a:pt x="11" y="2"/>
                </a:cubicBezTo>
                <a:lnTo>
                  <a:pt x="20" y="1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2" name="Freeform 50"/>
          <p:cNvSpPr>
            <a:spLocks/>
          </p:cNvSpPr>
          <p:nvPr/>
        </p:nvSpPr>
        <p:spPr bwMode="auto">
          <a:xfrm>
            <a:off x="2867504" y="2427622"/>
            <a:ext cx="73906" cy="81013"/>
          </a:xfrm>
          <a:custGeom>
            <a:avLst/>
            <a:gdLst>
              <a:gd name="T0" fmla="*/ 20 w 22"/>
              <a:gd name="T1" fmla="*/ 14 h 24"/>
              <a:gd name="T2" fmla="*/ 19 w 22"/>
              <a:gd name="T3" fmla="*/ 21 h 24"/>
              <a:gd name="T4" fmla="*/ 17 w 22"/>
              <a:gd name="T5" fmla="*/ 22 h 24"/>
              <a:gd name="T6" fmla="*/ 10 w 22"/>
              <a:gd name="T7" fmla="*/ 21 h 24"/>
              <a:gd name="T8" fmla="*/ 2 w 22"/>
              <a:gd name="T9" fmla="*/ 10 h 24"/>
              <a:gd name="T10" fmla="*/ 3 w 22"/>
              <a:gd name="T11" fmla="*/ 3 h 24"/>
              <a:gd name="T12" fmla="*/ 5 w 22"/>
              <a:gd name="T13" fmla="*/ 1 h 24"/>
              <a:gd name="T14" fmla="*/ 12 w 22"/>
              <a:gd name="T15" fmla="*/ 2 h 24"/>
              <a:gd name="T16" fmla="*/ 20 w 22"/>
              <a:gd name="T17" fmla="*/ 14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2" h="24">
                <a:moveTo>
                  <a:pt x="20" y="14"/>
                </a:moveTo>
                <a:cubicBezTo>
                  <a:pt x="22" y="16"/>
                  <a:pt x="21" y="19"/>
                  <a:pt x="19" y="21"/>
                </a:cubicBezTo>
                <a:cubicBezTo>
                  <a:pt x="17" y="22"/>
                  <a:pt x="17" y="22"/>
                  <a:pt x="17" y="22"/>
                </a:cubicBezTo>
                <a:cubicBezTo>
                  <a:pt x="15" y="24"/>
                  <a:pt x="12" y="23"/>
                  <a:pt x="10" y="21"/>
                </a:cubicBezTo>
                <a:cubicBezTo>
                  <a:pt x="2" y="10"/>
                  <a:pt x="2" y="10"/>
                  <a:pt x="2" y="10"/>
                </a:cubicBezTo>
                <a:cubicBezTo>
                  <a:pt x="0" y="7"/>
                  <a:pt x="1" y="5"/>
                  <a:pt x="3" y="3"/>
                </a:cubicBezTo>
                <a:cubicBezTo>
                  <a:pt x="5" y="1"/>
                  <a:pt x="5" y="1"/>
                  <a:pt x="5" y="1"/>
                </a:cubicBezTo>
                <a:cubicBezTo>
                  <a:pt x="7" y="0"/>
                  <a:pt x="10" y="0"/>
                  <a:pt x="12" y="2"/>
                </a:cubicBezTo>
                <a:lnTo>
                  <a:pt x="20" y="1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3" name="Freeform 51"/>
          <p:cNvSpPr>
            <a:spLocks/>
          </p:cNvSpPr>
          <p:nvPr/>
        </p:nvSpPr>
        <p:spPr bwMode="auto">
          <a:xfrm>
            <a:off x="2726798" y="2524268"/>
            <a:ext cx="238774" cy="95226"/>
          </a:xfrm>
          <a:custGeom>
            <a:avLst/>
            <a:gdLst>
              <a:gd name="T0" fmla="*/ 53 w 71"/>
              <a:gd name="T1" fmla="*/ 28 h 28"/>
              <a:gd name="T2" fmla="*/ 40 w 71"/>
              <a:gd name="T3" fmla="*/ 24 h 28"/>
              <a:gd name="T4" fmla="*/ 34 w 71"/>
              <a:gd name="T5" fmla="*/ 15 h 28"/>
              <a:gd name="T6" fmla="*/ 34 w 71"/>
              <a:gd name="T7" fmla="*/ 15 h 28"/>
              <a:gd name="T8" fmla="*/ 30 w 71"/>
              <a:gd name="T9" fmla="*/ 8 h 28"/>
              <a:gd name="T10" fmla="*/ 19 w 71"/>
              <a:gd name="T11" fmla="*/ 4 h 28"/>
              <a:gd name="T12" fmla="*/ 18 w 71"/>
              <a:gd name="T13" fmla="*/ 4 h 28"/>
              <a:gd name="T14" fmla="*/ 8 w 71"/>
              <a:gd name="T15" fmla="*/ 8 h 28"/>
              <a:gd name="T16" fmla="*/ 4 w 71"/>
              <a:gd name="T17" fmla="*/ 14 h 28"/>
              <a:gd name="T18" fmla="*/ 4 w 71"/>
              <a:gd name="T19" fmla="*/ 15 h 28"/>
              <a:gd name="T20" fmla="*/ 2 w 71"/>
              <a:gd name="T21" fmla="*/ 16 h 28"/>
              <a:gd name="T22" fmla="*/ 0 w 71"/>
              <a:gd name="T23" fmla="*/ 15 h 28"/>
              <a:gd name="T24" fmla="*/ 0 w 71"/>
              <a:gd name="T25" fmla="*/ 14 h 28"/>
              <a:gd name="T26" fmla="*/ 6 w 71"/>
              <a:gd name="T27" fmla="*/ 5 h 28"/>
              <a:gd name="T28" fmla="*/ 18 w 71"/>
              <a:gd name="T29" fmla="*/ 1 h 28"/>
              <a:gd name="T30" fmla="*/ 19 w 71"/>
              <a:gd name="T31" fmla="*/ 1 h 28"/>
              <a:gd name="T32" fmla="*/ 32 w 71"/>
              <a:gd name="T33" fmla="*/ 5 h 28"/>
              <a:gd name="T34" fmla="*/ 37 w 71"/>
              <a:gd name="T35" fmla="*/ 13 h 28"/>
              <a:gd name="T36" fmla="*/ 37 w 71"/>
              <a:gd name="T37" fmla="*/ 14 h 28"/>
              <a:gd name="T38" fmla="*/ 42 w 71"/>
              <a:gd name="T39" fmla="*/ 21 h 28"/>
              <a:gd name="T40" fmla="*/ 53 w 71"/>
              <a:gd name="T41" fmla="*/ 24 h 28"/>
              <a:gd name="T42" fmla="*/ 53 w 71"/>
              <a:gd name="T43" fmla="*/ 24 h 28"/>
              <a:gd name="T44" fmla="*/ 53 w 71"/>
              <a:gd name="T45" fmla="*/ 24 h 28"/>
              <a:gd name="T46" fmla="*/ 64 w 71"/>
              <a:gd name="T47" fmla="*/ 21 h 28"/>
              <a:gd name="T48" fmla="*/ 64 w 71"/>
              <a:gd name="T49" fmla="*/ 21 h 28"/>
              <a:gd name="T50" fmla="*/ 68 w 71"/>
              <a:gd name="T51" fmla="*/ 14 h 28"/>
              <a:gd name="T52" fmla="*/ 68 w 71"/>
              <a:gd name="T53" fmla="*/ 14 h 28"/>
              <a:gd name="T54" fmla="*/ 68 w 71"/>
              <a:gd name="T55" fmla="*/ 14 h 28"/>
              <a:gd name="T56" fmla="*/ 63 w 71"/>
              <a:gd name="T57" fmla="*/ 7 h 28"/>
              <a:gd name="T58" fmla="*/ 52 w 71"/>
              <a:gd name="T59" fmla="*/ 4 h 28"/>
              <a:gd name="T60" fmla="*/ 51 w 71"/>
              <a:gd name="T61" fmla="*/ 2 h 28"/>
              <a:gd name="T62" fmla="*/ 52 w 71"/>
              <a:gd name="T63" fmla="*/ 0 h 28"/>
              <a:gd name="T64" fmla="*/ 65 w 71"/>
              <a:gd name="T65" fmla="*/ 4 h 28"/>
              <a:gd name="T66" fmla="*/ 71 w 71"/>
              <a:gd name="T67" fmla="*/ 14 h 28"/>
              <a:gd name="T68" fmla="*/ 71 w 71"/>
              <a:gd name="T69" fmla="*/ 14 h 28"/>
              <a:gd name="T70" fmla="*/ 66 w 71"/>
              <a:gd name="T71" fmla="*/ 24 h 28"/>
              <a:gd name="T72" fmla="*/ 66 w 71"/>
              <a:gd name="T73" fmla="*/ 24 h 28"/>
              <a:gd name="T74" fmla="*/ 53 w 71"/>
              <a:gd name="T75" fmla="*/ 28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71" h="28">
                <a:moveTo>
                  <a:pt x="53" y="28"/>
                </a:moveTo>
                <a:cubicBezTo>
                  <a:pt x="48" y="28"/>
                  <a:pt x="43" y="26"/>
                  <a:pt x="40" y="24"/>
                </a:cubicBezTo>
                <a:cubicBezTo>
                  <a:pt x="37" y="22"/>
                  <a:pt x="35" y="19"/>
                  <a:pt x="34" y="15"/>
                </a:cubicBezTo>
                <a:cubicBezTo>
                  <a:pt x="34" y="15"/>
                  <a:pt x="34" y="15"/>
                  <a:pt x="34" y="15"/>
                </a:cubicBezTo>
                <a:cubicBezTo>
                  <a:pt x="34" y="12"/>
                  <a:pt x="33" y="10"/>
                  <a:pt x="30" y="8"/>
                </a:cubicBezTo>
                <a:cubicBezTo>
                  <a:pt x="27" y="6"/>
                  <a:pt x="23" y="4"/>
                  <a:pt x="19" y="4"/>
                </a:cubicBezTo>
                <a:cubicBezTo>
                  <a:pt x="18" y="4"/>
                  <a:pt x="18" y="4"/>
                  <a:pt x="18" y="4"/>
                </a:cubicBezTo>
                <a:cubicBezTo>
                  <a:pt x="14" y="4"/>
                  <a:pt x="10" y="6"/>
                  <a:pt x="8" y="8"/>
                </a:cubicBezTo>
                <a:cubicBezTo>
                  <a:pt x="5" y="9"/>
                  <a:pt x="4" y="12"/>
                  <a:pt x="4" y="14"/>
                </a:cubicBezTo>
                <a:cubicBezTo>
                  <a:pt x="4" y="15"/>
                  <a:pt x="4" y="15"/>
                  <a:pt x="4" y="15"/>
                </a:cubicBezTo>
                <a:cubicBezTo>
                  <a:pt x="4" y="16"/>
                  <a:pt x="3" y="16"/>
                  <a:pt x="2" y="16"/>
                </a:cubicBezTo>
                <a:cubicBezTo>
                  <a:pt x="1" y="16"/>
                  <a:pt x="0" y="16"/>
                  <a:pt x="0" y="15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1"/>
                  <a:pt x="3" y="7"/>
                  <a:pt x="6" y="5"/>
                </a:cubicBezTo>
                <a:cubicBezTo>
                  <a:pt x="9" y="3"/>
                  <a:pt x="14" y="1"/>
                  <a:pt x="18" y="1"/>
                </a:cubicBezTo>
                <a:cubicBezTo>
                  <a:pt x="19" y="1"/>
                  <a:pt x="19" y="1"/>
                  <a:pt x="19" y="1"/>
                </a:cubicBezTo>
                <a:cubicBezTo>
                  <a:pt x="24" y="1"/>
                  <a:pt x="28" y="3"/>
                  <a:pt x="32" y="5"/>
                </a:cubicBezTo>
                <a:cubicBezTo>
                  <a:pt x="35" y="7"/>
                  <a:pt x="37" y="10"/>
                  <a:pt x="37" y="13"/>
                </a:cubicBezTo>
                <a:cubicBezTo>
                  <a:pt x="37" y="14"/>
                  <a:pt x="37" y="14"/>
                  <a:pt x="37" y="14"/>
                </a:cubicBezTo>
                <a:cubicBezTo>
                  <a:pt x="37" y="17"/>
                  <a:pt x="39" y="19"/>
                  <a:pt x="42" y="21"/>
                </a:cubicBezTo>
                <a:cubicBezTo>
                  <a:pt x="45" y="23"/>
                  <a:pt x="49" y="24"/>
                  <a:pt x="53" y="24"/>
                </a:cubicBezTo>
                <a:cubicBezTo>
                  <a:pt x="53" y="24"/>
                  <a:pt x="53" y="24"/>
                  <a:pt x="53" y="24"/>
                </a:cubicBezTo>
                <a:cubicBezTo>
                  <a:pt x="53" y="24"/>
                  <a:pt x="53" y="24"/>
                  <a:pt x="53" y="24"/>
                </a:cubicBezTo>
                <a:cubicBezTo>
                  <a:pt x="57" y="24"/>
                  <a:pt x="61" y="23"/>
                  <a:pt x="64" y="21"/>
                </a:cubicBezTo>
                <a:cubicBezTo>
                  <a:pt x="64" y="21"/>
                  <a:pt x="64" y="21"/>
                  <a:pt x="64" y="21"/>
                </a:cubicBezTo>
                <a:cubicBezTo>
                  <a:pt x="67" y="19"/>
                  <a:pt x="68" y="17"/>
                  <a:pt x="68" y="14"/>
                </a:cubicBezTo>
                <a:cubicBezTo>
                  <a:pt x="68" y="14"/>
                  <a:pt x="68" y="14"/>
                  <a:pt x="68" y="14"/>
                </a:cubicBezTo>
                <a:cubicBezTo>
                  <a:pt x="68" y="14"/>
                  <a:pt x="68" y="14"/>
                  <a:pt x="68" y="14"/>
                </a:cubicBezTo>
                <a:cubicBezTo>
                  <a:pt x="68" y="11"/>
                  <a:pt x="66" y="9"/>
                  <a:pt x="63" y="7"/>
                </a:cubicBezTo>
                <a:cubicBezTo>
                  <a:pt x="61" y="5"/>
                  <a:pt x="57" y="4"/>
                  <a:pt x="52" y="4"/>
                </a:cubicBezTo>
                <a:cubicBezTo>
                  <a:pt x="51" y="4"/>
                  <a:pt x="51" y="3"/>
                  <a:pt x="51" y="2"/>
                </a:cubicBezTo>
                <a:cubicBezTo>
                  <a:pt x="51" y="1"/>
                  <a:pt x="51" y="0"/>
                  <a:pt x="52" y="0"/>
                </a:cubicBezTo>
                <a:cubicBezTo>
                  <a:pt x="57" y="0"/>
                  <a:pt x="62" y="2"/>
                  <a:pt x="65" y="4"/>
                </a:cubicBezTo>
                <a:cubicBezTo>
                  <a:pt x="69" y="7"/>
                  <a:pt x="71" y="10"/>
                  <a:pt x="71" y="14"/>
                </a:cubicBezTo>
                <a:cubicBezTo>
                  <a:pt x="71" y="14"/>
                  <a:pt x="71" y="14"/>
                  <a:pt x="71" y="14"/>
                </a:cubicBezTo>
                <a:cubicBezTo>
                  <a:pt x="71" y="18"/>
                  <a:pt x="69" y="21"/>
                  <a:pt x="66" y="24"/>
                </a:cubicBezTo>
                <a:cubicBezTo>
                  <a:pt x="66" y="24"/>
                  <a:pt x="66" y="24"/>
                  <a:pt x="66" y="24"/>
                </a:cubicBezTo>
                <a:cubicBezTo>
                  <a:pt x="62" y="26"/>
                  <a:pt x="58" y="28"/>
                  <a:pt x="53" y="2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4" name="Freeform 52"/>
          <p:cNvSpPr>
            <a:spLocks/>
          </p:cNvSpPr>
          <p:nvPr/>
        </p:nvSpPr>
        <p:spPr bwMode="auto">
          <a:xfrm>
            <a:off x="5300721" y="6088817"/>
            <a:ext cx="29847" cy="133600"/>
          </a:xfrm>
          <a:custGeom>
            <a:avLst/>
            <a:gdLst>
              <a:gd name="T0" fmla="*/ 9 w 9"/>
              <a:gd name="T1" fmla="*/ 38 h 40"/>
              <a:gd name="T2" fmla="*/ 8 w 9"/>
              <a:gd name="T3" fmla="*/ 40 h 40"/>
              <a:gd name="T4" fmla="*/ 2 w 9"/>
              <a:gd name="T5" fmla="*/ 40 h 40"/>
              <a:gd name="T6" fmla="*/ 0 w 9"/>
              <a:gd name="T7" fmla="*/ 38 h 40"/>
              <a:gd name="T8" fmla="*/ 0 w 9"/>
              <a:gd name="T9" fmla="*/ 2 h 40"/>
              <a:gd name="T10" fmla="*/ 2 w 9"/>
              <a:gd name="T11" fmla="*/ 0 h 40"/>
              <a:gd name="T12" fmla="*/ 8 w 9"/>
              <a:gd name="T13" fmla="*/ 0 h 40"/>
              <a:gd name="T14" fmla="*/ 9 w 9"/>
              <a:gd name="T15" fmla="*/ 2 h 40"/>
              <a:gd name="T16" fmla="*/ 9 w 9"/>
              <a:gd name="T17" fmla="*/ 38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" h="40">
                <a:moveTo>
                  <a:pt x="9" y="38"/>
                </a:moveTo>
                <a:cubicBezTo>
                  <a:pt x="9" y="39"/>
                  <a:pt x="9" y="40"/>
                  <a:pt x="8" y="40"/>
                </a:cubicBezTo>
                <a:cubicBezTo>
                  <a:pt x="2" y="40"/>
                  <a:pt x="2" y="40"/>
                  <a:pt x="2" y="40"/>
                </a:cubicBezTo>
                <a:cubicBezTo>
                  <a:pt x="1" y="40"/>
                  <a:pt x="0" y="39"/>
                  <a:pt x="0" y="38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8" y="0"/>
                  <a:pt x="8" y="0"/>
                  <a:pt x="8" y="0"/>
                </a:cubicBezTo>
                <a:cubicBezTo>
                  <a:pt x="9" y="0"/>
                  <a:pt x="9" y="1"/>
                  <a:pt x="9" y="2"/>
                </a:cubicBezTo>
                <a:lnTo>
                  <a:pt x="9" y="3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5" name="Freeform 53"/>
          <p:cNvSpPr>
            <a:spLocks/>
          </p:cNvSpPr>
          <p:nvPr/>
        </p:nvSpPr>
        <p:spPr bwMode="auto">
          <a:xfrm>
            <a:off x="5347622" y="6088817"/>
            <a:ext cx="27005" cy="133600"/>
          </a:xfrm>
          <a:custGeom>
            <a:avLst/>
            <a:gdLst>
              <a:gd name="T0" fmla="*/ 8 w 8"/>
              <a:gd name="T1" fmla="*/ 38 h 40"/>
              <a:gd name="T2" fmla="*/ 7 w 8"/>
              <a:gd name="T3" fmla="*/ 40 h 40"/>
              <a:gd name="T4" fmla="*/ 1 w 8"/>
              <a:gd name="T5" fmla="*/ 40 h 40"/>
              <a:gd name="T6" fmla="*/ 0 w 8"/>
              <a:gd name="T7" fmla="*/ 38 h 40"/>
              <a:gd name="T8" fmla="*/ 0 w 8"/>
              <a:gd name="T9" fmla="*/ 2 h 40"/>
              <a:gd name="T10" fmla="*/ 1 w 8"/>
              <a:gd name="T11" fmla="*/ 0 h 40"/>
              <a:gd name="T12" fmla="*/ 7 w 8"/>
              <a:gd name="T13" fmla="*/ 0 h 40"/>
              <a:gd name="T14" fmla="*/ 8 w 8"/>
              <a:gd name="T15" fmla="*/ 2 h 40"/>
              <a:gd name="T16" fmla="*/ 8 w 8"/>
              <a:gd name="T17" fmla="*/ 38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" h="40">
                <a:moveTo>
                  <a:pt x="8" y="38"/>
                </a:moveTo>
                <a:cubicBezTo>
                  <a:pt x="8" y="39"/>
                  <a:pt x="8" y="40"/>
                  <a:pt x="7" y="40"/>
                </a:cubicBezTo>
                <a:cubicBezTo>
                  <a:pt x="1" y="40"/>
                  <a:pt x="1" y="40"/>
                  <a:pt x="1" y="40"/>
                </a:cubicBezTo>
                <a:cubicBezTo>
                  <a:pt x="0" y="40"/>
                  <a:pt x="0" y="39"/>
                  <a:pt x="0" y="38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0" y="0"/>
                  <a:pt x="1" y="0"/>
                </a:cubicBezTo>
                <a:cubicBezTo>
                  <a:pt x="7" y="0"/>
                  <a:pt x="7" y="0"/>
                  <a:pt x="7" y="0"/>
                </a:cubicBezTo>
                <a:cubicBezTo>
                  <a:pt x="8" y="0"/>
                  <a:pt x="8" y="1"/>
                  <a:pt x="8" y="2"/>
                </a:cubicBezTo>
                <a:lnTo>
                  <a:pt x="8" y="3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6" name="Freeform 54"/>
          <p:cNvSpPr>
            <a:spLocks/>
          </p:cNvSpPr>
          <p:nvPr/>
        </p:nvSpPr>
        <p:spPr bwMode="auto">
          <a:xfrm>
            <a:off x="5435741" y="6088817"/>
            <a:ext cx="29847" cy="133600"/>
          </a:xfrm>
          <a:custGeom>
            <a:avLst/>
            <a:gdLst>
              <a:gd name="T0" fmla="*/ 9 w 9"/>
              <a:gd name="T1" fmla="*/ 38 h 40"/>
              <a:gd name="T2" fmla="*/ 8 w 9"/>
              <a:gd name="T3" fmla="*/ 40 h 40"/>
              <a:gd name="T4" fmla="*/ 2 w 9"/>
              <a:gd name="T5" fmla="*/ 40 h 40"/>
              <a:gd name="T6" fmla="*/ 0 w 9"/>
              <a:gd name="T7" fmla="*/ 38 h 40"/>
              <a:gd name="T8" fmla="*/ 0 w 9"/>
              <a:gd name="T9" fmla="*/ 2 h 40"/>
              <a:gd name="T10" fmla="*/ 2 w 9"/>
              <a:gd name="T11" fmla="*/ 0 h 40"/>
              <a:gd name="T12" fmla="*/ 8 w 9"/>
              <a:gd name="T13" fmla="*/ 0 h 40"/>
              <a:gd name="T14" fmla="*/ 9 w 9"/>
              <a:gd name="T15" fmla="*/ 2 h 40"/>
              <a:gd name="T16" fmla="*/ 9 w 9"/>
              <a:gd name="T17" fmla="*/ 38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" h="40">
                <a:moveTo>
                  <a:pt x="9" y="38"/>
                </a:moveTo>
                <a:cubicBezTo>
                  <a:pt x="9" y="39"/>
                  <a:pt x="8" y="40"/>
                  <a:pt x="8" y="40"/>
                </a:cubicBezTo>
                <a:cubicBezTo>
                  <a:pt x="2" y="40"/>
                  <a:pt x="2" y="40"/>
                  <a:pt x="2" y="40"/>
                </a:cubicBezTo>
                <a:cubicBezTo>
                  <a:pt x="1" y="40"/>
                  <a:pt x="0" y="39"/>
                  <a:pt x="0" y="38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8" y="0"/>
                  <a:pt x="8" y="0"/>
                  <a:pt x="8" y="0"/>
                </a:cubicBezTo>
                <a:cubicBezTo>
                  <a:pt x="8" y="0"/>
                  <a:pt x="9" y="1"/>
                  <a:pt x="9" y="2"/>
                </a:cubicBezTo>
                <a:lnTo>
                  <a:pt x="9" y="3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7" name="Freeform 55"/>
          <p:cNvSpPr>
            <a:spLocks/>
          </p:cNvSpPr>
          <p:nvPr/>
        </p:nvSpPr>
        <p:spPr bwMode="auto">
          <a:xfrm>
            <a:off x="5391682" y="6088817"/>
            <a:ext cx="29847" cy="133600"/>
          </a:xfrm>
          <a:custGeom>
            <a:avLst/>
            <a:gdLst>
              <a:gd name="T0" fmla="*/ 9 w 9"/>
              <a:gd name="T1" fmla="*/ 38 h 40"/>
              <a:gd name="T2" fmla="*/ 7 w 9"/>
              <a:gd name="T3" fmla="*/ 40 h 40"/>
              <a:gd name="T4" fmla="*/ 1 w 9"/>
              <a:gd name="T5" fmla="*/ 40 h 40"/>
              <a:gd name="T6" fmla="*/ 0 w 9"/>
              <a:gd name="T7" fmla="*/ 38 h 40"/>
              <a:gd name="T8" fmla="*/ 0 w 9"/>
              <a:gd name="T9" fmla="*/ 2 h 40"/>
              <a:gd name="T10" fmla="*/ 1 w 9"/>
              <a:gd name="T11" fmla="*/ 0 h 40"/>
              <a:gd name="T12" fmla="*/ 7 w 9"/>
              <a:gd name="T13" fmla="*/ 0 h 40"/>
              <a:gd name="T14" fmla="*/ 9 w 9"/>
              <a:gd name="T15" fmla="*/ 2 h 40"/>
              <a:gd name="T16" fmla="*/ 9 w 9"/>
              <a:gd name="T17" fmla="*/ 38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" h="40">
                <a:moveTo>
                  <a:pt x="9" y="38"/>
                </a:moveTo>
                <a:cubicBezTo>
                  <a:pt x="9" y="39"/>
                  <a:pt x="8" y="40"/>
                  <a:pt x="7" y="40"/>
                </a:cubicBezTo>
                <a:cubicBezTo>
                  <a:pt x="1" y="40"/>
                  <a:pt x="1" y="40"/>
                  <a:pt x="1" y="40"/>
                </a:cubicBezTo>
                <a:cubicBezTo>
                  <a:pt x="1" y="40"/>
                  <a:pt x="0" y="39"/>
                  <a:pt x="0" y="38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1" y="0"/>
                </a:cubicBezTo>
                <a:cubicBezTo>
                  <a:pt x="7" y="0"/>
                  <a:pt x="7" y="0"/>
                  <a:pt x="7" y="0"/>
                </a:cubicBezTo>
                <a:cubicBezTo>
                  <a:pt x="8" y="0"/>
                  <a:pt x="9" y="1"/>
                  <a:pt x="9" y="2"/>
                </a:cubicBezTo>
                <a:lnTo>
                  <a:pt x="9" y="3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8" name="Freeform 56"/>
          <p:cNvSpPr>
            <a:spLocks/>
          </p:cNvSpPr>
          <p:nvPr/>
        </p:nvSpPr>
        <p:spPr bwMode="auto">
          <a:xfrm>
            <a:off x="5482644" y="6091659"/>
            <a:ext cx="27005" cy="130757"/>
          </a:xfrm>
          <a:custGeom>
            <a:avLst/>
            <a:gdLst>
              <a:gd name="T0" fmla="*/ 8 w 8"/>
              <a:gd name="T1" fmla="*/ 38 h 39"/>
              <a:gd name="T2" fmla="*/ 7 w 8"/>
              <a:gd name="T3" fmla="*/ 39 h 39"/>
              <a:gd name="T4" fmla="*/ 1 w 8"/>
              <a:gd name="T5" fmla="*/ 39 h 39"/>
              <a:gd name="T6" fmla="*/ 0 w 8"/>
              <a:gd name="T7" fmla="*/ 38 h 39"/>
              <a:gd name="T8" fmla="*/ 0 w 8"/>
              <a:gd name="T9" fmla="*/ 1 h 39"/>
              <a:gd name="T10" fmla="*/ 1 w 8"/>
              <a:gd name="T11" fmla="*/ 0 h 39"/>
              <a:gd name="T12" fmla="*/ 7 w 8"/>
              <a:gd name="T13" fmla="*/ 0 h 39"/>
              <a:gd name="T14" fmla="*/ 8 w 8"/>
              <a:gd name="T15" fmla="*/ 1 h 39"/>
              <a:gd name="T16" fmla="*/ 8 w 8"/>
              <a:gd name="T17" fmla="*/ 38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" h="39">
                <a:moveTo>
                  <a:pt x="8" y="38"/>
                </a:moveTo>
                <a:cubicBezTo>
                  <a:pt x="8" y="39"/>
                  <a:pt x="8" y="39"/>
                  <a:pt x="7" y="39"/>
                </a:cubicBezTo>
                <a:cubicBezTo>
                  <a:pt x="1" y="39"/>
                  <a:pt x="1" y="39"/>
                  <a:pt x="1" y="39"/>
                </a:cubicBezTo>
                <a:cubicBezTo>
                  <a:pt x="0" y="39"/>
                  <a:pt x="0" y="39"/>
                  <a:pt x="0" y="38"/>
                </a:cubicBezTo>
                <a:cubicBezTo>
                  <a:pt x="0" y="1"/>
                  <a:pt x="0" y="1"/>
                  <a:pt x="0" y="1"/>
                </a:cubicBezTo>
                <a:cubicBezTo>
                  <a:pt x="0" y="0"/>
                  <a:pt x="0" y="0"/>
                  <a:pt x="1" y="0"/>
                </a:cubicBezTo>
                <a:cubicBezTo>
                  <a:pt x="7" y="0"/>
                  <a:pt x="7" y="0"/>
                  <a:pt x="7" y="0"/>
                </a:cubicBezTo>
                <a:cubicBezTo>
                  <a:pt x="8" y="0"/>
                  <a:pt x="8" y="0"/>
                  <a:pt x="8" y="1"/>
                </a:cubicBezTo>
                <a:lnTo>
                  <a:pt x="8" y="3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9" name="Freeform 57"/>
          <p:cNvSpPr>
            <a:spLocks/>
          </p:cNvSpPr>
          <p:nvPr/>
        </p:nvSpPr>
        <p:spPr bwMode="auto">
          <a:xfrm>
            <a:off x="5286508" y="6003541"/>
            <a:ext cx="235931" cy="75328"/>
          </a:xfrm>
          <a:custGeom>
            <a:avLst/>
            <a:gdLst>
              <a:gd name="T0" fmla="*/ 23 w 70"/>
              <a:gd name="T1" fmla="*/ 4 h 22"/>
              <a:gd name="T2" fmla="*/ 47 w 70"/>
              <a:gd name="T3" fmla="*/ 4 h 22"/>
              <a:gd name="T4" fmla="*/ 64 w 70"/>
              <a:gd name="T5" fmla="*/ 14 h 22"/>
              <a:gd name="T6" fmla="*/ 62 w 70"/>
              <a:gd name="T7" fmla="*/ 22 h 22"/>
              <a:gd name="T8" fmla="*/ 49 w 70"/>
              <a:gd name="T9" fmla="*/ 22 h 22"/>
              <a:gd name="T10" fmla="*/ 21 w 70"/>
              <a:gd name="T11" fmla="*/ 22 h 22"/>
              <a:gd name="T12" fmla="*/ 9 w 70"/>
              <a:gd name="T13" fmla="*/ 22 h 22"/>
              <a:gd name="T14" fmla="*/ 7 w 70"/>
              <a:gd name="T15" fmla="*/ 14 h 22"/>
              <a:gd name="T16" fmla="*/ 23 w 70"/>
              <a:gd name="T17" fmla="*/ 4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0" h="22">
                <a:moveTo>
                  <a:pt x="23" y="4"/>
                </a:moveTo>
                <a:cubicBezTo>
                  <a:pt x="30" y="0"/>
                  <a:pt x="41" y="0"/>
                  <a:pt x="47" y="4"/>
                </a:cubicBezTo>
                <a:cubicBezTo>
                  <a:pt x="64" y="14"/>
                  <a:pt x="64" y="14"/>
                  <a:pt x="64" y="14"/>
                </a:cubicBezTo>
                <a:cubicBezTo>
                  <a:pt x="70" y="18"/>
                  <a:pt x="69" y="22"/>
                  <a:pt x="62" y="22"/>
                </a:cubicBezTo>
                <a:cubicBezTo>
                  <a:pt x="49" y="22"/>
                  <a:pt x="49" y="22"/>
                  <a:pt x="49" y="22"/>
                </a:cubicBezTo>
                <a:cubicBezTo>
                  <a:pt x="42" y="22"/>
                  <a:pt x="29" y="22"/>
                  <a:pt x="21" y="22"/>
                </a:cubicBezTo>
                <a:cubicBezTo>
                  <a:pt x="9" y="22"/>
                  <a:pt x="9" y="22"/>
                  <a:pt x="9" y="22"/>
                </a:cubicBezTo>
                <a:cubicBezTo>
                  <a:pt x="1" y="22"/>
                  <a:pt x="0" y="18"/>
                  <a:pt x="7" y="14"/>
                </a:cubicBezTo>
                <a:lnTo>
                  <a:pt x="23" y="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0" name="Freeform 58"/>
          <p:cNvSpPr>
            <a:spLocks noEditPoints="1"/>
          </p:cNvSpPr>
          <p:nvPr/>
        </p:nvSpPr>
        <p:spPr bwMode="auto">
          <a:xfrm>
            <a:off x="5273716" y="6226681"/>
            <a:ext cx="265778" cy="29847"/>
          </a:xfrm>
          <a:custGeom>
            <a:avLst/>
            <a:gdLst>
              <a:gd name="T0" fmla="*/ 77 w 79"/>
              <a:gd name="T1" fmla="*/ 0 h 9"/>
              <a:gd name="T2" fmla="*/ 1 w 79"/>
              <a:gd name="T3" fmla="*/ 0 h 9"/>
              <a:gd name="T4" fmla="*/ 0 w 79"/>
              <a:gd name="T5" fmla="*/ 1 h 9"/>
              <a:gd name="T6" fmla="*/ 0 w 79"/>
              <a:gd name="T7" fmla="*/ 8 h 9"/>
              <a:gd name="T8" fmla="*/ 1 w 79"/>
              <a:gd name="T9" fmla="*/ 9 h 9"/>
              <a:gd name="T10" fmla="*/ 77 w 79"/>
              <a:gd name="T11" fmla="*/ 9 h 9"/>
              <a:gd name="T12" fmla="*/ 79 w 79"/>
              <a:gd name="T13" fmla="*/ 8 h 9"/>
              <a:gd name="T14" fmla="*/ 79 w 79"/>
              <a:gd name="T15" fmla="*/ 1 h 9"/>
              <a:gd name="T16" fmla="*/ 77 w 79"/>
              <a:gd name="T17" fmla="*/ 0 h 9"/>
              <a:gd name="T18" fmla="*/ 54 w 79"/>
              <a:gd name="T19" fmla="*/ 7 h 9"/>
              <a:gd name="T20" fmla="*/ 53 w 79"/>
              <a:gd name="T21" fmla="*/ 8 h 9"/>
              <a:gd name="T22" fmla="*/ 26 w 79"/>
              <a:gd name="T23" fmla="*/ 8 h 9"/>
              <a:gd name="T24" fmla="*/ 25 w 79"/>
              <a:gd name="T25" fmla="*/ 7 h 9"/>
              <a:gd name="T26" fmla="*/ 25 w 79"/>
              <a:gd name="T27" fmla="*/ 6 h 9"/>
              <a:gd name="T28" fmla="*/ 26 w 79"/>
              <a:gd name="T29" fmla="*/ 5 h 9"/>
              <a:gd name="T30" fmla="*/ 53 w 79"/>
              <a:gd name="T31" fmla="*/ 5 h 9"/>
              <a:gd name="T32" fmla="*/ 54 w 79"/>
              <a:gd name="T33" fmla="*/ 6 h 9"/>
              <a:gd name="T34" fmla="*/ 54 w 79"/>
              <a:gd name="T35" fmla="*/ 7 h 9"/>
              <a:gd name="T36" fmla="*/ 54 w 79"/>
              <a:gd name="T37" fmla="*/ 3 h 9"/>
              <a:gd name="T38" fmla="*/ 53 w 79"/>
              <a:gd name="T39" fmla="*/ 4 h 9"/>
              <a:gd name="T40" fmla="*/ 26 w 79"/>
              <a:gd name="T41" fmla="*/ 4 h 9"/>
              <a:gd name="T42" fmla="*/ 25 w 79"/>
              <a:gd name="T43" fmla="*/ 3 h 9"/>
              <a:gd name="T44" fmla="*/ 25 w 79"/>
              <a:gd name="T45" fmla="*/ 3 h 9"/>
              <a:gd name="T46" fmla="*/ 26 w 79"/>
              <a:gd name="T47" fmla="*/ 2 h 9"/>
              <a:gd name="T48" fmla="*/ 53 w 79"/>
              <a:gd name="T49" fmla="*/ 2 h 9"/>
              <a:gd name="T50" fmla="*/ 54 w 79"/>
              <a:gd name="T51" fmla="*/ 3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79" h="9">
                <a:moveTo>
                  <a:pt x="77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8"/>
                  <a:pt x="0" y="8"/>
                  <a:pt x="0" y="8"/>
                </a:cubicBezTo>
                <a:cubicBezTo>
                  <a:pt x="0" y="9"/>
                  <a:pt x="1" y="9"/>
                  <a:pt x="1" y="9"/>
                </a:cubicBezTo>
                <a:cubicBezTo>
                  <a:pt x="77" y="9"/>
                  <a:pt x="77" y="9"/>
                  <a:pt x="77" y="9"/>
                </a:cubicBezTo>
                <a:cubicBezTo>
                  <a:pt x="78" y="9"/>
                  <a:pt x="79" y="9"/>
                  <a:pt x="79" y="8"/>
                </a:cubicBezTo>
                <a:cubicBezTo>
                  <a:pt x="79" y="1"/>
                  <a:pt x="79" y="1"/>
                  <a:pt x="79" y="1"/>
                </a:cubicBezTo>
                <a:cubicBezTo>
                  <a:pt x="79" y="0"/>
                  <a:pt x="78" y="0"/>
                  <a:pt x="77" y="0"/>
                </a:cubicBezTo>
                <a:close/>
                <a:moveTo>
                  <a:pt x="54" y="7"/>
                </a:moveTo>
                <a:cubicBezTo>
                  <a:pt x="54" y="7"/>
                  <a:pt x="53" y="8"/>
                  <a:pt x="53" y="8"/>
                </a:cubicBezTo>
                <a:cubicBezTo>
                  <a:pt x="26" y="8"/>
                  <a:pt x="26" y="8"/>
                  <a:pt x="26" y="8"/>
                </a:cubicBezTo>
                <a:cubicBezTo>
                  <a:pt x="25" y="8"/>
                  <a:pt x="25" y="7"/>
                  <a:pt x="25" y="7"/>
                </a:cubicBezTo>
                <a:cubicBezTo>
                  <a:pt x="25" y="6"/>
                  <a:pt x="25" y="6"/>
                  <a:pt x="25" y="6"/>
                </a:cubicBezTo>
                <a:cubicBezTo>
                  <a:pt x="25" y="6"/>
                  <a:pt x="25" y="5"/>
                  <a:pt x="26" y="5"/>
                </a:cubicBezTo>
                <a:cubicBezTo>
                  <a:pt x="53" y="5"/>
                  <a:pt x="53" y="5"/>
                  <a:pt x="53" y="5"/>
                </a:cubicBezTo>
                <a:cubicBezTo>
                  <a:pt x="53" y="5"/>
                  <a:pt x="54" y="6"/>
                  <a:pt x="54" y="6"/>
                </a:cubicBezTo>
                <a:lnTo>
                  <a:pt x="54" y="7"/>
                </a:lnTo>
                <a:close/>
                <a:moveTo>
                  <a:pt x="54" y="3"/>
                </a:moveTo>
                <a:cubicBezTo>
                  <a:pt x="54" y="4"/>
                  <a:pt x="53" y="4"/>
                  <a:pt x="53" y="4"/>
                </a:cubicBezTo>
                <a:cubicBezTo>
                  <a:pt x="26" y="4"/>
                  <a:pt x="26" y="4"/>
                  <a:pt x="26" y="4"/>
                </a:cubicBezTo>
                <a:cubicBezTo>
                  <a:pt x="25" y="4"/>
                  <a:pt x="25" y="4"/>
                  <a:pt x="25" y="3"/>
                </a:cubicBezTo>
                <a:cubicBezTo>
                  <a:pt x="25" y="3"/>
                  <a:pt x="25" y="3"/>
                  <a:pt x="25" y="3"/>
                </a:cubicBezTo>
                <a:cubicBezTo>
                  <a:pt x="25" y="2"/>
                  <a:pt x="25" y="2"/>
                  <a:pt x="26" y="2"/>
                </a:cubicBezTo>
                <a:cubicBezTo>
                  <a:pt x="53" y="2"/>
                  <a:pt x="53" y="2"/>
                  <a:pt x="53" y="2"/>
                </a:cubicBezTo>
                <a:cubicBezTo>
                  <a:pt x="53" y="2"/>
                  <a:pt x="54" y="2"/>
                  <a:pt x="54" y="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2" name="组合 11"/>
          <p:cNvGrpSpPr/>
          <p:nvPr/>
        </p:nvGrpSpPr>
        <p:grpSpPr>
          <a:xfrm>
            <a:off x="1983473" y="5973694"/>
            <a:ext cx="164867" cy="306995"/>
            <a:chOff x="1983473" y="5992744"/>
            <a:chExt cx="164867" cy="306995"/>
          </a:xfrm>
        </p:grpSpPr>
        <p:sp>
          <p:nvSpPr>
            <p:cNvPr id="191" name="Freeform 59"/>
            <p:cNvSpPr>
              <a:spLocks noEditPoints="1"/>
            </p:cNvSpPr>
            <p:nvPr/>
          </p:nvSpPr>
          <p:spPr bwMode="auto">
            <a:xfrm>
              <a:off x="1983473" y="5992744"/>
              <a:ext cx="164867" cy="218876"/>
            </a:xfrm>
            <a:custGeom>
              <a:avLst/>
              <a:gdLst>
                <a:gd name="T0" fmla="*/ 36 w 49"/>
                <a:gd name="T1" fmla="*/ 64 h 65"/>
                <a:gd name="T2" fmla="*/ 38 w 49"/>
                <a:gd name="T3" fmla="*/ 65 h 65"/>
                <a:gd name="T4" fmla="*/ 38 w 49"/>
                <a:gd name="T5" fmla="*/ 60 h 65"/>
                <a:gd name="T6" fmla="*/ 49 w 49"/>
                <a:gd name="T7" fmla="*/ 24 h 65"/>
                <a:gd name="T8" fmla="*/ 25 w 49"/>
                <a:gd name="T9" fmla="*/ 0 h 65"/>
                <a:gd name="T10" fmla="*/ 0 w 49"/>
                <a:gd name="T11" fmla="*/ 24 h 65"/>
                <a:gd name="T12" fmla="*/ 12 w 49"/>
                <a:gd name="T13" fmla="*/ 60 h 65"/>
                <a:gd name="T14" fmla="*/ 12 w 49"/>
                <a:gd name="T15" fmla="*/ 65 h 65"/>
                <a:gd name="T16" fmla="*/ 13 w 49"/>
                <a:gd name="T17" fmla="*/ 64 h 65"/>
                <a:gd name="T18" fmla="*/ 36 w 49"/>
                <a:gd name="T19" fmla="*/ 64 h 65"/>
                <a:gd name="T20" fmla="*/ 8 w 49"/>
                <a:gd name="T21" fmla="*/ 27 h 65"/>
                <a:gd name="T22" fmla="*/ 7 w 49"/>
                <a:gd name="T23" fmla="*/ 28 h 65"/>
                <a:gd name="T24" fmla="*/ 5 w 49"/>
                <a:gd name="T25" fmla="*/ 27 h 65"/>
                <a:gd name="T26" fmla="*/ 5 w 49"/>
                <a:gd name="T27" fmla="*/ 19 h 65"/>
                <a:gd name="T28" fmla="*/ 7 w 49"/>
                <a:gd name="T29" fmla="*/ 17 h 65"/>
                <a:gd name="T30" fmla="*/ 8 w 49"/>
                <a:gd name="T31" fmla="*/ 19 h 65"/>
                <a:gd name="T32" fmla="*/ 8 w 49"/>
                <a:gd name="T33" fmla="*/ 2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9" h="65">
                  <a:moveTo>
                    <a:pt x="36" y="64"/>
                  </a:moveTo>
                  <a:cubicBezTo>
                    <a:pt x="37" y="64"/>
                    <a:pt x="37" y="64"/>
                    <a:pt x="38" y="65"/>
                  </a:cubicBezTo>
                  <a:cubicBezTo>
                    <a:pt x="38" y="60"/>
                    <a:pt x="38" y="60"/>
                    <a:pt x="38" y="60"/>
                  </a:cubicBezTo>
                  <a:cubicBezTo>
                    <a:pt x="38" y="53"/>
                    <a:pt x="49" y="30"/>
                    <a:pt x="49" y="24"/>
                  </a:cubicBezTo>
                  <a:cubicBezTo>
                    <a:pt x="49" y="11"/>
                    <a:pt x="38" y="0"/>
                    <a:pt x="25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30"/>
                    <a:pt x="11" y="54"/>
                    <a:pt x="12" y="60"/>
                  </a:cubicBezTo>
                  <a:cubicBezTo>
                    <a:pt x="12" y="65"/>
                    <a:pt x="12" y="65"/>
                    <a:pt x="12" y="65"/>
                  </a:cubicBezTo>
                  <a:cubicBezTo>
                    <a:pt x="12" y="64"/>
                    <a:pt x="13" y="64"/>
                    <a:pt x="13" y="64"/>
                  </a:cubicBezTo>
                  <a:lnTo>
                    <a:pt x="36" y="64"/>
                  </a:lnTo>
                  <a:close/>
                  <a:moveTo>
                    <a:pt x="8" y="27"/>
                  </a:moveTo>
                  <a:cubicBezTo>
                    <a:pt x="8" y="28"/>
                    <a:pt x="7" y="28"/>
                    <a:pt x="7" y="28"/>
                  </a:cubicBezTo>
                  <a:cubicBezTo>
                    <a:pt x="6" y="28"/>
                    <a:pt x="5" y="28"/>
                    <a:pt x="5" y="27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8"/>
                    <a:pt x="6" y="17"/>
                    <a:pt x="7" y="17"/>
                  </a:cubicBezTo>
                  <a:cubicBezTo>
                    <a:pt x="7" y="17"/>
                    <a:pt x="8" y="18"/>
                    <a:pt x="8" y="19"/>
                  </a:cubicBezTo>
                  <a:lnTo>
                    <a:pt x="8" y="2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" name="Freeform 60"/>
            <p:cNvSpPr>
              <a:spLocks/>
            </p:cNvSpPr>
            <p:nvPr/>
          </p:nvSpPr>
          <p:spPr bwMode="auto">
            <a:xfrm>
              <a:off x="2033217" y="6285526"/>
              <a:ext cx="68221" cy="14213"/>
            </a:xfrm>
            <a:custGeom>
              <a:avLst/>
              <a:gdLst>
                <a:gd name="T0" fmla="*/ 0 w 20"/>
                <a:gd name="T1" fmla="*/ 3 h 4"/>
                <a:gd name="T2" fmla="*/ 2 w 20"/>
                <a:gd name="T3" fmla="*/ 4 h 4"/>
                <a:gd name="T4" fmla="*/ 18 w 20"/>
                <a:gd name="T5" fmla="*/ 4 h 4"/>
                <a:gd name="T6" fmla="*/ 20 w 20"/>
                <a:gd name="T7" fmla="*/ 3 h 4"/>
                <a:gd name="T8" fmla="*/ 20 w 20"/>
                <a:gd name="T9" fmla="*/ 0 h 4"/>
                <a:gd name="T10" fmla="*/ 0 w 20"/>
                <a:gd name="T11" fmla="*/ 0 h 4"/>
                <a:gd name="T12" fmla="*/ 0 w 20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4">
                  <a:moveTo>
                    <a:pt x="0" y="3"/>
                  </a:moveTo>
                  <a:cubicBezTo>
                    <a:pt x="0" y="4"/>
                    <a:pt x="1" y="4"/>
                    <a:pt x="2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9" y="4"/>
                    <a:pt x="20" y="4"/>
                    <a:pt x="20" y="3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Freeform 61"/>
            <p:cNvSpPr>
              <a:spLocks/>
            </p:cNvSpPr>
            <p:nvPr/>
          </p:nvSpPr>
          <p:spPr bwMode="auto">
            <a:xfrm>
              <a:off x="2016162" y="6211620"/>
              <a:ext cx="98068" cy="66800"/>
            </a:xfrm>
            <a:custGeom>
              <a:avLst/>
              <a:gdLst>
                <a:gd name="T0" fmla="*/ 28 w 29"/>
                <a:gd name="T1" fmla="*/ 1 h 20"/>
                <a:gd name="T2" fmla="*/ 26 w 29"/>
                <a:gd name="T3" fmla="*/ 0 h 20"/>
                <a:gd name="T4" fmla="*/ 3 w 29"/>
                <a:gd name="T5" fmla="*/ 0 h 20"/>
                <a:gd name="T6" fmla="*/ 2 w 29"/>
                <a:gd name="T7" fmla="*/ 1 h 20"/>
                <a:gd name="T8" fmla="*/ 0 w 29"/>
                <a:gd name="T9" fmla="*/ 3 h 20"/>
                <a:gd name="T10" fmla="*/ 0 w 29"/>
                <a:gd name="T11" fmla="*/ 17 h 20"/>
                <a:gd name="T12" fmla="*/ 3 w 29"/>
                <a:gd name="T13" fmla="*/ 20 h 20"/>
                <a:gd name="T14" fmla="*/ 5 w 29"/>
                <a:gd name="T15" fmla="*/ 20 h 20"/>
                <a:gd name="T16" fmla="*/ 25 w 29"/>
                <a:gd name="T17" fmla="*/ 20 h 20"/>
                <a:gd name="T18" fmla="*/ 26 w 29"/>
                <a:gd name="T19" fmla="*/ 20 h 20"/>
                <a:gd name="T20" fmla="*/ 29 w 29"/>
                <a:gd name="T21" fmla="*/ 17 h 20"/>
                <a:gd name="T22" fmla="*/ 29 w 29"/>
                <a:gd name="T23" fmla="*/ 3 h 20"/>
                <a:gd name="T24" fmla="*/ 28 w 29"/>
                <a:gd name="T25" fmla="*/ 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9" h="20">
                  <a:moveTo>
                    <a:pt x="28" y="1"/>
                  </a:moveTo>
                  <a:cubicBezTo>
                    <a:pt x="27" y="0"/>
                    <a:pt x="27" y="0"/>
                    <a:pt x="26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2" y="0"/>
                    <a:pt x="2" y="1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2" y="20"/>
                    <a:pt x="3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26" y="20"/>
                    <a:pt x="26" y="20"/>
                    <a:pt x="26" y="20"/>
                  </a:cubicBezTo>
                  <a:cubicBezTo>
                    <a:pt x="28" y="20"/>
                    <a:pt x="29" y="19"/>
                    <a:pt x="29" y="17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29" y="2"/>
                    <a:pt x="28" y="1"/>
                    <a:pt x="28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94" name="Freeform 62"/>
          <p:cNvSpPr>
            <a:spLocks/>
          </p:cNvSpPr>
          <p:nvPr/>
        </p:nvSpPr>
        <p:spPr bwMode="auto">
          <a:xfrm>
            <a:off x="3571033" y="2898063"/>
            <a:ext cx="255829" cy="7107"/>
          </a:xfrm>
          <a:custGeom>
            <a:avLst/>
            <a:gdLst>
              <a:gd name="T0" fmla="*/ 2 w 76"/>
              <a:gd name="T1" fmla="*/ 2 h 2"/>
              <a:gd name="T2" fmla="*/ 0 w 76"/>
              <a:gd name="T3" fmla="*/ 1 h 2"/>
              <a:gd name="T4" fmla="*/ 2 w 76"/>
              <a:gd name="T5" fmla="*/ 0 h 2"/>
              <a:gd name="T6" fmla="*/ 75 w 76"/>
              <a:gd name="T7" fmla="*/ 0 h 2"/>
              <a:gd name="T8" fmla="*/ 76 w 76"/>
              <a:gd name="T9" fmla="*/ 1 h 2"/>
              <a:gd name="T10" fmla="*/ 75 w 76"/>
              <a:gd name="T11" fmla="*/ 2 h 2"/>
              <a:gd name="T12" fmla="*/ 2 w 76"/>
              <a:gd name="T13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6" h="2">
                <a:moveTo>
                  <a:pt x="2" y="2"/>
                </a:moveTo>
                <a:cubicBezTo>
                  <a:pt x="1" y="2"/>
                  <a:pt x="0" y="2"/>
                  <a:pt x="0" y="1"/>
                </a:cubicBezTo>
                <a:cubicBezTo>
                  <a:pt x="0" y="0"/>
                  <a:pt x="1" y="0"/>
                  <a:pt x="2" y="0"/>
                </a:cubicBezTo>
                <a:cubicBezTo>
                  <a:pt x="75" y="0"/>
                  <a:pt x="75" y="0"/>
                  <a:pt x="75" y="0"/>
                </a:cubicBezTo>
                <a:cubicBezTo>
                  <a:pt x="75" y="0"/>
                  <a:pt x="76" y="0"/>
                  <a:pt x="76" y="1"/>
                </a:cubicBezTo>
                <a:cubicBezTo>
                  <a:pt x="76" y="2"/>
                  <a:pt x="75" y="2"/>
                  <a:pt x="75" y="2"/>
                </a:cubicBezTo>
                <a:lnTo>
                  <a:pt x="2" y="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5" name="Rectangle 63"/>
          <p:cNvSpPr>
            <a:spLocks noChangeArrowheads="1"/>
          </p:cNvSpPr>
          <p:nvPr/>
        </p:nvSpPr>
        <p:spPr bwMode="auto">
          <a:xfrm>
            <a:off x="3605144" y="2753093"/>
            <a:ext cx="36953" cy="125072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6" name="Rectangle 64"/>
          <p:cNvSpPr>
            <a:spLocks noChangeArrowheads="1"/>
          </p:cNvSpPr>
          <p:nvPr/>
        </p:nvSpPr>
        <p:spPr bwMode="auto">
          <a:xfrm>
            <a:off x="3659152" y="2710455"/>
            <a:ext cx="36953" cy="167710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7" name="Rectangle 65"/>
          <p:cNvSpPr>
            <a:spLocks noChangeArrowheads="1"/>
          </p:cNvSpPr>
          <p:nvPr/>
        </p:nvSpPr>
        <p:spPr bwMode="auto">
          <a:xfrm>
            <a:off x="3708897" y="2763042"/>
            <a:ext cx="36953" cy="115123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8" name="Rectangle 66"/>
          <p:cNvSpPr>
            <a:spLocks noChangeArrowheads="1"/>
          </p:cNvSpPr>
          <p:nvPr/>
        </p:nvSpPr>
        <p:spPr bwMode="auto">
          <a:xfrm>
            <a:off x="3765748" y="2801417"/>
            <a:ext cx="36953" cy="76749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9" name="Freeform 67"/>
          <p:cNvSpPr>
            <a:spLocks noEditPoints="1"/>
          </p:cNvSpPr>
          <p:nvPr/>
        </p:nvSpPr>
        <p:spPr bwMode="auto">
          <a:xfrm>
            <a:off x="4808961" y="1945811"/>
            <a:ext cx="238774" cy="179080"/>
          </a:xfrm>
          <a:custGeom>
            <a:avLst/>
            <a:gdLst>
              <a:gd name="T0" fmla="*/ 1 w 71"/>
              <a:gd name="T1" fmla="*/ 53 h 53"/>
              <a:gd name="T2" fmla="*/ 0 w 71"/>
              <a:gd name="T3" fmla="*/ 53 h 53"/>
              <a:gd name="T4" fmla="*/ 0 w 71"/>
              <a:gd name="T5" fmla="*/ 52 h 53"/>
              <a:gd name="T6" fmla="*/ 0 w 71"/>
              <a:gd name="T7" fmla="*/ 1 h 53"/>
              <a:gd name="T8" fmla="*/ 0 w 71"/>
              <a:gd name="T9" fmla="*/ 0 h 53"/>
              <a:gd name="T10" fmla="*/ 1 w 71"/>
              <a:gd name="T11" fmla="*/ 0 h 53"/>
              <a:gd name="T12" fmla="*/ 69 w 71"/>
              <a:gd name="T13" fmla="*/ 0 h 53"/>
              <a:gd name="T14" fmla="*/ 70 w 71"/>
              <a:gd name="T15" fmla="*/ 0 h 53"/>
              <a:gd name="T16" fmla="*/ 71 w 71"/>
              <a:gd name="T17" fmla="*/ 1 h 53"/>
              <a:gd name="T18" fmla="*/ 71 w 71"/>
              <a:gd name="T19" fmla="*/ 52 h 53"/>
              <a:gd name="T20" fmla="*/ 70 w 71"/>
              <a:gd name="T21" fmla="*/ 53 h 53"/>
              <a:gd name="T22" fmla="*/ 69 w 71"/>
              <a:gd name="T23" fmla="*/ 53 h 53"/>
              <a:gd name="T24" fmla="*/ 1 w 71"/>
              <a:gd name="T25" fmla="*/ 53 h 53"/>
              <a:gd name="T26" fmla="*/ 69 w 71"/>
              <a:gd name="T27" fmla="*/ 52 h 53"/>
              <a:gd name="T28" fmla="*/ 69 w 71"/>
              <a:gd name="T29" fmla="*/ 50 h 53"/>
              <a:gd name="T30" fmla="*/ 69 w 71"/>
              <a:gd name="T31" fmla="*/ 52 h 53"/>
              <a:gd name="T32" fmla="*/ 2 w 71"/>
              <a:gd name="T33" fmla="*/ 50 h 53"/>
              <a:gd name="T34" fmla="*/ 68 w 71"/>
              <a:gd name="T35" fmla="*/ 50 h 53"/>
              <a:gd name="T36" fmla="*/ 68 w 71"/>
              <a:gd name="T37" fmla="*/ 3 h 53"/>
              <a:gd name="T38" fmla="*/ 2 w 71"/>
              <a:gd name="T39" fmla="*/ 3 h 53"/>
              <a:gd name="T40" fmla="*/ 2 w 71"/>
              <a:gd name="T41" fmla="*/ 50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71" h="53">
                <a:moveTo>
                  <a:pt x="1" y="53"/>
                </a:moveTo>
                <a:cubicBezTo>
                  <a:pt x="0" y="53"/>
                  <a:pt x="0" y="53"/>
                  <a:pt x="0" y="53"/>
                </a:cubicBezTo>
                <a:cubicBezTo>
                  <a:pt x="0" y="52"/>
                  <a:pt x="0" y="52"/>
                  <a:pt x="0" y="52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0"/>
                </a:cubicBezTo>
                <a:cubicBezTo>
                  <a:pt x="0" y="0"/>
                  <a:pt x="1" y="0"/>
                  <a:pt x="1" y="0"/>
                </a:cubicBezTo>
                <a:cubicBezTo>
                  <a:pt x="69" y="0"/>
                  <a:pt x="69" y="0"/>
                  <a:pt x="69" y="0"/>
                </a:cubicBezTo>
                <a:cubicBezTo>
                  <a:pt x="70" y="0"/>
                  <a:pt x="70" y="0"/>
                  <a:pt x="70" y="0"/>
                </a:cubicBezTo>
                <a:cubicBezTo>
                  <a:pt x="71" y="1"/>
                  <a:pt x="71" y="1"/>
                  <a:pt x="71" y="1"/>
                </a:cubicBezTo>
                <a:cubicBezTo>
                  <a:pt x="71" y="52"/>
                  <a:pt x="71" y="52"/>
                  <a:pt x="71" y="52"/>
                </a:cubicBezTo>
                <a:cubicBezTo>
                  <a:pt x="71" y="52"/>
                  <a:pt x="71" y="52"/>
                  <a:pt x="70" y="53"/>
                </a:cubicBezTo>
                <a:cubicBezTo>
                  <a:pt x="70" y="53"/>
                  <a:pt x="70" y="53"/>
                  <a:pt x="69" y="53"/>
                </a:cubicBezTo>
                <a:lnTo>
                  <a:pt x="1" y="53"/>
                </a:lnTo>
                <a:close/>
                <a:moveTo>
                  <a:pt x="69" y="52"/>
                </a:moveTo>
                <a:cubicBezTo>
                  <a:pt x="69" y="50"/>
                  <a:pt x="69" y="50"/>
                  <a:pt x="69" y="50"/>
                </a:cubicBezTo>
                <a:lnTo>
                  <a:pt x="69" y="52"/>
                </a:lnTo>
                <a:close/>
                <a:moveTo>
                  <a:pt x="2" y="50"/>
                </a:moveTo>
                <a:cubicBezTo>
                  <a:pt x="68" y="50"/>
                  <a:pt x="68" y="50"/>
                  <a:pt x="68" y="50"/>
                </a:cubicBezTo>
                <a:cubicBezTo>
                  <a:pt x="68" y="3"/>
                  <a:pt x="68" y="3"/>
                  <a:pt x="68" y="3"/>
                </a:cubicBezTo>
                <a:cubicBezTo>
                  <a:pt x="2" y="3"/>
                  <a:pt x="2" y="3"/>
                  <a:pt x="2" y="3"/>
                </a:cubicBezTo>
                <a:lnTo>
                  <a:pt x="2" y="5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0" name="Freeform 68"/>
          <p:cNvSpPr>
            <a:spLocks noEditPoints="1"/>
          </p:cNvSpPr>
          <p:nvPr/>
        </p:nvSpPr>
        <p:spPr bwMode="auto">
          <a:xfrm>
            <a:off x="4826016" y="1960024"/>
            <a:ext cx="201821" cy="150655"/>
          </a:xfrm>
          <a:custGeom>
            <a:avLst/>
            <a:gdLst>
              <a:gd name="T0" fmla="*/ 5 w 142"/>
              <a:gd name="T1" fmla="*/ 106 h 106"/>
              <a:gd name="T2" fmla="*/ 2 w 142"/>
              <a:gd name="T3" fmla="*/ 104 h 106"/>
              <a:gd name="T4" fmla="*/ 0 w 142"/>
              <a:gd name="T5" fmla="*/ 104 h 106"/>
              <a:gd name="T6" fmla="*/ 0 w 142"/>
              <a:gd name="T7" fmla="*/ 2 h 106"/>
              <a:gd name="T8" fmla="*/ 2 w 142"/>
              <a:gd name="T9" fmla="*/ 0 h 106"/>
              <a:gd name="T10" fmla="*/ 5 w 142"/>
              <a:gd name="T11" fmla="*/ 0 h 106"/>
              <a:gd name="T12" fmla="*/ 140 w 142"/>
              <a:gd name="T13" fmla="*/ 0 h 106"/>
              <a:gd name="T14" fmla="*/ 142 w 142"/>
              <a:gd name="T15" fmla="*/ 0 h 106"/>
              <a:gd name="T16" fmla="*/ 142 w 142"/>
              <a:gd name="T17" fmla="*/ 2 h 106"/>
              <a:gd name="T18" fmla="*/ 142 w 142"/>
              <a:gd name="T19" fmla="*/ 104 h 106"/>
              <a:gd name="T20" fmla="*/ 142 w 142"/>
              <a:gd name="T21" fmla="*/ 104 h 106"/>
              <a:gd name="T22" fmla="*/ 140 w 142"/>
              <a:gd name="T23" fmla="*/ 106 h 106"/>
              <a:gd name="T24" fmla="*/ 5 w 142"/>
              <a:gd name="T25" fmla="*/ 106 h 106"/>
              <a:gd name="T26" fmla="*/ 140 w 142"/>
              <a:gd name="T27" fmla="*/ 104 h 106"/>
              <a:gd name="T28" fmla="*/ 140 w 142"/>
              <a:gd name="T29" fmla="*/ 99 h 106"/>
              <a:gd name="T30" fmla="*/ 140 w 142"/>
              <a:gd name="T31" fmla="*/ 104 h 106"/>
              <a:gd name="T32" fmla="*/ 7 w 142"/>
              <a:gd name="T33" fmla="*/ 99 h 106"/>
              <a:gd name="T34" fmla="*/ 137 w 142"/>
              <a:gd name="T35" fmla="*/ 99 h 106"/>
              <a:gd name="T36" fmla="*/ 137 w 142"/>
              <a:gd name="T37" fmla="*/ 4 h 106"/>
              <a:gd name="T38" fmla="*/ 7 w 142"/>
              <a:gd name="T39" fmla="*/ 4 h 106"/>
              <a:gd name="T40" fmla="*/ 7 w 142"/>
              <a:gd name="T41" fmla="*/ 99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42" h="106">
                <a:moveTo>
                  <a:pt x="5" y="106"/>
                </a:moveTo>
                <a:lnTo>
                  <a:pt x="2" y="104"/>
                </a:lnTo>
                <a:lnTo>
                  <a:pt x="0" y="104"/>
                </a:lnTo>
                <a:lnTo>
                  <a:pt x="0" y="2"/>
                </a:lnTo>
                <a:lnTo>
                  <a:pt x="2" y="0"/>
                </a:lnTo>
                <a:lnTo>
                  <a:pt x="5" y="0"/>
                </a:lnTo>
                <a:lnTo>
                  <a:pt x="140" y="0"/>
                </a:lnTo>
                <a:lnTo>
                  <a:pt x="142" y="0"/>
                </a:lnTo>
                <a:lnTo>
                  <a:pt x="142" y="2"/>
                </a:lnTo>
                <a:lnTo>
                  <a:pt x="142" y="104"/>
                </a:lnTo>
                <a:lnTo>
                  <a:pt x="142" y="104"/>
                </a:lnTo>
                <a:lnTo>
                  <a:pt x="140" y="106"/>
                </a:lnTo>
                <a:lnTo>
                  <a:pt x="5" y="106"/>
                </a:lnTo>
                <a:close/>
                <a:moveTo>
                  <a:pt x="140" y="104"/>
                </a:moveTo>
                <a:lnTo>
                  <a:pt x="140" y="99"/>
                </a:lnTo>
                <a:lnTo>
                  <a:pt x="140" y="104"/>
                </a:lnTo>
                <a:close/>
                <a:moveTo>
                  <a:pt x="7" y="99"/>
                </a:moveTo>
                <a:lnTo>
                  <a:pt x="137" y="99"/>
                </a:lnTo>
                <a:lnTo>
                  <a:pt x="137" y="4"/>
                </a:lnTo>
                <a:lnTo>
                  <a:pt x="7" y="4"/>
                </a:lnTo>
                <a:lnTo>
                  <a:pt x="7" y="9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1" name="Freeform 69"/>
          <p:cNvSpPr>
            <a:spLocks noEditPoints="1"/>
          </p:cNvSpPr>
          <p:nvPr/>
        </p:nvSpPr>
        <p:spPr bwMode="auto">
          <a:xfrm>
            <a:off x="4813224" y="2144789"/>
            <a:ext cx="228825" cy="29847"/>
          </a:xfrm>
          <a:custGeom>
            <a:avLst/>
            <a:gdLst>
              <a:gd name="T0" fmla="*/ 2 w 68"/>
              <a:gd name="T1" fmla="*/ 9 h 9"/>
              <a:gd name="T2" fmla="*/ 1 w 68"/>
              <a:gd name="T3" fmla="*/ 9 h 9"/>
              <a:gd name="T4" fmla="*/ 0 w 68"/>
              <a:gd name="T5" fmla="*/ 8 h 9"/>
              <a:gd name="T6" fmla="*/ 0 w 68"/>
              <a:gd name="T7" fmla="*/ 1 h 9"/>
              <a:gd name="T8" fmla="*/ 1 w 68"/>
              <a:gd name="T9" fmla="*/ 1 h 9"/>
              <a:gd name="T10" fmla="*/ 2 w 68"/>
              <a:gd name="T11" fmla="*/ 0 h 9"/>
              <a:gd name="T12" fmla="*/ 66 w 68"/>
              <a:gd name="T13" fmla="*/ 0 h 9"/>
              <a:gd name="T14" fmla="*/ 68 w 68"/>
              <a:gd name="T15" fmla="*/ 1 h 9"/>
              <a:gd name="T16" fmla="*/ 68 w 68"/>
              <a:gd name="T17" fmla="*/ 1 h 9"/>
              <a:gd name="T18" fmla="*/ 68 w 68"/>
              <a:gd name="T19" fmla="*/ 8 h 9"/>
              <a:gd name="T20" fmla="*/ 68 w 68"/>
              <a:gd name="T21" fmla="*/ 9 h 9"/>
              <a:gd name="T22" fmla="*/ 66 w 68"/>
              <a:gd name="T23" fmla="*/ 9 h 9"/>
              <a:gd name="T24" fmla="*/ 2 w 68"/>
              <a:gd name="T25" fmla="*/ 9 h 9"/>
              <a:gd name="T26" fmla="*/ 66 w 68"/>
              <a:gd name="T27" fmla="*/ 8 h 9"/>
              <a:gd name="T28" fmla="*/ 66 w 68"/>
              <a:gd name="T29" fmla="*/ 7 h 9"/>
              <a:gd name="T30" fmla="*/ 66 w 68"/>
              <a:gd name="T31" fmla="*/ 8 h 9"/>
              <a:gd name="T32" fmla="*/ 5 w 68"/>
              <a:gd name="T33" fmla="*/ 7 h 9"/>
              <a:gd name="T34" fmla="*/ 64 w 68"/>
              <a:gd name="T35" fmla="*/ 7 h 9"/>
              <a:gd name="T36" fmla="*/ 64 w 68"/>
              <a:gd name="T37" fmla="*/ 2 h 9"/>
              <a:gd name="T38" fmla="*/ 5 w 68"/>
              <a:gd name="T39" fmla="*/ 2 h 9"/>
              <a:gd name="T40" fmla="*/ 5 w 68"/>
              <a:gd name="T41" fmla="*/ 7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68" h="9">
                <a:moveTo>
                  <a:pt x="2" y="9"/>
                </a:moveTo>
                <a:cubicBezTo>
                  <a:pt x="2" y="9"/>
                  <a:pt x="1" y="9"/>
                  <a:pt x="1" y="9"/>
                </a:cubicBezTo>
                <a:cubicBezTo>
                  <a:pt x="0" y="8"/>
                  <a:pt x="0" y="8"/>
                  <a:pt x="0" y="8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1" y="1"/>
                </a:cubicBezTo>
                <a:cubicBezTo>
                  <a:pt x="1" y="1"/>
                  <a:pt x="2" y="0"/>
                  <a:pt x="2" y="0"/>
                </a:cubicBezTo>
                <a:cubicBezTo>
                  <a:pt x="66" y="0"/>
                  <a:pt x="66" y="0"/>
                  <a:pt x="66" y="0"/>
                </a:cubicBezTo>
                <a:cubicBezTo>
                  <a:pt x="67" y="0"/>
                  <a:pt x="67" y="1"/>
                  <a:pt x="68" y="1"/>
                </a:cubicBezTo>
                <a:cubicBezTo>
                  <a:pt x="68" y="1"/>
                  <a:pt x="68" y="1"/>
                  <a:pt x="68" y="1"/>
                </a:cubicBezTo>
                <a:cubicBezTo>
                  <a:pt x="68" y="8"/>
                  <a:pt x="68" y="8"/>
                  <a:pt x="68" y="8"/>
                </a:cubicBezTo>
                <a:cubicBezTo>
                  <a:pt x="68" y="8"/>
                  <a:pt x="68" y="8"/>
                  <a:pt x="68" y="9"/>
                </a:cubicBezTo>
                <a:cubicBezTo>
                  <a:pt x="67" y="9"/>
                  <a:pt x="67" y="9"/>
                  <a:pt x="66" y="9"/>
                </a:cubicBezTo>
                <a:lnTo>
                  <a:pt x="2" y="9"/>
                </a:lnTo>
                <a:close/>
                <a:moveTo>
                  <a:pt x="66" y="8"/>
                </a:moveTo>
                <a:cubicBezTo>
                  <a:pt x="66" y="7"/>
                  <a:pt x="66" y="7"/>
                  <a:pt x="66" y="7"/>
                </a:cubicBezTo>
                <a:lnTo>
                  <a:pt x="66" y="8"/>
                </a:lnTo>
                <a:close/>
                <a:moveTo>
                  <a:pt x="5" y="7"/>
                </a:moveTo>
                <a:cubicBezTo>
                  <a:pt x="64" y="7"/>
                  <a:pt x="64" y="7"/>
                  <a:pt x="64" y="7"/>
                </a:cubicBezTo>
                <a:cubicBezTo>
                  <a:pt x="64" y="2"/>
                  <a:pt x="64" y="2"/>
                  <a:pt x="64" y="2"/>
                </a:cubicBezTo>
                <a:cubicBezTo>
                  <a:pt x="5" y="2"/>
                  <a:pt x="5" y="2"/>
                  <a:pt x="5" y="2"/>
                </a:cubicBezTo>
                <a:lnTo>
                  <a:pt x="5" y="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2" name="Freeform 70"/>
          <p:cNvSpPr>
            <a:spLocks noEditPoints="1"/>
          </p:cNvSpPr>
          <p:nvPr/>
        </p:nvSpPr>
        <p:spPr bwMode="auto">
          <a:xfrm>
            <a:off x="4865812" y="2127734"/>
            <a:ext cx="125072" cy="17055"/>
          </a:xfrm>
          <a:custGeom>
            <a:avLst/>
            <a:gdLst>
              <a:gd name="T0" fmla="*/ 3 w 88"/>
              <a:gd name="T1" fmla="*/ 12 h 12"/>
              <a:gd name="T2" fmla="*/ 0 w 88"/>
              <a:gd name="T3" fmla="*/ 9 h 12"/>
              <a:gd name="T4" fmla="*/ 0 w 88"/>
              <a:gd name="T5" fmla="*/ 9 h 12"/>
              <a:gd name="T6" fmla="*/ 0 w 88"/>
              <a:gd name="T7" fmla="*/ 0 h 12"/>
              <a:gd name="T8" fmla="*/ 0 w 88"/>
              <a:gd name="T9" fmla="*/ 0 h 12"/>
              <a:gd name="T10" fmla="*/ 3 w 88"/>
              <a:gd name="T11" fmla="*/ 0 h 12"/>
              <a:gd name="T12" fmla="*/ 86 w 88"/>
              <a:gd name="T13" fmla="*/ 0 h 12"/>
              <a:gd name="T14" fmla="*/ 88 w 88"/>
              <a:gd name="T15" fmla="*/ 0 h 12"/>
              <a:gd name="T16" fmla="*/ 88 w 88"/>
              <a:gd name="T17" fmla="*/ 0 h 12"/>
              <a:gd name="T18" fmla="*/ 88 w 88"/>
              <a:gd name="T19" fmla="*/ 9 h 12"/>
              <a:gd name="T20" fmla="*/ 88 w 88"/>
              <a:gd name="T21" fmla="*/ 9 h 12"/>
              <a:gd name="T22" fmla="*/ 86 w 88"/>
              <a:gd name="T23" fmla="*/ 12 h 12"/>
              <a:gd name="T24" fmla="*/ 3 w 88"/>
              <a:gd name="T25" fmla="*/ 12 h 12"/>
              <a:gd name="T26" fmla="*/ 86 w 88"/>
              <a:gd name="T27" fmla="*/ 9 h 12"/>
              <a:gd name="T28" fmla="*/ 86 w 88"/>
              <a:gd name="T29" fmla="*/ 9 h 12"/>
              <a:gd name="T30" fmla="*/ 86 w 88"/>
              <a:gd name="T31" fmla="*/ 9 h 12"/>
              <a:gd name="T32" fmla="*/ 5 w 88"/>
              <a:gd name="T33" fmla="*/ 9 h 12"/>
              <a:gd name="T34" fmla="*/ 81 w 88"/>
              <a:gd name="T35" fmla="*/ 9 h 12"/>
              <a:gd name="T36" fmla="*/ 81 w 88"/>
              <a:gd name="T37" fmla="*/ 2 h 12"/>
              <a:gd name="T38" fmla="*/ 5 w 88"/>
              <a:gd name="T39" fmla="*/ 2 h 12"/>
              <a:gd name="T40" fmla="*/ 5 w 88"/>
              <a:gd name="T41" fmla="*/ 9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88" h="12">
                <a:moveTo>
                  <a:pt x="3" y="12"/>
                </a:moveTo>
                <a:lnTo>
                  <a:pt x="0" y="9"/>
                </a:lnTo>
                <a:lnTo>
                  <a:pt x="0" y="9"/>
                </a:lnTo>
                <a:lnTo>
                  <a:pt x="0" y="0"/>
                </a:lnTo>
                <a:lnTo>
                  <a:pt x="0" y="0"/>
                </a:lnTo>
                <a:lnTo>
                  <a:pt x="3" y="0"/>
                </a:lnTo>
                <a:lnTo>
                  <a:pt x="86" y="0"/>
                </a:lnTo>
                <a:lnTo>
                  <a:pt x="88" y="0"/>
                </a:lnTo>
                <a:lnTo>
                  <a:pt x="88" y="0"/>
                </a:lnTo>
                <a:lnTo>
                  <a:pt x="88" y="9"/>
                </a:lnTo>
                <a:lnTo>
                  <a:pt x="88" y="9"/>
                </a:lnTo>
                <a:lnTo>
                  <a:pt x="86" y="12"/>
                </a:lnTo>
                <a:lnTo>
                  <a:pt x="3" y="12"/>
                </a:lnTo>
                <a:close/>
                <a:moveTo>
                  <a:pt x="86" y="9"/>
                </a:moveTo>
                <a:lnTo>
                  <a:pt x="86" y="9"/>
                </a:lnTo>
                <a:lnTo>
                  <a:pt x="86" y="9"/>
                </a:lnTo>
                <a:close/>
                <a:moveTo>
                  <a:pt x="5" y="9"/>
                </a:moveTo>
                <a:lnTo>
                  <a:pt x="81" y="9"/>
                </a:lnTo>
                <a:lnTo>
                  <a:pt x="81" y="2"/>
                </a:lnTo>
                <a:lnTo>
                  <a:pt x="5" y="2"/>
                </a:lnTo>
                <a:lnTo>
                  <a:pt x="5" y="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3" name="Freeform 71"/>
          <p:cNvSpPr>
            <a:spLocks noEditPoints="1"/>
          </p:cNvSpPr>
          <p:nvPr/>
        </p:nvSpPr>
        <p:spPr bwMode="auto">
          <a:xfrm>
            <a:off x="4826016" y="1960024"/>
            <a:ext cx="201821" cy="150655"/>
          </a:xfrm>
          <a:custGeom>
            <a:avLst/>
            <a:gdLst>
              <a:gd name="T0" fmla="*/ 5 w 142"/>
              <a:gd name="T1" fmla="*/ 106 h 106"/>
              <a:gd name="T2" fmla="*/ 2 w 142"/>
              <a:gd name="T3" fmla="*/ 104 h 106"/>
              <a:gd name="T4" fmla="*/ 0 w 142"/>
              <a:gd name="T5" fmla="*/ 104 h 106"/>
              <a:gd name="T6" fmla="*/ 0 w 142"/>
              <a:gd name="T7" fmla="*/ 2 h 106"/>
              <a:gd name="T8" fmla="*/ 2 w 142"/>
              <a:gd name="T9" fmla="*/ 0 h 106"/>
              <a:gd name="T10" fmla="*/ 5 w 142"/>
              <a:gd name="T11" fmla="*/ 0 h 106"/>
              <a:gd name="T12" fmla="*/ 140 w 142"/>
              <a:gd name="T13" fmla="*/ 0 h 106"/>
              <a:gd name="T14" fmla="*/ 142 w 142"/>
              <a:gd name="T15" fmla="*/ 0 h 106"/>
              <a:gd name="T16" fmla="*/ 142 w 142"/>
              <a:gd name="T17" fmla="*/ 2 h 106"/>
              <a:gd name="T18" fmla="*/ 142 w 142"/>
              <a:gd name="T19" fmla="*/ 104 h 106"/>
              <a:gd name="T20" fmla="*/ 142 w 142"/>
              <a:gd name="T21" fmla="*/ 104 h 106"/>
              <a:gd name="T22" fmla="*/ 140 w 142"/>
              <a:gd name="T23" fmla="*/ 106 h 106"/>
              <a:gd name="T24" fmla="*/ 5 w 142"/>
              <a:gd name="T25" fmla="*/ 106 h 106"/>
              <a:gd name="T26" fmla="*/ 140 w 142"/>
              <a:gd name="T27" fmla="*/ 104 h 106"/>
              <a:gd name="T28" fmla="*/ 140 w 142"/>
              <a:gd name="T29" fmla="*/ 99 h 106"/>
              <a:gd name="T30" fmla="*/ 140 w 142"/>
              <a:gd name="T31" fmla="*/ 104 h 106"/>
              <a:gd name="T32" fmla="*/ 7 w 142"/>
              <a:gd name="T33" fmla="*/ 99 h 106"/>
              <a:gd name="T34" fmla="*/ 137 w 142"/>
              <a:gd name="T35" fmla="*/ 99 h 106"/>
              <a:gd name="T36" fmla="*/ 137 w 142"/>
              <a:gd name="T37" fmla="*/ 4 h 106"/>
              <a:gd name="T38" fmla="*/ 7 w 142"/>
              <a:gd name="T39" fmla="*/ 4 h 106"/>
              <a:gd name="T40" fmla="*/ 7 w 142"/>
              <a:gd name="T41" fmla="*/ 99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42" h="106">
                <a:moveTo>
                  <a:pt x="5" y="106"/>
                </a:moveTo>
                <a:lnTo>
                  <a:pt x="2" y="104"/>
                </a:lnTo>
                <a:lnTo>
                  <a:pt x="0" y="104"/>
                </a:lnTo>
                <a:lnTo>
                  <a:pt x="0" y="2"/>
                </a:lnTo>
                <a:lnTo>
                  <a:pt x="2" y="0"/>
                </a:lnTo>
                <a:lnTo>
                  <a:pt x="5" y="0"/>
                </a:lnTo>
                <a:lnTo>
                  <a:pt x="140" y="0"/>
                </a:lnTo>
                <a:lnTo>
                  <a:pt x="142" y="0"/>
                </a:lnTo>
                <a:lnTo>
                  <a:pt x="142" y="2"/>
                </a:lnTo>
                <a:lnTo>
                  <a:pt x="142" y="104"/>
                </a:lnTo>
                <a:lnTo>
                  <a:pt x="142" y="104"/>
                </a:lnTo>
                <a:lnTo>
                  <a:pt x="140" y="106"/>
                </a:lnTo>
                <a:lnTo>
                  <a:pt x="5" y="106"/>
                </a:lnTo>
                <a:close/>
                <a:moveTo>
                  <a:pt x="140" y="104"/>
                </a:moveTo>
                <a:lnTo>
                  <a:pt x="140" y="99"/>
                </a:lnTo>
                <a:lnTo>
                  <a:pt x="140" y="104"/>
                </a:lnTo>
                <a:close/>
                <a:moveTo>
                  <a:pt x="7" y="99"/>
                </a:moveTo>
                <a:lnTo>
                  <a:pt x="137" y="99"/>
                </a:lnTo>
                <a:lnTo>
                  <a:pt x="137" y="4"/>
                </a:lnTo>
                <a:lnTo>
                  <a:pt x="7" y="4"/>
                </a:lnTo>
                <a:lnTo>
                  <a:pt x="7" y="9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4" name="Freeform 72"/>
          <p:cNvSpPr>
            <a:spLocks noEditPoints="1"/>
          </p:cNvSpPr>
          <p:nvPr/>
        </p:nvSpPr>
        <p:spPr bwMode="auto">
          <a:xfrm>
            <a:off x="4813224" y="2144789"/>
            <a:ext cx="228825" cy="29847"/>
          </a:xfrm>
          <a:custGeom>
            <a:avLst/>
            <a:gdLst>
              <a:gd name="T0" fmla="*/ 2 w 68"/>
              <a:gd name="T1" fmla="*/ 9 h 9"/>
              <a:gd name="T2" fmla="*/ 1 w 68"/>
              <a:gd name="T3" fmla="*/ 9 h 9"/>
              <a:gd name="T4" fmla="*/ 0 w 68"/>
              <a:gd name="T5" fmla="*/ 8 h 9"/>
              <a:gd name="T6" fmla="*/ 0 w 68"/>
              <a:gd name="T7" fmla="*/ 1 h 9"/>
              <a:gd name="T8" fmla="*/ 1 w 68"/>
              <a:gd name="T9" fmla="*/ 1 h 9"/>
              <a:gd name="T10" fmla="*/ 2 w 68"/>
              <a:gd name="T11" fmla="*/ 0 h 9"/>
              <a:gd name="T12" fmla="*/ 66 w 68"/>
              <a:gd name="T13" fmla="*/ 0 h 9"/>
              <a:gd name="T14" fmla="*/ 68 w 68"/>
              <a:gd name="T15" fmla="*/ 1 h 9"/>
              <a:gd name="T16" fmla="*/ 68 w 68"/>
              <a:gd name="T17" fmla="*/ 1 h 9"/>
              <a:gd name="T18" fmla="*/ 68 w 68"/>
              <a:gd name="T19" fmla="*/ 8 h 9"/>
              <a:gd name="T20" fmla="*/ 68 w 68"/>
              <a:gd name="T21" fmla="*/ 9 h 9"/>
              <a:gd name="T22" fmla="*/ 66 w 68"/>
              <a:gd name="T23" fmla="*/ 9 h 9"/>
              <a:gd name="T24" fmla="*/ 2 w 68"/>
              <a:gd name="T25" fmla="*/ 9 h 9"/>
              <a:gd name="T26" fmla="*/ 66 w 68"/>
              <a:gd name="T27" fmla="*/ 8 h 9"/>
              <a:gd name="T28" fmla="*/ 66 w 68"/>
              <a:gd name="T29" fmla="*/ 7 h 9"/>
              <a:gd name="T30" fmla="*/ 66 w 68"/>
              <a:gd name="T31" fmla="*/ 8 h 9"/>
              <a:gd name="T32" fmla="*/ 5 w 68"/>
              <a:gd name="T33" fmla="*/ 7 h 9"/>
              <a:gd name="T34" fmla="*/ 64 w 68"/>
              <a:gd name="T35" fmla="*/ 7 h 9"/>
              <a:gd name="T36" fmla="*/ 64 w 68"/>
              <a:gd name="T37" fmla="*/ 2 h 9"/>
              <a:gd name="T38" fmla="*/ 5 w 68"/>
              <a:gd name="T39" fmla="*/ 2 h 9"/>
              <a:gd name="T40" fmla="*/ 5 w 68"/>
              <a:gd name="T41" fmla="*/ 7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68" h="9">
                <a:moveTo>
                  <a:pt x="2" y="9"/>
                </a:moveTo>
                <a:cubicBezTo>
                  <a:pt x="2" y="9"/>
                  <a:pt x="1" y="9"/>
                  <a:pt x="1" y="9"/>
                </a:cubicBezTo>
                <a:cubicBezTo>
                  <a:pt x="0" y="8"/>
                  <a:pt x="0" y="8"/>
                  <a:pt x="0" y="8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1" y="1"/>
                </a:cubicBezTo>
                <a:cubicBezTo>
                  <a:pt x="1" y="1"/>
                  <a:pt x="2" y="0"/>
                  <a:pt x="2" y="0"/>
                </a:cubicBezTo>
                <a:cubicBezTo>
                  <a:pt x="66" y="0"/>
                  <a:pt x="66" y="0"/>
                  <a:pt x="66" y="0"/>
                </a:cubicBezTo>
                <a:cubicBezTo>
                  <a:pt x="67" y="0"/>
                  <a:pt x="67" y="1"/>
                  <a:pt x="68" y="1"/>
                </a:cubicBezTo>
                <a:cubicBezTo>
                  <a:pt x="68" y="1"/>
                  <a:pt x="68" y="1"/>
                  <a:pt x="68" y="1"/>
                </a:cubicBezTo>
                <a:cubicBezTo>
                  <a:pt x="68" y="8"/>
                  <a:pt x="68" y="8"/>
                  <a:pt x="68" y="8"/>
                </a:cubicBezTo>
                <a:cubicBezTo>
                  <a:pt x="68" y="8"/>
                  <a:pt x="68" y="8"/>
                  <a:pt x="68" y="9"/>
                </a:cubicBezTo>
                <a:cubicBezTo>
                  <a:pt x="67" y="9"/>
                  <a:pt x="67" y="9"/>
                  <a:pt x="66" y="9"/>
                </a:cubicBezTo>
                <a:lnTo>
                  <a:pt x="2" y="9"/>
                </a:lnTo>
                <a:close/>
                <a:moveTo>
                  <a:pt x="66" y="8"/>
                </a:moveTo>
                <a:cubicBezTo>
                  <a:pt x="66" y="7"/>
                  <a:pt x="66" y="7"/>
                  <a:pt x="66" y="7"/>
                </a:cubicBezTo>
                <a:lnTo>
                  <a:pt x="66" y="8"/>
                </a:lnTo>
                <a:close/>
                <a:moveTo>
                  <a:pt x="5" y="7"/>
                </a:moveTo>
                <a:cubicBezTo>
                  <a:pt x="64" y="7"/>
                  <a:pt x="64" y="7"/>
                  <a:pt x="64" y="7"/>
                </a:cubicBezTo>
                <a:cubicBezTo>
                  <a:pt x="64" y="2"/>
                  <a:pt x="64" y="2"/>
                  <a:pt x="64" y="2"/>
                </a:cubicBezTo>
                <a:cubicBezTo>
                  <a:pt x="5" y="2"/>
                  <a:pt x="5" y="2"/>
                  <a:pt x="5" y="2"/>
                </a:cubicBezTo>
                <a:lnTo>
                  <a:pt x="5" y="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5" name="Freeform 73"/>
          <p:cNvSpPr>
            <a:spLocks noEditPoints="1"/>
          </p:cNvSpPr>
          <p:nvPr/>
        </p:nvSpPr>
        <p:spPr bwMode="auto">
          <a:xfrm>
            <a:off x="4865812" y="2127734"/>
            <a:ext cx="125072" cy="17055"/>
          </a:xfrm>
          <a:custGeom>
            <a:avLst/>
            <a:gdLst>
              <a:gd name="T0" fmla="*/ 3 w 88"/>
              <a:gd name="T1" fmla="*/ 12 h 12"/>
              <a:gd name="T2" fmla="*/ 0 w 88"/>
              <a:gd name="T3" fmla="*/ 9 h 12"/>
              <a:gd name="T4" fmla="*/ 0 w 88"/>
              <a:gd name="T5" fmla="*/ 9 h 12"/>
              <a:gd name="T6" fmla="*/ 0 w 88"/>
              <a:gd name="T7" fmla="*/ 0 h 12"/>
              <a:gd name="T8" fmla="*/ 0 w 88"/>
              <a:gd name="T9" fmla="*/ 0 h 12"/>
              <a:gd name="T10" fmla="*/ 3 w 88"/>
              <a:gd name="T11" fmla="*/ 0 h 12"/>
              <a:gd name="T12" fmla="*/ 86 w 88"/>
              <a:gd name="T13" fmla="*/ 0 h 12"/>
              <a:gd name="T14" fmla="*/ 88 w 88"/>
              <a:gd name="T15" fmla="*/ 0 h 12"/>
              <a:gd name="T16" fmla="*/ 88 w 88"/>
              <a:gd name="T17" fmla="*/ 0 h 12"/>
              <a:gd name="T18" fmla="*/ 88 w 88"/>
              <a:gd name="T19" fmla="*/ 9 h 12"/>
              <a:gd name="T20" fmla="*/ 88 w 88"/>
              <a:gd name="T21" fmla="*/ 9 h 12"/>
              <a:gd name="T22" fmla="*/ 86 w 88"/>
              <a:gd name="T23" fmla="*/ 12 h 12"/>
              <a:gd name="T24" fmla="*/ 3 w 88"/>
              <a:gd name="T25" fmla="*/ 12 h 12"/>
              <a:gd name="T26" fmla="*/ 86 w 88"/>
              <a:gd name="T27" fmla="*/ 9 h 12"/>
              <a:gd name="T28" fmla="*/ 86 w 88"/>
              <a:gd name="T29" fmla="*/ 9 h 12"/>
              <a:gd name="T30" fmla="*/ 86 w 88"/>
              <a:gd name="T31" fmla="*/ 9 h 12"/>
              <a:gd name="T32" fmla="*/ 5 w 88"/>
              <a:gd name="T33" fmla="*/ 9 h 12"/>
              <a:gd name="T34" fmla="*/ 81 w 88"/>
              <a:gd name="T35" fmla="*/ 9 h 12"/>
              <a:gd name="T36" fmla="*/ 81 w 88"/>
              <a:gd name="T37" fmla="*/ 2 h 12"/>
              <a:gd name="T38" fmla="*/ 5 w 88"/>
              <a:gd name="T39" fmla="*/ 2 h 12"/>
              <a:gd name="T40" fmla="*/ 5 w 88"/>
              <a:gd name="T41" fmla="*/ 9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88" h="12">
                <a:moveTo>
                  <a:pt x="3" y="12"/>
                </a:moveTo>
                <a:lnTo>
                  <a:pt x="0" y="9"/>
                </a:lnTo>
                <a:lnTo>
                  <a:pt x="0" y="9"/>
                </a:lnTo>
                <a:lnTo>
                  <a:pt x="0" y="0"/>
                </a:lnTo>
                <a:lnTo>
                  <a:pt x="0" y="0"/>
                </a:lnTo>
                <a:lnTo>
                  <a:pt x="3" y="0"/>
                </a:lnTo>
                <a:lnTo>
                  <a:pt x="86" y="0"/>
                </a:lnTo>
                <a:lnTo>
                  <a:pt x="88" y="0"/>
                </a:lnTo>
                <a:lnTo>
                  <a:pt x="88" y="0"/>
                </a:lnTo>
                <a:lnTo>
                  <a:pt x="88" y="9"/>
                </a:lnTo>
                <a:lnTo>
                  <a:pt x="88" y="9"/>
                </a:lnTo>
                <a:lnTo>
                  <a:pt x="86" y="12"/>
                </a:lnTo>
                <a:lnTo>
                  <a:pt x="3" y="12"/>
                </a:lnTo>
                <a:close/>
                <a:moveTo>
                  <a:pt x="86" y="9"/>
                </a:moveTo>
                <a:lnTo>
                  <a:pt x="86" y="9"/>
                </a:lnTo>
                <a:lnTo>
                  <a:pt x="86" y="9"/>
                </a:lnTo>
                <a:close/>
                <a:moveTo>
                  <a:pt x="5" y="9"/>
                </a:moveTo>
                <a:lnTo>
                  <a:pt x="81" y="9"/>
                </a:lnTo>
                <a:lnTo>
                  <a:pt x="81" y="2"/>
                </a:lnTo>
                <a:lnTo>
                  <a:pt x="5" y="2"/>
                </a:lnTo>
                <a:lnTo>
                  <a:pt x="5" y="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6" name="Freeform 74"/>
          <p:cNvSpPr>
            <a:spLocks/>
          </p:cNvSpPr>
          <p:nvPr/>
        </p:nvSpPr>
        <p:spPr bwMode="auto">
          <a:xfrm>
            <a:off x="3180184" y="5068344"/>
            <a:ext cx="216033" cy="223140"/>
          </a:xfrm>
          <a:custGeom>
            <a:avLst/>
            <a:gdLst>
              <a:gd name="T0" fmla="*/ 57 w 64"/>
              <a:gd name="T1" fmla="*/ 37 h 66"/>
              <a:gd name="T2" fmla="*/ 43 w 64"/>
              <a:gd name="T3" fmla="*/ 12 h 66"/>
              <a:gd name="T4" fmla="*/ 39 w 64"/>
              <a:gd name="T5" fmla="*/ 6 h 66"/>
              <a:gd name="T6" fmla="*/ 25 w 64"/>
              <a:gd name="T7" fmla="*/ 6 h 66"/>
              <a:gd name="T8" fmla="*/ 22 w 64"/>
              <a:gd name="T9" fmla="*/ 12 h 66"/>
              <a:gd name="T10" fmla="*/ 8 w 64"/>
              <a:gd name="T11" fmla="*/ 37 h 66"/>
              <a:gd name="T12" fmla="*/ 4 w 64"/>
              <a:gd name="T13" fmla="*/ 43 h 66"/>
              <a:gd name="T14" fmla="*/ 11 w 64"/>
              <a:gd name="T15" fmla="*/ 55 h 66"/>
              <a:gd name="T16" fmla="*/ 18 w 64"/>
              <a:gd name="T17" fmla="*/ 55 h 66"/>
              <a:gd name="T18" fmla="*/ 19 w 64"/>
              <a:gd name="T19" fmla="*/ 55 h 66"/>
              <a:gd name="T20" fmla="*/ 19 w 64"/>
              <a:gd name="T21" fmla="*/ 66 h 66"/>
              <a:gd name="T22" fmla="*/ 32 w 64"/>
              <a:gd name="T23" fmla="*/ 62 h 66"/>
              <a:gd name="T24" fmla="*/ 32 w 64"/>
              <a:gd name="T25" fmla="*/ 62 h 66"/>
              <a:gd name="T26" fmla="*/ 46 w 64"/>
              <a:gd name="T27" fmla="*/ 66 h 66"/>
              <a:gd name="T28" fmla="*/ 46 w 64"/>
              <a:gd name="T29" fmla="*/ 55 h 66"/>
              <a:gd name="T30" fmla="*/ 46 w 64"/>
              <a:gd name="T31" fmla="*/ 55 h 66"/>
              <a:gd name="T32" fmla="*/ 53 w 64"/>
              <a:gd name="T33" fmla="*/ 55 h 66"/>
              <a:gd name="T34" fmla="*/ 60 w 64"/>
              <a:gd name="T35" fmla="*/ 43 h 66"/>
              <a:gd name="T36" fmla="*/ 57 w 64"/>
              <a:gd name="T37" fmla="*/ 37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64" h="66">
                <a:moveTo>
                  <a:pt x="57" y="37"/>
                </a:moveTo>
                <a:cubicBezTo>
                  <a:pt x="53" y="30"/>
                  <a:pt x="47" y="19"/>
                  <a:pt x="43" y="12"/>
                </a:cubicBezTo>
                <a:cubicBezTo>
                  <a:pt x="39" y="6"/>
                  <a:pt x="39" y="6"/>
                  <a:pt x="39" y="6"/>
                </a:cubicBezTo>
                <a:cubicBezTo>
                  <a:pt x="35" y="0"/>
                  <a:pt x="29" y="0"/>
                  <a:pt x="25" y="6"/>
                </a:cubicBezTo>
                <a:cubicBezTo>
                  <a:pt x="22" y="12"/>
                  <a:pt x="22" y="12"/>
                  <a:pt x="22" y="12"/>
                </a:cubicBezTo>
                <a:cubicBezTo>
                  <a:pt x="18" y="19"/>
                  <a:pt x="11" y="30"/>
                  <a:pt x="8" y="37"/>
                </a:cubicBezTo>
                <a:cubicBezTo>
                  <a:pt x="4" y="43"/>
                  <a:pt x="4" y="43"/>
                  <a:pt x="4" y="43"/>
                </a:cubicBezTo>
                <a:cubicBezTo>
                  <a:pt x="0" y="50"/>
                  <a:pt x="3" y="55"/>
                  <a:pt x="11" y="55"/>
                </a:cubicBezTo>
                <a:cubicBezTo>
                  <a:pt x="18" y="55"/>
                  <a:pt x="18" y="55"/>
                  <a:pt x="18" y="55"/>
                </a:cubicBezTo>
                <a:cubicBezTo>
                  <a:pt x="19" y="55"/>
                  <a:pt x="19" y="55"/>
                  <a:pt x="19" y="55"/>
                </a:cubicBezTo>
                <a:cubicBezTo>
                  <a:pt x="19" y="66"/>
                  <a:pt x="19" y="66"/>
                  <a:pt x="19" y="66"/>
                </a:cubicBezTo>
                <a:cubicBezTo>
                  <a:pt x="23" y="63"/>
                  <a:pt x="27" y="62"/>
                  <a:pt x="32" y="62"/>
                </a:cubicBezTo>
                <a:cubicBezTo>
                  <a:pt x="32" y="62"/>
                  <a:pt x="32" y="62"/>
                  <a:pt x="32" y="62"/>
                </a:cubicBezTo>
                <a:cubicBezTo>
                  <a:pt x="37" y="62"/>
                  <a:pt x="42" y="63"/>
                  <a:pt x="46" y="66"/>
                </a:cubicBezTo>
                <a:cubicBezTo>
                  <a:pt x="46" y="55"/>
                  <a:pt x="46" y="55"/>
                  <a:pt x="46" y="55"/>
                </a:cubicBezTo>
                <a:cubicBezTo>
                  <a:pt x="46" y="55"/>
                  <a:pt x="46" y="55"/>
                  <a:pt x="46" y="55"/>
                </a:cubicBezTo>
                <a:cubicBezTo>
                  <a:pt x="53" y="55"/>
                  <a:pt x="53" y="55"/>
                  <a:pt x="53" y="55"/>
                </a:cubicBezTo>
                <a:cubicBezTo>
                  <a:pt x="61" y="55"/>
                  <a:pt x="64" y="49"/>
                  <a:pt x="60" y="43"/>
                </a:cubicBezTo>
                <a:lnTo>
                  <a:pt x="57" y="3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7" name="Freeform 75"/>
          <p:cNvSpPr>
            <a:spLocks/>
          </p:cNvSpPr>
          <p:nvPr/>
        </p:nvSpPr>
        <p:spPr bwMode="auto">
          <a:xfrm>
            <a:off x="3231350" y="5291484"/>
            <a:ext cx="117966" cy="116544"/>
          </a:xfrm>
          <a:custGeom>
            <a:avLst/>
            <a:gdLst>
              <a:gd name="T0" fmla="*/ 17 w 35"/>
              <a:gd name="T1" fmla="*/ 0 h 35"/>
              <a:gd name="T2" fmla="*/ 17 w 35"/>
              <a:gd name="T3" fmla="*/ 0 h 35"/>
              <a:gd name="T4" fmla="*/ 17 w 35"/>
              <a:gd name="T5" fmla="*/ 0 h 35"/>
              <a:gd name="T6" fmla="*/ 17 w 35"/>
              <a:gd name="T7" fmla="*/ 0 h 35"/>
              <a:gd name="T8" fmla="*/ 17 w 35"/>
              <a:gd name="T9" fmla="*/ 0 h 35"/>
              <a:gd name="T10" fmla="*/ 4 w 35"/>
              <a:gd name="T11" fmla="*/ 6 h 35"/>
              <a:gd name="T12" fmla="*/ 0 w 35"/>
              <a:gd name="T13" fmla="*/ 17 h 35"/>
              <a:gd name="T14" fmla="*/ 0 w 35"/>
              <a:gd name="T15" fmla="*/ 17 h 35"/>
              <a:gd name="T16" fmla="*/ 17 w 35"/>
              <a:gd name="T17" fmla="*/ 35 h 35"/>
              <a:gd name="T18" fmla="*/ 17 w 35"/>
              <a:gd name="T19" fmla="*/ 35 h 35"/>
              <a:gd name="T20" fmla="*/ 35 w 35"/>
              <a:gd name="T21" fmla="*/ 17 h 35"/>
              <a:gd name="T22" fmla="*/ 35 w 35"/>
              <a:gd name="T23" fmla="*/ 17 h 35"/>
              <a:gd name="T24" fmla="*/ 31 w 35"/>
              <a:gd name="T25" fmla="*/ 6 h 35"/>
              <a:gd name="T26" fmla="*/ 17 w 35"/>
              <a:gd name="T27" fmla="*/ 0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35" h="35">
                <a:moveTo>
                  <a:pt x="17" y="0"/>
                </a:move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2" y="0"/>
                  <a:pt x="7" y="2"/>
                  <a:pt x="4" y="6"/>
                </a:cubicBezTo>
                <a:cubicBezTo>
                  <a:pt x="1" y="9"/>
                  <a:pt x="0" y="13"/>
                  <a:pt x="0" y="17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27"/>
                  <a:pt x="8" y="35"/>
                  <a:pt x="17" y="35"/>
                </a:cubicBezTo>
                <a:cubicBezTo>
                  <a:pt x="17" y="35"/>
                  <a:pt x="17" y="35"/>
                  <a:pt x="17" y="35"/>
                </a:cubicBezTo>
                <a:cubicBezTo>
                  <a:pt x="27" y="35"/>
                  <a:pt x="35" y="27"/>
                  <a:pt x="35" y="17"/>
                </a:cubicBezTo>
                <a:cubicBezTo>
                  <a:pt x="35" y="17"/>
                  <a:pt x="35" y="17"/>
                  <a:pt x="35" y="17"/>
                </a:cubicBezTo>
                <a:cubicBezTo>
                  <a:pt x="35" y="13"/>
                  <a:pt x="33" y="9"/>
                  <a:pt x="31" y="6"/>
                </a:cubicBezTo>
                <a:cubicBezTo>
                  <a:pt x="27" y="2"/>
                  <a:pt x="23" y="0"/>
                  <a:pt x="1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8" name="Freeform 76"/>
          <p:cNvSpPr>
            <a:spLocks/>
          </p:cNvSpPr>
          <p:nvPr/>
        </p:nvSpPr>
        <p:spPr bwMode="auto">
          <a:xfrm>
            <a:off x="3607986" y="5062659"/>
            <a:ext cx="255829" cy="265778"/>
          </a:xfrm>
          <a:custGeom>
            <a:avLst/>
            <a:gdLst>
              <a:gd name="T0" fmla="*/ 72 w 76"/>
              <a:gd name="T1" fmla="*/ 44 h 79"/>
              <a:gd name="T2" fmla="*/ 47 w 76"/>
              <a:gd name="T3" fmla="*/ 7 h 79"/>
              <a:gd name="T4" fmla="*/ 31 w 76"/>
              <a:gd name="T5" fmla="*/ 6 h 79"/>
              <a:gd name="T6" fmla="*/ 4 w 76"/>
              <a:gd name="T7" fmla="*/ 45 h 79"/>
              <a:gd name="T8" fmla="*/ 10 w 76"/>
              <a:gd name="T9" fmla="*/ 56 h 79"/>
              <a:gd name="T10" fmla="*/ 21 w 76"/>
              <a:gd name="T11" fmla="*/ 56 h 79"/>
              <a:gd name="T12" fmla="*/ 21 w 76"/>
              <a:gd name="T13" fmla="*/ 79 h 79"/>
              <a:gd name="T14" fmla="*/ 55 w 76"/>
              <a:gd name="T15" fmla="*/ 79 h 79"/>
              <a:gd name="T16" fmla="*/ 55 w 76"/>
              <a:gd name="T17" fmla="*/ 56 h 79"/>
              <a:gd name="T18" fmla="*/ 65 w 76"/>
              <a:gd name="T19" fmla="*/ 56 h 79"/>
              <a:gd name="T20" fmla="*/ 72 w 76"/>
              <a:gd name="T21" fmla="*/ 44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6" h="79">
                <a:moveTo>
                  <a:pt x="72" y="44"/>
                </a:moveTo>
                <a:cubicBezTo>
                  <a:pt x="47" y="7"/>
                  <a:pt x="47" y="7"/>
                  <a:pt x="47" y="7"/>
                </a:cubicBezTo>
                <a:cubicBezTo>
                  <a:pt x="42" y="0"/>
                  <a:pt x="35" y="0"/>
                  <a:pt x="31" y="6"/>
                </a:cubicBezTo>
                <a:cubicBezTo>
                  <a:pt x="4" y="45"/>
                  <a:pt x="4" y="45"/>
                  <a:pt x="4" y="45"/>
                </a:cubicBezTo>
                <a:cubicBezTo>
                  <a:pt x="0" y="51"/>
                  <a:pt x="2" y="56"/>
                  <a:pt x="10" y="56"/>
                </a:cubicBezTo>
                <a:cubicBezTo>
                  <a:pt x="21" y="56"/>
                  <a:pt x="21" y="56"/>
                  <a:pt x="21" y="56"/>
                </a:cubicBezTo>
                <a:cubicBezTo>
                  <a:pt x="21" y="79"/>
                  <a:pt x="21" y="79"/>
                  <a:pt x="21" y="79"/>
                </a:cubicBezTo>
                <a:cubicBezTo>
                  <a:pt x="55" y="79"/>
                  <a:pt x="55" y="79"/>
                  <a:pt x="55" y="79"/>
                </a:cubicBezTo>
                <a:cubicBezTo>
                  <a:pt x="55" y="56"/>
                  <a:pt x="55" y="56"/>
                  <a:pt x="55" y="56"/>
                </a:cubicBezTo>
                <a:cubicBezTo>
                  <a:pt x="65" y="56"/>
                  <a:pt x="65" y="56"/>
                  <a:pt x="65" y="56"/>
                </a:cubicBezTo>
                <a:cubicBezTo>
                  <a:pt x="73" y="56"/>
                  <a:pt x="76" y="51"/>
                  <a:pt x="72" y="4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9" name="Rectangle 77"/>
          <p:cNvSpPr>
            <a:spLocks noChangeArrowheads="1"/>
          </p:cNvSpPr>
          <p:nvPr/>
        </p:nvSpPr>
        <p:spPr bwMode="auto">
          <a:xfrm>
            <a:off x="3679050" y="5341228"/>
            <a:ext cx="113702" cy="19898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0" name="Freeform 78"/>
          <p:cNvSpPr>
            <a:spLocks/>
          </p:cNvSpPr>
          <p:nvPr/>
        </p:nvSpPr>
        <p:spPr bwMode="auto">
          <a:xfrm>
            <a:off x="3679050" y="5392394"/>
            <a:ext cx="113702" cy="19898"/>
          </a:xfrm>
          <a:custGeom>
            <a:avLst/>
            <a:gdLst>
              <a:gd name="T0" fmla="*/ 6 w 34"/>
              <a:gd name="T1" fmla="*/ 6 h 6"/>
              <a:gd name="T2" fmla="*/ 28 w 34"/>
              <a:gd name="T3" fmla="*/ 6 h 6"/>
              <a:gd name="T4" fmla="*/ 34 w 34"/>
              <a:gd name="T5" fmla="*/ 0 h 6"/>
              <a:gd name="T6" fmla="*/ 0 w 34"/>
              <a:gd name="T7" fmla="*/ 0 h 6"/>
              <a:gd name="T8" fmla="*/ 6 w 34"/>
              <a:gd name="T9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4" h="6">
                <a:moveTo>
                  <a:pt x="6" y="6"/>
                </a:moveTo>
                <a:cubicBezTo>
                  <a:pt x="28" y="6"/>
                  <a:pt x="28" y="6"/>
                  <a:pt x="28" y="6"/>
                </a:cubicBezTo>
                <a:cubicBezTo>
                  <a:pt x="31" y="6"/>
                  <a:pt x="34" y="4"/>
                  <a:pt x="34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4"/>
                  <a:pt x="3" y="6"/>
                  <a:pt x="6" y="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1" name="Rectangle 79"/>
          <p:cNvSpPr>
            <a:spLocks noChangeArrowheads="1"/>
          </p:cNvSpPr>
          <p:nvPr/>
        </p:nvSpPr>
        <p:spPr bwMode="auto">
          <a:xfrm>
            <a:off x="3679050" y="5371075"/>
            <a:ext cx="113702" cy="14213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2" name="Freeform 80"/>
          <p:cNvSpPr>
            <a:spLocks noEditPoints="1"/>
          </p:cNvSpPr>
          <p:nvPr/>
        </p:nvSpPr>
        <p:spPr bwMode="auto">
          <a:xfrm>
            <a:off x="5249555" y="2339503"/>
            <a:ext cx="225983" cy="216033"/>
          </a:xfrm>
          <a:custGeom>
            <a:avLst/>
            <a:gdLst>
              <a:gd name="T0" fmla="*/ 58 w 67"/>
              <a:gd name="T1" fmla="*/ 30 h 64"/>
              <a:gd name="T2" fmla="*/ 57 w 67"/>
              <a:gd name="T3" fmla="*/ 30 h 64"/>
              <a:gd name="T4" fmla="*/ 58 w 67"/>
              <a:gd name="T5" fmla="*/ 30 h 64"/>
              <a:gd name="T6" fmla="*/ 58 w 67"/>
              <a:gd name="T7" fmla="*/ 30 h 64"/>
              <a:gd name="T8" fmla="*/ 58 w 67"/>
              <a:gd name="T9" fmla="*/ 30 h 64"/>
              <a:gd name="T10" fmla="*/ 58 w 67"/>
              <a:gd name="T11" fmla="*/ 31 h 64"/>
              <a:gd name="T12" fmla="*/ 58 w 67"/>
              <a:gd name="T13" fmla="*/ 31 h 64"/>
              <a:gd name="T14" fmla="*/ 52 w 67"/>
              <a:gd name="T15" fmla="*/ 37 h 64"/>
              <a:gd name="T16" fmla="*/ 15 w 67"/>
              <a:gd name="T17" fmla="*/ 37 h 64"/>
              <a:gd name="T18" fmla="*/ 9 w 67"/>
              <a:gd name="T19" fmla="*/ 31 h 64"/>
              <a:gd name="T20" fmla="*/ 9 w 67"/>
              <a:gd name="T21" fmla="*/ 31 h 64"/>
              <a:gd name="T22" fmla="*/ 9 w 67"/>
              <a:gd name="T23" fmla="*/ 30 h 64"/>
              <a:gd name="T24" fmla="*/ 9 w 67"/>
              <a:gd name="T25" fmla="*/ 30 h 64"/>
              <a:gd name="T26" fmla="*/ 9 w 67"/>
              <a:gd name="T27" fmla="*/ 30 h 64"/>
              <a:gd name="T28" fmla="*/ 10 w 67"/>
              <a:gd name="T29" fmla="*/ 30 h 64"/>
              <a:gd name="T30" fmla="*/ 9 w 67"/>
              <a:gd name="T31" fmla="*/ 30 h 64"/>
              <a:gd name="T32" fmla="*/ 0 w 67"/>
              <a:gd name="T33" fmla="*/ 39 h 64"/>
              <a:gd name="T34" fmla="*/ 0 w 67"/>
              <a:gd name="T35" fmla="*/ 54 h 64"/>
              <a:gd name="T36" fmla="*/ 9 w 67"/>
              <a:gd name="T37" fmla="*/ 64 h 64"/>
              <a:gd name="T38" fmla="*/ 58 w 67"/>
              <a:gd name="T39" fmla="*/ 64 h 64"/>
              <a:gd name="T40" fmla="*/ 67 w 67"/>
              <a:gd name="T41" fmla="*/ 54 h 64"/>
              <a:gd name="T42" fmla="*/ 67 w 67"/>
              <a:gd name="T43" fmla="*/ 39 h 64"/>
              <a:gd name="T44" fmla="*/ 58 w 67"/>
              <a:gd name="T45" fmla="*/ 30 h 64"/>
              <a:gd name="T46" fmla="*/ 7 w 67"/>
              <a:gd name="T47" fmla="*/ 38 h 64"/>
              <a:gd name="T48" fmla="*/ 6 w 67"/>
              <a:gd name="T49" fmla="*/ 38 h 64"/>
              <a:gd name="T50" fmla="*/ 5 w 67"/>
              <a:gd name="T51" fmla="*/ 36 h 64"/>
              <a:gd name="T52" fmla="*/ 6 w 67"/>
              <a:gd name="T53" fmla="*/ 35 h 64"/>
              <a:gd name="T54" fmla="*/ 7 w 67"/>
              <a:gd name="T55" fmla="*/ 35 h 64"/>
              <a:gd name="T56" fmla="*/ 9 w 67"/>
              <a:gd name="T57" fmla="*/ 36 h 64"/>
              <a:gd name="T58" fmla="*/ 7 w 67"/>
              <a:gd name="T59" fmla="*/ 38 h 64"/>
              <a:gd name="T60" fmla="*/ 58 w 67"/>
              <a:gd name="T61" fmla="*/ 56 h 64"/>
              <a:gd name="T62" fmla="*/ 57 w 67"/>
              <a:gd name="T63" fmla="*/ 57 h 64"/>
              <a:gd name="T64" fmla="*/ 10 w 67"/>
              <a:gd name="T65" fmla="*/ 57 h 64"/>
              <a:gd name="T66" fmla="*/ 9 w 67"/>
              <a:gd name="T67" fmla="*/ 56 h 64"/>
              <a:gd name="T68" fmla="*/ 9 w 67"/>
              <a:gd name="T69" fmla="*/ 51 h 64"/>
              <a:gd name="T70" fmla="*/ 10 w 67"/>
              <a:gd name="T71" fmla="*/ 50 h 64"/>
              <a:gd name="T72" fmla="*/ 57 w 67"/>
              <a:gd name="T73" fmla="*/ 50 h 64"/>
              <a:gd name="T74" fmla="*/ 58 w 67"/>
              <a:gd name="T75" fmla="*/ 51 h 64"/>
              <a:gd name="T76" fmla="*/ 58 w 67"/>
              <a:gd name="T77" fmla="*/ 56 h 64"/>
              <a:gd name="T78" fmla="*/ 62 w 67"/>
              <a:gd name="T79" fmla="*/ 38 h 64"/>
              <a:gd name="T80" fmla="*/ 60 w 67"/>
              <a:gd name="T81" fmla="*/ 38 h 64"/>
              <a:gd name="T82" fmla="*/ 58 w 67"/>
              <a:gd name="T83" fmla="*/ 36 h 64"/>
              <a:gd name="T84" fmla="*/ 60 w 67"/>
              <a:gd name="T85" fmla="*/ 35 h 64"/>
              <a:gd name="T86" fmla="*/ 62 w 67"/>
              <a:gd name="T87" fmla="*/ 35 h 64"/>
              <a:gd name="T88" fmla="*/ 63 w 67"/>
              <a:gd name="T89" fmla="*/ 36 h 64"/>
              <a:gd name="T90" fmla="*/ 62 w 67"/>
              <a:gd name="T91" fmla="*/ 38 h 64"/>
              <a:gd name="T92" fmla="*/ 55 w 67"/>
              <a:gd name="T93" fmla="*/ 30 h 64"/>
              <a:gd name="T94" fmla="*/ 57 w 67"/>
              <a:gd name="T95" fmla="*/ 30 h 64"/>
              <a:gd name="T96" fmla="*/ 55 w 67"/>
              <a:gd name="T97" fmla="*/ 27 h 64"/>
              <a:gd name="T98" fmla="*/ 55 w 67"/>
              <a:gd name="T99" fmla="*/ 0 h 64"/>
              <a:gd name="T100" fmla="*/ 12 w 67"/>
              <a:gd name="T101" fmla="*/ 0 h 64"/>
              <a:gd name="T102" fmla="*/ 12 w 67"/>
              <a:gd name="T103" fmla="*/ 27 h 64"/>
              <a:gd name="T104" fmla="*/ 10 w 67"/>
              <a:gd name="T105" fmla="*/ 30 h 64"/>
              <a:gd name="T106" fmla="*/ 12 w 67"/>
              <a:gd name="T107" fmla="*/ 30 h 64"/>
              <a:gd name="T108" fmla="*/ 55 w 67"/>
              <a:gd name="T109" fmla="*/ 30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67" h="64">
                <a:moveTo>
                  <a:pt x="58" y="30"/>
                </a:moveTo>
                <a:cubicBezTo>
                  <a:pt x="57" y="30"/>
                  <a:pt x="57" y="30"/>
                  <a:pt x="57" y="30"/>
                </a:cubicBezTo>
                <a:cubicBezTo>
                  <a:pt x="58" y="30"/>
                  <a:pt x="58" y="30"/>
                  <a:pt x="58" y="30"/>
                </a:cubicBezTo>
                <a:cubicBezTo>
                  <a:pt x="58" y="30"/>
                  <a:pt x="58" y="30"/>
                  <a:pt x="58" y="30"/>
                </a:cubicBezTo>
                <a:cubicBezTo>
                  <a:pt x="58" y="30"/>
                  <a:pt x="58" y="30"/>
                  <a:pt x="58" y="30"/>
                </a:cubicBezTo>
                <a:cubicBezTo>
                  <a:pt x="58" y="31"/>
                  <a:pt x="58" y="31"/>
                  <a:pt x="58" y="31"/>
                </a:cubicBezTo>
                <a:cubicBezTo>
                  <a:pt x="58" y="31"/>
                  <a:pt x="58" y="31"/>
                  <a:pt x="58" y="31"/>
                </a:cubicBezTo>
                <a:cubicBezTo>
                  <a:pt x="57" y="34"/>
                  <a:pt x="55" y="37"/>
                  <a:pt x="52" y="37"/>
                </a:cubicBezTo>
                <a:cubicBezTo>
                  <a:pt x="15" y="37"/>
                  <a:pt x="15" y="37"/>
                  <a:pt x="15" y="37"/>
                </a:cubicBezTo>
                <a:cubicBezTo>
                  <a:pt x="12" y="37"/>
                  <a:pt x="10" y="34"/>
                  <a:pt x="9" y="31"/>
                </a:cubicBezTo>
                <a:cubicBezTo>
                  <a:pt x="9" y="31"/>
                  <a:pt x="9" y="31"/>
                  <a:pt x="9" y="31"/>
                </a:cubicBezTo>
                <a:cubicBezTo>
                  <a:pt x="9" y="30"/>
                  <a:pt x="9" y="30"/>
                  <a:pt x="9" y="30"/>
                </a:cubicBezTo>
                <a:cubicBezTo>
                  <a:pt x="9" y="30"/>
                  <a:pt x="9" y="30"/>
                  <a:pt x="9" y="30"/>
                </a:cubicBezTo>
                <a:cubicBezTo>
                  <a:pt x="9" y="30"/>
                  <a:pt x="9" y="30"/>
                  <a:pt x="9" y="30"/>
                </a:cubicBezTo>
                <a:cubicBezTo>
                  <a:pt x="10" y="30"/>
                  <a:pt x="10" y="30"/>
                  <a:pt x="10" y="30"/>
                </a:cubicBezTo>
                <a:cubicBezTo>
                  <a:pt x="9" y="30"/>
                  <a:pt x="9" y="30"/>
                  <a:pt x="9" y="30"/>
                </a:cubicBezTo>
                <a:cubicBezTo>
                  <a:pt x="4" y="30"/>
                  <a:pt x="0" y="34"/>
                  <a:pt x="0" y="39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60"/>
                  <a:pt x="4" y="64"/>
                  <a:pt x="9" y="64"/>
                </a:cubicBezTo>
                <a:cubicBezTo>
                  <a:pt x="58" y="64"/>
                  <a:pt x="58" y="64"/>
                  <a:pt x="58" y="64"/>
                </a:cubicBezTo>
                <a:cubicBezTo>
                  <a:pt x="63" y="64"/>
                  <a:pt x="67" y="60"/>
                  <a:pt x="67" y="54"/>
                </a:cubicBezTo>
                <a:cubicBezTo>
                  <a:pt x="67" y="39"/>
                  <a:pt x="67" y="39"/>
                  <a:pt x="67" y="39"/>
                </a:cubicBezTo>
                <a:cubicBezTo>
                  <a:pt x="67" y="34"/>
                  <a:pt x="63" y="30"/>
                  <a:pt x="58" y="30"/>
                </a:cubicBezTo>
                <a:close/>
                <a:moveTo>
                  <a:pt x="7" y="38"/>
                </a:moveTo>
                <a:cubicBezTo>
                  <a:pt x="6" y="38"/>
                  <a:pt x="6" y="38"/>
                  <a:pt x="6" y="38"/>
                </a:cubicBezTo>
                <a:cubicBezTo>
                  <a:pt x="5" y="38"/>
                  <a:pt x="5" y="37"/>
                  <a:pt x="5" y="36"/>
                </a:cubicBezTo>
                <a:cubicBezTo>
                  <a:pt x="5" y="35"/>
                  <a:pt x="5" y="35"/>
                  <a:pt x="6" y="35"/>
                </a:cubicBezTo>
                <a:cubicBezTo>
                  <a:pt x="7" y="35"/>
                  <a:pt x="7" y="35"/>
                  <a:pt x="7" y="35"/>
                </a:cubicBezTo>
                <a:cubicBezTo>
                  <a:pt x="8" y="35"/>
                  <a:pt x="9" y="35"/>
                  <a:pt x="9" y="36"/>
                </a:cubicBezTo>
                <a:cubicBezTo>
                  <a:pt x="9" y="37"/>
                  <a:pt x="8" y="38"/>
                  <a:pt x="7" y="38"/>
                </a:cubicBezTo>
                <a:close/>
                <a:moveTo>
                  <a:pt x="58" y="56"/>
                </a:moveTo>
                <a:cubicBezTo>
                  <a:pt x="58" y="57"/>
                  <a:pt x="58" y="57"/>
                  <a:pt x="57" y="57"/>
                </a:cubicBezTo>
                <a:cubicBezTo>
                  <a:pt x="10" y="57"/>
                  <a:pt x="10" y="57"/>
                  <a:pt x="10" y="57"/>
                </a:cubicBezTo>
                <a:cubicBezTo>
                  <a:pt x="9" y="57"/>
                  <a:pt x="9" y="57"/>
                  <a:pt x="9" y="56"/>
                </a:cubicBezTo>
                <a:cubicBezTo>
                  <a:pt x="9" y="51"/>
                  <a:pt x="9" y="51"/>
                  <a:pt x="9" y="51"/>
                </a:cubicBezTo>
                <a:cubicBezTo>
                  <a:pt x="9" y="51"/>
                  <a:pt x="9" y="50"/>
                  <a:pt x="10" y="50"/>
                </a:cubicBezTo>
                <a:cubicBezTo>
                  <a:pt x="57" y="50"/>
                  <a:pt x="57" y="50"/>
                  <a:pt x="57" y="50"/>
                </a:cubicBezTo>
                <a:cubicBezTo>
                  <a:pt x="58" y="50"/>
                  <a:pt x="58" y="51"/>
                  <a:pt x="58" y="51"/>
                </a:cubicBezTo>
                <a:lnTo>
                  <a:pt x="58" y="56"/>
                </a:lnTo>
                <a:close/>
                <a:moveTo>
                  <a:pt x="62" y="38"/>
                </a:moveTo>
                <a:cubicBezTo>
                  <a:pt x="60" y="38"/>
                  <a:pt x="60" y="38"/>
                  <a:pt x="60" y="38"/>
                </a:cubicBezTo>
                <a:cubicBezTo>
                  <a:pt x="59" y="38"/>
                  <a:pt x="58" y="37"/>
                  <a:pt x="58" y="36"/>
                </a:cubicBezTo>
                <a:cubicBezTo>
                  <a:pt x="58" y="35"/>
                  <a:pt x="59" y="35"/>
                  <a:pt x="60" y="35"/>
                </a:cubicBezTo>
                <a:cubicBezTo>
                  <a:pt x="62" y="35"/>
                  <a:pt x="62" y="35"/>
                  <a:pt x="62" y="35"/>
                </a:cubicBezTo>
                <a:cubicBezTo>
                  <a:pt x="63" y="35"/>
                  <a:pt x="63" y="35"/>
                  <a:pt x="63" y="36"/>
                </a:cubicBezTo>
                <a:cubicBezTo>
                  <a:pt x="63" y="37"/>
                  <a:pt x="63" y="38"/>
                  <a:pt x="62" y="38"/>
                </a:cubicBezTo>
                <a:close/>
                <a:moveTo>
                  <a:pt x="55" y="30"/>
                </a:moveTo>
                <a:cubicBezTo>
                  <a:pt x="57" y="30"/>
                  <a:pt x="57" y="30"/>
                  <a:pt x="57" y="30"/>
                </a:cubicBezTo>
                <a:cubicBezTo>
                  <a:pt x="57" y="29"/>
                  <a:pt x="56" y="28"/>
                  <a:pt x="55" y="27"/>
                </a:cubicBezTo>
                <a:cubicBezTo>
                  <a:pt x="55" y="0"/>
                  <a:pt x="55" y="0"/>
                  <a:pt x="55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12" y="27"/>
                  <a:pt x="12" y="27"/>
                  <a:pt x="12" y="27"/>
                </a:cubicBezTo>
                <a:cubicBezTo>
                  <a:pt x="11" y="28"/>
                  <a:pt x="10" y="29"/>
                  <a:pt x="10" y="30"/>
                </a:cubicBezTo>
                <a:cubicBezTo>
                  <a:pt x="12" y="30"/>
                  <a:pt x="12" y="30"/>
                  <a:pt x="12" y="30"/>
                </a:cubicBezTo>
                <a:lnTo>
                  <a:pt x="55" y="3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3" name="Freeform 81"/>
          <p:cNvSpPr>
            <a:spLocks noEditPoints="1"/>
          </p:cNvSpPr>
          <p:nvPr/>
        </p:nvSpPr>
        <p:spPr bwMode="auto">
          <a:xfrm>
            <a:off x="3174499" y="3793464"/>
            <a:ext cx="214612" cy="268621"/>
          </a:xfrm>
          <a:custGeom>
            <a:avLst/>
            <a:gdLst>
              <a:gd name="T0" fmla="*/ 15 w 64"/>
              <a:gd name="T1" fmla="*/ 20 h 80"/>
              <a:gd name="T2" fmla="*/ 28 w 64"/>
              <a:gd name="T3" fmla="*/ 9 h 80"/>
              <a:gd name="T4" fmla="*/ 40 w 64"/>
              <a:gd name="T5" fmla="*/ 9 h 80"/>
              <a:gd name="T6" fmla="*/ 40 w 64"/>
              <a:gd name="T7" fmla="*/ 0 h 80"/>
              <a:gd name="T8" fmla="*/ 24 w 64"/>
              <a:gd name="T9" fmla="*/ 0 h 80"/>
              <a:gd name="T10" fmla="*/ 6 w 64"/>
              <a:gd name="T11" fmla="*/ 17 h 80"/>
              <a:gd name="T12" fmla="*/ 6 w 64"/>
              <a:gd name="T13" fmla="*/ 28 h 80"/>
              <a:gd name="T14" fmla="*/ 15 w 64"/>
              <a:gd name="T15" fmla="*/ 28 h 80"/>
              <a:gd name="T16" fmla="*/ 15 w 64"/>
              <a:gd name="T17" fmla="*/ 20 h 80"/>
              <a:gd name="T18" fmla="*/ 64 w 64"/>
              <a:gd name="T19" fmla="*/ 46 h 80"/>
              <a:gd name="T20" fmla="*/ 64 w 64"/>
              <a:gd name="T21" fmla="*/ 38 h 80"/>
              <a:gd name="T22" fmla="*/ 56 w 64"/>
              <a:gd name="T23" fmla="*/ 30 h 80"/>
              <a:gd name="T24" fmla="*/ 8 w 64"/>
              <a:gd name="T25" fmla="*/ 30 h 80"/>
              <a:gd name="T26" fmla="*/ 0 w 64"/>
              <a:gd name="T27" fmla="*/ 38 h 80"/>
              <a:gd name="T28" fmla="*/ 0 w 64"/>
              <a:gd name="T29" fmla="*/ 72 h 80"/>
              <a:gd name="T30" fmla="*/ 8 w 64"/>
              <a:gd name="T31" fmla="*/ 80 h 80"/>
              <a:gd name="T32" fmla="*/ 56 w 64"/>
              <a:gd name="T33" fmla="*/ 80 h 80"/>
              <a:gd name="T34" fmla="*/ 64 w 64"/>
              <a:gd name="T35" fmla="*/ 72 h 80"/>
              <a:gd name="T36" fmla="*/ 64 w 64"/>
              <a:gd name="T37" fmla="*/ 70 h 80"/>
              <a:gd name="T38" fmla="*/ 53 w 64"/>
              <a:gd name="T39" fmla="*/ 70 h 80"/>
              <a:gd name="T40" fmla="*/ 53 w 64"/>
              <a:gd name="T41" fmla="*/ 66 h 80"/>
              <a:gd name="T42" fmla="*/ 64 w 64"/>
              <a:gd name="T43" fmla="*/ 66 h 80"/>
              <a:gd name="T44" fmla="*/ 64 w 64"/>
              <a:gd name="T45" fmla="*/ 60 h 80"/>
              <a:gd name="T46" fmla="*/ 53 w 64"/>
              <a:gd name="T47" fmla="*/ 60 h 80"/>
              <a:gd name="T48" fmla="*/ 53 w 64"/>
              <a:gd name="T49" fmla="*/ 56 h 80"/>
              <a:gd name="T50" fmla="*/ 64 w 64"/>
              <a:gd name="T51" fmla="*/ 56 h 80"/>
              <a:gd name="T52" fmla="*/ 64 w 64"/>
              <a:gd name="T53" fmla="*/ 50 h 80"/>
              <a:gd name="T54" fmla="*/ 53 w 64"/>
              <a:gd name="T55" fmla="*/ 50 h 80"/>
              <a:gd name="T56" fmla="*/ 53 w 64"/>
              <a:gd name="T57" fmla="*/ 46 h 80"/>
              <a:gd name="T58" fmla="*/ 64 w 64"/>
              <a:gd name="T59" fmla="*/ 46 h 80"/>
              <a:gd name="T60" fmla="*/ 35 w 64"/>
              <a:gd name="T61" fmla="*/ 61 h 80"/>
              <a:gd name="T62" fmla="*/ 35 w 64"/>
              <a:gd name="T63" fmla="*/ 66 h 80"/>
              <a:gd name="T64" fmla="*/ 32 w 64"/>
              <a:gd name="T65" fmla="*/ 68 h 80"/>
              <a:gd name="T66" fmla="*/ 29 w 64"/>
              <a:gd name="T67" fmla="*/ 66 h 80"/>
              <a:gd name="T68" fmla="*/ 29 w 64"/>
              <a:gd name="T69" fmla="*/ 61 h 80"/>
              <a:gd name="T70" fmla="*/ 25 w 64"/>
              <a:gd name="T71" fmla="*/ 55 h 80"/>
              <a:gd name="T72" fmla="*/ 32 w 64"/>
              <a:gd name="T73" fmla="*/ 48 h 80"/>
              <a:gd name="T74" fmla="*/ 38 w 64"/>
              <a:gd name="T75" fmla="*/ 55 h 80"/>
              <a:gd name="T76" fmla="*/ 35 w 64"/>
              <a:gd name="T77" fmla="*/ 61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64" h="80">
                <a:moveTo>
                  <a:pt x="15" y="20"/>
                </a:moveTo>
                <a:cubicBezTo>
                  <a:pt x="15" y="13"/>
                  <a:pt x="21" y="9"/>
                  <a:pt x="28" y="9"/>
                </a:cubicBezTo>
                <a:cubicBezTo>
                  <a:pt x="40" y="9"/>
                  <a:pt x="40" y="9"/>
                  <a:pt x="40" y="9"/>
                </a:cubicBezTo>
                <a:cubicBezTo>
                  <a:pt x="40" y="0"/>
                  <a:pt x="40" y="0"/>
                  <a:pt x="40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14" y="0"/>
                  <a:pt x="6" y="8"/>
                  <a:pt x="6" y="17"/>
                </a:cubicBezTo>
                <a:cubicBezTo>
                  <a:pt x="6" y="28"/>
                  <a:pt x="6" y="28"/>
                  <a:pt x="6" y="28"/>
                </a:cubicBezTo>
                <a:cubicBezTo>
                  <a:pt x="15" y="28"/>
                  <a:pt x="15" y="28"/>
                  <a:pt x="15" y="28"/>
                </a:cubicBezTo>
                <a:lnTo>
                  <a:pt x="15" y="20"/>
                </a:lnTo>
                <a:close/>
                <a:moveTo>
                  <a:pt x="64" y="46"/>
                </a:moveTo>
                <a:cubicBezTo>
                  <a:pt x="64" y="38"/>
                  <a:pt x="64" y="38"/>
                  <a:pt x="64" y="38"/>
                </a:cubicBezTo>
                <a:cubicBezTo>
                  <a:pt x="64" y="34"/>
                  <a:pt x="60" y="30"/>
                  <a:pt x="56" y="30"/>
                </a:cubicBezTo>
                <a:cubicBezTo>
                  <a:pt x="8" y="30"/>
                  <a:pt x="8" y="30"/>
                  <a:pt x="8" y="30"/>
                </a:cubicBezTo>
                <a:cubicBezTo>
                  <a:pt x="4" y="30"/>
                  <a:pt x="0" y="34"/>
                  <a:pt x="0" y="38"/>
                </a:cubicBezTo>
                <a:cubicBezTo>
                  <a:pt x="0" y="72"/>
                  <a:pt x="0" y="72"/>
                  <a:pt x="0" y="72"/>
                </a:cubicBezTo>
                <a:cubicBezTo>
                  <a:pt x="0" y="76"/>
                  <a:pt x="4" y="80"/>
                  <a:pt x="8" y="80"/>
                </a:cubicBezTo>
                <a:cubicBezTo>
                  <a:pt x="56" y="80"/>
                  <a:pt x="56" y="80"/>
                  <a:pt x="56" y="80"/>
                </a:cubicBezTo>
                <a:cubicBezTo>
                  <a:pt x="60" y="80"/>
                  <a:pt x="64" y="76"/>
                  <a:pt x="64" y="72"/>
                </a:cubicBezTo>
                <a:cubicBezTo>
                  <a:pt x="64" y="70"/>
                  <a:pt x="64" y="70"/>
                  <a:pt x="64" y="70"/>
                </a:cubicBezTo>
                <a:cubicBezTo>
                  <a:pt x="53" y="70"/>
                  <a:pt x="53" y="70"/>
                  <a:pt x="53" y="70"/>
                </a:cubicBezTo>
                <a:cubicBezTo>
                  <a:pt x="53" y="66"/>
                  <a:pt x="53" y="66"/>
                  <a:pt x="53" y="66"/>
                </a:cubicBezTo>
                <a:cubicBezTo>
                  <a:pt x="64" y="66"/>
                  <a:pt x="64" y="66"/>
                  <a:pt x="64" y="66"/>
                </a:cubicBezTo>
                <a:cubicBezTo>
                  <a:pt x="64" y="60"/>
                  <a:pt x="64" y="60"/>
                  <a:pt x="64" y="60"/>
                </a:cubicBezTo>
                <a:cubicBezTo>
                  <a:pt x="53" y="60"/>
                  <a:pt x="53" y="60"/>
                  <a:pt x="53" y="60"/>
                </a:cubicBezTo>
                <a:cubicBezTo>
                  <a:pt x="53" y="56"/>
                  <a:pt x="53" y="56"/>
                  <a:pt x="53" y="56"/>
                </a:cubicBezTo>
                <a:cubicBezTo>
                  <a:pt x="64" y="56"/>
                  <a:pt x="64" y="56"/>
                  <a:pt x="64" y="56"/>
                </a:cubicBezTo>
                <a:cubicBezTo>
                  <a:pt x="64" y="50"/>
                  <a:pt x="64" y="50"/>
                  <a:pt x="64" y="50"/>
                </a:cubicBezTo>
                <a:cubicBezTo>
                  <a:pt x="53" y="50"/>
                  <a:pt x="53" y="50"/>
                  <a:pt x="53" y="50"/>
                </a:cubicBezTo>
                <a:cubicBezTo>
                  <a:pt x="53" y="46"/>
                  <a:pt x="53" y="46"/>
                  <a:pt x="53" y="46"/>
                </a:cubicBezTo>
                <a:lnTo>
                  <a:pt x="64" y="46"/>
                </a:lnTo>
                <a:close/>
                <a:moveTo>
                  <a:pt x="35" y="61"/>
                </a:moveTo>
                <a:cubicBezTo>
                  <a:pt x="35" y="66"/>
                  <a:pt x="35" y="66"/>
                  <a:pt x="35" y="66"/>
                </a:cubicBezTo>
                <a:cubicBezTo>
                  <a:pt x="35" y="67"/>
                  <a:pt x="33" y="68"/>
                  <a:pt x="32" y="68"/>
                </a:cubicBezTo>
                <a:cubicBezTo>
                  <a:pt x="30" y="68"/>
                  <a:pt x="29" y="67"/>
                  <a:pt x="29" y="66"/>
                </a:cubicBezTo>
                <a:cubicBezTo>
                  <a:pt x="29" y="61"/>
                  <a:pt x="29" y="61"/>
                  <a:pt x="29" y="61"/>
                </a:cubicBezTo>
                <a:cubicBezTo>
                  <a:pt x="27" y="59"/>
                  <a:pt x="25" y="57"/>
                  <a:pt x="25" y="55"/>
                </a:cubicBezTo>
                <a:cubicBezTo>
                  <a:pt x="25" y="51"/>
                  <a:pt x="28" y="48"/>
                  <a:pt x="32" y="48"/>
                </a:cubicBezTo>
                <a:cubicBezTo>
                  <a:pt x="36" y="48"/>
                  <a:pt x="38" y="51"/>
                  <a:pt x="38" y="55"/>
                </a:cubicBezTo>
                <a:cubicBezTo>
                  <a:pt x="38" y="57"/>
                  <a:pt x="37" y="59"/>
                  <a:pt x="35" y="6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4" name="Freeform 82"/>
          <p:cNvSpPr>
            <a:spLocks noEditPoints="1"/>
          </p:cNvSpPr>
          <p:nvPr/>
        </p:nvSpPr>
        <p:spPr bwMode="auto">
          <a:xfrm>
            <a:off x="2456756" y="3779251"/>
            <a:ext cx="179080" cy="179080"/>
          </a:xfrm>
          <a:custGeom>
            <a:avLst/>
            <a:gdLst>
              <a:gd name="T0" fmla="*/ 43 w 53"/>
              <a:gd name="T1" fmla="*/ 10 h 53"/>
              <a:gd name="T2" fmla="*/ 9 w 53"/>
              <a:gd name="T3" fmla="*/ 10 h 53"/>
              <a:gd name="T4" fmla="*/ 2 w 53"/>
              <a:gd name="T5" fmla="*/ 34 h 53"/>
              <a:gd name="T6" fmla="*/ 4 w 53"/>
              <a:gd name="T7" fmla="*/ 32 h 53"/>
              <a:gd name="T8" fmla="*/ 19 w 53"/>
              <a:gd name="T9" fmla="*/ 34 h 53"/>
              <a:gd name="T10" fmla="*/ 21 w 53"/>
              <a:gd name="T11" fmla="*/ 49 h 53"/>
              <a:gd name="T12" fmla="*/ 19 w 53"/>
              <a:gd name="T13" fmla="*/ 51 h 53"/>
              <a:gd name="T14" fmla="*/ 43 w 53"/>
              <a:gd name="T15" fmla="*/ 44 h 53"/>
              <a:gd name="T16" fmla="*/ 43 w 53"/>
              <a:gd name="T17" fmla="*/ 10 h 53"/>
              <a:gd name="T18" fmla="*/ 39 w 53"/>
              <a:gd name="T19" fmla="*/ 25 h 53"/>
              <a:gd name="T20" fmla="*/ 29 w 53"/>
              <a:gd name="T21" fmla="*/ 25 h 53"/>
              <a:gd name="T22" fmla="*/ 29 w 53"/>
              <a:gd name="T23" fmla="*/ 15 h 53"/>
              <a:gd name="T24" fmla="*/ 39 w 53"/>
              <a:gd name="T25" fmla="*/ 15 h 53"/>
              <a:gd name="T26" fmla="*/ 39 w 53"/>
              <a:gd name="T27" fmla="*/ 25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53" h="53">
                <a:moveTo>
                  <a:pt x="43" y="10"/>
                </a:moveTo>
                <a:cubicBezTo>
                  <a:pt x="34" y="0"/>
                  <a:pt x="18" y="0"/>
                  <a:pt x="9" y="10"/>
                </a:cubicBezTo>
                <a:cubicBezTo>
                  <a:pt x="2" y="16"/>
                  <a:pt x="0" y="25"/>
                  <a:pt x="2" y="34"/>
                </a:cubicBezTo>
                <a:cubicBezTo>
                  <a:pt x="4" y="32"/>
                  <a:pt x="4" y="32"/>
                  <a:pt x="4" y="32"/>
                </a:cubicBezTo>
                <a:cubicBezTo>
                  <a:pt x="7" y="29"/>
                  <a:pt x="14" y="29"/>
                  <a:pt x="19" y="34"/>
                </a:cubicBezTo>
                <a:cubicBezTo>
                  <a:pt x="24" y="39"/>
                  <a:pt x="24" y="46"/>
                  <a:pt x="21" y="49"/>
                </a:cubicBezTo>
                <a:cubicBezTo>
                  <a:pt x="19" y="51"/>
                  <a:pt x="19" y="51"/>
                  <a:pt x="19" y="51"/>
                </a:cubicBezTo>
                <a:cubicBezTo>
                  <a:pt x="28" y="53"/>
                  <a:pt x="37" y="51"/>
                  <a:pt x="43" y="44"/>
                </a:cubicBezTo>
                <a:cubicBezTo>
                  <a:pt x="53" y="35"/>
                  <a:pt x="53" y="19"/>
                  <a:pt x="43" y="10"/>
                </a:cubicBezTo>
                <a:close/>
                <a:moveTo>
                  <a:pt x="39" y="25"/>
                </a:moveTo>
                <a:cubicBezTo>
                  <a:pt x="36" y="28"/>
                  <a:pt x="32" y="28"/>
                  <a:pt x="29" y="25"/>
                </a:cubicBezTo>
                <a:cubicBezTo>
                  <a:pt x="26" y="22"/>
                  <a:pt x="26" y="18"/>
                  <a:pt x="29" y="15"/>
                </a:cubicBezTo>
                <a:cubicBezTo>
                  <a:pt x="32" y="12"/>
                  <a:pt x="36" y="12"/>
                  <a:pt x="39" y="15"/>
                </a:cubicBezTo>
                <a:cubicBezTo>
                  <a:pt x="41" y="18"/>
                  <a:pt x="41" y="22"/>
                  <a:pt x="39" y="2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5" name="Freeform 83"/>
          <p:cNvSpPr>
            <a:spLocks/>
          </p:cNvSpPr>
          <p:nvPr/>
        </p:nvSpPr>
        <p:spPr bwMode="auto">
          <a:xfrm>
            <a:off x="2343054" y="3881583"/>
            <a:ext cx="191872" cy="190450"/>
          </a:xfrm>
          <a:custGeom>
            <a:avLst/>
            <a:gdLst>
              <a:gd name="T0" fmla="*/ 52 w 57"/>
              <a:gd name="T1" fmla="*/ 5 h 57"/>
              <a:gd name="T2" fmla="*/ 38 w 57"/>
              <a:gd name="T3" fmla="*/ 4 h 57"/>
              <a:gd name="T4" fmla="*/ 37 w 57"/>
              <a:gd name="T5" fmla="*/ 5 h 57"/>
              <a:gd name="T6" fmla="*/ 4 w 57"/>
              <a:gd name="T7" fmla="*/ 38 h 57"/>
              <a:gd name="T8" fmla="*/ 5 w 57"/>
              <a:gd name="T9" fmla="*/ 52 h 57"/>
              <a:gd name="T10" fmla="*/ 19 w 57"/>
              <a:gd name="T11" fmla="*/ 53 h 57"/>
              <a:gd name="T12" fmla="*/ 19 w 57"/>
              <a:gd name="T13" fmla="*/ 53 h 57"/>
              <a:gd name="T14" fmla="*/ 19 w 57"/>
              <a:gd name="T15" fmla="*/ 53 h 57"/>
              <a:gd name="T16" fmla="*/ 18 w 57"/>
              <a:gd name="T17" fmla="*/ 46 h 57"/>
              <a:gd name="T18" fmla="*/ 25 w 57"/>
              <a:gd name="T19" fmla="*/ 47 h 57"/>
              <a:gd name="T20" fmla="*/ 25 w 57"/>
              <a:gd name="T21" fmla="*/ 47 h 57"/>
              <a:gd name="T22" fmla="*/ 26 w 57"/>
              <a:gd name="T23" fmla="*/ 46 h 57"/>
              <a:gd name="T24" fmla="*/ 26 w 57"/>
              <a:gd name="T25" fmla="*/ 46 h 57"/>
              <a:gd name="T26" fmla="*/ 25 w 57"/>
              <a:gd name="T27" fmla="*/ 39 h 57"/>
              <a:gd name="T28" fmla="*/ 32 w 57"/>
              <a:gd name="T29" fmla="*/ 40 h 57"/>
              <a:gd name="T30" fmla="*/ 32 w 57"/>
              <a:gd name="T31" fmla="*/ 40 h 57"/>
              <a:gd name="T32" fmla="*/ 33 w 57"/>
              <a:gd name="T33" fmla="*/ 39 h 57"/>
              <a:gd name="T34" fmla="*/ 33 w 57"/>
              <a:gd name="T35" fmla="*/ 38 h 57"/>
              <a:gd name="T36" fmla="*/ 32 w 57"/>
              <a:gd name="T37" fmla="*/ 32 h 57"/>
              <a:gd name="T38" fmla="*/ 39 w 57"/>
              <a:gd name="T39" fmla="*/ 33 h 57"/>
              <a:gd name="T40" fmla="*/ 39 w 57"/>
              <a:gd name="T41" fmla="*/ 33 h 57"/>
              <a:gd name="T42" fmla="*/ 41 w 57"/>
              <a:gd name="T43" fmla="*/ 31 h 57"/>
              <a:gd name="T44" fmla="*/ 41 w 57"/>
              <a:gd name="T45" fmla="*/ 31 h 57"/>
              <a:gd name="T46" fmla="*/ 40 w 57"/>
              <a:gd name="T47" fmla="*/ 25 h 57"/>
              <a:gd name="T48" fmla="*/ 46 w 57"/>
              <a:gd name="T49" fmla="*/ 25 h 57"/>
              <a:gd name="T50" fmla="*/ 47 w 57"/>
              <a:gd name="T51" fmla="*/ 26 h 57"/>
              <a:gd name="T52" fmla="*/ 52 w 57"/>
              <a:gd name="T53" fmla="*/ 20 h 57"/>
              <a:gd name="T54" fmla="*/ 53 w 57"/>
              <a:gd name="T55" fmla="*/ 19 h 57"/>
              <a:gd name="T56" fmla="*/ 52 w 57"/>
              <a:gd name="T57" fmla="*/ 5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57" h="57">
                <a:moveTo>
                  <a:pt x="52" y="5"/>
                </a:moveTo>
                <a:cubicBezTo>
                  <a:pt x="48" y="1"/>
                  <a:pt x="42" y="0"/>
                  <a:pt x="38" y="4"/>
                </a:cubicBezTo>
                <a:cubicBezTo>
                  <a:pt x="37" y="5"/>
                  <a:pt x="37" y="5"/>
                  <a:pt x="37" y="5"/>
                </a:cubicBezTo>
                <a:cubicBezTo>
                  <a:pt x="4" y="38"/>
                  <a:pt x="4" y="38"/>
                  <a:pt x="4" y="38"/>
                </a:cubicBezTo>
                <a:cubicBezTo>
                  <a:pt x="0" y="42"/>
                  <a:pt x="1" y="48"/>
                  <a:pt x="5" y="52"/>
                </a:cubicBezTo>
                <a:cubicBezTo>
                  <a:pt x="9" y="56"/>
                  <a:pt x="15" y="57"/>
                  <a:pt x="19" y="53"/>
                </a:cubicBezTo>
                <a:cubicBezTo>
                  <a:pt x="19" y="53"/>
                  <a:pt x="19" y="53"/>
                  <a:pt x="19" y="53"/>
                </a:cubicBezTo>
                <a:cubicBezTo>
                  <a:pt x="19" y="53"/>
                  <a:pt x="19" y="53"/>
                  <a:pt x="19" y="53"/>
                </a:cubicBezTo>
                <a:cubicBezTo>
                  <a:pt x="18" y="46"/>
                  <a:pt x="18" y="46"/>
                  <a:pt x="18" y="46"/>
                </a:cubicBezTo>
                <a:cubicBezTo>
                  <a:pt x="25" y="47"/>
                  <a:pt x="25" y="47"/>
                  <a:pt x="25" y="47"/>
                </a:cubicBezTo>
                <a:cubicBezTo>
                  <a:pt x="25" y="47"/>
                  <a:pt x="25" y="47"/>
                  <a:pt x="25" y="47"/>
                </a:cubicBezTo>
                <a:cubicBezTo>
                  <a:pt x="26" y="46"/>
                  <a:pt x="26" y="46"/>
                  <a:pt x="26" y="46"/>
                </a:cubicBezTo>
                <a:cubicBezTo>
                  <a:pt x="26" y="46"/>
                  <a:pt x="26" y="46"/>
                  <a:pt x="26" y="46"/>
                </a:cubicBezTo>
                <a:cubicBezTo>
                  <a:pt x="25" y="39"/>
                  <a:pt x="25" y="39"/>
                  <a:pt x="25" y="39"/>
                </a:cubicBezTo>
                <a:cubicBezTo>
                  <a:pt x="32" y="40"/>
                  <a:pt x="32" y="40"/>
                  <a:pt x="32" y="40"/>
                </a:cubicBezTo>
                <a:cubicBezTo>
                  <a:pt x="32" y="40"/>
                  <a:pt x="32" y="40"/>
                  <a:pt x="32" y="40"/>
                </a:cubicBezTo>
                <a:cubicBezTo>
                  <a:pt x="33" y="39"/>
                  <a:pt x="33" y="39"/>
                  <a:pt x="33" y="39"/>
                </a:cubicBezTo>
                <a:cubicBezTo>
                  <a:pt x="33" y="38"/>
                  <a:pt x="33" y="38"/>
                  <a:pt x="33" y="38"/>
                </a:cubicBezTo>
                <a:cubicBezTo>
                  <a:pt x="32" y="32"/>
                  <a:pt x="32" y="32"/>
                  <a:pt x="32" y="32"/>
                </a:cubicBezTo>
                <a:cubicBezTo>
                  <a:pt x="39" y="33"/>
                  <a:pt x="39" y="33"/>
                  <a:pt x="39" y="33"/>
                </a:cubicBezTo>
                <a:cubicBezTo>
                  <a:pt x="39" y="33"/>
                  <a:pt x="39" y="33"/>
                  <a:pt x="39" y="33"/>
                </a:cubicBezTo>
                <a:cubicBezTo>
                  <a:pt x="41" y="31"/>
                  <a:pt x="41" y="31"/>
                  <a:pt x="41" y="31"/>
                </a:cubicBezTo>
                <a:cubicBezTo>
                  <a:pt x="41" y="31"/>
                  <a:pt x="41" y="31"/>
                  <a:pt x="41" y="31"/>
                </a:cubicBezTo>
                <a:cubicBezTo>
                  <a:pt x="40" y="25"/>
                  <a:pt x="40" y="25"/>
                  <a:pt x="40" y="25"/>
                </a:cubicBezTo>
                <a:cubicBezTo>
                  <a:pt x="46" y="25"/>
                  <a:pt x="46" y="25"/>
                  <a:pt x="46" y="25"/>
                </a:cubicBezTo>
                <a:cubicBezTo>
                  <a:pt x="47" y="26"/>
                  <a:pt x="47" y="26"/>
                  <a:pt x="47" y="26"/>
                </a:cubicBezTo>
                <a:cubicBezTo>
                  <a:pt x="52" y="20"/>
                  <a:pt x="52" y="20"/>
                  <a:pt x="52" y="20"/>
                </a:cubicBezTo>
                <a:cubicBezTo>
                  <a:pt x="53" y="19"/>
                  <a:pt x="53" y="19"/>
                  <a:pt x="53" y="19"/>
                </a:cubicBezTo>
                <a:cubicBezTo>
                  <a:pt x="57" y="15"/>
                  <a:pt x="56" y="9"/>
                  <a:pt x="52" y="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6" name="Freeform 84"/>
          <p:cNvSpPr>
            <a:spLocks/>
          </p:cNvSpPr>
          <p:nvPr/>
        </p:nvSpPr>
        <p:spPr bwMode="auto">
          <a:xfrm>
            <a:off x="4818909" y="3790622"/>
            <a:ext cx="174817" cy="275727"/>
          </a:xfrm>
          <a:custGeom>
            <a:avLst/>
            <a:gdLst>
              <a:gd name="T0" fmla="*/ 42 w 52"/>
              <a:gd name="T1" fmla="*/ 74 h 82"/>
              <a:gd name="T2" fmla="*/ 41 w 52"/>
              <a:gd name="T3" fmla="*/ 74 h 82"/>
              <a:gd name="T4" fmla="*/ 41 w 52"/>
              <a:gd name="T5" fmla="*/ 73 h 82"/>
              <a:gd name="T6" fmla="*/ 41 w 52"/>
              <a:gd name="T7" fmla="*/ 68 h 82"/>
              <a:gd name="T8" fmla="*/ 52 w 52"/>
              <a:gd name="T9" fmla="*/ 44 h 82"/>
              <a:gd name="T10" fmla="*/ 38 w 52"/>
              <a:gd name="T11" fmla="*/ 32 h 82"/>
              <a:gd name="T12" fmla="*/ 33 w 52"/>
              <a:gd name="T13" fmla="*/ 30 h 82"/>
              <a:gd name="T14" fmla="*/ 37 w 52"/>
              <a:gd name="T15" fmla="*/ 28 h 82"/>
              <a:gd name="T16" fmla="*/ 45 w 52"/>
              <a:gd name="T17" fmla="*/ 15 h 82"/>
              <a:gd name="T18" fmla="*/ 28 w 52"/>
              <a:gd name="T19" fmla="*/ 0 h 82"/>
              <a:gd name="T20" fmla="*/ 11 w 52"/>
              <a:gd name="T21" fmla="*/ 15 h 82"/>
              <a:gd name="T22" fmla="*/ 19 w 52"/>
              <a:gd name="T23" fmla="*/ 28 h 82"/>
              <a:gd name="T24" fmla="*/ 23 w 52"/>
              <a:gd name="T25" fmla="*/ 30 h 82"/>
              <a:gd name="T26" fmla="*/ 19 w 52"/>
              <a:gd name="T27" fmla="*/ 32 h 82"/>
              <a:gd name="T28" fmla="*/ 0 w 52"/>
              <a:gd name="T29" fmla="*/ 63 h 82"/>
              <a:gd name="T30" fmla="*/ 0 w 52"/>
              <a:gd name="T31" fmla="*/ 68 h 82"/>
              <a:gd name="T32" fmla="*/ 28 w 52"/>
              <a:gd name="T33" fmla="*/ 82 h 82"/>
              <a:gd name="T34" fmla="*/ 45 w 52"/>
              <a:gd name="T35" fmla="*/ 78 h 82"/>
              <a:gd name="T36" fmla="*/ 42 w 52"/>
              <a:gd name="T37" fmla="*/ 74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52" h="82">
                <a:moveTo>
                  <a:pt x="42" y="74"/>
                </a:moveTo>
                <a:cubicBezTo>
                  <a:pt x="41" y="74"/>
                  <a:pt x="41" y="74"/>
                  <a:pt x="41" y="74"/>
                </a:cubicBezTo>
                <a:cubicBezTo>
                  <a:pt x="41" y="73"/>
                  <a:pt x="41" y="73"/>
                  <a:pt x="41" y="73"/>
                </a:cubicBezTo>
                <a:cubicBezTo>
                  <a:pt x="41" y="72"/>
                  <a:pt x="41" y="70"/>
                  <a:pt x="41" y="68"/>
                </a:cubicBezTo>
                <a:cubicBezTo>
                  <a:pt x="41" y="58"/>
                  <a:pt x="45" y="50"/>
                  <a:pt x="52" y="44"/>
                </a:cubicBezTo>
                <a:cubicBezTo>
                  <a:pt x="48" y="39"/>
                  <a:pt x="43" y="34"/>
                  <a:pt x="38" y="32"/>
                </a:cubicBezTo>
                <a:cubicBezTo>
                  <a:pt x="33" y="30"/>
                  <a:pt x="33" y="30"/>
                  <a:pt x="33" y="30"/>
                </a:cubicBezTo>
                <a:cubicBezTo>
                  <a:pt x="37" y="28"/>
                  <a:pt x="37" y="28"/>
                  <a:pt x="37" y="28"/>
                </a:cubicBezTo>
                <a:cubicBezTo>
                  <a:pt x="42" y="25"/>
                  <a:pt x="45" y="20"/>
                  <a:pt x="45" y="15"/>
                </a:cubicBezTo>
                <a:cubicBezTo>
                  <a:pt x="45" y="7"/>
                  <a:pt x="38" y="0"/>
                  <a:pt x="28" y="0"/>
                </a:cubicBezTo>
                <a:cubicBezTo>
                  <a:pt x="19" y="0"/>
                  <a:pt x="11" y="7"/>
                  <a:pt x="11" y="15"/>
                </a:cubicBezTo>
                <a:cubicBezTo>
                  <a:pt x="11" y="20"/>
                  <a:pt x="14" y="25"/>
                  <a:pt x="19" y="28"/>
                </a:cubicBezTo>
                <a:cubicBezTo>
                  <a:pt x="23" y="30"/>
                  <a:pt x="23" y="30"/>
                  <a:pt x="23" y="30"/>
                </a:cubicBezTo>
                <a:cubicBezTo>
                  <a:pt x="19" y="32"/>
                  <a:pt x="19" y="32"/>
                  <a:pt x="19" y="32"/>
                </a:cubicBezTo>
                <a:cubicBezTo>
                  <a:pt x="8" y="36"/>
                  <a:pt x="0" y="48"/>
                  <a:pt x="0" y="63"/>
                </a:cubicBezTo>
                <a:cubicBezTo>
                  <a:pt x="0" y="65"/>
                  <a:pt x="0" y="66"/>
                  <a:pt x="0" y="68"/>
                </a:cubicBezTo>
                <a:cubicBezTo>
                  <a:pt x="7" y="77"/>
                  <a:pt x="17" y="82"/>
                  <a:pt x="28" y="82"/>
                </a:cubicBezTo>
                <a:cubicBezTo>
                  <a:pt x="34" y="82"/>
                  <a:pt x="40" y="80"/>
                  <a:pt x="45" y="78"/>
                </a:cubicBezTo>
                <a:cubicBezTo>
                  <a:pt x="44" y="77"/>
                  <a:pt x="43" y="76"/>
                  <a:pt x="42" y="7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7" name="Freeform 85"/>
          <p:cNvSpPr>
            <a:spLocks/>
          </p:cNvSpPr>
          <p:nvPr/>
        </p:nvSpPr>
        <p:spPr bwMode="auto">
          <a:xfrm>
            <a:off x="4970986" y="3860263"/>
            <a:ext cx="140706" cy="206085"/>
          </a:xfrm>
          <a:custGeom>
            <a:avLst/>
            <a:gdLst>
              <a:gd name="T0" fmla="*/ 28 w 42"/>
              <a:gd name="T1" fmla="*/ 24 h 61"/>
              <a:gd name="T2" fmla="*/ 24 w 42"/>
              <a:gd name="T3" fmla="*/ 22 h 61"/>
              <a:gd name="T4" fmla="*/ 28 w 42"/>
              <a:gd name="T5" fmla="*/ 20 h 61"/>
              <a:gd name="T6" fmla="*/ 33 w 42"/>
              <a:gd name="T7" fmla="*/ 11 h 61"/>
              <a:gd name="T8" fmla="*/ 21 w 42"/>
              <a:gd name="T9" fmla="*/ 0 h 61"/>
              <a:gd name="T10" fmla="*/ 9 w 42"/>
              <a:gd name="T11" fmla="*/ 11 h 61"/>
              <a:gd name="T12" fmla="*/ 15 w 42"/>
              <a:gd name="T13" fmla="*/ 20 h 61"/>
              <a:gd name="T14" fmla="*/ 19 w 42"/>
              <a:gd name="T15" fmla="*/ 22 h 61"/>
              <a:gd name="T16" fmla="*/ 14 w 42"/>
              <a:gd name="T17" fmla="*/ 24 h 61"/>
              <a:gd name="T18" fmla="*/ 13 w 42"/>
              <a:gd name="T19" fmla="*/ 25 h 61"/>
              <a:gd name="T20" fmla="*/ 11 w 42"/>
              <a:gd name="T21" fmla="*/ 26 h 61"/>
              <a:gd name="T22" fmla="*/ 9 w 42"/>
              <a:gd name="T23" fmla="*/ 28 h 61"/>
              <a:gd name="T24" fmla="*/ 0 w 42"/>
              <a:gd name="T25" fmla="*/ 47 h 61"/>
              <a:gd name="T26" fmla="*/ 1 w 42"/>
              <a:gd name="T27" fmla="*/ 51 h 61"/>
              <a:gd name="T28" fmla="*/ 4 w 42"/>
              <a:gd name="T29" fmla="*/ 54 h 61"/>
              <a:gd name="T30" fmla="*/ 6 w 42"/>
              <a:gd name="T31" fmla="*/ 56 h 61"/>
              <a:gd name="T32" fmla="*/ 8 w 42"/>
              <a:gd name="T33" fmla="*/ 57 h 61"/>
              <a:gd name="T34" fmla="*/ 21 w 42"/>
              <a:gd name="T35" fmla="*/ 61 h 61"/>
              <a:gd name="T36" fmla="*/ 42 w 42"/>
              <a:gd name="T37" fmla="*/ 51 h 61"/>
              <a:gd name="T38" fmla="*/ 42 w 42"/>
              <a:gd name="T39" fmla="*/ 47 h 61"/>
              <a:gd name="T40" fmla="*/ 28 w 42"/>
              <a:gd name="T41" fmla="*/ 24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42" h="61">
                <a:moveTo>
                  <a:pt x="28" y="24"/>
                </a:moveTo>
                <a:cubicBezTo>
                  <a:pt x="24" y="22"/>
                  <a:pt x="24" y="22"/>
                  <a:pt x="24" y="22"/>
                </a:cubicBezTo>
                <a:cubicBezTo>
                  <a:pt x="28" y="20"/>
                  <a:pt x="28" y="20"/>
                  <a:pt x="28" y="20"/>
                </a:cubicBezTo>
                <a:cubicBezTo>
                  <a:pt x="31" y="18"/>
                  <a:pt x="33" y="15"/>
                  <a:pt x="33" y="11"/>
                </a:cubicBezTo>
                <a:cubicBezTo>
                  <a:pt x="33" y="5"/>
                  <a:pt x="28" y="0"/>
                  <a:pt x="21" y="0"/>
                </a:cubicBezTo>
                <a:cubicBezTo>
                  <a:pt x="14" y="0"/>
                  <a:pt x="9" y="5"/>
                  <a:pt x="9" y="11"/>
                </a:cubicBezTo>
                <a:cubicBezTo>
                  <a:pt x="9" y="15"/>
                  <a:pt x="11" y="18"/>
                  <a:pt x="15" y="20"/>
                </a:cubicBezTo>
                <a:cubicBezTo>
                  <a:pt x="19" y="22"/>
                  <a:pt x="19" y="22"/>
                  <a:pt x="19" y="22"/>
                </a:cubicBezTo>
                <a:cubicBezTo>
                  <a:pt x="14" y="24"/>
                  <a:pt x="14" y="24"/>
                  <a:pt x="14" y="24"/>
                </a:cubicBezTo>
                <a:cubicBezTo>
                  <a:pt x="14" y="24"/>
                  <a:pt x="13" y="25"/>
                  <a:pt x="13" y="25"/>
                </a:cubicBezTo>
                <a:cubicBezTo>
                  <a:pt x="12" y="25"/>
                  <a:pt x="11" y="26"/>
                  <a:pt x="11" y="26"/>
                </a:cubicBezTo>
                <a:cubicBezTo>
                  <a:pt x="10" y="27"/>
                  <a:pt x="9" y="27"/>
                  <a:pt x="9" y="28"/>
                </a:cubicBezTo>
                <a:cubicBezTo>
                  <a:pt x="4" y="32"/>
                  <a:pt x="0" y="39"/>
                  <a:pt x="0" y="47"/>
                </a:cubicBezTo>
                <a:cubicBezTo>
                  <a:pt x="0" y="48"/>
                  <a:pt x="1" y="50"/>
                  <a:pt x="1" y="51"/>
                </a:cubicBezTo>
                <a:cubicBezTo>
                  <a:pt x="2" y="52"/>
                  <a:pt x="3" y="53"/>
                  <a:pt x="4" y="54"/>
                </a:cubicBezTo>
                <a:cubicBezTo>
                  <a:pt x="4" y="55"/>
                  <a:pt x="5" y="55"/>
                  <a:pt x="6" y="56"/>
                </a:cubicBezTo>
                <a:cubicBezTo>
                  <a:pt x="6" y="56"/>
                  <a:pt x="7" y="57"/>
                  <a:pt x="8" y="57"/>
                </a:cubicBezTo>
                <a:cubicBezTo>
                  <a:pt x="12" y="60"/>
                  <a:pt x="16" y="61"/>
                  <a:pt x="21" y="61"/>
                </a:cubicBezTo>
                <a:cubicBezTo>
                  <a:pt x="29" y="61"/>
                  <a:pt x="37" y="57"/>
                  <a:pt x="42" y="51"/>
                </a:cubicBezTo>
                <a:cubicBezTo>
                  <a:pt x="42" y="50"/>
                  <a:pt x="42" y="48"/>
                  <a:pt x="42" y="47"/>
                </a:cubicBezTo>
                <a:cubicBezTo>
                  <a:pt x="42" y="36"/>
                  <a:pt x="36" y="27"/>
                  <a:pt x="28" y="2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8" name="Freeform 86"/>
          <p:cNvSpPr>
            <a:spLocks noEditPoints="1"/>
          </p:cNvSpPr>
          <p:nvPr/>
        </p:nvSpPr>
        <p:spPr bwMode="auto">
          <a:xfrm>
            <a:off x="2776543" y="3894374"/>
            <a:ext cx="218876" cy="171974"/>
          </a:xfrm>
          <a:custGeom>
            <a:avLst/>
            <a:gdLst>
              <a:gd name="T0" fmla="*/ 65 w 65"/>
              <a:gd name="T1" fmla="*/ 16 h 51"/>
              <a:gd name="T2" fmla="*/ 65 w 65"/>
              <a:gd name="T3" fmla="*/ 8 h 51"/>
              <a:gd name="T4" fmla="*/ 56 w 65"/>
              <a:gd name="T5" fmla="*/ 0 h 51"/>
              <a:gd name="T6" fmla="*/ 8 w 65"/>
              <a:gd name="T7" fmla="*/ 0 h 51"/>
              <a:gd name="T8" fmla="*/ 0 w 65"/>
              <a:gd name="T9" fmla="*/ 8 h 51"/>
              <a:gd name="T10" fmla="*/ 0 w 65"/>
              <a:gd name="T11" fmla="*/ 43 h 51"/>
              <a:gd name="T12" fmla="*/ 8 w 65"/>
              <a:gd name="T13" fmla="*/ 51 h 51"/>
              <a:gd name="T14" fmla="*/ 56 w 65"/>
              <a:gd name="T15" fmla="*/ 51 h 51"/>
              <a:gd name="T16" fmla="*/ 65 w 65"/>
              <a:gd name="T17" fmla="*/ 43 h 51"/>
              <a:gd name="T18" fmla="*/ 65 w 65"/>
              <a:gd name="T19" fmla="*/ 41 h 51"/>
              <a:gd name="T20" fmla="*/ 54 w 65"/>
              <a:gd name="T21" fmla="*/ 41 h 51"/>
              <a:gd name="T22" fmla="*/ 54 w 65"/>
              <a:gd name="T23" fmla="*/ 36 h 51"/>
              <a:gd name="T24" fmla="*/ 65 w 65"/>
              <a:gd name="T25" fmla="*/ 36 h 51"/>
              <a:gd name="T26" fmla="*/ 65 w 65"/>
              <a:gd name="T27" fmla="*/ 31 h 51"/>
              <a:gd name="T28" fmla="*/ 54 w 65"/>
              <a:gd name="T29" fmla="*/ 31 h 51"/>
              <a:gd name="T30" fmla="*/ 54 w 65"/>
              <a:gd name="T31" fmla="*/ 26 h 51"/>
              <a:gd name="T32" fmla="*/ 65 w 65"/>
              <a:gd name="T33" fmla="*/ 26 h 51"/>
              <a:gd name="T34" fmla="*/ 65 w 65"/>
              <a:gd name="T35" fmla="*/ 20 h 51"/>
              <a:gd name="T36" fmla="*/ 54 w 65"/>
              <a:gd name="T37" fmla="*/ 20 h 51"/>
              <a:gd name="T38" fmla="*/ 54 w 65"/>
              <a:gd name="T39" fmla="*/ 16 h 51"/>
              <a:gd name="T40" fmla="*/ 65 w 65"/>
              <a:gd name="T41" fmla="*/ 16 h 51"/>
              <a:gd name="T42" fmla="*/ 35 w 65"/>
              <a:gd name="T43" fmla="*/ 30 h 51"/>
              <a:gd name="T44" fmla="*/ 35 w 65"/>
              <a:gd name="T45" fmla="*/ 35 h 51"/>
              <a:gd name="T46" fmla="*/ 32 w 65"/>
              <a:gd name="T47" fmla="*/ 37 h 51"/>
              <a:gd name="T48" fmla="*/ 29 w 65"/>
              <a:gd name="T49" fmla="*/ 35 h 51"/>
              <a:gd name="T50" fmla="*/ 29 w 65"/>
              <a:gd name="T51" fmla="*/ 30 h 51"/>
              <a:gd name="T52" fmla="*/ 25 w 65"/>
              <a:gd name="T53" fmla="*/ 24 h 51"/>
              <a:gd name="T54" fmla="*/ 32 w 65"/>
              <a:gd name="T55" fmla="*/ 17 h 51"/>
              <a:gd name="T56" fmla="*/ 39 w 65"/>
              <a:gd name="T57" fmla="*/ 24 h 51"/>
              <a:gd name="T58" fmla="*/ 35 w 65"/>
              <a:gd name="T59" fmla="*/ 3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65" h="51">
                <a:moveTo>
                  <a:pt x="65" y="16"/>
                </a:moveTo>
                <a:cubicBezTo>
                  <a:pt x="65" y="8"/>
                  <a:pt x="65" y="8"/>
                  <a:pt x="65" y="8"/>
                </a:cubicBezTo>
                <a:cubicBezTo>
                  <a:pt x="65" y="4"/>
                  <a:pt x="61" y="0"/>
                  <a:pt x="56" y="0"/>
                </a:cubicBezTo>
                <a:cubicBezTo>
                  <a:pt x="8" y="0"/>
                  <a:pt x="8" y="0"/>
                  <a:pt x="8" y="0"/>
                </a:cubicBezTo>
                <a:cubicBezTo>
                  <a:pt x="3" y="0"/>
                  <a:pt x="0" y="4"/>
                  <a:pt x="0" y="8"/>
                </a:cubicBezTo>
                <a:cubicBezTo>
                  <a:pt x="0" y="43"/>
                  <a:pt x="0" y="43"/>
                  <a:pt x="0" y="43"/>
                </a:cubicBezTo>
                <a:cubicBezTo>
                  <a:pt x="0" y="47"/>
                  <a:pt x="3" y="51"/>
                  <a:pt x="8" y="51"/>
                </a:cubicBezTo>
                <a:cubicBezTo>
                  <a:pt x="56" y="51"/>
                  <a:pt x="56" y="51"/>
                  <a:pt x="56" y="51"/>
                </a:cubicBezTo>
                <a:cubicBezTo>
                  <a:pt x="61" y="51"/>
                  <a:pt x="65" y="47"/>
                  <a:pt x="65" y="43"/>
                </a:cubicBezTo>
                <a:cubicBezTo>
                  <a:pt x="65" y="41"/>
                  <a:pt x="65" y="41"/>
                  <a:pt x="65" y="41"/>
                </a:cubicBezTo>
                <a:cubicBezTo>
                  <a:pt x="54" y="41"/>
                  <a:pt x="54" y="41"/>
                  <a:pt x="54" y="41"/>
                </a:cubicBezTo>
                <a:cubicBezTo>
                  <a:pt x="54" y="36"/>
                  <a:pt x="54" y="36"/>
                  <a:pt x="54" y="36"/>
                </a:cubicBezTo>
                <a:cubicBezTo>
                  <a:pt x="65" y="36"/>
                  <a:pt x="65" y="36"/>
                  <a:pt x="65" y="36"/>
                </a:cubicBezTo>
                <a:cubicBezTo>
                  <a:pt x="65" y="31"/>
                  <a:pt x="65" y="31"/>
                  <a:pt x="65" y="31"/>
                </a:cubicBezTo>
                <a:cubicBezTo>
                  <a:pt x="54" y="31"/>
                  <a:pt x="54" y="31"/>
                  <a:pt x="54" y="31"/>
                </a:cubicBezTo>
                <a:cubicBezTo>
                  <a:pt x="54" y="26"/>
                  <a:pt x="54" y="26"/>
                  <a:pt x="54" y="26"/>
                </a:cubicBezTo>
                <a:cubicBezTo>
                  <a:pt x="65" y="26"/>
                  <a:pt x="65" y="26"/>
                  <a:pt x="65" y="26"/>
                </a:cubicBezTo>
                <a:cubicBezTo>
                  <a:pt x="65" y="20"/>
                  <a:pt x="65" y="20"/>
                  <a:pt x="65" y="20"/>
                </a:cubicBezTo>
                <a:cubicBezTo>
                  <a:pt x="54" y="20"/>
                  <a:pt x="54" y="20"/>
                  <a:pt x="54" y="20"/>
                </a:cubicBezTo>
                <a:cubicBezTo>
                  <a:pt x="54" y="16"/>
                  <a:pt x="54" y="16"/>
                  <a:pt x="54" y="16"/>
                </a:cubicBezTo>
                <a:lnTo>
                  <a:pt x="65" y="16"/>
                </a:lnTo>
                <a:close/>
                <a:moveTo>
                  <a:pt x="35" y="30"/>
                </a:moveTo>
                <a:cubicBezTo>
                  <a:pt x="35" y="35"/>
                  <a:pt x="35" y="35"/>
                  <a:pt x="35" y="35"/>
                </a:cubicBezTo>
                <a:cubicBezTo>
                  <a:pt x="35" y="36"/>
                  <a:pt x="34" y="37"/>
                  <a:pt x="32" y="37"/>
                </a:cubicBezTo>
                <a:cubicBezTo>
                  <a:pt x="30" y="37"/>
                  <a:pt x="29" y="36"/>
                  <a:pt x="29" y="35"/>
                </a:cubicBezTo>
                <a:cubicBezTo>
                  <a:pt x="29" y="30"/>
                  <a:pt x="29" y="30"/>
                  <a:pt x="29" y="30"/>
                </a:cubicBezTo>
                <a:cubicBezTo>
                  <a:pt x="27" y="28"/>
                  <a:pt x="25" y="26"/>
                  <a:pt x="25" y="24"/>
                </a:cubicBezTo>
                <a:cubicBezTo>
                  <a:pt x="25" y="20"/>
                  <a:pt x="28" y="17"/>
                  <a:pt x="32" y="17"/>
                </a:cubicBezTo>
                <a:cubicBezTo>
                  <a:pt x="36" y="17"/>
                  <a:pt x="39" y="20"/>
                  <a:pt x="39" y="24"/>
                </a:cubicBezTo>
                <a:cubicBezTo>
                  <a:pt x="39" y="26"/>
                  <a:pt x="37" y="28"/>
                  <a:pt x="35" y="3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9" name="Freeform 87"/>
          <p:cNvSpPr>
            <a:spLocks/>
          </p:cNvSpPr>
          <p:nvPr/>
        </p:nvSpPr>
        <p:spPr bwMode="auto">
          <a:xfrm>
            <a:off x="2797861" y="3790622"/>
            <a:ext cx="174817" cy="96646"/>
          </a:xfrm>
          <a:custGeom>
            <a:avLst/>
            <a:gdLst>
              <a:gd name="T0" fmla="*/ 9 w 52"/>
              <a:gd name="T1" fmla="*/ 20 h 29"/>
              <a:gd name="T2" fmla="*/ 22 w 52"/>
              <a:gd name="T3" fmla="*/ 7 h 29"/>
              <a:gd name="T4" fmla="*/ 30 w 52"/>
              <a:gd name="T5" fmla="*/ 7 h 29"/>
              <a:gd name="T6" fmla="*/ 43 w 52"/>
              <a:gd name="T7" fmla="*/ 20 h 29"/>
              <a:gd name="T8" fmla="*/ 43 w 52"/>
              <a:gd name="T9" fmla="*/ 29 h 29"/>
              <a:gd name="T10" fmla="*/ 52 w 52"/>
              <a:gd name="T11" fmla="*/ 29 h 29"/>
              <a:gd name="T12" fmla="*/ 52 w 52"/>
              <a:gd name="T13" fmla="*/ 18 h 29"/>
              <a:gd name="T14" fmla="*/ 35 w 52"/>
              <a:gd name="T15" fmla="*/ 0 h 29"/>
              <a:gd name="T16" fmla="*/ 18 w 52"/>
              <a:gd name="T17" fmla="*/ 0 h 29"/>
              <a:gd name="T18" fmla="*/ 0 w 52"/>
              <a:gd name="T19" fmla="*/ 18 h 29"/>
              <a:gd name="T20" fmla="*/ 0 w 52"/>
              <a:gd name="T21" fmla="*/ 29 h 29"/>
              <a:gd name="T22" fmla="*/ 9 w 52"/>
              <a:gd name="T23" fmla="*/ 29 h 29"/>
              <a:gd name="T24" fmla="*/ 9 w 52"/>
              <a:gd name="T25" fmla="*/ 20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2" h="29">
                <a:moveTo>
                  <a:pt x="9" y="20"/>
                </a:moveTo>
                <a:cubicBezTo>
                  <a:pt x="9" y="13"/>
                  <a:pt x="15" y="7"/>
                  <a:pt x="22" y="7"/>
                </a:cubicBezTo>
                <a:cubicBezTo>
                  <a:pt x="30" y="7"/>
                  <a:pt x="30" y="7"/>
                  <a:pt x="30" y="7"/>
                </a:cubicBezTo>
                <a:cubicBezTo>
                  <a:pt x="37" y="7"/>
                  <a:pt x="43" y="13"/>
                  <a:pt x="43" y="20"/>
                </a:cubicBezTo>
                <a:cubicBezTo>
                  <a:pt x="43" y="29"/>
                  <a:pt x="43" y="29"/>
                  <a:pt x="43" y="29"/>
                </a:cubicBezTo>
                <a:cubicBezTo>
                  <a:pt x="52" y="29"/>
                  <a:pt x="52" y="29"/>
                  <a:pt x="52" y="29"/>
                </a:cubicBezTo>
                <a:cubicBezTo>
                  <a:pt x="52" y="18"/>
                  <a:pt x="52" y="18"/>
                  <a:pt x="52" y="18"/>
                </a:cubicBezTo>
                <a:cubicBezTo>
                  <a:pt x="52" y="8"/>
                  <a:pt x="44" y="0"/>
                  <a:pt x="35" y="0"/>
                </a:cubicBezTo>
                <a:cubicBezTo>
                  <a:pt x="18" y="0"/>
                  <a:pt x="18" y="0"/>
                  <a:pt x="18" y="0"/>
                </a:cubicBezTo>
                <a:cubicBezTo>
                  <a:pt x="8" y="0"/>
                  <a:pt x="0" y="8"/>
                  <a:pt x="0" y="18"/>
                </a:cubicBezTo>
                <a:cubicBezTo>
                  <a:pt x="0" y="29"/>
                  <a:pt x="0" y="29"/>
                  <a:pt x="0" y="29"/>
                </a:cubicBezTo>
                <a:cubicBezTo>
                  <a:pt x="9" y="29"/>
                  <a:pt x="9" y="29"/>
                  <a:pt x="9" y="29"/>
                </a:cubicBezTo>
                <a:lnTo>
                  <a:pt x="9" y="2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0" name="Freeform 88"/>
          <p:cNvSpPr>
            <a:spLocks noEditPoints="1"/>
          </p:cNvSpPr>
          <p:nvPr/>
        </p:nvSpPr>
        <p:spPr bwMode="auto">
          <a:xfrm>
            <a:off x="3590931" y="3793464"/>
            <a:ext cx="272884" cy="268621"/>
          </a:xfrm>
          <a:custGeom>
            <a:avLst/>
            <a:gdLst>
              <a:gd name="T0" fmla="*/ 46 w 81"/>
              <a:gd name="T1" fmla="*/ 0 h 80"/>
              <a:gd name="T2" fmla="*/ 0 w 81"/>
              <a:gd name="T3" fmla="*/ 65 h 80"/>
              <a:gd name="T4" fmla="*/ 62 w 81"/>
              <a:gd name="T5" fmla="*/ 67 h 80"/>
              <a:gd name="T6" fmla="*/ 62 w 81"/>
              <a:gd name="T7" fmla="*/ 26 h 80"/>
              <a:gd name="T8" fmla="*/ 57 w 81"/>
              <a:gd name="T9" fmla="*/ 10 h 80"/>
              <a:gd name="T10" fmla="*/ 5 w 81"/>
              <a:gd name="T11" fmla="*/ 10 h 80"/>
              <a:gd name="T12" fmla="*/ 42 w 81"/>
              <a:gd name="T13" fmla="*/ 44 h 80"/>
              <a:gd name="T14" fmla="*/ 45 w 81"/>
              <a:gd name="T15" fmla="*/ 44 h 80"/>
              <a:gd name="T16" fmla="*/ 48 w 81"/>
              <a:gd name="T17" fmla="*/ 43 h 80"/>
              <a:gd name="T18" fmla="*/ 47 w 81"/>
              <a:gd name="T19" fmla="*/ 46 h 80"/>
              <a:gd name="T20" fmla="*/ 44 w 81"/>
              <a:gd name="T21" fmla="*/ 47 h 80"/>
              <a:gd name="T22" fmla="*/ 40 w 81"/>
              <a:gd name="T23" fmla="*/ 37 h 80"/>
              <a:gd name="T24" fmla="*/ 48 w 81"/>
              <a:gd name="T25" fmla="*/ 41 h 80"/>
              <a:gd name="T26" fmla="*/ 42 w 81"/>
              <a:gd name="T27" fmla="*/ 43 h 80"/>
              <a:gd name="T28" fmla="*/ 36 w 81"/>
              <a:gd name="T29" fmla="*/ 38 h 80"/>
              <a:gd name="T30" fmla="*/ 32 w 81"/>
              <a:gd name="T31" fmla="*/ 42 h 80"/>
              <a:gd name="T32" fmla="*/ 32 w 81"/>
              <a:gd name="T33" fmla="*/ 36 h 80"/>
              <a:gd name="T34" fmla="*/ 33 w 81"/>
              <a:gd name="T35" fmla="*/ 33 h 80"/>
              <a:gd name="T36" fmla="*/ 38 w 81"/>
              <a:gd name="T37" fmla="*/ 32 h 80"/>
              <a:gd name="T38" fmla="*/ 38 w 81"/>
              <a:gd name="T39" fmla="*/ 35 h 80"/>
              <a:gd name="T40" fmla="*/ 35 w 81"/>
              <a:gd name="T41" fmla="*/ 36 h 80"/>
              <a:gd name="T42" fmla="*/ 31 w 81"/>
              <a:gd name="T43" fmla="*/ 37 h 80"/>
              <a:gd name="T44" fmla="*/ 27 w 81"/>
              <a:gd name="T45" fmla="*/ 46 h 80"/>
              <a:gd name="T46" fmla="*/ 24 w 81"/>
              <a:gd name="T47" fmla="*/ 37 h 80"/>
              <a:gd name="T48" fmla="*/ 25 w 81"/>
              <a:gd name="T49" fmla="*/ 34 h 80"/>
              <a:gd name="T50" fmla="*/ 30 w 81"/>
              <a:gd name="T51" fmla="*/ 32 h 80"/>
              <a:gd name="T52" fmla="*/ 31 w 81"/>
              <a:gd name="T53" fmla="*/ 35 h 80"/>
              <a:gd name="T54" fmla="*/ 28 w 81"/>
              <a:gd name="T55" fmla="*/ 35 h 80"/>
              <a:gd name="T56" fmla="*/ 7 w 81"/>
              <a:gd name="T57" fmla="*/ 44 h 80"/>
              <a:gd name="T58" fmla="*/ 11 w 81"/>
              <a:gd name="T59" fmla="*/ 44 h 80"/>
              <a:gd name="T60" fmla="*/ 12 w 81"/>
              <a:gd name="T61" fmla="*/ 44 h 80"/>
              <a:gd name="T62" fmla="*/ 11 w 81"/>
              <a:gd name="T63" fmla="*/ 46 h 80"/>
              <a:gd name="T64" fmla="*/ 7 w 81"/>
              <a:gd name="T65" fmla="*/ 46 h 80"/>
              <a:gd name="T66" fmla="*/ 3 w 81"/>
              <a:gd name="T67" fmla="*/ 41 h 80"/>
              <a:gd name="T68" fmla="*/ 7 w 81"/>
              <a:gd name="T69" fmla="*/ 36 h 80"/>
              <a:gd name="T70" fmla="*/ 12 w 81"/>
              <a:gd name="T71" fmla="*/ 37 h 80"/>
              <a:gd name="T72" fmla="*/ 11 w 81"/>
              <a:gd name="T73" fmla="*/ 39 h 80"/>
              <a:gd name="T74" fmla="*/ 9 w 81"/>
              <a:gd name="T75" fmla="*/ 38 h 80"/>
              <a:gd name="T76" fmla="*/ 7 w 81"/>
              <a:gd name="T77" fmla="*/ 44 h 80"/>
              <a:gd name="T78" fmla="*/ 22 w 81"/>
              <a:gd name="T79" fmla="*/ 37 h 80"/>
              <a:gd name="T80" fmla="*/ 18 w 81"/>
              <a:gd name="T81" fmla="*/ 47 h 80"/>
              <a:gd name="T82" fmla="*/ 14 w 81"/>
              <a:gd name="T83" fmla="*/ 37 h 80"/>
              <a:gd name="T84" fmla="*/ 13 w 81"/>
              <a:gd name="T85" fmla="*/ 52 h 80"/>
              <a:gd name="T86" fmla="*/ 50 w 81"/>
              <a:gd name="T87" fmla="*/ 52 h 80"/>
              <a:gd name="T88" fmla="*/ 53 w 81"/>
              <a:gd name="T89" fmla="*/ 44 h 80"/>
              <a:gd name="T90" fmla="*/ 56 w 81"/>
              <a:gd name="T91" fmla="*/ 44 h 80"/>
              <a:gd name="T92" fmla="*/ 59 w 81"/>
              <a:gd name="T93" fmla="*/ 43 h 80"/>
              <a:gd name="T94" fmla="*/ 58 w 81"/>
              <a:gd name="T95" fmla="*/ 46 h 80"/>
              <a:gd name="T96" fmla="*/ 55 w 81"/>
              <a:gd name="T97" fmla="*/ 47 h 80"/>
              <a:gd name="T98" fmla="*/ 50 w 81"/>
              <a:gd name="T99" fmla="*/ 37 h 80"/>
              <a:gd name="T100" fmla="*/ 59 w 81"/>
              <a:gd name="T101" fmla="*/ 41 h 80"/>
              <a:gd name="T102" fmla="*/ 74 w 81"/>
              <a:gd name="T103" fmla="*/ 49 h 80"/>
              <a:gd name="T104" fmla="*/ 74 w 81"/>
              <a:gd name="T105" fmla="*/ 44 h 80"/>
              <a:gd name="T106" fmla="*/ 17 w 81"/>
              <a:gd name="T107" fmla="*/ 44 h 80"/>
              <a:gd name="T108" fmla="*/ 19 w 81"/>
              <a:gd name="T109" fmla="*/ 44 h 80"/>
              <a:gd name="T110" fmla="*/ 20 w 81"/>
              <a:gd name="T111" fmla="*/ 40 h 80"/>
              <a:gd name="T112" fmla="*/ 18 w 81"/>
              <a:gd name="T113" fmla="*/ 38 h 80"/>
              <a:gd name="T114" fmla="*/ 16 w 81"/>
              <a:gd name="T115" fmla="*/ 40 h 80"/>
              <a:gd name="T116" fmla="*/ 17 w 81"/>
              <a:gd name="T117" fmla="*/ 44 h 80"/>
              <a:gd name="T118" fmla="*/ 43 w 81"/>
              <a:gd name="T119" fmla="*/ 38 h 80"/>
              <a:gd name="T120" fmla="*/ 45 w 81"/>
              <a:gd name="T121" fmla="*/ 39 h 80"/>
              <a:gd name="T122" fmla="*/ 54 w 81"/>
              <a:gd name="T123" fmla="*/ 38 h 80"/>
              <a:gd name="T124" fmla="*/ 56 w 81"/>
              <a:gd name="T125" fmla="*/ 39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81" h="80">
                <a:moveTo>
                  <a:pt x="62" y="26"/>
                </a:moveTo>
                <a:cubicBezTo>
                  <a:pt x="62" y="17"/>
                  <a:pt x="62" y="17"/>
                  <a:pt x="62" y="17"/>
                </a:cubicBezTo>
                <a:cubicBezTo>
                  <a:pt x="62" y="5"/>
                  <a:pt x="55" y="0"/>
                  <a:pt x="46" y="0"/>
                </a:cubicBezTo>
                <a:cubicBezTo>
                  <a:pt x="15" y="0"/>
                  <a:pt x="15" y="0"/>
                  <a:pt x="15" y="0"/>
                </a:cubicBezTo>
                <a:cubicBezTo>
                  <a:pt x="7" y="0"/>
                  <a:pt x="0" y="5"/>
                  <a:pt x="0" y="17"/>
                </a:cubicBezTo>
                <a:cubicBezTo>
                  <a:pt x="0" y="65"/>
                  <a:pt x="0" y="65"/>
                  <a:pt x="0" y="65"/>
                </a:cubicBezTo>
                <a:cubicBezTo>
                  <a:pt x="0" y="77"/>
                  <a:pt x="7" y="80"/>
                  <a:pt x="15" y="80"/>
                </a:cubicBezTo>
                <a:cubicBezTo>
                  <a:pt x="46" y="80"/>
                  <a:pt x="46" y="80"/>
                  <a:pt x="46" y="80"/>
                </a:cubicBezTo>
                <a:cubicBezTo>
                  <a:pt x="54" y="80"/>
                  <a:pt x="61" y="77"/>
                  <a:pt x="62" y="67"/>
                </a:cubicBezTo>
                <a:cubicBezTo>
                  <a:pt x="76" y="66"/>
                  <a:pt x="81" y="60"/>
                  <a:pt x="81" y="52"/>
                </a:cubicBezTo>
                <a:cubicBezTo>
                  <a:pt x="81" y="41"/>
                  <a:pt x="81" y="41"/>
                  <a:pt x="81" y="41"/>
                </a:cubicBezTo>
                <a:cubicBezTo>
                  <a:pt x="81" y="33"/>
                  <a:pt x="76" y="27"/>
                  <a:pt x="62" y="26"/>
                </a:cubicBezTo>
                <a:close/>
                <a:moveTo>
                  <a:pt x="13" y="3"/>
                </a:moveTo>
                <a:cubicBezTo>
                  <a:pt x="49" y="3"/>
                  <a:pt x="49" y="3"/>
                  <a:pt x="49" y="3"/>
                </a:cubicBezTo>
                <a:cubicBezTo>
                  <a:pt x="54" y="3"/>
                  <a:pt x="57" y="6"/>
                  <a:pt x="57" y="10"/>
                </a:cubicBezTo>
                <a:cubicBezTo>
                  <a:pt x="57" y="14"/>
                  <a:pt x="54" y="15"/>
                  <a:pt x="49" y="15"/>
                </a:cubicBezTo>
                <a:cubicBezTo>
                  <a:pt x="13" y="15"/>
                  <a:pt x="13" y="15"/>
                  <a:pt x="13" y="15"/>
                </a:cubicBezTo>
                <a:cubicBezTo>
                  <a:pt x="9" y="15"/>
                  <a:pt x="5" y="14"/>
                  <a:pt x="5" y="10"/>
                </a:cubicBezTo>
                <a:cubicBezTo>
                  <a:pt x="5" y="6"/>
                  <a:pt x="9" y="3"/>
                  <a:pt x="13" y="3"/>
                </a:cubicBezTo>
                <a:close/>
                <a:moveTo>
                  <a:pt x="42" y="43"/>
                </a:moveTo>
                <a:cubicBezTo>
                  <a:pt x="42" y="44"/>
                  <a:pt x="42" y="44"/>
                  <a:pt x="42" y="44"/>
                </a:cubicBezTo>
                <a:cubicBezTo>
                  <a:pt x="43" y="44"/>
                  <a:pt x="43" y="44"/>
                  <a:pt x="43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5" y="44"/>
                  <a:pt x="45" y="44"/>
                  <a:pt x="45" y="44"/>
                </a:cubicBezTo>
                <a:cubicBezTo>
                  <a:pt x="46" y="44"/>
                  <a:pt x="46" y="44"/>
                  <a:pt x="46" y="44"/>
                </a:cubicBezTo>
                <a:cubicBezTo>
                  <a:pt x="47" y="44"/>
                  <a:pt x="47" y="44"/>
                  <a:pt x="47" y="44"/>
                </a:cubicBezTo>
                <a:cubicBezTo>
                  <a:pt x="48" y="43"/>
                  <a:pt x="48" y="43"/>
                  <a:pt x="48" y="43"/>
                </a:cubicBezTo>
                <a:cubicBezTo>
                  <a:pt x="48" y="43"/>
                  <a:pt x="48" y="44"/>
                  <a:pt x="48" y="44"/>
                </a:cubicBezTo>
                <a:cubicBezTo>
                  <a:pt x="48" y="45"/>
                  <a:pt x="48" y="46"/>
                  <a:pt x="47" y="46"/>
                </a:cubicBezTo>
                <a:cubicBezTo>
                  <a:pt x="47" y="46"/>
                  <a:pt x="47" y="46"/>
                  <a:pt x="47" y="46"/>
                </a:cubicBezTo>
                <a:cubicBezTo>
                  <a:pt x="47" y="46"/>
                  <a:pt x="47" y="46"/>
                  <a:pt x="46" y="46"/>
                </a:cubicBezTo>
                <a:cubicBezTo>
                  <a:pt x="45" y="47"/>
                  <a:pt x="45" y="47"/>
                  <a:pt x="45" y="47"/>
                </a:cubicBezTo>
                <a:cubicBezTo>
                  <a:pt x="45" y="47"/>
                  <a:pt x="45" y="47"/>
                  <a:pt x="44" y="47"/>
                </a:cubicBezTo>
                <a:cubicBezTo>
                  <a:pt x="42" y="47"/>
                  <a:pt x="41" y="46"/>
                  <a:pt x="40" y="45"/>
                </a:cubicBezTo>
                <a:cubicBezTo>
                  <a:pt x="39" y="44"/>
                  <a:pt x="38" y="43"/>
                  <a:pt x="38" y="41"/>
                </a:cubicBezTo>
                <a:cubicBezTo>
                  <a:pt x="38" y="40"/>
                  <a:pt x="39" y="38"/>
                  <a:pt x="40" y="37"/>
                </a:cubicBezTo>
                <a:cubicBezTo>
                  <a:pt x="41" y="36"/>
                  <a:pt x="42" y="36"/>
                  <a:pt x="44" y="36"/>
                </a:cubicBezTo>
                <a:cubicBezTo>
                  <a:pt x="45" y="36"/>
                  <a:pt x="46" y="36"/>
                  <a:pt x="47" y="37"/>
                </a:cubicBezTo>
                <a:cubicBezTo>
                  <a:pt x="48" y="38"/>
                  <a:pt x="48" y="39"/>
                  <a:pt x="48" y="41"/>
                </a:cubicBezTo>
                <a:cubicBezTo>
                  <a:pt x="48" y="41"/>
                  <a:pt x="47" y="42"/>
                  <a:pt x="45" y="42"/>
                </a:cubicBezTo>
                <a:cubicBezTo>
                  <a:pt x="43" y="42"/>
                  <a:pt x="41" y="42"/>
                  <a:pt x="41" y="43"/>
                </a:cubicBezTo>
                <a:lnTo>
                  <a:pt x="42" y="43"/>
                </a:lnTo>
                <a:close/>
                <a:moveTo>
                  <a:pt x="36" y="36"/>
                </a:moveTo>
                <a:cubicBezTo>
                  <a:pt x="37" y="36"/>
                  <a:pt x="38" y="37"/>
                  <a:pt x="38" y="37"/>
                </a:cubicBezTo>
                <a:cubicBezTo>
                  <a:pt x="38" y="38"/>
                  <a:pt x="37" y="38"/>
                  <a:pt x="36" y="38"/>
                </a:cubicBezTo>
                <a:cubicBezTo>
                  <a:pt x="36" y="38"/>
                  <a:pt x="35" y="40"/>
                  <a:pt x="35" y="42"/>
                </a:cubicBezTo>
                <a:cubicBezTo>
                  <a:pt x="35" y="45"/>
                  <a:pt x="35" y="46"/>
                  <a:pt x="34" y="46"/>
                </a:cubicBezTo>
                <a:cubicBezTo>
                  <a:pt x="33" y="46"/>
                  <a:pt x="32" y="45"/>
                  <a:pt x="32" y="42"/>
                </a:cubicBezTo>
                <a:cubicBezTo>
                  <a:pt x="32" y="40"/>
                  <a:pt x="32" y="38"/>
                  <a:pt x="32" y="38"/>
                </a:cubicBezTo>
                <a:cubicBezTo>
                  <a:pt x="31" y="38"/>
                  <a:pt x="31" y="38"/>
                  <a:pt x="31" y="37"/>
                </a:cubicBezTo>
                <a:cubicBezTo>
                  <a:pt x="31" y="37"/>
                  <a:pt x="31" y="36"/>
                  <a:pt x="32" y="36"/>
                </a:cubicBezTo>
                <a:cubicBezTo>
                  <a:pt x="32" y="36"/>
                  <a:pt x="32" y="36"/>
                  <a:pt x="32" y="36"/>
                </a:cubicBezTo>
                <a:cubicBezTo>
                  <a:pt x="32" y="36"/>
                  <a:pt x="32" y="35"/>
                  <a:pt x="32" y="34"/>
                </a:cubicBezTo>
                <a:cubicBezTo>
                  <a:pt x="32" y="34"/>
                  <a:pt x="32" y="34"/>
                  <a:pt x="33" y="33"/>
                </a:cubicBezTo>
                <a:cubicBezTo>
                  <a:pt x="34" y="33"/>
                  <a:pt x="35" y="32"/>
                  <a:pt x="36" y="32"/>
                </a:cubicBezTo>
                <a:cubicBezTo>
                  <a:pt x="36" y="32"/>
                  <a:pt x="37" y="32"/>
                  <a:pt x="37" y="32"/>
                </a:cubicBezTo>
                <a:cubicBezTo>
                  <a:pt x="38" y="32"/>
                  <a:pt x="38" y="32"/>
                  <a:pt x="38" y="32"/>
                </a:cubicBezTo>
                <a:cubicBezTo>
                  <a:pt x="38" y="34"/>
                  <a:pt x="38" y="35"/>
                  <a:pt x="38" y="35"/>
                </a:cubicBezTo>
                <a:cubicBezTo>
                  <a:pt x="38" y="35"/>
                  <a:pt x="38" y="35"/>
                  <a:pt x="38" y="35"/>
                </a:cubicBezTo>
                <a:cubicBezTo>
                  <a:pt x="38" y="35"/>
                  <a:pt x="38" y="35"/>
                  <a:pt x="38" y="35"/>
                </a:cubicBezTo>
                <a:cubicBezTo>
                  <a:pt x="37" y="35"/>
                  <a:pt x="37" y="35"/>
                  <a:pt x="37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5" y="35"/>
                  <a:pt x="35" y="36"/>
                  <a:pt x="35" y="36"/>
                </a:cubicBezTo>
                <a:cubicBezTo>
                  <a:pt x="35" y="36"/>
                  <a:pt x="36" y="36"/>
                  <a:pt x="36" y="36"/>
                </a:cubicBezTo>
                <a:close/>
                <a:moveTo>
                  <a:pt x="29" y="36"/>
                </a:moveTo>
                <a:cubicBezTo>
                  <a:pt x="30" y="36"/>
                  <a:pt x="31" y="37"/>
                  <a:pt x="31" y="37"/>
                </a:cubicBezTo>
                <a:cubicBezTo>
                  <a:pt x="31" y="38"/>
                  <a:pt x="30" y="38"/>
                  <a:pt x="29" y="38"/>
                </a:cubicBezTo>
                <a:cubicBezTo>
                  <a:pt x="29" y="38"/>
                  <a:pt x="28" y="40"/>
                  <a:pt x="28" y="42"/>
                </a:cubicBezTo>
                <a:cubicBezTo>
                  <a:pt x="28" y="45"/>
                  <a:pt x="28" y="46"/>
                  <a:pt x="27" y="46"/>
                </a:cubicBezTo>
                <a:cubicBezTo>
                  <a:pt x="26" y="46"/>
                  <a:pt x="25" y="45"/>
                  <a:pt x="25" y="42"/>
                </a:cubicBezTo>
                <a:cubicBezTo>
                  <a:pt x="25" y="40"/>
                  <a:pt x="25" y="38"/>
                  <a:pt x="25" y="38"/>
                </a:cubicBezTo>
                <a:cubicBezTo>
                  <a:pt x="24" y="38"/>
                  <a:pt x="24" y="38"/>
                  <a:pt x="24" y="37"/>
                </a:cubicBezTo>
                <a:cubicBezTo>
                  <a:pt x="24" y="37"/>
                  <a:pt x="24" y="36"/>
                  <a:pt x="25" y="36"/>
                </a:cubicBezTo>
                <a:cubicBezTo>
                  <a:pt x="25" y="36"/>
                  <a:pt x="25" y="36"/>
                  <a:pt x="25" y="36"/>
                </a:cubicBezTo>
                <a:cubicBezTo>
                  <a:pt x="25" y="36"/>
                  <a:pt x="25" y="35"/>
                  <a:pt x="25" y="34"/>
                </a:cubicBezTo>
                <a:cubicBezTo>
                  <a:pt x="25" y="34"/>
                  <a:pt x="25" y="34"/>
                  <a:pt x="26" y="33"/>
                </a:cubicBezTo>
                <a:cubicBezTo>
                  <a:pt x="27" y="33"/>
                  <a:pt x="28" y="32"/>
                  <a:pt x="29" y="32"/>
                </a:cubicBezTo>
                <a:cubicBezTo>
                  <a:pt x="29" y="32"/>
                  <a:pt x="30" y="32"/>
                  <a:pt x="30" y="32"/>
                </a:cubicBezTo>
                <a:cubicBezTo>
                  <a:pt x="31" y="32"/>
                  <a:pt x="31" y="32"/>
                  <a:pt x="31" y="32"/>
                </a:cubicBezTo>
                <a:cubicBezTo>
                  <a:pt x="31" y="34"/>
                  <a:pt x="31" y="35"/>
                  <a:pt x="31" y="35"/>
                </a:cubicBezTo>
                <a:cubicBezTo>
                  <a:pt x="31" y="35"/>
                  <a:pt x="31" y="35"/>
                  <a:pt x="31" y="35"/>
                </a:cubicBezTo>
                <a:cubicBezTo>
                  <a:pt x="31" y="35"/>
                  <a:pt x="31" y="35"/>
                  <a:pt x="31" y="35"/>
                </a:cubicBezTo>
                <a:cubicBezTo>
                  <a:pt x="30" y="35"/>
                  <a:pt x="30" y="35"/>
                  <a:pt x="30" y="35"/>
                </a:cubicBezTo>
                <a:cubicBezTo>
                  <a:pt x="29" y="35"/>
                  <a:pt x="29" y="35"/>
                  <a:pt x="28" y="35"/>
                </a:cubicBezTo>
                <a:cubicBezTo>
                  <a:pt x="28" y="35"/>
                  <a:pt x="28" y="36"/>
                  <a:pt x="28" y="36"/>
                </a:cubicBezTo>
                <a:cubicBezTo>
                  <a:pt x="28" y="36"/>
                  <a:pt x="29" y="36"/>
                  <a:pt x="29" y="36"/>
                </a:cubicBezTo>
                <a:close/>
                <a:moveTo>
                  <a:pt x="7" y="44"/>
                </a:moveTo>
                <a:cubicBezTo>
                  <a:pt x="8" y="44"/>
                  <a:pt x="8" y="44"/>
                  <a:pt x="9" y="44"/>
                </a:cubicBezTo>
                <a:cubicBezTo>
                  <a:pt x="9" y="44"/>
                  <a:pt x="10" y="44"/>
                  <a:pt x="10" y="44"/>
                </a:cubicBezTo>
                <a:cubicBezTo>
                  <a:pt x="11" y="44"/>
                  <a:pt x="11" y="44"/>
                  <a:pt x="11" y="44"/>
                </a:cubicBezTo>
                <a:cubicBezTo>
                  <a:pt x="11" y="43"/>
                  <a:pt x="11" y="43"/>
                  <a:pt x="11" y="43"/>
                </a:cubicBezTo>
                <a:cubicBezTo>
                  <a:pt x="12" y="43"/>
                  <a:pt x="12" y="43"/>
                  <a:pt x="12" y="43"/>
                </a:cubicBezTo>
                <a:cubicBezTo>
                  <a:pt x="12" y="43"/>
                  <a:pt x="12" y="44"/>
                  <a:pt x="12" y="44"/>
                </a:cubicBezTo>
                <a:cubicBezTo>
                  <a:pt x="12" y="45"/>
                  <a:pt x="12" y="46"/>
                  <a:pt x="12" y="46"/>
                </a:cubicBezTo>
                <a:cubicBezTo>
                  <a:pt x="11" y="46"/>
                  <a:pt x="11" y="46"/>
                  <a:pt x="11" y="46"/>
                </a:cubicBezTo>
                <a:cubicBezTo>
                  <a:pt x="11" y="46"/>
                  <a:pt x="11" y="46"/>
                  <a:pt x="11" y="46"/>
                </a:cubicBezTo>
                <a:cubicBezTo>
                  <a:pt x="10" y="47"/>
                  <a:pt x="10" y="47"/>
                  <a:pt x="10" y="47"/>
                </a:cubicBezTo>
                <a:cubicBezTo>
                  <a:pt x="10" y="47"/>
                  <a:pt x="9" y="47"/>
                  <a:pt x="9" y="47"/>
                </a:cubicBezTo>
                <a:cubicBezTo>
                  <a:pt x="8" y="47"/>
                  <a:pt x="7" y="46"/>
                  <a:pt x="7" y="46"/>
                </a:cubicBezTo>
                <a:cubicBezTo>
                  <a:pt x="6" y="46"/>
                  <a:pt x="5" y="46"/>
                  <a:pt x="5" y="45"/>
                </a:cubicBezTo>
                <a:cubicBezTo>
                  <a:pt x="4" y="45"/>
                  <a:pt x="4" y="44"/>
                  <a:pt x="4" y="44"/>
                </a:cubicBezTo>
                <a:cubicBezTo>
                  <a:pt x="3" y="43"/>
                  <a:pt x="3" y="42"/>
                  <a:pt x="3" y="41"/>
                </a:cubicBezTo>
                <a:cubicBezTo>
                  <a:pt x="3" y="40"/>
                  <a:pt x="3" y="40"/>
                  <a:pt x="4" y="39"/>
                </a:cubicBezTo>
                <a:cubicBezTo>
                  <a:pt x="4" y="38"/>
                  <a:pt x="4" y="38"/>
                  <a:pt x="5" y="37"/>
                </a:cubicBezTo>
                <a:cubicBezTo>
                  <a:pt x="5" y="37"/>
                  <a:pt x="6" y="36"/>
                  <a:pt x="7" y="36"/>
                </a:cubicBezTo>
                <a:cubicBezTo>
                  <a:pt x="7" y="36"/>
                  <a:pt x="8" y="36"/>
                  <a:pt x="9" y="36"/>
                </a:cubicBezTo>
                <a:cubicBezTo>
                  <a:pt x="9" y="36"/>
                  <a:pt x="10" y="36"/>
                  <a:pt x="10" y="36"/>
                </a:cubicBezTo>
                <a:cubicBezTo>
                  <a:pt x="11" y="36"/>
                  <a:pt x="12" y="37"/>
                  <a:pt x="12" y="37"/>
                </a:cubicBezTo>
                <a:cubicBezTo>
                  <a:pt x="12" y="38"/>
                  <a:pt x="12" y="39"/>
                  <a:pt x="12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0" y="38"/>
                  <a:pt x="10" y="38"/>
                  <a:pt x="10" y="38"/>
                </a:cubicBezTo>
                <a:cubicBezTo>
                  <a:pt x="9" y="38"/>
                  <a:pt x="9" y="38"/>
                  <a:pt x="9" y="38"/>
                </a:cubicBezTo>
                <a:cubicBezTo>
                  <a:pt x="8" y="38"/>
                  <a:pt x="7" y="39"/>
                  <a:pt x="7" y="39"/>
                </a:cubicBezTo>
                <a:cubicBezTo>
                  <a:pt x="7" y="40"/>
                  <a:pt x="6" y="40"/>
                  <a:pt x="6" y="41"/>
                </a:cubicBezTo>
                <a:cubicBezTo>
                  <a:pt x="6" y="42"/>
                  <a:pt x="7" y="43"/>
                  <a:pt x="7" y="44"/>
                </a:cubicBezTo>
                <a:close/>
                <a:moveTo>
                  <a:pt x="14" y="37"/>
                </a:moveTo>
                <a:cubicBezTo>
                  <a:pt x="15" y="36"/>
                  <a:pt x="16" y="36"/>
                  <a:pt x="18" y="36"/>
                </a:cubicBezTo>
                <a:cubicBezTo>
                  <a:pt x="20" y="36"/>
                  <a:pt x="21" y="36"/>
                  <a:pt x="22" y="37"/>
                </a:cubicBezTo>
                <a:cubicBezTo>
                  <a:pt x="23" y="38"/>
                  <a:pt x="23" y="40"/>
                  <a:pt x="23" y="41"/>
                </a:cubicBezTo>
                <a:cubicBezTo>
                  <a:pt x="23" y="43"/>
                  <a:pt x="23" y="44"/>
                  <a:pt x="22" y="45"/>
                </a:cubicBezTo>
                <a:cubicBezTo>
                  <a:pt x="21" y="46"/>
                  <a:pt x="20" y="47"/>
                  <a:pt x="18" y="47"/>
                </a:cubicBezTo>
                <a:cubicBezTo>
                  <a:pt x="16" y="47"/>
                  <a:pt x="15" y="46"/>
                  <a:pt x="14" y="45"/>
                </a:cubicBezTo>
                <a:cubicBezTo>
                  <a:pt x="13" y="44"/>
                  <a:pt x="13" y="43"/>
                  <a:pt x="13" y="41"/>
                </a:cubicBezTo>
                <a:cubicBezTo>
                  <a:pt x="13" y="40"/>
                  <a:pt x="13" y="38"/>
                  <a:pt x="14" y="37"/>
                </a:cubicBezTo>
                <a:close/>
                <a:moveTo>
                  <a:pt x="48" y="54"/>
                </a:moveTo>
                <a:cubicBezTo>
                  <a:pt x="15" y="54"/>
                  <a:pt x="15" y="54"/>
                  <a:pt x="15" y="54"/>
                </a:cubicBezTo>
                <a:cubicBezTo>
                  <a:pt x="14" y="54"/>
                  <a:pt x="13" y="53"/>
                  <a:pt x="13" y="52"/>
                </a:cubicBezTo>
                <a:cubicBezTo>
                  <a:pt x="13" y="51"/>
                  <a:pt x="14" y="50"/>
                  <a:pt x="15" y="50"/>
                </a:cubicBezTo>
                <a:cubicBezTo>
                  <a:pt x="48" y="50"/>
                  <a:pt x="48" y="50"/>
                  <a:pt x="48" y="50"/>
                </a:cubicBezTo>
                <a:cubicBezTo>
                  <a:pt x="49" y="50"/>
                  <a:pt x="50" y="51"/>
                  <a:pt x="50" y="52"/>
                </a:cubicBezTo>
                <a:cubicBezTo>
                  <a:pt x="50" y="53"/>
                  <a:pt x="49" y="54"/>
                  <a:pt x="48" y="54"/>
                </a:cubicBezTo>
                <a:close/>
                <a:moveTo>
                  <a:pt x="52" y="43"/>
                </a:moveTo>
                <a:cubicBezTo>
                  <a:pt x="53" y="44"/>
                  <a:pt x="53" y="44"/>
                  <a:pt x="53" y="44"/>
                </a:cubicBezTo>
                <a:cubicBezTo>
                  <a:pt x="54" y="44"/>
                  <a:pt x="54" y="44"/>
                  <a:pt x="54" y="44"/>
                </a:cubicBezTo>
                <a:cubicBezTo>
                  <a:pt x="54" y="44"/>
                  <a:pt x="55" y="44"/>
                  <a:pt x="55" y="44"/>
                </a:cubicBezTo>
                <a:cubicBezTo>
                  <a:pt x="56" y="44"/>
                  <a:pt x="56" y="44"/>
                  <a:pt x="56" y="44"/>
                </a:cubicBezTo>
                <a:cubicBezTo>
                  <a:pt x="57" y="44"/>
                  <a:pt x="57" y="44"/>
                  <a:pt x="57" y="44"/>
                </a:cubicBezTo>
                <a:cubicBezTo>
                  <a:pt x="58" y="44"/>
                  <a:pt x="58" y="44"/>
                  <a:pt x="58" y="44"/>
                </a:cubicBezTo>
                <a:cubicBezTo>
                  <a:pt x="59" y="43"/>
                  <a:pt x="59" y="43"/>
                  <a:pt x="59" y="43"/>
                </a:cubicBezTo>
                <a:cubicBezTo>
                  <a:pt x="59" y="43"/>
                  <a:pt x="59" y="44"/>
                  <a:pt x="59" y="44"/>
                </a:cubicBezTo>
                <a:cubicBezTo>
                  <a:pt x="59" y="45"/>
                  <a:pt x="59" y="46"/>
                  <a:pt x="58" y="46"/>
                </a:cubicBezTo>
                <a:cubicBezTo>
                  <a:pt x="58" y="46"/>
                  <a:pt x="58" y="46"/>
                  <a:pt x="58" y="46"/>
                </a:cubicBezTo>
                <a:cubicBezTo>
                  <a:pt x="58" y="46"/>
                  <a:pt x="58" y="46"/>
                  <a:pt x="57" y="46"/>
                </a:cubicBezTo>
                <a:cubicBezTo>
                  <a:pt x="56" y="47"/>
                  <a:pt x="56" y="47"/>
                  <a:pt x="56" y="47"/>
                </a:cubicBezTo>
                <a:cubicBezTo>
                  <a:pt x="56" y="47"/>
                  <a:pt x="55" y="47"/>
                  <a:pt x="55" y="47"/>
                </a:cubicBezTo>
                <a:cubicBezTo>
                  <a:pt x="53" y="47"/>
                  <a:pt x="52" y="46"/>
                  <a:pt x="51" y="45"/>
                </a:cubicBezTo>
                <a:cubicBezTo>
                  <a:pt x="50" y="44"/>
                  <a:pt x="49" y="43"/>
                  <a:pt x="49" y="41"/>
                </a:cubicBezTo>
                <a:cubicBezTo>
                  <a:pt x="49" y="40"/>
                  <a:pt x="50" y="38"/>
                  <a:pt x="50" y="37"/>
                </a:cubicBezTo>
                <a:cubicBezTo>
                  <a:pt x="51" y="36"/>
                  <a:pt x="53" y="36"/>
                  <a:pt x="54" y="36"/>
                </a:cubicBezTo>
                <a:cubicBezTo>
                  <a:pt x="56" y="36"/>
                  <a:pt x="57" y="36"/>
                  <a:pt x="58" y="37"/>
                </a:cubicBezTo>
                <a:cubicBezTo>
                  <a:pt x="59" y="38"/>
                  <a:pt x="59" y="39"/>
                  <a:pt x="59" y="41"/>
                </a:cubicBezTo>
                <a:cubicBezTo>
                  <a:pt x="59" y="41"/>
                  <a:pt x="57" y="42"/>
                  <a:pt x="56" y="42"/>
                </a:cubicBezTo>
                <a:cubicBezTo>
                  <a:pt x="54" y="42"/>
                  <a:pt x="52" y="42"/>
                  <a:pt x="52" y="43"/>
                </a:cubicBezTo>
                <a:close/>
                <a:moveTo>
                  <a:pt x="74" y="49"/>
                </a:moveTo>
                <a:cubicBezTo>
                  <a:pt x="74" y="55"/>
                  <a:pt x="71" y="59"/>
                  <a:pt x="62" y="61"/>
                </a:cubicBezTo>
                <a:cubicBezTo>
                  <a:pt x="62" y="32"/>
                  <a:pt x="62" y="32"/>
                  <a:pt x="62" y="32"/>
                </a:cubicBezTo>
                <a:cubicBezTo>
                  <a:pt x="71" y="34"/>
                  <a:pt x="74" y="38"/>
                  <a:pt x="74" y="44"/>
                </a:cubicBezTo>
                <a:lnTo>
                  <a:pt x="74" y="49"/>
                </a:lnTo>
                <a:close/>
                <a:moveTo>
                  <a:pt x="17" y="44"/>
                </a:moveTo>
                <a:cubicBezTo>
                  <a:pt x="17" y="44"/>
                  <a:pt x="17" y="44"/>
                  <a:pt x="17" y="44"/>
                </a:cubicBezTo>
                <a:cubicBezTo>
                  <a:pt x="18" y="44"/>
                  <a:pt x="18" y="44"/>
                  <a:pt x="18" y="44"/>
                </a:cubicBezTo>
                <a:cubicBezTo>
                  <a:pt x="19" y="44"/>
                  <a:pt x="19" y="44"/>
                  <a:pt x="19" y="44"/>
                </a:cubicBezTo>
                <a:cubicBezTo>
                  <a:pt x="19" y="44"/>
                  <a:pt x="19" y="44"/>
                  <a:pt x="19" y="44"/>
                </a:cubicBezTo>
                <a:cubicBezTo>
                  <a:pt x="20" y="43"/>
                  <a:pt x="20" y="43"/>
                  <a:pt x="20" y="43"/>
                </a:cubicBezTo>
                <a:cubicBezTo>
                  <a:pt x="20" y="42"/>
                  <a:pt x="20" y="42"/>
                  <a:pt x="20" y="41"/>
                </a:cubicBezTo>
                <a:cubicBezTo>
                  <a:pt x="20" y="41"/>
                  <a:pt x="20" y="40"/>
                  <a:pt x="20" y="40"/>
                </a:cubicBezTo>
                <a:cubicBezTo>
                  <a:pt x="20" y="39"/>
                  <a:pt x="20" y="39"/>
                  <a:pt x="19" y="39"/>
                </a:cubicBezTo>
                <a:cubicBezTo>
                  <a:pt x="19" y="38"/>
                  <a:pt x="19" y="38"/>
                  <a:pt x="19" y="38"/>
                </a:cubicBezTo>
                <a:cubicBezTo>
                  <a:pt x="18" y="38"/>
                  <a:pt x="18" y="38"/>
                  <a:pt x="18" y="38"/>
                </a:cubicBezTo>
                <a:cubicBezTo>
                  <a:pt x="17" y="38"/>
                  <a:pt x="17" y="38"/>
                  <a:pt x="17" y="38"/>
                </a:cubicBezTo>
                <a:cubicBezTo>
                  <a:pt x="17" y="39"/>
                  <a:pt x="17" y="39"/>
                  <a:pt x="17" y="39"/>
                </a:cubicBezTo>
                <a:cubicBezTo>
                  <a:pt x="16" y="39"/>
                  <a:pt x="16" y="39"/>
                  <a:pt x="16" y="40"/>
                </a:cubicBezTo>
                <a:cubicBezTo>
                  <a:pt x="16" y="40"/>
                  <a:pt x="16" y="41"/>
                  <a:pt x="16" y="41"/>
                </a:cubicBezTo>
                <a:cubicBezTo>
                  <a:pt x="16" y="42"/>
                  <a:pt x="16" y="42"/>
                  <a:pt x="16" y="43"/>
                </a:cubicBezTo>
                <a:cubicBezTo>
                  <a:pt x="16" y="43"/>
                  <a:pt x="16" y="43"/>
                  <a:pt x="17" y="44"/>
                </a:cubicBezTo>
                <a:close/>
                <a:moveTo>
                  <a:pt x="45" y="39"/>
                </a:moveTo>
                <a:cubicBezTo>
                  <a:pt x="45" y="38"/>
                  <a:pt x="45" y="38"/>
                  <a:pt x="45" y="38"/>
                </a:cubicBezTo>
                <a:cubicBezTo>
                  <a:pt x="44" y="38"/>
                  <a:pt x="44" y="38"/>
                  <a:pt x="43" y="38"/>
                </a:cubicBezTo>
                <a:cubicBezTo>
                  <a:pt x="43" y="38"/>
                  <a:pt x="42" y="38"/>
                  <a:pt x="42" y="39"/>
                </a:cubicBezTo>
                <a:cubicBezTo>
                  <a:pt x="42" y="39"/>
                  <a:pt x="41" y="39"/>
                  <a:pt x="41" y="40"/>
                </a:cubicBezTo>
                <a:cubicBezTo>
                  <a:pt x="43" y="40"/>
                  <a:pt x="45" y="39"/>
                  <a:pt x="45" y="39"/>
                </a:cubicBezTo>
                <a:close/>
                <a:moveTo>
                  <a:pt x="56" y="39"/>
                </a:moveTo>
                <a:cubicBezTo>
                  <a:pt x="55" y="38"/>
                  <a:pt x="55" y="38"/>
                  <a:pt x="55" y="38"/>
                </a:cubicBezTo>
                <a:cubicBezTo>
                  <a:pt x="55" y="38"/>
                  <a:pt x="55" y="38"/>
                  <a:pt x="54" y="38"/>
                </a:cubicBezTo>
                <a:cubicBezTo>
                  <a:pt x="54" y="38"/>
                  <a:pt x="53" y="38"/>
                  <a:pt x="53" y="39"/>
                </a:cubicBezTo>
                <a:cubicBezTo>
                  <a:pt x="52" y="39"/>
                  <a:pt x="52" y="39"/>
                  <a:pt x="52" y="40"/>
                </a:cubicBezTo>
                <a:cubicBezTo>
                  <a:pt x="54" y="40"/>
                  <a:pt x="56" y="39"/>
                  <a:pt x="56" y="3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1" name="Freeform 89"/>
          <p:cNvSpPr>
            <a:spLocks noEditPoints="1"/>
          </p:cNvSpPr>
          <p:nvPr/>
        </p:nvSpPr>
        <p:spPr bwMode="auto">
          <a:xfrm>
            <a:off x="3984623" y="3793464"/>
            <a:ext cx="272884" cy="268621"/>
          </a:xfrm>
          <a:custGeom>
            <a:avLst/>
            <a:gdLst>
              <a:gd name="T0" fmla="*/ 62 w 81"/>
              <a:gd name="T1" fmla="*/ 17 h 80"/>
              <a:gd name="T2" fmla="*/ 16 w 81"/>
              <a:gd name="T3" fmla="*/ 0 h 80"/>
              <a:gd name="T4" fmla="*/ 0 w 81"/>
              <a:gd name="T5" fmla="*/ 65 h 80"/>
              <a:gd name="T6" fmla="*/ 47 w 81"/>
              <a:gd name="T7" fmla="*/ 80 h 80"/>
              <a:gd name="T8" fmla="*/ 81 w 81"/>
              <a:gd name="T9" fmla="*/ 52 h 80"/>
              <a:gd name="T10" fmla="*/ 62 w 81"/>
              <a:gd name="T11" fmla="*/ 26 h 80"/>
              <a:gd name="T12" fmla="*/ 15 w 81"/>
              <a:gd name="T13" fmla="*/ 54 h 80"/>
              <a:gd name="T14" fmla="*/ 15 w 81"/>
              <a:gd name="T15" fmla="*/ 50 h 80"/>
              <a:gd name="T16" fmla="*/ 50 w 81"/>
              <a:gd name="T17" fmla="*/ 52 h 80"/>
              <a:gd name="T18" fmla="*/ 21 w 81"/>
              <a:gd name="T19" fmla="*/ 43 h 80"/>
              <a:gd name="T20" fmla="*/ 22 w 81"/>
              <a:gd name="T21" fmla="*/ 44 h 80"/>
              <a:gd name="T22" fmla="*/ 23 w 81"/>
              <a:gd name="T23" fmla="*/ 44 h 80"/>
              <a:gd name="T24" fmla="*/ 24 w 81"/>
              <a:gd name="T25" fmla="*/ 44 h 80"/>
              <a:gd name="T26" fmla="*/ 24 w 81"/>
              <a:gd name="T27" fmla="*/ 46 h 80"/>
              <a:gd name="T28" fmla="*/ 22 w 81"/>
              <a:gd name="T29" fmla="*/ 47 h 80"/>
              <a:gd name="T30" fmla="*/ 18 w 81"/>
              <a:gd name="T31" fmla="*/ 43 h 80"/>
              <a:gd name="T32" fmla="*/ 17 w 81"/>
              <a:gd name="T33" fmla="*/ 37 h 80"/>
              <a:gd name="T34" fmla="*/ 18 w 81"/>
              <a:gd name="T35" fmla="*/ 35 h 80"/>
              <a:gd name="T36" fmla="*/ 21 w 81"/>
              <a:gd name="T37" fmla="*/ 35 h 80"/>
              <a:gd name="T38" fmla="*/ 24 w 81"/>
              <a:gd name="T39" fmla="*/ 37 h 80"/>
              <a:gd name="T40" fmla="*/ 21 w 81"/>
              <a:gd name="T41" fmla="*/ 40 h 80"/>
              <a:gd name="T42" fmla="*/ 28 w 81"/>
              <a:gd name="T43" fmla="*/ 43 h 80"/>
              <a:gd name="T44" fmla="*/ 30 w 81"/>
              <a:gd name="T45" fmla="*/ 44 h 80"/>
              <a:gd name="T46" fmla="*/ 32 w 81"/>
              <a:gd name="T47" fmla="*/ 44 h 80"/>
              <a:gd name="T48" fmla="*/ 34 w 81"/>
              <a:gd name="T49" fmla="*/ 44 h 80"/>
              <a:gd name="T50" fmla="*/ 35 w 81"/>
              <a:gd name="T51" fmla="*/ 44 h 80"/>
              <a:gd name="T52" fmla="*/ 34 w 81"/>
              <a:gd name="T53" fmla="*/ 46 h 80"/>
              <a:gd name="T54" fmla="*/ 32 w 81"/>
              <a:gd name="T55" fmla="*/ 47 h 80"/>
              <a:gd name="T56" fmla="*/ 27 w 81"/>
              <a:gd name="T57" fmla="*/ 45 h 80"/>
              <a:gd name="T58" fmla="*/ 26 w 81"/>
              <a:gd name="T59" fmla="*/ 37 h 80"/>
              <a:gd name="T60" fmla="*/ 34 w 81"/>
              <a:gd name="T61" fmla="*/ 37 h 80"/>
              <a:gd name="T62" fmla="*/ 32 w 81"/>
              <a:gd name="T63" fmla="*/ 42 h 80"/>
              <a:gd name="T64" fmla="*/ 42 w 81"/>
              <a:gd name="T65" fmla="*/ 39 h 80"/>
              <a:gd name="T66" fmla="*/ 40 w 81"/>
              <a:gd name="T67" fmla="*/ 38 h 80"/>
              <a:gd name="T68" fmla="*/ 37 w 81"/>
              <a:gd name="T69" fmla="*/ 39 h 80"/>
              <a:gd name="T70" fmla="*/ 38 w 81"/>
              <a:gd name="T71" fmla="*/ 36 h 80"/>
              <a:gd name="T72" fmla="*/ 40 w 81"/>
              <a:gd name="T73" fmla="*/ 36 h 80"/>
              <a:gd name="T74" fmla="*/ 45 w 81"/>
              <a:gd name="T75" fmla="*/ 39 h 80"/>
              <a:gd name="T76" fmla="*/ 42 w 81"/>
              <a:gd name="T77" fmla="*/ 46 h 80"/>
              <a:gd name="T78" fmla="*/ 42 w 81"/>
              <a:gd name="T79" fmla="*/ 46 h 80"/>
              <a:gd name="T80" fmla="*/ 40 w 81"/>
              <a:gd name="T81" fmla="*/ 46 h 80"/>
              <a:gd name="T82" fmla="*/ 37 w 81"/>
              <a:gd name="T83" fmla="*/ 46 h 80"/>
              <a:gd name="T84" fmla="*/ 36 w 81"/>
              <a:gd name="T85" fmla="*/ 42 h 80"/>
              <a:gd name="T86" fmla="*/ 40 w 81"/>
              <a:gd name="T87" fmla="*/ 40 h 80"/>
              <a:gd name="T88" fmla="*/ 42 w 81"/>
              <a:gd name="T89" fmla="*/ 39 h 80"/>
              <a:gd name="T90" fmla="*/ 13 w 81"/>
              <a:gd name="T91" fmla="*/ 15 h 80"/>
              <a:gd name="T92" fmla="*/ 13 w 81"/>
              <a:gd name="T93" fmla="*/ 3 h 80"/>
              <a:gd name="T94" fmla="*/ 57 w 81"/>
              <a:gd name="T95" fmla="*/ 10 h 80"/>
              <a:gd name="T96" fmla="*/ 74 w 81"/>
              <a:gd name="T97" fmla="*/ 49 h 80"/>
              <a:gd name="T98" fmla="*/ 62 w 81"/>
              <a:gd name="T99" fmla="*/ 32 h 80"/>
              <a:gd name="T100" fmla="*/ 74 w 81"/>
              <a:gd name="T101" fmla="*/ 49 h 80"/>
              <a:gd name="T102" fmla="*/ 31 w 81"/>
              <a:gd name="T103" fmla="*/ 38 h 80"/>
              <a:gd name="T104" fmla="*/ 29 w 81"/>
              <a:gd name="T105" fmla="*/ 39 h 80"/>
              <a:gd name="T106" fmla="*/ 32 w 81"/>
              <a:gd name="T107" fmla="*/ 39 h 80"/>
              <a:gd name="T108" fmla="*/ 39 w 81"/>
              <a:gd name="T109" fmla="*/ 44 h 80"/>
              <a:gd name="T110" fmla="*/ 41 w 81"/>
              <a:gd name="T111" fmla="*/ 44 h 80"/>
              <a:gd name="T112" fmla="*/ 41 w 81"/>
              <a:gd name="T113" fmla="*/ 42 h 80"/>
              <a:gd name="T114" fmla="*/ 40 w 81"/>
              <a:gd name="T115" fmla="*/ 42 h 80"/>
              <a:gd name="T116" fmla="*/ 39 w 81"/>
              <a:gd name="T117" fmla="*/ 43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81" h="80">
                <a:moveTo>
                  <a:pt x="62" y="26"/>
                </a:moveTo>
                <a:cubicBezTo>
                  <a:pt x="62" y="17"/>
                  <a:pt x="62" y="17"/>
                  <a:pt x="62" y="17"/>
                </a:cubicBezTo>
                <a:cubicBezTo>
                  <a:pt x="62" y="5"/>
                  <a:pt x="55" y="0"/>
                  <a:pt x="47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5"/>
                  <a:pt x="0" y="17"/>
                </a:cubicBezTo>
                <a:cubicBezTo>
                  <a:pt x="0" y="65"/>
                  <a:pt x="0" y="65"/>
                  <a:pt x="0" y="65"/>
                </a:cubicBezTo>
                <a:cubicBezTo>
                  <a:pt x="0" y="77"/>
                  <a:pt x="7" y="80"/>
                  <a:pt x="16" y="80"/>
                </a:cubicBezTo>
                <a:cubicBezTo>
                  <a:pt x="47" y="80"/>
                  <a:pt x="47" y="80"/>
                  <a:pt x="47" y="80"/>
                </a:cubicBezTo>
                <a:cubicBezTo>
                  <a:pt x="55" y="80"/>
                  <a:pt x="61" y="77"/>
                  <a:pt x="62" y="67"/>
                </a:cubicBezTo>
                <a:cubicBezTo>
                  <a:pt x="76" y="66"/>
                  <a:pt x="81" y="60"/>
                  <a:pt x="81" y="52"/>
                </a:cubicBezTo>
                <a:cubicBezTo>
                  <a:pt x="81" y="41"/>
                  <a:pt x="81" y="41"/>
                  <a:pt x="81" y="41"/>
                </a:cubicBezTo>
                <a:cubicBezTo>
                  <a:pt x="81" y="33"/>
                  <a:pt x="76" y="27"/>
                  <a:pt x="62" y="26"/>
                </a:cubicBezTo>
                <a:close/>
                <a:moveTo>
                  <a:pt x="49" y="54"/>
                </a:moveTo>
                <a:cubicBezTo>
                  <a:pt x="15" y="54"/>
                  <a:pt x="15" y="54"/>
                  <a:pt x="15" y="54"/>
                </a:cubicBezTo>
                <a:cubicBezTo>
                  <a:pt x="14" y="54"/>
                  <a:pt x="14" y="53"/>
                  <a:pt x="14" y="52"/>
                </a:cubicBezTo>
                <a:cubicBezTo>
                  <a:pt x="14" y="51"/>
                  <a:pt x="14" y="50"/>
                  <a:pt x="15" y="50"/>
                </a:cubicBezTo>
                <a:cubicBezTo>
                  <a:pt x="49" y="50"/>
                  <a:pt x="49" y="50"/>
                  <a:pt x="49" y="50"/>
                </a:cubicBezTo>
                <a:cubicBezTo>
                  <a:pt x="50" y="50"/>
                  <a:pt x="50" y="51"/>
                  <a:pt x="50" y="52"/>
                </a:cubicBezTo>
                <a:cubicBezTo>
                  <a:pt x="50" y="53"/>
                  <a:pt x="50" y="54"/>
                  <a:pt x="49" y="54"/>
                </a:cubicBezTo>
                <a:close/>
                <a:moveTo>
                  <a:pt x="21" y="43"/>
                </a:moveTo>
                <a:cubicBezTo>
                  <a:pt x="21" y="43"/>
                  <a:pt x="21" y="43"/>
                  <a:pt x="21" y="43"/>
                </a:cubicBezTo>
                <a:cubicBezTo>
                  <a:pt x="22" y="44"/>
                  <a:pt x="22" y="44"/>
                  <a:pt x="22" y="44"/>
                </a:cubicBezTo>
                <a:cubicBezTo>
                  <a:pt x="22" y="44"/>
                  <a:pt x="22" y="44"/>
                  <a:pt x="22" y="44"/>
                </a:cubicBezTo>
                <a:cubicBezTo>
                  <a:pt x="22" y="44"/>
                  <a:pt x="23" y="44"/>
                  <a:pt x="23" y="44"/>
                </a:cubicBezTo>
                <a:cubicBezTo>
                  <a:pt x="24" y="44"/>
                  <a:pt x="24" y="44"/>
                  <a:pt x="24" y="44"/>
                </a:cubicBezTo>
                <a:cubicBezTo>
                  <a:pt x="24" y="44"/>
                  <a:pt x="24" y="44"/>
                  <a:pt x="24" y="44"/>
                </a:cubicBezTo>
                <a:cubicBezTo>
                  <a:pt x="24" y="44"/>
                  <a:pt x="24" y="45"/>
                  <a:pt x="24" y="45"/>
                </a:cubicBezTo>
                <a:cubicBezTo>
                  <a:pt x="24" y="46"/>
                  <a:pt x="24" y="46"/>
                  <a:pt x="24" y="46"/>
                </a:cubicBezTo>
                <a:cubicBezTo>
                  <a:pt x="24" y="46"/>
                  <a:pt x="24" y="46"/>
                  <a:pt x="23" y="46"/>
                </a:cubicBezTo>
                <a:cubicBezTo>
                  <a:pt x="23" y="46"/>
                  <a:pt x="23" y="47"/>
                  <a:pt x="22" y="47"/>
                </a:cubicBezTo>
                <a:cubicBezTo>
                  <a:pt x="21" y="47"/>
                  <a:pt x="20" y="46"/>
                  <a:pt x="19" y="46"/>
                </a:cubicBezTo>
                <a:cubicBezTo>
                  <a:pt x="19" y="45"/>
                  <a:pt x="18" y="44"/>
                  <a:pt x="18" y="43"/>
                </a:cubicBezTo>
                <a:cubicBezTo>
                  <a:pt x="18" y="41"/>
                  <a:pt x="18" y="38"/>
                  <a:pt x="18" y="38"/>
                </a:cubicBezTo>
                <a:cubicBezTo>
                  <a:pt x="17" y="38"/>
                  <a:pt x="17" y="38"/>
                  <a:pt x="17" y="37"/>
                </a:cubicBezTo>
                <a:cubicBezTo>
                  <a:pt x="17" y="37"/>
                  <a:pt x="17" y="36"/>
                  <a:pt x="18" y="36"/>
                </a:cubicBezTo>
                <a:cubicBezTo>
                  <a:pt x="18" y="36"/>
                  <a:pt x="18" y="36"/>
                  <a:pt x="18" y="35"/>
                </a:cubicBezTo>
                <a:cubicBezTo>
                  <a:pt x="18" y="34"/>
                  <a:pt x="19" y="33"/>
                  <a:pt x="20" y="33"/>
                </a:cubicBezTo>
                <a:cubicBezTo>
                  <a:pt x="21" y="33"/>
                  <a:pt x="21" y="34"/>
                  <a:pt x="21" y="35"/>
                </a:cubicBezTo>
                <a:cubicBezTo>
                  <a:pt x="21" y="36"/>
                  <a:pt x="22" y="36"/>
                  <a:pt x="23" y="36"/>
                </a:cubicBezTo>
                <a:cubicBezTo>
                  <a:pt x="24" y="36"/>
                  <a:pt x="24" y="37"/>
                  <a:pt x="24" y="37"/>
                </a:cubicBezTo>
                <a:cubicBezTo>
                  <a:pt x="24" y="38"/>
                  <a:pt x="24" y="38"/>
                  <a:pt x="23" y="38"/>
                </a:cubicBezTo>
                <a:cubicBezTo>
                  <a:pt x="22" y="38"/>
                  <a:pt x="21" y="39"/>
                  <a:pt x="21" y="40"/>
                </a:cubicBezTo>
                <a:cubicBezTo>
                  <a:pt x="21" y="41"/>
                  <a:pt x="21" y="42"/>
                  <a:pt x="21" y="43"/>
                </a:cubicBezTo>
                <a:close/>
                <a:moveTo>
                  <a:pt x="28" y="43"/>
                </a:moveTo>
                <a:cubicBezTo>
                  <a:pt x="29" y="44"/>
                  <a:pt x="29" y="44"/>
                  <a:pt x="29" y="44"/>
                </a:cubicBezTo>
                <a:cubicBezTo>
                  <a:pt x="30" y="44"/>
                  <a:pt x="30" y="44"/>
                  <a:pt x="30" y="44"/>
                </a:cubicBezTo>
                <a:cubicBezTo>
                  <a:pt x="30" y="44"/>
                  <a:pt x="31" y="44"/>
                  <a:pt x="31" y="44"/>
                </a:cubicBezTo>
                <a:cubicBezTo>
                  <a:pt x="32" y="44"/>
                  <a:pt x="32" y="44"/>
                  <a:pt x="32" y="44"/>
                </a:cubicBezTo>
                <a:cubicBezTo>
                  <a:pt x="33" y="44"/>
                  <a:pt x="33" y="44"/>
                  <a:pt x="33" y="44"/>
                </a:cubicBezTo>
                <a:cubicBezTo>
                  <a:pt x="34" y="44"/>
                  <a:pt x="34" y="44"/>
                  <a:pt x="34" y="44"/>
                </a:cubicBezTo>
                <a:cubicBezTo>
                  <a:pt x="34" y="43"/>
                  <a:pt x="34" y="43"/>
                  <a:pt x="34" y="43"/>
                </a:cubicBezTo>
                <a:cubicBezTo>
                  <a:pt x="35" y="43"/>
                  <a:pt x="35" y="44"/>
                  <a:pt x="35" y="44"/>
                </a:cubicBezTo>
                <a:cubicBezTo>
                  <a:pt x="35" y="45"/>
                  <a:pt x="35" y="46"/>
                  <a:pt x="34" y="46"/>
                </a:cubicBezTo>
                <a:cubicBezTo>
                  <a:pt x="34" y="46"/>
                  <a:pt x="34" y="46"/>
                  <a:pt x="34" y="46"/>
                </a:cubicBezTo>
                <a:cubicBezTo>
                  <a:pt x="34" y="46"/>
                  <a:pt x="34" y="46"/>
                  <a:pt x="33" y="46"/>
                </a:cubicBezTo>
                <a:cubicBezTo>
                  <a:pt x="32" y="47"/>
                  <a:pt x="32" y="47"/>
                  <a:pt x="32" y="47"/>
                </a:cubicBezTo>
                <a:cubicBezTo>
                  <a:pt x="32" y="47"/>
                  <a:pt x="31" y="47"/>
                  <a:pt x="31" y="47"/>
                </a:cubicBezTo>
                <a:cubicBezTo>
                  <a:pt x="29" y="47"/>
                  <a:pt x="28" y="46"/>
                  <a:pt x="27" y="45"/>
                </a:cubicBezTo>
                <a:cubicBezTo>
                  <a:pt x="26" y="44"/>
                  <a:pt x="25" y="43"/>
                  <a:pt x="25" y="41"/>
                </a:cubicBezTo>
                <a:cubicBezTo>
                  <a:pt x="25" y="40"/>
                  <a:pt x="25" y="38"/>
                  <a:pt x="26" y="37"/>
                </a:cubicBezTo>
                <a:cubicBezTo>
                  <a:pt x="27" y="36"/>
                  <a:pt x="29" y="36"/>
                  <a:pt x="30" y="36"/>
                </a:cubicBezTo>
                <a:cubicBezTo>
                  <a:pt x="32" y="36"/>
                  <a:pt x="33" y="36"/>
                  <a:pt x="34" y="37"/>
                </a:cubicBezTo>
                <a:cubicBezTo>
                  <a:pt x="35" y="38"/>
                  <a:pt x="35" y="39"/>
                  <a:pt x="35" y="41"/>
                </a:cubicBezTo>
                <a:cubicBezTo>
                  <a:pt x="35" y="41"/>
                  <a:pt x="33" y="42"/>
                  <a:pt x="32" y="42"/>
                </a:cubicBezTo>
                <a:cubicBezTo>
                  <a:pt x="30" y="42"/>
                  <a:pt x="28" y="42"/>
                  <a:pt x="28" y="43"/>
                </a:cubicBezTo>
                <a:close/>
                <a:moveTo>
                  <a:pt x="42" y="39"/>
                </a:moveTo>
                <a:cubicBezTo>
                  <a:pt x="42" y="39"/>
                  <a:pt x="42" y="39"/>
                  <a:pt x="42" y="39"/>
                </a:cubicBezTo>
                <a:cubicBezTo>
                  <a:pt x="41" y="38"/>
                  <a:pt x="41" y="38"/>
                  <a:pt x="40" y="38"/>
                </a:cubicBezTo>
                <a:cubicBezTo>
                  <a:pt x="39" y="38"/>
                  <a:pt x="39" y="38"/>
                  <a:pt x="38" y="38"/>
                </a:cubicBezTo>
                <a:cubicBezTo>
                  <a:pt x="38" y="39"/>
                  <a:pt x="37" y="39"/>
                  <a:pt x="37" y="39"/>
                </a:cubicBezTo>
                <a:cubicBezTo>
                  <a:pt x="37" y="39"/>
                  <a:pt x="37" y="38"/>
                  <a:pt x="37" y="38"/>
                </a:cubicBezTo>
                <a:cubicBezTo>
                  <a:pt x="37" y="37"/>
                  <a:pt x="37" y="36"/>
                  <a:pt x="38" y="36"/>
                </a:cubicBezTo>
                <a:cubicBezTo>
                  <a:pt x="38" y="36"/>
                  <a:pt x="38" y="36"/>
                  <a:pt x="38" y="36"/>
                </a:cubicBezTo>
                <a:cubicBezTo>
                  <a:pt x="39" y="36"/>
                  <a:pt x="40" y="36"/>
                  <a:pt x="40" y="36"/>
                </a:cubicBezTo>
                <a:cubicBezTo>
                  <a:pt x="42" y="36"/>
                  <a:pt x="43" y="36"/>
                  <a:pt x="44" y="37"/>
                </a:cubicBezTo>
                <a:cubicBezTo>
                  <a:pt x="45" y="37"/>
                  <a:pt x="45" y="38"/>
                  <a:pt x="45" y="39"/>
                </a:cubicBezTo>
                <a:cubicBezTo>
                  <a:pt x="45" y="43"/>
                  <a:pt x="45" y="46"/>
                  <a:pt x="44" y="46"/>
                </a:cubicBezTo>
                <a:cubicBezTo>
                  <a:pt x="43" y="46"/>
                  <a:pt x="42" y="46"/>
                  <a:pt x="42" y="46"/>
                </a:cubicBezTo>
                <a:cubicBezTo>
                  <a:pt x="42" y="46"/>
                  <a:pt x="42" y="46"/>
                  <a:pt x="42" y="46"/>
                </a:cubicBezTo>
                <a:cubicBezTo>
                  <a:pt x="42" y="46"/>
                  <a:pt x="42" y="46"/>
                  <a:pt x="42" y="46"/>
                </a:cubicBezTo>
                <a:cubicBezTo>
                  <a:pt x="41" y="46"/>
                  <a:pt x="41" y="46"/>
                  <a:pt x="41" y="46"/>
                </a:cubicBezTo>
                <a:cubicBezTo>
                  <a:pt x="40" y="46"/>
                  <a:pt x="40" y="46"/>
                  <a:pt x="40" y="46"/>
                </a:cubicBezTo>
                <a:cubicBezTo>
                  <a:pt x="40" y="47"/>
                  <a:pt x="39" y="47"/>
                  <a:pt x="39" y="47"/>
                </a:cubicBezTo>
                <a:cubicBezTo>
                  <a:pt x="38" y="47"/>
                  <a:pt x="37" y="46"/>
                  <a:pt x="37" y="46"/>
                </a:cubicBezTo>
                <a:cubicBezTo>
                  <a:pt x="36" y="45"/>
                  <a:pt x="36" y="44"/>
                  <a:pt x="36" y="43"/>
                </a:cubicBezTo>
                <a:cubicBezTo>
                  <a:pt x="36" y="43"/>
                  <a:pt x="36" y="42"/>
                  <a:pt x="36" y="42"/>
                </a:cubicBezTo>
                <a:cubicBezTo>
                  <a:pt x="37" y="41"/>
                  <a:pt x="37" y="41"/>
                  <a:pt x="38" y="41"/>
                </a:cubicBezTo>
                <a:cubicBezTo>
                  <a:pt x="38" y="40"/>
                  <a:pt x="39" y="40"/>
                  <a:pt x="40" y="40"/>
                </a:cubicBezTo>
                <a:cubicBezTo>
                  <a:pt x="40" y="40"/>
                  <a:pt x="41" y="40"/>
                  <a:pt x="42" y="40"/>
                </a:cubicBezTo>
                <a:cubicBezTo>
                  <a:pt x="42" y="40"/>
                  <a:pt x="42" y="39"/>
                  <a:pt x="42" y="39"/>
                </a:cubicBezTo>
                <a:close/>
                <a:moveTo>
                  <a:pt x="50" y="15"/>
                </a:moveTo>
                <a:cubicBezTo>
                  <a:pt x="13" y="15"/>
                  <a:pt x="13" y="15"/>
                  <a:pt x="13" y="15"/>
                </a:cubicBezTo>
                <a:cubicBezTo>
                  <a:pt x="9" y="15"/>
                  <a:pt x="5" y="14"/>
                  <a:pt x="5" y="10"/>
                </a:cubicBezTo>
                <a:cubicBezTo>
                  <a:pt x="5" y="6"/>
                  <a:pt x="9" y="3"/>
                  <a:pt x="13" y="3"/>
                </a:cubicBezTo>
                <a:cubicBezTo>
                  <a:pt x="50" y="3"/>
                  <a:pt x="50" y="3"/>
                  <a:pt x="50" y="3"/>
                </a:cubicBezTo>
                <a:cubicBezTo>
                  <a:pt x="54" y="3"/>
                  <a:pt x="57" y="6"/>
                  <a:pt x="57" y="10"/>
                </a:cubicBezTo>
                <a:cubicBezTo>
                  <a:pt x="57" y="14"/>
                  <a:pt x="54" y="15"/>
                  <a:pt x="50" y="15"/>
                </a:cubicBezTo>
                <a:close/>
                <a:moveTo>
                  <a:pt x="74" y="49"/>
                </a:moveTo>
                <a:cubicBezTo>
                  <a:pt x="74" y="55"/>
                  <a:pt x="72" y="59"/>
                  <a:pt x="62" y="61"/>
                </a:cubicBezTo>
                <a:cubicBezTo>
                  <a:pt x="62" y="32"/>
                  <a:pt x="62" y="32"/>
                  <a:pt x="62" y="32"/>
                </a:cubicBezTo>
                <a:cubicBezTo>
                  <a:pt x="72" y="34"/>
                  <a:pt x="74" y="38"/>
                  <a:pt x="74" y="44"/>
                </a:cubicBezTo>
                <a:lnTo>
                  <a:pt x="74" y="49"/>
                </a:lnTo>
                <a:close/>
                <a:moveTo>
                  <a:pt x="32" y="39"/>
                </a:moveTo>
                <a:cubicBezTo>
                  <a:pt x="31" y="38"/>
                  <a:pt x="31" y="38"/>
                  <a:pt x="31" y="38"/>
                </a:cubicBezTo>
                <a:cubicBezTo>
                  <a:pt x="31" y="38"/>
                  <a:pt x="31" y="38"/>
                  <a:pt x="30" y="38"/>
                </a:cubicBezTo>
                <a:cubicBezTo>
                  <a:pt x="30" y="38"/>
                  <a:pt x="29" y="38"/>
                  <a:pt x="29" y="39"/>
                </a:cubicBezTo>
                <a:cubicBezTo>
                  <a:pt x="28" y="39"/>
                  <a:pt x="28" y="39"/>
                  <a:pt x="28" y="40"/>
                </a:cubicBezTo>
                <a:cubicBezTo>
                  <a:pt x="30" y="40"/>
                  <a:pt x="32" y="39"/>
                  <a:pt x="32" y="39"/>
                </a:cubicBezTo>
                <a:close/>
                <a:moveTo>
                  <a:pt x="39" y="43"/>
                </a:moveTo>
                <a:cubicBezTo>
                  <a:pt x="39" y="44"/>
                  <a:pt x="39" y="44"/>
                  <a:pt x="39" y="44"/>
                </a:cubicBezTo>
                <a:cubicBezTo>
                  <a:pt x="40" y="44"/>
                  <a:pt x="40" y="44"/>
                  <a:pt x="41" y="44"/>
                </a:cubicBezTo>
                <a:cubicBezTo>
                  <a:pt x="41" y="44"/>
                  <a:pt x="41" y="44"/>
                  <a:pt x="41" y="44"/>
                </a:cubicBezTo>
                <a:cubicBezTo>
                  <a:pt x="42" y="44"/>
                  <a:pt x="42" y="44"/>
                  <a:pt x="42" y="44"/>
                </a:cubicBezTo>
                <a:cubicBezTo>
                  <a:pt x="42" y="43"/>
                  <a:pt x="42" y="42"/>
                  <a:pt x="41" y="42"/>
                </a:cubicBezTo>
                <a:cubicBezTo>
                  <a:pt x="41" y="42"/>
                  <a:pt x="41" y="42"/>
                  <a:pt x="41" y="42"/>
                </a:cubicBezTo>
                <a:cubicBezTo>
                  <a:pt x="40" y="42"/>
                  <a:pt x="40" y="42"/>
                  <a:pt x="40" y="42"/>
                </a:cubicBezTo>
                <a:cubicBezTo>
                  <a:pt x="39" y="42"/>
                  <a:pt x="39" y="42"/>
                  <a:pt x="39" y="42"/>
                </a:cubicBezTo>
                <a:lnTo>
                  <a:pt x="39" y="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2" name="Freeform 90"/>
          <p:cNvSpPr>
            <a:spLocks/>
          </p:cNvSpPr>
          <p:nvPr/>
        </p:nvSpPr>
        <p:spPr bwMode="auto">
          <a:xfrm>
            <a:off x="1552828" y="3779251"/>
            <a:ext cx="204663" cy="292782"/>
          </a:xfrm>
          <a:custGeom>
            <a:avLst/>
            <a:gdLst>
              <a:gd name="T0" fmla="*/ 41 w 61"/>
              <a:gd name="T1" fmla="*/ 33 h 87"/>
              <a:gd name="T2" fmla="*/ 49 w 61"/>
              <a:gd name="T3" fmla="*/ 18 h 87"/>
              <a:gd name="T4" fmla="*/ 30 w 61"/>
              <a:gd name="T5" fmla="*/ 0 h 87"/>
              <a:gd name="T6" fmla="*/ 11 w 61"/>
              <a:gd name="T7" fmla="*/ 18 h 87"/>
              <a:gd name="T8" fmla="*/ 20 w 61"/>
              <a:gd name="T9" fmla="*/ 33 h 87"/>
              <a:gd name="T10" fmla="*/ 0 w 61"/>
              <a:gd name="T11" fmla="*/ 66 h 87"/>
              <a:gd name="T12" fmla="*/ 0 w 61"/>
              <a:gd name="T13" fmla="*/ 72 h 87"/>
              <a:gd name="T14" fmla="*/ 30 w 61"/>
              <a:gd name="T15" fmla="*/ 87 h 87"/>
              <a:gd name="T16" fmla="*/ 60 w 61"/>
              <a:gd name="T17" fmla="*/ 72 h 87"/>
              <a:gd name="T18" fmla="*/ 61 w 61"/>
              <a:gd name="T19" fmla="*/ 66 h 87"/>
              <a:gd name="T20" fmla="*/ 41 w 61"/>
              <a:gd name="T21" fmla="*/ 33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1" h="87">
                <a:moveTo>
                  <a:pt x="41" y="33"/>
                </a:moveTo>
                <a:cubicBezTo>
                  <a:pt x="46" y="30"/>
                  <a:pt x="49" y="24"/>
                  <a:pt x="49" y="18"/>
                </a:cubicBezTo>
                <a:cubicBezTo>
                  <a:pt x="49" y="8"/>
                  <a:pt x="41" y="0"/>
                  <a:pt x="30" y="0"/>
                </a:cubicBezTo>
                <a:cubicBezTo>
                  <a:pt x="20" y="0"/>
                  <a:pt x="11" y="8"/>
                  <a:pt x="11" y="18"/>
                </a:cubicBezTo>
                <a:cubicBezTo>
                  <a:pt x="11" y="24"/>
                  <a:pt x="15" y="30"/>
                  <a:pt x="20" y="33"/>
                </a:cubicBezTo>
                <a:cubicBezTo>
                  <a:pt x="8" y="38"/>
                  <a:pt x="0" y="50"/>
                  <a:pt x="0" y="66"/>
                </a:cubicBezTo>
                <a:cubicBezTo>
                  <a:pt x="0" y="68"/>
                  <a:pt x="0" y="70"/>
                  <a:pt x="0" y="72"/>
                </a:cubicBezTo>
                <a:cubicBezTo>
                  <a:pt x="8" y="82"/>
                  <a:pt x="18" y="87"/>
                  <a:pt x="30" y="87"/>
                </a:cubicBezTo>
                <a:cubicBezTo>
                  <a:pt x="42" y="87"/>
                  <a:pt x="53" y="82"/>
                  <a:pt x="60" y="72"/>
                </a:cubicBezTo>
                <a:cubicBezTo>
                  <a:pt x="61" y="70"/>
                  <a:pt x="61" y="68"/>
                  <a:pt x="61" y="66"/>
                </a:cubicBezTo>
                <a:cubicBezTo>
                  <a:pt x="61" y="50"/>
                  <a:pt x="53" y="38"/>
                  <a:pt x="41" y="3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3" name="Freeform 91"/>
          <p:cNvSpPr>
            <a:spLocks noEditPoints="1"/>
          </p:cNvSpPr>
          <p:nvPr/>
        </p:nvSpPr>
        <p:spPr bwMode="auto">
          <a:xfrm>
            <a:off x="1956469" y="3779251"/>
            <a:ext cx="204663" cy="292782"/>
          </a:xfrm>
          <a:custGeom>
            <a:avLst/>
            <a:gdLst>
              <a:gd name="T0" fmla="*/ 41 w 61"/>
              <a:gd name="T1" fmla="*/ 33 h 87"/>
              <a:gd name="T2" fmla="*/ 49 w 61"/>
              <a:gd name="T3" fmla="*/ 18 h 87"/>
              <a:gd name="T4" fmla="*/ 30 w 61"/>
              <a:gd name="T5" fmla="*/ 0 h 87"/>
              <a:gd name="T6" fmla="*/ 11 w 61"/>
              <a:gd name="T7" fmla="*/ 18 h 87"/>
              <a:gd name="T8" fmla="*/ 20 w 61"/>
              <a:gd name="T9" fmla="*/ 33 h 87"/>
              <a:gd name="T10" fmla="*/ 0 w 61"/>
              <a:gd name="T11" fmla="*/ 66 h 87"/>
              <a:gd name="T12" fmla="*/ 0 w 61"/>
              <a:gd name="T13" fmla="*/ 72 h 87"/>
              <a:gd name="T14" fmla="*/ 30 w 61"/>
              <a:gd name="T15" fmla="*/ 87 h 87"/>
              <a:gd name="T16" fmla="*/ 60 w 61"/>
              <a:gd name="T17" fmla="*/ 72 h 87"/>
              <a:gd name="T18" fmla="*/ 61 w 61"/>
              <a:gd name="T19" fmla="*/ 66 h 87"/>
              <a:gd name="T20" fmla="*/ 41 w 61"/>
              <a:gd name="T21" fmla="*/ 33 h 87"/>
              <a:gd name="T22" fmla="*/ 49 w 61"/>
              <a:gd name="T23" fmla="*/ 45 h 87"/>
              <a:gd name="T24" fmla="*/ 30 w 61"/>
              <a:gd name="T25" fmla="*/ 74 h 87"/>
              <a:gd name="T26" fmla="*/ 28 w 61"/>
              <a:gd name="T27" fmla="*/ 76 h 87"/>
              <a:gd name="T28" fmla="*/ 27 w 61"/>
              <a:gd name="T29" fmla="*/ 76 h 87"/>
              <a:gd name="T30" fmla="*/ 25 w 61"/>
              <a:gd name="T31" fmla="*/ 74 h 87"/>
              <a:gd name="T32" fmla="*/ 12 w 61"/>
              <a:gd name="T33" fmla="*/ 57 h 87"/>
              <a:gd name="T34" fmla="*/ 11 w 61"/>
              <a:gd name="T35" fmla="*/ 57 h 87"/>
              <a:gd name="T36" fmla="*/ 19 w 61"/>
              <a:gd name="T37" fmla="*/ 57 h 87"/>
              <a:gd name="T38" fmla="*/ 27 w 61"/>
              <a:gd name="T39" fmla="*/ 67 h 87"/>
              <a:gd name="T40" fmla="*/ 44 w 61"/>
              <a:gd name="T41" fmla="*/ 42 h 87"/>
              <a:gd name="T42" fmla="*/ 48 w 61"/>
              <a:gd name="T43" fmla="*/ 41 h 87"/>
              <a:gd name="T44" fmla="*/ 49 w 61"/>
              <a:gd name="T45" fmla="*/ 45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61" h="87">
                <a:moveTo>
                  <a:pt x="41" y="33"/>
                </a:moveTo>
                <a:cubicBezTo>
                  <a:pt x="46" y="30"/>
                  <a:pt x="49" y="24"/>
                  <a:pt x="49" y="18"/>
                </a:cubicBezTo>
                <a:cubicBezTo>
                  <a:pt x="49" y="8"/>
                  <a:pt x="41" y="0"/>
                  <a:pt x="30" y="0"/>
                </a:cubicBezTo>
                <a:cubicBezTo>
                  <a:pt x="20" y="0"/>
                  <a:pt x="11" y="8"/>
                  <a:pt x="11" y="18"/>
                </a:cubicBezTo>
                <a:cubicBezTo>
                  <a:pt x="11" y="24"/>
                  <a:pt x="15" y="30"/>
                  <a:pt x="20" y="33"/>
                </a:cubicBezTo>
                <a:cubicBezTo>
                  <a:pt x="8" y="38"/>
                  <a:pt x="0" y="50"/>
                  <a:pt x="0" y="66"/>
                </a:cubicBezTo>
                <a:cubicBezTo>
                  <a:pt x="0" y="68"/>
                  <a:pt x="0" y="70"/>
                  <a:pt x="0" y="72"/>
                </a:cubicBezTo>
                <a:cubicBezTo>
                  <a:pt x="8" y="82"/>
                  <a:pt x="18" y="87"/>
                  <a:pt x="30" y="87"/>
                </a:cubicBezTo>
                <a:cubicBezTo>
                  <a:pt x="42" y="87"/>
                  <a:pt x="53" y="82"/>
                  <a:pt x="60" y="72"/>
                </a:cubicBezTo>
                <a:cubicBezTo>
                  <a:pt x="61" y="70"/>
                  <a:pt x="61" y="68"/>
                  <a:pt x="61" y="66"/>
                </a:cubicBezTo>
                <a:cubicBezTo>
                  <a:pt x="61" y="50"/>
                  <a:pt x="53" y="38"/>
                  <a:pt x="41" y="33"/>
                </a:cubicBezTo>
                <a:close/>
                <a:moveTo>
                  <a:pt x="49" y="45"/>
                </a:moveTo>
                <a:cubicBezTo>
                  <a:pt x="30" y="74"/>
                  <a:pt x="30" y="74"/>
                  <a:pt x="30" y="74"/>
                </a:cubicBezTo>
                <a:cubicBezTo>
                  <a:pt x="30" y="75"/>
                  <a:pt x="29" y="76"/>
                  <a:pt x="28" y="76"/>
                </a:cubicBezTo>
                <a:cubicBezTo>
                  <a:pt x="27" y="76"/>
                  <a:pt x="27" y="76"/>
                  <a:pt x="27" y="76"/>
                </a:cubicBezTo>
                <a:cubicBezTo>
                  <a:pt x="27" y="76"/>
                  <a:pt x="26" y="75"/>
                  <a:pt x="25" y="74"/>
                </a:cubicBezTo>
                <a:cubicBezTo>
                  <a:pt x="12" y="57"/>
                  <a:pt x="12" y="57"/>
                  <a:pt x="12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19" y="57"/>
                  <a:pt x="19" y="57"/>
                  <a:pt x="19" y="57"/>
                </a:cubicBezTo>
                <a:cubicBezTo>
                  <a:pt x="27" y="67"/>
                  <a:pt x="27" y="67"/>
                  <a:pt x="27" y="67"/>
                </a:cubicBezTo>
                <a:cubicBezTo>
                  <a:pt x="44" y="42"/>
                  <a:pt x="44" y="42"/>
                  <a:pt x="44" y="42"/>
                </a:cubicBezTo>
                <a:cubicBezTo>
                  <a:pt x="45" y="41"/>
                  <a:pt x="46" y="40"/>
                  <a:pt x="48" y="41"/>
                </a:cubicBezTo>
                <a:cubicBezTo>
                  <a:pt x="49" y="42"/>
                  <a:pt x="50" y="44"/>
                  <a:pt x="49" y="4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4" name="Freeform 92"/>
          <p:cNvSpPr>
            <a:spLocks noEditPoints="1"/>
          </p:cNvSpPr>
          <p:nvPr/>
        </p:nvSpPr>
        <p:spPr bwMode="auto">
          <a:xfrm>
            <a:off x="4466434" y="3779251"/>
            <a:ext cx="204663" cy="292782"/>
          </a:xfrm>
          <a:custGeom>
            <a:avLst/>
            <a:gdLst>
              <a:gd name="T0" fmla="*/ 41 w 61"/>
              <a:gd name="T1" fmla="*/ 33 h 87"/>
              <a:gd name="T2" fmla="*/ 50 w 61"/>
              <a:gd name="T3" fmla="*/ 18 h 87"/>
              <a:gd name="T4" fmla="*/ 31 w 61"/>
              <a:gd name="T5" fmla="*/ 0 h 87"/>
              <a:gd name="T6" fmla="*/ 12 w 61"/>
              <a:gd name="T7" fmla="*/ 18 h 87"/>
              <a:gd name="T8" fmla="*/ 20 w 61"/>
              <a:gd name="T9" fmla="*/ 33 h 87"/>
              <a:gd name="T10" fmla="*/ 0 w 61"/>
              <a:gd name="T11" fmla="*/ 66 h 87"/>
              <a:gd name="T12" fmla="*/ 1 w 61"/>
              <a:gd name="T13" fmla="*/ 72 h 87"/>
              <a:gd name="T14" fmla="*/ 31 w 61"/>
              <a:gd name="T15" fmla="*/ 87 h 87"/>
              <a:gd name="T16" fmla="*/ 61 w 61"/>
              <a:gd name="T17" fmla="*/ 72 h 87"/>
              <a:gd name="T18" fmla="*/ 61 w 61"/>
              <a:gd name="T19" fmla="*/ 66 h 87"/>
              <a:gd name="T20" fmla="*/ 41 w 61"/>
              <a:gd name="T21" fmla="*/ 33 h 87"/>
              <a:gd name="T22" fmla="*/ 45 w 61"/>
              <a:gd name="T23" fmla="*/ 71 h 87"/>
              <a:gd name="T24" fmla="*/ 45 w 61"/>
              <a:gd name="T25" fmla="*/ 75 h 87"/>
              <a:gd name="T26" fmla="*/ 43 w 61"/>
              <a:gd name="T27" fmla="*/ 76 h 87"/>
              <a:gd name="T28" fmla="*/ 41 w 61"/>
              <a:gd name="T29" fmla="*/ 75 h 87"/>
              <a:gd name="T30" fmla="*/ 31 w 61"/>
              <a:gd name="T31" fmla="*/ 65 h 87"/>
              <a:gd name="T32" fmla="*/ 20 w 61"/>
              <a:gd name="T33" fmla="*/ 75 h 87"/>
              <a:gd name="T34" fmla="*/ 18 w 61"/>
              <a:gd name="T35" fmla="*/ 76 h 87"/>
              <a:gd name="T36" fmla="*/ 16 w 61"/>
              <a:gd name="T37" fmla="*/ 75 h 87"/>
              <a:gd name="T38" fmla="*/ 16 w 61"/>
              <a:gd name="T39" fmla="*/ 71 h 87"/>
              <a:gd name="T40" fmla="*/ 26 w 61"/>
              <a:gd name="T41" fmla="*/ 60 h 87"/>
              <a:gd name="T42" fmla="*/ 16 w 61"/>
              <a:gd name="T43" fmla="*/ 50 h 87"/>
              <a:gd name="T44" fmla="*/ 16 w 61"/>
              <a:gd name="T45" fmla="*/ 46 h 87"/>
              <a:gd name="T46" fmla="*/ 20 w 61"/>
              <a:gd name="T47" fmla="*/ 46 h 87"/>
              <a:gd name="T48" fmla="*/ 31 w 61"/>
              <a:gd name="T49" fmla="*/ 56 h 87"/>
              <a:gd name="T50" fmla="*/ 41 w 61"/>
              <a:gd name="T51" fmla="*/ 46 h 87"/>
              <a:gd name="T52" fmla="*/ 45 w 61"/>
              <a:gd name="T53" fmla="*/ 46 h 87"/>
              <a:gd name="T54" fmla="*/ 45 w 61"/>
              <a:gd name="T55" fmla="*/ 50 h 87"/>
              <a:gd name="T56" fmla="*/ 35 w 61"/>
              <a:gd name="T57" fmla="*/ 60 h 87"/>
              <a:gd name="T58" fmla="*/ 45 w 61"/>
              <a:gd name="T59" fmla="*/ 71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61" h="87">
                <a:moveTo>
                  <a:pt x="41" y="33"/>
                </a:moveTo>
                <a:cubicBezTo>
                  <a:pt x="46" y="30"/>
                  <a:pt x="50" y="24"/>
                  <a:pt x="50" y="18"/>
                </a:cubicBezTo>
                <a:cubicBezTo>
                  <a:pt x="50" y="8"/>
                  <a:pt x="41" y="0"/>
                  <a:pt x="31" y="0"/>
                </a:cubicBezTo>
                <a:cubicBezTo>
                  <a:pt x="20" y="0"/>
                  <a:pt x="12" y="8"/>
                  <a:pt x="12" y="18"/>
                </a:cubicBezTo>
                <a:cubicBezTo>
                  <a:pt x="12" y="24"/>
                  <a:pt x="15" y="30"/>
                  <a:pt x="20" y="33"/>
                </a:cubicBezTo>
                <a:cubicBezTo>
                  <a:pt x="8" y="38"/>
                  <a:pt x="0" y="50"/>
                  <a:pt x="0" y="66"/>
                </a:cubicBezTo>
                <a:cubicBezTo>
                  <a:pt x="0" y="68"/>
                  <a:pt x="0" y="70"/>
                  <a:pt x="1" y="72"/>
                </a:cubicBezTo>
                <a:cubicBezTo>
                  <a:pt x="8" y="82"/>
                  <a:pt x="19" y="87"/>
                  <a:pt x="31" y="87"/>
                </a:cubicBezTo>
                <a:cubicBezTo>
                  <a:pt x="43" y="87"/>
                  <a:pt x="53" y="82"/>
                  <a:pt x="61" y="72"/>
                </a:cubicBezTo>
                <a:cubicBezTo>
                  <a:pt x="61" y="70"/>
                  <a:pt x="61" y="68"/>
                  <a:pt x="61" y="66"/>
                </a:cubicBezTo>
                <a:cubicBezTo>
                  <a:pt x="61" y="50"/>
                  <a:pt x="53" y="38"/>
                  <a:pt x="41" y="33"/>
                </a:cubicBezTo>
                <a:close/>
                <a:moveTo>
                  <a:pt x="45" y="71"/>
                </a:moveTo>
                <a:cubicBezTo>
                  <a:pt x="47" y="72"/>
                  <a:pt x="47" y="74"/>
                  <a:pt x="45" y="75"/>
                </a:cubicBezTo>
                <a:cubicBezTo>
                  <a:pt x="45" y="76"/>
                  <a:pt x="44" y="76"/>
                  <a:pt x="43" y="76"/>
                </a:cubicBezTo>
                <a:cubicBezTo>
                  <a:pt x="42" y="76"/>
                  <a:pt x="41" y="76"/>
                  <a:pt x="41" y="75"/>
                </a:cubicBezTo>
                <a:cubicBezTo>
                  <a:pt x="31" y="65"/>
                  <a:pt x="31" y="65"/>
                  <a:pt x="31" y="65"/>
                </a:cubicBezTo>
                <a:cubicBezTo>
                  <a:pt x="20" y="75"/>
                  <a:pt x="20" y="75"/>
                  <a:pt x="20" y="75"/>
                </a:cubicBezTo>
                <a:cubicBezTo>
                  <a:pt x="20" y="76"/>
                  <a:pt x="19" y="76"/>
                  <a:pt x="18" y="76"/>
                </a:cubicBezTo>
                <a:cubicBezTo>
                  <a:pt x="17" y="76"/>
                  <a:pt x="16" y="76"/>
                  <a:pt x="16" y="75"/>
                </a:cubicBezTo>
                <a:cubicBezTo>
                  <a:pt x="15" y="74"/>
                  <a:pt x="15" y="72"/>
                  <a:pt x="16" y="71"/>
                </a:cubicBezTo>
                <a:cubicBezTo>
                  <a:pt x="26" y="60"/>
                  <a:pt x="26" y="60"/>
                  <a:pt x="26" y="60"/>
                </a:cubicBezTo>
                <a:cubicBezTo>
                  <a:pt x="16" y="50"/>
                  <a:pt x="16" y="50"/>
                  <a:pt x="16" y="50"/>
                </a:cubicBezTo>
                <a:cubicBezTo>
                  <a:pt x="15" y="49"/>
                  <a:pt x="15" y="47"/>
                  <a:pt x="16" y="46"/>
                </a:cubicBezTo>
                <a:cubicBezTo>
                  <a:pt x="17" y="44"/>
                  <a:pt x="19" y="44"/>
                  <a:pt x="20" y="46"/>
                </a:cubicBezTo>
                <a:cubicBezTo>
                  <a:pt x="31" y="56"/>
                  <a:pt x="31" y="56"/>
                  <a:pt x="31" y="56"/>
                </a:cubicBezTo>
                <a:cubicBezTo>
                  <a:pt x="41" y="46"/>
                  <a:pt x="41" y="46"/>
                  <a:pt x="41" y="46"/>
                </a:cubicBezTo>
                <a:cubicBezTo>
                  <a:pt x="42" y="44"/>
                  <a:pt x="44" y="44"/>
                  <a:pt x="45" y="46"/>
                </a:cubicBezTo>
                <a:cubicBezTo>
                  <a:pt x="47" y="47"/>
                  <a:pt x="47" y="49"/>
                  <a:pt x="45" y="50"/>
                </a:cubicBezTo>
                <a:cubicBezTo>
                  <a:pt x="35" y="60"/>
                  <a:pt x="35" y="60"/>
                  <a:pt x="35" y="60"/>
                </a:cubicBezTo>
                <a:lnTo>
                  <a:pt x="45" y="7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5" name="Freeform 93"/>
          <p:cNvSpPr>
            <a:spLocks noEditPoints="1"/>
          </p:cNvSpPr>
          <p:nvPr/>
        </p:nvSpPr>
        <p:spPr bwMode="auto">
          <a:xfrm>
            <a:off x="5286508" y="3773566"/>
            <a:ext cx="228825" cy="305574"/>
          </a:xfrm>
          <a:custGeom>
            <a:avLst/>
            <a:gdLst>
              <a:gd name="T0" fmla="*/ 52 w 68"/>
              <a:gd name="T1" fmla="*/ 42 h 91"/>
              <a:gd name="T2" fmla="*/ 55 w 68"/>
              <a:gd name="T3" fmla="*/ 32 h 91"/>
              <a:gd name="T4" fmla="*/ 55 w 68"/>
              <a:gd name="T5" fmla="*/ 19 h 91"/>
              <a:gd name="T6" fmla="*/ 34 w 68"/>
              <a:gd name="T7" fmla="*/ 0 h 91"/>
              <a:gd name="T8" fmla="*/ 13 w 68"/>
              <a:gd name="T9" fmla="*/ 19 h 91"/>
              <a:gd name="T10" fmla="*/ 13 w 68"/>
              <a:gd name="T11" fmla="*/ 32 h 91"/>
              <a:gd name="T12" fmla="*/ 16 w 68"/>
              <a:gd name="T13" fmla="*/ 42 h 91"/>
              <a:gd name="T14" fmla="*/ 0 w 68"/>
              <a:gd name="T15" fmla="*/ 71 h 91"/>
              <a:gd name="T16" fmla="*/ 0 w 68"/>
              <a:gd name="T17" fmla="*/ 79 h 91"/>
              <a:gd name="T18" fmla="*/ 34 w 68"/>
              <a:gd name="T19" fmla="*/ 91 h 91"/>
              <a:gd name="T20" fmla="*/ 68 w 68"/>
              <a:gd name="T21" fmla="*/ 79 h 91"/>
              <a:gd name="T22" fmla="*/ 68 w 68"/>
              <a:gd name="T23" fmla="*/ 71 h 91"/>
              <a:gd name="T24" fmla="*/ 52 w 68"/>
              <a:gd name="T25" fmla="*/ 42 h 91"/>
              <a:gd name="T26" fmla="*/ 37 w 68"/>
              <a:gd name="T27" fmla="*/ 54 h 91"/>
              <a:gd name="T28" fmla="*/ 37 w 68"/>
              <a:gd name="T29" fmla="*/ 83 h 91"/>
              <a:gd name="T30" fmla="*/ 30 w 68"/>
              <a:gd name="T31" fmla="*/ 83 h 91"/>
              <a:gd name="T32" fmla="*/ 30 w 68"/>
              <a:gd name="T33" fmla="*/ 54 h 91"/>
              <a:gd name="T34" fmla="*/ 28 w 68"/>
              <a:gd name="T35" fmla="*/ 50 h 91"/>
              <a:gd name="T36" fmla="*/ 34 w 68"/>
              <a:gd name="T37" fmla="*/ 51 h 91"/>
              <a:gd name="T38" fmla="*/ 39 w 68"/>
              <a:gd name="T39" fmla="*/ 50 h 91"/>
              <a:gd name="T40" fmla="*/ 37 w 68"/>
              <a:gd name="T41" fmla="*/ 54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68" h="91">
                <a:moveTo>
                  <a:pt x="52" y="42"/>
                </a:moveTo>
                <a:cubicBezTo>
                  <a:pt x="54" y="39"/>
                  <a:pt x="55" y="36"/>
                  <a:pt x="55" y="32"/>
                </a:cubicBezTo>
                <a:cubicBezTo>
                  <a:pt x="55" y="19"/>
                  <a:pt x="55" y="19"/>
                  <a:pt x="55" y="19"/>
                </a:cubicBezTo>
                <a:cubicBezTo>
                  <a:pt x="55" y="9"/>
                  <a:pt x="45" y="0"/>
                  <a:pt x="34" y="0"/>
                </a:cubicBezTo>
                <a:cubicBezTo>
                  <a:pt x="22" y="0"/>
                  <a:pt x="13" y="9"/>
                  <a:pt x="13" y="19"/>
                </a:cubicBezTo>
                <a:cubicBezTo>
                  <a:pt x="13" y="32"/>
                  <a:pt x="13" y="32"/>
                  <a:pt x="13" y="32"/>
                </a:cubicBezTo>
                <a:cubicBezTo>
                  <a:pt x="13" y="36"/>
                  <a:pt x="14" y="39"/>
                  <a:pt x="16" y="42"/>
                </a:cubicBezTo>
                <a:cubicBezTo>
                  <a:pt x="6" y="48"/>
                  <a:pt x="0" y="58"/>
                  <a:pt x="0" y="71"/>
                </a:cubicBezTo>
                <a:cubicBezTo>
                  <a:pt x="0" y="79"/>
                  <a:pt x="0" y="79"/>
                  <a:pt x="0" y="79"/>
                </a:cubicBezTo>
                <a:cubicBezTo>
                  <a:pt x="9" y="87"/>
                  <a:pt x="21" y="91"/>
                  <a:pt x="34" y="91"/>
                </a:cubicBezTo>
                <a:cubicBezTo>
                  <a:pt x="47" y="91"/>
                  <a:pt x="59" y="87"/>
                  <a:pt x="68" y="79"/>
                </a:cubicBezTo>
                <a:cubicBezTo>
                  <a:pt x="68" y="71"/>
                  <a:pt x="68" y="71"/>
                  <a:pt x="68" y="71"/>
                </a:cubicBezTo>
                <a:cubicBezTo>
                  <a:pt x="68" y="58"/>
                  <a:pt x="61" y="48"/>
                  <a:pt x="52" y="42"/>
                </a:cubicBezTo>
                <a:close/>
                <a:moveTo>
                  <a:pt x="37" y="54"/>
                </a:moveTo>
                <a:cubicBezTo>
                  <a:pt x="37" y="83"/>
                  <a:pt x="37" y="83"/>
                  <a:pt x="37" y="83"/>
                </a:cubicBezTo>
                <a:cubicBezTo>
                  <a:pt x="30" y="83"/>
                  <a:pt x="30" y="83"/>
                  <a:pt x="30" y="83"/>
                </a:cubicBezTo>
                <a:cubicBezTo>
                  <a:pt x="30" y="54"/>
                  <a:pt x="30" y="54"/>
                  <a:pt x="30" y="54"/>
                </a:cubicBezTo>
                <a:cubicBezTo>
                  <a:pt x="29" y="53"/>
                  <a:pt x="28" y="52"/>
                  <a:pt x="28" y="50"/>
                </a:cubicBezTo>
                <a:cubicBezTo>
                  <a:pt x="30" y="51"/>
                  <a:pt x="32" y="51"/>
                  <a:pt x="34" y="51"/>
                </a:cubicBezTo>
                <a:cubicBezTo>
                  <a:pt x="36" y="51"/>
                  <a:pt x="38" y="51"/>
                  <a:pt x="39" y="50"/>
                </a:cubicBezTo>
                <a:cubicBezTo>
                  <a:pt x="39" y="52"/>
                  <a:pt x="38" y="53"/>
                  <a:pt x="37" y="5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6" name="Freeform 94"/>
          <p:cNvSpPr>
            <a:spLocks noEditPoints="1"/>
          </p:cNvSpPr>
          <p:nvPr/>
        </p:nvSpPr>
        <p:spPr bwMode="auto">
          <a:xfrm>
            <a:off x="2325999" y="5540206"/>
            <a:ext cx="346790" cy="325472"/>
          </a:xfrm>
          <a:custGeom>
            <a:avLst/>
            <a:gdLst>
              <a:gd name="T0" fmla="*/ 82 w 103"/>
              <a:gd name="T1" fmla="*/ 7 h 97"/>
              <a:gd name="T2" fmla="*/ 73 w 103"/>
              <a:gd name="T3" fmla="*/ 24 h 97"/>
              <a:gd name="T4" fmla="*/ 72 w 103"/>
              <a:gd name="T5" fmla="*/ 23 h 97"/>
              <a:gd name="T6" fmla="*/ 35 w 103"/>
              <a:gd name="T7" fmla="*/ 23 h 97"/>
              <a:gd name="T8" fmla="*/ 5 w 103"/>
              <a:gd name="T9" fmla="*/ 71 h 97"/>
              <a:gd name="T10" fmla="*/ 44 w 103"/>
              <a:gd name="T11" fmla="*/ 92 h 97"/>
              <a:gd name="T12" fmla="*/ 83 w 103"/>
              <a:gd name="T13" fmla="*/ 44 h 97"/>
              <a:gd name="T14" fmla="*/ 73 w 103"/>
              <a:gd name="T15" fmla="*/ 25 h 97"/>
              <a:gd name="T16" fmla="*/ 95 w 103"/>
              <a:gd name="T17" fmla="*/ 14 h 97"/>
              <a:gd name="T18" fmla="*/ 98 w 103"/>
              <a:gd name="T19" fmla="*/ 10 h 97"/>
              <a:gd name="T20" fmla="*/ 27 w 103"/>
              <a:gd name="T21" fmla="*/ 45 h 97"/>
              <a:gd name="T22" fmla="*/ 39 w 103"/>
              <a:gd name="T23" fmla="*/ 44 h 97"/>
              <a:gd name="T24" fmla="*/ 26 w 103"/>
              <a:gd name="T25" fmla="*/ 57 h 97"/>
              <a:gd name="T26" fmla="*/ 43 w 103"/>
              <a:gd name="T27" fmla="*/ 78 h 97"/>
              <a:gd name="T28" fmla="*/ 32 w 103"/>
              <a:gd name="T29" fmla="*/ 69 h 97"/>
              <a:gd name="T30" fmla="*/ 44 w 103"/>
              <a:gd name="T31" fmla="*/ 67 h 97"/>
              <a:gd name="T32" fmla="*/ 42 w 103"/>
              <a:gd name="T33" fmla="*/ 61 h 97"/>
              <a:gd name="T34" fmla="*/ 17 w 103"/>
              <a:gd name="T35" fmla="*/ 67 h 97"/>
              <a:gd name="T36" fmla="*/ 40 w 103"/>
              <a:gd name="T37" fmla="*/ 59 h 97"/>
              <a:gd name="T38" fmla="*/ 42 w 103"/>
              <a:gd name="T39" fmla="*/ 61 h 97"/>
              <a:gd name="T40" fmla="*/ 59 w 103"/>
              <a:gd name="T41" fmla="*/ 38 h 97"/>
              <a:gd name="T42" fmla="*/ 67 w 103"/>
              <a:gd name="T43" fmla="*/ 30 h 97"/>
              <a:gd name="T44" fmla="*/ 96 w 103"/>
              <a:gd name="T45" fmla="*/ 11 h 97"/>
              <a:gd name="T46" fmla="*/ 94 w 103"/>
              <a:gd name="T47" fmla="*/ 13 h 97"/>
              <a:gd name="T48" fmla="*/ 77 w 103"/>
              <a:gd name="T49" fmla="*/ 15 h 97"/>
              <a:gd name="T50" fmla="*/ 88 w 103"/>
              <a:gd name="T51" fmla="*/ 4 h 97"/>
              <a:gd name="T52" fmla="*/ 35 w 103"/>
              <a:gd name="T53" fmla="*/ 71 h 97"/>
              <a:gd name="T54" fmla="*/ 40 w 103"/>
              <a:gd name="T55" fmla="*/ 76 h 97"/>
              <a:gd name="T56" fmla="*/ 43 w 103"/>
              <a:gd name="T57" fmla="*/ 69 h 97"/>
              <a:gd name="T58" fmla="*/ 35 w 103"/>
              <a:gd name="T59" fmla="*/ 53 h 97"/>
              <a:gd name="T60" fmla="*/ 37 w 103"/>
              <a:gd name="T61" fmla="*/ 45 h 97"/>
              <a:gd name="T62" fmla="*/ 28 w 103"/>
              <a:gd name="T63" fmla="*/ 55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03" h="97">
                <a:moveTo>
                  <a:pt x="88" y="3"/>
                </a:moveTo>
                <a:cubicBezTo>
                  <a:pt x="85" y="5"/>
                  <a:pt x="84" y="5"/>
                  <a:pt x="82" y="7"/>
                </a:cubicBezTo>
                <a:cubicBezTo>
                  <a:pt x="80" y="10"/>
                  <a:pt x="77" y="12"/>
                  <a:pt x="76" y="14"/>
                </a:cubicBezTo>
                <a:cubicBezTo>
                  <a:pt x="74" y="18"/>
                  <a:pt x="73" y="21"/>
                  <a:pt x="73" y="24"/>
                </a:cubicBezTo>
                <a:cubicBezTo>
                  <a:pt x="73" y="24"/>
                  <a:pt x="73" y="24"/>
                  <a:pt x="73" y="24"/>
                </a:cubicBezTo>
                <a:cubicBezTo>
                  <a:pt x="72" y="23"/>
                  <a:pt x="72" y="23"/>
                  <a:pt x="72" y="23"/>
                </a:cubicBezTo>
                <a:cubicBezTo>
                  <a:pt x="67" y="18"/>
                  <a:pt x="59" y="15"/>
                  <a:pt x="53" y="15"/>
                </a:cubicBezTo>
                <a:cubicBezTo>
                  <a:pt x="48" y="15"/>
                  <a:pt x="39" y="19"/>
                  <a:pt x="35" y="23"/>
                </a:cubicBezTo>
                <a:cubicBezTo>
                  <a:pt x="5" y="53"/>
                  <a:pt x="5" y="53"/>
                  <a:pt x="5" y="53"/>
                </a:cubicBezTo>
                <a:cubicBezTo>
                  <a:pt x="0" y="58"/>
                  <a:pt x="0" y="66"/>
                  <a:pt x="5" y="71"/>
                </a:cubicBezTo>
                <a:cubicBezTo>
                  <a:pt x="27" y="92"/>
                  <a:pt x="27" y="92"/>
                  <a:pt x="27" y="92"/>
                </a:cubicBezTo>
                <a:cubicBezTo>
                  <a:pt x="31" y="97"/>
                  <a:pt x="39" y="97"/>
                  <a:pt x="44" y="92"/>
                </a:cubicBezTo>
                <a:cubicBezTo>
                  <a:pt x="74" y="62"/>
                  <a:pt x="74" y="62"/>
                  <a:pt x="74" y="62"/>
                </a:cubicBezTo>
                <a:cubicBezTo>
                  <a:pt x="79" y="58"/>
                  <a:pt x="82" y="49"/>
                  <a:pt x="83" y="44"/>
                </a:cubicBezTo>
                <a:cubicBezTo>
                  <a:pt x="83" y="38"/>
                  <a:pt x="79" y="30"/>
                  <a:pt x="74" y="25"/>
                </a:cubicBezTo>
                <a:cubicBezTo>
                  <a:pt x="73" y="25"/>
                  <a:pt x="73" y="25"/>
                  <a:pt x="73" y="25"/>
                </a:cubicBezTo>
                <a:cubicBezTo>
                  <a:pt x="73" y="25"/>
                  <a:pt x="73" y="25"/>
                  <a:pt x="73" y="25"/>
                </a:cubicBezTo>
                <a:cubicBezTo>
                  <a:pt x="81" y="23"/>
                  <a:pt x="89" y="19"/>
                  <a:pt x="95" y="14"/>
                </a:cubicBezTo>
                <a:cubicBezTo>
                  <a:pt x="95" y="13"/>
                  <a:pt x="95" y="13"/>
                  <a:pt x="95" y="13"/>
                </a:cubicBezTo>
                <a:cubicBezTo>
                  <a:pt x="96" y="12"/>
                  <a:pt x="97" y="12"/>
                  <a:pt x="98" y="10"/>
                </a:cubicBezTo>
                <a:cubicBezTo>
                  <a:pt x="103" y="3"/>
                  <a:pt x="94" y="0"/>
                  <a:pt x="88" y="3"/>
                </a:cubicBezTo>
                <a:close/>
                <a:moveTo>
                  <a:pt x="27" y="45"/>
                </a:moveTo>
                <a:cubicBezTo>
                  <a:pt x="32" y="41"/>
                  <a:pt x="32" y="41"/>
                  <a:pt x="32" y="41"/>
                </a:cubicBezTo>
                <a:cubicBezTo>
                  <a:pt x="36" y="42"/>
                  <a:pt x="39" y="44"/>
                  <a:pt x="39" y="44"/>
                </a:cubicBezTo>
                <a:cubicBezTo>
                  <a:pt x="42" y="47"/>
                  <a:pt x="42" y="51"/>
                  <a:pt x="38" y="55"/>
                </a:cubicBezTo>
                <a:cubicBezTo>
                  <a:pt x="33" y="60"/>
                  <a:pt x="29" y="60"/>
                  <a:pt x="26" y="57"/>
                </a:cubicBezTo>
                <a:cubicBezTo>
                  <a:pt x="23" y="54"/>
                  <a:pt x="23" y="50"/>
                  <a:pt x="27" y="45"/>
                </a:cubicBezTo>
                <a:close/>
                <a:moveTo>
                  <a:pt x="43" y="78"/>
                </a:moveTo>
                <a:cubicBezTo>
                  <a:pt x="38" y="83"/>
                  <a:pt x="34" y="83"/>
                  <a:pt x="31" y="80"/>
                </a:cubicBezTo>
                <a:cubicBezTo>
                  <a:pt x="28" y="77"/>
                  <a:pt x="28" y="73"/>
                  <a:pt x="32" y="69"/>
                </a:cubicBezTo>
                <a:cubicBezTo>
                  <a:pt x="37" y="64"/>
                  <a:pt x="37" y="64"/>
                  <a:pt x="37" y="64"/>
                </a:cubicBezTo>
                <a:cubicBezTo>
                  <a:pt x="41" y="66"/>
                  <a:pt x="44" y="67"/>
                  <a:pt x="44" y="67"/>
                </a:cubicBezTo>
                <a:cubicBezTo>
                  <a:pt x="47" y="70"/>
                  <a:pt x="47" y="74"/>
                  <a:pt x="43" y="78"/>
                </a:cubicBezTo>
                <a:close/>
                <a:moveTo>
                  <a:pt x="42" y="61"/>
                </a:moveTo>
                <a:cubicBezTo>
                  <a:pt x="30" y="64"/>
                  <a:pt x="30" y="64"/>
                  <a:pt x="30" y="64"/>
                </a:cubicBezTo>
                <a:cubicBezTo>
                  <a:pt x="24" y="66"/>
                  <a:pt x="18" y="67"/>
                  <a:pt x="17" y="67"/>
                </a:cubicBezTo>
                <a:cubicBezTo>
                  <a:pt x="17" y="66"/>
                  <a:pt x="22" y="64"/>
                  <a:pt x="28" y="63"/>
                </a:cubicBezTo>
                <a:cubicBezTo>
                  <a:pt x="40" y="59"/>
                  <a:pt x="40" y="59"/>
                  <a:pt x="40" y="59"/>
                </a:cubicBezTo>
                <a:cubicBezTo>
                  <a:pt x="46" y="58"/>
                  <a:pt x="52" y="57"/>
                  <a:pt x="53" y="57"/>
                </a:cubicBezTo>
                <a:cubicBezTo>
                  <a:pt x="53" y="58"/>
                  <a:pt x="48" y="59"/>
                  <a:pt x="42" y="61"/>
                </a:cubicBezTo>
                <a:close/>
                <a:moveTo>
                  <a:pt x="67" y="38"/>
                </a:moveTo>
                <a:cubicBezTo>
                  <a:pt x="65" y="40"/>
                  <a:pt x="61" y="40"/>
                  <a:pt x="59" y="38"/>
                </a:cubicBezTo>
                <a:cubicBezTo>
                  <a:pt x="57" y="36"/>
                  <a:pt x="57" y="32"/>
                  <a:pt x="59" y="30"/>
                </a:cubicBezTo>
                <a:cubicBezTo>
                  <a:pt x="61" y="28"/>
                  <a:pt x="65" y="28"/>
                  <a:pt x="67" y="30"/>
                </a:cubicBezTo>
                <a:cubicBezTo>
                  <a:pt x="69" y="32"/>
                  <a:pt x="69" y="36"/>
                  <a:pt x="67" y="38"/>
                </a:cubicBezTo>
                <a:close/>
                <a:moveTo>
                  <a:pt x="96" y="11"/>
                </a:moveTo>
                <a:cubicBezTo>
                  <a:pt x="95" y="12"/>
                  <a:pt x="95" y="12"/>
                  <a:pt x="95" y="12"/>
                </a:cubicBezTo>
                <a:cubicBezTo>
                  <a:pt x="94" y="13"/>
                  <a:pt x="94" y="13"/>
                  <a:pt x="94" y="13"/>
                </a:cubicBezTo>
                <a:cubicBezTo>
                  <a:pt x="89" y="18"/>
                  <a:pt x="81" y="22"/>
                  <a:pt x="74" y="24"/>
                </a:cubicBezTo>
                <a:cubicBezTo>
                  <a:pt x="74" y="21"/>
                  <a:pt x="75" y="18"/>
                  <a:pt x="77" y="15"/>
                </a:cubicBezTo>
                <a:cubicBezTo>
                  <a:pt x="78" y="13"/>
                  <a:pt x="80" y="10"/>
                  <a:pt x="83" y="8"/>
                </a:cubicBezTo>
                <a:cubicBezTo>
                  <a:pt x="85" y="6"/>
                  <a:pt x="86" y="5"/>
                  <a:pt x="88" y="4"/>
                </a:cubicBezTo>
                <a:cubicBezTo>
                  <a:pt x="97" y="0"/>
                  <a:pt x="101" y="4"/>
                  <a:pt x="96" y="11"/>
                </a:cubicBezTo>
                <a:close/>
                <a:moveTo>
                  <a:pt x="35" y="71"/>
                </a:moveTo>
                <a:cubicBezTo>
                  <a:pt x="32" y="73"/>
                  <a:pt x="31" y="77"/>
                  <a:pt x="33" y="78"/>
                </a:cubicBezTo>
                <a:cubicBezTo>
                  <a:pt x="35" y="80"/>
                  <a:pt x="38" y="79"/>
                  <a:pt x="40" y="76"/>
                </a:cubicBezTo>
                <a:cubicBezTo>
                  <a:pt x="43" y="74"/>
                  <a:pt x="43" y="74"/>
                  <a:pt x="43" y="74"/>
                </a:cubicBezTo>
                <a:cubicBezTo>
                  <a:pt x="43" y="71"/>
                  <a:pt x="43" y="69"/>
                  <a:pt x="43" y="69"/>
                </a:cubicBezTo>
                <a:cubicBezTo>
                  <a:pt x="41" y="67"/>
                  <a:pt x="38" y="68"/>
                  <a:pt x="35" y="71"/>
                </a:cubicBezTo>
                <a:close/>
                <a:moveTo>
                  <a:pt x="35" y="53"/>
                </a:moveTo>
                <a:cubicBezTo>
                  <a:pt x="38" y="50"/>
                  <a:pt x="38" y="50"/>
                  <a:pt x="38" y="50"/>
                </a:cubicBezTo>
                <a:cubicBezTo>
                  <a:pt x="38" y="48"/>
                  <a:pt x="37" y="45"/>
                  <a:pt x="37" y="45"/>
                </a:cubicBezTo>
                <a:cubicBezTo>
                  <a:pt x="36" y="44"/>
                  <a:pt x="32" y="45"/>
                  <a:pt x="30" y="48"/>
                </a:cubicBezTo>
                <a:cubicBezTo>
                  <a:pt x="27" y="50"/>
                  <a:pt x="26" y="53"/>
                  <a:pt x="28" y="55"/>
                </a:cubicBezTo>
                <a:cubicBezTo>
                  <a:pt x="29" y="57"/>
                  <a:pt x="32" y="56"/>
                  <a:pt x="35" y="5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1521560" y="5990750"/>
            <a:ext cx="279991" cy="268620"/>
            <a:chOff x="1521560" y="6009800"/>
            <a:chExt cx="279991" cy="268620"/>
          </a:xfrm>
        </p:grpSpPr>
        <p:sp>
          <p:nvSpPr>
            <p:cNvPr id="227" name="Freeform 95"/>
            <p:cNvSpPr>
              <a:spLocks/>
            </p:cNvSpPr>
            <p:nvPr/>
          </p:nvSpPr>
          <p:spPr bwMode="auto">
            <a:xfrm>
              <a:off x="1565619" y="6070914"/>
              <a:ext cx="191872" cy="207506"/>
            </a:xfrm>
            <a:custGeom>
              <a:avLst/>
              <a:gdLst>
                <a:gd name="T0" fmla="*/ 0 w 57"/>
                <a:gd name="T1" fmla="*/ 26 h 62"/>
                <a:gd name="T2" fmla="*/ 0 w 57"/>
                <a:gd name="T3" fmla="*/ 59 h 62"/>
                <a:gd name="T4" fmla="*/ 2 w 57"/>
                <a:gd name="T5" fmla="*/ 62 h 62"/>
                <a:gd name="T6" fmla="*/ 4 w 57"/>
                <a:gd name="T7" fmla="*/ 62 h 62"/>
                <a:gd name="T8" fmla="*/ 19 w 57"/>
                <a:gd name="T9" fmla="*/ 62 h 62"/>
                <a:gd name="T10" fmla="*/ 21 w 57"/>
                <a:gd name="T11" fmla="*/ 62 h 62"/>
                <a:gd name="T12" fmla="*/ 21 w 57"/>
                <a:gd name="T13" fmla="*/ 61 h 62"/>
                <a:gd name="T14" fmla="*/ 21 w 57"/>
                <a:gd name="T15" fmla="*/ 45 h 62"/>
                <a:gd name="T16" fmla="*/ 36 w 57"/>
                <a:gd name="T17" fmla="*/ 45 h 62"/>
                <a:gd name="T18" fmla="*/ 36 w 57"/>
                <a:gd name="T19" fmla="*/ 61 h 62"/>
                <a:gd name="T20" fmla="*/ 37 w 57"/>
                <a:gd name="T21" fmla="*/ 62 h 62"/>
                <a:gd name="T22" fmla="*/ 38 w 57"/>
                <a:gd name="T23" fmla="*/ 62 h 62"/>
                <a:gd name="T24" fmla="*/ 53 w 57"/>
                <a:gd name="T25" fmla="*/ 62 h 62"/>
                <a:gd name="T26" fmla="*/ 56 w 57"/>
                <a:gd name="T27" fmla="*/ 62 h 62"/>
                <a:gd name="T28" fmla="*/ 57 w 57"/>
                <a:gd name="T29" fmla="*/ 59 h 62"/>
                <a:gd name="T30" fmla="*/ 57 w 57"/>
                <a:gd name="T31" fmla="*/ 26 h 62"/>
                <a:gd name="T32" fmla="*/ 29 w 57"/>
                <a:gd name="T33" fmla="*/ 0 h 62"/>
                <a:gd name="T34" fmla="*/ 0 w 57"/>
                <a:gd name="T35" fmla="*/ 26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7" h="62">
                  <a:moveTo>
                    <a:pt x="0" y="26"/>
                  </a:moveTo>
                  <a:cubicBezTo>
                    <a:pt x="0" y="59"/>
                    <a:pt x="0" y="59"/>
                    <a:pt x="0" y="59"/>
                  </a:cubicBezTo>
                  <a:cubicBezTo>
                    <a:pt x="0" y="61"/>
                    <a:pt x="1" y="62"/>
                    <a:pt x="2" y="62"/>
                  </a:cubicBezTo>
                  <a:cubicBezTo>
                    <a:pt x="3" y="62"/>
                    <a:pt x="3" y="62"/>
                    <a:pt x="4" y="62"/>
                  </a:cubicBezTo>
                  <a:cubicBezTo>
                    <a:pt x="19" y="62"/>
                    <a:pt x="19" y="62"/>
                    <a:pt x="19" y="62"/>
                  </a:cubicBezTo>
                  <a:cubicBezTo>
                    <a:pt x="20" y="62"/>
                    <a:pt x="20" y="62"/>
                    <a:pt x="21" y="62"/>
                  </a:cubicBezTo>
                  <a:cubicBezTo>
                    <a:pt x="21" y="62"/>
                    <a:pt x="21" y="61"/>
                    <a:pt x="21" y="61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36" y="45"/>
                    <a:pt x="36" y="45"/>
                    <a:pt x="36" y="45"/>
                  </a:cubicBezTo>
                  <a:cubicBezTo>
                    <a:pt x="36" y="61"/>
                    <a:pt x="36" y="61"/>
                    <a:pt x="36" y="61"/>
                  </a:cubicBezTo>
                  <a:cubicBezTo>
                    <a:pt x="36" y="61"/>
                    <a:pt x="36" y="62"/>
                    <a:pt x="37" y="62"/>
                  </a:cubicBezTo>
                  <a:cubicBezTo>
                    <a:pt x="37" y="62"/>
                    <a:pt x="38" y="62"/>
                    <a:pt x="38" y="62"/>
                  </a:cubicBezTo>
                  <a:cubicBezTo>
                    <a:pt x="53" y="62"/>
                    <a:pt x="53" y="62"/>
                    <a:pt x="53" y="62"/>
                  </a:cubicBezTo>
                  <a:cubicBezTo>
                    <a:pt x="54" y="62"/>
                    <a:pt x="55" y="62"/>
                    <a:pt x="56" y="62"/>
                  </a:cubicBezTo>
                  <a:cubicBezTo>
                    <a:pt x="56" y="62"/>
                    <a:pt x="57" y="61"/>
                    <a:pt x="57" y="59"/>
                  </a:cubicBezTo>
                  <a:cubicBezTo>
                    <a:pt x="57" y="26"/>
                    <a:pt x="57" y="26"/>
                    <a:pt x="57" y="26"/>
                  </a:cubicBezTo>
                  <a:cubicBezTo>
                    <a:pt x="29" y="0"/>
                    <a:pt x="29" y="0"/>
                    <a:pt x="29" y="0"/>
                  </a:cubicBezTo>
                  <a:lnTo>
                    <a:pt x="0" y="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" name="Freeform 96"/>
            <p:cNvSpPr>
              <a:spLocks/>
            </p:cNvSpPr>
            <p:nvPr/>
          </p:nvSpPr>
          <p:spPr bwMode="auto">
            <a:xfrm>
              <a:off x="1521560" y="6009800"/>
              <a:ext cx="279991" cy="150655"/>
            </a:xfrm>
            <a:custGeom>
              <a:avLst/>
              <a:gdLst>
                <a:gd name="T0" fmla="*/ 81 w 83"/>
                <a:gd name="T1" fmla="*/ 35 h 45"/>
                <a:gd name="T2" fmla="*/ 45 w 83"/>
                <a:gd name="T3" fmla="*/ 2 h 45"/>
                <a:gd name="T4" fmla="*/ 38 w 83"/>
                <a:gd name="T5" fmla="*/ 2 h 45"/>
                <a:gd name="T6" fmla="*/ 2 w 83"/>
                <a:gd name="T7" fmla="*/ 35 h 45"/>
                <a:gd name="T8" fmla="*/ 2 w 83"/>
                <a:gd name="T9" fmla="*/ 43 h 45"/>
                <a:gd name="T10" fmla="*/ 2 w 83"/>
                <a:gd name="T11" fmla="*/ 43 h 45"/>
                <a:gd name="T12" fmla="*/ 6 w 83"/>
                <a:gd name="T13" fmla="*/ 44 h 45"/>
                <a:gd name="T14" fmla="*/ 10 w 83"/>
                <a:gd name="T15" fmla="*/ 43 h 45"/>
                <a:gd name="T16" fmla="*/ 42 w 83"/>
                <a:gd name="T17" fmla="*/ 13 h 45"/>
                <a:gd name="T18" fmla="*/ 74 w 83"/>
                <a:gd name="T19" fmla="*/ 43 h 45"/>
                <a:gd name="T20" fmla="*/ 81 w 83"/>
                <a:gd name="T21" fmla="*/ 43 h 45"/>
                <a:gd name="T22" fmla="*/ 81 w 83"/>
                <a:gd name="T23" fmla="*/ 3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3" h="45">
                  <a:moveTo>
                    <a:pt x="81" y="35"/>
                  </a:moveTo>
                  <a:cubicBezTo>
                    <a:pt x="45" y="2"/>
                    <a:pt x="45" y="2"/>
                    <a:pt x="45" y="2"/>
                  </a:cubicBezTo>
                  <a:cubicBezTo>
                    <a:pt x="43" y="0"/>
                    <a:pt x="40" y="0"/>
                    <a:pt x="38" y="2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0" y="37"/>
                    <a:pt x="0" y="40"/>
                    <a:pt x="2" y="43"/>
                  </a:cubicBezTo>
                  <a:cubicBezTo>
                    <a:pt x="2" y="43"/>
                    <a:pt x="2" y="43"/>
                    <a:pt x="2" y="43"/>
                  </a:cubicBezTo>
                  <a:cubicBezTo>
                    <a:pt x="3" y="44"/>
                    <a:pt x="5" y="44"/>
                    <a:pt x="6" y="44"/>
                  </a:cubicBezTo>
                  <a:cubicBezTo>
                    <a:pt x="7" y="44"/>
                    <a:pt x="9" y="44"/>
                    <a:pt x="10" y="43"/>
                  </a:cubicBezTo>
                  <a:cubicBezTo>
                    <a:pt x="42" y="13"/>
                    <a:pt x="42" y="13"/>
                    <a:pt x="42" y="1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6" y="45"/>
                    <a:pt x="79" y="45"/>
                    <a:pt x="81" y="43"/>
                  </a:cubicBezTo>
                  <a:cubicBezTo>
                    <a:pt x="83" y="40"/>
                    <a:pt x="83" y="37"/>
                    <a:pt x="81" y="3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29" name="Freeform 97"/>
          <p:cNvSpPr>
            <a:spLocks noEditPoints="1"/>
          </p:cNvSpPr>
          <p:nvPr/>
        </p:nvSpPr>
        <p:spPr bwMode="auto">
          <a:xfrm>
            <a:off x="3147494" y="5990750"/>
            <a:ext cx="261514" cy="255829"/>
          </a:xfrm>
          <a:custGeom>
            <a:avLst/>
            <a:gdLst>
              <a:gd name="T0" fmla="*/ 18 w 78"/>
              <a:gd name="T1" fmla="*/ 38 h 76"/>
              <a:gd name="T2" fmla="*/ 24 w 78"/>
              <a:gd name="T3" fmla="*/ 44 h 76"/>
              <a:gd name="T4" fmla="*/ 58 w 78"/>
              <a:gd name="T5" fmla="*/ 75 h 76"/>
              <a:gd name="T6" fmla="*/ 59 w 78"/>
              <a:gd name="T7" fmla="*/ 76 h 76"/>
              <a:gd name="T8" fmla="*/ 65 w 78"/>
              <a:gd name="T9" fmla="*/ 64 h 76"/>
              <a:gd name="T10" fmla="*/ 78 w 78"/>
              <a:gd name="T11" fmla="*/ 57 h 76"/>
              <a:gd name="T12" fmla="*/ 77 w 78"/>
              <a:gd name="T13" fmla="*/ 55 h 76"/>
              <a:gd name="T14" fmla="*/ 61 w 78"/>
              <a:gd name="T15" fmla="*/ 38 h 76"/>
              <a:gd name="T16" fmla="*/ 63 w 78"/>
              <a:gd name="T17" fmla="*/ 37 h 76"/>
              <a:gd name="T18" fmla="*/ 63 w 78"/>
              <a:gd name="T19" fmla="*/ 37 h 76"/>
              <a:gd name="T20" fmla="*/ 63 w 78"/>
              <a:gd name="T21" fmla="*/ 31 h 76"/>
              <a:gd name="T22" fmla="*/ 34 w 78"/>
              <a:gd name="T23" fmla="*/ 3 h 76"/>
              <a:gd name="T24" fmla="*/ 34 w 78"/>
              <a:gd name="T25" fmla="*/ 3 h 76"/>
              <a:gd name="T26" fmla="*/ 29 w 78"/>
              <a:gd name="T27" fmla="*/ 3 h 76"/>
              <a:gd name="T28" fmla="*/ 26 w 78"/>
              <a:gd name="T29" fmla="*/ 5 h 76"/>
              <a:gd name="T30" fmla="*/ 26 w 78"/>
              <a:gd name="T31" fmla="*/ 5 h 76"/>
              <a:gd name="T32" fmla="*/ 26 w 78"/>
              <a:gd name="T33" fmla="*/ 6 h 76"/>
              <a:gd name="T34" fmla="*/ 16 w 78"/>
              <a:gd name="T35" fmla="*/ 1 h 76"/>
              <a:gd name="T36" fmla="*/ 3 w 78"/>
              <a:gd name="T37" fmla="*/ 15 h 76"/>
              <a:gd name="T38" fmla="*/ 18 w 78"/>
              <a:gd name="T39" fmla="*/ 38 h 76"/>
              <a:gd name="T40" fmla="*/ 28 w 78"/>
              <a:gd name="T41" fmla="*/ 5 h 76"/>
              <a:gd name="T42" fmla="*/ 28 w 78"/>
              <a:gd name="T43" fmla="*/ 5 h 76"/>
              <a:gd name="T44" fmla="*/ 28 w 78"/>
              <a:gd name="T45" fmla="*/ 5 h 76"/>
              <a:gd name="T46" fmla="*/ 29 w 78"/>
              <a:gd name="T47" fmla="*/ 5 h 76"/>
              <a:gd name="T48" fmla="*/ 28 w 78"/>
              <a:gd name="T49" fmla="*/ 5 h 76"/>
              <a:gd name="T50" fmla="*/ 29 w 78"/>
              <a:gd name="T51" fmla="*/ 5 h 76"/>
              <a:gd name="T52" fmla="*/ 59 w 78"/>
              <a:gd name="T53" fmla="*/ 36 h 76"/>
              <a:gd name="T54" fmla="*/ 46 w 78"/>
              <a:gd name="T55" fmla="*/ 22 h 76"/>
              <a:gd name="T56" fmla="*/ 40 w 78"/>
              <a:gd name="T57" fmla="*/ 16 h 76"/>
              <a:gd name="T58" fmla="*/ 29 w 78"/>
              <a:gd name="T59" fmla="*/ 8 h 76"/>
              <a:gd name="T60" fmla="*/ 31 w 78"/>
              <a:gd name="T61" fmla="*/ 5 h 76"/>
              <a:gd name="T62" fmla="*/ 32 w 78"/>
              <a:gd name="T63" fmla="*/ 5 h 76"/>
              <a:gd name="T64" fmla="*/ 32 w 78"/>
              <a:gd name="T65" fmla="*/ 5 h 76"/>
              <a:gd name="T66" fmla="*/ 61 w 78"/>
              <a:gd name="T67" fmla="*/ 34 h 76"/>
              <a:gd name="T68" fmla="*/ 61 w 78"/>
              <a:gd name="T69" fmla="*/ 34 h 76"/>
              <a:gd name="T70" fmla="*/ 61 w 78"/>
              <a:gd name="T71" fmla="*/ 34 h 76"/>
              <a:gd name="T72" fmla="*/ 59 w 78"/>
              <a:gd name="T73" fmla="*/ 36 h 76"/>
              <a:gd name="T74" fmla="*/ 31 w 78"/>
              <a:gd name="T75" fmla="*/ 45 h 76"/>
              <a:gd name="T76" fmla="*/ 32 w 78"/>
              <a:gd name="T77" fmla="*/ 44 h 76"/>
              <a:gd name="T78" fmla="*/ 34 w 78"/>
              <a:gd name="T79" fmla="*/ 45 h 76"/>
              <a:gd name="T80" fmla="*/ 56 w 78"/>
              <a:gd name="T81" fmla="*/ 64 h 76"/>
              <a:gd name="T82" fmla="*/ 57 w 78"/>
              <a:gd name="T83" fmla="*/ 66 h 76"/>
              <a:gd name="T84" fmla="*/ 56 w 78"/>
              <a:gd name="T85" fmla="*/ 67 h 76"/>
              <a:gd name="T86" fmla="*/ 54 w 78"/>
              <a:gd name="T87" fmla="*/ 66 h 76"/>
              <a:gd name="T88" fmla="*/ 32 w 78"/>
              <a:gd name="T89" fmla="*/ 47 h 76"/>
              <a:gd name="T90" fmla="*/ 31 w 78"/>
              <a:gd name="T91" fmla="*/ 45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78" h="76">
                <a:moveTo>
                  <a:pt x="18" y="38"/>
                </a:moveTo>
                <a:cubicBezTo>
                  <a:pt x="24" y="44"/>
                  <a:pt x="24" y="44"/>
                  <a:pt x="24" y="44"/>
                </a:cubicBezTo>
                <a:cubicBezTo>
                  <a:pt x="58" y="75"/>
                  <a:pt x="58" y="75"/>
                  <a:pt x="58" y="75"/>
                </a:cubicBezTo>
                <a:cubicBezTo>
                  <a:pt x="58" y="75"/>
                  <a:pt x="59" y="75"/>
                  <a:pt x="59" y="76"/>
                </a:cubicBezTo>
                <a:cubicBezTo>
                  <a:pt x="60" y="71"/>
                  <a:pt x="61" y="67"/>
                  <a:pt x="65" y="64"/>
                </a:cubicBezTo>
                <a:cubicBezTo>
                  <a:pt x="69" y="59"/>
                  <a:pt x="73" y="58"/>
                  <a:pt x="78" y="57"/>
                </a:cubicBezTo>
                <a:cubicBezTo>
                  <a:pt x="78" y="57"/>
                  <a:pt x="77" y="56"/>
                  <a:pt x="77" y="55"/>
                </a:cubicBezTo>
                <a:cubicBezTo>
                  <a:pt x="61" y="38"/>
                  <a:pt x="61" y="38"/>
                  <a:pt x="61" y="38"/>
                </a:cubicBezTo>
                <a:cubicBezTo>
                  <a:pt x="63" y="37"/>
                  <a:pt x="63" y="37"/>
                  <a:pt x="63" y="37"/>
                </a:cubicBezTo>
                <a:cubicBezTo>
                  <a:pt x="63" y="37"/>
                  <a:pt x="63" y="37"/>
                  <a:pt x="63" y="37"/>
                </a:cubicBezTo>
                <a:cubicBezTo>
                  <a:pt x="64" y="35"/>
                  <a:pt x="64" y="33"/>
                  <a:pt x="63" y="31"/>
                </a:cubicBezTo>
                <a:cubicBezTo>
                  <a:pt x="34" y="3"/>
                  <a:pt x="34" y="3"/>
                  <a:pt x="34" y="3"/>
                </a:cubicBezTo>
                <a:cubicBezTo>
                  <a:pt x="34" y="3"/>
                  <a:pt x="34" y="3"/>
                  <a:pt x="34" y="3"/>
                </a:cubicBezTo>
                <a:cubicBezTo>
                  <a:pt x="33" y="1"/>
                  <a:pt x="31" y="1"/>
                  <a:pt x="29" y="3"/>
                </a:cubicBezTo>
                <a:cubicBezTo>
                  <a:pt x="26" y="5"/>
                  <a:pt x="26" y="5"/>
                  <a:pt x="26" y="5"/>
                </a:cubicBezTo>
                <a:cubicBezTo>
                  <a:pt x="26" y="5"/>
                  <a:pt x="26" y="5"/>
                  <a:pt x="26" y="5"/>
                </a:cubicBezTo>
                <a:cubicBezTo>
                  <a:pt x="26" y="6"/>
                  <a:pt x="26" y="6"/>
                  <a:pt x="26" y="6"/>
                </a:cubicBezTo>
                <a:cubicBezTo>
                  <a:pt x="22" y="3"/>
                  <a:pt x="17" y="0"/>
                  <a:pt x="16" y="1"/>
                </a:cubicBezTo>
                <a:cubicBezTo>
                  <a:pt x="3" y="15"/>
                  <a:pt x="3" y="15"/>
                  <a:pt x="3" y="15"/>
                </a:cubicBezTo>
                <a:cubicBezTo>
                  <a:pt x="0" y="17"/>
                  <a:pt x="16" y="36"/>
                  <a:pt x="18" y="38"/>
                </a:cubicBezTo>
                <a:close/>
                <a:moveTo>
                  <a:pt x="28" y="5"/>
                </a:moveTo>
                <a:cubicBezTo>
                  <a:pt x="28" y="5"/>
                  <a:pt x="28" y="5"/>
                  <a:pt x="28" y="5"/>
                </a:cubicBezTo>
                <a:cubicBezTo>
                  <a:pt x="28" y="5"/>
                  <a:pt x="28" y="5"/>
                  <a:pt x="28" y="5"/>
                </a:cubicBezTo>
                <a:close/>
                <a:moveTo>
                  <a:pt x="29" y="5"/>
                </a:moveTo>
                <a:cubicBezTo>
                  <a:pt x="28" y="5"/>
                  <a:pt x="28" y="5"/>
                  <a:pt x="28" y="5"/>
                </a:cubicBezTo>
                <a:lnTo>
                  <a:pt x="29" y="5"/>
                </a:lnTo>
                <a:close/>
                <a:moveTo>
                  <a:pt x="59" y="36"/>
                </a:moveTo>
                <a:cubicBezTo>
                  <a:pt x="46" y="22"/>
                  <a:pt x="46" y="22"/>
                  <a:pt x="46" y="22"/>
                </a:cubicBezTo>
                <a:cubicBezTo>
                  <a:pt x="40" y="16"/>
                  <a:pt x="40" y="16"/>
                  <a:pt x="40" y="16"/>
                </a:cubicBezTo>
                <a:cubicBezTo>
                  <a:pt x="39" y="15"/>
                  <a:pt x="34" y="11"/>
                  <a:pt x="29" y="8"/>
                </a:cubicBezTo>
                <a:cubicBezTo>
                  <a:pt x="31" y="5"/>
                  <a:pt x="31" y="5"/>
                  <a:pt x="31" y="5"/>
                </a:cubicBezTo>
                <a:cubicBezTo>
                  <a:pt x="32" y="5"/>
                  <a:pt x="32" y="5"/>
                  <a:pt x="32" y="5"/>
                </a:cubicBezTo>
                <a:cubicBezTo>
                  <a:pt x="32" y="5"/>
                  <a:pt x="32" y="5"/>
                  <a:pt x="32" y="5"/>
                </a:cubicBezTo>
                <a:cubicBezTo>
                  <a:pt x="61" y="34"/>
                  <a:pt x="61" y="34"/>
                  <a:pt x="61" y="34"/>
                </a:cubicBezTo>
                <a:cubicBezTo>
                  <a:pt x="61" y="34"/>
                  <a:pt x="61" y="34"/>
                  <a:pt x="61" y="34"/>
                </a:cubicBezTo>
                <a:cubicBezTo>
                  <a:pt x="61" y="34"/>
                  <a:pt x="61" y="34"/>
                  <a:pt x="61" y="34"/>
                </a:cubicBezTo>
                <a:lnTo>
                  <a:pt x="59" y="36"/>
                </a:lnTo>
                <a:close/>
                <a:moveTo>
                  <a:pt x="31" y="45"/>
                </a:moveTo>
                <a:cubicBezTo>
                  <a:pt x="32" y="44"/>
                  <a:pt x="32" y="44"/>
                  <a:pt x="32" y="44"/>
                </a:cubicBezTo>
                <a:cubicBezTo>
                  <a:pt x="32" y="43"/>
                  <a:pt x="33" y="44"/>
                  <a:pt x="34" y="45"/>
                </a:cubicBezTo>
                <a:cubicBezTo>
                  <a:pt x="56" y="64"/>
                  <a:pt x="56" y="64"/>
                  <a:pt x="56" y="64"/>
                </a:cubicBezTo>
                <a:cubicBezTo>
                  <a:pt x="57" y="65"/>
                  <a:pt x="57" y="65"/>
                  <a:pt x="57" y="66"/>
                </a:cubicBezTo>
                <a:cubicBezTo>
                  <a:pt x="56" y="67"/>
                  <a:pt x="56" y="67"/>
                  <a:pt x="56" y="67"/>
                </a:cubicBezTo>
                <a:cubicBezTo>
                  <a:pt x="55" y="68"/>
                  <a:pt x="54" y="67"/>
                  <a:pt x="54" y="66"/>
                </a:cubicBezTo>
                <a:cubicBezTo>
                  <a:pt x="32" y="47"/>
                  <a:pt x="32" y="47"/>
                  <a:pt x="32" y="47"/>
                </a:cubicBezTo>
                <a:cubicBezTo>
                  <a:pt x="31" y="47"/>
                  <a:pt x="30" y="46"/>
                  <a:pt x="31" y="4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0" name="Freeform 98"/>
          <p:cNvSpPr>
            <a:spLocks noEditPoints="1"/>
          </p:cNvSpPr>
          <p:nvPr/>
        </p:nvSpPr>
        <p:spPr bwMode="auto">
          <a:xfrm>
            <a:off x="3352157" y="6192570"/>
            <a:ext cx="73906" cy="71064"/>
          </a:xfrm>
          <a:custGeom>
            <a:avLst/>
            <a:gdLst>
              <a:gd name="T0" fmla="*/ 0 w 22"/>
              <a:gd name="T1" fmla="*/ 16 h 21"/>
              <a:gd name="T2" fmla="*/ 2 w 22"/>
              <a:gd name="T3" fmla="*/ 16 h 21"/>
              <a:gd name="T4" fmla="*/ 3 w 22"/>
              <a:gd name="T5" fmla="*/ 16 h 21"/>
              <a:gd name="T6" fmla="*/ 16 w 22"/>
              <a:gd name="T7" fmla="*/ 20 h 21"/>
              <a:gd name="T8" fmla="*/ 21 w 22"/>
              <a:gd name="T9" fmla="*/ 14 h 21"/>
              <a:gd name="T10" fmla="*/ 17 w 22"/>
              <a:gd name="T11" fmla="*/ 1 h 21"/>
              <a:gd name="T12" fmla="*/ 16 w 22"/>
              <a:gd name="T13" fmla="*/ 1 h 21"/>
              <a:gd name="T14" fmla="*/ 16 w 22"/>
              <a:gd name="T15" fmla="*/ 0 h 21"/>
              <a:gd name="T16" fmla="*/ 5 w 22"/>
              <a:gd name="T17" fmla="*/ 5 h 21"/>
              <a:gd name="T18" fmla="*/ 0 w 22"/>
              <a:gd name="T19" fmla="*/ 16 h 21"/>
              <a:gd name="T20" fmla="*/ 5 w 22"/>
              <a:gd name="T21" fmla="*/ 14 h 21"/>
              <a:gd name="T22" fmla="*/ 5 w 22"/>
              <a:gd name="T23" fmla="*/ 13 h 21"/>
              <a:gd name="T24" fmla="*/ 6 w 22"/>
              <a:gd name="T25" fmla="*/ 13 h 21"/>
              <a:gd name="T26" fmla="*/ 14 w 22"/>
              <a:gd name="T27" fmla="*/ 17 h 21"/>
              <a:gd name="T28" fmla="*/ 15 w 22"/>
              <a:gd name="T29" fmla="*/ 17 h 21"/>
              <a:gd name="T30" fmla="*/ 15 w 22"/>
              <a:gd name="T31" fmla="*/ 18 h 21"/>
              <a:gd name="T32" fmla="*/ 14 w 22"/>
              <a:gd name="T33" fmla="*/ 18 h 21"/>
              <a:gd name="T34" fmla="*/ 5 w 22"/>
              <a:gd name="T35" fmla="*/ 14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2" h="21">
                <a:moveTo>
                  <a:pt x="0" y="16"/>
                </a:moveTo>
                <a:cubicBezTo>
                  <a:pt x="1" y="16"/>
                  <a:pt x="1" y="16"/>
                  <a:pt x="2" y="16"/>
                </a:cubicBezTo>
                <a:cubicBezTo>
                  <a:pt x="3" y="16"/>
                  <a:pt x="3" y="16"/>
                  <a:pt x="3" y="16"/>
                </a:cubicBezTo>
                <a:cubicBezTo>
                  <a:pt x="16" y="20"/>
                  <a:pt x="16" y="20"/>
                  <a:pt x="16" y="20"/>
                </a:cubicBezTo>
                <a:cubicBezTo>
                  <a:pt x="19" y="21"/>
                  <a:pt x="22" y="18"/>
                  <a:pt x="21" y="14"/>
                </a:cubicBezTo>
                <a:cubicBezTo>
                  <a:pt x="17" y="1"/>
                  <a:pt x="17" y="1"/>
                  <a:pt x="17" y="1"/>
                </a:cubicBezTo>
                <a:cubicBezTo>
                  <a:pt x="16" y="1"/>
                  <a:pt x="16" y="1"/>
                  <a:pt x="16" y="1"/>
                </a:cubicBezTo>
                <a:cubicBezTo>
                  <a:pt x="16" y="0"/>
                  <a:pt x="16" y="0"/>
                  <a:pt x="16" y="0"/>
                </a:cubicBezTo>
                <a:cubicBezTo>
                  <a:pt x="12" y="1"/>
                  <a:pt x="9" y="2"/>
                  <a:pt x="5" y="5"/>
                </a:cubicBezTo>
                <a:cubicBezTo>
                  <a:pt x="2" y="9"/>
                  <a:pt x="1" y="12"/>
                  <a:pt x="0" y="16"/>
                </a:cubicBezTo>
                <a:close/>
                <a:moveTo>
                  <a:pt x="5" y="14"/>
                </a:moveTo>
                <a:cubicBezTo>
                  <a:pt x="5" y="13"/>
                  <a:pt x="5" y="13"/>
                  <a:pt x="5" y="13"/>
                </a:cubicBezTo>
                <a:cubicBezTo>
                  <a:pt x="6" y="13"/>
                  <a:pt x="6" y="13"/>
                  <a:pt x="6" y="13"/>
                </a:cubicBezTo>
                <a:cubicBezTo>
                  <a:pt x="14" y="17"/>
                  <a:pt x="14" y="17"/>
                  <a:pt x="14" y="17"/>
                </a:cubicBezTo>
                <a:cubicBezTo>
                  <a:pt x="15" y="17"/>
                  <a:pt x="15" y="17"/>
                  <a:pt x="15" y="17"/>
                </a:cubicBezTo>
                <a:cubicBezTo>
                  <a:pt x="15" y="18"/>
                  <a:pt x="15" y="18"/>
                  <a:pt x="15" y="18"/>
                </a:cubicBezTo>
                <a:cubicBezTo>
                  <a:pt x="14" y="18"/>
                  <a:pt x="14" y="18"/>
                  <a:pt x="14" y="18"/>
                </a:cubicBezTo>
                <a:cubicBezTo>
                  <a:pt x="5" y="14"/>
                  <a:pt x="5" y="14"/>
                  <a:pt x="5" y="1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1" name="Freeform 99"/>
          <p:cNvSpPr>
            <a:spLocks/>
          </p:cNvSpPr>
          <p:nvPr/>
        </p:nvSpPr>
        <p:spPr bwMode="auto">
          <a:xfrm>
            <a:off x="3605144" y="5560104"/>
            <a:ext cx="261514" cy="258671"/>
          </a:xfrm>
          <a:custGeom>
            <a:avLst/>
            <a:gdLst>
              <a:gd name="T0" fmla="*/ 0 w 78"/>
              <a:gd name="T1" fmla="*/ 38 h 77"/>
              <a:gd name="T2" fmla="*/ 39 w 78"/>
              <a:gd name="T3" fmla="*/ 0 h 77"/>
              <a:gd name="T4" fmla="*/ 39 w 78"/>
              <a:gd name="T5" fmla="*/ 2 h 77"/>
              <a:gd name="T6" fmla="*/ 39 w 78"/>
              <a:gd name="T7" fmla="*/ 4 h 77"/>
              <a:gd name="T8" fmla="*/ 5 w 78"/>
              <a:gd name="T9" fmla="*/ 38 h 77"/>
              <a:gd name="T10" fmla="*/ 39 w 78"/>
              <a:gd name="T11" fmla="*/ 72 h 77"/>
              <a:gd name="T12" fmla="*/ 73 w 78"/>
              <a:gd name="T13" fmla="*/ 38 h 77"/>
              <a:gd name="T14" fmla="*/ 39 w 78"/>
              <a:gd name="T15" fmla="*/ 4 h 77"/>
              <a:gd name="T16" fmla="*/ 39 w 78"/>
              <a:gd name="T17" fmla="*/ 2 h 77"/>
              <a:gd name="T18" fmla="*/ 39 w 78"/>
              <a:gd name="T19" fmla="*/ 0 h 77"/>
              <a:gd name="T20" fmla="*/ 78 w 78"/>
              <a:gd name="T21" fmla="*/ 38 h 77"/>
              <a:gd name="T22" fmla="*/ 39 w 78"/>
              <a:gd name="T23" fmla="*/ 77 h 77"/>
              <a:gd name="T24" fmla="*/ 0 w 78"/>
              <a:gd name="T25" fmla="*/ 38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8" h="77">
                <a:moveTo>
                  <a:pt x="0" y="38"/>
                </a:moveTo>
                <a:cubicBezTo>
                  <a:pt x="0" y="17"/>
                  <a:pt x="18" y="0"/>
                  <a:pt x="39" y="0"/>
                </a:cubicBezTo>
                <a:cubicBezTo>
                  <a:pt x="39" y="2"/>
                  <a:pt x="39" y="2"/>
                  <a:pt x="39" y="2"/>
                </a:cubicBezTo>
                <a:cubicBezTo>
                  <a:pt x="39" y="4"/>
                  <a:pt x="39" y="4"/>
                  <a:pt x="39" y="4"/>
                </a:cubicBezTo>
                <a:cubicBezTo>
                  <a:pt x="20" y="4"/>
                  <a:pt x="5" y="20"/>
                  <a:pt x="5" y="38"/>
                </a:cubicBezTo>
                <a:cubicBezTo>
                  <a:pt x="5" y="57"/>
                  <a:pt x="20" y="72"/>
                  <a:pt x="39" y="72"/>
                </a:cubicBezTo>
                <a:cubicBezTo>
                  <a:pt x="58" y="72"/>
                  <a:pt x="73" y="57"/>
                  <a:pt x="73" y="38"/>
                </a:cubicBezTo>
                <a:cubicBezTo>
                  <a:pt x="73" y="20"/>
                  <a:pt x="58" y="4"/>
                  <a:pt x="39" y="4"/>
                </a:cubicBezTo>
                <a:cubicBezTo>
                  <a:pt x="39" y="2"/>
                  <a:pt x="39" y="2"/>
                  <a:pt x="39" y="2"/>
                </a:cubicBezTo>
                <a:cubicBezTo>
                  <a:pt x="39" y="0"/>
                  <a:pt x="39" y="0"/>
                  <a:pt x="39" y="0"/>
                </a:cubicBezTo>
                <a:cubicBezTo>
                  <a:pt x="60" y="0"/>
                  <a:pt x="78" y="17"/>
                  <a:pt x="78" y="38"/>
                </a:cubicBezTo>
                <a:cubicBezTo>
                  <a:pt x="78" y="60"/>
                  <a:pt x="60" y="77"/>
                  <a:pt x="39" y="77"/>
                </a:cubicBezTo>
                <a:cubicBezTo>
                  <a:pt x="18" y="77"/>
                  <a:pt x="0" y="60"/>
                  <a:pt x="0" y="3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2" name="Freeform 100"/>
          <p:cNvSpPr>
            <a:spLocks noEditPoints="1"/>
          </p:cNvSpPr>
          <p:nvPr/>
        </p:nvSpPr>
        <p:spPr bwMode="auto">
          <a:xfrm>
            <a:off x="3679050" y="5607006"/>
            <a:ext cx="123651" cy="171974"/>
          </a:xfrm>
          <a:custGeom>
            <a:avLst/>
            <a:gdLst>
              <a:gd name="T0" fmla="*/ 23 w 37"/>
              <a:gd name="T1" fmla="*/ 35 h 51"/>
              <a:gd name="T2" fmla="*/ 21 w 37"/>
              <a:gd name="T3" fmla="*/ 35 h 51"/>
              <a:gd name="T4" fmla="*/ 10 w 37"/>
              <a:gd name="T5" fmla="*/ 34 h 51"/>
              <a:gd name="T6" fmla="*/ 10 w 37"/>
              <a:gd name="T7" fmla="*/ 30 h 51"/>
              <a:gd name="T8" fmla="*/ 11 w 37"/>
              <a:gd name="T9" fmla="*/ 28 h 51"/>
              <a:gd name="T10" fmla="*/ 13 w 37"/>
              <a:gd name="T11" fmla="*/ 25 h 51"/>
              <a:gd name="T12" fmla="*/ 20 w 37"/>
              <a:gd name="T13" fmla="*/ 19 h 51"/>
              <a:gd name="T14" fmla="*/ 23 w 37"/>
              <a:gd name="T15" fmla="*/ 15 h 51"/>
              <a:gd name="T16" fmla="*/ 22 w 37"/>
              <a:gd name="T17" fmla="*/ 12 h 51"/>
              <a:gd name="T18" fmla="*/ 18 w 37"/>
              <a:gd name="T19" fmla="*/ 11 h 51"/>
              <a:gd name="T20" fmla="*/ 14 w 37"/>
              <a:gd name="T21" fmla="*/ 12 h 51"/>
              <a:gd name="T22" fmla="*/ 12 w 37"/>
              <a:gd name="T23" fmla="*/ 18 h 51"/>
              <a:gd name="T24" fmla="*/ 10 w 37"/>
              <a:gd name="T25" fmla="*/ 18 h 51"/>
              <a:gd name="T26" fmla="*/ 1 w 37"/>
              <a:gd name="T27" fmla="*/ 8 h 51"/>
              <a:gd name="T28" fmla="*/ 4 w 37"/>
              <a:gd name="T29" fmla="*/ 5 h 51"/>
              <a:gd name="T30" fmla="*/ 18 w 37"/>
              <a:gd name="T31" fmla="*/ 0 h 51"/>
              <a:gd name="T32" fmla="*/ 30 w 37"/>
              <a:gd name="T33" fmla="*/ 3 h 51"/>
              <a:gd name="T34" fmla="*/ 37 w 37"/>
              <a:gd name="T35" fmla="*/ 14 h 51"/>
              <a:gd name="T36" fmla="*/ 35 w 37"/>
              <a:gd name="T37" fmla="*/ 20 h 51"/>
              <a:gd name="T38" fmla="*/ 28 w 37"/>
              <a:gd name="T39" fmla="*/ 26 h 51"/>
              <a:gd name="T40" fmla="*/ 24 w 37"/>
              <a:gd name="T41" fmla="*/ 31 h 51"/>
              <a:gd name="T42" fmla="*/ 23 w 37"/>
              <a:gd name="T43" fmla="*/ 35 h 51"/>
              <a:gd name="T44" fmla="*/ 10 w 37"/>
              <a:gd name="T45" fmla="*/ 44 h 51"/>
              <a:gd name="T46" fmla="*/ 17 w 37"/>
              <a:gd name="T47" fmla="*/ 38 h 51"/>
              <a:gd name="T48" fmla="*/ 24 w 37"/>
              <a:gd name="T49" fmla="*/ 44 h 51"/>
              <a:gd name="T50" fmla="*/ 17 w 37"/>
              <a:gd name="T51" fmla="*/ 51 h 51"/>
              <a:gd name="T52" fmla="*/ 10 w 37"/>
              <a:gd name="T53" fmla="*/ 44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37" h="51">
                <a:moveTo>
                  <a:pt x="23" y="35"/>
                </a:moveTo>
                <a:cubicBezTo>
                  <a:pt x="21" y="35"/>
                  <a:pt x="21" y="35"/>
                  <a:pt x="21" y="35"/>
                </a:cubicBezTo>
                <a:cubicBezTo>
                  <a:pt x="15" y="35"/>
                  <a:pt x="10" y="35"/>
                  <a:pt x="10" y="34"/>
                </a:cubicBezTo>
                <a:cubicBezTo>
                  <a:pt x="10" y="34"/>
                  <a:pt x="10" y="32"/>
                  <a:pt x="10" y="30"/>
                </a:cubicBezTo>
                <a:cubicBezTo>
                  <a:pt x="10" y="30"/>
                  <a:pt x="10" y="30"/>
                  <a:pt x="11" y="28"/>
                </a:cubicBezTo>
                <a:cubicBezTo>
                  <a:pt x="11" y="27"/>
                  <a:pt x="12" y="26"/>
                  <a:pt x="13" y="25"/>
                </a:cubicBezTo>
                <a:cubicBezTo>
                  <a:pt x="14" y="24"/>
                  <a:pt x="16" y="22"/>
                  <a:pt x="20" y="19"/>
                </a:cubicBezTo>
                <a:cubicBezTo>
                  <a:pt x="22" y="17"/>
                  <a:pt x="23" y="16"/>
                  <a:pt x="23" y="15"/>
                </a:cubicBezTo>
                <a:cubicBezTo>
                  <a:pt x="23" y="13"/>
                  <a:pt x="22" y="13"/>
                  <a:pt x="22" y="12"/>
                </a:cubicBezTo>
                <a:cubicBezTo>
                  <a:pt x="21" y="11"/>
                  <a:pt x="20" y="11"/>
                  <a:pt x="18" y="11"/>
                </a:cubicBezTo>
                <a:cubicBezTo>
                  <a:pt x="17" y="11"/>
                  <a:pt x="15" y="11"/>
                  <a:pt x="14" y="12"/>
                </a:cubicBezTo>
                <a:cubicBezTo>
                  <a:pt x="13" y="13"/>
                  <a:pt x="12" y="15"/>
                  <a:pt x="12" y="18"/>
                </a:cubicBezTo>
                <a:cubicBezTo>
                  <a:pt x="10" y="18"/>
                  <a:pt x="10" y="18"/>
                  <a:pt x="10" y="18"/>
                </a:cubicBezTo>
                <a:cubicBezTo>
                  <a:pt x="4" y="17"/>
                  <a:pt x="0" y="12"/>
                  <a:pt x="1" y="8"/>
                </a:cubicBezTo>
                <a:cubicBezTo>
                  <a:pt x="1" y="8"/>
                  <a:pt x="1" y="8"/>
                  <a:pt x="4" y="5"/>
                </a:cubicBezTo>
                <a:cubicBezTo>
                  <a:pt x="7" y="2"/>
                  <a:pt x="12" y="0"/>
                  <a:pt x="18" y="0"/>
                </a:cubicBezTo>
                <a:cubicBezTo>
                  <a:pt x="23" y="0"/>
                  <a:pt x="27" y="1"/>
                  <a:pt x="30" y="3"/>
                </a:cubicBezTo>
                <a:cubicBezTo>
                  <a:pt x="34" y="6"/>
                  <a:pt x="37" y="10"/>
                  <a:pt x="37" y="14"/>
                </a:cubicBezTo>
                <a:cubicBezTo>
                  <a:pt x="37" y="16"/>
                  <a:pt x="36" y="18"/>
                  <a:pt x="35" y="20"/>
                </a:cubicBezTo>
                <a:cubicBezTo>
                  <a:pt x="34" y="22"/>
                  <a:pt x="32" y="24"/>
                  <a:pt x="28" y="26"/>
                </a:cubicBezTo>
                <a:cubicBezTo>
                  <a:pt x="26" y="28"/>
                  <a:pt x="25" y="30"/>
                  <a:pt x="24" y="31"/>
                </a:cubicBezTo>
                <a:cubicBezTo>
                  <a:pt x="23" y="32"/>
                  <a:pt x="23" y="33"/>
                  <a:pt x="23" y="35"/>
                </a:cubicBezTo>
                <a:close/>
                <a:moveTo>
                  <a:pt x="10" y="44"/>
                </a:moveTo>
                <a:cubicBezTo>
                  <a:pt x="10" y="41"/>
                  <a:pt x="13" y="38"/>
                  <a:pt x="17" y="38"/>
                </a:cubicBezTo>
                <a:cubicBezTo>
                  <a:pt x="21" y="38"/>
                  <a:pt x="24" y="41"/>
                  <a:pt x="24" y="44"/>
                </a:cubicBezTo>
                <a:cubicBezTo>
                  <a:pt x="24" y="48"/>
                  <a:pt x="21" y="51"/>
                  <a:pt x="17" y="51"/>
                </a:cubicBezTo>
                <a:cubicBezTo>
                  <a:pt x="13" y="51"/>
                  <a:pt x="10" y="48"/>
                  <a:pt x="10" y="4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3" name="Freeform 101"/>
          <p:cNvSpPr>
            <a:spLocks noEditPoints="1"/>
          </p:cNvSpPr>
          <p:nvPr/>
        </p:nvSpPr>
        <p:spPr bwMode="auto">
          <a:xfrm>
            <a:off x="3679050" y="5607006"/>
            <a:ext cx="123651" cy="171974"/>
          </a:xfrm>
          <a:custGeom>
            <a:avLst/>
            <a:gdLst>
              <a:gd name="T0" fmla="*/ 23 w 37"/>
              <a:gd name="T1" fmla="*/ 35 h 51"/>
              <a:gd name="T2" fmla="*/ 21 w 37"/>
              <a:gd name="T3" fmla="*/ 35 h 51"/>
              <a:gd name="T4" fmla="*/ 10 w 37"/>
              <a:gd name="T5" fmla="*/ 34 h 51"/>
              <a:gd name="T6" fmla="*/ 10 w 37"/>
              <a:gd name="T7" fmla="*/ 30 h 51"/>
              <a:gd name="T8" fmla="*/ 11 w 37"/>
              <a:gd name="T9" fmla="*/ 28 h 51"/>
              <a:gd name="T10" fmla="*/ 13 w 37"/>
              <a:gd name="T11" fmla="*/ 25 h 51"/>
              <a:gd name="T12" fmla="*/ 20 w 37"/>
              <a:gd name="T13" fmla="*/ 19 h 51"/>
              <a:gd name="T14" fmla="*/ 23 w 37"/>
              <a:gd name="T15" fmla="*/ 15 h 51"/>
              <a:gd name="T16" fmla="*/ 22 w 37"/>
              <a:gd name="T17" fmla="*/ 12 h 51"/>
              <a:gd name="T18" fmla="*/ 18 w 37"/>
              <a:gd name="T19" fmla="*/ 11 h 51"/>
              <a:gd name="T20" fmla="*/ 14 w 37"/>
              <a:gd name="T21" fmla="*/ 12 h 51"/>
              <a:gd name="T22" fmla="*/ 12 w 37"/>
              <a:gd name="T23" fmla="*/ 18 h 51"/>
              <a:gd name="T24" fmla="*/ 10 w 37"/>
              <a:gd name="T25" fmla="*/ 18 h 51"/>
              <a:gd name="T26" fmla="*/ 1 w 37"/>
              <a:gd name="T27" fmla="*/ 8 h 51"/>
              <a:gd name="T28" fmla="*/ 4 w 37"/>
              <a:gd name="T29" fmla="*/ 5 h 51"/>
              <a:gd name="T30" fmla="*/ 18 w 37"/>
              <a:gd name="T31" fmla="*/ 0 h 51"/>
              <a:gd name="T32" fmla="*/ 30 w 37"/>
              <a:gd name="T33" fmla="*/ 3 h 51"/>
              <a:gd name="T34" fmla="*/ 37 w 37"/>
              <a:gd name="T35" fmla="*/ 14 h 51"/>
              <a:gd name="T36" fmla="*/ 35 w 37"/>
              <a:gd name="T37" fmla="*/ 20 h 51"/>
              <a:gd name="T38" fmla="*/ 28 w 37"/>
              <a:gd name="T39" fmla="*/ 26 h 51"/>
              <a:gd name="T40" fmla="*/ 24 w 37"/>
              <a:gd name="T41" fmla="*/ 31 h 51"/>
              <a:gd name="T42" fmla="*/ 23 w 37"/>
              <a:gd name="T43" fmla="*/ 35 h 51"/>
              <a:gd name="T44" fmla="*/ 10 w 37"/>
              <a:gd name="T45" fmla="*/ 44 h 51"/>
              <a:gd name="T46" fmla="*/ 17 w 37"/>
              <a:gd name="T47" fmla="*/ 38 h 51"/>
              <a:gd name="T48" fmla="*/ 24 w 37"/>
              <a:gd name="T49" fmla="*/ 44 h 51"/>
              <a:gd name="T50" fmla="*/ 17 w 37"/>
              <a:gd name="T51" fmla="*/ 51 h 51"/>
              <a:gd name="T52" fmla="*/ 10 w 37"/>
              <a:gd name="T53" fmla="*/ 44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37" h="51">
                <a:moveTo>
                  <a:pt x="23" y="35"/>
                </a:moveTo>
                <a:cubicBezTo>
                  <a:pt x="21" y="35"/>
                  <a:pt x="21" y="35"/>
                  <a:pt x="21" y="35"/>
                </a:cubicBezTo>
                <a:cubicBezTo>
                  <a:pt x="15" y="35"/>
                  <a:pt x="10" y="35"/>
                  <a:pt x="10" y="34"/>
                </a:cubicBezTo>
                <a:cubicBezTo>
                  <a:pt x="10" y="34"/>
                  <a:pt x="10" y="32"/>
                  <a:pt x="10" y="30"/>
                </a:cubicBezTo>
                <a:cubicBezTo>
                  <a:pt x="10" y="30"/>
                  <a:pt x="10" y="30"/>
                  <a:pt x="11" y="28"/>
                </a:cubicBezTo>
                <a:cubicBezTo>
                  <a:pt x="11" y="27"/>
                  <a:pt x="12" y="26"/>
                  <a:pt x="13" y="25"/>
                </a:cubicBezTo>
                <a:cubicBezTo>
                  <a:pt x="14" y="24"/>
                  <a:pt x="16" y="22"/>
                  <a:pt x="20" y="19"/>
                </a:cubicBezTo>
                <a:cubicBezTo>
                  <a:pt x="22" y="17"/>
                  <a:pt x="23" y="16"/>
                  <a:pt x="23" y="15"/>
                </a:cubicBezTo>
                <a:cubicBezTo>
                  <a:pt x="23" y="13"/>
                  <a:pt x="22" y="13"/>
                  <a:pt x="22" y="12"/>
                </a:cubicBezTo>
                <a:cubicBezTo>
                  <a:pt x="21" y="11"/>
                  <a:pt x="20" y="11"/>
                  <a:pt x="18" y="11"/>
                </a:cubicBezTo>
                <a:cubicBezTo>
                  <a:pt x="17" y="11"/>
                  <a:pt x="15" y="11"/>
                  <a:pt x="14" y="12"/>
                </a:cubicBezTo>
                <a:cubicBezTo>
                  <a:pt x="13" y="13"/>
                  <a:pt x="12" y="15"/>
                  <a:pt x="12" y="18"/>
                </a:cubicBezTo>
                <a:cubicBezTo>
                  <a:pt x="10" y="18"/>
                  <a:pt x="10" y="18"/>
                  <a:pt x="10" y="18"/>
                </a:cubicBezTo>
                <a:cubicBezTo>
                  <a:pt x="4" y="17"/>
                  <a:pt x="0" y="12"/>
                  <a:pt x="1" y="8"/>
                </a:cubicBezTo>
                <a:cubicBezTo>
                  <a:pt x="1" y="8"/>
                  <a:pt x="1" y="8"/>
                  <a:pt x="4" y="5"/>
                </a:cubicBezTo>
                <a:cubicBezTo>
                  <a:pt x="7" y="2"/>
                  <a:pt x="12" y="0"/>
                  <a:pt x="18" y="0"/>
                </a:cubicBezTo>
                <a:cubicBezTo>
                  <a:pt x="23" y="0"/>
                  <a:pt x="27" y="1"/>
                  <a:pt x="30" y="3"/>
                </a:cubicBezTo>
                <a:cubicBezTo>
                  <a:pt x="34" y="6"/>
                  <a:pt x="37" y="10"/>
                  <a:pt x="37" y="14"/>
                </a:cubicBezTo>
                <a:cubicBezTo>
                  <a:pt x="37" y="16"/>
                  <a:pt x="36" y="18"/>
                  <a:pt x="35" y="20"/>
                </a:cubicBezTo>
                <a:cubicBezTo>
                  <a:pt x="34" y="22"/>
                  <a:pt x="32" y="24"/>
                  <a:pt x="28" y="26"/>
                </a:cubicBezTo>
                <a:cubicBezTo>
                  <a:pt x="26" y="28"/>
                  <a:pt x="25" y="30"/>
                  <a:pt x="24" y="31"/>
                </a:cubicBezTo>
                <a:cubicBezTo>
                  <a:pt x="23" y="32"/>
                  <a:pt x="23" y="33"/>
                  <a:pt x="23" y="35"/>
                </a:cubicBezTo>
                <a:close/>
                <a:moveTo>
                  <a:pt x="10" y="44"/>
                </a:moveTo>
                <a:cubicBezTo>
                  <a:pt x="10" y="41"/>
                  <a:pt x="13" y="38"/>
                  <a:pt x="17" y="38"/>
                </a:cubicBezTo>
                <a:cubicBezTo>
                  <a:pt x="21" y="38"/>
                  <a:pt x="24" y="41"/>
                  <a:pt x="24" y="44"/>
                </a:cubicBezTo>
                <a:cubicBezTo>
                  <a:pt x="24" y="48"/>
                  <a:pt x="21" y="51"/>
                  <a:pt x="17" y="51"/>
                </a:cubicBezTo>
                <a:cubicBezTo>
                  <a:pt x="13" y="51"/>
                  <a:pt x="10" y="48"/>
                  <a:pt x="10" y="4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8" name="Freeform 106"/>
          <p:cNvSpPr>
            <a:spLocks noEditPoints="1"/>
          </p:cNvSpPr>
          <p:nvPr/>
        </p:nvSpPr>
        <p:spPr bwMode="auto">
          <a:xfrm>
            <a:off x="4016194" y="5560104"/>
            <a:ext cx="255829" cy="252986"/>
          </a:xfrm>
          <a:custGeom>
            <a:avLst/>
            <a:gdLst>
              <a:gd name="T0" fmla="*/ 38 w 76"/>
              <a:gd name="T1" fmla="*/ 25 h 75"/>
              <a:gd name="T2" fmla="*/ 38 w 76"/>
              <a:gd name="T3" fmla="*/ 25 h 75"/>
              <a:gd name="T4" fmla="*/ 44 w 76"/>
              <a:gd name="T5" fmla="*/ 22 h 75"/>
              <a:gd name="T6" fmla="*/ 47 w 76"/>
              <a:gd name="T7" fmla="*/ 16 h 75"/>
              <a:gd name="T8" fmla="*/ 44 w 76"/>
              <a:gd name="T9" fmla="*/ 10 h 75"/>
              <a:gd name="T10" fmla="*/ 38 w 76"/>
              <a:gd name="T11" fmla="*/ 8 h 75"/>
              <a:gd name="T12" fmla="*/ 32 w 76"/>
              <a:gd name="T13" fmla="*/ 10 h 75"/>
              <a:gd name="T14" fmla="*/ 34 w 76"/>
              <a:gd name="T15" fmla="*/ 12 h 75"/>
              <a:gd name="T16" fmla="*/ 32 w 76"/>
              <a:gd name="T17" fmla="*/ 10 h 75"/>
              <a:gd name="T18" fmla="*/ 30 w 76"/>
              <a:gd name="T19" fmla="*/ 16 h 75"/>
              <a:gd name="T20" fmla="*/ 32 w 76"/>
              <a:gd name="T21" fmla="*/ 22 h 75"/>
              <a:gd name="T22" fmla="*/ 38 w 76"/>
              <a:gd name="T23" fmla="*/ 25 h 75"/>
              <a:gd name="T24" fmla="*/ 47 w 76"/>
              <a:gd name="T25" fmla="*/ 61 h 75"/>
              <a:gd name="T26" fmla="*/ 46 w 76"/>
              <a:gd name="T27" fmla="*/ 61 h 75"/>
              <a:gd name="T28" fmla="*/ 46 w 76"/>
              <a:gd name="T29" fmla="*/ 61 h 75"/>
              <a:gd name="T30" fmla="*/ 46 w 76"/>
              <a:gd name="T31" fmla="*/ 57 h 75"/>
              <a:gd name="T32" fmla="*/ 46 w 76"/>
              <a:gd name="T33" fmla="*/ 26 h 75"/>
              <a:gd name="T34" fmla="*/ 26 w 76"/>
              <a:gd name="T35" fmla="*/ 26 h 75"/>
              <a:gd name="T36" fmla="*/ 26 w 76"/>
              <a:gd name="T37" fmla="*/ 32 h 75"/>
              <a:gd name="T38" fmla="*/ 28 w 76"/>
              <a:gd name="T39" fmla="*/ 32 h 75"/>
              <a:gd name="T40" fmla="*/ 29 w 76"/>
              <a:gd name="T41" fmla="*/ 32 h 75"/>
              <a:gd name="T42" fmla="*/ 30 w 76"/>
              <a:gd name="T43" fmla="*/ 32 h 75"/>
              <a:gd name="T44" fmla="*/ 30 w 76"/>
              <a:gd name="T45" fmla="*/ 32 h 75"/>
              <a:gd name="T46" fmla="*/ 30 w 76"/>
              <a:gd name="T47" fmla="*/ 36 h 75"/>
              <a:gd name="T48" fmla="*/ 30 w 76"/>
              <a:gd name="T49" fmla="*/ 57 h 75"/>
              <a:gd name="T50" fmla="*/ 30 w 76"/>
              <a:gd name="T51" fmla="*/ 60 h 75"/>
              <a:gd name="T52" fmla="*/ 30 w 76"/>
              <a:gd name="T53" fmla="*/ 61 h 75"/>
              <a:gd name="T54" fmla="*/ 28 w 76"/>
              <a:gd name="T55" fmla="*/ 61 h 75"/>
              <a:gd name="T56" fmla="*/ 26 w 76"/>
              <a:gd name="T57" fmla="*/ 61 h 75"/>
              <a:gd name="T58" fmla="*/ 26 w 76"/>
              <a:gd name="T59" fmla="*/ 67 h 75"/>
              <a:gd name="T60" fmla="*/ 50 w 76"/>
              <a:gd name="T61" fmla="*/ 67 h 75"/>
              <a:gd name="T62" fmla="*/ 50 w 76"/>
              <a:gd name="T63" fmla="*/ 65 h 75"/>
              <a:gd name="T64" fmla="*/ 50 w 76"/>
              <a:gd name="T65" fmla="*/ 64 h 75"/>
              <a:gd name="T66" fmla="*/ 50 w 76"/>
              <a:gd name="T67" fmla="*/ 61 h 75"/>
              <a:gd name="T68" fmla="*/ 48 w 76"/>
              <a:gd name="T69" fmla="*/ 61 h 75"/>
              <a:gd name="T70" fmla="*/ 47 w 76"/>
              <a:gd name="T71" fmla="*/ 61 h 75"/>
              <a:gd name="T72" fmla="*/ 38 w 76"/>
              <a:gd name="T73" fmla="*/ 0 h 75"/>
              <a:gd name="T74" fmla="*/ 0 w 76"/>
              <a:gd name="T75" fmla="*/ 37 h 75"/>
              <a:gd name="T76" fmla="*/ 38 w 76"/>
              <a:gd name="T77" fmla="*/ 75 h 75"/>
              <a:gd name="T78" fmla="*/ 76 w 76"/>
              <a:gd name="T79" fmla="*/ 37 h 75"/>
              <a:gd name="T80" fmla="*/ 38 w 76"/>
              <a:gd name="T81" fmla="*/ 0 h 75"/>
              <a:gd name="T82" fmla="*/ 38 w 76"/>
              <a:gd name="T83" fmla="*/ 70 h 75"/>
              <a:gd name="T84" fmla="*/ 5 w 76"/>
              <a:gd name="T85" fmla="*/ 37 h 75"/>
              <a:gd name="T86" fmla="*/ 38 w 76"/>
              <a:gd name="T87" fmla="*/ 5 h 75"/>
              <a:gd name="T88" fmla="*/ 71 w 76"/>
              <a:gd name="T89" fmla="*/ 37 h 75"/>
              <a:gd name="T90" fmla="*/ 38 w 76"/>
              <a:gd name="T91" fmla="*/ 70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76" h="75">
                <a:moveTo>
                  <a:pt x="38" y="25"/>
                </a:moveTo>
                <a:cubicBezTo>
                  <a:pt x="38" y="25"/>
                  <a:pt x="38" y="25"/>
                  <a:pt x="38" y="25"/>
                </a:cubicBezTo>
                <a:cubicBezTo>
                  <a:pt x="40" y="25"/>
                  <a:pt x="43" y="24"/>
                  <a:pt x="44" y="22"/>
                </a:cubicBezTo>
                <a:cubicBezTo>
                  <a:pt x="46" y="21"/>
                  <a:pt x="47" y="18"/>
                  <a:pt x="47" y="16"/>
                </a:cubicBezTo>
                <a:cubicBezTo>
                  <a:pt x="47" y="14"/>
                  <a:pt x="46" y="12"/>
                  <a:pt x="44" y="10"/>
                </a:cubicBezTo>
                <a:cubicBezTo>
                  <a:pt x="43" y="8"/>
                  <a:pt x="40" y="8"/>
                  <a:pt x="38" y="8"/>
                </a:cubicBezTo>
                <a:cubicBezTo>
                  <a:pt x="36" y="8"/>
                  <a:pt x="34" y="8"/>
                  <a:pt x="32" y="10"/>
                </a:cubicBezTo>
                <a:cubicBezTo>
                  <a:pt x="34" y="12"/>
                  <a:pt x="34" y="12"/>
                  <a:pt x="34" y="12"/>
                </a:cubicBezTo>
                <a:cubicBezTo>
                  <a:pt x="32" y="10"/>
                  <a:pt x="32" y="10"/>
                  <a:pt x="32" y="10"/>
                </a:cubicBezTo>
                <a:cubicBezTo>
                  <a:pt x="30" y="12"/>
                  <a:pt x="30" y="14"/>
                  <a:pt x="30" y="16"/>
                </a:cubicBezTo>
                <a:cubicBezTo>
                  <a:pt x="30" y="18"/>
                  <a:pt x="30" y="21"/>
                  <a:pt x="32" y="22"/>
                </a:cubicBezTo>
                <a:cubicBezTo>
                  <a:pt x="34" y="24"/>
                  <a:pt x="36" y="25"/>
                  <a:pt x="38" y="25"/>
                </a:cubicBezTo>
                <a:close/>
                <a:moveTo>
                  <a:pt x="47" y="61"/>
                </a:moveTo>
                <a:cubicBezTo>
                  <a:pt x="46" y="61"/>
                  <a:pt x="46" y="61"/>
                  <a:pt x="46" y="61"/>
                </a:cubicBezTo>
                <a:cubicBezTo>
                  <a:pt x="46" y="61"/>
                  <a:pt x="46" y="61"/>
                  <a:pt x="46" y="61"/>
                </a:cubicBezTo>
                <a:cubicBezTo>
                  <a:pt x="46" y="61"/>
                  <a:pt x="46" y="59"/>
                  <a:pt x="46" y="57"/>
                </a:cubicBezTo>
                <a:cubicBezTo>
                  <a:pt x="46" y="26"/>
                  <a:pt x="46" y="26"/>
                  <a:pt x="46" y="26"/>
                </a:cubicBezTo>
                <a:cubicBezTo>
                  <a:pt x="26" y="26"/>
                  <a:pt x="26" y="26"/>
                  <a:pt x="26" y="26"/>
                </a:cubicBezTo>
                <a:cubicBezTo>
                  <a:pt x="26" y="32"/>
                  <a:pt x="26" y="32"/>
                  <a:pt x="26" y="32"/>
                </a:cubicBezTo>
                <a:cubicBezTo>
                  <a:pt x="28" y="32"/>
                  <a:pt x="28" y="32"/>
                  <a:pt x="28" y="32"/>
                </a:cubicBezTo>
                <a:cubicBezTo>
                  <a:pt x="29" y="32"/>
                  <a:pt x="29" y="32"/>
                  <a:pt x="29" y="32"/>
                </a:cubicBezTo>
                <a:cubicBezTo>
                  <a:pt x="30" y="32"/>
                  <a:pt x="30" y="32"/>
                  <a:pt x="30" y="32"/>
                </a:cubicBezTo>
                <a:cubicBezTo>
                  <a:pt x="30" y="32"/>
                  <a:pt x="30" y="32"/>
                  <a:pt x="30" y="32"/>
                </a:cubicBezTo>
                <a:cubicBezTo>
                  <a:pt x="30" y="32"/>
                  <a:pt x="30" y="34"/>
                  <a:pt x="30" y="36"/>
                </a:cubicBezTo>
                <a:cubicBezTo>
                  <a:pt x="30" y="57"/>
                  <a:pt x="30" y="57"/>
                  <a:pt x="30" y="57"/>
                </a:cubicBezTo>
                <a:cubicBezTo>
                  <a:pt x="30" y="59"/>
                  <a:pt x="30" y="60"/>
                  <a:pt x="30" y="60"/>
                </a:cubicBezTo>
                <a:cubicBezTo>
                  <a:pt x="30" y="61"/>
                  <a:pt x="30" y="61"/>
                  <a:pt x="30" y="61"/>
                </a:cubicBezTo>
                <a:cubicBezTo>
                  <a:pt x="30" y="61"/>
                  <a:pt x="29" y="61"/>
                  <a:pt x="28" y="61"/>
                </a:cubicBezTo>
                <a:cubicBezTo>
                  <a:pt x="26" y="61"/>
                  <a:pt x="26" y="61"/>
                  <a:pt x="26" y="61"/>
                </a:cubicBezTo>
                <a:cubicBezTo>
                  <a:pt x="26" y="67"/>
                  <a:pt x="26" y="67"/>
                  <a:pt x="26" y="67"/>
                </a:cubicBezTo>
                <a:cubicBezTo>
                  <a:pt x="50" y="67"/>
                  <a:pt x="50" y="67"/>
                  <a:pt x="50" y="67"/>
                </a:cubicBezTo>
                <a:cubicBezTo>
                  <a:pt x="50" y="65"/>
                  <a:pt x="50" y="65"/>
                  <a:pt x="50" y="65"/>
                </a:cubicBezTo>
                <a:cubicBezTo>
                  <a:pt x="50" y="64"/>
                  <a:pt x="50" y="64"/>
                  <a:pt x="50" y="64"/>
                </a:cubicBezTo>
                <a:cubicBezTo>
                  <a:pt x="50" y="61"/>
                  <a:pt x="50" y="61"/>
                  <a:pt x="50" y="61"/>
                </a:cubicBezTo>
                <a:cubicBezTo>
                  <a:pt x="48" y="61"/>
                  <a:pt x="48" y="61"/>
                  <a:pt x="48" y="61"/>
                </a:cubicBezTo>
                <a:cubicBezTo>
                  <a:pt x="47" y="61"/>
                  <a:pt x="47" y="61"/>
                  <a:pt x="47" y="61"/>
                </a:cubicBezTo>
                <a:close/>
                <a:moveTo>
                  <a:pt x="38" y="0"/>
                </a:moveTo>
                <a:cubicBezTo>
                  <a:pt x="17" y="0"/>
                  <a:pt x="0" y="17"/>
                  <a:pt x="0" y="37"/>
                </a:cubicBezTo>
                <a:cubicBezTo>
                  <a:pt x="0" y="58"/>
                  <a:pt x="17" y="75"/>
                  <a:pt x="38" y="75"/>
                </a:cubicBezTo>
                <a:cubicBezTo>
                  <a:pt x="59" y="75"/>
                  <a:pt x="76" y="58"/>
                  <a:pt x="76" y="37"/>
                </a:cubicBezTo>
                <a:cubicBezTo>
                  <a:pt x="76" y="17"/>
                  <a:pt x="59" y="0"/>
                  <a:pt x="38" y="0"/>
                </a:cubicBezTo>
                <a:close/>
                <a:moveTo>
                  <a:pt x="38" y="70"/>
                </a:moveTo>
                <a:cubicBezTo>
                  <a:pt x="20" y="70"/>
                  <a:pt x="5" y="56"/>
                  <a:pt x="5" y="37"/>
                </a:cubicBezTo>
                <a:cubicBezTo>
                  <a:pt x="5" y="19"/>
                  <a:pt x="20" y="5"/>
                  <a:pt x="38" y="5"/>
                </a:cubicBezTo>
                <a:cubicBezTo>
                  <a:pt x="56" y="5"/>
                  <a:pt x="71" y="19"/>
                  <a:pt x="71" y="37"/>
                </a:cubicBezTo>
                <a:cubicBezTo>
                  <a:pt x="71" y="56"/>
                  <a:pt x="56" y="70"/>
                  <a:pt x="38" y="7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9" name="Oval 107"/>
          <p:cNvSpPr>
            <a:spLocks noChangeArrowheads="1"/>
          </p:cNvSpPr>
          <p:nvPr/>
        </p:nvSpPr>
        <p:spPr bwMode="auto">
          <a:xfrm>
            <a:off x="4934033" y="5791772"/>
            <a:ext cx="46902" cy="44060"/>
          </a:xfrm>
          <a:prstGeom prst="ellipse">
            <a:avLst/>
          </a:pr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0" name="Oval 108"/>
          <p:cNvSpPr>
            <a:spLocks noChangeArrowheads="1"/>
          </p:cNvSpPr>
          <p:nvPr/>
        </p:nvSpPr>
        <p:spPr bwMode="auto">
          <a:xfrm>
            <a:off x="5051998" y="5791772"/>
            <a:ext cx="46902" cy="44060"/>
          </a:xfrm>
          <a:prstGeom prst="ellipse">
            <a:avLst/>
          </a:pr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1" name="Freeform 109"/>
          <p:cNvSpPr>
            <a:spLocks/>
          </p:cNvSpPr>
          <p:nvPr/>
        </p:nvSpPr>
        <p:spPr bwMode="auto">
          <a:xfrm>
            <a:off x="4796169" y="5636853"/>
            <a:ext cx="309837" cy="149234"/>
          </a:xfrm>
          <a:custGeom>
            <a:avLst/>
            <a:gdLst>
              <a:gd name="T0" fmla="*/ 38 w 92"/>
              <a:gd name="T1" fmla="*/ 44 h 44"/>
              <a:gd name="T2" fmla="*/ 34 w 92"/>
              <a:gd name="T3" fmla="*/ 42 h 44"/>
              <a:gd name="T4" fmla="*/ 19 w 92"/>
              <a:gd name="T5" fmla="*/ 7 h 44"/>
              <a:gd name="T6" fmla="*/ 4 w 92"/>
              <a:gd name="T7" fmla="*/ 7 h 44"/>
              <a:gd name="T8" fmla="*/ 0 w 92"/>
              <a:gd name="T9" fmla="*/ 3 h 44"/>
              <a:gd name="T10" fmla="*/ 4 w 92"/>
              <a:gd name="T11" fmla="*/ 0 h 44"/>
              <a:gd name="T12" fmla="*/ 22 w 92"/>
              <a:gd name="T13" fmla="*/ 0 h 44"/>
              <a:gd name="T14" fmla="*/ 25 w 92"/>
              <a:gd name="T15" fmla="*/ 2 h 44"/>
              <a:gd name="T16" fmla="*/ 40 w 92"/>
              <a:gd name="T17" fmla="*/ 37 h 44"/>
              <a:gd name="T18" fmla="*/ 88 w 92"/>
              <a:gd name="T19" fmla="*/ 37 h 44"/>
              <a:gd name="T20" fmla="*/ 92 w 92"/>
              <a:gd name="T21" fmla="*/ 40 h 44"/>
              <a:gd name="T22" fmla="*/ 88 w 92"/>
              <a:gd name="T23" fmla="*/ 44 h 44"/>
              <a:gd name="T24" fmla="*/ 38 w 92"/>
              <a:gd name="T25" fmla="*/ 44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92" h="44">
                <a:moveTo>
                  <a:pt x="38" y="44"/>
                </a:moveTo>
                <a:cubicBezTo>
                  <a:pt x="34" y="42"/>
                  <a:pt x="34" y="42"/>
                  <a:pt x="34" y="42"/>
                </a:cubicBezTo>
                <a:cubicBezTo>
                  <a:pt x="19" y="7"/>
                  <a:pt x="19" y="7"/>
                  <a:pt x="19" y="7"/>
                </a:cubicBezTo>
                <a:cubicBezTo>
                  <a:pt x="4" y="7"/>
                  <a:pt x="4" y="7"/>
                  <a:pt x="4" y="7"/>
                </a:cubicBezTo>
                <a:cubicBezTo>
                  <a:pt x="2" y="7"/>
                  <a:pt x="0" y="5"/>
                  <a:pt x="0" y="3"/>
                </a:cubicBezTo>
                <a:cubicBezTo>
                  <a:pt x="0" y="1"/>
                  <a:pt x="2" y="0"/>
                  <a:pt x="4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40" y="37"/>
                  <a:pt x="40" y="37"/>
                  <a:pt x="40" y="37"/>
                </a:cubicBezTo>
                <a:cubicBezTo>
                  <a:pt x="88" y="37"/>
                  <a:pt x="88" y="37"/>
                  <a:pt x="88" y="37"/>
                </a:cubicBezTo>
                <a:cubicBezTo>
                  <a:pt x="90" y="37"/>
                  <a:pt x="92" y="38"/>
                  <a:pt x="92" y="40"/>
                </a:cubicBezTo>
                <a:cubicBezTo>
                  <a:pt x="92" y="43"/>
                  <a:pt x="90" y="44"/>
                  <a:pt x="88" y="44"/>
                </a:cubicBezTo>
                <a:lnTo>
                  <a:pt x="38" y="4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2" name="Freeform 110"/>
          <p:cNvSpPr>
            <a:spLocks/>
          </p:cNvSpPr>
          <p:nvPr/>
        </p:nvSpPr>
        <p:spPr bwMode="auto">
          <a:xfrm>
            <a:off x="4889973" y="5604164"/>
            <a:ext cx="258671" cy="143549"/>
          </a:xfrm>
          <a:custGeom>
            <a:avLst/>
            <a:gdLst>
              <a:gd name="T0" fmla="*/ 52 w 77"/>
              <a:gd name="T1" fmla="*/ 23 h 43"/>
              <a:gd name="T2" fmla="*/ 66 w 77"/>
              <a:gd name="T3" fmla="*/ 9 h 43"/>
              <a:gd name="T4" fmla="*/ 74 w 77"/>
              <a:gd name="T5" fmla="*/ 11 h 43"/>
              <a:gd name="T6" fmla="*/ 75 w 77"/>
              <a:gd name="T7" fmla="*/ 10 h 43"/>
              <a:gd name="T8" fmla="*/ 68 w 77"/>
              <a:gd name="T9" fmla="*/ 0 h 43"/>
              <a:gd name="T10" fmla="*/ 50 w 77"/>
              <a:gd name="T11" fmla="*/ 0 h 43"/>
              <a:gd name="T12" fmla="*/ 27 w 77"/>
              <a:gd name="T13" fmla="*/ 0 h 43"/>
              <a:gd name="T14" fmla="*/ 10 w 77"/>
              <a:gd name="T15" fmla="*/ 0 h 43"/>
              <a:gd name="T16" fmla="*/ 3 w 77"/>
              <a:gd name="T17" fmla="*/ 10 h 43"/>
              <a:gd name="T18" fmla="*/ 12 w 77"/>
              <a:gd name="T19" fmla="*/ 33 h 43"/>
              <a:gd name="T20" fmla="*/ 27 w 77"/>
              <a:gd name="T21" fmla="*/ 43 h 43"/>
              <a:gd name="T22" fmla="*/ 50 w 77"/>
              <a:gd name="T23" fmla="*/ 43 h 43"/>
              <a:gd name="T24" fmla="*/ 64 w 77"/>
              <a:gd name="T25" fmla="*/ 36 h 43"/>
              <a:gd name="T26" fmla="*/ 52 w 77"/>
              <a:gd name="T27" fmla="*/ 23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77" h="43">
                <a:moveTo>
                  <a:pt x="52" y="23"/>
                </a:moveTo>
                <a:cubicBezTo>
                  <a:pt x="52" y="15"/>
                  <a:pt x="58" y="9"/>
                  <a:pt x="66" y="9"/>
                </a:cubicBezTo>
                <a:cubicBezTo>
                  <a:pt x="69" y="9"/>
                  <a:pt x="72" y="10"/>
                  <a:pt x="74" y="11"/>
                </a:cubicBezTo>
                <a:cubicBezTo>
                  <a:pt x="75" y="10"/>
                  <a:pt x="75" y="10"/>
                  <a:pt x="75" y="10"/>
                </a:cubicBezTo>
                <a:cubicBezTo>
                  <a:pt x="77" y="4"/>
                  <a:pt x="74" y="0"/>
                  <a:pt x="68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44" y="0"/>
                  <a:pt x="34" y="0"/>
                  <a:pt x="27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3" y="0"/>
                  <a:pt x="0" y="4"/>
                  <a:pt x="3" y="10"/>
                </a:cubicBezTo>
                <a:cubicBezTo>
                  <a:pt x="12" y="33"/>
                  <a:pt x="12" y="33"/>
                  <a:pt x="12" y="33"/>
                </a:cubicBezTo>
                <a:cubicBezTo>
                  <a:pt x="14" y="39"/>
                  <a:pt x="21" y="43"/>
                  <a:pt x="27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5" y="43"/>
                  <a:pt x="60" y="40"/>
                  <a:pt x="64" y="36"/>
                </a:cubicBezTo>
                <a:cubicBezTo>
                  <a:pt x="57" y="35"/>
                  <a:pt x="52" y="29"/>
                  <a:pt x="52" y="2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3" name="Freeform 111"/>
          <p:cNvSpPr>
            <a:spLocks noEditPoints="1"/>
          </p:cNvSpPr>
          <p:nvPr/>
        </p:nvSpPr>
        <p:spPr bwMode="auto">
          <a:xfrm>
            <a:off x="5071896" y="5641117"/>
            <a:ext cx="81013" cy="76749"/>
          </a:xfrm>
          <a:custGeom>
            <a:avLst/>
            <a:gdLst>
              <a:gd name="T0" fmla="*/ 19 w 24"/>
              <a:gd name="T1" fmla="*/ 3 h 23"/>
              <a:gd name="T2" fmla="*/ 12 w 24"/>
              <a:gd name="T3" fmla="*/ 0 h 23"/>
              <a:gd name="T4" fmla="*/ 0 w 24"/>
              <a:gd name="T5" fmla="*/ 12 h 23"/>
              <a:gd name="T6" fmla="*/ 11 w 24"/>
              <a:gd name="T7" fmla="*/ 23 h 23"/>
              <a:gd name="T8" fmla="*/ 12 w 24"/>
              <a:gd name="T9" fmla="*/ 23 h 23"/>
              <a:gd name="T10" fmla="*/ 24 w 24"/>
              <a:gd name="T11" fmla="*/ 12 h 23"/>
              <a:gd name="T12" fmla="*/ 19 w 24"/>
              <a:gd name="T13" fmla="*/ 3 h 23"/>
              <a:gd name="T14" fmla="*/ 15 w 24"/>
              <a:gd name="T15" fmla="*/ 13 h 23"/>
              <a:gd name="T16" fmla="*/ 19 w 24"/>
              <a:gd name="T17" fmla="*/ 17 h 23"/>
              <a:gd name="T18" fmla="*/ 19 w 24"/>
              <a:gd name="T19" fmla="*/ 19 h 23"/>
              <a:gd name="T20" fmla="*/ 18 w 24"/>
              <a:gd name="T21" fmla="*/ 20 h 23"/>
              <a:gd name="T22" fmla="*/ 17 w 24"/>
              <a:gd name="T23" fmla="*/ 19 h 23"/>
              <a:gd name="T24" fmla="*/ 14 w 24"/>
              <a:gd name="T25" fmla="*/ 16 h 23"/>
              <a:gd name="T26" fmla="*/ 12 w 24"/>
              <a:gd name="T27" fmla="*/ 14 h 23"/>
              <a:gd name="T28" fmla="*/ 7 w 24"/>
              <a:gd name="T29" fmla="*/ 19 h 23"/>
              <a:gd name="T30" fmla="*/ 6 w 24"/>
              <a:gd name="T31" fmla="*/ 20 h 23"/>
              <a:gd name="T32" fmla="*/ 4 w 24"/>
              <a:gd name="T33" fmla="*/ 19 h 23"/>
              <a:gd name="T34" fmla="*/ 4 w 24"/>
              <a:gd name="T35" fmla="*/ 17 h 23"/>
              <a:gd name="T36" fmla="*/ 10 w 24"/>
              <a:gd name="T37" fmla="*/ 12 h 23"/>
              <a:gd name="T38" fmla="*/ 4 w 24"/>
              <a:gd name="T39" fmla="*/ 6 h 23"/>
              <a:gd name="T40" fmla="*/ 4 w 24"/>
              <a:gd name="T41" fmla="*/ 4 h 23"/>
              <a:gd name="T42" fmla="*/ 7 w 24"/>
              <a:gd name="T43" fmla="*/ 4 h 23"/>
              <a:gd name="T44" fmla="*/ 12 w 24"/>
              <a:gd name="T45" fmla="*/ 9 h 23"/>
              <a:gd name="T46" fmla="*/ 17 w 24"/>
              <a:gd name="T47" fmla="*/ 4 h 23"/>
              <a:gd name="T48" fmla="*/ 19 w 24"/>
              <a:gd name="T49" fmla="*/ 4 h 23"/>
              <a:gd name="T50" fmla="*/ 19 w 24"/>
              <a:gd name="T51" fmla="*/ 4 h 23"/>
              <a:gd name="T52" fmla="*/ 19 w 24"/>
              <a:gd name="T53" fmla="*/ 6 h 23"/>
              <a:gd name="T54" fmla="*/ 17 w 24"/>
              <a:gd name="T55" fmla="*/ 9 h 23"/>
              <a:gd name="T56" fmla="*/ 14 w 24"/>
              <a:gd name="T57" fmla="*/ 12 h 23"/>
              <a:gd name="T58" fmla="*/ 15 w 24"/>
              <a:gd name="T59" fmla="*/ 13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24" h="23">
                <a:moveTo>
                  <a:pt x="19" y="3"/>
                </a:moveTo>
                <a:cubicBezTo>
                  <a:pt x="17" y="1"/>
                  <a:pt x="15" y="0"/>
                  <a:pt x="12" y="0"/>
                </a:cubicBezTo>
                <a:cubicBezTo>
                  <a:pt x="5" y="0"/>
                  <a:pt x="0" y="5"/>
                  <a:pt x="0" y="12"/>
                </a:cubicBezTo>
                <a:cubicBezTo>
                  <a:pt x="0" y="18"/>
                  <a:pt x="5" y="23"/>
                  <a:pt x="11" y="23"/>
                </a:cubicBezTo>
                <a:cubicBezTo>
                  <a:pt x="12" y="23"/>
                  <a:pt x="12" y="23"/>
                  <a:pt x="12" y="23"/>
                </a:cubicBezTo>
                <a:cubicBezTo>
                  <a:pt x="18" y="23"/>
                  <a:pt x="24" y="18"/>
                  <a:pt x="24" y="12"/>
                </a:cubicBezTo>
                <a:cubicBezTo>
                  <a:pt x="24" y="8"/>
                  <a:pt x="22" y="5"/>
                  <a:pt x="19" y="3"/>
                </a:cubicBezTo>
                <a:close/>
                <a:moveTo>
                  <a:pt x="15" y="13"/>
                </a:moveTo>
                <a:cubicBezTo>
                  <a:pt x="19" y="17"/>
                  <a:pt x="19" y="17"/>
                  <a:pt x="19" y="17"/>
                </a:cubicBezTo>
                <a:cubicBezTo>
                  <a:pt x="20" y="17"/>
                  <a:pt x="20" y="18"/>
                  <a:pt x="19" y="19"/>
                </a:cubicBezTo>
                <a:cubicBezTo>
                  <a:pt x="19" y="19"/>
                  <a:pt x="19" y="20"/>
                  <a:pt x="18" y="20"/>
                </a:cubicBezTo>
                <a:cubicBezTo>
                  <a:pt x="18" y="20"/>
                  <a:pt x="17" y="19"/>
                  <a:pt x="17" y="19"/>
                </a:cubicBezTo>
                <a:cubicBezTo>
                  <a:pt x="14" y="16"/>
                  <a:pt x="14" y="16"/>
                  <a:pt x="14" y="16"/>
                </a:cubicBezTo>
                <a:cubicBezTo>
                  <a:pt x="12" y="14"/>
                  <a:pt x="12" y="14"/>
                  <a:pt x="12" y="14"/>
                </a:cubicBezTo>
                <a:cubicBezTo>
                  <a:pt x="7" y="19"/>
                  <a:pt x="7" y="19"/>
                  <a:pt x="7" y="19"/>
                </a:cubicBezTo>
                <a:cubicBezTo>
                  <a:pt x="6" y="19"/>
                  <a:pt x="6" y="20"/>
                  <a:pt x="6" y="20"/>
                </a:cubicBezTo>
                <a:cubicBezTo>
                  <a:pt x="5" y="20"/>
                  <a:pt x="5" y="19"/>
                  <a:pt x="4" y="19"/>
                </a:cubicBezTo>
                <a:cubicBezTo>
                  <a:pt x="4" y="18"/>
                  <a:pt x="4" y="17"/>
                  <a:pt x="4" y="17"/>
                </a:cubicBezTo>
                <a:cubicBezTo>
                  <a:pt x="10" y="12"/>
                  <a:pt x="10" y="12"/>
                  <a:pt x="10" y="12"/>
                </a:cubicBezTo>
                <a:cubicBezTo>
                  <a:pt x="4" y="6"/>
                  <a:pt x="4" y="6"/>
                  <a:pt x="4" y="6"/>
                </a:cubicBezTo>
                <a:cubicBezTo>
                  <a:pt x="4" y="6"/>
                  <a:pt x="4" y="5"/>
                  <a:pt x="4" y="4"/>
                </a:cubicBezTo>
                <a:cubicBezTo>
                  <a:pt x="5" y="3"/>
                  <a:pt x="6" y="3"/>
                  <a:pt x="7" y="4"/>
                </a:cubicBezTo>
                <a:cubicBezTo>
                  <a:pt x="12" y="9"/>
                  <a:pt x="12" y="9"/>
                  <a:pt x="12" y="9"/>
                </a:cubicBezTo>
                <a:cubicBezTo>
                  <a:pt x="17" y="4"/>
                  <a:pt x="17" y="4"/>
                  <a:pt x="17" y="4"/>
                </a:cubicBezTo>
                <a:cubicBezTo>
                  <a:pt x="18" y="3"/>
                  <a:pt x="18" y="3"/>
                  <a:pt x="19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20" y="5"/>
                  <a:pt x="20" y="6"/>
                  <a:pt x="19" y="6"/>
                </a:cubicBezTo>
                <a:cubicBezTo>
                  <a:pt x="17" y="9"/>
                  <a:pt x="17" y="9"/>
                  <a:pt x="17" y="9"/>
                </a:cubicBezTo>
                <a:cubicBezTo>
                  <a:pt x="14" y="12"/>
                  <a:pt x="14" y="12"/>
                  <a:pt x="14" y="12"/>
                </a:cubicBezTo>
                <a:lnTo>
                  <a:pt x="15" y="1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5371784" y="5552998"/>
            <a:ext cx="275727" cy="285676"/>
            <a:chOff x="5371784" y="5572048"/>
            <a:chExt cx="275727" cy="285676"/>
          </a:xfrm>
        </p:grpSpPr>
        <p:sp>
          <p:nvSpPr>
            <p:cNvPr id="244" name="Freeform 112"/>
            <p:cNvSpPr>
              <a:spLocks noEditPoints="1"/>
            </p:cNvSpPr>
            <p:nvPr/>
          </p:nvSpPr>
          <p:spPr bwMode="auto">
            <a:xfrm>
              <a:off x="5371784" y="5586261"/>
              <a:ext cx="86698" cy="271463"/>
            </a:xfrm>
            <a:custGeom>
              <a:avLst/>
              <a:gdLst>
                <a:gd name="T0" fmla="*/ 22 w 26"/>
                <a:gd name="T1" fmla="*/ 0 h 81"/>
                <a:gd name="T2" fmla="*/ 4 w 26"/>
                <a:gd name="T3" fmla="*/ 0 h 81"/>
                <a:gd name="T4" fmla="*/ 0 w 26"/>
                <a:gd name="T5" fmla="*/ 1 h 81"/>
                <a:gd name="T6" fmla="*/ 0 w 26"/>
                <a:gd name="T7" fmla="*/ 80 h 81"/>
                <a:gd name="T8" fmla="*/ 4 w 26"/>
                <a:gd name="T9" fmla="*/ 81 h 81"/>
                <a:gd name="T10" fmla="*/ 22 w 26"/>
                <a:gd name="T11" fmla="*/ 81 h 81"/>
                <a:gd name="T12" fmla="*/ 26 w 26"/>
                <a:gd name="T13" fmla="*/ 80 h 81"/>
                <a:gd name="T14" fmla="*/ 26 w 26"/>
                <a:gd name="T15" fmla="*/ 1 h 81"/>
                <a:gd name="T16" fmla="*/ 22 w 26"/>
                <a:gd name="T17" fmla="*/ 0 h 81"/>
                <a:gd name="T18" fmla="*/ 24 w 26"/>
                <a:gd name="T19" fmla="*/ 71 h 81"/>
                <a:gd name="T20" fmla="*/ 23 w 26"/>
                <a:gd name="T21" fmla="*/ 72 h 81"/>
                <a:gd name="T22" fmla="*/ 3 w 26"/>
                <a:gd name="T23" fmla="*/ 72 h 81"/>
                <a:gd name="T24" fmla="*/ 3 w 26"/>
                <a:gd name="T25" fmla="*/ 71 h 81"/>
                <a:gd name="T26" fmla="*/ 3 w 26"/>
                <a:gd name="T27" fmla="*/ 69 h 81"/>
                <a:gd name="T28" fmla="*/ 3 w 26"/>
                <a:gd name="T29" fmla="*/ 69 h 81"/>
                <a:gd name="T30" fmla="*/ 23 w 26"/>
                <a:gd name="T31" fmla="*/ 69 h 81"/>
                <a:gd name="T32" fmla="*/ 24 w 26"/>
                <a:gd name="T33" fmla="*/ 69 h 81"/>
                <a:gd name="T34" fmla="*/ 24 w 26"/>
                <a:gd name="T35" fmla="*/ 71 h 81"/>
                <a:gd name="T36" fmla="*/ 24 w 26"/>
                <a:gd name="T37" fmla="*/ 23 h 81"/>
                <a:gd name="T38" fmla="*/ 23 w 26"/>
                <a:gd name="T39" fmla="*/ 24 h 81"/>
                <a:gd name="T40" fmla="*/ 3 w 26"/>
                <a:gd name="T41" fmla="*/ 24 h 81"/>
                <a:gd name="T42" fmla="*/ 3 w 26"/>
                <a:gd name="T43" fmla="*/ 23 h 81"/>
                <a:gd name="T44" fmla="*/ 3 w 26"/>
                <a:gd name="T45" fmla="*/ 21 h 81"/>
                <a:gd name="T46" fmla="*/ 3 w 26"/>
                <a:gd name="T47" fmla="*/ 21 h 81"/>
                <a:gd name="T48" fmla="*/ 23 w 26"/>
                <a:gd name="T49" fmla="*/ 21 h 81"/>
                <a:gd name="T50" fmla="*/ 24 w 26"/>
                <a:gd name="T51" fmla="*/ 21 h 81"/>
                <a:gd name="T52" fmla="*/ 24 w 26"/>
                <a:gd name="T53" fmla="*/ 23 h 81"/>
                <a:gd name="T54" fmla="*/ 24 w 26"/>
                <a:gd name="T55" fmla="*/ 14 h 81"/>
                <a:gd name="T56" fmla="*/ 23 w 26"/>
                <a:gd name="T57" fmla="*/ 14 h 81"/>
                <a:gd name="T58" fmla="*/ 3 w 26"/>
                <a:gd name="T59" fmla="*/ 14 h 81"/>
                <a:gd name="T60" fmla="*/ 3 w 26"/>
                <a:gd name="T61" fmla="*/ 14 h 81"/>
                <a:gd name="T62" fmla="*/ 3 w 26"/>
                <a:gd name="T63" fmla="*/ 12 h 81"/>
                <a:gd name="T64" fmla="*/ 3 w 26"/>
                <a:gd name="T65" fmla="*/ 11 h 81"/>
                <a:gd name="T66" fmla="*/ 23 w 26"/>
                <a:gd name="T67" fmla="*/ 11 h 81"/>
                <a:gd name="T68" fmla="*/ 24 w 26"/>
                <a:gd name="T69" fmla="*/ 12 h 81"/>
                <a:gd name="T70" fmla="*/ 24 w 26"/>
                <a:gd name="T71" fmla="*/ 14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6" h="81">
                  <a:moveTo>
                    <a:pt x="22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1"/>
                    <a:pt x="1" y="81"/>
                    <a:pt x="4" y="81"/>
                  </a:cubicBezTo>
                  <a:cubicBezTo>
                    <a:pt x="22" y="81"/>
                    <a:pt x="22" y="81"/>
                    <a:pt x="22" y="81"/>
                  </a:cubicBezTo>
                  <a:cubicBezTo>
                    <a:pt x="24" y="81"/>
                    <a:pt x="26" y="81"/>
                    <a:pt x="26" y="80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6" y="1"/>
                    <a:pt x="24" y="0"/>
                    <a:pt x="22" y="0"/>
                  </a:cubicBezTo>
                  <a:close/>
                  <a:moveTo>
                    <a:pt x="24" y="71"/>
                  </a:moveTo>
                  <a:cubicBezTo>
                    <a:pt x="23" y="72"/>
                    <a:pt x="23" y="72"/>
                    <a:pt x="23" y="72"/>
                  </a:cubicBezTo>
                  <a:cubicBezTo>
                    <a:pt x="3" y="72"/>
                    <a:pt x="3" y="72"/>
                    <a:pt x="3" y="72"/>
                  </a:cubicBezTo>
                  <a:cubicBezTo>
                    <a:pt x="3" y="71"/>
                    <a:pt x="3" y="71"/>
                    <a:pt x="3" y="71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23" y="69"/>
                    <a:pt x="23" y="69"/>
                    <a:pt x="23" y="69"/>
                  </a:cubicBezTo>
                  <a:cubicBezTo>
                    <a:pt x="24" y="69"/>
                    <a:pt x="24" y="69"/>
                    <a:pt x="24" y="69"/>
                  </a:cubicBezTo>
                  <a:lnTo>
                    <a:pt x="24" y="71"/>
                  </a:lnTo>
                  <a:close/>
                  <a:moveTo>
                    <a:pt x="24" y="23"/>
                  </a:moveTo>
                  <a:cubicBezTo>
                    <a:pt x="23" y="24"/>
                    <a:pt x="23" y="24"/>
                    <a:pt x="23" y="24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4" y="21"/>
                    <a:pt x="24" y="21"/>
                    <a:pt x="24" y="21"/>
                  </a:cubicBezTo>
                  <a:lnTo>
                    <a:pt x="24" y="23"/>
                  </a:lnTo>
                  <a:close/>
                  <a:moveTo>
                    <a:pt x="24" y="14"/>
                  </a:moveTo>
                  <a:cubicBezTo>
                    <a:pt x="23" y="14"/>
                    <a:pt x="23" y="14"/>
                    <a:pt x="23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4" y="12"/>
                    <a:pt x="24" y="12"/>
                    <a:pt x="24" y="12"/>
                  </a:cubicBezTo>
                  <a:lnTo>
                    <a:pt x="24" y="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5" name="Freeform 113"/>
            <p:cNvSpPr>
              <a:spLocks noEditPoints="1"/>
            </p:cNvSpPr>
            <p:nvPr/>
          </p:nvSpPr>
          <p:spPr bwMode="auto">
            <a:xfrm>
              <a:off x="5461324" y="5572048"/>
              <a:ext cx="186187" cy="282833"/>
            </a:xfrm>
            <a:custGeom>
              <a:avLst/>
              <a:gdLst>
                <a:gd name="T0" fmla="*/ 55 w 55"/>
                <a:gd name="T1" fmla="*/ 74 h 84"/>
                <a:gd name="T2" fmla="*/ 25 w 55"/>
                <a:gd name="T3" fmla="*/ 1 h 84"/>
                <a:gd name="T4" fmla="*/ 20 w 55"/>
                <a:gd name="T5" fmla="*/ 1 h 84"/>
                <a:gd name="T6" fmla="*/ 3 w 55"/>
                <a:gd name="T7" fmla="*/ 8 h 84"/>
                <a:gd name="T8" fmla="*/ 0 w 55"/>
                <a:gd name="T9" fmla="*/ 11 h 84"/>
                <a:gd name="T10" fmla="*/ 30 w 55"/>
                <a:gd name="T11" fmla="*/ 84 h 84"/>
                <a:gd name="T12" fmla="*/ 34 w 55"/>
                <a:gd name="T13" fmla="*/ 83 h 84"/>
                <a:gd name="T14" fmla="*/ 51 w 55"/>
                <a:gd name="T15" fmla="*/ 76 h 84"/>
                <a:gd name="T16" fmla="*/ 55 w 55"/>
                <a:gd name="T17" fmla="*/ 74 h 84"/>
                <a:gd name="T18" fmla="*/ 8 w 55"/>
                <a:gd name="T19" fmla="*/ 21 h 84"/>
                <a:gd name="T20" fmla="*/ 7 w 55"/>
                <a:gd name="T21" fmla="*/ 19 h 84"/>
                <a:gd name="T22" fmla="*/ 7 w 55"/>
                <a:gd name="T23" fmla="*/ 19 h 84"/>
                <a:gd name="T24" fmla="*/ 26 w 55"/>
                <a:gd name="T25" fmla="*/ 11 h 84"/>
                <a:gd name="T26" fmla="*/ 26 w 55"/>
                <a:gd name="T27" fmla="*/ 11 h 84"/>
                <a:gd name="T28" fmla="*/ 27 w 55"/>
                <a:gd name="T29" fmla="*/ 13 h 84"/>
                <a:gd name="T30" fmla="*/ 27 w 55"/>
                <a:gd name="T31" fmla="*/ 14 h 84"/>
                <a:gd name="T32" fmla="*/ 9 w 55"/>
                <a:gd name="T33" fmla="*/ 22 h 84"/>
                <a:gd name="T34" fmla="*/ 8 w 55"/>
                <a:gd name="T35" fmla="*/ 21 h 84"/>
                <a:gd name="T36" fmla="*/ 12 w 55"/>
                <a:gd name="T37" fmla="*/ 30 h 84"/>
                <a:gd name="T38" fmla="*/ 11 w 55"/>
                <a:gd name="T39" fmla="*/ 28 h 84"/>
                <a:gd name="T40" fmla="*/ 11 w 55"/>
                <a:gd name="T41" fmla="*/ 28 h 84"/>
                <a:gd name="T42" fmla="*/ 29 w 55"/>
                <a:gd name="T43" fmla="*/ 20 h 84"/>
                <a:gd name="T44" fmla="*/ 30 w 55"/>
                <a:gd name="T45" fmla="*/ 20 h 84"/>
                <a:gd name="T46" fmla="*/ 31 w 55"/>
                <a:gd name="T47" fmla="*/ 22 h 84"/>
                <a:gd name="T48" fmla="*/ 31 w 55"/>
                <a:gd name="T49" fmla="*/ 23 h 84"/>
                <a:gd name="T50" fmla="*/ 12 w 55"/>
                <a:gd name="T51" fmla="*/ 30 h 84"/>
                <a:gd name="T52" fmla="*/ 49 w 55"/>
                <a:gd name="T53" fmla="*/ 67 h 84"/>
                <a:gd name="T54" fmla="*/ 31 w 55"/>
                <a:gd name="T55" fmla="*/ 75 h 84"/>
                <a:gd name="T56" fmla="*/ 30 w 55"/>
                <a:gd name="T57" fmla="*/ 75 h 84"/>
                <a:gd name="T58" fmla="*/ 29 w 55"/>
                <a:gd name="T59" fmla="*/ 72 h 84"/>
                <a:gd name="T60" fmla="*/ 30 w 55"/>
                <a:gd name="T61" fmla="*/ 72 h 84"/>
                <a:gd name="T62" fmla="*/ 48 w 55"/>
                <a:gd name="T63" fmla="*/ 64 h 84"/>
                <a:gd name="T64" fmla="*/ 48 w 55"/>
                <a:gd name="T65" fmla="*/ 65 h 84"/>
                <a:gd name="T66" fmla="*/ 49 w 55"/>
                <a:gd name="T67" fmla="*/ 67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5" h="84">
                  <a:moveTo>
                    <a:pt x="55" y="74"/>
                  </a:moveTo>
                  <a:cubicBezTo>
                    <a:pt x="25" y="1"/>
                    <a:pt x="25" y="1"/>
                    <a:pt x="25" y="1"/>
                  </a:cubicBezTo>
                  <a:cubicBezTo>
                    <a:pt x="24" y="0"/>
                    <a:pt x="22" y="0"/>
                    <a:pt x="20" y="1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1" y="9"/>
                    <a:pt x="0" y="10"/>
                    <a:pt x="0" y="11"/>
                  </a:cubicBezTo>
                  <a:cubicBezTo>
                    <a:pt x="30" y="84"/>
                    <a:pt x="30" y="84"/>
                    <a:pt x="30" y="84"/>
                  </a:cubicBezTo>
                  <a:cubicBezTo>
                    <a:pt x="30" y="84"/>
                    <a:pt x="32" y="84"/>
                    <a:pt x="34" y="83"/>
                  </a:cubicBezTo>
                  <a:cubicBezTo>
                    <a:pt x="51" y="76"/>
                    <a:pt x="51" y="76"/>
                    <a:pt x="51" y="76"/>
                  </a:cubicBezTo>
                  <a:cubicBezTo>
                    <a:pt x="53" y="75"/>
                    <a:pt x="55" y="74"/>
                    <a:pt x="55" y="74"/>
                  </a:cubicBezTo>
                  <a:close/>
                  <a:moveTo>
                    <a:pt x="8" y="21"/>
                  </a:moveTo>
                  <a:cubicBezTo>
                    <a:pt x="7" y="19"/>
                    <a:pt x="7" y="19"/>
                    <a:pt x="7" y="19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27" y="13"/>
                    <a:pt x="27" y="13"/>
                    <a:pt x="27" y="13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9" y="22"/>
                    <a:pt x="9" y="22"/>
                    <a:pt x="9" y="22"/>
                  </a:cubicBezTo>
                  <a:lnTo>
                    <a:pt x="8" y="21"/>
                  </a:lnTo>
                  <a:close/>
                  <a:moveTo>
                    <a:pt x="12" y="30"/>
                  </a:move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1" y="22"/>
                    <a:pt x="31" y="22"/>
                    <a:pt x="31" y="22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12" y="30"/>
                    <a:pt x="12" y="30"/>
                    <a:pt x="12" y="30"/>
                  </a:cubicBezTo>
                  <a:close/>
                  <a:moveTo>
                    <a:pt x="49" y="67"/>
                  </a:moveTo>
                  <a:cubicBezTo>
                    <a:pt x="31" y="75"/>
                    <a:pt x="31" y="75"/>
                    <a:pt x="31" y="75"/>
                  </a:cubicBezTo>
                  <a:cubicBezTo>
                    <a:pt x="30" y="75"/>
                    <a:pt x="30" y="75"/>
                    <a:pt x="30" y="75"/>
                  </a:cubicBezTo>
                  <a:cubicBezTo>
                    <a:pt x="29" y="72"/>
                    <a:pt x="29" y="72"/>
                    <a:pt x="29" y="72"/>
                  </a:cubicBezTo>
                  <a:cubicBezTo>
                    <a:pt x="30" y="72"/>
                    <a:pt x="30" y="72"/>
                    <a:pt x="30" y="72"/>
                  </a:cubicBezTo>
                  <a:cubicBezTo>
                    <a:pt x="48" y="64"/>
                    <a:pt x="48" y="64"/>
                    <a:pt x="48" y="64"/>
                  </a:cubicBezTo>
                  <a:cubicBezTo>
                    <a:pt x="48" y="65"/>
                    <a:pt x="48" y="65"/>
                    <a:pt x="48" y="65"/>
                  </a:cubicBezTo>
                  <a:cubicBezTo>
                    <a:pt x="49" y="67"/>
                    <a:pt x="49" y="67"/>
                    <a:pt x="49" y="6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46" name="Oval 114"/>
          <p:cNvSpPr>
            <a:spLocks noChangeArrowheads="1"/>
          </p:cNvSpPr>
          <p:nvPr/>
        </p:nvSpPr>
        <p:spPr bwMode="auto">
          <a:xfrm>
            <a:off x="2057379" y="5791772"/>
            <a:ext cx="44060" cy="44060"/>
          </a:xfrm>
          <a:prstGeom prst="ellipse">
            <a:avLst/>
          </a:pr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7" name="Oval 115"/>
          <p:cNvSpPr>
            <a:spLocks noChangeArrowheads="1"/>
          </p:cNvSpPr>
          <p:nvPr/>
        </p:nvSpPr>
        <p:spPr bwMode="auto">
          <a:xfrm>
            <a:off x="1939413" y="5791772"/>
            <a:ext cx="44060" cy="44060"/>
          </a:xfrm>
          <a:prstGeom prst="ellipse">
            <a:avLst/>
          </a:pr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8" name="Freeform 116"/>
          <p:cNvSpPr>
            <a:spLocks/>
          </p:cNvSpPr>
          <p:nvPr/>
        </p:nvSpPr>
        <p:spPr bwMode="auto">
          <a:xfrm>
            <a:off x="1932307" y="5641117"/>
            <a:ext cx="306995" cy="147812"/>
          </a:xfrm>
          <a:custGeom>
            <a:avLst/>
            <a:gdLst>
              <a:gd name="T0" fmla="*/ 54 w 91"/>
              <a:gd name="T1" fmla="*/ 44 h 44"/>
              <a:gd name="T2" fmla="*/ 57 w 91"/>
              <a:gd name="T3" fmla="*/ 42 h 44"/>
              <a:gd name="T4" fmla="*/ 72 w 91"/>
              <a:gd name="T5" fmla="*/ 7 h 44"/>
              <a:gd name="T6" fmla="*/ 87 w 91"/>
              <a:gd name="T7" fmla="*/ 7 h 44"/>
              <a:gd name="T8" fmla="*/ 91 w 91"/>
              <a:gd name="T9" fmla="*/ 4 h 44"/>
              <a:gd name="T10" fmla="*/ 87 w 91"/>
              <a:gd name="T11" fmla="*/ 0 h 44"/>
              <a:gd name="T12" fmla="*/ 69 w 91"/>
              <a:gd name="T13" fmla="*/ 0 h 44"/>
              <a:gd name="T14" fmla="*/ 66 w 91"/>
              <a:gd name="T15" fmla="*/ 2 h 44"/>
              <a:gd name="T16" fmla="*/ 51 w 91"/>
              <a:gd name="T17" fmla="*/ 37 h 44"/>
              <a:gd name="T18" fmla="*/ 4 w 91"/>
              <a:gd name="T19" fmla="*/ 37 h 44"/>
              <a:gd name="T20" fmla="*/ 0 w 91"/>
              <a:gd name="T21" fmla="*/ 40 h 44"/>
              <a:gd name="T22" fmla="*/ 4 w 91"/>
              <a:gd name="T23" fmla="*/ 44 h 44"/>
              <a:gd name="T24" fmla="*/ 54 w 91"/>
              <a:gd name="T25" fmla="*/ 44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91" h="44">
                <a:moveTo>
                  <a:pt x="54" y="44"/>
                </a:moveTo>
                <a:cubicBezTo>
                  <a:pt x="57" y="42"/>
                  <a:pt x="57" y="42"/>
                  <a:pt x="57" y="42"/>
                </a:cubicBezTo>
                <a:cubicBezTo>
                  <a:pt x="72" y="7"/>
                  <a:pt x="72" y="7"/>
                  <a:pt x="72" y="7"/>
                </a:cubicBezTo>
                <a:cubicBezTo>
                  <a:pt x="87" y="7"/>
                  <a:pt x="87" y="7"/>
                  <a:pt x="87" y="7"/>
                </a:cubicBezTo>
                <a:cubicBezTo>
                  <a:pt x="89" y="7"/>
                  <a:pt x="91" y="6"/>
                  <a:pt x="91" y="4"/>
                </a:cubicBezTo>
                <a:cubicBezTo>
                  <a:pt x="91" y="2"/>
                  <a:pt x="89" y="0"/>
                  <a:pt x="87" y="0"/>
                </a:cubicBezTo>
                <a:cubicBezTo>
                  <a:pt x="69" y="0"/>
                  <a:pt x="69" y="0"/>
                  <a:pt x="69" y="0"/>
                </a:cubicBezTo>
                <a:cubicBezTo>
                  <a:pt x="66" y="2"/>
                  <a:pt x="66" y="2"/>
                  <a:pt x="66" y="2"/>
                </a:cubicBezTo>
                <a:cubicBezTo>
                  <a:pt x="51" y="37"/>
                  <a:pt x="51" y="37"/>
                  <a:pt x="51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2" y="37"/>
                  <a:pt x="0" y="38"/>
                  <a:pt x="0" y="40"/>
                </a:cubicBezTo>
                <a:cubicBezTo>
                  <a:pt x="0" y="42"/>
                  <a:pt x="2" y="44"/>
                  <a:pt x="4" y="44"/>
                </a:cubicBezTo>
                <a:lnTo>
                  <a:pt x="54" y="4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9" name="Freeform 117"/>
          <p:cNvSpPr>
            <a:spLocks noEditPoints="1"/>
          </p:cNvSpPr>
          <p:nvPr/>
        </p:nvSpPr>
        <p:spPr bwMode="auto">
          <a:xfrm>
            <a:off x="1888248" y="5607006"/>
            <a:ext cx="255829" cy="144970"/>
          </a:xfrm>
          <a:custGeom>
            <a:avLst/>
            <a:gdLst>
              <a:gd name="T0" fmla="*/ 67 w 76"/>
              <a:gd name="T1" fmla="*/ 0 h 43"/>
              <a:gd name="T2" fmla="*/ 49 w 76"/>
              <a:gd name="T3" fmla="*/ 0 h 43"/>
              <a:gd name="T4" fmla="*/ 27 w 76"/>
              <a:gd name="T5" fmla="*/ 0 h 43"/>
              <a:gd name="T6" fmla="*/ 9 w 76"/>
              <a:gd name="T7" fmla="*/ 0 h 43"/>
              <a:gd name="T8" fmla="*/ 2 w 76"/>
              <a:gd name="T9" fmla="*/ 10 h 43"/>
              <a:gd name="T10" fmla="*/ 11 w 76"/>
              <a:gd name="T11" fmla="*/ 33 h 43"/>
              <a:gd name="T12" fmla="*/ 27 w 76"/>
              <a:gd name="T13" fmla="*/ 43 h 43"/>
              <a:gd name="T14" fmla="*/ 49 w 76"/>
              <a:gd name="T15" fmla="*/ 43 h 43"/>
              <a:gd name="T16" fmla="*/ 65 w 76"/>
              <a:gd name="T17" fmla="*/ 33 h 43"/>
              <a:gd name="T18" fmla="*/ 74 w 76"/>
              <a:gd name="T19" fmla="*/ 10 h 43"/>
              <a:gd name="T20" fmla="*/ 67 w 76"/>
              <a:gd name="T21" fmla="*/ 0 h 43"/>
              <a:gd name="T22" fmla="*/ 57 w 76"/>
              <a:gd name="T23" fmla="*/ 34 h 43"/>
              <a:gd name="T24" fmla="*/ 18 w 76"/>
              <a:gd name="T25" fmla="*/ 34 h 43"/>
              <a:gd name="T26" fmla="*/ 17 w 76"/>
              <a:gd name="T27" fmla="*/ 32 h 43"/>
              <a:gd name="T28" fmla="*/ 18 w 76"/>
              <a:gd name="T29" fmla="*/ 30 h 43"/>
              <a:gd name="T30" fmla="*/ 57 w 76"/>
              <a:gd name="T31" fmla="*/ 30 h 43"/>
              <a:gd name="T32" fmla="*/ 58 w 76"/>
              <a:gd name="T33" fmla="*/ 32 h 43"/>
              <a:gd name="T34" fmla="*/ 57 w 76"/>
              <a:gd name="T35" fmla="*/ 34 h 43"/>
              <a:gd name="T36" fmla="*/ 62 w 76"/>
              <a:gd name="T37" fmla="*/ 23 h 43"/>
              <a:gd name="T38" fmla="*/ 13 w 76"/>
              <a:gd name="T39" fmla="*/ 23 h 43"/>
              <a:gd name="T40" fmla="*/ 12 w 76"/>
              <a:gd name="T41" fmla="*/ 20 h 43"/>
              <a:gd name="T42" fmla="*/ 13 w 76"/>
              <a:gd name="T43" fmla="*/ 18 h 43"/>
              <a:gd name="T44" fmla="*/ 62 w 76"/>
              <a:gd name="T45" fmla="*/ 18 h 43"/>
              <a:gd name="T46" fmla="*/ 63 w 76"/>
              <a:gd name="T47" fmla="*/ 20 h 43"/>
              <a:gd name="T48" fmla="*/ 62 w 76"/>
              <a:gd name="T49" fmla="*/ 23 h 43"/>
              <a:gd name="T50" fmla="*/ 65 w 76"/>
              <a:gd name="T51" fmla="*/ 11 h 43"/>
              <a:gd name="T52" fmla="*/ 10 w 76"/>
              <a:gd name="T53" fmla="*/ 11 h 43"/>
              <a:gd name="T54" fmla="*/ 8 w 76"/>
              <a:gd name="T55" fmla="*/ 8 h 43"/>
              <a:gd name="T56" fmla="*/ 10 w 76"/>
              <a:gd name="T57" fmla="*/ 6 h 43"/>
              <a:gd name="T58" fmla="*/ 65 w 76"/>
              <a:gd name="T59" fmla="*/ 6 h 43"/>
              <a:gd name="T60" fmla="*/ 67 w 76"/>
              <a:gd name="T61" fmla="*/ 8 h 43"/>
              <a:gd name="T62" fmla="*/ 65 w 76"/>
              <a:gd name="T63" fmla="*/ 11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76" h="43">
                <a:moveTo>
                  <a:pt x="67" y="0"/>
                </a:moveTo>
                <a:cubicBezTo>
                  <a:pt x="49" y="0"/>
                  <a:pt x="49" y="0"/>
                  <a:pt x="49" y="0"/>
                </a:cubicBezTo>
                <a:cubicBezTo>
                  <a:pt x="43" y="0"/>
                  <a:pt x="33" y="0"/>
                  <a:pt x="27" y="0"/>
                </a:cubicBezTo>
                <a:cubicBezTo>
                  <a:pt x="9" y="0"/>
                  <a:pt x="9" y="0"/>
                  <a:pt x="9" y="0"/>
                </a:cubicBezTo>
                <a:cubicBezTo>
                  <a:pt x="3" y="0"/>
                  <a:pt x="0" y="5"/>
                  <a:pt x="2" y="10"/>
                </a:cubicBezTo>
                <a:cubicBezTo>
                  <a:pt x="11" y="33"/>
                  <a:pt x="11" y="33"/>
                  <a:pt x="11" y="33"/>
                </a:cubicBezTo>
                <a:cubicBezTo>
                  <a:pt x="14" y="39"/>
                  <a:pt x="21" y="43"/>
                  <a:pt x="27" y="43"/>
                </a:cubicBezTo>
                <a:cubicBezTo>
                  <a:pt x="49" y="43"/>
                  <a:pt x="49" y="43"/>
                  <a:pt x="49" y="43"/>
                </a:cubicBezTo>
                <a:cubicBezTo>
                  <a:pt x="55" y="43"/>
                  <a:pt x="62" y="39"/>
                  <a:pt x="65" y="33"/>
                </a:cubicBezTo>
                <a:cubicBezTo>
                  <a:pt x="74" y="10"/>
                  <a:pt x="74" y="10"/>
                  <a:pt x="74" y="10"/>
                </a:cubicBezTo>
                <a:cubicBezTo>
                  <a:pt x="76" y="5"/>
                  <a:pt x="73" y="0"/>
                  <a:pt x="67" y="0"/>
                </a:cubicBezTo>
                <a:close/>
                <a:moveTo>
                  <a:pt x="57" y="34"/>
                </a:moveTo>
                <a:cubicBezTo>
                  <a:pt x="18" y="34"/>
                  <a:pt x="18" y="34"/>
                  <a:pt x="18" y="34"/>
                </a:cubicBezTo>
                <a:cubicBezTo>
                  <a:pt x="18" y="34"/>
                  <a:pt x="17" y="34"/>
                  <a:pt x="17" y="32"/>
                </a:cubicBezTo>
                <a:cubicBezTo>
                  <a:pt x="17" y="31"/>
                  <a:pt x="18" y="30"/>
                  <a:pt x="18" y="30"/>
                </a:cubicBezTo>
                <a:cubicBezTo>
                  <a:pt x="57" y="30"/>
                  <a:pt x="57" y="30"/>
                  <a:pt x="57" y="30"/>
                </a:cubicBezTo>
                <a:cubicBezTo>
                  <a:pt x="57" y="30"/>
                  <a:pt x="58" y="31"/>
                  <a:pt x="58" y="32"/>
                </a:cubicBezTo>
                <a:cubicBezTo>
                  <a:pt x="58" y="34"/>
                  <a:pt x="57" y="34"/>
                  <a:pt x="57" y="34"/>
                </a:cubicBezTo>
                <a:close/>
                <a:moveTo>
                  <a:pt x="62" y="23"/>
                </a:moveTo>
                <a:cubicBezTo>
                  <a:pt x="13" y="23"/>
                  <a:pt x="13" y="23"/>
                  <a:pt x="13" y="23"/>
                </a:cubicBezTo>
                <a:cubicBezTo>
                  <a:pt x="13" y="23"/>
                  <a:pt x="12" y="22"/>
                  <a:pt x="12" y="20"/>
                </a:cubicBezTo>
                <a:cubicBezTo>
                  <a:pt x="12" y="19"/>
                  <a:pt x="13" y="18"/>
                  <a:pt x="13" y="18"/>
                </a:cubicBezTo>
                <a:cubicBezTo>
                  <a:pt x="62" y="18"/>
                  <a:pt x="62" y="18"/>
                  <a:pt x="62" y="18"/>
                </a:cubicBezTo>
                <a:cubicBezTo>
                  <a:pt x="63" y="18"/>
                  <a:pt x="63" y="19"/>
                  <a:pt x="63" y="20"/>
                </a:cubicBezTo>
                <a:cubicBezTo>
                  <a:pt x="63" y="22"/>
                  <a:pt x="63" y="23"/>
                  <a:pt x="62" y="23"/>
                </a:cubicBezTo>
                <a:close/>
                <a:moveTo>
                  <a:pt x="65" y="11"/>
                </a:moveTo>
                <a:cubicBezTo>
                  <a:pt x="10" y="11"/>
                  <a:pt x="10" y="11"/>
                  <a:pt x="10" y="11"/>
                </a:cubicBezTo>
                <a:cubicBezTo>
                  <a:pt x="9" y="11"/>
                  <a:pt x="8" y="10"/>
                  <a:pt x="8" y="8"/>
                </a:cubicBezTo>
                <a:cubicBezTo>
                  <a:pt x="8" y="7"/>
                  <a:pt x="9" y="6"/>
                  <a:pt x="10" y="6"/>
                </a:cubicBezTo>
                <a:cubicBezTo>
                  <a:pt x="65" y="6"/>
                  <a:pt x="65" y="6"/>
                  <a:pt x="65" y="6"/>
                </a:cubicBezTo>
                <a:cubicBezTo>
                  <a:pt x="66" y="6"/>
                  <a:pt x="67" y="7"/>
                  <a:pt x="67" y="8"/>
                </a:cubicBezTo>
                <a:cubicBezTo>
                  <a:pt x="67" y="10"/>
                  <a:pt x="66" y="11"/>
                  <a:pt x="65" y="1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0" name="Freeform 118"/>
          <p:cNvSpPr>
            <a:spLocks noEditPoints="1"/>
          </p:cNvSpPr>
          <p:nvPr/>
        </p:nvSpPr>
        <p:spPr bwMode="auto">
          <a:xfrm>
            <a:off x="4432323" y="1938705"/>
            <a:ext cx="194715" cy="243038"/>
          </a:xfrm>
          <a:custGeom>
            <a:avLst/>
            <a:gdLst>
              <a:gd name="T0" fmla="*/ 48 w 58"/>
              <a:gd name="T1" fmla="*/ 45 h 72"/>
              <a:gd name="T2" fmla="*/ 42 w 58"/>
              <a:gd name="T3" fmla="*/ 8 h 72"/>
              <a:gd name="T4" fmla="*/ 19 w 58"/>
              <a:gd name="T5" fmla="*/ 14 h 72"/>
              <a:gd name="T6" fmla="*/ 15 w 58"/>
              <a:gd name="T7" fmla="*/ 17 h 72"/>
              <a:gd name="T8" fmla="*/ 15 w 58"/>
              <a:gd name="T9" fmla="*/ 49 h 72"/>
              <a:gd name="T10" fmla="*/ 28 w 58"/>
              <a:gd name="T11" fmla="*/ 58 h 72"/>
              <a:gd name="T12" fmla="*/ 26 w 58"/>
              <a:gd name="T13" fmla="*/ 70 h 72"/>
              <a:gd name="T14" fmla="*/ 55 w 58"/>
              <a:gd name="T15" fmla="*/ 72 h 72"/>
              <a:gd name="T16" fmla="*/ 18 w 58"/>
              <a:gd name="T17" fmla="*/ 16 h 72"/>
              <a:gd name="T18" fmla="*/ 16 w 58"/>
              <a:gd name="T19" fmla="*/ 16 h 72"/>
              <a:gd name="T20" fmla="*/ 18 w 58"/>
              <a:gd name="T21" fmla="*/ 15 h 72"/>
              <a:gd name="T22" fmla="*/ 43 w 58"/>
              <a:gd name="T23" fmla="*/ 47 h 72"/>
              <a:gd name="T24" fmla="*/ 37 w 58"/>
              <a:gd name="T25" fmla="*/ 50 h 72"/>
              <a:gd name="T26" fmla="*/ 41 w 58"/>
              <a:gd name="T27" fmla="*/ 47 h 72"/>
              <a:gd name="T28" fmla="*/ 43 w 58"/>
              <a:gd name="T29" fmla="*/ 45 h 72"/>
              <a:gd name="T30" fmla="*/ 19 w 58"/>
              <a:gd name="T31" fmla="*/ 26 h 72"/>
              <a:gd name="T32" fmla="*/ 25 w 58"/>
              <a:gd name="T33" fmla="*/ 45 h 72"/>
              <a:gd name="T34" fmla="*/ 24 w 58"/>
              <a:gd name="T35" fmla="*/ 34 h 72"/>
              <a:gd name="T36" fmla="*/ 21 w 58"/>
              <a:gd name="T37" fmla="*/ 23 h 72"/>
              <a:gd name="T38" fmla="*/ 20 w 58"/>
              <a:gd name="T39" fmla="*/ 19 h 72"/>
              <a:gd name="T40" fmla="*/ 22 w 58"/>
              <a:gd name="T41" fmla="*/ 21 h 72"/>
              <a:gd name="T42" fmla="*/ 32 w 58"/>
              <a:gd name="T43" fmla="*/ 31 h 72"/>
              <a:gd name="T44" fmla="*/ 24 w 58"/>
              <a:gd name="T45" fmla="*/ 21 h 72"/>
              <a:gd name="T46" fmla="*/ 21 w 58"/>
              <a:gd name="T47" fmla="*/ 18 h 72"/>
              <a:gd name="T48" fmla="*/ 23 w 58"/>
              <a:gd name="T49" fmla="*/ 19 h 72"/>
              <a:gd name="T50" fmla="*/ 34 w 58"/>
              <a:gd name="T51" fmla="*/ 21 h 72"/>
              <a:gd name="T52" fmla="*/ 47 w 58"/>
              <a:gd name="T53" fmla="*/ 23 h 72"/>
              <a:gd name="T54" fmla="*/ 27 w 58"/>
              <a:gd name="T55" fmla="*/ 18 h 72"/>
              <a:gd name="T56" fmla="*/ 47 w 58"/>
              <a:gd name="T57" fmla="*/ 19 h 72"/>
              <a:gd name="T58" fmla="*/ 21 w 58"/>
              <a:gd name="T59" fmla="*/ 46 h 72"/>
              <a:gd name="T60" fmla="*/ 27 w 58"/>
              <a:gd name="T61" fmla="*/ 51 h 72"/>
              <a:gd name="T62" fmla="*/ 13 w 58"/>
              <a:gd name="T63" fmla="*/ 39 h 72"/>
              <a:gd name="T64" fmla="*/ 22 w 58"/>
              <a:gd name="T65" fmla="*/ 48 h 72"/>
              <a:gd name="T66" fmla="*/ 36 w 58"/>
              <a:gd name="T67" fmla="*/ 44 h 72"/>
              <a:gd name="T68" fmla="*/ 49 w 58"/>
              <a:gd name="T69" fmla="*/ 20 h 72"/>
              <a:gd name="T70" fmla="*/ 27 w 58"/>
              <a:gd name="T71" fmla="*/ 16 h 72"/>
              <a:gd name="T72" fmla="*/ 54 w 58"/>
              <a:gd name="T73" fmla="*/ 22 h 72"/>
              <a:gd name="T74" fmla="*/ 41 w 58"/>
              <a:gd name="T75" fmla="*/ 44 h 72"/>
              <a:gd name="T76" fmla="*/ 32 w 58"/>
              <a:gd name="T77" fmla="*/ 49 h 72"/>
              <a:gd name="T78" fmla="*/ 24 w 58"/>
              <a:gd name="T79" fmla="*/ 68 h 72"/>
              <a:gd name="T80" fmla="*/ 35 w 58"/>
              <a:gd name="T81" fmla="*/ 53 h 72"/>
              <a:gd name="T82" fmla="*/ 39 w 58"/>
              <a:gd name="T83" fmla="*/ 70 h 72"/>
              <a:gd name="T84" fmla="*/ 28 w 58"/>
              <a:gd name="T85" fmla="*/ 69 h 72"/>
              <a:gd name="T86" fmla="*/ 43 w 58"/>
              <a:gd name="T87" fmla="*/ 49 h 72"/>
              <a:gd name="T88" fmla="*/ 52 w 58"/>
              <a:gd name="T89" fmla="*/ 60 h 72"/>
              <a:gd name="T90" fmla="*/ 11 w 58"/>
              <a:gd name="T91" fmla="*/ 10 h 72"/>
              <a:gd name="T92" fmla="*/ 16 w 58"/>
              <a:gd name="T93" fmla="*/ 7 h 72"/>
              <a:gd name="T94" fmla="*/ 9 w 58"/>
              <a:gd name="T95" fmla="*/ 16 h 72"/>
              <a:gd name="T96" fmla="*/ 5 w 58"/>
              <a:gd name="T97" fmla="*/ 4 h 72"/>
              <a:gd name="T98" fmla="*/ 15 w 58"/>
              <a:gd name="T99" fmla="*/ 0 h 72"/>
              <a:gd name="T100" fmla="*/ 2 w 58"/>
              <a:gd name="T101" fmla="*/ 15 h 72"/>
              <a:gd name="T102" fmla="*/ 8 w 58"/>
              <a:gd name="T103" fmla="*/ 7 h 72"/>
              <a:gd name="T104" fmla="*/ 13 w 58"/>
              <a:gd name="T105" fmla="*/ 3 h 72"/>
              <a:gd name="T106" fmla="*/ 6 w 58"/>
              <a:gd name="T107" fmla="*/ 15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58" h="72">
                <a:moveTo>
                  <a:pt x="58" y="68"/>
                </a:moveTo>
                <a:cubicBezTo>
                  <a:pt x="53" y="60"/>
                  <a:pt x="53" y="60"/>
                  <a:pt x="53" y="60"/>
                </a:cubicBezTo>
                <a:cubicBezTo>
                  <a:pt x="52" y="58"/>
                  <a:pt x="51" y="55"/>
                  <a:pt x="50" y="53"/>
                </a:cubicBezTo>
                <a:cubicBezTo>
                  <a:pt x="46" y="47"/>
                  <a:pt x="46" y="47"/>
                  <a:pt x="46" y="47"/>
                </a:cubicBezTo>
                <a:cubicBezTo>
                  <a:pt x="47" y="46"/>
                  <a:pt x="47" y="46"/>
                  <a:pt x="48" y="45"/>
                </a:cubicBezTo>
                <a:cubicBezTo>
                  <a:pt x="53" y="40"/>
                  <a:pt x="56" y="33"/>
                  <a:pt x="56" y="28"/>
                </a:cubicBezTo>
                <a:cubicBezTo>
                  <a:pt x="56" y="26"/>
                  <a:pt x="56" y="25"/>
                  <a:pt x="55" y="24"/>
                </a:cubicBezTo>
                <a:cubicBezTo>
                  <a:pt x="55" y="23"/>
                  <a:pt x="55" y="22"/>
                  <a:pt x="55" y="22"/>
                </a:cubicBezTo>
                <a:cubicBezTo>
                  <a:pt x="55" y="18"/>
                  <a:pt x="54" y="14"/>
                  <a:pt x="52" y="12"/>
                </a:cubicBezTo>
                <a:cubicBezTo>
                  <a:pt x="49" y="10"/>
                  <a:pt x="46" y="8"/>
                  <a:pt x="42" y="8"/>
                </a:cubicBezTo>
                <a:cubicBezTo>
                  <a:pt x="36" y="8"/>
                  <a:pt x="29" y="11"/>
                  <a:pt x="23" y="17"/>
                </a:cubicBezTo>
                <a:cubicBezTo>
                  <a:pt x="20" y="16"/>
                  <a:pt x="20" y="16"/>
                  <a:pt x="20" y="16"/>
                </a:cubicBezTo>
                <a:cubicBezTo>
                  <a:pt x="20" y="15"/>
                  <a:pt x="20" y="15"/>
                  <a:pt x="20" y="15"/>
                </a:cubicBezTo>
                <a:cubicBezTo>
                  <a:pt x="20" y="15"/>
                  <a:pt x="20" y="14"/>
                  <a:pt x="19" y="13"/>
                </a:cubicBezTo>
                <a:cubicBezTo>
                  <a:pt x="19" y="14"/>
                  <a:pt x="19" y="14"/>
                  <a:pt x="19" y="14"/>
                </a:cubicBezTo>
                <a:cubicBezTo>
                  <a:pt x="19" y="13"/>
                  <a:pt x="19" y="13"/>
                  <a:pt x="19" y="13"/>
                </a:cubicBezTo>
                <a:cubicBezTo>
                  <a:pt x="19" y="13"/>
                  <a:pt x="18" y="12"/>
                  <a:pt x="17" y="12"/>
                </a:cubicBezTo>
                <a:cubicBezTo>
                  <a:pt x="16" y="12"/>
                  <a:pt x="15" y="13"/>
                  <a:pt x="15" y="13"/>
                </a:cubicBezTo>
                <a:cubicBezTo>
                  <a:pt x="14" y="14"/>
                  <a:pt x="14" y="15"/>
                  <a:pt x="14" y="15"/>
                </a:cubicBezTo>
                <a:cubicBezTo>
                  <a:pt x="14" y="16"/>
                  <a:pt x="14" y="17"/>
                  <a:pt x="15" y="17"/>
                </a:cubicBezTo>
                <a:cubicBezTo>
                  <a:pt x="15" y="18"/>
                  <a:pt x="16" y="18"/>
                  <a:pt x="17" y="18"/>
                </a:cubicBezTo>
                <a:cubicBezTo>
                  <a:pt x="17" y="18"/>
                  <a:pt x="17" y="18"/>
                  <a:pt x="17" y="18"/>
                </a:cubicBezTo>
                <a:cubicBezTo>
                  <a:pt x="18" y="22"/>
                  <a:pt x="18" y="22"/>
                  <a:pt x="18" y="22"/>
                </a:cubicBezTo>
                <a:cubicBezTo>
                  <a:pt x="14" y="27"/>
                  <a:pt x="11" y="34"/>
                  <a:pt x="11" y="39"/>
                </a:cubicBezTo>
                <a:cubicBezTo>
                  <a:pt x="11" y="43"/>
                  <a:pt x="12" y="47"/>
                  <a:pt x="15" y="49"/>
                </a:cubicBezTo>
                <a:cubicBezTo>
                  <a:pt x="17" y="52"/>
                  <a:pt x="21" y="53"/>
                  <a:pt x="24" y="53"/>
                </a:cubicBezTo>
                <a:cubicBezTo>
                  <a:pt x="24" y="53"/>
                  <a:pt x="24" y="53"/>
                  <a:pt x="24" y="53"/>
                </a:cubicBezTo>
                <a:cubicBezTo>
                  <a:pt x="25" y="53"/>
                  <a:pt x="26" y="53"/>
                  <a:pt x="26" y="53"/>
                </a:cubicBezTo>
                <a:cubicBezTo>
                  <a:pt x="28" y="53"/>
                  <a:pt x="29" y="53"/>
                  <a:pt x="30" y="53"/>
                </a:cubicBezTo>
                <a:cubicBezTo>
                  <a:pt x="29" y="55"/>
                  <a:pt x="28" y="57"/>
                  <a:pt x="28" y="58"/>
                </a:cubicBezTo>
                <a:cubicBezTo>
                  <a:pt x="23" y="66"/>
                  <a:pt x="23" y="66"/>
                  <a:pt x="23" y="66"/>
                </a:cubicBezTo>
                <a:cubicBezTo>
                  <a:pt x="22" y="67"/>
                  <a:pt x="22" y="67"/>
                  <a:pt x="22" y="68"/>
                </a:cubicBezTo>
                <a:cubicBezTo>
                  <a:pt x="22" y="69"/>
                  <a:pt x="23" y="69"/>
                  <a:pt x="23" y="70"/>
                </a:cubicBezTo>
                <a:cubicBezTo>
                  <a:pt x="24" y="70"/>
                  <a:pt x="24" y="70"/>
                  <a:pt x="25" y="70"/>
                </a:cubicBezTo>
                <a:cubicBezTo>
                  <a:pt x="26" y="70"/>
                  <a:pt x="26" y="70"/>
                  <a:pt x="26" y="70"/>
                </a:cubicBezTo>
                <a:cubicBezTo>
                  <a:pt x="26" y="71"/>
                  <a:pt x="26" y="71"/>
                  <a:pt x="27" y="72"/>
                </a:cubicBezTo>
                <a:cubicBezTo>
                  <a:pt x="27" y="72"/>
                  <a:pt x="28" y="72"/>
                  <a:pt x="29" y="72"/>
                </a:cubicBezTo>
                <a:cubicBezTo>
                  <a:pt x="39" y="72"/>
                  <a:pt x="39" y="72"/>
                  <a:pt x="39" y="72"/>
                </a:cubicBezTo>
                <a:cubicBezTo>
                  <a:pt x="41" y="72"/>
                  <a:pt x="44" y="72"/>
                  <a:pt x="46" y="72"/>
                </a:cubicBezTo>
                <a:cubicBezTo>
                  <a:pt x="55" y="72"/>
                  <a:pt x="55" y="72"/>
                  <a:pt x="55" y="72"/>
                </a:cubicBezTo>
                <a:cubicBezTo>
                  <a:pt x="56" y="72"/>
                  <a:pt x="57" y="72"/>
                  <a:pt x="57" y="72"/>
                </a:cubicBezTo>
                <a:cubicBezTo>
                  <a:pt x="58" y="71"/>
                  <a:pt x="58" y="70"/>
                  <a:pt x="58" y="70"/>
                </a:cubicBezTo>
                <a:cubicBezTo>
                  <a:pt x="58" y="69"/>
                  <a:pt x="58" y="68"/>
                  <a:pt x="58" y="68"/>
                </a:cubicBezTo>
                <a:close/>
                <a:moveTo>
                  <a:pt x="18" y="15"/>
                </a:moveTo>
                <a:cubicBezTo>
                  <a:pt x="18" y="16"/>
                  <a:pt x="18" y="16"/>
                  <a:pt x="18" y="16"/>
                </a:cubicBezTo>
                <a:cubicBezTo>
                  <a:pt x="18" y="16"/>
                  <a:pt x="18" y="16"/>
                  <a:pt x="18" y="16"/>
                </a:cubicBezTo>
                <a:cubicBezTo>
                  <a:pt x="18" y="16"/>
                  <a:pt x="18" y="16"/>
                  <a:pt x="18" y="16"/>
                </a:cubicBezTo>
                <a:cubicBezTo>
                  <a:pt x="17" y="17"/>
                  <a:pt x="17" y="17"/>
                  <a:pt x="17" y="17"/>
                </a:cubicBezTo>
                <a:cubicBezTo>
                  <a:pt x="17" y="17"/>
                  <a:pt x="17" y="17"/>
                  <a:pt x="17" y="17"/>
                </a:cubicBezTo>
                <a:cubicBezTo>
                  <a:pt x="16" y="16"/>
                  <a:pt x="16" y="16"/>
                  <a:pt x="16" y="16"/>
                </a:cubicBezTo>
                <a:cubicBezTo>
                  <a:pt x="16" y="15"/>
                  <a:pt x="16" y="15"/>
                  <a:pt x="16" y="15"/>
                </a:cubicBezTo>
                <a:cubicBezTo>
                  <a:pt x="16" y="14"/>
                  <a:pt x="16" y="14"/>
                  <a:pt x="16" y="14"/>
                </a:cubicBezTo>
                <a:cubicBezTo>
                  <a:pt x="17" y="14"/>
                  <a:pt x="17" y="14"/>
                  <a:pt x="17" y="14"/>
                </a:cubicBezTo>
                <a:cubicBezTo>
                  <a:pt x="18" y="14"/>
                  <a:pt x="18" y="14"/>
                  <a:pt x="18" y="14"/>
                </a:cubicBezTo>
                <a:cubicBezTo>
                  <a:pt x="18" y="15"/>
                  <a:pt x="18" y="15"/>
                  <a:pt x="18" y="15"/>
                </a:cubicBezTo>
                <a:close/>
                <a:moveTo>
                  <a:pt x="47" y="44"/>
                </a:moveTo>
                <a:cubicBezTo>
                  <a:pt x="46" y="44"/>
                  <a:pt x="45" y="45"/>
                  <a:pt x="45" y="45"/>
                </a:cubicBezTo>
                <a:cubicBezTo>
                  <a:pt x="44" y="46"/>
                  <a:pt x="44" y="46"/>
                  <a:pt x="44" y="46"/>
                </a:cubicBezTo>
                <a:cubicBezTo>
                  <a:pt x="43" y="46"/>
                  <a:pt x="43" y="46"/>
                  <a:pt x="43" y="46"/>
                </a:cubicBezTo>
                <a:cubicBezTo>
                  <a:pt x="43" y="47"/>
                  <a:pt x="43" y="47"/>
                  <a:pt x="43" y="47"/>
                </a:cubicBezTo>
                <a:cubicBezTo>
                  <a:pt x="42" y="47"/>
                  <a:pt x="42" y="47"/>
                  <a:pt x="42" y="47"/>
                </a:cubicBezTo>
                <a:cubicBezTo>
                  <a:pt x="42" y="48"/>
                  <a:pt x="42" y="48"/>
                  <a:pt x="42" y="48"/>
                </a:cubicBezTo>
                <a:cubicBezTo>
                  <a:pt x="41" y="48"/>
                  <a:pt x="40" y="49"/>
                  <a:pt x="39" y="49"/>
                </a:cubicBezTo>
                <a:cubicBezTo>
                  <a:pt x="39" y="49"/>
                  <a:pt x="38" y="50"/>
                  <a:pt x="38" y="50"/>
                </a:cubicBezTo>
                <a:cubicBezTo>
                  <a:pt x="37" y="50"/>
                  <a:pt x="37" y="50"/>
                  <a:pt x="37" y="50"/>
                </a:cubicBezTo>
                <a:cubicBezTo>
                  <a:pt x="35" y="51"/>
                  <a:pt x="34" y="51"/>
                  <a:pt x="33" y="51"/>
                </a:cubicBezTo>
                <a:cubicBezTo>
                  <a:pt x="34" y="51"/>
                  <a:pt x="34" y="51"/>
                  <a:pt x="34" y="51"/>
                </a:cubicBezTo>
                <a:cubicBezTo>
                  <a:pt x="35" y="50"/>
                  <a:pt x="36" y="50"/>
                  <a:pt x="37" y="49"/>
                </a:cubicBezTo>
                <a:cubicBezTo>
                  <a:pt x="38" y="48"/>
                  <a:pt x="39" y="48"/>
                  <a:pt x="39" y="48"/>
                </a:cubicBezTo>
                <a:cubicBezTo>
                  <a:pt x="40" y="47"/>
                  <a:pt x="40" y="47"/>
                  <a:pt x="41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2" y="46"/>
                  <a:pt x="42" y="46"/>
                  <a:pt x="42" y="46"/>
                </a:cubicBezTo>
                <a:cubicBezTo>
                  <a:pt x="42" y="45"/>
                  <a:pt x="42" y="45"/>
                  <a:pt x="42" y="45"/>
                </a:cubicBezTo>
                <a:cubicBezTo>
                  <a:pt x="43" y="45"/>
                  <a:pt x="43" y="45"/>
                  <a:pt x="43" y="45"/>
                </a:cubicBezTo>
                <a:cubicBezTo>
                  <a:pt x="43" y="45"/>
                  <a:pt x="43" y="45"/>
                  <a:pt x="43" y="45"/>
                </a:cubicBezTo>
                <a:cubicBezTo>
                  <a:pt x="44" y="44"/>
                  <a:pt x="44" y="44"/>
                  <a:pt x="44" y="44"/>
                </a:cubicBezTo>
                <a:cubicBezTo>
                  <a:pt x="44" y="44"/>
                  <a:pt x="45" y="43"/>
                  <a:pt x="45" y="43"/>
                </a:cubicBezTo>
                <a:cubicBezTo>
                  <a:pt x="50" y="38"/>
                  <a:pt x="53" y="34"/>
                  <a:pt x="54" y="29"/>
                </a:cubicBezTo>
                <a:cubicBezTo>
                  <a:pt x="54" y="34"/>
                  <a:pt x="51" y="39"/>
                  <a:pt x="47" y="44"/>
                </a:cubicBezTo>
                <a:close/>
                <a:moveTo>
                  <a:pt x="19" y="26"/>
                </a:moveTo>
                <a:cubicBezTo>
                  <a:pt x="21" y="31"/>
                  <a:pt x="21" y="31"/>
                  <a:pt x="21" y="31"/>
                </a:cubicBezTo>
                <a:cubicBezTo>
                  <a:pt x="22" y="34"/>
                  <a:pt x="22" y="34"/>
                  <a:pt x="22" y="34"/>
                </a:cubicBezTo>
                <a:cubicBezTo>
                  <a:pt x="22" y="35"/>
                  <a:pt x="22" y="35"/>
                  <a:pt x="22" y="35"/>
                </a:cubicBezTo>
                <a:cubicBezTo>
                  <a:pt x="22" y="37"/>
                  <a:pt x="22" y="37"/>
                  <a:pt x="22" y="37"/>
                </a:cubicBezTo>
                <a:cubicBezTo>
                  <a:pt x="25" y="45"/>
                  <a:pt x="25" y="45"/>
                  <a:pt x="25" y="45"/>
                </a:cubicBezTo>
                <a:cubicBezTo>
                  <a:pt x="26" y="45"/>
                  <a:pt x="26" y="45"/>
                  <a:pt x="26" y="45"/>
                </a:cubicBezTo>
                <a:cubicBezTo>
                  <a:pt x="26" y="45"/>
                  <a:pt x="26" y="45"/>
                  <a:pt x="26" y="45"/>
                </a:cubicBezTo>
                <a:cubicBezTo>
                  <a:pt x="26" y="45"/>
                  <a:pt x="26" y="45"/>
                  <a:pt x="26" y="45"/>
                </a:cubicBezTo>
                <a:cubicBezTo>
                  <a:pt x="26" y="44"/>
                  <a:pt x="26" y="44"/>
                  <a:pt x="26" y="44"/>
                </a:cubicBezTo>
                <a:cubicBezTo>
                  <a:pt x="24" y="34"/>
                  <a:pt x="24" y="34"/>
                  <a:pt x="24" y="34"/>
                </a:cubicBezTo>
                <a:cubicBezTo>
                  <a:pt x="23" y="33"/>
                  <a:pt x="23" y="33"/>
                  <a:pt x="23" y="33"/>
                </a:cubicBezTo>
                <a:cubicBezTo>
                  <a:pt x="23" y="32"/>
                  <a:pt x="23" y="32"/>
                  <a:pt x="23" y="32"/>
                </a:cubicBezTo>
                <a:cubicBezTo>
                  <a:pt x="23" y="30"/>
                  <a:pt x="23" y="30"/>
                  <a:pt x="23" y="30"/>
                </a:cubicBezTo>
                <a:cubicBezTo>
                  <a:pt x="21" y="24"/>
                  <a:pt x="21" y="24"/>
                  <a:pt x="21" y="24"/>
                </a:cubicBezTo>
                <a:cubicBezTo>
                  <a:pt x="21" y="23"/>
                  <a:pt x="21" y="23"/>
                  <a:pt x="21" y="23"/>
                </a:cubicBezTo>
                <a:cubicBezTo>
                  <a:pt x="20" y="22"/>
                  <a:pt x="20" y="22"/>
                  <a:pt x="20" y="22"/>
                </a:cubicBezTo>
                <a:cubicBezTo>
                  <a:pt x="20" y="22"/>
                  <a:pt x="20" y="22"/>
                  <a:pt x="20" y="22"/>
                </a:cubicBezTo>
                <a:cubicBezTo>
                  <a:pt x="20" y="21"/>
                  <a:pt x="20" y="21"/>
                  <a:pt x="20" y="21"/>
                </a:cubicBezTo>
                <a:cubicBezTo>
                  <a:pt x="20" y="20"/>
                  <a:pt x="20" y="20"/>
                  <a:pt x="20" y="20"/>
                </a:cubicBezTo>
                <a:cubicBezTo>
                  <a:pt x="20" y="19"/>
                  <a:pt x="20" y="19"/>
                  <a:pt x="20" y="19"/>
                </a:cubicBezTo>
                <a:cubicBezTo>
                  <a:pt x="20" y="20"/>
                  <a:pt x="20" y="20"/>
                  <a:pt x="20" y="20"/>
                </a:cubicBezTo>
                <a:cubicBezTo>
                  <a:pt x="21" y="20"/>
                  <a:pt x="21" y="20"/>
                  <a:pt x="21" y="20"/>
                </a:cubicBezTo>
                <a:cubicBezTo>
                  <a:pt x="21" y="21"/>
                  <a:pt x="21" y="21"/>
                  <a:pt x="21" y="21"/>
                </a:cubicBezTo>
                <a:cubicBezTo>
                  <a:pt x="21" y="21"/>
                  <a:pt x="21" y="21"/>
                  <a:pt x="21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2"/>
                  <a:pt x="22" y="22"/>
                  <a:pt x="22" y="22"/>
                </a:cubicBezTo>
                <a:cubicBezTo>
                  <a:pt x="27" y="26"/>
                  <a:pt x="27" y="26"/>
                  <a:pt x="27" y="26"/>
                </a:cubicBezTo>
                <a:cubicBezTo>
                  <a:pt x="27" y="27"/>
                  <a:pt x="27" y="27"/>
                  <a:pt x="27" y="27"/>
                </a:cubicBezTo>
                <a:cubicBezTo>
                  <a:pt x="28" y="28"/>
                  <a:pt x="28" y="28"/>
                  <a:pt x="28" y="28"/>
                </a:cubicBezTo>
                <a:cubicBezTo>
                  <a:pt x="32" y="31"/>
                  <a:pt x="32" y="31"/>
                  <a:pt x="32" y="31"/>
                </a:cubicBezTo>
                <a:cubicBezTo>
                  <a:pt x="33" y="30"/>
                  <a:pt x="33" y="30"/>
                  <a:pt x="33" y="30"/>
                </a:cubicBezTo>
                <a:cubicBezTo>
                  <a:pt x="29" y="26"/>
                  <a:pt x="29" y="26"/>
                  <a:pt x="29" y="26"/>
                </a:cubicBezTo>
                <a:cubicBezTo>
                  <a:pt x="29" y="26"/>
                  <a:pt x="29" y="26"/>
                  <a:pt x="29" y="26"/>
                </a:cubicBezTo>
                <a:cubicBezTo>
                  <a:pt x="28" y="25"/>
                  <a:pt x="28" y="25"/>
                  <a:pt x="28" y="25"/>
                </a:cubicBezTo>
                <a:cubicBezTo>
                  <a:pt x="24" y="21"/>
                  <a:pt x="24" y="21"/>
                  <a:pt x="24" y="21"/>
                </a:cubicBezTo>
                <a:cubicBezTo>
                  <a:pt x="23" y="20"/>
                  <a:pt x="23" y="20"/>
                  <a:pt x="23" y="20"/>
                </a:cubicBezTo>
                <a:cubicBezTo>
                  <a:pt x="23" y="20"/>
                  <a:pt x="23" y="20"/>
                  <a:pt x="23" y="20"/>
                </a:cubicBezTo>
                <a:cubicBezTo>
                  <a:pt x="22" y="19"/>
                  <a:pt x="22" y="19"/>
                  <a:pt x="22" y="19"/>
                </a:cubicBezTo>
                <a:cubicBezTo>
                  <a:pt x="22" y="19"/>
                  <a:pt x="22" y="19"/>
                  <a:pt x="22" y="19"/>
                </a:cubicBezTo>
                <a:cubicBezTo>
                  <a:pt x="21" y="18"/>
                  <a:pt x="21" y="18"/>
                  <a:pt x="21" y="18"/>
                </a:cubicBezTo>
                <a:cubicBezTo>
                  <a:pt x="21" y="18"/>
                  <a:pt x="21" y="18"/>
                  <a:pt x="21" y="18"/>
                </a:cubicBezTo>
                <a:cubicBezTo>
                  <a:pt x="21" y="18"/>
                  <a:pt x="21" y="18"/>
                  <a:pt x="21" y="18"/>
                </a:cubicBezTo>
                <a:cubicBezTo>
                  <a:pt x="22" y="18"/>
                  <a:pt x="22" y="18"/>
                  <a:pt x="22" y="18"/>
                </a:cubicBezTo>
                <a:cubicBezTo>
                  <a:pt x="23" y="19"/>
                  <a:pt x="23" y="19"/>
                  <a:pt x="23" y="19"/>
                </a:cubicBezTo>
                <a:cubicBezTo>
                  <a:pt x="23" y="19"/>
                  <a:pt x="23" y="19"/>
                  <a:pt x="23" y="19"/>
                </a:cubicBezTo>
                <a:cubicBezTo>
                  <a:pt x="24" y="19"/>
                  <a:pt x="24" y="19"/>
                  <a:pt x="24" y="19"/>
                </a:cubicBezTo>
                <a:cubicBezTo>
                  <a:pt x="25" y="19"/>
                  <a:pt x="25" y="19"/>
                  <a:pt x="25" y="19"/>
                </a:cubicBezTo>
                <a:cubicBezTo>
                  <a:pt x="32" y="21"/>
                  <a:pt x="32" y="21"/>
                  <a:pt x="32" y="21"/>
                </a:cubicBezTo>
                <a:cubicBezTo>
                  <a:pt x="33" y="21"/>
                  <a:pt x="33" y="21"/>
                  <a:pt x="33" y="21"/>
                </a:cubicBezTo>
                <a:cubicBezTo>
                  <a:pt x="34" y="21"/>
                  <a:pt x="34" y="21"/>
                  <a:pt x="34" y="21"/>
                </a:cubicBezTo>
                <a:cubicBezTo>
                  <a:pt x="35" y="22"/>
                  <a:pt x="35" y="22"/>
                  <a:pt x="35" y="22"/>
                </a:cubicBezTo>
                <a:cubicBezTo>
                  <a:pt x="46" y="25"/>
                  <a:pt x="46" y="25"/>
                  <a:pt x="46" y="25"/>
                </a:cubicBezTo>
                <a:cubicBezTo>
                  <a:pt x="46" y="25"/>
                  <a:pt x="46" y="25"/>
                  <a:pt x="46" y="25"/>
                </a:cubicBezTo>
                <a:cubicBezTo>
                  <a:pt x="47" y="24"/>
                  <a:pt x="47" y="24"/>
                  <a:pt x="47" y="24"/>
                </a:cubicBezTo>
                <a:cubicBezTo>
                  <a:pt x="47" y="23"/>
                  <a:pt x="47" y="23"/>
                  <a:pt x="47" y="23"/>
                </a:cubicBezTo>
                <a:cubicBezTo>
                  <a:pt x="38" y="21"/>
                  <a:pt x="38" y="21"/>
                  <a:pt x="38" y="21"/>
                </a:cubicBezTo>
                <a:cubicBezTo>
                  <a:pt x="36" y="20"/>
                  <a:pt x="36" y="20"/>
                  <a:pt x="36" y="20"/>
                </a:cubicBezTo>
                <a:cubicBezTo>
                  <a:pt x="35" y="20"/>
                  <a:pt x="35" y="20"/>
                  <a:pt x="35" y="20"/>
                </a:cubicBezTo>
                <a:cubicBezTo>
                  <a:pt x="32" y="19"/>
                  <a:pt x="32" y="19"/>
                  <a:pt x="32" y="19"/>
                </a:cubicBezTo>
                <a:cubicBezTo>
                  <a:pt x="27" y="18"/>
                  <a:pt x="27" y="18"/>
                  <a:pt x="27" y="18"/>
                </a:cubicBezTo>
                <a:cubicBezTo>
                  <a:pt x="31" y="15"/>
                  <a:pt x="35" y="14"/>
                  <a:pt x="39" y="14"/>
                </a:cubicBezTo>
                <a:cubicBezTo>
                  <a:pt x="42" y="14"/>
                  <a:pt x="44" y="14"/>
                  <a:pt x="46" y="16"/>
                </a:cubicBezTo>
                <a:cubicBezTo>
                  <a:pt x="46" y="17"/>
                  <a:pt x="46" y="17"/>
                  <a:pt x="46" y="17"/>
                </a:cubicBezTo>
                <a:cubicBezTo>
                  <a:pt x="47" y="18"/>
                  <a:pt x="47" y="18"/>
                  <a:pt x="47" y="18"/>
                </a:cubicBezTo>
                <a:cubicBezTo>
                  <a:pt x="47" y="19"/>
                  <a:pt x="47" y="19"/>
                  <a:pt x="47" y="19"/>
                </a:cubicBezTo>
                <a:cubicBezTo>
                  <a:pt x="48" y="20"/>
                  <a:pt x="48" y="21"/>
                  <a:pt x="48" y="23"/>
                </a:cubicBezTo>
                <a:cubicBezTo>
                  <a:pt x="48" y="28"/>
                  <a:pt x="45" y="34"/>
                  <a:pt x="40" y="39"/>
                </a:cubicBezTo>
                <a:cubicBezTo>
                  <a:pt x="35" y="44"/>
                  <a:pt x="29" y="46"/>
                  <a:pt x="24" y="46"/>
                </a:cubicBezTo>
                <a:cubicBezTo>
                  <a:pt x="24" y="46"/>
                  <a:pt x="23" y="46"/>
                  <a:pt x="22" y="46"/>
                </a:cubicBezTo>
                <a:cubicBezTo>
                  <a:pt x="21" y="46"/>
                  <a:pt x="21" y="46"/>
                  <a:pt x="21" y="46"/>
                </a:cubicBezTo>
                <a:cubicBezTo>
                  <a:pt x="21" y="46"/>
                  <a:pt x="20" y="46"/>
                  <a:pt x="20" y="45"/>
                </a:cubicBezTo>
                <a:cubicBezTo>
                  <a:pt x="19" y="45"/>
                  <a:pt x="18" y="45"/>
                  <a:pt x="18" y="44"/>
                </a:cubicBezTo>
                <a:cubicBezTo>
                  <a:pt x="16" y="42"/>
                  <a:pt x="15" y="40"/>
                  <a:pt x="15" y="37"/>
                </a:cubicBezTo>
                <a:cubicBezTo>
                  <a:pt x="15" y="34"/>
                  <a:pt x="17" y="30"/>
                  <a:pt x="19" y="26"/>
                </a:cubicBezTo>
                <a:close/>
                <a:moveTo>
                  <a:pt x="27" y="51"/>
                </a:moveTo>
                <a:cubicBezTo>
                  <a:pt x="26" y="51"/>
                  <a:pt x="26" y="51"/>
                  <a:pt x="25" y="51"/>
                </a:cubicBezTo>
                <a:cubicBezTo>
                  <a:pt x="24" y="51"/>
                  <a:pt x="24" y="51"/>
                  <a:pt x="24" y="51"/>
                </a:cubicBezTo>
                <a:cubicBezTo>
                  <a:pt x="23" y="51"/>
                  <a:pt x="23" y="51"/>
                  <a:pt x="23" y="51"/>
                </a:cubicBezTo>
                <a:cubicBezTo>
                  <a:pt x="20" y="51"/>
                  <a:pt x="18" y="50"/>
                  <a:pt x="16" y="48"/>
                </a:cubicBezTo>
                <a:cubicBezTo>
                  <a:pt x="14" y="46"/>
                  <a:pt x="13" y="43"/>
                  <a:pt x="13" y="39"/>
                </a:cubicBezTo>
                <a:cubicBezTo>
                  <a:pt x="13" y="37"/>
                  <a:pt x="13" y="35"/>
                  <a:pt x="14" y="32"/>
                </a:cubicBezTo>
                <a:cubicBezTo>
                  <a:pt x="14" y="34"/>
                  <a:pt x="14" y="36"/>
                  <a:pt x="14" y="37"/>
                </a:cubicBezTo>
                <a:cubicBezTo>
                  <a:pt x="14" y="40"/>
                  <a:pt x="14" y="43"/>
                  <a:pt x="17" y="45"/>
                </a:cubicBezTo>
                <a:cubicBezTo>
                  <a:pt x="18" y="46"/>
                  <a:pt x="19" y="47"/>
                  <a:pt x="21" y="48"/>
                </a:cubicBezTo>
                <a:cubicBezTo>
                  <a:pt x="21" y="48"/>
                  <a:pt x="22" y="48"/>
                  <a:pt x="22" y="48"/>
                </a:cubicBezTo>
                <a:cubicBezTo>
                  <a:pt x="22" y="48"/>
                  <a:pt x="23" y="48"/>
                  <a:pt x="23" y="48"/>
                </a:cubicBezTo>
                <a:cubicBezTo>
                  <a:pt x="24" y="48"/>
                  <a:pt x="24" y="48"/>
                  <a:pt x="24" y="48"/>
                </a:cubicBezTo>
                <a:cubicBezTo>
                  <a:pt x="24" y="48"/>
                  <a:pt x="24" y="48"/>
                  <a:pt x="24" y="48"/>
                </a:cubicBezTo>
                <a:cubicBezTo>
                  <a:pt x="28" y="48"/>
                  <a:pt x="31" y="47"/>
                  <a:pt x="35" y="45"/>
                </a:cubicBezTo>
                <a:cubicBezTo>
                  <a:pt x="35" y="45"/>
                  <a:pt x="36" y="45"/>
                  <a:pt x="36" y="44"/>
                </a:cubicBezTo>
                <a:cubicBezTo>
                  <a:pt x="37" y="44"/>
                  <a:pt x="38" y="43"/>
                  <a:pt x="39" y="42"/>
                </a:cubicBezTo>
                <a:cubicBezTo>
                  <a:pt x="40" y="42"/>
                  <a:pt x="40" y="42"/>
                  <a:pt x="40" y="42"/>
                </a:cubicBezTo>
                <a:cubicBezTo>
                  <a:pt x="40" y="41"/>
                  <a:pt x="41" y="41"/>
                  <a:pt x="42" y="40"/>
                </a:cubicBezTo>
                <a:cubicBezTo>
                  <a:pt x="47" y="35"/>
                  <a:pt x="50" y="28"/>
                  <a:pt x="50" y="23"/>
                </a:cubicBezTo>
                <a:cubicBezTo>
                  <a:pt x="50" y="22"/>
                  <a:pt x="50" y="21"/>
                  <a:pt x="49" y="20"/>
                </a:cubicBezTo>
                <a:cubicBezTo>
                  <a:pt x="49" y="19"/>
                  <a:pt x="49" y="19"/>
                  <a:pt x="49" y="19"/>
                </a:cubicBezTo>
                <a:cubicBezTo>
                  <a:pt x="49" y="18"/>
                  <a:pt x="49" y="18"/>
                  <a:pt x="49" y="18"/>
                </a:cubicBezTo>
                <a:cubicBezTo>
                  <a:pt x="48" y="17"/>
                  <a:pt x="48" y="16"/>
                  <a:pt x="47" y="15"/>
                </a:cubicBezTo>
                <a:cubicBezTo>
                  <a:pt x="45" y="13"/>
                  <a:pt x="42" y="12"/>
                  <a:pt x="39" y="12"/>
                </a:cubicBezTo>
                <a:cubicBezTo>
                  <a:pt x="35" y="12"/>
                  <a:pt x="31" y="13"/>
                  <a:pt x="27" y="16"/>
                </a:cubicBezTo>
                <a:cubicBezTo>
                  <a:pt x="32" y="12"/>
                  <a:pt x="38" y="10"/>
                  <a:pt x="42" y="10"/>
                </a:cubicBezTo>
                <a:cubicBezTo>
                  <a:pt x="46" y="10"/>
                  <a:pt x="48" y="11"/>
                  <a:pt x="50" y="13"/>
                </a:cubicBezTo>
                <a:cubicBezTo>
                  <a:pt x="52" y="15"/>
                  <a:pt x="53" y="18"/>
                  <a:pt x="54" y="21"/>
                </a:cubicBezTo>
                <a:cubicBezTo>
                  <a:pt x="54" y="22"/>
                  <a:pt x="54" y="22"/>
                  <a:pt x="54" y="22"/>
                </a:cubicBezTo>
                <a:cubicBezTo>
                  <a:pt x="54" y="22"/>
                  <a:pt x="54" y="22"/>
                  <a:pt x="54" y="22"/>
                </a:cubicBezTo>
                <a:cubicBezTo>
                  <a:pt x="54" y="23"/>
                  <a:pt x="54" y="23"/>
                  <a:pt x="53" y="24"/>
                </a:cubicBezTo>
                <a:cubicBezTo>
                  <a:pt x="53" y="30"/>
                  <a:pt x="50" y="36"/>
                  <a:pt x="44" y="41"/>
                </a:cubicBezTo>
                <a:cubicBezTo>
                  <a:pt x="43" y="42"/>
                  <a:pt x="43" y="43"/>
                  <a:pt x="42" y="43"/>
                </a:cubicBezTo>
                <a:cubicBezTo>
                  <a:pt x="41" y="44"/>
                  <a:pt x="41" y="44"/>
                  <a:pt x="41" y="44"/>
                </a:cubicBezTo>
                <a:cubicBezTo>
                  <a:pt x="41" y="44"/>
                  <a:pt x="41" y="44"/>
                  <a:pt x="41" y="44"/>
                </a:cubicBezTo>
                <a:cubicBezTo>
                  <a:pt x="40" y="45"/>
                  <a:pt x="40" y="45"/>
                  <a:pt x="40" y="45"/>
                </a:cubicBezTo>
                <a:cubicBezTo>
                  <a:pt x="39" y="45"/>
                  <a:pt x="39" y="45"/>
                  <a:pt x="39" y="45"/>
                </a:cubicBezTo>
                <a:cubicBezTo>
                  <a:pt x="38" y="46"/>
                  <a:pt x="37" y="47"/>
                  <a:pt x="35" y="48"/>
                </a:cubicBezTo>
                <a:cubicBezTo>
                  <a:pt x="35" y="48"/>
                  <a:pt x="34" y="48"/>
                  <a:pt x="34" y="49"/>
                </a:cubicBezTo>
                <a:cubicBezTo>
                  <a:pt x="33" y="49"/>
                  <a:pt x="33" y="49"/>
                  <a:pt x="32" y="49"/>
                </a:cubicBezTo>
                <a:cubicBezTo>
                  <a:pt x="30" y="50"/>
                  <a:pt x="29" y="51"/>
                  <a:pt x="27" y="51"/>
                </a:cubicBezTo>
                <a:close/>
                <a:moveTo>
                  <a:pt x="26" y="68"/>
                </a:moveTo>
                <a:cubicBezTo>
                  <a:pt x="26" y="69"/>
                  <a:pt x="26" y="69"/>
                  <a:pt x="26" y="69"/>
                </a:cubicBezTo>
                <a:cubicBezTo>
                  <a:pt x="25" y="69"/>
                  <a:pt x="25" y="69"/>
                  <a:pt x="25" y="69"/>
                </a:cubicBezTo>
                <a:cubicBezTo>
                  <a:pt x="24" y="69"/>
                  <a:pt x="24" y="68"/>
                  <a:pt x="24" y="68"/>
                </a:cubicBezTo>
                <a:cubicBezTo>
                  <a:pt x="24" y="68"/>
                  <a:pt x="24" y="67"/>
                  <a:pt x="24" y="67"/>
                </a:cubicBezTo>
                <a:cubicBezTo>
                  <a:pt x="29" y="59"/>
                  <a:pt x="29" y="59"/>
                  <a:pt x="29" y="59"/>
                </a:cubicBezTo>
                <a:cubicBezTo>
                  <a:pt x="30" y="57"/>
                  <a:pt x="31" y="55"/>
                  <a:pt x="32" y="53"/>
                </a:cubicBezTo>
                <a:cubicBezTo>
                  <a:pt x="33" y="53"/>
                  <a:pt x="34" y="53"/>
                  <a:pt x="35" y="53"/>
                </a:cubicBezTo>
                <a:cubicBezTo>
                  <a:pt x="35" y="53"/>
                  <a:pt x="35" y="53"/>
                  <a:pt x="35" y="53"/>
                </a:cubicBezTo>
                <a:cubicBezTo>
                  <a:pt x="34" y="55"/>
                  <a:pt x="32" y="58"/>
                  <a:pt x="31" y="60"/>
                </a:cubicBezTo>
                <a:lnTo>
                  <a:pt x="26" y="68"/>
                </a:lnTo>
                <a:close/>
                <a:moveTo>
                  <a:pt x="55" y="70"/>
                </a:moveTo>
                <a:cubicBezTo>
                  <a:pt x="46" y="70"/>
                  <a:pt x="46" y="70"/>
                  <a:pt x="46" y="70"/>
                </a:cubicBezTo>
                <a:cubicBezTo>
                  <a:pt x="44" y="70"/>
                  <a:pt x="41" y="70"/>
                  <a:pt x="39" y="70"/>
                </a:cubicBezTo>
                <a:cubicBezTo>
                  <a:pt x="29" y="70"/>
                  <a:pt x="29" y="70"/>
                  <a:pt x="29" y="70"/>
                </a:cubicBezTo>
                <a:cubicBezTo>
                  <a:pt x="29" y="70"/>
                  <a:pt x="29" y="70"/>
                  <a:pt x="29" y="70"/>
                </a:cubicBezTo>
                <a:cubicBezTo>
                  <a:pt x="28" y="70"/>
                  <a:pt x="28" y="70"/>
                  <a:pt x="28" y="70"/>
                </a:cubicBezTo>
                <a:cubicBezTo>
                  <a:pt x="28" y="70"/>
                  <a:pt x="28" y="70"/>
                  <a:pt x="28" y="70"/>
                </a:cubicBezTo>
                <a:cubicBezTo>
                  <a:pt x="28" y="69"/>
                  <a:pt x="28" y="69"/>
                  <a:pt x="28" y="69"/>
                </a:cubicBezTo>
                <a:cubicBezTo>
                  <a:pt x="28" y="69"/>
                  <a:pt x="28" y="69"/>
                  <a:pt x="28" y="69"/>
                </a:cubicBezTo>
                <a:cubicBezTo>
                  <a:pt x="33" y="60"/>
                  <a:pt x="33" y="60"/>
                  <a:pt x="33" y="60"/>
                </a:cubicBezTo>
                <a:cubicBezTo>
                  <a:pt x="34" y="59"/>
                  <a:pt x="35" y="56"/>
                  <a:pt x="36" y="54"/>
                </a:cubicBezTo>
                <a:cubicBezTo>
                  <a:pt x="38" y="52"/>
                  <a:pt x="38" y="52"/>
                  <a:pt x="38" y="52"/>
                </a:cubicBezTo>
                <a:cubicBezTo>
                  <a:pt x="39" y="51"/>
                  <a:pt x="41" y="50"/>
                  <a:pt x="43" y="49"/>
                </a:cubicBezTo>
                <a:cubicBezTo>
                  <a:pt x="43" y="49"/>
                  <a:pt x="43" y="49"/>
                  <a:pt x="43" y="49"/>
                </a:cubicBezTo>
                <a:cubicBezTo>
                  <a:pt x="44" y="48"/>
                  <a:pt x="44" y="48"/>
                  <a:pt x="44" y="48"/>
                </a:cubicBezTo>
                <a:cubicBezTo>
                  <a:pt x="44" y="48"/>
                  <a:pt x="44" y="48"/>
                  <a:pt x="44" y="48"/>
                </a:cubicBezTo>
                <a:cubicBezTo>
                  <a:pt x="48" y="54"/>
                  <a:pt x="48" y="54"/>
                  <a:pt x="48" y="54"/>
                </a:cubicBezTo>
                <a:cubicBezTo>
                  <a:pt x="49" y="56"/>
                  <a:pt x="51" y="59"/>
                  <a:pt x="52" y="60"/>
                </a:cubicBezTo>
                <a:cubicBezTo>
                  <a:pt x="56" y="69"/>
                  <a:pt x="56" y="69"/>
                  <a:pt x="56" y="69"/>
                </a:cubicBezTo>
                <a:cubicBezTo>
                  <a:pt x="57" y="69"/>
                  <a:pt x="57" y="69"/>
                  <a:pt x="57" y="70"/>
                </a:cubicBezTo>
                <a:cubicBezTo>
                  <a:pt x="57" y="70"/>
                  <a:pt x="56" y="70"/>
                  <a:pt x="55" y="70"/>
                </a:cubicBezTo>
                <a:close/>
                <a:moveTo>
                  <a:pt x="10" y="13"/>
                </a:moveTo>
                <a:cubicBezTo>
                  <a:pt x="10" y="12"/>
                  <a:pt x="10" y="11"/>
                  <a:pt x="11" y="10"/>
                </a:cubicBezTo>
                <a:cubicBezTo>
                  <a:pt x="12" y="9"/>
                  <a:pt x="13" y="9"/>
                  <a:pt x="14" y="9"/>
                </a:cubicBezTo>
                <a:cubicBezTo>
                  <a:pt x="15" y="9"/>
                  <a:pt x="15" y="9"/>
                  <a:pt x="16" y="9"/>
                </a:cubicBezTo>
                <a:cubicBezTo>
                  <a:pt x="16" y="9"/>
                  <a:pt x="17" y="9"/>
                  <a:pt x="17" y="8"/>
                </a:cubicBezTo>
                <a:cubicBezTo>
                  <a:pt x="17" y="8"/>
                  <a:pt x="17" y="7"/>
                  <a:pt x="16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7"/>
                  <a:pt x="15" y="7"/>
                  <a:pt x="14" y="7"/>
                </a:cubicBezTo>
                <a:cubicBezTo>
                  <a:pt x="13" y="7"/>
                  <a:pt x="11" y="7"/>
                  <a:pt x="10" y="9"/>
                </a:cubicBezTo>
                <a:cubicBezTo>
                  <a:pt x="9" y="10"/>
                  <a:pt x="8" y="12"/>
                  <a:pt x="8" y="13"/>
                </a:cubicBezTo>
                <a:cubicBezTo>
                  <a:pt x="8" y="14"/>
                  <a:pt x="8" y="15"/>
                  <a:pt x="8" y="15"/>
                </a:cubicBezTo>
                <a:cubicBezTo>
                  <a:pt x="8" y="16"/>
                  <a:pt x="9" y="16"/>
                  <a:pt x="9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10" y="16"/>
                  <a:pt x="10" y="15"/>
                  <a:pt x="10" y="15"/>
                </a:cubicBezTo>
                <a:cubicBezTo>
                  <a:pt x="10" y="14"/>
                  <a:pt x="10" y="14"/>
                  <a:pt x="10" y="13"/>
                </a:cubicBezTo>
                <a:close/>
                <a:moveTo>
                  <a:pt x="2" y="11"/>
                </a:moveTo>
                <a:cubicBezTo>
                  <a:pt x="2" y="8"/>
                  <a:pt x="3" y="6"/>
                  <a:pt x="5" y="4"/>
                </a:cubicBezTo>
                <a:cubicBezTo>
                  <a:pt x="7" y="2"/>
                  <a:pt x="9" y="1"/>
                  <a:pt x="12" y="1"/>
                </a:cubicBezTo>
                <a:cubicBezTo>
                  <a:pt x="13" y="1"/>
                  <a:pt x="14" y="1"/>
                  <a:pt x="15" y="2"/>
                </a:cubicBezTo>
                <a:cubicBezTo>
                  <a:pt x="15" y="2"/>
                  <a:pt x="16" y="2"/>
                  <a:pt x="16" y="1"/>
                </a:cubicBezTo>
                <a:cubicBezTo>
                  <a:pt x="16" y="1"/>
                  <a:pt x="16" y="0"/>
                  <a:pt x="15" y="0"/>
                </a:cubicBezTo>
                <a:cubicBezTo>
                  <a:pt x="15" y="0"/>
                  <a:pt x="15" y="0"/>
                  <a:pt x="15" y="0"/>
                </a:cubicBezTo>
                <a:cubicBezTo>
                  <a:pt x="14" y="0"/>
                  <a:pt x="13" y="0"/>
                  <a:pt x="12" y="0"/>
                </a:cubicBezTo>
                <a:cubicBezTo>
                  <a:pt x="9" y="0"/>
                  <a:pt x="6" y="1"/>
                  <a:pt x="4" y="3"/>
                </a:cubicBezTo>
                <a:cubicBezTo>
                  <a:pt x="1" y="5"/>
                  <a:pt x="0" y="8"/>
                  <a:pt x="0" y="11"/>
                </a:cubicBezTo>
                <a:cubicBezTo>
                  <a:pt x="0" y="12"/>
                  <a:pt x="0" y="13"/>
                  <a:pt x="1" y="15"/>
                </a:cubicBezTo>
                <a:cubicBezTo>
                  <a:pt x="1" y="15"/>
                  <a:pt x="1" y="15"/>
                  <a:pt x="2" y="15"/>
                </a:cubicBezTo>
                <a:cubicBezTo>
                  <a:pt x="2" y="15"/>
                  <a:pt x="2" y="15"/>
                  <a:pt x="2" y="15"/>
                </a:cubicBezTo>
                <a:cubicBezTo>
                  <a:pt x="2" y="15"/>
                  <a:pt x="3" y="15"/>
                  <a:pt x="2" y="14"/>
                </a:cubicBezTo>
                <a:cubicBezTo>
                  <a:pt x="2" y="13"/>
                  <a:pt x="2" y="12"/>
                  <a:pt x="2" y="11"/>
                </a:cubicBezTo>
                <a:close/>
                <a:moveTo>
                  <a:pt x="6" y="12"/>
                </a:moveTo>
                <a:cubicBezTo>
                  <a:pt x="6" y="10"/>
                  <a:pt x="7" y="9"/>
                  <a:pt x="8" y="7"/>
                </a:cubicBezTo>
                <a:cubicBezTo>
                  <a:pt x="9" y="6"/>
                  <a:pt x="11" y="5"/>
                  <a:pt x="13" y="5"/>
                </a:cubicBezTo>
                <a:cubicBezTo>
                  <a:pt x="14" y="5"/>
                  <a:pt x="14" y="5"/>
                  <a:pt x="15" y="6"/>
                </a:cubicBezTo>
                <a:cubicBezTo>
                  <a:pt x="16" y="6"/>
                  <a:pt x="16" y="5"/>
                  <a:pt x="16" y="5"/>
                </a:cubicBezTo>
                <a:cubicBezTo>
                  <a:pt x="16" y="4"/>
                  <a:pt x="16" y="4"/>
                  <a:pt x="15" y="4"/>
                </a:cubicBezTo>
                <a:cubicBezTo>
                  <a:pt x="15" y="4"/>
                  <a:pt x="14" y="3"/>
                  <a:pt x="13" y="3"/>
                </a:cubicBezTo>
                <a:cubicBezTo>
                  <a:pt x="11" y="3"/>
                  <a:pt x="8" y="4"/>
                  <a:pt x="7" y="6"/>
                </a:cubicBezTo>
                <a:cubicBezTo>
                  <a:pt x="5" y="8"/>
                  <a:pt x="4" y="10"/>
                  <a:pt x="4" y="12"/>
                </a:cubicBezTo>
                <a:cubicBezTo>
                  <a:pt x="4" y="13"/>
                  <a:pt x="4" y="14"/>
                  <a:pt x="5" y="15"/>
                </a:cubicBezTo>
                <a:cubicBezTo>
                  <a:pt x="5" y="15"/>
                  <a:pt x="5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6" y="15"/>
                  <a:pt x="6" y="15"/>
                  <a:pt x="6" y="14"/>
                </a:cubicBezTo>
                <a:cubicBezTo>
                  <a:pt x="6" y="14"/>
                  <a:pt x="6" y="13"/>
                  <a:pt x="6" y="1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1" name="Freeform 119"/>
          <p:cNvSpPr>
            <a:spLocks noEditPoints="1"/>
          </p:cNvSpPr>
          <p:nvPr/>
        </p:nvSpPr>
        <p:spPr bwMode="auto">
          <a:xfrm>
            <a:off x="2355846" y="2332397"/>
            <a:ext cx="186187" cy="228825"/>
          </a:xfrm>
          <a:custGeom>
            <a:avLst/>
            <a:gdLst>
              <a:gd name="T0" fmla="*/ 0 w 55"/>
              <a:gd name="T1" fmla="*/ 45 h 68"/>
              <a:gd name="T2" fmla="*/ 19 w 55"/>
              <a:gd name="T3" fmla="*/ 53 h 68"/>
              <a:gd name="T4" fmla="*/ 5 w 55"/>
              <a:gd name="T5" fmla="*/ 60 h 68"/>
              <a:gd name="T6" fmla="*/ 29 w 55"/>
              <a:gd name="T7" fmla="*/ 68 h 68"/>
              <a:gd name="T8" fmla="*/ 52 w 55"/>
              <a:gd name="T9" fmla="*/ 60 h 68"/>
              <a:gd name="T10" fmla="*/ 38 w 55"/>
              <a:gd name="T11" fmla="*/ 53 h 68"/>
              <a:gd name="T12" fmla="*/ 55 w 55"/>
              <a:gd name="T13" fmla="*/ 45 h 68"/>
              <a:gd name="T14" fmla="*/ 55 w 55"/>
              <a:gd name="T15" fmla="*/ 0 h 68"/>
              <a:gd name="T16" fmla="*/ 43 w 55"/>
              <a:gd name="T17" fmla="*/ 61 h 68"/>
              <a:gd name="T18" fmla="*/ 43 w 55"/>
              <a:gd name="T19" fmla="*/ 61 h 68"/>
              <a:gd name="T20" fmla="*/ 28 w 55"/>
              <a:gd name="T21" fmla="*/ 64 h 68"/>
              <a:gd name="T22" fmla="*/ 13 w 55"/>
              <a:gd name="T23" fmla="*/ 61 h 68"/>
              <a:gd name="T24" fmla="*/ 28 w 55"/>
              <a:gd name="T25" fmla="*/ 63 h 68"/>
              <a:gd name="T26" fmla="*/ 20 w 55"/>
              <a:gd name="T27" fmla="*/ 57 h 68"/>
              <a:gd name="T28" fmla="*/ 20 w 55"/>
              <a:gd name="T29" fmla="*/ 53 h 68"/>
              <a:gd name="T30" fmla="*/ 20 w 55"/>
              <a:gd name="T31" fmla="*/ 45 h 68"/>
              <a:gd name="T32" fmla="*/ 37 w 55"/>
              <a:gd name="T33" fmla="*/ 52 h 68"/>
              <a:gd name="T34" fmla="*/ 37 w 55"/>
              <a:gd name="T35" fmla="*/ 53 h 68"/>
              <a:gd name="T36" fmla="*/ 20 w 55"/>
              <a:gd name="T37" fmla="*/ 57 h 68"/>
              <a:gd name="T38" fmla="*/ 38 w 55"/>
              <a:gd name="T39" fmla="*/ 44 h 68"/>
              <a:gd name="T40" fmla="*/ 1 w 55"/>
              <a:gd name="T41" fmla="*/ 44 h 68"/>
              <a:gd name="T42" fmla="*/ 54 w 55"/>
              <a:gd name="T43" fmla="*/ 1 h 68"/>
              <a:gd name="T44" fmla="*/ 50 w 55"/>
              <a:gd name="T45" fmla="*/ 38 h 68"/>
              <a:gd name="T46" fmla="*/ 6 w 55"/>
              <a:gd name="T47" fmla="*/ 5 h 68"/>
              <a:gd name="T48" fmla="*/ 50 w 55"/>
              <a:gd name="T49" fmla="*/ 39 h 68"/>
              <a:gd name="T50" fmla="*/ 47 w 55"/>
              <a:gd name="T51" fmla="*/ 39 h 68"/>
              <a:gd name="T52" fmla="*/ 47 w 55"/>
              <a:gd name="T53" fmla="*/ 43 h 68"/>
              <a:gd name="T54" fmla="*/ 47 w 55"/>
              <a:gd name="T55" fmla="*/ 39 h 68"/>
              <a:gd name="T56" fmla="*/ 47 w 55"/>
              <a:gd name="T57" fmla="*/ 41 h 68"/>
              <a:gd name="T58" fmla="*/ 48 w 55"/>
              <a:gd name="T59" fmla="*/ 41 h 68"/>
              <a:gd name="T60" fmla="*/ 25 w 55"/>
              <a:gd name="T61" fmla="*/ 40 h 68"/>
              <a:gd name="T62" fmla="*/ 25 w 55"/>
              <a:gd name="T63" fmla="*/ 42 h 68"/>
              <a:gd name="T64" fmla="*/ 25 w 55"/>
              <a:gd name="T65" fmla="*/ 40 h 68"/>
              <a:gd name="T66" fmla="*/ 29 w 55"/>
              <a:gd name="T67" fmla="*/ 41 h 68"/>
              <a:gd name="T68" fmla="*/ 31 w 55"/>
              <a:gd name="T69" fmla="*/ 41 h 68"/>
              <a:gd name="T70" fmla="*/ 35 w 55"/>
              <a:gd name="T71" fmla="*/ 40 h 68"/>
              <a:gd name="T72" fmla="*/ 35 w 55"/>
              <a:gd name="T73" fmla="*/ 42 h 68"/>
              <a:gd name="T74" fmla="*/ 35 w 55"/>
              <a:gd name="T75" fmla="*/ 40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55" h="68">
                <a:moveTo>
                  <a:pt x="0" y="0"/>
                </a:moveTo>
                <a:cubicBezTo>
                  <a:pt x="0" y="45"/>
                  <a:pt x="0" y="45"/>
                  <a:pt x="0" y="45"/>
                </a:cubicBezTo>
                <a:cubicBezTo>
                  <a:pt x="19" y="45"/>
                  <a:pt x="19" y="45"/>
                  <a:pt x="19" y="45"/>
                </a:cubicBezTo>
                <a:cubicBezTo>
                  <a:pt x="19" y="53"/>
                  <a:pt x="19" y="53"/>
                  <a:pt x="19" y="53"/>
                </a:cubicBezTo>
                <a:cubicBezTo>
                  <a:pt x="16" y="53"/>
                  <a:pt x="14" y="54"/>
                  <a:pt x="12" y="54"/>
                </a:cubicBezTo>
                <a:cubicBezTo>
                  <a:pt x="8" y="56"/>
                  <a:pt x="5" y="57"/>
                  <a:pt x="5" y="60"/>
                </a:cubicBezTo>
                <a:cubicBezTo>
                  <a:pt x="5" y="62"/>
                  <a:pt x="8" y="64"/>
                  <a:pt x="12" y="65"/>
                </a:cubicBezTo>
                <a:cubicBezTo>
                  <a:pt x="16" y="67"/>
                  <a:pt x="22" y="68"/>
                  <a:pt x="29" y="68"/>
                </a:cubicBezTo>
                <a:cubicBezTo>
                  <a:pt x="35" y="68"/>
                  <a:pt x="41" y="67"/>
                  <a:pt x="45" y="65"/>
                </a:cubicBezTo>
                <a:cubicBezTo>
                  <a:pt x="50" y="64"/>
                  <a:pt x="52" y="62"/>
                  <a:pt x="52" y="60"/>
                </a:cubicBezTo>
                <a:cubicBezTo>
                  <a:pt x="52" y="57"/>
                  <a:pt x="50" y="56"/>
                  <a:pt x="45" y="54"/>
                </a:cubicBezTo>
                <a:cubicBezTo>
                  <a:pt x="43" y="54"/>
                  <a:pt x="41" y="53"/>
                  <a:pt x="38" y="53"/>
                </a:cubicBezTo>
                <a:cubicBezTo>
                  <a:pt x="38" y="45"/>
                  <a:pt x="38" y="45"/>
                  <a:pt x="38" y="45"/>
                </a:cubicBezTo>
                <a:cubicBezTo>
                  <a:pt x="55" y="45"/>
                  <a:pt x="55" y="45"/>
                  <a:pt x="55" y="45"/>
                </a:cubicBezTo>
                <a:cubicBezTo>
                  <a:pt x="55" y="44"/>
                  <a:pt x="55" y="44"/>
                  <a:pt x="55" y="44"/>
                </a:cubicBezTo>
                <a:cubicBezTo>
                  <a:pt x="55" y="0"/>
                  <a:pt x="55" y="0"/>
                  <a:pt x="55" y="0"/>
                </a:cubicBezTo>
                <a:lnTo>
                  <a:pt x="0" y="0"/>
                </a:lnTo>
                <a:close/>
                <a:moveTo>
                  <a:pt x="43" y="61"/>
                </a:moveTo>
                <a:cubicBezTo>
                  <a:pt x="43" y="61"/>
                  <a:pt x="43" y="61"/>
                  <a:pt x="43" y="61"/>
                </a:cubicBezTo>
                <a:cubicBezTo>
                  <a:pt x="43" y="61"/>
                  <a:pt x="43" y="61"/>
                  <a:pt x="43" y="61"/>
                </a:cubicBezTo>
                <a:cubicBezTo>
                  <a:pt x="43" y="62"/>
                  <a:pt x="43" y="62"/>
                  <a:pt x="43" y="62"/>
                </a:cubicBezTo>
                <a:cubicBezTo>
                  <a:pt x="39" y="64"/>
                  <a:pt x="33" y="64"/>
                  <a:pt x="28" y="64"/>
                </a:cubicBezTo>
                <a:cubicBezTo>
                  <a:pt x="23" y="64"/>
                  <a:pt x="17" y="64"/>
                  <a:pt x="13" y="62"/>
                </a:cubicBezTo>
                <a:cubicBezTo>
                  <a:pt x="13" y="61"/>
                  <a:pt x="13" y="61"/>
                  <a:pt x="13" y="61"/>
                </a:cubicBezTo>
                <a:cubicBezTo>
                  <a:pt x="13" y="61"/>
                  <a:pt x="13" y="61"/>
                  <a:pt x="13" y="61"/>
                </a:cubicBezTo>
                <a:cubicBezTo>
                  <a:pt x="17" y="63"/>
                  <a:pt x="23" y="63"/>
                  <a:pt x="28" y="63"/>
                </a:cubicBezTo>
                <a:cubicBezTo>
                  <a:pt x="33" y="63"/>
                  <a:pt x="39" y="63"/>
                  <a:pt x="43" y="61"/>
                </a:cubicBezTo>
                <a:close/>
                <a:moveTo>
                  <a:pt x="20" y="57"/>
                </a:moveTo>
                <a:cubicBezTo>
                  <a:pt x="20" y="54"/>
                  <a:pt x="20" y="54"/>
                  <a:pt x="20" y="54"/>
                </a:cubicBezTo>
                <a:cubicBezTo>
                  <a:pt x="20" y="53"/>
                  <a:pt x="20" y="53"/>
                  <a:pt x="20" y="53"/>
                </a:cubicBezTo>
                <a:cubicBezTo>
                  <a:pt x="20" y="53"/>
                  <a:pt x="20" y="53"/>
                  <a:pt x="20" y="53"/>
                </a:cubicBezTo>
                <a:cubicBezTo>
                  <a:pt x="20" y="45"/>
                  <a:pt x="20" y="45"/>
                  <a:pt x="20" y="45"/>
                </a:cubicBezTo>
                <a:cubicBezTo>
                  <a:pt x="37" y="45"/>
                  <a:pt x="37" y="45"/>
                  <a:pt x="37" y="45"/>
                </a:cubicBezTo>
                <a:cubicBezTo>
                  <a:pt x="37" y="52"/>
                  <a:pt x="37" y="52"/>
                  <a:pt x="37" y="52"/>
                </a:cubicBezTo>
                <a:cubicBezTo>
                  <a:pt x="37" y="53"/>
                  <a:pt x="37" y="53"/>
                  <a:pt x="37" y="53"/>
                </a:cubicBezTo>
                <a:cubicBezTo>
                  <a:pt x="37" y="53"/>
                  <a:pt x="37" y="53"/>
                  <a:pt x="37" y="53"/>
                </a:cubicBezTo>
                <a:cubicBezTo>
                  <a:pt x="37" y="57"/>
                  <a:pt x="37" y="57"/>
                  <a:pt x="37" y="57"/>
                </a:cubicBezTo>
                <a:lnTo>
                  <a:pt x="20" y="57"/>
                </a:lnTo>
                <a:close/>
                <a:moveTo>
                  <a:pt x="54" y="44"/>
                </a:moveTo>
                <a:cubicBezTo>
                  <a:pt x="38" y="44"/>
                  <a:pt x="38" y="44"/>
                  <a:pt x="38" y="44"/>
                </a:cubicBezTo>
                <a:cubicBezTo>
                  <a:pt x="19" y="44"/>
                  <a:pt x="19" y="44"/>
                  <a:pt x="19" y="44"/>
                </a:cubicBezTo>
                <a:cubicBezTo>
                  <a:pt x="1" y="44"/>
                  <a:pt x="1" y="44"/>
                  <a:pt x="1" y="44"/>
                </a:cubicBezTo>
                <a:cubicBezTo>
                  <a:pt x="1" y="1"/>
                  <a:pt x="1" y="1"/>
                  <a:pt x="1" y="1"/>
                </a:cubicBezTo>
                <a:cubicBezTo>
                  <a:pt x="54" y="1"/>
                  <a:pt x="54" y="1"/>
                  <a:pt x="54" y="1"/>
                </a:cubicBezTo>
                <a:lnTo>
                  <a:pt x="54" y="44"/>
                </a:lnTo>
                <a:close/>
                <a:moveTo>
                  <a:pt x="50" y="38"/>
                </a:moveTo>
                <a:cubicBezTo>
                  <a:pt x="50" y="5"/>
                  <a:pt x="50" y="5"/>
                  <a:pt x="50" y="5"/>
                </a:cubicBezTo>
                <a:cubicBezTo>
                  <a:pt x="6" y="5"/>
                  <a:pt x="6" y="5"/>
                  <a:pt x="6" y="5"/>
                </a:cubicBezTo>
                <a:cubicBezTo>
                  <a:pt x="6" y="39"/>
                  <a:pt x="6" y="39"/>
                  <a:pt x="6" y="39"/>
                </a:cubicBezTo>
                <a:cubicBezTo>
                  <a:pt x="50" y="39"/>
                  <a:pt x="50" y="39"/>
                  <a:pt x="50" y="39"/>
                </a:cubicBezTo>
                <a:lnTo>
                  <a:pt x="50" y="38"/>
                </a:lnTo>
                <a:close/>
                <a:moveTo>
                  <a:pt x="47" y="39"/>
                </a:moveTo>
                <a:cubicBezTo>
                  <a:pt x="46" y="39"/>
                  <a:pt x="46" y="40"/>
                  <a:pt x="46" y="41"/>
                </a:cubicBezTo>
                <a:cubicBezTo>
                  <a:pt x="46" y="42"/>
                  <a:pt x="46" y="43"/>
                  <a:pt x="47" y="43"/>
                </a:cubicBezTo>
                <a:cubicBezTo>
                  <a:pt x="48" y="43"/>
                  <a:pt x="49" y="42"/>
                  <a:pt x="49" y="41"/>
                </a:cubicBezTo>
                <a:cubicBezTo>
                  <a:pt x="49" y="40"/>
                  <a:pt x="48" y="39"/>
                  <a:pt x="47" y="39"/>
                </a:cubicBezTo>
                <a:close/>
                <a:moveTo>
                  <a:pt x="47" y="42"/>
                </a:moveTo>
                <a:cubicBezTo>
                  <a:pt x="47" y="42"/>
                  <a:pt x="47" y="42"/>
                  <a:pt x="47" y="41"/>
                </a:cubicBezTo>
                <a:cubicBezTo>
                  <a:pt x="47" y="41"/>
                  <a:pt x="47" y="40"/>
                  <a:pt x="47" y="40"/>
                </a:cubicBezTo>
                <a:cubicBezTo>
                  <a:pt x="48" y="40"/>
                  <a:pt x="48" y="41"/>
                  <a:pt x="48" y="41"/>
                </a:cubicBezTo>
                <a:cubicBezTo>
                  <a:pt x="48" y="42"/>
                  <a:pt x="48" y="42"/>
                  <a:pt x="47" y="42"/>
                </a:cubicBezTo>
                <a:close/>
                <a:moveTo>
                  <a:pt x="25" y="40"/>
                </a:moveTo>
                <a:cubicBezTo>
                  <a:pt x="25" y="40"/>
                  <a:pt x="24" y="41"/>
                  <a:pt x="24" y="41"/>
                </a:cubicBezTo>
                <a:cubicBezTo>
                  <a:pt x="24" y="42"/>
                  <a:pt x="25" y="42"/>
                  <a:pt x="25" y="42"/>
                </a:cubicBezTo>
                <a:cubicBezTo>
                  <a:pt x="26" y="42"/>
                  <a:pt x="27" y="42"/>
                  <a:pt x="27" y="41"/>
                </a:cubicBezTo>
                <a:cubicBezTo>
                  <a:pt x="27" y="41"/>
                  <a:pt x="26" y="40"/>
                  <a:pt x="25" y="40"/>
                </a:cubicBezTo>
                <a:close/>
                <a:moveTo>
                  <a:pt x="30" y="40"/>
                </a:moveTo>
                <a:cubicBezTo>
                  <a:pt x="30" y="40"/>
                  <a:pt x="29" y="41"/>
                  <a:pt x="29" y="41"/>
                </a:cubicBezTo>
                <a:cubicBezTo>
                  <a:pt x="29" y="42"/>
                  <a:pt x="30" y="42"/>
                  <a:pt x="30" y="42"/>
                </a:cubicBezTo>
                <a:cubicBezTo>
                  <a:pt x="31" y="42"/>
                  <a:pt x="31" y="42"/>
                  <a:pt x="31" y="41"/>
                </a:cubicBezTo>
                <a:cubicBezTo>
                  <a:pt x="31" y="41"/>
                  <a:pt x="31" y="40"/>
                  <a:pt x="30" y="40"/>
                </a:cubicBezTo>
                <a:close/>
                <a:moveTo>
                  <a:pt x="35" y="40"/>
                </a:moveTo>
                <a:cubicBezTo>
                  <a:pt x="34" y="40"/>
                  <a:pt x="34" y="41"/>
                  <a:pt x="33" y="41"/>
                </a:cubicBezTo>
                <a:cubicBezTo>
                  <a:pt x="34" y="42"/>
                  <a:pt x="34" y="42"/>
                  <a:pt x="35" y="42"/>
                </a:cubicBezTo>
                <a:cubicBezTo>
                  <a:pt x="35" y="42"/>
                  <a:pt x="36" y="42"/>
                  <a:pt x="36" y="41"/>
                </a:cubicBezTo>
                <a:cubicBezTo>
                  <a:pt x="36" y="41"/>
                  <a:pt x="35" y="40"/>
                  <a:pt x="35" y="4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2" name="Freeform 120"/>
          <p:cNvSpPr>
            <a:spLocks noEditPoints="1"/>
          </p:cNvSpPr>
          <p:nvPr/>
        </p:nvSpPr>
        <p:spPr bwMode="auto">
          <a:xfrm>
            <a:off x="2783649" y="3396929"/>
            <a:ext cx="208927" cy="268621"/>
          </a:xfrm>
          <a:custGeom>
            <a:avLst/>
            <a:gdLst>
              <a:gd name="T0" fmla="*/ 18 w 62"/>
              <a:gd name="T1" fmla="*/ 30 h 80"/>
              <a:gd name="T2" fmla="*/ 18 w 62"/>
              <a:gd name="T3" fmla="*/ 56 h 80"/>
              <a:gd name="T4" fmla="*/ 25 w 62"/>
              <a:gd name="T5" fmla="*/ 63 h 80"/>
              <a:gd name="T6" fmla="*/ 37 w 62"/>
              <a:gd name="T7" fmla="*/ 63 h 80"/>
              <a:gd name="T8" fmla="*/ 43 w 62"/>
              <a:gd name="T9" fmla="*/ 56 h 80"/>
              <a:gd name="T10" fmla="*/ 43 w 62"/>
              <a:gd name="T11" fmla="*/ 30 h 80"/>
              <a:gd name="T12" fmla="*/ 43 w 62"/>
              <a:gd name="T13" fmla="*/ 30 h 80"/>
              <a:gd name="T14" fmla="*/ 48 w 62"/>
              <a:gd name="T15" fmla="*/ 17 h 80"/>
              <a:gd name="T16" fmla="*/ 31 w 62"/>
              <a:gd name="T17" fmla="*/ 0 h 80"/>
              <a:gd name="T18" fmla="*/ 13 w 62"/>
              <a:gd name="T19" fmla="*/ 17 h 80"/>
              <a:gd name="T20" fmla="*/ 18 w 62"/>
              <a:gd name="T21" fmla="*/ 30 h 80"/>
              <a:gd name="T22" fmla="*/ 59 w 62"/>
              <a:gd name="T23" fmla="*/ 36 h 80"/>
              <a:gd name="T24" fmla="*/ 58 w 62"/>
              <a:gd name="T25" fmla="*/ 34 h 80"/>
              <a:gd name="T26" fmla="*/ 50 w 62"/>
              <a:gd name="T27" fmla="*/ 40 h 80"/>
              <a:gd name="T28" fmla="*/ 51 w 62"/>
              <a:gd name="T29" fmla="*/ 41 h 80"/>
              <a:gd name="T30" fmla="*/ 52 w 62"/>
              <a:gd name="T31" fmla="*/ 49 h 80"/>
              <a:gd name="T32" fmla="*/ 31 w 62"/>
              <a:gd name="T33" fmla="*/ 70 h 80"/>
              <a:gd name="T34" fmla="*/ 9 w 62"/>
              <a:gd name="T35" fmla="*/ 49 h 80"/>
              <a:gd name="T36" fmla="*/ 11 w 62"/>
              <a:gd name="T37" fmla="*/ 40 h 80"/>
              <a:gd name="T38" fmla="*/ 12 w 62"/>
              <a:gd name="T39" fmla="*/ 39 h 80"/>
              <a:gd name="T40" fmla="*/ 4 w 62"/>
              <a:gd name="T41" fmla="*/ 33 h 80"/>
              <a:gd name="T42" fmla="*/ 3 w 62"/>
              <a:gd name="T43" fmla="*/ 35 h 80"/>
              <a:gd name="T44" fmla="*/ 0 w 62"/>
              <a:gd name="T45" fmla="*/ 49 h 80"/>
              <a:gd name="T46" fmla="*/ 31 w 62"/>
              <a:gd name="T47" fmla="*/ 80 h 80"/>
              <a:gd name="T48" fmla="*/ 62 w 62"/>
              <a:gd name="T49" fmla="*/ 49 h 80"/>
              <a:gd name="T50" fmla="*/ 59 w 62"/>
              <a:gd name="T51" fmla="*/ 36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62" h="80">
                <a:moveTo>
                  <a:pt x="18" y="30"/>
                </a:moveTo>
                <a:cubicBezTo>
                  <a:pt x="18" y="56"/>
                  <a:pt x="18" y="56"/>
                  <a:pt x="18" y="56"/>
                </a:cubicBezTo>
                <a:cubicBezTo>
                  <a:pt x="18" y="60"/>
                  <a:pt x="21" y="63"/>
                  <a:pt x="25" y="63"/>
                </a:cubicBezTo>
                <a:cubicBezTo>
                  <a:pt x="37" y="63"/>
                  <a:pt x="37" y="63"/>
                  <a:pt x="37" y="63"/>
                </a:cubicBezTo>
                <a:cubicBezTo>
                  <a:pt x="40" y="63"/>
                  <a:pt x="43" y="60"/>
                  <a:pt x="43" y="56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6" y="27"/>
                  <a:pt x="48" y="22"/>
                  <a:pt x="48" y="17"/>
                </a:cubicBezTo>
                <a:cubicBezTo>
                  <a:pt x="48" y="8"/>
                  <a:pt x="40" y="0"/>
                  <a:pt x="31" y="0"/>
                </a:cubicBezTo>
                <a:cubicBezTo>
                  <a:pt x="21" y="0"/>
                  <a:pt x="13" y="8"/>
                  <a:pt x="13" y="17"/>
                </a:cubicBezTo>
                <a:cubicBezTo>
                  <a:pt x="13" y="22"/>
                  <a:pt x="15" y="27"/>
                  <a:pt x="18" y="30"/>
                </a:cubicBezTo>
                <a:close/>
                <a:moveTo>
                  <a:pt x="59" y="36"/>
                </a:moveTo>
                <a:cubicBezTo>
                  <a:pt x="58" y="34"/>
                  <a:pt x="58" y="34"/>
                  <a:pt x="58" y="34"/>
                </a:cubicBezTo>
                <a:cubicBezTo>
                  <a:pt x="50" y="40"/>
                  <a:pt x="50" y="40"/>
                  <a:pt x="50" y="40"/>
                </a:cubicBezTo>
                <a:cubicBezTo>
                  <a:pt x="51" y="41"/>
                  <a:pt x="51" y="41"/>
                  <a:pt x="51" y="41"/>
                </a:cubicBezTo>
                <a:cubicBezTo>
                  <a:pt x="52" y="43"/>
                  <a:pt x="52" y="46"/>
                  <a:pt x="52" y="49"/>
                </a:cubicBezTo>
                <a:cubicBezTo>
                  <a:pt x="52" y="61"/>
                  <a:pt x="43" y="70"/>
                  <a:pt x="31" y="70"/>
                </a:cubicBezTo>
                <a:cubicBezTo>
                  <a:pt x="19" y="70"/>
                  <a:pt x="9" y="61"/>
                  <a:pt x="9" y="49"/>
                </a:cubicBezTo>
                <a:cubicBezTo>
                  <a:pt x="9" y="46"/>
                  <a:pt x="10" y="43"/>
                  <a:pt x="11" y="40"/>
                </a:cubicBezTo>
                <a:cubicBezTo>
                  <a:pt x="12" y="39"/>
                  <a:pt x="12" y="39"/>
                  <a:pt x="12" y="39"/>
                </a:cubicBezTo>
                <a:cubicBezTo>
                  <a:pt x="4" y="33"/>
                  <a:pt x="4" y="33"/>
                  <a:pt x="4" y="33"/>
                </a:cubicBezTo>
                <a:cubicBezTo>
                  <a:pt x="3" y="35"/>
                  <a:pt x="3" y="35"/>
                  <a:pt x="3" y="35"/>
                </a:cubicBezTo>
                <a:cubicBezTo>
                  <a:pt x="1" y="39"/>
                  <a:pt x="0" y="44"/>
                  <a:pt x="0" y="49"/>
                </a:cubicBezTo>
                <a:cubicBezTo>
                  <a:pt x="0" y="66"/>
                  <a:pt x="14" y="80"/>
                  <a:pt x="31" y="80"/>
                </a:cubicBezTo>
                <a:cubicBezTo>
                  <a:pt x="48" y="80"/>
                  <a:pt x="62" y="66"/>
                  <a:pt x="62" y="49"/>
                </a:cubicBezTo>
                <a:cubicBezTo>
                  <a:pt x="62" y="44"/>
                  <a:pt x="61" y="40"/>
                  <a:pt x="59" y="3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3" name="Freeform 121"/>
          <p:cNvSpPr>
            <a:spLocks noEditPoints="1"/>
          </p:cNvSpPr>
          <p:nvPr/>
        </p:nvSpPr>
        <p:spPr bwMode="auto">
          <a:xfrm>
            <a:off x="4818909" y="3385559"/>
            <a:ext cx="299889" cy="289939"/>
          </a:xfrm>
          <a:custGeom>
            <a:avLst/>
            <a:gdLst>
              <a:gd name="T0" fmla="*/ 87 w 89"/>
              <a:gd name="T1" fmla="*/ 22 h 86"/>
              <a:gd name="T2" fmla="*/ 70 w 89"/>
              <a:gd name="T3" fmla="*/ 22 h 86"/>
              <a:gd name="T4" fmla="*/ 70 w 89"/>
              <a:gd name="T5" fmla="*/ 18 h 86"/>
              <a:gd name="T6" fmla="*/ 68 w 89"/>
              <a:gd name="T7" fmla="*/ 6 h 86"/>
              <a:gd name="T8" fmla="*/ 62 w 89"/>
              <a:gd name="T9" fmla="*/ 0 h 86"/>
              <a:gd name="T10" fmla="*/ 56 w 89"/>
              <a:gd name="T11" fmla="*/ 6 h 86"/>
              <a:gd name="T12" fmla="*/ 54 w 89"/>
              <a:gd name="T13" fmla="*/ 18 h 86"/>
              <a:gd name="T14" fmla="*/ 54 w 89"/>
              <a:gd name="T15" fmla="*/ 22 h 86"/>
              <a:gd name="T16" fmla="*/ 35 w 89"/>
              <a:gd name="T17" fmla="*/ 22 h 86"/>
              <a:gd name="T18" fmla="*/ 35 w 89"/>
              <a:gd name="T19" fmla="*/ 18 h 86"/>
              <a:gd name="T20" fmla="*/ 33 w 89"/>
              <a:gd name="T21" fmla="*/ 6 h 86"/>
              <a:gd name="T22" fmla="*/ 27 w 89"/>
              <a:gd name="T23" fmla="*/ 0 h 86"/>
              <a:gd name="T24" fmla="*/ 21 w 89"/>
              <a:gd name="T25" fmla="*/ 6 h 86"/>
              <a:gd name="T26" fmla="*/ 19 w 89"/>
              <a:gd name="T27" fmla="*/ 18 h 86"/>
              <a:gd name="T28" fmla="*/ 19 w 89"/>
              <a:gd name="T29" fmla="*/ 22 h 86"/>
              <a:gd name="T30" fmla="*/ 2 w 89"/>
              <a:gd name="T31" fmla="*/ 22 h 86"/>
              <a:gd name="T32" fmla="*/ 0 w 89"/>
              <a:gd name="T33" fmla="*/ 23 h 86"/>
              <a:gd name="T34" fmla="*/ 0 w 89"/>
              <a:gd name="T35" fmla="*/ 84 h 86"/>
              <a:gd name="T36" fmla="*/ 2 w 89"/>
              <a:gd name="T37" fmla="*/ 86 h 86"/>
              <a:gd name="T38" fmla="*/ 87 w 89"/>
              <a:gd name="T39" fmla="*/ 86 h 86"/>
              <a:gd name="T40" fmla="*/ 89 w 89"/>
              <a:gd name="T41" fmla="*/ 84 h 86"/>
              <a:gd name="T42" fmla="*/ 89 w 89"/>
              <a:gd name="T43" fmla="*/ 23 h 86"/>
              <a:gd name="T44" fmla="*/ 87 w 89"/>
              <a:gd name="T45" fmla="*/ 22 h 86"/>
              <a:gd name="T46" fmla="*/ 57 w 89"/>
              <a:gd name="T47" fmla="*/ 18 h 86"/>
              <a:gd name="T48" fmla="*/ 58 w 89"/>
              <a:gd name="T49" fmla="*/ 6 h 86"/>
              <a:gd name="T50" fmla="*/ 62 w 89"/>
              <a:gd name="T51" fmla="*/ 2 h 86"/>
              <a:gd name="T52" fmla="*/ 66 w 89"/>
              <a:gd name="T53" fmla="*/ 6 h 86"/>
              <a:gd name="T54" fmla="*/ 68 w 89"/>
              <a:gd name="T55" fmla="*/ 18 h 86"/>
              <a:gd name="T56" fmla="*/ 68 w 89"/>
              <a:gd name="T57" fmla="*/ 22 h 86"/>
              <a:gd name="T58" fmla="*/ 57 w 89"/>
              <a:gd name="T59" fmla="*/ 22 h 86"/>
              <a:gd name="T60" fmla="*/ 57 w 89"/>
              <a:gd name="T61" fmla="*/ 18 h 86"/>
              <a:gd name="T62" fmla="*/ 22 w 89"/>
              <a:gd name="T63" fmla="*/ 18 h 86"/>
              <a:gd name="T64" fmla="*/ 23 w 89"/>
              <a:gd name="T65" fmla="*/ 6 h 86"/>
              <a:gd name="T66" fmla="*/ 27 w 89"/>
              <a:gd name="T67" fmla="*/ 2 h 86"/>
              <a:gd name="T68" fmla="*/ 31 w 89"/>
              <a:gd name="T69" fmla="*/ 6 h 86"/>
              <a:gd name="T70" fmla="*/ 33 w 89"/>
              <a:gd name="T71" fmla="*/ 18 h 86"/>
              <a:gd name="T72" fmla="*/ 32 w 89"/>
              <a:gd name="T73" fmla="*/ 22 h 86"/>
              <a:gd name="T74" fmla="*/ 22 w 89"/>
              <a:gd name="T75" fmla="*/ 22 h 86"/>
              <a:gd name="T76" fmla="*/ 22 w 89"/>
              <a:gd name="T77" fmla="*/ 18 h 86"/>
              <a:gd name="T78" fmla="*/ 83 w 89"/>
              <a:gd name="T79" fmla="*/ 80 h 86"/>
              <a:gd name="T80" fmla="*/ 81 w 89"/>
              <a:gd name="T81" fmla="*/ 82 h 86"/>
              <a:gd name="T82" fmla="*/ 8 w 89"/>
              <a:gd name="T83" fmla="*/ 82 h 86"/>
              <a:gd name="T84" fmla="*/ 5 w 89"/>
              <a:gd name="T85" fmla="*/ 80 h 86"/>
              <a:gd name="T86" fmla="*/ 5 w 89"/>
              <a:gd name="T87" fmla="*/ 40 h 86"/>
              <a:gd name="T88" fmla="*/ 8 w 89"/>
              <a:gd name="T89" fmla="*/ 39 h 86"/>
              <a:gd name="T90" fmla="*/ 81 w 89"/>
              <a:gd name="T91" fmla="*/ 39 h 86"/>
              <a:gd name="T92" fmla="*/ 83 w 89"/>
              <a:gd name="T93" fmla="*/ 40 h 86"/>
              <a:gd name="T94" fmla="*/ 83 w 89"/>
              <a:gd name="T95" fmla="*/ 80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89" h="86">
                <a:moveTo>
                  <a:pt x="87" y="22"/>
                </a:moveTo>
                <a:cubicBezTo>
                  <a:pt x="70" y="22"/>
                  <a:pt x="70" y="22"/>
                  <a:pt x="70" y="22"/>
                </a:cubicBezTo>
                <a:cubicBezTo>
                  <a:pt x="70" y="21"/>
                  <a:pt x="70" y="19"/>
                  <a:pt x="70" y="18"/>
                </a:cubicBezTo>
                <a:cubicBezTo>
                  <a:pt x="70" y="13"/>
                  <a:pt x="70" y="9"/>
                  <a:pt x="68" y="6"/>
                </a:cubicBezTo>
                <a:cubicBezTo>
                  <a:pt x="67" y="2"/>
                  <a:pt x="65" y="0"/>
                  <a:pt x="62" y="0"/>
                </a:cubicBezTo>
                <a:cubicBezTo>
                  <a:pt x="59" y="0"/>
                  <a:pt x="57" y="2"/>
                  <a:pt x="56" y="6"/>
                </a:cubicBezTo>
                <a:cubicBezTo>
                  <a:pt x="55" y="9"/>
                  <a:pt x="54" y="13"/>
                  <a:pt x="54" y="18"/>
                </a:cubicBezTo>
                <a:cubicBezTo>
                  <a:pt x="54" y="19"/>
                  <a:pt x="54" y="21"/>
                  <a:pt x="54" y="22"/>
                </a:cubicBezTo>
                <a:cubicBezTo>
                  <a:pt x="35" y="22"/>
                  <a:pt x="35" y="22"/>
                  <a:pt x="35" y="22"/>
                </a:cubicBezTo>
                <a:cubicBezTo>
                  <a:pt x="35" y="21"/>
                  <a:pt x="35" y="19"/>
                  <a:pt x="35" y="18"/>
                </a:cubicBezTo>
                <a:cubicBezTo>
                  <a:pt x="35" y="13"/>
                  <a:pt x="35" y="9"/>
                  <a:pt x="33" y="6"/>
                </a:cubicBezTo>
                <a:cubicBezTo>
                  <a:pt x="32" y="2"/>
                  <a:pt x="30" y="0"/>
                  <a:pt x="27" y="0"/>
                </a:cubicBezTo>
                <a:cubicBezTo>
                  <a:pt x="24" y="0"/>
                  <a:pt x="22" y="2"/>
                  <a:pt x="21" y="6"/>
                </a:cubicBezTo>
                <a:cubicBezTo>
                  <a:pt x="20" y="9"/>
                  <a:pt x="19" y="13"/>
                  <a:pt x="19" y="18"/>
                </a:cubicBezTo>
                <a:cubicBezTo>
                  <a:pt x="19" y="19"/>
                  <a:pt x="19" y="21"/>
                  <a:pt x="19" y="22"/>
                </a:cubicBezTo>
                <a:cubicBezTo>
                  <a:pt x="2" y="22"/>
                  <a:pt x="2" y="22"/>
                  <a:pt x="2" y="22"/>
                </a:cubicBezTo>
                <a:cubicBezTo>
                  <a:pt x="1" y="22"/>
                  <a:pt x="0" y="22"/>
                  <a:pt x="0" y="23"/>
                </a:cubicBezTo>
                <a:cubicBezTo>
                  <a:pt x="0" y="84"/>
                  <a:pt x="0" y="84"/>
                  <a:pt x="0" y="84"/>
                </a:cubicBezTo>
                <a:cubicBezTo>
                  <a:pt x="0" y="85"/>
                  <a:pt x="1" y="86"/>
                  <a:pt x="2" y="86"/>
                </a:cubicBezTo>
                <a:cubicBezTo>
                  <a:pt x="87" y="86"/>
                  <a:pt x="87" y="86"/>
                  <a:pt x="87" y="86"/>
                </a:cubicBezTo>
                <a:cubicBezTo>
                  <a:pt x="88" y="86"/>
                  <a:pt x="89" y="85"/>
                  <a:pt x="89" y="84"/>
                </a:cubicBezTo>
                <a:cubicBezTo>
                  <a:pt x="89" y="23"/>
                  <a:pt x="89" y="23"/>
                  <a:pt x="89" y="23"/>
                </a:cubicBezTo>
                <a:cubicBezTo>
                  <a:pt x="89" y="22"/>
                  <a:pt x="88" y="22"/>
                  <a:pt x="87" y="22"/>
                </a:cubicBezTo>
                <a:close/>
                <a:moveTo>
                  <a:pt x="57" y="18"/>
                </a:moveTo>
                <a:cubicBezTo>
                  <a:pt x="57" y="13"/>
                  <a:pt x="57" y="9"/>
                  <a:pt x="58" y="6"/>
                </a:cubicBezTo>
                <a:cubicBezTo>
                  <a:pt x="59" y="3"/>
                  <a:pt x="60" y="2"/>
                  <a:pt x="62" y="2"/>
                </a:cubicBezTo>
                <a:cubicBezTo>
                  <a:pt x="64" y="2"/>
                  <a:pt x="65" y="3"/>
                  <a:pt x="66" y="6"/>
                </a:cubicBezTo>
                <a:cubicBezTo>
                  <a:pt x="67" y="9"/>
                  <a:pt x="68" y="13"/>
                  <a:pt x="68" y="18"/>
                </a:cubicBezTo>
                <a:cubicBezTo>
                  <a:pt x="68" y="19"/>
                  <a:pt x="68" y="21"/>
                  <a:pt x="68" y="22"/>
                </a:cubicBezTo>
                <a:cubicBezTo>
                  <a:pt x="57" y="22"/>
                  <a:pt x="57" y="22"/>
                  <a:pt x="57" y="22"/>
                </a:cubicBezTo>
                <a:cubicBezTo>
                  <a:pt x="57" y="21"/>
                  <a:pt x="57" y="19"/>
                  <a:pt x="57" y="18"/>
                </a:cubicBezTo>
                <a:close/>
                <a:moveTo>
                  <a:pt x="22" y="18"/>
                </a:moveTo>
                <a:cubicBezTo>
                  <a:pt x="22" y="13"/>
                  <a:pt x="22" y="9"/>
                  <a:pt x="23" y="6"/>
                </a:cubicBezTo>
                <a:cubicBezTo>
                  <a:pt x="24" y="3"/>
                  <a:pt x="25" y="2"/>
                  <a:pt x="27" y="2"/>
                </a:cubicBezTo>
                <a:cubicBezTo>
                  <a:pt x="29" y="2"/>
                  <a:pt x="30" y="3"/>
                  <a:pt x="31" y="6"/>
                </a:cubicBezTo>
                <a:cubicBezTo>
                  <a:pt x="32" y="9"/>
                  <a:pt x="33" y="13"/>
                  <a:pt x="33" y="18"/>
                </a:cubicBezTo>
                <a:cubicBezTo>
                  <a:pt x="33" y="19"/>
                  <a:pt x="33" y="21"/>
                  <a:pt x="32" y="22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1"/>
                  <a:pt x="22" y="19"/>
                  <a:pt x="22" y="18"/>
                </a:cubicBezTo>
                <a:close/>
                <a:moveTo>
                  <a:pt x="83" y="80"/>
                </a:moveTo>
                <a:cubicBezTo>
                  <a:pt x="83" y="81"/>
                  <a:pt x="82" y="82"/>
                  <a:pt x="81" y="82"/>
                </a:cubicBezTo>
                <a:cubicBezTo>
                  <a:pt x="8" y="82"/>
                  <a:pt x="8" y="82"/>
                  <a:pt x="8" y="82"/>
                </a:cubicBezTo>
                <a:cubicBezTo>
                  <a:pt x="6" y="82"/>
                  <a:pt x="5" y="81"/>
                  <a:pt x="5" y="80"/>
                </a:cubicBezTo>
                <a:cubicBezTo>
                  <a:pt x="5" y="40"/>
                  <a:pt x="5" y="40"/>
                  <a:pt x="5" y="40"/>
                </a:cubicBezTo>
                <a:cubicBezTo>
                  <a:pt x="5" y="39"/>
                  <a:pt x="6" y="39"/>
                  <a:pt x="8" y="39"/>
                </a:cubicBezTo>
                <a:cubicBezTo>
                  <a:pt x="81" y="39"/>
                  <a:pt x="81" y="39"/>
                  <a:pt x="81" y="39"/>
                </a:cubicBezTo>
                <a:cubicBezTo>
                  <a:pt x="82" y="39"/>
                  <a:pt x="83" y="39"/>
                  <a:pt x="83" y="40"/>
                </a:cubicBezTo>
                <a:lnTo>
                  <a:pt x="83" y="8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4" name="Freeform 122"/>
          <p:cNvSpPr>
            <a:spLocks noEditPoints="1"/>
          </p:cNvSpPr>
          <p:nvPr/>
        </p:nvSpPr>
        <p:spPr bwMode="auto">
          <a:xfrm>
            <a:off x="4835965" y="3517737"/>
            <a:ext cx="262936" cy="144970"/>
          </a:xfrm>
          <a:custGeom>
            <a:avLst/>
            <a:gdLst>
              <a:gd name="T0" fmla="*/ 76 w 78"/>
              <a:gd name="T1" fmla="*/ 0 h 43"/>
              <a:gd name="T2" fmla="*/ 3 w 78"/>
              <a:gd name="T3" fmla="*/ 0 h 43"/>
              <a:gd name="T4" fmla="*/ 0 w 78"/>
              <a:gd name="T5" fmla="*/ 1 h 43"/>
              <a:gd name="T6" fmla="*/ 0 w 78"/>
              <a:gd name="T7" fmla="*/ 41 h 43"/>
              <a:gd name="T8" fmla="*/ 3 w 78"/>
              <a:gd name="T9" fmla="*/ 43 h 43"/>
              <a:gd name="T10" fmla="*/ 76 w 78"/>
              <a:gd name="T11" fmla="*/ 43 h 43"/>
              <a:gd name="T12" fmla="*/ 78 w 78"/>
              <a:gd name="T13" fmla="*/ 41 h 43"/>
              <a:gd name="T14" fmla="*/ 78 w 78"/>
              <a:gd name="T15" fmla="*/ 1 h 43"/>
              <a:gd name="T16" fmla="*/ 76 w 78"/>
              <a:gd name="T17" fmla="*/ 0 h 43"/>
              <a:gd name="T18" fmla="*/ 77 w 78"/>
              <a:gd name="T19" fmla="*/ 41 h 43"/>
              <a:gd name="T20" fmla="*/ 76 w 78"/>
              <a:gd name="T21" fmla="*/ 43 h 43"/>
              <a:gd name="T22" fmla="*/ 3 w 78"/>
              <a:gd name="T23" fmla="*/ 43 h 43"/>
              <a:gd name="T24" fmla="*/ 1 w 78"/>
              <a:gd name="T25" fmla="*/ 41 h 43"/>
              <a:gd name="T26" fmla="*/ 1 w 78"/>
              <a:gd name="T27" fmla="*/ 1 h 43"/>
              <a:gd name="T28" fmla="*/ 3 w 78"/>
              <a:gd name="T29" fmla="*/ 0 h 43"/>
              <a:gd name="T30" fmla="*/ 76 w 78"/>
              <a:gd name="T31" fmla="*/ 0 h 43"/>
              <a:gd name="T32" fmla="*/ 77 w 78"/>
              <a:gd name="T33" fmla="*/ 1 h 43"/>
              <a:gd name="T34" fmla="*/ 77 w 78"/>
              <a:gd name="T35" fmla="*/ 41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78" h="43">
                <a:moveTo>
                  <a:pt x="76" y="0"/>
                </a:moveTo>
                <a:cubicBezTo>
                  <a:pt x="3" y="0"/>
                  <a:pt x="3" y="0"/>
                  <a:pt x="3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41"/>
                  <a:pt x="0" y="41"/>
                  <a:pt x="0" y="41"/>
                </a:cubicBezTo>
                <a:cubicBezTo>
                  <a:pt x="0" y="42"/>
                  <a:pt x="1" y="43"/>
                  <a:pt x="3" y="43"/>
                </a:cubicBezTo>
                <a:cubicBezTo>
                  <a:pt x="76" y="43"/>
                  <a:pt x="76" y="43"/>
                  <a:pt x="76" y="43"/>
                </a:cubicBezTo>
                <a:cubicBezTo>
                  <a:pt x="77" y="43"/>
                  <a:pt x="78" y="42"/>
                  <a:pt x="78" y="41"/>
                </a:cubicBezTo>
                <a:cubicBezTo>
                  <a:pt x="78" y="1"/>
                  <a:pt x="78" y="1"/>
                  <a:pt x="78" y="1"/>
                </a:cubicBezTo>
                <a:cubicBezTo>
                  <a:pt x="78" y="0"/>
                  <a:pt x="77" y="0"/>
                  <a:pt x="76" y="0"/>
                </a:cubicBezTo>
                <a:close/>
                <a:moveTo>
                  <a:pt x="77" y="41"/>
                </a:moveTo>
                <a:cubicBezTo>
                  <a:pt x="77" y="42"/>
                  <a:pt x="77" y="43"/>
                  <a:pt x="76" y="43"/>
                </a:cubicBezTo>
                <a:cubicBezTo>
                  <a:pt x="3" y="43"/>
                  <a:pt x="3" y="43"/>
                  <a:pt x="3" y="43"/>
                </a:cubicBezTo>
                <a:cubicBezTo>
                  <a:pt x="2" y="43"/>
                  <a:pt x="1" y="42"/>
                  <a:pt x="1" y="41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2" y="0"/>
                  <a:pt x="3" y="0"/>
                </a:cubicBezTo>
                <a:cubicBezTo>
                  <a:pt x="76" y="0"/>
                  <a:pt x="76" y="0"/>
                  <a:pt x="76" y="0"/>
                </a:cubicBezTo>
                <a:cubicBezTo>
                  <a:pt x="77" y="0"/>
                  <a:pt x="77" y="1"/>
                  <a:pt x="77" y="1"/>
                </a:cubicBezTo>
                <a:lnTo>
                  <a:pt x="77" y="4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5" name="Freeform 123"/>
          <p:cNvSpPr>
            <a:spLocks/>
          </p:cNvSpPr>
          <p:nvPr/>
        </p:nvSpPr>
        <p:spPr bwMode="auto">
          <a:xfrm>
            <a:off x="4887130" y="3534793"/>
            <a:ext cx="76749" cy="110859"/>
          </a:xfrm>
          <a:custGeom>
            <a:avLst/>
            <a:gdLst>
              <a:gd name="T0" fmla="*/ 12 w 23"/>
              <a:gd name="T1" fmla="*/ 25 h 33"/>
              <a:gd name="T2" fmla="*/ 16 w 23"/>
              <a:gd name="T3" fmla="*/ 21 h 33"/>
              <a:gd name="T4" fmla="*/ 20 w 23"/>
              <a:gd name="T5" fmla="*/ 15 h 33"/>
              <a:gd name="T6" fmla="*/ 22 w 23"/>
              <a:gd name="T7" fmla="*/ 10 h 33"/>
              <a:gd name="T8" fmla="*/ 19 w 23"/>
              <a:gd name="T9" fmla="*/ 3 h 33"/>
              <a:gd name="T10" fmla="*/ 10 w 23"/>
              <a:gd name="T11" fmla="*/ 0 h 33"/>
              <a:gd name="T12" fmla="*/ 5 w 23"/>
              <a:gd name="T13" fmla="*/ 1 h 33"/>
              <a:gd name="T14" fmla="*/ 0 w 23"/>
              <a:gd name="T15" fmla="*/ 2 h 33"/>
              <a:gd name="T16" fmla="*/ 0 w 23"/>
              <a:gd name="T17" fmla="*/ 9 h 33"/>
              <a:gd name="T18" fmla="*/ 1 w 23"/>
              <a:gd name="T19" fmla="*/ 9 h 33"/>
              <a:gd name="T20" fmla="*/ 2 w 23"/>
              <a:gd name="T21" fmla="*/ 8 h 33"/>
              <a:gd name="T22" fmla="*/ 4 w 23"/>
              <a:gd name="T23" fmla="*/ 7 h 33"/>
              <a:gd name="T24" fmla="*/ 6 w 23"/>
              <a:gd name="T25" fmla="*/ 7 h 33"/>
              <a:gd name="T26" fmla="*/ 9 w 23"/>
              <a:gd name="T27" fmla="*/ 6 h 33"/>
              <a:gd name="T28" fmla="*/ 12 w 23"/>
              <a:gd name="T29" fmla="*/ 8 h 33"/>
              <a:gd name="T30" fmla="*/ 14 w 23"/>
              <a:gd name="T31" fmla="*/ 11 h 33"/>
              <a:gd name="T32" fmla="*/ 12 w 23"/>
              <a:gd name="T33" fmla="*/ 15 h 33"/>
              <a:gd name="T34" fmla="*/ 9 w 23"/>
              <a:gd name="T35" fmla="*/ 19 h 33"/>
              <a:gd name="T36" fmla="*/ 5 w 23"/>
              <a:gd name="T37" fmla="*/ 23 h 33"/>
              <a:gd name="T38" fmla="*/ 0 w 23"/>
              <a:gd name="T39" fmla="*/ 28 h 33"/>
              <a:gd name="T40" fmla="*/ 0 w 23"/>
              <a:gd name="T41" fmla="*/ 33 h 33"/>
              <a:gd name="T42" fmla="*/ 23 w 23"/>
              <a:gd name="T43" fmla="*/ 33 h 33"/>
              <a:gd name="T44" fmla="*/ 23 w 23"/>
              <a:gd name="T45" fmla="*/ 27 h 33"/>
              <a:gd name="T46" fmla="*/ 10 w 23"/>
              <a:gd name="T47" fmla="*/ 27 h 33"/>
              <a:gd name="T48" fmla="*/ 12 w 23"/>
              <a:gd name="T49" fmla="*/ 25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3" h="33">
                <a:moveTo>
                  <a:pt x="12" y="25"/>
                </a:moveTo>
                <a:cubicBezTo>
                  <a:pt x="13" y="24"/>
                  <a:pt x="15" y="23"/>
                  <a:pt x="16" y="21"/>
                </a:cubicBezTo>
                <a:cubicBezTo>
                  <a:pt x="18" y="19"/>
                  <a:pt x="19" y="17"/>
                  <a:pt x="20" y="15"/>
                </a:cubicBezTo>
                <a:cubicBezTo>
                  <a:pt x="21" y="14"/>
                  <a:pt x="22" y="12"/>
                  <a:pt x="22" y="10"/>
                </a:cubicBezTo>
                <a:cubicBezTo>
                  <a:pt x="22" y="7"/>
                  <a:pt x="21" y="5"/>
                  <a:pt x="19" y="3"/>
                </a:cubicBezTo>
                <a:cubicBezTo>
                  <a:pt x="17" y="1"/>
                  <a:pt x="14" y="0"/>
                  <a:pt x="10" y="0"/>
                </a:cubicBezTo>
                <a:cubicBezTo>
                  <a:pt x="8" y="0"/>
                  <a:pt x="7" y="1"/>
                  <a:pt x="5" y="1"/>
                </a:cubicBezTo>
                <a:cubicBezTo>
                  <a:pt x="3" y="1"/>
                  <a:pt x="1" y="2"/>
                  <a:pt x="0" y="2"/>
                </a:cubicBezTo>
                <a:cubicBezTo>
                  <a:pt x="0" y="9"/>
                  <a:pt x="0" y="9"/>
                  <a:pt x="0" y="9"/>
                </a:cubicBezTo>
                <a:cubicBezTo>
                  <a:pt x="1" y="9"/>
                  <a:pt x="1" y="9"/>
                  <a:pt x="1" y="9"/>
                </a:cubicBezTo>
                <a:cubicBezTo>
                  <a:pt x="1" y="9"/>
                  <a:pt x="2" y="9"/>
                  <a:pt x="2" y="8"/>
                </a:cubicBezTo>
                <a:cubicBezTo>
                  <a:pt x="3" y="8"/>
                  <a:pt x="3" y="8"/>
                  <a:pt x="4" y="7"/>
                </a:cubicBezTo>
                <a:cubicBezTo>
                  <a:pt x="5" y="7"/>
                  <a:pt x="5" y="7"/>
                  <a:pt x="6" y="7"/>
                </a:cubicBezTo>
                <a:cubicBezTo>
                  <a:pt x="7" y="7"/>
                  <a:pt x="8" y="6"/>
                  <a:pt x="9" y="6"/>
                </a:cubicBezTo>
                <a:cubicBezTo>
                  <a:pt x="10" y="6"/>
                  <a:pt x="11" y="7"/>
                  <a:pt x="12" y="8"/>
                </a:cubicBezTo>
                <a:cubicBezTo>
                  <a:pt x="13" y="8"/>
                  <a:pt x="14" y="10"/>
                  <a:pt x="14" y="11"/>
                </a:cubicBezTo>
                <a:cubicBezTo>
                  <a:pt x="14" y="12"/>
                  <a:pt x="13" y="14"/>
                  <a:pt x="12" y="15"/>
                </a:cubicBezTo>
                <a:cubicBezTo>
                  <a:pt x="12" y="16"/>
                  <a:pt x="11" y="18"/>
                  <a:pt x="9" y="19"/>
                </a:cubicBezTo>
                <a:cubicBezTo>
                  <a:pt x="8" y="20"/>
                  <a:pt x="7" y="22"/>
                  <a:pt x="5" y="23"/>
                </a:cubicBezTo>
                <a:cubicBezTo>
                  <a:pt x="3" y="25"/>
                  <a:pt x="2" y="26"/>
                  <a:pt x="0" y="28"/>
                </a:cubicBezTo>
                <a:cubicBezTo>
                  <a:pt x="0" y="33"/>
                  <a:pt x="0" y="33"/>
                  <a:pt x="0" y="33"/>
                </a:cubicBezTo>
                <a:cubicBezTo>
                  <a:pt x="23" y="33"/>
                  <a:pt x="23" y="33"/>
                  <a:pt x="23" y="33"/>
                </a:cubicBezTo>
                <a:cubicBezTo>
                  <a:pt x="23" y="27"/>
                  <a:pt x="23" y="27"/>
                  <a:pt x="23" y="27"/>
                </a:cubicBezTo>
                <a:cubicBezTo>
                  <a:pt x="10" y="27"/>
                  <a:pt x="10" y="27"/>
                  <a:pt x="10" y="27"/>
                </a:cubicBezTo>
                <a:cubicBezTo>
                  <a:pt x="10" y="26"/>
                  <a:pt x="11" y="26"/>
                  <a:pt x="12" y="2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6" name="Freeform 124"/>
          <p:cNvSpPr>
            <a:spLocks/>
          </p:cNvSpPr>
          <p:nvPr/>
        </p:nvSpPr>
        <p:spPr bwMode="auto">
          <a:xfrm>
            <a:off x="4980934" y="3537635"/>
            <a:ext cx="71064" cy="108017"/>
          </a:xfrm>
          <a:custGeom>
            <a:avLst/>
            <a:gdLst>
              <a:gd name="T0" fmla="*/ 15 w 21"/>
              <a:gd name="T1" fmla="*/ 0 h 32"/>
              <a:gd name="T2" fmla="*/ 8 w 21"/>
              <a:gd name="T3" fmla="*/ 0 h 32"/>
              <a:gd name="T4" fmla="*/ 7 w 21"/>
              <a:gd name="T5" fmla="*/ 2 h 32"/>
              <a:gd name="T6" fmla="*/ 6 w 21"/>
              <a:gd name="T7" fmla="*/ 3 h 32"/>
              <a:gd name="T8" fmla="*/ 3 w 21"/>
              <a:gd name="T9" fmla="*/ 4 h 32"/>
              <a:gd name="T10" fmla="*/ 0 w 21"/>
              <a:gd name="T11" fmla="*/ 4 h 32"/>
              <a:gd name="T12" fmla="*/ 0 w 21"/>
              <a:gd name="T13" fmla="*/ 9 h 32"/>
              <a:gd name="T14" fmla="*/ 7 w 21"/>
              <a:gd name="T15" fmla="*/ 9 h 32"/>
              <a:gd name="T16" fmla="*/ 7 w 21"/>
              <a:gd name="T17" fmla="*/ 26 h 32"/>
              <a:gd name="T18" fmla="*/ 0 w 21"/>
              <a:gd name="T19" fmla="*/ 26 h 32"/>
              <a:gd name="T20" fmla="*/ 0 w 21"/>
              <a:gd name="T21" fmla="*/ 32 h 32"/>
              <a:gd name="T22" fmla="*/ 21 w 21"/>
              <a:gd name="T23" fmla="*/ 32 h 32"/>
              <a:gd name="T24" fmla="*/ 21 w 21"/>
              <a:gd name="T25" fmla="*/ 26 h 32"/>
              <a:gd name="T26" fmla="*/ 15 w 21"/>
              <a:gd name="T27" fmla="*/ 26 h 32"/>
              <a:gd name="T28" fmla="*/ 15 w 21"/>
              <a:gd name="T29" fmla="*/ 0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1" h="32">
                <a:moveTo>
                  <a:pt x="15" y="0"/>
                </a:moveTo>
                <a:cubicBezTo>
                  <a:pt x="8" y="0"/>
                  <a:pt x="8" y="0"/>
                  <a:pt x="8" y="0"/>
                </a:cubicBezTo>
                <a:cubicBezTo>
                  <a:pt x="8" y="1"/>
                  <a:pt x="8" y="1"/>
                  <a:pt x="7" y="2"/>
                </a:cubicBezTo>
                <a:cubicBezTo>
                  <a:pt x="7" y="3"/>
                  <a:pt x="6" y="3"/>
                  <a:pt x="6" y="3"/>
                </a:cubicBezTo>
                <a:cubicBezTo>
                  <a:pt x="5" y="4"/>
                  <a:pt x="4" y="4"/>
                  <a:pt x="3" y="4"/>
                </a:cubicBezTo>
                <a:cubicBezTo>
                  <a:pt x="2" y="4"/>
                  <a:pt x="1" y="4"/>
                  <a:pt x="0" y="4"/>
                </a:cubicBezTo>
                <a:cubicBezTo>
                  <a:pt x="0" y="9"/>
                  <a:pt x="0" y="9"/>
                  <a:pt x="0" y="9"/>
                </a:cubicBezTo>
                <a:cubicBezTo>
                  <a:pt x="7" y="9"/>
                  <a:pt x="7" y="9"/>
                  <a:pt x="7" y="9"/>
                </a:cubicBezTo>
                <a:cubicBezTo>
                  <a:pt x="7" y="26"/>
                  <a:pt x="7" y="26"/>
                  <a:pt x="7" y="26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32"/>
                  <a:pt x="0" y="32"/>
                  <a:pt x="0" y="32"/>
                </a:cubicBezTo>
                <a:cubicBezTo>
                  <a:pt x="21" y="32"/>
                  <a:pt x="21" y="32"/>
                  <a:pt x="21" y="32"/>
                </a:cubicBezTo>
                <a:cubicBezTo>
                  <a:pt x="21" y="26"/>
                  <a:pt x="21" y="26"/>
                  <a:pt x="21" y="26"/>
                </a:cubicBezTo>
                <a:cubicBezTo>
                  <a:pt x="15" y="26"/>
                  <a:pt x="15" y="26"/>
                  <a:pt x="15" y="26"/>
                </a:cubicBezTo>
                <a:lnTo>
                  <a:pt x="15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7" name="Freeform 125"/>
          <p:cNvSpPr>
            <a:spLocks noEditPoints="1"/>
          </p:cNvSpPr>
          <p:nvPr/>
        </p:nvSpPr>
        <p:spPr bwMode="auto">
          <a:xfrm>
            <a:off x="3971832" y="3375610"/>
            <a:ext cx="305574" cy="306995"/>
          </a:xfrm>
          <a:custGeom>
            <a:avLst/>
            <a:gdLst>
              <a:gd name="T0" fmla="*/ 46 w 91"/>
              <a:gd name="T1" fmla="*/ 0 h 91"/>
              <a:gd name="T2" fmla="*/ 0 w 91"/>
              <a:gd name="T3" fmla="*/ 46 h 91"/>
              <a:gd name="T4" fmla="*/ 46 w 91"/>
              <a:gd name="T5" fmla="*/ 91 h 91"/>
              <a:gd name="T6" fmla="*/ 91 w 91"/>
              <a:gd name="T7" fmla="*/ 46 h 91"/>
              <a:gd name="T8" fmla="*/ 46 w 91"/>
              <a:gd name="T9" fmla="*/ 0 h 91"/>
              <a:gd name="T10" fmla="*/ 46 w 91"/>
              <a:gd name="T11" fmla="*/ 86 h 91"/>
              <a:gd name="T12" fmla="*/ 5 w 91"/>
              <a:gd name="T13" fmla="*/ 46 h 91"/>
              <a:gd name="T14" fmla="*/ 46 w 91"/>
              <a:gd name="T15" fmla="*/ 6 h 91"/>
              <a:gd name="T16" fmla="*/ 86 w 91"/>
              <a:gd name="T17" fmla="*/ 46 h 91"/>
              <a:gd name="T18" fmla="*/ 46 w 91"/>
              <a:gd name="T19" fmla="*/ 86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1" h="91">
                <a:moveTo>
                  <a:pt x="46" y="0"/>
                </a:moveTo>
                <a:cubicBezTo>
                  <a:pt x="20" y="0"/>
                  <a:pt x="0" y="21"/>
                  <a:pt x="0" y="46"/>
                </a:cubicBezTo>
                <a:cubicBezTo>
                  <a:pt x="0" y="71"/>
                  <a:pt x="20" y="91"/>
                  <a:pt x="46" y="91"/>
                </a:cubicBezTo>
                <a:cubicBezTo>
                  <a:pt x="71" y="91"/>
                  <a:pt x="91" y="71"/>
                  <a:pt x="91" y="46"/>
                </a:cubicBezTo>
                <a:cubicBezTo>
                  <a:pt x="91" y="21"/>
                  <a:pt x="71" y="0"/>
                  <a:pt x="46" y="0"/>
                </a:cubicBezTo>
                <a:close/>
                <a:moveTo>
                  <a:pt x="46" y="86"/>
                </a:moveTo>
                <a:cubicBezTo>
                  <a:pt x="23" y="86"/>
                  <a:pt x="5" y="68"/>
                  <a:pt x="5" y="46"/>
                </a:cubicBezTo>
                <a:cubicBezTo>
                  <a:pt x="5" y="24"/>
                  <a:pt x="23" y="6"/>
                  <a:pt x="46" y="6"/>
                </a:cubicBezTo>
                <a:cubicBezTo>
                  <a:pt x="68" y="6"/>
                  <a:pt x="86" y="24"/>
                  <a:pt x="86" y="46"/>
                </a:cubicBezTo>
                <a:cubicBezTo>
                  <a:pt x="86" y="68"/>
                  <a:pt x="68" y="86"/>
                  <a:pt x="46" y="8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8" name="Freeform 126"/>
          <p:cNvSpPr>
            <a:spLocks noEditPoints="1"/>
          </p:cNvSpPr>
          <p:nvPr/>
        </p:nvSpPr>
        <p:spPr bwMode="auto">
          <a:xfrm>
            <a:off x="4004521" y="3409721"/>
            <a:ext cx="240195" cy="243038"/>
          </a:xfrm>
          <a:custGeom>
            <a:avLst/>
            <a:gdLst>
              <a:gd name="T0" fmla="*/ 36 w 71"/>
              <a:gd name="T1" fmla="*/ 0 h 72"/>
              <a:gd name="T2" fmla="*/ 0 w 71"/>
              <a:gd name="T3" fmla="*/ 36 h 72"/>
              <a:gd name="T4" fmla="*/ 36 w 71"/>
              <a:gd name="T5" fmla="*/ 72 h 72"/>
              <a:gd name="T6" fmla="*/ 71 w 71"/>
              <a:gd name="T7" fmla="*/ 36 h 72"/>
              <a:gd name="T8" fmla="*/ 36 w 71"/>
              <a:gd name="T9" fmla="*/ 0 h 72"/>
              <a:gd name="T10" fmla="*/ 36 w 71"/>
              <a:gd name="T11" fmla="*/ 66 h 72"/>
              <a:gd name="T12" fmla="*/ 5 w 71"/>
              <a:gd name="T13" fmla="*/ 36 h 72"/>
              <a:gd name="T14" fmla="*/ 36 w 71"/>
              <a:gd name="T15" fmla="*/ 6 h 72"/>
              <a:gd name="T16" fmla="*/ 66 w 71"/>
              <a:gd name="T17" fmla="*/ 36 h 72"/>
              <a:gd name="T18" fmla="*/ 36 w 71"/>
              <a:gd name="T19" fmla="*/ 66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1" h="72">
                <a:moveTo>
                  <a:pt x="36" y="0"/>
                </a:moveTo>
                <a:cubicBezTo>
                  <a:pt x="16" y="0"/>
                  <a:pt x="0" y="16"/>
                  <a:pt x="0" y="36"/>
                </a:cubicBezTo>
                <a:cubicBezTo>
                  <a:pt x="0" y="56"/>
                  <a:pt x="16" y="72"/>
                  <a:pt x="36" y="72"/>
                </a:cubicBezTo>
                <a:cubicBezTo>
                  <a:pt x="55" y="72"/>
                  <a:pt x="71" y="56"/>
                  <a:pt x="71" y="36"/>
                </a:cubicBezTo>
                <a:cubicBezTo>
                  <a:pt x="71" y="16"/>
                  <a:pt x="55" y="0"/>
                  <a:pt x="36" y="0"/>
                </a:cubicBezTo>
                <a:close/>
                <a:moveTo>
                  <a:pt x="36" y="66"/>
                </a:moveTo>
                <a:cubicBezTo>
                  <a:pt x="19" y="66"/>
                  <a:pt x="5" y="52"/>
                  <a:pt x="5" y="36"/>
                </a:cubicBezTo>
                <a:cubicBezTo>
                  <a:pt x="5" y="19"/>
                  <a:pt x="19" y="6"/>
                  <a:pt x="36" y="6"/>
                </a:cubicBezTo>
                <a:cubicBezTo>
                  <a:pt x="52" y="6"/>
                  <a:pt x="66" y="19"/>
                  <a:pt x="66" y="36"/>
                </a:cubicBezTo>
                <a:cubicBezTo>
                  <a:pt x="66" y="52"/>
                  <a:pt x="52" y="66"/>
                  <a:pt x="36" y="6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9" name="Freeform 127"/>
          <p:cNvSpPr>
            <a:spLocks noEditPoints="1"/>
          </p:cNvSpPr>
          <p:nvPr/>
        </p:nvSpPr>
        <p:spPr bwMode="auto">
          <a:xfrm>
            <a:off x="4038632" y="3443831"/>
            <a:ext cx="171974" cy="174817"/>
          </a:xfrm>
          <a:custGeom>
            <a:avLst/>
            <a:gdLst>
              <a:gd name="T0" fmla="*/ 26 w 51"/>
              <a:gd name="T1" fmla="*/ 0 h 52"/>
              <a:gd name="T2" fmla="*/ 0 w 51"/>
              <a:gd name="T3" fmla="*/ 26 h 52"/>
              <a:gd name="T4" fmla="*/ 26 w 51"/>
              <a:gd name="T5" fmla="*/ 52 h 52"/>
              <a:gd name="T6" fmla="*/ 51 w 51"/>
              <a:gd name="T7" fmla="*/ 26 h 52"/>
              <a:gd name="T8" fmla="*/ 26 w 51"/>
              <a:gd name="T9" fmla="*/ 0 h 52"/>
              <a:gd name="T10" fmla="*/ 26 w 51"/>
              <a:gd name="T11" fmla="*/ 46 h 52"/>
              <a:gd name="T12" fmla="*/ 6 w 51"/>
              <a:gd name="T13" fmla="*/ 26 h 52"/>
              <a:gd name="T14" fmla="*/ 26 w 51"/>
              <a:gd name="T15" fmla="*/ 6 h 52"/>
              <a:gd name="T16" fmla="*/ 45 w 51"/>
              <a:gd name="T17" fmla="*/ 26 h 52"/>
              <a:gd name="T18" fmla="*/ 26 w 51"/>
              <a:gd name="T19" fmla="*/ 46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1" h="52">
                <a:moveTo>
                  <a:pt x="26" y="0"/>
                </a:moveTo>
                <a:cubicBezTo>
                  <a:pt x="11" y="0"/>
                  <a:pt x="0" y="12"/>
                  <a:pt x="0" y="26"/>
                </a:cubicBezTo>
                <a:cubicBezTo>
                  <a:pt x="0" y="40"/>
                  <a:pt x="11" y="52"/>
                  <a:pt x="26" y="52"/>
                </a:cubicBezTo>
                <a:cubicBezTo>
                  <a:pt x="40" y="52"/>
                  <a:pt x="51" y="40"/>
                  <a:pt x="51" y="26"/>
                </a:cubicBezTo>
                <a:cubicBezTo>
                  <a:pt x="51" y="12"/>
                  <a:pt x="40" y="0"/>
                  <a:pt x="26" y="0"/>
                </a:cubicBezTo>
                <a:close/>
                <a:moveTo>
                  <a:pt x="26" y="46"/>
                </a:moveTo>
                <a:cubicBezTo>
                  <a:pt x="15" y="46"/>
                  <a:pt x="6" y="37"/>
                  <a:pt x="6" y="26"/>
                </a:cubicBezTo>
                <a:cubicBezTo>
                  <a:pt x="6" y="15"/>
                  <a:pt x="15" y="6"/>
                  <a:pt x="26" y="6"/>
                </a:cubicBezTo>
                <a:cubicBezTo>
                  <a:pt x="36" y="6"/>
                  <a:pt x="45" y="15"/>
                  <a:pt x="45" y="26"/>
                </a:cubicBezTo>
                <a:cubicBezTo>
                  <a:pt x="45" y="37"/>
                  <a:pt x="36" y="46"/>
                  <a:pt x="26" y="4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0" name="Freeform 128"/>
          <p:cNvSpPr>
            <a:spLocks noEditPoints="1"/>
          </p:cNvSpPr>
          <p:nvPr/>
        </p:nvSpPr>
        <p:spPr bwMode="auto">
          <a:xfrm>
            <a:off x="4068478" y="3473678"/>
            <a:ext cx="112281" cy="115123"/>
          </a:xfrm>
          <a:custGeom>
            <a:avLst/>
            <a:gdLst>
              <a:gd name="T0" fmla="*/ 17 w 33"/>
              <a:gd name="T1" fmla="*/ 0 h 34"/>
              <a:gd name="T2" fmla="*/ 0 w 33"/>
              <a:gd name="T3" fmla="*/ 17 h 34"/>
              <a:gd name="T4" fmla="*/ 17 w 33"/>
              <a:gd name="T5" fmla="*/ 34 h 34"/>
              <a:gd name="T6" fmla="*/ 33 w 33"/>
              <a:gd name="T7" fmla="*/ 17 h 34"/>
              <a:gd name="T8" fmla="*/ 17 w 33"/>
              <a:gd name="T9" fmla="*/ 0 h 34"/>
              <a:gd name="T10" fmla="*/ 17 w 33"/>
              <a:gd name="T11" fmla="*/ 28 h 34"/>
              <a:gd name="T12" fmla="*/ 6 w 33"/>
              <a:gd name="T13" fmla="*/ 17 h 34"/>
              <a:gd name="T14" fmla="*/ 17 w 33"/>
              <a:gd name="T15" fmla="*/ 6 h 34"/>
              <a:gd name="T16" fmla="*/ 27 w 33"/>
              <a:gd name="T17" fmla="*/ 17 h 34"/>
              <a:gd name="T18" fmla="*/ 27 w 33"/>
              <a:gd name="T19" fmla="*/ 17 h 34"/>
              <a:gd name="T20" fmla="*/ 17 w 33"/>
              <a:gd name="T21" fmla="*/ 28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3" h="34">
                <a:moveTo>
                  <a:pt x="17" y="0"/>
                </a:moveTo>
                <a:cubicBezTo>
                  <a:pt x="7" y="0"/>
                  <a:pt x="0" y="8"/>
                  <a:pt x="0" y="17"/>
                </a:cubicBezTo>
                <a:cubicBezTo>
                  <a:pt x="0" y="26"/>
                  <a:pt x="7" y="34"/>
                  <a:pt x="17" y="34"/>
                </a:cubicBezTo>
                <a:cubicBezTo>
                  <a:pt x="26" y="34"/>
                  <a:pt x="33" y="26"/>
                  <a:pt x="33" y="17"/>
                </a:cubicBezTo>
                <a:cubicBezTo>
                  <a:pt x="33" y="8"/>
                  <a:pt x="26" y="0"/>
                  <a:pt x="17" y="0"/>
                </a:cubicBezTo>
                <a:close/>
                <a:moveTo>
                  <a:pt x="17" y="28"/>
                </a:moveTo>
                <a:cubicBezTo>
                  <a:pt x="11" y="28"/>
                  <a:pt x="6" y="23"/>
                  <a:pt x="6" y="17"/>
                </a:cubicBezTo>
                <a:cubicBezTo>
                  <a:pt x="6" y="11"/>
                  <a:pt x="11" y="6"/>
                  <a:pt x="17" y="6"/>
                </a:cubicBezTo>
                <a:cubicBezTo>
                  <a:pt x="22" y="6"/>
                  <a:pt x="27" y="11"/>
                  <a:pt x="27" y="17"/>
                </a:cubicBezTo>
                <a:cubicBezTo>
                  <a:pt x="27" y="17"/>
                  <a:pt x="27" y="17"/>
                  <a:pt x="27" y="17"/>
                </a:cubicBezTo>
                <a:cubicBezTo>
                  <a:pt x="27" y="23"/>
                  <a:pt x="22" y="28"/>
                  <a:pt x="17" y="2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1" name="Oval 129"/>
          <p:cNvSpPr>
            <a:spLocks noChangeArrowheads="1"/>
          </p:cNvSpPr>
          <p:nvPr/>
        </p:nvSpPr>
        <p:spPr bwMode="auto">
          <a:xfrm>
            <a:off x="4099746" y="3503525"/>
            <a:ext cx="49745" cy="51166"/>
          </a:xfrm>
          <a:prstGeom prst="ellipse">
            <a:avLst/>
          </a:pr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2" name="Freeform 130"/>
          <p:cNvSpPr>
            <a:spLocks noEditPoints="1"/>
          </p:cNvSpPr>
          <p:nvPr/>
        </p:nvSpPr>
        <p:spPr bwMode="auto">
          <a:xfrm>
            <a:off x="4415268" y="3375610"/>
            <a:ext cx="319787" cy="306995"/>
          </a:xfrm>
          <a:custGeom>
            <a:avLst/>
            <a:gdLst>
              <a:gd name="T0" fmla="*/ 75 w 95"/>
              <a:gd name="T1" fmla="*/ 7 h 91"/>
              <a:gd name="T2" fmla="*/ 67 w 95"/>
              <a:gd name="T3" fmla="*/ 20 h 91"/>
              <a:gd name="T4" fmla="*/ 33 w 95"/>
              <a:gd name="T5" fmla="*/ 21 h 91"/>
              <a:gd name="T6" fmla="*/ 5 w 95"/>
              <a:gd name="T7" fmla="*/ 66 h 91"/>
              <a:gd name="T8" fmla="*/ 42 w 95"/>
              <a:gd name="T9" fmla="*/ 86 h 91"/>
              <a:gd name="T10" fmla="*/ 78 w 95"/>
              <a:gd name="T11" fmla="*/ 41 h 91"/>
              <a:gd name="T12" fmla="*/ 69 w 95"/>
              <a:gd name="T13" fmla="*/ 23 h 91"/>
              <a:gd name="T14" fmla="*/ 87 w 95"/>
              <a:gd name="T15" fmla="*/ 13 h 91"/>
              <a:gd name="T16" fmla="*/ 81 w 95"/>
              <a:gd name="T17" fmla="*/ 3 h 91"/>
              <a:gd name="T18" fmla="*/ 27 w 95"/>
              <a:gd name="T19" fmla="*/ 76 h 91"/>
              <a:gd name="T20" fmla="*/ 27 w 95"/>
              <a:gd name="T21" fmla="*/ 73 h 91"/>
              <a:gd name="T22" fmla="*/ 24 w 95"/>
              <a:gd name="T23" fmla="*/ 70 h 91"/>
              <a:gd name="T24" fmla="*/ 18 w 95"/>
              <a:gd name="T25" fmla="*/ 63 h 91"/>
              <a:gd name="T26" fmla="*/ 21 w 95"/>
              <a:gd name="T27" fmla="*/ 63 h 91"/>
              <a:gd name="T28" fmla="*/ 19 w 95"/>
              <a:gd name="T29" fmla="*/ 67 h 91"/>
              <a:gd name="T30" fmla="*/ 29 w 95"/>
              <a:gd name="T31" fmla="*/ 67 h 91"/>
              <a:gd name="T32" fmla="*/ 40 w 95"/>
              <a:gd name="T33" fmla="*/ 61 h 91"/>
              <a:gd name="T34" fmla="*/ 39 w 95"/>
              <a:gd name="T35" fmla="*/ 64 h 91"/>
              <a:gd name="T36" fmla="*/ 31 w 95"/>
              <a:gd name="T37" fmla="*/ 66 h 91"/>
              <a:gd name="T38" fmla="*/ 31 w 95"/>
              <a:gd name="T39" fmla="*/ 53 h 91"/>
              <a:gd name="T40" fmla="*/ 26 w 95"/>
              <a:gd name="T41" fmla="*/ 59 h 91"/>
              <a:gd name="T42" fmla="*/ 27 w 95"/>
              <a:gd name="T43" fmla="*/ 54 h 91"/>
              <a:gd name="T44" fmla="*/ 40 w 95"/>
              <a:gd name="T45" fmla="*/ 58 h 91"/>
              <a:gd name="T46" fmla="*/ 40 w 95"/>
              <a:gd name="T47" fmla="*/ 61 h 91"/>
              <a:gd name="T48" fmla="*/ 38 w 95"/>
              <a:gd name="T49" fmla="*/ 49 h 91"/>
              <a:gd name="T50" fmla="*/ 40 w 95"/>
              <a:gd name="T51" fmla="*/ 47 h 91"/>
              <a:gd name="T52" fmla="*/ 57 w 95"/>
              <a:gd name="T53" fmla="*/ 46 h 91"/>
              <a:gd name="T54" fmla="*/ 45 w 95"/>
              <a:gd name="T55" fmla="*/ 48 h 91"/>
              <a:gd name="T56" fmla="*/ 53 w 95"/>
              <a:gd name="T57" fmla="*/ 37 h 91"/>
              <a:gd name="T58" fmla="*/ 47 w 95"/>
              <a:gd name="T59" fmla="*/ 46 h 91"/>
              <a:gd name="T60" fmla="*/ 57 w 95"/>
              <a:gd name="T61" fmla="*/ 42 h 91"/>
              <a:gd name="T62" fmla="*/ 63 w 95"/>
              <a:gd name="T63" fmla="*/ 35 h 91"/>
              <a:gd name="T64" fmla="*/ 56 w 95"/>
              <a:gd name="T65" fmla="*/ 28 h 91"/>
              <a:gd name="T66" fmla="*/ 63 w 95"/>
              <a:gd name="T67" fmla="*/ 35 h 91"/>
              <a:gd name="T68" fmla="*/ 87 w 95"/>
              <a:gd name="T69" fmla="*/ 12 h 91"/>
              <a:gd name="T70" fmla="*/ 69 w 95"/>
              <a:gd name="T71" fmla="*/ 22 h 91"/>
              <a:gd name="T72" fmla="*/ 67 w 95"/>
              <a:gd name="T73" fmla="*/ 21 h 91"/>
              <a:gd name="T74" fmla="*/ 76 w 95"/>
              <a:gd name="T75" fmla="*/ 8 h 91"/>
              <a:gd name="T76" fmla="*/ 88 w 95"/>
              <a:gd name="T77" fmla="*/ 10 h 91"/>
              <a:gd name="T78" fmla="*/ 35 w 95"/>
              <a:gd name="T79" fmla="*/ 57 h 91"/>
              <a:gd name="T80" fmla="*/ 37 w 95"/>
              <a:gd name="T81" fmla="*/ 64 h 91"/>
              <a:gd name="T82" fmla="*/ 45 w 95"/>
              <a:gd name="T83" fmla="*/ 38 h 91"/>
              <a:gd name="T84" fmla="*/ 51 w 95"/>
              <a:gd name="T85" fmla="*/ 39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95" h="91">
                <a:moveTo>
                  <a:pt x="81" y="3"/>
                </a:moveTo>
                <a:cubicBezTo>
                  <a:pt x="78" y="5"/>
                  <a:pt x="77" y="5"/>
                  <a:pt x="75" y="7"/>
                </a:cubicBezTo>
                <a:cubicBezTo>
                  <a:pt x="73" y="10"/>
                  <a:pt x="71" y="12"/>
                  <a:pt x="70" y="14"/>
                </a:cubicBezTo>
                <a:cubicBezTo>
                  <a:pt x="68" y="16"/>
                  <a:pt x="67" y="18"/>
                  <a:pt x="67" y="20"/>
                </a:cubicBezTo>
                <a:cubicBezTo>
                  <a:pt x="62" y="16"/>
                  <a:pt x="55" y="13"/>
                  <a:pt x="50" y="13"/>
                </a:cubicBezTo>
                <a:cubicBezTo>
                  <a:pt x="45" y="13"/>
                  <a:pt x="37" y="17"/>
                  <a:pt x="33" y="21"/>
                </a:cubicBezTo>
                <a:cubicBezTo>
                  <a:pt x="5" y="49"/>
                  <a:pt x="5" y="49"/>
                  <a:pt x="5" y="49"/>
                </a:cubicBezTo>
                <a:cubicBezTo>
                  <a:pt x="0" y="54"/>
                  <a:pt x="0" y="61"/>
                  <a:pt x="5" y="66"/>
                </a:cubicBezTo>
                <a:cubicBezTo>
                  <a:pt x="25" y="86"/>
                  <a:pt x="25" y="86"/>
                  <a:pt x="25" y="86"/>
                </a:cubicBezTo>
                <a:cubicBezTo>
                  <a:pt x="30" y="91"/>
                  <a:pt x="37" y="91"/>
                  <a:pt x="42" y="86"/>
                </a:cubicBezTo>
                <a:cubicBezTo>
                  <a:pt x="69" y="58"/>
                  <a:pt x="69" y="58"/>
                  <a:pt x="69" y="58"/>
                </a:cubicBezTo>
                <a:cubicBezTo>
                  <a:pt x="74" y="54"/>
                  <a:pt x="78" y="46"/>
                  <a:pt x="78" y="41"/>
                </a:cubicBezTo>
                <a:cubicBezTo>
                  <a:pt x="78" y="36"/>
                  <a:pt x="74" y="28"/>
                  <a:pt x="70" y="23"/>
                </a:cubicBezTo>
                <a:cubicBezTo>
                  <a:pt x="69" y="23"/>
                  <a:pt x="69" y="23"/>
                  <a:pt x="69" y="23"/>
                </a:cubicBezTo>
                <a:cubicBezTo>
                  <a:pt x="76" y="21"/>
                  <a:pt x="82" y="18"/>
                  <a:pt x="87" y="13"/>
                </a:cubicBezTo>
                <a:cubicBezTo>
                  <a:pt x="87" y="13"/>
                  <a:pt x="87" y="13"/>
                  <a:pt x="87" y="13"/>
                </a:cubicBezTo>
                <a:cubicBezTo>
                  <a:pt x="88" y="12"/>
                  <a:pt x="89" y="11"/>
                  <a:pt x="90" y="10"/>
                </a:cubicBezTo>
                <a:cubicBezTo>
                  <a:pt x="95" y="3"/>
                  <a:pt x="86" y="1"/>
                  <a:pt x="81" y="3"/>
                </a:cubicBezTo>
                <a:close/>
                <a:moveTo>
                  <a:pt x="29" y="75"/>
                </a:moveTo>
                <a:cubicBezTo>
                  <a:pt x="27" y="76"/>
                  <a:pt x="27" y="76"/>
                  <a:pt x="27" y="76"/>
                </a:cubicBezTo>
                <a:cubicBezTo>
                  <a:pt x="26" y="76"/>
                  <a:pt x="24" y="76"/>
                  <a:pt x="24" y="75"/>
                </a:cubicBezTo>
                <a:cubicBezTo>
                  <a:pt x="25" y="75"/>
                  <a:pt x="26" y="74"/>
                  <a:pt x="27" y="73"/>
                </a:cubicBezTo>
                <a:cubicBezTo>
                  <a:pt x="29" y="72"/>
                  <a:pt x="28" y="70"/>
                  <a:pt x="28" y="70"/>
                </a:cubicBezTo>
                <a:cubicBezTo>
                  <a:pt x="27" y="69"/>
                  <a:pt x="26" y="69"/>
                  <a:pt x="24" y="70"/>
                </a:cubicBezTo>
                <a:cubicBezTo>
                  <a:pt x="21" y="71"/>
                  <a:pt x="19" y="71"/>
                  <a:pt x="18" y="69"/>
                </a:cubicBezTo>
                <a:cubicBezTo>
                  <a:pt x="16" y="68"/>
                  <a:pt x="16" y="65"/>
                  <a:pt x="18" y="63"/>
                </a:cubicBezTo>
                <a:cubicBezTo>
                  <a:pt x="19" y="61"/>
                  <a:pt x="21" y="61"/>
                  <a:pt x="22" y="61"/>
                </a:cubicBezTo>
                <a:cubicBezTo>
                  <a:pt x="22" y="62"/>
                  <a:pt x="22" y="63"/>
                  <a:pt x="21" y="63"/>
                </a:cubicBezTo>
                <a:cubicBezTo>
                  <a:pt x="21" y="63"/>
                  <a:pt x="21" y="63"/>
                  <a:pt x="20" y="64"/>
                </a:cubicBezTo>
                <a:cubicBezTo>
                  <a:pt x="19" y="65"/>
                  <a:pt x="19" y="66"/>
                  <a:pt x="19" y="67"/>
                </a:cubicBezTo>
                <a:cubicBezTo>
                  <a:pt x="20" y="68"/>
                  <a:pt x="21" y="68"/>
                  <a:pt x="23" y="67"/>
                </a:cubicBezTo>
                <a:cubicBezTo>
                  <a:pt x="26" y="66"/>
                  <a:pt x="28" y="66"/>
                  <a:pt x="29" y="67"/>
                </a:cubicBezTo>
                <a:cubicBezTo>
                  <a:pt x="31" y="69"/>
                  <a:pt x="31" y="72"/>
                  <a:pt x="29" y="75"/>
                </a:cubicBezTo>
                <a:close/>
                <a:moveTo>
                  <a:pt x="40" y="61"/>
                </a:moveTo>
                <a:cubicBezTo>
                  <a:pt x="40" y="61"/>
                  <a:pt x="39" y="61"/>
                  <a:pt x="39" y="61"/>
                </a:cubicBezTo>
                <a:cubicBezTo>
                  <a:pt x="39" y="61"/>
                  <a:pt x="39" y="62"/>
                  <a:pt x="39" y="64"/>
                </a:cubicBezTo>
                <a:cubicBezTo>
                  <a:pt x="39" y="64"/>
                  <a:pt x="39" y="64"/>
                  <a:pt x="37" y="66"/>
                </a:cubicBezTo>
                <a:cubicBezTo>
                  <a:pt x="35" y="68"/>
                  <a:pt x="33" y="68"/>
                  <a:pt x="31" y="66"/>
                </a:cubicBezTo>
                <a:cubicBezTo>
                  <a:pt x="29" y="63"/>
                  <a:pt x="29" y="60"/>
                  <a:pt x="34" y="56"/>
                </a:cubicBezTo>
                <a:cubicBezTo>
                  <a:pt x="33" y="55"/>
                  <a:pt x="32" y="54"/>
                  <a:pt x="31" y="53"/>
                </a:cubicBezTo>
                <a:cubicBezTo>
                  <a:pt x="31" y="53"/>
                  <a:pt x="31" y="53"/>
                  <a:pt x="28" y="55"/>
                </a:cubicBezTo>
                <a:cubicBezTo>
                  <a:pt x="27" y="56"/>
                  <a:pt x="27" y="58"/>
                  <a:pt x="26" y="59"/>
                </a:cubicBezTo>
                <a:cubicBezTo>
                  <a:pt x="25" y="58"/>
                  <a:pt x="25" y="57"/>
                  <a:pt x="26" y="55"/>
                </a:cubicBezTo>
                <a:cubicBezTo>
                  <a:pt x="26" y="55"/>
                  <a:pt x="26" y="55"/>
                  <a:pt x="27" y="54"/>
                </a:cubicBezTo>
                <a:cubicBezTo>
                  <a:pt x="31" y="50"/>
                  <a:pt x="31" y="50"/>
                  <a:pt x="31" y="50"/>
                </a:cubicBezTo>
                <a:cubicBezTo>
                  <a:pt x="33" y="52"/>
                  <a:pt x="38" y="56"/>
                  <a:pt x="40" y="58"/>
                </a:cubicBezTo>
                <a:cubicBezTo>
                  <a:pt x="41" y="59"/>
                  <a:pt x="42" y="60"/>
                  <a:pt x="43" y="60"/>
                </a:cubicBezTo>
                <a:cubicBezTo>
                  <a:pt x="42" y="61"/>
                  <a:pt x="40" y="62"/>
                  <a:pt x="40" y="61"/>
                </a:cubicBezTo>
                <a:close/>
                <a:moveTo>
                  <a:pt x="46" y="56"/>
                </a:moveTo>
                <a:cubicBezTo>
                  <a:pt x="46" y="57"/>
                  <a:pt x="42" y="54"/>
                  <a:pt x="38" y="49"/>
                </a:cubicBezTo>
                <a:cubicBezTo>
                  <a:pt x="33" y="45"/>
                  <a:pt x="30" y="41"/>
                  <a:pt x="31" y="41"/>
                </a:cubicBezTo>
                <a:cubicBezTo>
                  <a:pt x="31" y="40"/>
                  <a:pt x="35" y="43"/>
                  <a:pt x="40" y="47"/>
                </a:cubicBezTo>
                <a:cubicBezTo>
                  <a:pt x="44" y="52"/>
                  <a:pt x="47" y="56"/>
                  <a:pt x="46" y="56"/>
                </a:cubicBezTo>
                <a:close/>
                <a:moveTo>
                  <a:pt x="57" y="46"/>
                </a:moveTo>
                <a:cubicBezTo>
                  <a:pt x="57" y="46"/>
                  <a:pt x="57" y="46"/>
                  <a:pt x="55" y="48"/>
                </a:cubicBezTo>
                <a:cubicBezTo>
                  <a:pt x="52" y="51"/>
                  <a:pt x="48" y="51"/>
                  <a:pt x="45" y="48"/>
                </a:cubicBezTo>
                <a:cubicBezTo>
                  <a:pt x="42" y="44"/>
                  <a:pt x="41" y="40"/>
                  <a:pt x="44" y="37"/>
                </a:cubicBezTo>
                <a:cubicBezTo>
                  <a:pt x="48" y="33"/>
                  <a:pt x="52" y="35"/>
                  <a:pt x="53" y="37"/>
                </a:cubicBezTo>
                <a:cubicBezTo>
                  <a:pt x="54" y="38"/>
                  <a:pt x="54" y="38"/>
                  <a:pt x="54" y="38"/>
                </a:cubicBezTo>
                <a:cubicBezTo>
                  <a:pt x="54" y="38"/>
                  <a:pt x="51" y="42"/>
                  <a:pt x="47" y="46"/>
                </a:cubicBezTo>
                <a:cubicBezTo>
                  <a:pt x="49" y="49"/>
                  <a:pt x="52" y="48"/>
                  <a:pt x="54" y="46"/>
                </a:cubicBezTo>
                <a:cubicBezTo>
                  <a:pt x="56" y="45"/>
                  <a:pt x="56" y="44"/>
                  <a:pt x="57" y="42"/>
                </a:cubicBezTo>
                <a:cubicBezTo>
                  <a:pt x="58" y="43"/>
                  <a:pt x="58" y="45"/>
                  <a:pt x="57" y="46"/>
                </a:cubicBezTo>
                <a:close/>
                <a:moveTo>
                  <a:pt x="63" y="35"/>
                </a:moveTo>
                <a:cubicBezTo>
                  <a:pt x="61" y="37"/>
                  <a:pt x="58" y="37"/>
                  <a:pt x="56" y="35"/>
                </a:cubicBezTo>
                <a:cubicBezTo>
                  <a:pt x="54" y="33"/>
                  <a:pt x="54" y="30"/>
                  <a:pt x="56" y="28"/>
                </a:cubicBezTo>
                <a:cubicBezTo>
                  <a:pt x="58" y="26"/>
                  <a:pt x="61" y="26"/>
                  <a:pt x="63" y="28"/>
                </a:cubicBezTo>
                <a:cubicBezTo>
                  <a:pt x="65" y="30"/>
                  <a:pt x="65" y="33"/>
                  <a:pt x="63" y="35"/>
                </a:cubicBezTo>
                <a:close/>
                <a:moveTo>
                  <a:pt x="88" y="10"/>
                </a:moveTo>
                <a:cubicBezTo>
                  <a:pt x="87" y="12"/>
                  <a:pt x="87" y="11"/>
                  <a:pt x="87" y="12"/>
                </a:cubicBezTo>
                <a:cubicBezTo>
                  <a:pt x="86" y="13"/>
                  <a:pt x="86" y="13"/>
                  <a:pt x="86" y="13"/>
                </a:cubicBezTo>
                <a:cubicBezTo>
                  <a:pt x="82" y="17"/>
                  <a:pt x="75" y="20"/>
                  <a:pt x="69" y="22"/>
                </a:cubicBezTo>
                <a:cubicBezTo>
                  <a:pt x="68" y="21"/>
                  <a:pt x="68" y="21"/>
                  <a:pt x="68" y="21"/>
                </a:cubicBezTo>
                <a:cubicBezTo>
                  <a:pt x="67" y="21"/>
                  <a:pt x="67" y="21"/>
                  <a:pt x="67" y="21"/>
                </a:cubicBezTo>
                <a:cubicBezTo>
                  <a:pt x="68" y="19"/>
                  <a:pt x="69" y="17"/>
                  <a:pt x="70" y="14"/>
                </a:cubicBezTo>
                <a:cubicBezTo>
                  <a:pt x="71" y="13"/>
                  <a:pt x="73" y="10"/>
                  <a:pt x="76" y="8"/>
                </a:cubicBezTo>
                <a:cubicBezTo>
                  <a:pt x="78" y="6"/>
                  <a:pt x="78" y="5"/>
                  <a:pt x="81" y="4"/>
                </a:cubicBezTo>
                <a:cubicBezTo>
                  <a:pt x="89" y="0"/>
                  <a:pt x="93" y="5"/>
                  <a:pt x="88" y="10"/>
                </a:cubicBezTo>
                <a:close/>
                <a:moveTo>
                  <a:pt x="37" y="59"/>
                </a:moveTo>
                <a:cubicBezTo>
                  <a:pt x="37" y="59"/>
                  <a:pt x="36" y="58"/>
                  <a:pt x="35" y="57"/>
                </a:cubicBezTo>
                <a:cubicBezTo>
                  <a:pt x="33" y="59"/>
                  <a:pt x="31" y="62"/>
                  <a:pt x="33" y="64"/>
                </a:cubicBezTo>
                <a:cubicBezTo>
                  <a:pt x="34" y="65"/>
                  <a:pt x="36" y="65"/>
                  <a:pt x="37" y="64"/>
                </a:cubicBezTo>
                <a:cubicBezTo>
                  <a:pt x="38" y="62"/>
                  <a:pt x="38" y="61"/>
                  <a:pt x="37" y="59"/>
                </a:cubicBezTo>
                <a:close/>
                <a:moveTo>
                  <a:pt x="45" y="38"/>
                </a:moveTo>
                <a:cubicBezTo>
                  <a:pt x="43" y="40"/>
                  <a:pt x="43" y="40"/>
                  <a:pt x="43" y="40"/>
                </a:cubicBezTo>
                <a:cubicBezTo>
                  <a:pt x="44" y="43"/>
                  <a:pt x="48" y="42"/>
                  <a:pt x="51" y="39"/>
                </a:cubicBezTo>
                <a:cubicBezTo>
                  <a:pt x="50" y="38"/>
                  <a:pt x="47" y="36"/>
                  <a:pt x="45" y="3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3" name="Freeform 131"/>
          <p:cNvSpPr>
            <a:spLocks noEditPoints="1"/>
          </p:cNvSpPr>
          <p:nvPr/>
        </p:nvSpPr>
        <p:spPr bwMode="auto">
          <a:xfrm>
            <a:off x="5246712" y="3372768"/>
            <a:ext cx="312680" cy="312680"/>
          </a:xfrm>
          <a:custGeom>
            <a:avLst/>
            <a:gdLst>
              <a:gd name="T0" fmla="*/ 46 w 93"/>
              <a:gd name="T1" fmla="*/ 0 h 93"/>
              <a:gd name="T2" fmla="*/ 0 w 93"/>
              <a:gd name="T3" fmla="*/ 47 h 93"/>
              <a:gd name="T4" fmla="*/ 46 w 93"/>
              <a:gd name="T5" fmla="*/ 93 h 93"/>
              <a:gd name="T6" fmla="*/ 93 w 93"/>
              <a:gd name="T7" fmla="*/ 47 h 93"/>
              <a:gd name="T8" fmla="*/ 46 w 93"/>
              <a:gd name="T9" fmla="*/ 0 h 93"/>
              <a:gd name="T10" fmla="*/ 46 w 93"/>
              <a:gd name="T11" fmla="*/ 88 h 93"/>
              <a:gd name="T12" fmla="*/ 5 w 93"/>
              <a:gd name="T13" fmla="*/ 47 h 93"/>
              <a:gd name="T14" fmla="*/ 45 w 93"/>
              <a:gd name="T15" fmla="*/ 6 h 93"/>
              <a:gd name="T16" fmla="*/ 43 w 93"/>
              <a:gd name="T17" fmla="*/ 10 h 93"/>
              <a:gd name="T18" fmla="*/ 42 w 93"/>
              <a:gd name="T19" fmla="*/ 12 h 93"/>
              <a:gd name="T20" fmla="*/ 38 w 93"/>
              <a:gd name="T21" fmla="*/ 19 h 93"/>
              <a:gd name="T22" fmla="*/ 43 w 93"/>
              <a:gd name="T23" fmla="*/ 19 h 93"/>
              <a:gd name="T24" fmla="*/ 43 w 93"/>
              <a:gd name="T25" fmla="*/ 45 h 93"/>
              <a:gd name="T26" fmla="*/ 40 w 93"/>
              <a:gd name="T27" fmla="*/ 50 h 93"/>
              <a:gd name="T28" fmla="*/ 45 w 93"/>
              <a:gd name="T29" fmla="*/ 55 h 93"/>
              <a:gd name="T30" fmla="*/ 50 w 93"/>
              <a:gd name="T31" fmla="*/ 52 h 93"/>
              <a:gd name="T32" fmla="*/ 76 w 93"/>
              <a:gd name="T33" fmla="*/ 52 h 93"/>
              <a:gd name="T34" fmla="*/ 76 w 93"/>
              <a:gd name="T35" fmla="*/ 58 h 93"/>
              <a:gd name="T36" fmla="*/ 83 w 93"/>
              <a:gd name="T37" fmla="*/ 54 h 93"/>
              <a:gd name="T38" fmla="*/ 87 w 93"/>
              <a:gd name="T39" fmla="*/ 51 h 93"/>
              <a:gd name="T40" fmla="*/ 46 w 93"/>
              <a:gd name="T41" fmla="*/ 88 h 93"/>
              <a:gd name="T42" fmla="*/ 85 w 93"/>
              <a:gd name="T43" fmla="*/ 47 h 93"/>
              <a:gd name="T44" fmla="*/ 83 w 93"/>
              <a:gd name="T45" fmla="*/ 46 h 93"/>
              <a:gd name="T46" fmla="*/ 76 w 93"/>
              <a:gd name="T47" fmla="*/ 42 h 93"/>
              <a:gd name="T48" fmla="*/ 76 w 93"/>
              <a:gd name="T49" fmla="*/ 47 h 93"/>
              <a:gd name="T50" fmla="*/ 50 w 93"/>
              <a:gd name="T51" fmla="*/ 47 h 93"/>
              <a:gd name="T52" fmla="*/ 48 w 93"/>
              <a:gd name="T53" fmla="*/ 46 h 93"/>
              <a:gd name="T54" fmla="*/ 48 w 93"/>
              <a:gd name="T55" fmla="*/ 19 h 93"/>
              <a:gd name="T56" fmla="*/ 53 w 93"/>
              <a:gd name="T57" fmla="*/ 19 h 93"/>
              <a:gd name="T58" fmla="*/ 49 w 93"/>
              <a:gd name="T59" fmla="*/ 12 h 93"/>
              <a:gd name="T60" fmla="*/ 46 w 93"/>
              <a:gd name="T61" fmla="*/ 6 h 93"/>
              <a:gd name="T62" fmla="*/ 46 w 93"/>
              <a:gd name="T63" fmla="*/ 6 h 93"/>
              <a:gd name="T64" fmla="*/ 87 w 93"/>
              <a:gd name="T65" fmla="*/ 47 h 93"/>
              <a:gd name="T66" fmla="*/ 87 w 93"/>
              <a:gd name="T67" fmla="*/ 48 h 93"/>
              <a:gd name="T68" fmla="*/ 85 w 93"/>
              <a:gd name="T69" fmla="*/ 47 h 93"/>
              <a:gd name="T70" fmla="*/ 45 w 93"/>
              <a:gd name="T71" fmla="*/ 76 h 93"/>
              <a:gd name="T72" fmla="*/ 40 w 93"/>
              <a:gd name="T73" fmla="*/ 81 h 93"/>
              <a:gd name="T74" fmla="*/ 45 w 93"/>
              <a:gd name="T75" fmla="*/ 86 h 93"/>
              <a:gd name="T76" fmla="*/ 51 w 93"/>
              <a:gd name="T77" fmla="*/ 81 h 93"/>
              <a:gd name="T78" fmla="*/ 45 w 93"/>
              <a:gd name="T79" fmla="*/ 76 h 93"/>
              <a:gd name="T80" fmla="*/ 14 w 93"/>
              <a:gd name="T81" fmla="*/ 45 h 93"/>
              <a:gd name="T82" fmla="*/ 9 w 93"/>
              <a:gd name="T83" fmla="*/ 50 h 93"/>
              <a:gd name="T84" fmla="*/ 14 w 93"/>
              <a:gd name="T85" fmla="*/ 55 h 93"/>
              <a:gd name="T86" fmla="*/ 19 w 93"/>
              <a:gd name="T87" fmla="*/ 50 h 93"/>
              <a:gd name="T88" fmla="*/ 14 w 93"/>
              <a:gd name="T89" fmla="*/ 45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93" h="93">
                <a:moveTo>
                  <a:pt x="46" y="0"/>
                </a:moveTo>
                <a:cubicBezTo>
                  <a:pt x="21" y="0"/>
                  <a:pt x="0" y="21"/>
                  <a:pt x="0" y="47"/>
                </a:cubicBezTo>
                <a:cubicBezTo>
                  <a:pt x="0" y="73"/>
                  <a:pt x="21" y="93"/>
                  <a:pt x="46" y="93"/>
                </a:cubicBezTo>
                <a:cubicBezTo>
                  <a:pt x="72" y="93"/>
                  <a:pt x="93" y="73"/>
                  <a:pt x="93" y="47"/>
                </a:cubicBezTo>
                <a:cubicBezTo>
                  <a:pt x="93" y="21"/>
                  <a:pt x="72" y="0"/>
                  <a:pt x="46" y="0"/>
                </a:cubicBezTo>
                <a:close/>
                <a:moveTo>
                  <a:pt x="46" y="88"/>
                </a:moveTo>
                <a:cubicBezTo>
                  <a:pt x="24" y="88"/>
                  <a:pt x="6" y="70"/>
                  <a:pt x="5" y="47"/>
                </a:cubicBezTo>
                <a:cubicBezTo>
                  <a:pt x="6" y="25"/>
                  <a:pt x="23" y="7"/>
                  <a:pt x="45" y="6"/>
                </a:cubicBezTo>
                <a:cubicBezTo>
                  <a:pt x="43" y="10"/>
                  <a:pt x="43" y="10"/>
                  <a:pt x="43" y="10"/>
                </a:cubicBezTo>
                <a:cubicBezTo>
                  <a:pt x="42" y="12"/>
                  <a:pt x="42" y="12"/>
                  <a:pt x="42" y="12"/>
                </a:cubicBezTo>
                <a:cubicBezTo>
                  <a:pt x="38" y="19"/>
                  <a:pt x="38" y="19"/>
                  <a:pt x="38" y="19"/>
                </a:cubicBezTo>
                <a:cubicBezTo>
                  <a:pt x="43" y="19"/>
                  <a:pt x="43" y="19"/>
                  <a:pt x="43" y="19"/>
                </a:cubicBezTo>
                <a:cubicBezTo>
                  <a:pt x="43" y="45"/>
                  <a:pt x="43" y="45"/>
                  <a:pt x="43" y="45"/>
                </a:cubicBezTo>
                <a:cubicBezTo>
                  <a:pt x="41" y="46"/>
                  <a:pt x="40" y="48"/>
                  <a:pt x="40" y="50"/>
                </a:cubicBezTo>
                <a:cubicBezTo>
                  <a:pt x="40" y="53"/>
                  <a:pt x="42" y="55"/>
                  <a:pt x="45" y="55"/>
                </a:cubicBezTo>
                <a:cubicBezTo>
                  <a:pt x="47" y="55"/>
                  <a:pt x="49" y="54"/>
                  <a:pt x="50" y="52"/>
                </a:cubicBezTo>
                <a:cubicBezTo>
                  <a:pt x="76" y="52"/>
                  <a:pt x="76" y="52"/>
                  <a:pt x="76" y="52"/>
                </a:cubicBezTo>
                <a:cubicBezTo>
                  <a:pt x="76" y="58"/>
                  <a:pt x="76" y="58"/>
                  <a:pt x="76" y="58"/>
                </a:cubicBezTo>
                <a:cubicBezTo>
                  <a:pt x="83" y="54"/>
                  <a:pt x="83" y="54"/>
                  <a:pt x="83" y="54"/>
                </a:cubicBezTo>
                <a:cubicBezTo>
                  <a:pt x="87" y="51"/>
                  <a:pt x="87" y="51"/>
                  <a:pt x="87" y="51"/>
                </a:cubicBezTo>
                <a:cubicBezTo>
                  <a:pt x="85" y="72"/>
                  <a:pt x="68" y="88"/>
                  <a:pt x="46" y="88"/>
                </a:cubicBezTo>
                <a:close/>
                <a:moveTo>
                  <a:pt x="85" y="47"/>
                </a:moveTo>
                <a:cubicBezTo>
                  <a:pt x="83" y="46"/>
                  <a:pt x="83" y="46"/>
                  <a:pt x="83" y="46"/>
                </a:cubicBezTo>
                <a:cubicBezTo>
                  <a:pt x="76" y="42"/>
                  <a:pt x="76" y="42"/>
                  <a:pt x="76" y="42"/>
                </a:cubicBezTo>
                <a:cubicBezTo>
                  <a:pt x="76" y="47"/>
                  <a:pt x="76" y="47"/>
                  <a:pt x="76" y="47"/>
                </a:cubicBezTo>
                <a:cubicBezTo>
                  <a:pt x="50" y="47"/>
                  <a:pt x="50" y="47"/>
                  <a:pt x="50" y="47"/>
                </a:cubicBezTo>
                <a:cubicBezTo>
                  <a:pt x="49" y="46"/>
                  <a:pt x="49" y="46"/>
                  <a:pt x="48" y="46"/>
                </a:cubicBezTo>
                <a:cubicBezTo>
                  <a:pt x="48" y="19"/>
                  <a:pt x="48" y="19"/>
                  <a:pt x="48" y="19"/>
                </a:cubicBezTo>
                <a:cubicBezTo>
                  <a:pt x="53" y="19"/>
                  <a:pt x="53" y="19"/>
                  <a:pt x="53" y="19"/>
                </a:cubicBezTo>
                <a:cubicBezTo>
                  <a:pt x="49" y="12"/>
                  <a:pt x="49" y="12"/>
                  <a:pt x="49" y="12"/>
                </a:cubicBezTo>
                <a:cubicBezTo>
                  <a:pt x="46" y="6"/>
                  <a:pt x="46" y="6"/>
                  <a:pt x="46" y="6"/>
                </a:cubicBezTo>
                <a:cubicBezTo>
                  <a:pt x="46" y="6"/>
                  <a:pt x="46" y="6"/>
                  <a:pt x="46" y="6"/>
                </a:cubicBezTo>
                <a:cubicBezTo>
                  <a:pt x="69" y="6"/>
                  <a:pt x="87" y="24"/>
                  <a:pt x="87" y="47"/>
                </a:cubicBezTo>
                <a:cubicBezTo>
                  <a:pt x="87" y="47"/>
                  <a:pt x="87" y="48"/>
                  <a:pt x="87" y="48"/>
                </a:cubicBezTo>
                <a:lnTo>
                  <a:pt x="85" y="47"/>
                </a:lnTo>
                <a:close/>
                <a:moveTo>
                  <a:pt x="45" y="76"/>
                </a:moveTo>
                <a:cubicBezTo>
                  <a:pt x="43" y="76"/>
                  <a:pt x="40" y="78"/>
                  <a:pt x="40" y="81"/>
                </a:cubicBezTo>
                <a:cubicBezTo>
                  <a:pt x="40" y="84"/>
                  <a:pt x="43" y="86"/>
                  <a:pt x="45" y="86"/>
                </a:cubicBezTo>
                <a:cubicBezTo>
                  <a:pt x="48" y="86"/>
                  <a:pt x="51" y="84"/>
                  <a:pt x="51" y="81"/>
                </a:cubicBezTo>
                <a:cubicBezTo>
                  <a:pt x="51" y="78"/>
                  <a:pt x="48" y="76"/>
                  <a:pt x="45" y="76"/>
                </a:cubicBezTo>
                <a:close/>
                <a:moveTo>
                  <a:pt x="14" y="45"/>
                </a:moveTo>
                <a:cubicBezTo>
                  <a:pt x="11" y="45"/>
                  <a:pt x="9" y="47"/>
                  <a:pt x="9" y="50"/>
                </a:cubicBezTo>
                <a:cubicBezTo>
                  <a:pt x="9" y="53"/>
                  <a:pt x="11" y="55"/>
                  <a:pt x="14" y="55"/>
                </a:cubicBezTo>
                <a:cubicBezTo>
                  <a:pt x="17" y="55"/>
                  <a:pt x="19" y="53"/>
                  <a:pt x="19" y="50"/>
                </a:cubicBezTo>
                <a:cubicBezTo>
                  <a:pt x="19" y="47"/>
                  <a:pt x="17" y="45"/>
                  <a:pt x="14" y="4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4" name="Freeform 132"/>
          <p:cNvSpPr>
            <a:spLocks/>
          </p:cNvSpPr>
          <p:nvPr/>
        </p:nvSpPr>
        <p:spPr bwMode="auto">
          <a:xfrm>
            <a:off x="3160286" y="3409721"/>
            <a:ext cx="245880" cy="243038"/>
          </a:xfrm>
          <a:custGeom>
            <a:avLst/>
            <a:gdLst>
              <a:gd name="T0" fmla="*/ 64 w 73"/>
              <a:gd name="T1" fmla="*/ 0 h 72"/>
              <a:gd name="T2" fmla="*/ 58 w 73"/>
              <a:gd name="T3" fmla="*/ 0 h 72"/>
              <a:gd name="T4" fmla="*/ 58 w 73"/>
              <a:gd name="T5" fmla="*/ 1 h 72"/>
              <a:gd name="T6" fmla="*/ 37 w 73"/>
              <a:gd name="T7" fmla="*/ 18 h 72"/>
              <a:gd name="T8" fmla="*/ 15 w 73"/>
              <a:gd name="T9" fmla="*/ 1 h 72"/>
              <a:gd name="T10" fmla="*/ 15 w 73"/>
              <a:gd name="T11" fmla="*/ 0 h 72"/>
              <a:gd name="T12" fmla="*/ 9 w 73"/>
              <a:gd name="T13" fmla="*/ 0 h 72"/>
              <a:gd name="T14" fmla="*/ 0 w 73"/>
              <a:gd name="T15" fmla="*/ 9 h 72"/>
              <a:gd name="T16" fmla="*/ 0 w 73"/>
              <a:gd name="T17" fmla="*/ 17 h 72"/>
              <a:gd name="T18" fmla="*/ 1 w 73"/>
              <a:gd name="T19" fmla="*/ 17 h 72"/>
              <a:gd name="T20" fmla="*/ 19 w 73"/>
              <a:gd name="T21" fmla="*/ 38 h 72"/>
              <a:gd name="T22" fmla="*/ 1 w 73"/>
              <a:gd name="T23" fmla="*/ 59 h 72"/>
              <a:gd name="T24" fmla="*/ 0 w 73"/>
              <a:gd name="T25" fmla="*/ 59 h 72"/>
              <a:gd name="T26" fmla="*/ 0 w 73"/>
              <a:gd name="T27" fmla="*/ 63 h 72"/>
              <a:gd name="T28" fmla="*/ 9 w 73"/>
              <a:gd name="T29" fmla="*/ 72 h 72"/>
              <a:gd name="T30" fmla="*/ 64 w 73"/>
              <a:gd name="T31" fmla="*/ 72 h 72"/>
              <a:gd name="T32" fmla="*/ 73 w 73"/>
              <a:gd name="T33" fmla="*/ 63 h 72"/>
              <a:gd name="T34" fmla="*/ 73 w 73"/>
              <a:gd name="T35" fmla="*/ 58 h 72"/>
              <a:gd name="T36" fmla="*/ 73 w 73"/>
              <a:gd name="T37" fmla="*/ 58 h 72"/>
              <a:gd name="T38" fmla="*/ 53 w 73"/>
              <a:gd name="T39" fmla="*/ 36 h 72"/>
              <a:gd name="T40" fmla="*/ 73 w 73"/>
              <a:gd name="T41" fmla="*/ 14 h 72"/>
              <a:gd name="T42" fmla="*/ 73 w 73"/>
              <a:gd name="T43" fmla="*/ 14 h 72"/>
              <a:gd name="T44" fmla="*/ 73 w 73"/>
              <a:gd name="T45" fmla="*/ 13 h 72"/>
              <a:gd name="T46" fmla="*/ 73 w 73"/>
              <a:gd name="T47" fmla="*/ 9 h 72"/>
              <a:gd name="T48" fmla="*/ 64 w 73"/>
              <a:gd name="T49" fmla="*/ 0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73" h="72">
                <a:moveTo>
                  <a:pt x="64" y="0"/>
                </a:moveTo>
                <a:cubicBezTo>
                  <a:pt x="58" y="0"/>
                  <a:pt x="58" y="0"/>
                  <a:pt x="58" y="0"/>
                </a:cubicBezTo>
                <a:cubicBezTo>
                  <a:pt x="58" y="1"/>
                  <a:pt x="58" y="1"/>
                  <a:pt x="58" y="1"/>
                </a:cubicBezTo>
                <a:cubicBezTo>
                  <a:pt x="57" y="11"/>
                  <a:pt x="48" y="18"/>
                  <a:pt x="37" y="18"/>
                </a:cubicBezTo>
                <a:cubicBezTo>
                  <a:pt x="26" y="18"/>
                  <a:pt x="17" y="11"/>
                  <a:pt x="15" y="1"/>
                </a:cubicBezTo>
                <a:cubicBezTo>
                  <a:pt x="15" y="0"/>
                  <a:pt x="15" y="0"/>
                  <a:pt x="15" y="0"/>
                </a:cubicBezTo>
                <a:cubicBezTo>
                  <a:pt x="9" y="0"/>
                  <a:pt x="9" y="0"/>
                  <a:pt x="9" y="0"/>
                </a:cubicBezTo>
                <a:cubicBezTo>
                  <a:pt x="4" y="0"/>
                  <a:pt x="0" y="4"/>
                  <a:pt x="0" y="9"/>
                </a:cubicBezTo>
                <a:cubicBezTo>
                  <a:pt x="0" y="17"/>
                  <a:pt x="0" y="17"/>
                  <a:pt x="0" y="17"/>
                </a:cubicBezTo>
                <a:cubicBezTo>
                  <a:pt x="1" y="17"/>
                  <a:pt x="1" y="17"/>
                  <a:pt x="1" y="17"/>
                </a:cubicBezTo>
                <a:cubicBezTo>
                  <a:pt x="11" y="18"/>
                  <a:pt x="19" y="27"/>
                  <a:pt x="19" y="38"/>
                </a:cubicBezTo>
                <a:cubicBezTo>
                  <a:pt x="19" y="49"/>
                  <a:pt x="11" y="58"/>
                  <a:pt x="1" y="59"/>
                </a:cubicBezTo>
                <a:cubicBezTo>
                  <a:pt x="0" y="59"/>
                  <a:pt x="0" y="59"/>
                  <a:pt x="0" y="59"/>
                </a:cubicBezTo>
                <a:cubicBezTo>
                  <a:pt x="0" y="63"/>
                  <a:pt x="0" y="63"/>
                  <a:pt x="0" y="63"/>
                </a:cubicBezTo>
                <a:cubicBezTo>
                  <a:pt x="0" y="68"/>
                  <a:pt x="4" y="72"/>
                  <a:pt x="9" y="72"/>
                </a:cubicBezTo>
                <a:cubicBezTo>
                  <a:pt x="64" y="72"/>
                  <a:pt x="64" y="72"/>
                  <a:pt x="64" y="72"/>
                </a:cubicBezTo>
                <a:cubicBezTo>
                  <a:pt x="69" y="72"/>
                  <a:pt x="73" y="68"/>
                  <a:pt x="73" y="63"/>
                </a:cubicBezTo>
                <a:cubicBezTo>
                  <a:pt x="73" y="58"/>
                  <a:pt x="73" y="58"/>
                  <a:pt x="73" y="58"/>
                </a:cubicBezTo>
                <a:cubicBezTo>
                  <a:pt x="73" y="58"/>
                  <a:pt x="73" y="58"/>
                  <a:pt x="73" y="58"/>
                </a:cubicBezTo>
                <a:cubicBezTo>
                  <a:pt x="62" y="57"/>
                  <a:pt x="53" y="47"/>
                  <a:pt x="53" y="36"/>
                </a:cubicBezTo>
                <a:cubicBezTo>
                  <a:pt x="53" y="24"/>
                  <a:pt x="62" y="15"/>
                  <a:pt x="73" y="14"/>
                </a:cubicBezTo>
                <a:cubicBezTo>
                  <a:pt x="73" y="14"/>
                  <a:pt x="73" y="14"/>
                  <a:pt x="73" y="14"/>
                </a:cubicBezTo>
                <a:cubicBezTo>
                  <a:pt x="73" y="13"/>
                  <a:pt x="73" y="13"/>
                  <a:pt x="73" y="13"/>
                </a:cubicBezTo>
                <a:cubicBezTo>
                  <a:pt x="73" y="9"/>
                  <a:pt x="73" y="9"/>
                  <a:pt x="73" y="9"/>
                </a:cubicBezTo>
                <a:cubicBezTo>
                  <a:pt x="73" y="4"/>
                  <a:pt x="69" y="0"/>
                  <a:pt x="6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5" name="Freeform 133"/>
          <p:cNvSpPr>
            <a:spLocks noEditPoints="1"/>
          </p:cNvSpPr>
          <p:nvPr/>
        </p:nvSpPr>
        <p:spPr bwMode="auto">
          <a:xfrm>
            <a:off x="1528666" y="3402614"/>
            <a:ext cx="255829" cy="255829"/>
          </a:xfrm>
          <a:custGeom>
            <a:avLst/>
            <a:gdLst>
              <a:gd name="T0" fmla="*/ 0 w 76"/>
              <a:gd name="T1" fmla="*/ 38 h 76"/>
              <a:gd name="T2" fmla="*/ 38 w 76"/>
              <a:gd name="T3" fmla="*/ 0 h 76"/>
              <a:gd name="T4" fmla="*/ 76 w 76"/>
              <a:gd name="T5" fmla="*/ 38 h 76"/>
              <a:gd name="T6" fmla="*/ 38 w 76"/>
              <a:gd name="T7" fmla="*/ 76 h 76"/>
              <a:gd name="T8" fmla="*/ 0 w 76"/>
              <a:gd name="T9" fmla="*/ 38 h 76"/>
              <a:gd name="T10" fmla="*/ 5 w 76"/>
              <a:gd name="T11" fmla="*/ 38 h 76"/>
              <a:gd name="T12" fmla="*/ 38 w 76"/>
              <a:gd name="T13" fmla="*/ 71 h 76"/>
              <a:gd name="T14" fmla="*/ 72 w 76"/>
              <a:gd name="T15" fmla="*/ 38 h 76"/>
              <a:gd name="T16" fmla="*/ 38 w 76"/>
              <a:gd name="T17" fmla="*/ 4 h 76"/>
              <a:gd name="T18" fmla="*/ 5 w 76"/>
              <a:gd name="T19" fmla="*/ 38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6" h="76">
                <a:moveTo>
                  <a:pt x="0" y="38"/>
                </a:moveTo>
                <a:cubicBezTo>
                  <a:pt x="0" y="17"/>
                  <a:pt x="17" y="0"/>
                  <a:pt x="38" y="0"/>
                </a:cubicBezTo>
                <a:cubicBezTo>
                  <a:pt x="59" y="0"/>
                  <a:pt x="76" y="17"/>
                  <a:pt x="76" y="38"/>
                </a:cubicBezTo>
                <a:cubicBezTo>
                  <a:pt x="76" y="59"/>
                  <a:pt x="59" y="76"/>
                  <a:pt x="38" y="76"/>
                </a:cubicBezTo>
                <a:cubicBezTo>
                  <a:pt x="17" y="76"/>
                  <a:pt x="0" y="59"/>
                  <a:pt x="0" y="38"/>
                </a:cubicBezTo>
                <a:close/>
                <a:moveTo>
                  <a:pt x="5" y="38"/>
                </a:moveTo>
                <a:cubicBezTo>
                  <a:pt x="5" y="56"/>
                  <a:pt x="20" y="71"/>
                  <a:pt x="38" y="71"/>
                </a:cubicBezTo>
                <a:cubicBezTo>
                  <a:pt x="57" y="71"/>
                  <a:pt x="72" y="56"/>
                  <a:pt x="72" y="38"/>
                </a:cubicBezTo>
                <a:cubicBezTo>
                  <a:pt x="72" y="19"/>
                  <a:pt x="57" y="4"/>
                  <a:pt x="38" y="4"/>
                </a:cubicBezTo>
                <a:cubicBezTo>
                  <a:pt x="20" y="4"/>
                  <a:pt x="5" y="19"/>
                  <a:pt x="5" y="3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6" name="Freeform 134"/>
          <p:cNvSpPr>
            <a:spLocks/>
          </p:cNvSpPr>
          <p:nvPr/>
        </p:nvSpPr>
        <p:spPr bwMode="auto">
          <a:xfrm>
            <a:off x="1602573" y="3429619"/>
            <a:ext cx="71064" cy="159182"/>
          </a:xfrm>
          <a:custGeom>
            <a:avLst/>
            <a:gdLst>
              <a:gd name="T0" fmla="*/ 18 w 21"/>
              <a:gd name="T1" fmla="*/ 26 h 47"/>
              <a:gd name="T2" fmla="*/ 18 w 21"/>
              <a:gd name="T3" fmla="*/ 2 h 47"/>
              <a:gd name="T4" fmla="*/ 16 w 21"/>
              <a:gd name="T5" fmla="*/ 0 h 47"/>
              <a:gd name="T6" fmla="*/ 14 w 21"/>
              <a:gd name="T7" fmla="*/ 2 h 47"/>
              <a:gd name="T8" fmla="*/ 14 w 21"/>
              <a:gd name="T9" fmla="*/ 26 h 47"/>
              <a:gd name="T10" fmla="*/ 11 w 21"/>
              <a:gd name="T11" fmla="*/ 30 h 47"/>
              <a:gd name="T12" fmla="*/ 12 w 21"/>
              <a:gd name="T13" fmla="*/ 32 h 47"/>
              <a:gd name="T14" fmla="*/ 1 w 21"/>
              <a:gd name="T15" fmla="*/ 43 h 47"/>
              <a:gd name="T16" fmla="*/ 1 w 21"/>
              <a:gd name="T17" fmla="*/ 46 h 47"/>
              <a:gd name="T18" fmla="*/ 3 w 21"/>
              <a:gd name="T19" fmla="*/ 47 h 47"/>
              <a:gd name="T20" fmla="*/ 4 w 21"/>
              <a:gd name="T21" fmla="*/ 46 h 47"/>
              <a:gd name="T22" fmla="*/ 15 w 21"/>
              <a:gd name="T23" fmla="*/ 34 h 47"/>
              <a:gd name="T24" fmla="*/ 16 w 21"/>
              <a:gd name="T25" fmla="*/ 35 h 47"/>
              <a:gd name="T26" fmla="*/ 21 w 21"/>
              <a:gd name="T27" fmla="*/ 30 h 47"/>
              <a:gd name="T28" fmla="*/ 18 w 21"/>
              <a:gd name="T29" fmla="*/ 26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1" h="47">
                <a:moveTo>
                  <a:pt x="18" y="26"/>
                </a:moveTo>
                <a:cubicBezTo>
                  <a:pt x="18" y="2"/>
                  <a:pt x="18" y="2"/>
                  <a:pt x="18" y="2"/>
                </a:cubicBezTo>
                <a:cubicBezTo>
                  <a:pt x="18" y="0"/>
                  <a:pt x="17" y="0"/>
                  <a:pt x="16" y="0"/>
                </a:cubicBezTo>
                <a:cubicBezTo>
                  <a:pt x="15" y="0"/>
                  <a:pt x="14" y="0"/>
                  <a:pt x="14" y="2"/>
                </a:cubicBezTo>
                <a:cubicBezTo>
                  <a:pt x="14" y="26"/>
                  <a:pt x="14" y="26"/>
                  <a:pt x="14" y="26"/>
                </a:cubicBezTo>
                <a:cubicBezTo>
                  <a:pt x="12" y="26"/>
                  <a:pt x="11" y="28"/>
                  <a:pt x="11" y="30"/>
                </a:cubicBezTo>
                <a:cubicBezTo>
                  <a:pt x="11" y="30"/>
                  <a:pt x="11" y="31"/>
                  <a:pt x="12" y="32"/>
                </a:cubicBezTo>
                <a:cubicBezTo>
                  <a:pt x="1" y="43"/>
                  <a:pt x="1" y="43"/>
                  <a:pt x="1" y="43"/>
                </a:cubicBezTo>
                <a:cubicBezTo>
                  <a:pt x="0" y="44"/>
                  <a:pt x="0" y="46"/>
                  <a:pt x="1" y="46"/>
                </a:cubicBezTo>
                <a:cubicBezTo>
                  <a:pt x="2" y="47"/>
                  <a:pt x="2" y="47"/>
                  <a:pt x="3" y="47"/>
                </a:cubicBezTo>
                <a:cubicBezTo>
                  <a:pt x="3" y="47"/>
                  <a:pt x="4" y="47"/>
                  <a:pt x="4" y="46"/>
                </a:cubicBezTo>
                <a:cubicBezTo>
                  <a:pt x="15" y="34"/>
                  <a:pt x="15" y="34"/>
                  <a:pt x="15" y="34"/>
                </a:cubicBezTo>
                <a:cubicBezTo>
                  <a:pt x="15" y="35"/>
                  <a:pt x="16" y="35"/>
                  <a:pt x="16" y="35"/>
                </a:cubicBezTo>
                <a:cubicBezTo>
                  <a:pt x="19" y="35"/>
                  <a:pt x="21" y="32"/>
                  <a:pt x="21" y="30"/>
                </a:cubicBezTo>
                <a:cubicBezTo>
                  <a:pt x="21" y="28"/>
                  <a:pt x="20" y="26"/>
                  <a:pt x="18" y="2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7" name="Freeform 135"/>
          <p:cNvSpPr>
            <a:spLocks noEditPoints="1"/>
          </p:cNvSpPr>
          <p:nvPr/>
        </p:nvSpPr>
        <p:spPr bwMode="auto">
          <a:xfrm>
            <a:off x="3595195" y="3396929"/>
            <a:ext cx="268621" cy="268621"/>
          </a:xfrm>
          <a:custGeom>
            <a:avLst/>
            <a:gdLst>
              <a:gd name="T0" fmla="*/ 0 w 80"/>
              <a:gd name="T1" fmla="*/ 40 h 80"/>
              <a:gd name="T2" fmla="*/ 80 w 80"/>
              <a:gd name="T3" fmla="*/ 40 h 80"/>
              <a:gd name="T4" fmla="*/ 33 w 80"/>
              <a:gd name="T5" fmla="*/ 76 h 80"/>
              <a:gd name="T6" fmla="*/ 39 w 80"/>
              <a:gd name="T7" fmla="*/ 61 h 80"/>
              <a:gd name="T8" fmla="*/ 33 w 80"/>
              <a:gd name="T9" fmla="*/ 76 h 80"/>
              <a:gd name="T10" fmla="*/ 18 w 80"/>
              <a:gd name="T11" fmla="*/ 41 h 80"/>
              <a:gd name="T12" fmla="*/ 8 w 80"/>
              <a:gd name="T13" fmla="*/ 58 h 80"/>
              <a:gd name="T14" fmla="*/ 42 w 80"/>
              <a:gd name="T15" fmla="*/ 19 h 80"/>
              <a:gd name="T16" fmla="*/ 46 w 80"/>
              <a:gd name="T17" fmla="*/ 3 h 80"/>
              <a:gd name="T18" fmla="*/ 42 w 80"/>
              <a:gd name="T19" fmla="*/ 19 h 80"/>
              <a:gd name="T20" fmla="*/ 59 w 80"/>
              <a:gd name="T21" fmla="*/ 38 h 80"/>
              <a:gd name="T22" fmla="*/ 42 w 80"/>
              <a:gd name="T23" fmla="*/ 22 h 80"/>
              <a:gd name="T24" fmla="*/ 39 w 80"/>
              <a:gd name="T25" fmla="*/ 19 h 80"/>
              <a:gd name="T26" fmla="*/ 33 w 80"/>
              <a:gd name="T27" fmla="*/ 3 h 80"/>
              <a:gd name="T28" fmla="*/ 39 w 80"/>
              <a:gd name="T29" fmla="*/ 19 h 80"/>
              <a:gd name="T30" fmla="*/ 39 w 80"/>
              <a:gd name="T31" fmla="*/ 38 h 80"/>
              <a:gd name="T32" fmla="*/ 24 w 80"/>
              <a:gd name="T33" fmla="*/ 22 h 80"/>
              <a:gd name="T34" fmla="*/ 18 w 80"/>
              <a:gd name="T35" fmla="*/ 38 h 80"/>
              <a:gd name="T36" fmla="*/ 8 w 80"/>
              <a:gd name="T37" fmla="*/ 22 h 80"/>
              <a:gd name="T38" fmla="*/ 18 w 80"/>
              <a:gd name="T39" fmla="*/ 38 h 80"/>
              <a:gd name="T40" fmla="*/ 39 w 80"/>
              <a:gd name="T41" fmla="*/ 41 h 80"/>
              <a:gd name="T42" fmla="*/ 24 w 80"/>
              <a:gd name="T43" fmla="*/ 58 h 80"/>
              <a:gd name="T44" fmla="*/ 42 w 80"/>
              <a:gd name="T45" fmla="*/ 61 h 80"/>
              <a:gd name="T46" fmla="*/ 46 w 80"/>
              <a:gd name="T47" fmla="*/ 77 h 80"/>
              <a:gd name="T48" fmla="*/ 42 w 80"/>
              <a:gd name="T49" fmla="*/ 61 h 80"/>
              <a:gd name="T50" fmla="*/ 42 w 80"/>
              <a:gd name="T51" fmla="*/ 41 h 80"/>
              <a:gd name="T52" fmla="*/ 56 w 80"/>
              <a:gd name="T53" fmla="*/ 58 h 80"/>
              <a:gd name="T54" fmla="*/ 61 w 80"/>
              <a:gd name="T55" fmla="*/ 41 h 80"/>
              <a:gd name="T56" fmla="*/ 73 w 80"/>
              <a:gd name="T57" fmla="*/ 58 h 80"/>
              <a:gd name="T58" fmla="*/ 59 w 80"/>
              <a:gd name="T59" fmla="*/ 58 h 80"/>
              <a:gd name="T60" fmla="*/ 61 w 80"/>
              <a:gd name="T61" fmla="*/ 38 h 80"/>
              <a:gd name="T62" fmla="*/ 73 w 80"/>
              <a:gd name="T63" fmla="*/ 22 h 80"/>
              <a:gd name="T64" fmla="*/ 61 w 80"/>
              <a:gd name="T65" fmla="*/ 38 h 80"/>
              <a:gd name="T66" fmla="*/ 58 w 80"/>
              <a:gd name="T67" fmla="*/ 19 h 80"/>
              <a:gd name="T68" fmla="*/ 67 w 80"/>
              <a:gd name="T69" fmla="*/ 13 h 80"/>
              <a:gd name="T70" fmla="*/ 14 w 80"/>
              <a:gd name="T71" fmla="*/ 13 h 80"/>
              <a:gd name="T72" fmla="*/ 22 w 80"/>
              <a:gd name="T73" fmla="*/ 19 h 80"/>
              <a:gd name="T74" fmla="*/ 14 w 80"/>
              <a:gd name="T75" fmla="*/ 13 h 80"/>
              <a:gd name="T76" fmla="*/ 22 w 80"/>
              <a:gd name="T77" fmla="*/ 61 h 80"/>
              <a:gd name="T78" fmla="*/ 14 w 80"/>
              <a:gd name="T79" fmla="*/ 66 h 80"/>
              <a:gd name="T80" fmla="*/ 67 w 80"/>
              <a:gd name="T81" fmla="*/ 66 h 80"/>
              <a:gd name="T82" fmla="*/ 58 w 80"/>
              <a:gd name="T83" fmla="*/ 61 h 80"/>
              <a:gd name="T84" fmla="*/ 67 w 80"/>
              <a:gd name="T85" fmla="*/ 66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80" h="80">
                <a:moveTo>
                  <a:pt x="40" y="0"/>
                </a:moveTo>
                <a:cubicBezTo>
                  <a:pt x="18" y="0"/>
                  <a:pt x="0" y="18"/>
                  <a:pt x="0" y="40"/>
                </a:cubicBezTo>
                <a:cubicBezTo>
                  <a:pt x="0" y="62"/>
                  <a:pt x="18" y="80"/>
                  <a:pt x="40" y="80"/>
                </a:cubicBezTo>
                <a:cubicBezTo>
                  <a:pt x="62" y="80"/>
                  <a:pt x="80" y="62"/>
                  <a:pt x="80" y="40"/>
                </a:cubicBezTo>
                <a:cubicBezTo>
                  <a:pt x="80" y="18"/>
                  <a:pt x="62" y="0"/>
                  <a:pt x="40" y="0"/>
                </a:cubicBezTo>
                <a:close/>
                <a:moveTo>
                  <a:pt x="33" y="76"/>
                </a:moveTo>
                <a:cubicBezTo>
                  <a:pt x="30" y="72"/>
                  <a:pt x="27" y="67"/>
                  <a:pt x="25" y="61"/>
                </a:cubicBezTo>
                <a:cubicBezTo>
                  <a:pt x="39" y="61"/>
                  <a:pt x="39" y="61"/>
                  <a:pt x="39" y="61"/>
                </a:cubicBezTo>
                <a:cubicBezTo>
                  <a:pt x="39" y="77"/>
                  <a:pt x="39" y="77"/>
                  <a:pt x="39" y="77"/>
                </a:cubicBezTo>
                <a:cubicBezTo>
                  <a:pt x="37" y="77"/>
                  <a:pt x="35" y="77"/>
                  <a:pt x="33" y="76"/>
                </a:cubicBezTo>
                <a:close/>
                <a:moveTo>
                  <a:pt x="3" y="41"/>
                </a:moveTo>
                <a:cubicBezTo>
                  <a:pt x="18" y="41"/>
                  <a:pt x="18" y="41"/>
                  <a:pt x="18" y="41"/>
                </a:cubicBezTo>
                <a:cubicBezTo>
                  <a:pt x="19" y="47"/>
                  <a:pt x="19" y="53"/>
                  <a:pt x="21" y="58"/>
                </a:cubicBezTo>
                <a:cubicBezTo>
                  <a:pt x="8" y="58"/>
                  <a:pt x="8" y="58"/>
                  <a:pt x="8" y="58"/>
                </a:cubicBezTo>
                <a:cubicBezTo>
                  <a:pt x="5" y="53"/>
                  <a:pt x="3" y="47"/>
                  <a:pt x="3" y="41"/>
                </a:cubicBezTo>
                <a:close/>
                <a:moveTo>
                  <a:pt x="42" y="19"/>
                </a:moveTo>
                <a:cubicBezTo>
                  <a:pt x="42" y="3"/>
                  <a:pt x="42" y="3"/>
                  <a:pt x="42" y="3"/>
                </a:cubicBezTo>
                <a:cubicBezTo>
                  <a:pt x="43" y="3"/>
                  <a:pt x="45" y="3"/>
                  <a:pt x="46" y="3"/>
                </a:cubicBezTo>
                <a:cubicBezTo>
                  <a:pt x="50" y="8"/>
                  <a:pt x="53" y="13"/>
                  <a:pt x="55" y="19"/>
                </a:cubicBezTo>
                <a:lnTo>
                  <a:pt x="42" y="19"/>
                </a:lnTo>
                <a:close/>
                <a:moveTo>
                  <a:pt x="56" y="22"/>
                </a:moveTo>
                <a:cubicBezTo>
                  <a:pt x="58" y="27"/>
                  <a:pt x="58" y="33"/>
                  <a:pt x="59" y="38"/>
                </a:cubicBezTo>
                <a:cubicBezTo>
                  <a:pt x="42" y="38"/>
                  <a:pt x="42" y="38"/>
                  <a:pt x="42" y="38"/>
                </a:cubicBezTo>
                <a:cubicBezTo>
                  <a:pt x="42" y="22"/>
                  <a:pt x="42" y="22"/>
                  <a:pt x="42" y="22"/>
                </a:cubicBezTo>
                <a:lnTo>
                  <a:pt x="56" y="22"/>
                </a:lnTo>
                <a:close/>
                <a:moveTo>
                  <a:pt x="39" y="19"/>
                </a:moveTo>
                <a:cubicBezTo>
                  <a:pt x="25" y="19"/>
                  <a:pt x="25" y="19"/>
                  <a:pt x="25" y="19"/>
                </a:cubicBezTo>
                <a:cubicBezTo>
                  <a:pt x="27" y="13"/>
                  <a:pt x="30" y="8"/>
                  <a:pt x="33" y="3"/>
                </a:cubicBezTo>
                <a:cubicBezTo>
                  <a:pt x="35" y="3"/>
                  <a:pt x="37" y="3"/>
                  <a:pt x="39" y="3"/>
                </a:cubicBezTo>
                <a:lnTo>
                  <a:pt x="39" y="19"/>
                </a:lnTo>
                <a:close/>
                <a:moveTo>
                  <a:pt x="39" y="22"/>
                </a:moveTo>
                <a:cubicBezTo>
                  <a:pt x="39" y="38"/>
                  <a:pt x="39" y="38"/>
                  <a:pt x="39" y="38"/>
                </a:cubicBezTo>
                <a:cubicBezTo>
                  <a:pt x="21" y="38"/>
                  <a:pt x="21" y="38"/>
                  <a:pt x="21" y="38"/>
                </a:cubicBezTo>
                <a:cubicBezTo>
                  <a:pt x="21" y="33"/>
                  <a:pt x="22" y="27"/>
                  <a:pt x="24" y="22"/>
                </a:cubicBezTo>
                <a:lnTo>
                  <a:pt x="39" y="22"/>
                </a:lnTo>
                <a:close/>
                <a:moveTo>
                  <a:pt x="18" y="38"/>
                </a:moveTo>
                <a:cubicBezTo>
                  <a:pt x="3" y="38"/>
                  <a:pt x="3" y="38"/>
                  <a:pt x="3" y="38"/>
                </a:cubicBezTo>
                <a:cubicBezTo>
                  <a:pt x="3" y="32"/>
                  <a:pt x="5" y="27"/>
                  <a:pt x="8" y="22"/>
                </a:cubicBezTo>
                <a:cubicBezTo>
                  <a:pt x="21" y="22"/>
                  <a:pt x="21" y="22"/>
                  <a:pt x="21" y="22"/>
                </a:cubicBezTo>
                <a:cubicBezTo>
                  <a:pt x="19" y="27"/>
                  <a:pt x="19" y="33"/>
                  <a:pt x="18" y="38"/>
                </a:cubicBezTo>
                <a:close/>
                <a:moveTo>
                  <a:pt x="21" y="41"/>
                </a:moveTo>
                <a:cubicBezTo>
                  <a:pt x="39" y="41"/>
                  <a:pt x="39" y="41"/>
                  <a:pt x="39" y="41"/>
                </a:cubicBezTo>
                <a:cubicBezTo>
                  <a:pt x="39" y="58"/>
                  <a:pt x="39" y="58"/>
                  <a:pt x="39" y="58"/>
                </a:cubicBezTo>
                <a:cubicBezTo>
                  <a:pt x="24" y="58"/>
                  <a:pt x="24" y="58"/>
                  <a:pt x="24" y="58"/>
                </a:cubicBezTo>
                <a:cubicBezTo>
                  <a:pt x="22" y="53"/>
                  <a:pt x="21" y="47"/>
                  <a:pt x="21" y="41"/>
                </a:cubicBezTo>
                <a:close/>
                <a:moveTo>
                  <a:pt x="42" y="61"/>
                </a:moveTo>
                <a:cubicBezTo>
                  <a:pt x="55" y="61"/>
                  <a:pt x="55" y="61"/>
                  <a:pt x="55" y="61"/>
                </a:cubicBezTo>
                <a:cubicBezTo>
                  <a:pt x="53" y="67"/>
                  <a:pt x="50" y="72"/>
                  <a:pt x="46" y="77"/>
                </a:cubicBezTo>
                <a:cubicBezTo>
                  <a:pt x="45" y="77"/>
                  <a:pt x="43" y="77"/>
                  <a:pt x="42" y="77"/>
                </a:cubicBezTo>
                <a:lnTo>
                  <a:pt x="42" y="61"/>
                </a:lnTo>
                <a:close/>
                <a:moveTo>
                  <a:pt x="42" y="58"/>
                </a:moveTo>
                <a:cubicBezTo>
                  <a:pt x="42" y="41"/>
                  <a:pt x="42" y="41"/>
                  <a:pt x="42" y="41"/>
                </a:cubicBezTo>
                <a:cubicBezTo>
                  <a:pt x="59" y="41"/>
                  <a:pt x="59" y="41"/>
                  <a:pt x="59" y="41"/>
                </a:cubicBezTo>
                <a:cubicBezTo>
                  <a:pt x="58" y="47"/>
                  <a:pt x="58" y="53"/>
                  <a:pt x="56" y="58"/>
                </a:cubicBezTo>
                <a:lnTo>
                  <a:pt x="42" y="58"/>
                </a:lnTo>
                <a:close/>
                <a:moveTo>
                  <a:pt x="61" y="41"/>
                </a:moveTo>
                <a:cubicBezTo>
                  <a:pt x="78" y="41"/>
                  <a:pt x="78" y="41"/>
                  <a:pt x="78" y="41"/>
                </a:cubicBezTo>
                <a:cubicBezTo>
                  <a:pt x="77" y="47"/>
                  <a:pt x="76" y="53"/>
                  <a:pt x="73" y="58"/>
                </a:cubicBezTo>
                <a:cubicBezTo>
                  <a:pt x="73" y="58"/>
                  <a:pt x="73" y="58"/>
                  <a:pt x="73" y="58"/>
                </a:cubicBezTo>
                <a:cubicBezTo>
                  <a:pt x="59" y="58"/>
                  <a:pt x="59" y="58"/>
                  <a:pt x="59" y="58"/>
                </a:cubicBezTo>
                <a:cubicBezTo>
                  <a:pt x="60" y="53"/>
                  <a:pt x="61" y="47"/>
                  <a:pt x="61" y="41"/>
                </a:cubicBezTo>
                <a:close/>
                <a:moveTo>
                  <a:pt x="61" y="38"/>
                </a:moveTo>
                <a:cubicBezTo>
                  <a:pt x="61" y="33"/>
                  <a:pt x="60" y="27"/>
                  <a:pt x="59" y="22"/>
                </a:cubicBezTo>
                <a:cubicBezTo>
                  <a:pt x="73" y="22"/>
                  <a:pt x="73" y="22"/>
                  <a:pt x="73" y="22"/>
                </a:cubicBezTo>
                <a:cubicBezTo>
                  <a:pt x="76" y="27"/>
                  <a:pt x="77" y="32"/>
                  <a:pt x="78" y="38"/>
                </a:cubicBezTo>
                <a:lnTo>
                  <a:pt x="61" y="38"/>
                </a:lnTo>
                <a:close/>
                <a:moveTo>
                  <a:pt x="71" y="19"/>
                </a:moveTo>
                <a:cubicBezTo>
                  <a:pt x="58" y="19"/>
                  <a:pt x="58" y="19"/>
                  <a:pt x="58" y="19"/>
                </a:cubicBezTo>
                <a:cubicBezTo>
                  <a:pt x="56" y="13"/>
                  <a:pt x="54" y="8"/>
                  <a:pt x="50" y="4"/>
                </a:cubicBezTo>
                <a:cubicBezTo>
                  <a:pt x="57" y="6"/>
                  <a:pt x="62" y="9"/>
                  <a:pt x="67" y="13"/>
                </a:cubicBezTo>
                <a:cubicBezTo>
                  <a:pt x="68" y="15"/>
                  <a:pt x="70" y="17"/>
                  <a:pt x="71" y="19"/>
                </a:cubicBezTo>
                <a:close/>
                <a:moveTo>
                  <a:pt x="14" y="13"/>
                </a:moveTo>
                <a:cubicBezTo>
                  <a:pt x="18" y="9"/>
                  <a:pt x="23" y="6"/>
                  <a:pt x="29" y="4"/>
                </a:cubicBezTo>
                <a:cubicBezTo>
                  <a:pt x="26" y="9"/>
                  <a:pt x="24" y="14"/>
                  <a:pt x="22" y="19"/>
                </a:cubicBezTo>
                <a:cubicBezTo>
                  <a:pt x="9" y="19"/>
                  <a:pt x="9" y="19"/>
                  <a:pt x="9" y="19"/>
                </a:cubicBezTo>
                <a:cubicBezTo>
                  <a:pt x="11" y="17"/>
                  <a:pt x="12" y="15"/>
                  <a:pt x="14" y="13"/>
                </a:cubicBezTo>
                <a:close/>
                <a:moveTo>
                  <a:pt x="9" y="61"/>
                </a:moveTo>
                <a:cubicBezTo>
                  <a:pt x="22" y="61"/>
                  <a:pt x="22" y="61"/>
                  <a:pt x="22" y="61"/>
                </a:cubicBezTo>
                <a:cubicBezTo>
                  <a:pt x="24" y="66"/>
                  <a:pt x="26" y="71"/>
                  <a:pt x="29" y="75"/>
                </a:cubicBezTo>
                <a:cubicBezTo>
                  <a:pt x="23" y="74"/>
                  <a:pt x="18" y="70"/>
                  <a:pt x="14" y="66"/>
                </a:cubicBezTo>
                <a:cubicBezTo>
                  <a:pt x="12" y="65"/>
                  <a:pt x="11" y="63"/>
                  <a:pt x="9" y="61"/>
                </a:cubicBezTo>
                <a:close/>
                <a:moveTo>
                  <a:pt x="67" y="66"/>
                </a:moveTo>
                <a:cubicBezTo>
                  <a:pt x="62" y="71"/>
                  <a:pt x="57" y="74"/>
                  <a:pt x="50" y="76"/>
                </a:cubicBezTo>
                <a:cubicBezTo>
                  <a:pt x="54" y="71"/>
                  <a:pt x="56" y="66"/>
                  <a:pt x="58" y="61"/>
                </a:cubicBezTo>
                <a:cubicBezTo>
                  <a:pt x="71" y="61"/>
                  <a:pt x="71" y="61"/>
                  <a:pt x="71" y="61"/>
                </a:cubicBezTo>
                <a:cubicBezTo>
                  <a:pt x="70" y="63"/>
                  <a:pt x="68" y="65"/>
                  <a:pt x="67" y="6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8" name="Freeform 136"/>
          <p:cNvSpPr>
            <a:spLocks/>
          </p:cNvSpPr>
          <p:nvPr/>
        </p:nvSpPr>
        <p:spPr bwMode="auto">
          <a:xfrm>
            <a:off x="2350161" y="3389823"/>
            <a:ext cx="282833" cy="278569"/>
          </a:xfrm>
          <a:custGeom>
            <a:avLst/>
            <a:gdLst>
              <a:gd name="T0" fmla="*/ 50 w 84"/>
              <a:gd name="T1" fmla="*/ 69 h 83"/>
              <a:gd name="T2" fmla="*/ 64 w 84"/>
              <a:gd name="T3" fmla="*/ 42 h 83"/>
              <a:gd name="T4" fmla="*/ 69 w 84"/>
              <a:gd name="T5" fmla="*/ 31 h 83"/>
              <a:gd name="T6" fmla="*/ 82 w 84"/>
              <a:gd name="T7" fmla="*/ 4 h 83"/>
              <a:gd name="T8" fmla="*/ 80 w 84"/>
              <a:gd name="T9" fmla="*/ 1 h 83"/>
              <a:gd name="T10" fmla="*/ 52 w 84"/>
              <a:gd name="T11" fmla="*/ 15 h 83"/>
              <a:gd name="T12" fmla="*/ 42 w 84"/>
              <a:gd name="T13" fmla="*/ 20 h 83"/>
              <a:gd name="T14" fmla="*/ 15 w 84"/>
              <a:gd name="T15" fmla="*/ 34 h 83"/>
              <a:gd name="T16" fmla="*/ 14 w 84"/>
              <a:gd name="T17" fmla="*/ 40 h 83"/>
              <a:gd name="T18" fmla="*/ 24 w 84"/>
              <a:gd name="T19" fmla="*/ 50 h 83"/>
              <a:gd name="T20" fmla="*/ 2 w 84"/>
              <a:gd name="T21" fmla="*/ 72 h 83"/>
              <a:gd name="T22" fmla="*/ 1 w 84"/>
              <a:gd name="T23" fmla="*/ 76 h 83"/>
              <a:gd name="T24" fmla="*/ 8 w 84"/>
              <a:gd name="T25" fmla="*/ 82 h 83"/>
              <a:gd name="T26" fmla="*/ 11 w 84"/>
              <a:gd name="T27" fmla="*/ 82 h 83"/>
              <a:gd name="T28" fmla="*/ 33 w 84"/>
              <a:gd name="T29" fmla="*/ 60 h 83"/>
              <a:gd name="T30" fmla="*/ 43 w 84"/>
              <a:gd name="T31" fmla="*/ 70 h 83"/>
              <a:gd name="T32" fmla="*/ 50 w 84"/>
              <a:gd name="T33" fmla="*/ 69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84" h="83">
                <a:moveTo>
                  <a:pt x="50" y="69"/>
                </a:moveTo>
                <a:cubicBezTo>
                  <a:pt x="64" y="42"/>
                  <a:pt x="64" y="42"/>
                  <a:pt x="64" y="42"/>
                </a:cubicBezTo>
                <a:cubicBezTo>
                  <a:pt x="65" y="39"/>
                  <a:pt x="67" y="34"/>
                  <a:pt x="69" y="31"/>
                </a:cubicBezTo>
                <a:cubicBezTo>
                  <a:pt x="82" y="4"/>
                  <a:pt x="82" y="4"/>
                  <a:pt x="82" y="4"/>
                </a:cubicBezTo>
                <a:cubicBezTo>
                  <a:pt x="84" y="1"/>
                  <a:pt x="82" y="0"/>
                  <a:pt x="80" y="1"/>
                </a:cubicBezTo>
                <a:cubicBezTo>
                  <a:pt x="52" y="15"/>
                  <a:pt x="52" y="15"/>
                  <a:pt x="52" y="15"/>
                </a:cubicBezTo>
                <a:cubicBezTo>
                  <a:pt x="50" y="16"/>
                  <a:pt x="45" y="19"/>
                  <a:pt x="42" y="20"/>
                </a:cubicBezTo>
                <a:cubicBezTo>
                  <a:pt x="15" y="34"/>
                  <a:pt x="15" y="34"/>
                  <a:pt x="15" y="34"/>
                </a:cubicBezTo>
                <a:cubicBezTo>
                  <a:pt x="12" y="35"/>
                  <a:pt x="11" y="38"/>
                  <a:pt x="14" y="40"/>
                </a:cubicBezTo>
                <a:cubicBezTo>
                  <a:pt x="24" y="50"/>
                  <a:pt x="24" y="50"/>
                  <a:pt x="24" y="50"/>
                </a:cubicBezTo>
                <a:cubicBezTo>
                  <a:pt x="2" y="72"/>
                  <a:pt x="2" y="72"/>
                  <a:pt x="2" y="72"/>
                </a:cubicBezTo>
                <a:cubicBezTo>
                  <a:pt x="1" y="74"/>
                  <a:pt x="0" y="75"/>
                  <a:pt x="1" y="76"/>
                </a:cubicBezTo>
                <a:cubicBezTo>
                  <a:pt x="8" y="82"/>
                  <a:pt x="8" y="82"/>
                  <a:pt x="8" y="82"/>
                </a:cubicBezTo>
                <a:cubicBezTo>
                  <a:pt x="8" y="83"/>
                  <a:pt x="10" y="83"/>
                  <a:pt x="11" y="82"/>
                </a:cubicBezTo>
                <a:cubicBezTo>
                  <a:pt x="33" y="60"/>
                  <a:pt x="33" y="60"/>
                  <a:pt x="33" y="60"/>
                </a:cubicBezTo>
                <a:cubicBezTo>
                  <a:pt x="43" y="70"/>
                  <a:pt x="43" y="70"/>
                  <a:pt x="43" y="70"/>
                </a:cubicBezTo>
                <a:cubicBezTo>
                  <a:pt x="46" y="72"/>
                  <a:pt x="49" y="72"/>
                  <a:pt x="50" y="6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9" name="Freeform 137"/>
          <p:cNvSpPr>
            <a:spLocks/>
          </p:cNvSpPr>
          <p:nvPr/>
        </p:nvSpPr>
        <p:spPr bwMode="auto">
          <a:xfrm>
            <a:off x="1932307" y="3402614"/>
            <a:ext cx="255829" cy="255829"/>
          </a:xfrm>
          <a:custGeom>
            <a:avLst/>
            <a:gdLst>
              <a:gd name="T0" fmla="*/ 66 w 76"/>
              <a:gd name="T1" fmla="*/ 26 h 76"/>
              <a:gd name="T2" fmla="*/ 40 w 76"/>
              <a:gd name="T3" fmla="*/ 16 h 76"/>
              <a:gd name="T4" fmla="*/ 30 w 76"/>
              <a:gd name="T5" fmla="*/ 11 h 76"/>
              <a:gd name="T6" fmla="*/ 4 w 76"/>
              <a:gd name="T7" fmla="*/ 1 h 76"/>
              <a:gd name="T8" fmla="*/ 1 w 76"/>
              <a:gd name="T9" fmla="*/ 4 h 76"/>
              <a:gd name="T10" fmla="*/ 12 w 76"/>
              <a:gd name="T11" fmla="*/ 30 h 76"/>
              <a:gd name="T12" fmla="*/ 16 w 76"/>
              <a:gd name="T13" fmla="*/ 40 h 76"/>
              <a:gd name="T14" fmla="*/ 26 w 76"/>
              <a:gd name="T15" fmla="*/ 66 h 76"/>
              <a:gd name="T16" fmla="*/ 33 w 76"/>
              <a:gd name="T17" fmla="*/ 66 h 76"/>
              <a:gd name="T18" fmla="*/ 44 w 76"/>
              <a:gd name="T19" fmla="*/ 55 h 76"/>
              <a:gd name="T20" fmla="*/ 64 w 76"/>
              <a:gd name="T21" fmla="*/ 74 h 76"/>
              <a:gd name="T22" fmla="*/ 68 w 76"/>
              <a:gd name="T23" fmla="*/ 75 h 76"/>
              <a:gd name="T24" fmla="*/ 75 w 76"/>
              <a:gd name="T25" fmla="*/ 68 h 76"/>
              <a:gd name="T26" fmla="*/ 75 w 76"/>
              <a:gd name="T27" fmla="*/ 64 h 76"/>
              <a:gd name="T28" fmla="*/ 55 w 76"/>
              <a:gd name="T29" fmla="*/ 44 h 76"/>
              <a:gd name="T30" fmla="*/ 66 w 76"/>
              <a:gd name="T31" fmla="*/ 33 h 76"/>
              <a:gd name="T32" fmla="*/ 66 w 76"/>
              <a:gd name="T33" fmla="*/ 26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76" h="76">
                <a:moveTo>
                  <a:pt x="66" y="26"/>
                </a:moveTo>
                <a:cubicBezTo>
                  <a:pt x="40" y="16"/>
                  <a:pt x="40" y="16"/>
                  <a:pt x="40" y="16"/>
                </a:cubicBezTo>
                <a:cubicBezTo>
                  <a:pt x="37" y="14"/>
                  <a:pt x="33" y="13"/>
                  <a:pt x="30" y="11"/>
                </a:cubicBezTo>
                <a:cubicBezTo>
                  <a:pt x="4" y="1"/>
                  <a:pt x="4" y="1"/>
                  <a:pt x="4" y="1"/>
                </a:cubicBezTo>
                <a:cubicBezTo>
                  <a:pt x="1" y="0"/>
                  <a:pt x="0" y="1"/>
                  <a:pt x="1" y="4"/>
                </a:cubicBezTo>
                <a:cubicBezTo>
                  <a:pt x="12" y="30"/>
                  <a:pt x="12" y="30"/>
                  <a:pt x="12" y="30"/>
                </a:cubicBezTo>
                <a:cubicBezTo>
                  <a:pt x="13" y="33"/>
                  <a:pt x="15" y="37"/>
                  <a:pt x="16" y="40"/>
                </a:cubicBezTo>
                <a:cubicBezTo>
                  <a:pt x="26" y="66"/>
                  <a:pt x="26" y="66"/>
                  <a:pt x="26" y="66"/>
                </a:cubicBezTo>
                <a:cubicBezTo>
                  <a:pt x="27" y="68"/>
                  <a:pt x="30" y="69"/>
                  <a:pt x="33" y="66"/>
                </a:cubicBezTo>
                <a:cubicBezTo>
                  <a:pt x="44" y="55"/>
                  <a:pt x="44" y="55"/>
                  <a:pt x="44" y="55"/>
                </a:cubicBezTo>
                <a:cubicBezTo>
                  <a:pt x="64" y="74"/>
                  <a:pt x="64" y="74"/>
                  <a:pt x="64" y="74"/>
                </a:cubicBezTo>
                <a:cubicBezTo>
                  <a:pt x="65" y="75"/>
                  <a:pt x="67" y="76"/>
                  <a:pt x="68" y="75"/>
                </a:cubicBezTo>
                <a:cubicBezTo>
                  <a:pt x="75" y="68"/>
                  <a:pt x="75" y="68"/>
                  <a:pt x="75" y="68"/>
                </a:cubicBezTo>
                <a:cubicBezTo>
                  <a:pt x="76" y="67"/>
                  <a:pt x="76" y="65"/>
                  <a:pt x="75" y="64"/>
                </a:cubicBezTo>
                <a:cubicBezTo>
                  <a:pt x="55" y="44"/>
                  <a:pt x="55" y="44"/>
                  <a:pt x="55" y="44"/>
                </a:cubicBezTo>
                <a:cubicBezTo>
                  <a:pt x="66" y="33"/>
                  <a:pt x="66" y="33"/>
                  <a:pt x="66" y="33"/>
                </a:cubicBezTo>
                <a:cubicBezTo>
                  <a:pt x="69" y="30"/>
                  <a:pt x="69" y="27"/>
                  <a:pt x="66" y="2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0" name="Freeform 138"/>
          <p:cNvSpPr>
            <a:spLocks/>
          </p:cNvSpPr>
          <p:nvPr/>
        </p:nvSpPr>
        <p:spPr bwMode="auto">
          <a:xfrm>
            <a:off x="4008785" y="5987907"/>
            <a:ext cx="241616" cy="278569"/>
          </a:xfrm>
          <a:custGeom>
            <a:avLst/>
            <a:gdLst>
              <a:gd name="T0" fmla="*/ 72 w 72"/>
              <a:gd name="T1" fmla="*/ 35 h 83"/>
              <a:gd name="T2" fmla="*/ 39 w 72"/>
              <a:gd name="T3" fmla="*/ 4 h 83"/>
              <a:gd name="T4" fmla="*/ 39 w 72"/>
              <a:gd name="T5" fmla="*/ 3 h 83"/>
              <a:gd name="T6" fmla="*/ 36 w 72"/>
              <a:gd name="T7" fmla="*/ 0 h 83"/>
              <a:gd name="T8" fmla="*/ 33 w 72"/>
              <a:gd name="T9" fmla="*/ 3 h 83"/>
              <a:gd name="T10" fmla="*/ 33 w 72"/>
              <a:gd name="T11" fmla="*/ 4 h 83"/>
              <a:gd name="T12" fmla="*/ 0 w 72"/>
              <a:gd name="T13" fmla="*/ 35 h 83"/>
              <a:gd name="T14" fmla="*/ 33 w 72"/>
              <a:gd name="T15" fmla="*/ 35 h 83"/>
              <a:gd name="T16" fmla="*/ 33 w 72"/>
              <a:gd name="T17" fmla="*/ 67 h 83"/>
              <a:gd name="T18" fmla="*/ 30 w 72"/>
              <a:gd name="T19" fmla="*/ 75 h 83"/>
              <a:gd name="T20" fmla="*/ 22 w 72"/>
              <a:gd name="T21" fmla="*/ 78 h 83"/>
              <a:gd name="T22" fmla="*/ 15 w 72"/>
              <a:gd name="T23" fmla="*/ 75 h 83"/>
              <a:gd name="T24" fmla="*/ 12 w 72"/>
              <a:gd name="T25" fmla="*/ 67 h 83"/>
              <a:gd name="T26" fmla="*/ 9 w 72"/>
              <a:gd name="T27" fmla="*/ 65 h 83"/>
              <a:gd name="T28" fmla="*/ 6 w 72"/>
              <a:gd name="T29" fmla="*/ 67 h 83"/>
              <a:gd name="T30" fmla="*/ 22 w 72"/>
              <a:gd name="T31" fmla="*/ 83 h 83"/>
              <a:gd name="T32" fmla="*/ 39 w 72"/>
              <a:gd name="T33" fmla="*/ 68 h 83"/>
              <a:gd name="T34" fmla="*/ 39 w 72"/>
              <a:gd name="T35" fmla="*/ 68 h 83"/>
              <a:gd name="T36" fmla="*/ 39 w 72"/>
              <a:gd name="T37" fmla="*/ 35 h 83"/>
              <a:gd name="T38" fmla="*/ 72 w 72"/>
              <a:gd name="T39" fmla="*/ 35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72" h="83">
                <a:moveTo>
                  <a:pt x="72" y="35"/>
                </a:moveTo>
                <a:cubicBezTo>
                  <a:pt x="72" y="18"/>
                  <a:pt x="58" y="5"/>
                  <a:pt x="39" y="4"/>
                </a:cubicBezTo>
                <a:cubicBezTo>
                  <a:pt x="39" y="3"/>
                  <a:pt x="39" y="3"/>
                  <a:pt x="39" y="3"/>
                </a:cubicBezTo>
                <a:cubicBezTo>
                  <a:pt x="39" y="1"/>
                  <a:pt x="37" y="0"/>
                  <a:pt x="36" y="0"/>
                </a:cubicBezTo>
                <a:cubicBezTo>
                  <a:pt x="34" y="0"/>
                  <a:pt x="33" y="1"/>
                  <a:pt x="33" y="3"/>
                </a:cubicBezTo>
                <a:cubicBezTo>
                  <a:pt x="33" y="4"/>
                  <a:pt x="33" y="4"/>
                  <a:pt x="33" y="4"/>
                </a:cubicBezTo>
                <a:cubicBezTo>
                  <a:pt x="15" y="5"/>
                  <a:pt x="0" y="18"/>
                  <a:pt x="0" y="35"/>
                </a:cubicBezTo>
                <a:cubicBezTo>
                  <a:pt x="33" y="35"/>
                  <a:pt x="33" y="35"/>
                  <a:pt x="33" y="35"/>
                </a:cubicBezTo>
                <a:cubicBezTo>
                  <a:pt x="33" y="67"/>
                  <a:pt x="33" y="67"/>
                  <a:pt x="33" y="67"/>
                </a:cubicBezTo>
                <a:cubicBezTo>
                  <a:pt x="33" y="70"/>
                  <a:pt x="32" y="73"/>
                  <a:pt x="30" y="75"/>
                </a:cubicBezTo>
                <a:cubicBezTo>
                  <a:pt x="28" y="77"/>
                  <a:pt x="25" y="78"/>
                  <a:pt x="22" y="78"/>
                </a:cubicBezTo>
                <a:cubicBezTo>
                  <a:pt x="19" y="78"/>
                  <a:pt x="17" y="77"/>
                  <a:pt x="15" y="75"/>
                </a:cubicBezTo>
                <a:cubicBezTo>
                  <a:pt x="13" y="73"/>
                  <a:pt x="12" y="70"/>
                  <a:pt x="12" y="67"/>
                </a:cubicBezTo>
                <a:cubicBezTo>
                  <a:pt x="12" y="66"/>
                  <a:pt x="10" y="65"/>
                  <a:pt x="9" y="65"/>
                </a:cubicBezTo>
                <a:cubicBezTo>
                  <a:pt x="7" y="65"/>
                  <a:pt x="6" y="66"/>
                  <a:pt x="6" y="67"/>
                </a:cubicBezTo>
                <a:cubicBezTo>
                  <a:pt x="6" y="76"/>
                  <a:pt x="14" y="83"/>
                  <a:pt x="22" y="83"/>
                </a:cubicBezTo>
                <a:cubicBezTo>
                  <a:pt x="31" y="83"/>
                  <a:pt x="38" y="77"/>
                  <a:pt x="39" y="68"/>
                </a:cubicBezTo>
                <a:cubicBezTo>
                  <a:pt x="39" y="68"/>
                  <a:pt x="39" y="68"/>
                  <a:pt x="39" y="68"/>
                </a:cubicBezTo>
                <a:cubicBezTo>
                  <a:pt x="39" y="35"/>
                  <a:pt x="39" y="35"/>
                  <a:pt x="39" y="35"/>
                </a:cubicBezTo>
                <a:lnTo>
                  <a:pt x="72" y="3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1" name="Freeform 139"/>
          <p:cNvSpPr>
            <a:spLocks/>
          </p:cNvSpPr>
          <p:nvPr/>
        </p:nvSpPr>
        <p:spPr bwMode="auto">
          <a:xfrm>
            <a:off x="4936875" y="5068344"/>
            <a:ext cx="198978" cy="343948"/>
          </a:xfrm>
          <a:custGeom>
            <a:avLst/>
            <a:gdLst>
              <a:gd name="T0" fmla="*/ 6 w 59"/>
              <a:gd name="T1" fmla="*/ 8 h 102"/>
              <a:gd name="T2" fmla="*/ 3 w 59"/>
              <a:gd name="T3" fmla="*/ 15 h 102"/>
              <a:gd name="T4" fmla="*/ 6 w 59"/>
              <a:gd name="T5" fmla="*/ 15 h 102"/>
              <a:gd name="T6" fmla="*/ 17 w 59"/>
              <a:gd name="T7" fmla="*/ 24 h 102"/>
              <a:gd name="T8" fmla="*/ 12 w 59"/>
              <a:gd name="T9" fmla="*/ 31 h 102"/>
              <a:gd name="T10" fmla="*/ 18 w 59"/>
              <a:gd name="T11" fmla="*/ 39 h 102"/>
              <a:gd name="T12" fmla="*/ 7 w 59"/>
              <a:gd name="T13" fmla="*/ 48 h 102"/>
              <a:gd name="T14" fmla="*/ 4 w 59"/>
              <a:gd name="T15" fmla="*/ 48 h 102"/>
              <a:gd name="T16" fmla="*/ 7 w 59"/>
              <a:gd name="T17" fmla="*/ 55 h 102"/>
              <a:gd name="T18" fmla="*/ 1 w 59"/>
              <a:gd name="T19" fmla="*/ 63 h 102"/>
              <a:gd name="T20" fmla="*/ 29 w 59"/>
              <a:gd name="T21" fmla="*/ 63 h 102"/>
              <a:gd name="T22" fmla="*/ 25 w 59"/>
              <a:gd name="T23" fmla="*/ 80 h 102"/>
              <a:gd name="T24" fmla="*/ 24 w 59"/>
              <a:gd name="T25" fmla="*/ 89 h 102"/>
              <a:gd name="T26" fmla="*/ 32 w 59"/>
              <a:gd name="T27" fmla="*/ 102 h 102"/>
              <a:gd name="T28" fmla="*/ 33 w 59"/>
              <a:gd name="T29" fmla="*/ 102 h 102"/>
              <a:gd name="T30" fmla="*/ 42 w 59"/>
              <a:gd name="T31" fmla="*/ 93 h 102"/>
              <a:gd name="T32" fmla="*/ 43 w 59"/>
              <a:gd name="T33" fmla="*/ 84 h 102"/>
              <a:gd name="T34" fmla="*/ 49 w 59"/>
              <a:gd name="T35" fmla="*/ 63 h 102"/>
              <a:gd name="T36" fmla="*/ 58 w 59"/>
              <a:gd name="T37" fmla="*/ 55 h 102"/>
              <a:gd name="T38" fmla="*/ 58 w 59"/>
              <a:gd name="T39" fmla="*/ 14 h 102"/>
              <a:gd name="T40" fmla="*/ 46 w 59"/>
              <a:gd name="T41" fmla="*/ 0 h 102"/>
              <a:gd name="T42" fmla="*/ 0 w 59"/>
              <a:gd name="T43" fmla="*/ 0 h 102"/>
              <a:gd name="T44" fmla="*/ 6 w 59"/>
              <a:gd name="T45" fmla="*/ 8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59" h="102">
                <a:moveTo>
                  <a:pt x="6" y="8"/>
                </a:moveTo>
                <a:cubicBezTo>
                  <a:pt x="6" y="11"/>
                  <a:pt x="5" y="13"/>
                  <a:pt x="3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12" y="15"/>
                  <a:pt x="17" y="18"/>
                  <a:pt x="17" y="24"/>
                </a:cubicBezTo>
                <a:cubicBezTo>
                  <a:pt x="17" y="27"/>
                  <a:pt x="15" y="30"/>
                  <a:pt x="12" y="31"/>
                </a:cubicBezTo>
                <a:cubicBezTo>
                  <a:pt x="15" y="33"/>
                  <a:pt x="18" y="36"/>
                  <a:pt x="18" y="39"/>
                </a:cubicBezTo>
                <a:cubicBezTo>
                  <a:pt x="18" y="44"/>
                  <a:pt x="13" y="48"/>
                  <a:pt x="7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6" y="50"/>
                  <a:pt x="7" y="52"/>
                  <a:pt x="7" y="55"/>
                </a:cubicBezTo>
                <a:cubicBezTo>
                  <a:pt x="7" y="59"/>
                  <a:pt x="5" y="62"/>
                  <a:pt x="1" y="63"/>
                </a:cubicBezTo>
                <a:cubicBezTo>
                  <a:pt x="29" y="63"/>
                  <a:pt x="29" y="63"/>
                  <a:pt x="29" y="63"/>
                </a:cubicBezTo>
                <a:cubicBezTo>
                  <a:pt x="28" y="64"/>
                  <a:pt x="26" y="74"/>
                  <a:pt x="25" y="80"/>
                </a:cubicBezTo>
                <a:cubicBezTo>
                  <a:pt x="24" y="89"/>
                  <a:pt x="24" y="89"/>
                  <a:pt x="24" y="89"/>
                </a:cubicBezTo>
                <a:cubicBezTo>
                  <a:pt x="23" y="94"/>
                  <a:pt x="28" y="102"/>
                  <a:pt x="32" y="102"/>
                </a:cubicBezTo>
                <a:cubicBezTo>
                  <a:pt x="33" y="102"/>
                  <a:pt x="33" y="102"/>
                  <a:pt x="33" y="102"/>
                </a:cubicBezTo>
                <a:cubicBezTo>
                  <a:pt x="38" y="102"/>
                  <a:pt x="42" y="98"/>
                  <a:pt x="42" y="93"/>
                </a:cubicBezTo>
                <a:cubicBezTo>
                  <a:pt x="43" y="84"/>
                  <a:pt x="43" y="84"/>
                  <a:pt x="43" y="84"/>
                </a:cubicBezTo>
                <a:cubicBezTo>
                  <a:pt x="45" y="73"/>
                  <a:pt x="45" y="67"/>
                  <a:pt x="49" y="63"/>
                </a:cubicBezTo>
                <a:cubicBezTo>
                  <a:pt x="53" y="60"/>
                  <a:pt x="57" y="58"/>
                  <a:pt x="58" y="55"/>
                </a:cubicBezTo>
                <a:cubicBezTo>
                  <a:pt x="59" y="45"/>
                  <a:pt x="58" y="24"/>
                  <a:pt x="58" y="14"/>
                </a:cubicBezTo>
                <a:cubicBezTo>
                  <a:pt x="58" y="10"/>
                  <a:pt x="47" y="0"/>
                  <a:pt x="46" y="0"/>
                </a:cubicBezTo>
                <a:cubicBezTo>
                  <a:pt x="34" y="0"/>
                  <a:pt x="0" y="0"/>
                  <a:pt x="0" y="0"/>
                </a:cubicBezTo>
                <a:cubicBezTo>
                  <a:pt x="4" y="1"/>
                  <a:pt x="6" y="4"/>
                  <a:pt x="6" y="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2" name="Freeform 140"/>
          <p:cNvSpPr>
            <a:spLocks/>
          </p:cNvSpPr>
          <p:nvPr/>
        </p:nvSpPr>
        <p:spPr bwMode="auto">
          <a:xfrm>
            <a:off x="4828859" y="5233212"/>
            <a:ext cx="122229" cy="41217"/>
          </a:xfrm>
          <a:custGeom>
            <a:avLst/>
            <a:gdLst>
              <a:gd name="T0" fmla="*/ 6 w 36"/>
              <a:gd name="T1" fmla="*/ 0 h 12"/>
              <a:gd name="T2" fmla="*/ 0 w 36"/>
              <a:gd name="T3" fmla="*/ 6 h 12"/>
              <a:gd name="T4" fmla="*/ 6 w 36"/>
              <a:gd name="T5" fmla="*/ 12 h 12"/>
              <a:gd name="T6" fmla="*/ 22 w 36"/>
              <a:gd name="T7" fmla="*/ 12 h 12"/>
              <a:gd name="T8" fmla="*/ 30 w 36"/>
              <a:gd name="T9" fmla="*/ 12 h 12"/>
              <a:gd name="T10" fmla="*/ 36 w 36"/>
              <a:gd name="T11" fmla="*/ 6 h 12"/>
              <a:gd name="T12" fmla="*/ 36 w 36"/>
              <a:gd name="T13" fmla="*/ 6 h 12"/>
              <a:gd name="T14" fmla="*/ 30 w 36"/>
              <a:gd name="T15" fmla="*/ 0 h 12"/>
              <a:gd name="T16" fmla="*/ 17 w 36"/>
              <a:gd name="T17" fmla="*/ 0 h 12"/>
              <a:gd name="T18" fmla="*/ 6 w 36"/>
              <a:gd name="T19" fmla="*/ 0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6" h="12">
                <a:moveTo>
                  <a:pt x="6" y="0"/>
                </a:moveTo>
                <a:cubicBezTo>
                  <a:pt x="2" y="0"/>
                  <a:pt x="0" y="3"/>
                  <a:pt x="0" y="6"/>
                </a:cubicBezTo>
                <a:cubicBezTo>
                  <a:pt x="0" y="9"/>
                  <a:pt x="2" y="12"/>
                  <a:pt x="6" y="12"/>
                </a:cubicBezTo>
                <a:cubicBezTo>
                  <a:pt x="22" y="12"/>
                  <a:pt x="22" y="12"/>
                  <a:pt x="22" y="12"/>
                </a:cubicBezTo>
                <a:cubicBezTo>
                  <a:pt x="30" y="12"/>
                  <a:pt x="30" y="12"/>
                  <a:pt x="30" y="12"/>
                </a:cubicBezTo>
                <a:cubicBezTo>
                  <a:pt x="33" y="12"/>
                  <a:pt x="36" y="9"/>
                  <a:pt x="36" y="6"/>
                </a:cubicBezTo>
                <a:cubicBezTo>
                  <a:pt x="36" y="6"/>
                  <a:pt x="36" y="6"/>
                  <a:pt x="36" y="6"/>
                </a:cubicBezTo>
                <a:cubicBezTo>
                  <a:pt x="36" y="3"/>
                  <a:pt x="33" y="0"/>
                  <a:pt x="30" y="0"/>
                </a:cubicBezTo>
                <a:cubicBezTo>
                  <a:pt x="17" y="0"/>
                  <a:pt x="17" y="0"/>
                  <a:pt x="17" y="0"/>
                </a:cubicBezTo>
                <a:lnTo>
                  <a:pt x="6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3" name="Freeform 141"/>
          <p:cNvSpPr>
            <a:spLocks/>
          </p:cNvSpPr>
          <p:nvPr/>
        </p:nvSpPr>
        <p:spPr bwMode="auto">
          <a:xfrm>
            <a:off x="4813224" y="5179203"/>
            <a:ext cx="174817" cy="41217"/>
          </a:xfrm>
          <a:custGeom>
            <a:avLst/>
            <a:gdLst>
              <a:gd name="T0" fmla="*/ 44 w 52"/>
              <a:gd name="T1" fmla="*/ 12 h 12"/>
              <a:gd name="T2" fmla="*/ 50 w 52"/>
              <a:gd name="T3" fmla="*/ 10 h 12"/>
              <a:gd name="T4" fmla="*/ 52 w 52"/>
              <a:gd name="T5" fmla="*/ 6 h 12"/>
              <a:gd name="T6" fmla="*/ 50 w 52"/>
              <a:gd name="T7" fmla="*/ 2 h 12"/>
              <a:gd name="T8" fmla="*/ 44 w 52"/>
              <a:gd name="T9" fmla="*/ 0 h 12"/>
              <a:gd name="T10" fmla="*/ 22 w 52"/>
              <a:gd name="T11" fmla="*/ 0 h 12"/>
              <a:gd name="T12" fmla="*/ 9 w 52"/>
              <a:gd name="T13" fmla="*/ 0 h 12"/>
              <a:gd name="T14" fmla="*/ 3 w 52"/>
              <a:gd name="T15" fmla="*/ 2 h 12"/>
              <a:gd name="T16" fmla="*/ 0 w 52"/>
              <a:gd name="T17" fmla="*/ 6 h 12"/>
              <a:gd name="T18" fmla="*/ 3 w 52"/>
              <a:gd name="T19" fmla="*/ 10 h 12"/>
              <a:gd name="T20" fmla="*/ 9 w 52"/>
              <a:gd name="T21" fmla="*/ 12 h 12"/>
              <a:gd name="T22" fmla="*/ 22 w 52"/>
              <a:gd name="T23" fmla="*/ 12 h 12"/>
              <a:gd name="T24" fmla="*/ 44 w 52"/>
              <a:gd name="T25" fmla="*/ 12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2" h="12">
                <a:moveTo>
                  <a:pt x="44" y="12"/>
                </a:moveTo>
                <a:cubicBezTo>
                  <a:pt x="46" y="12"/>
                  <a:pt x="48" y="12"/>
                  <a:pt x="50" y="10"/>
                </a:cubicBezTo>
                <a:cubicBezTo>
                  <a:pt x="51" y="9"/>
                  <a:pt x="52" y="8"/>
                  <a:pt x="52" y="6"/>
                </a:cubicBezTo>
                <a:cubicBezTo>
                  <a:pt x="52" y="5"/>
                  <a:pt x="51" y="3"/>
                  <a:pt x="50" y="2"/>
                </a:cubicBezTo>
                <a:cubicBezTo>
                  <a:pt x="48" y="1"/>
                  <a:pt x="46" y="0"/>
                  <a:pt x="44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9" y="0"/>
                  <a:pt x="9" y="0"/>
                  <a:pt x="9" y="0"/>
                </a:cubicBezTo>
                <a:cubicBezTo>
                  <a:pt x="6" y="0"/>
                  <a:pt x="4" y="1"/>
                  <a:pt x="3" y="2"/>
                </a:cubicBezTo>
                <a:cubicBezTo>
                  <a:pt x="1" y="3"/>
                  <a:pt x="0" y="5"/>
                  <a:pt x="0" y="6"/>
                </a:cubicBezTo>
                <a:cubicBezTo>
                  <a:pt x="0" y="8"/>
                  <a:pt x="1" y="9"/>
                  <a:pt x="3" y="10"/>
                </a:cubicBezTo>
                <a:cubicBezTo>
                  <a:pt x="4" y="12"/>
                  <a:pt x="6" y="12"/>
                  <a:pt x="9" y="12"/>
                </a:cubicBezTo>
                <a:cubicBezTo>
                  <a:pt x="22" y="12"/>
                  <a:pt x="22" y="12"/>
                  <a:pt x="22" y="12"/>
                </a:cubicBezTo>
                <a:lnTo>
                  <a:pt x="44" y="1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4" name="Freeform 142"/>
          <p:cNvSpPr>
            <a:spLocks/>
          </p:cNvSpPr>
          <p:nvPr/>
        </p:nvSpPr>
        <p:spPr bwMode="auto">
          <a:xfrm>
            <a:off x="4816067" y="5129459"/>
            <a:ext cx="171974" cy="39796"/>
          </a:xfrm>
          <a:custGeom>
            <a:avLst/>
            <a:gdLst>
              <a:gd name="T0" fmla="*/ 48 w 51"/>
              <a:gd name="T1" fmla="*/ 10 h 12"/>
              <a:gd name="T2" fmla="*/ 51 w 51"/>
              <a:gd name="T3" fmla="*/ 6 h 12"/>
              <a:gd name="T4" fmla="*/ 48 w 51"/>
              <a:gd name="T5" fmla="*/ 1 h 12"/>
              <a:gd name="T6" fmla="*/ 42 w 51"/>
              <a:gd name="T7" fmla="*/ 0 h 12"/>
              <a:gd name="T8" fmla="*/ 8 w 51"/>
              <a:gd name="T9" fmla="*/ 0 h 12"/>
              <a:gd name="T10" fmla="*/ 2 w 51"/>
              <a:gd name="T11" fmla="*/ 1 h 12"/>
              <a:gd name="T12" fmla="*/ 0 w 51"/>
              <a:gd name="T13" fmla="*/ 6 h 12"/>
              <a:gd name="T14" fmla="*/ 2 w 51"/>
              <a:gd name="T15" fmla="*/ 10 h 12"/>
              <a:gd name="T16" fmla="*/ 8 w 51"/>
              <a:gd name="T17" fmla="*/ 12 h 12"/>
              <a:gd name="T18" fmla="*/ 42 w 51"/>
              <a:gd name="T19" fmla="*/ 12 h 12"/>
              <a:gd name="T20" fmla="*/ 48 w 51"/>
              <a:gd name="T21" fmla="*/ 10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1" h="12">
                <a:moveTo>
                  <a:pt x="48" y="10"/>
                </a:moveTo>
                <a:cubicBezTo>
                  <a:pt x="50" y="9"/>
                  <a:pt x="51" y="7"/>
                  <a:pt x="51" y="6"/>
                </a:cubicBezTo>
                <a:cubicBezTo>
                  <a:pt x="51" y="4"/>
                  <a:pt x="50" y="3"/>
                  <a:pt x="48" y="1"/>
                </a:cubicBezTo>
                <a:cubicBezTo>
                  <a:pt x="47" y="0"/>
                  <a:pt x="45" y="0"/>
                  <a:pt x="42" y="0"/>
                </a:cubicBezTo>
                <a:cubicBezTo>
                  <a:pt x="8" y="0"/>
                  <a:pt x="8" y="0"/>
                  <a:pt x="8" y="0"/>
                </a:cubicBezTo>
                <a:cubicBezTo>
                  <a:pt x="6" y="0"/>
                  <a:pt x="4" y="0"/>
                  <a:pt x="2" y="1"/>
                </a:cubicBezTo>
                <a:cubicBezTo>
                  <a:pt x="1" y="3"/>
                  <a:pt x="0" y="4"/>
                  <a:pt x="0" y="6"/>
                </a:cubicBezTo>
                <a:cubicBezTo>
                  <a:pt x="0" y="7"/>
                  <a:pt x="1" y="9"/>
                  <a:pt x="2" y="10"/>
                </a:cubicBezTo>
                <a:cubicBezTo>
                  <a:pt x="4" y="11"/>
                  <a:pt x="6" y="12"/>
                  <a:pt x="8" y="12"/>
                </a:cubicBezTo>
                <a:cubicBezTo>
                  <a:pt x="42" y="12"/>
                  <a:pt x="42" y="12"/>
                  <a:pt x="42" y="12"/>
                </a:cubicBezTo>
                <a:cubicBezTo>
                  <a:pt x="45" y="12"/>
                  <a:pt x="47" y="11"/>
                  <a:pt x="48" y="1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5" name="Freeform 143"/>
          <p:cNvSpPr>
            <a:spLocks/>
          </p:cNvSpPr>
          <p:nvPr/>
        </p:nvSpPr>
        <p:spPr bwMode="auto">
          <a:xfrm>
            <a:off x="4833122" y="5075451"/>
            <a:ext cx="113702" cy="39796"/>
          </a:xfrm>
          <a:custGeom>
            <a:avLst/>
            <a:gdLst>
              <a:gd name="T0" fmla="*/ 28 w 34"/>
              <a:gd name="T1" fmla="*/ 12 h 12"/>
              <a:gd name="T2" fmla="*/ 34 w 34"/>
              <a:gd name="T3" fmla="*/ 6 h 12"/>
              <a:gd name="T4" fmla="*/ 28 w 34"/>
              <a:gd name="T5" fmla="*/ 0 h 12"/>
              <a:gd name="T6" fmla="*/ 5 w 34"/>
              <a:gd name="T7" fmla="*/ 0 h 12"/>
              <a:gd name="T8" fmla="*/ 0 w 34"/>
              <a:gd name="T9" fmla="*/ 6 h 12"/>
              <a:gd name="T10" fmla="*/ 5 w 34"/>
              <a:gd name="T11" fmla="*/ 12 h 12"/>
              <a:gd name="T12" fmla="*/ 5 w 34"/>
              <a:gd name="T13" fmla="*/ 12 h 12"/>
              <a:gd name="T14" fmla="*/ 28 w 34"/>
              <a:gd name="T15" fmla="*/ 12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4" h="12">
                <a:moveTo>
                  <a:pt x="28" y="12"/>
                </a:moveTo>
                <a:cubicBezTo>
                  <a:pt x="31" y="12"/>
                  <a:pt x="34" y="9"/>
                  <a:pt x="34" y="6"/>
                </a:cubicBezTo>
                <a:cubicBezTo>
                  <a:pt x="34" y="3"/>
                  <a:pt x="31" y="0"/>
                  <a:pt x="28" y="0"/>
                </a:cubicBezTo>
                <a:cubicBezTo>
                  <a:pt x="5" y="0"/>
                  <a:pt x="5" y="0"/>
                  <a:pt x="5" y="0"/>
                </a:cubicBezTo>
                <a:cubicBezTo>
                  <a:pt x="2" y="0"/>
                  <a:pt x="0" y="3"/>
                  <a:pt x="0" y="6"/>
                </a:cubicBezTo>
                <a:cubicBezTo>
                  <a:pt x="0" y="9"/>
                  <a:pt x="2" y="12"/>
                  <a:pt x="5" y="12"/>
                </a:cubicBezTo>
                <a:cubicBezTo>
                  <a:pt x="5" y="12"/>
                  <a:pt x="5" y="12"/>
                  <a:pt x="5" y="12"/>
                </a:cubicBezTo>
                <a:lnTo>
                  <a:pt x="28" y="1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6" name="Freeform 144"/>
          <p:cNvSpPr>
            <a:spLocks/>
          </p:cNvSpPr>
          <p:nvPr/>
        </p:nvSpPr>
        <p:spPr bwMode="auto">
          <a:xfrm>
            <a:off x="4415268" y="5068344"/>
            <a:ext cx="196135" cy="343948"/>
          </a:xfrm>
          <a:custGeom>
            <a:avLst/>
            <a:gdLst>
              <a:gd name="T0" fmla="*/ 53 w 58"/>
              <a:gd name="T1" fmla="*/ 94 h 102"/>
              <a:gd name="T2" fmla="*/ 56 w 58"/>
              <a:gd name="T3" fmla="*/ 87 h 102"/>
              <a:gd name="T4" fmla="*/ 53 w 58"/>
              <a:gd name="T5" fmla="*/ 87 h 102"/>
              <a:gd name="T6" fmla="*/ 41 w 58"/>
              <a:gd name="T7" fmla="*/ 78 h 102"/>
              <a:gd name="T8" fmla="*/ 47 w 58"/>
              <a:gd name="T9" fmla="*/ 71 h 102"/>
              <a:gd name="T10" fmla="*/ 41 w 58"/>
              <a:gd name="T11" fmla="*/ 63 h 102"/>
              <a:gd name="T12" fmla="*/ 52 w 58"/>
              <a:gd name="T13" fmla="*/ 54 h 102"/>
              <a:gd name="T14" fmla="*/ 55 w 58"/>
              <a:gd name="T15" fmla="*/ 54 h 102"/>
              <a:gd name="T16" fmla="*/ 52 w 58"/>
              <a:gd name="T17" fmla="*/ 47 h 102"/>
              <a:gd name="T18" fmla="*/ 57 w 58"/>
              <a:gd name="T19" fmla="*/ 39 h 102"/>
              <a:gd name="T20" fmla="*/ 30 w 58"/>
              <a:gd name="T21" fmla="*/ 39 h 102"/>
              <a:gd name="T22" fmla="*/ 34 w 58"/>
              <a:gd name="T23" fmla="*/ 22 h 102"/>
              <a:gd name="T24" fmla="*/ 35 w 58"/>
              <a:gd name="T25" fmla="*/ 13 h 102"/>
              <a:gd name="T26" fmla="*/ 26 w 58"/>
              <a:gd name="T27" fmla="*/ 0 h 102"/>
              <a:gd name="T28" fmla="*/ 25 w 58"/>
              <a:gd name="T29" fmla="*/ 0 h 102"/>
              <a:gd name="T30" fmla="*/ 17 w 58"/>
              <a:gd name="T31" fmla="*/ 9 h 102"/>
              <a:gd name="T32" fmla="*/ 16 w 58"/>
              <a:gd name="T33" fmla="*/ 18 h 102"/>
              <a:gd name="T34" fmla="*/ 10 w 58"/>
              <a:gd name="T35" fmla="*/ 39 h 102"/>
              <a:gd name="T36" fmla="*/ 1 w 58"/>
              <a:gd name="T37" fmla="*/ 47 h 102"/>
              <a:gd name="T38" fmla="*/ 1 w 58"/>
              <a:gd name="T39" fmla="*/ 88 h 102"/>
              <a:gd name="T40" fmla="*/ 13 w 58"/>
              <a:gd name="T41" fmla="*/ 102 h 102"/>
              <a:gd name="T42" fmla="*/ 58 w 58"/>
              <a:gd name="T43" fmla="*/ 102 h 102"/>
              <a:gd name="T44" fmla="*/ 53 w 58"/>
              <a:gd name="T45" fmla="*/ 94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58" h="102">
                <a:moveTo>
                  <a:pt x="53" y="94"/>
                </a:moveTo>
                <a:cubicBezTo>
                  <a:pt x="53" y="91"/>
                  <a:pt x="54" y="89"/>
                  <a:pt x="56" y="87"/>
                </a:cubicBezTo>
                <a:cubicBezTo>
                  <a:pt x="53" y="87"/>
                  <a:pt x="53" y="87"/>
                  <a:pt x="53" y="87"/>
                </a:cubicBezTo>
                <a:cubicBezTo>
                  <a:pt x="47" y="87"/>
                  <a:pt x="41" y="84"/>
                  <a:pt x="41" y="78"/>
                </a:cubicBezTo>
                <a:cubicBezTo>
                  <a:pt x="41" y="75"/>
                  <a:pt x="44" y="72"/>
                  <a:pt x="47" y="71"/>
                </a:cubicBezTo>
                <a:cubicBezTo>
                  <a:pt x="43" y="69"/>
                  <a:pt x="41" y="66"/>
                  <a:pt x="41" y="63"/>
                </a:cubicBezTo>
                <a:cubicBezTo>
                  <a:pt x="41" y="57"/>
                  <a:pt x="46" y="54"/>
                  <a:pt x="52" y="54"/>
                </a:cubicBezTo>
                <a:cubicBezTo>
                  <a:pt x="55" y="54"/>
                  <a:pt x="55" y="54"/>
                  <a:pt x="55" y="54"/>
                </a:cubicBezTo>
                <a:cubicBezTo>
                  <a:pt x="53" y="52"/>
                  <a:pt x="52" y="50"/>
                  <a:pt x="52" y="47"/>
                </a:cubicBezTo>
                <a:cubicBezTo>
                  <a:pt x="52" y="43"/>
                  <a:pt x="54" y="40"/>
                  <a:pt x="57" y="39"/>
                </a:cubicBezTo>
                <a:cubicBezTo>
                  <a:pt x="30" y="39"/>
                  <a:pt x="30" y="39"/>
                  <a:pt x="30" y="39"/>
                </a:cubicBezTo>
                <a:cubicBezTo>
                  <a:pt x="30" y="38"/>
                  <a:pt x="33" y="28"/>
                  <a:pt x="34" y="22"/>
                </a:cubicBezTo>
                <a:cubicBezTo>
                  <a:pt x="35" y="13"/>
                  <a:pt x="35" y="13"/>
                  <a:pt x="35" y="13"/>
                </a:cubicBezTo>
                <a:cubicBezTo>
                  <a:pt x="36" y="8"/>
                  <a:pt x="31" y="0"/>
                  <a:pt x="26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1" y="0"/>
                  <a:pt x="17" y="4"/>
                  <a:pt x="17" y="9"/>
                </a:cubicBezTo>
                <a:cubicBezTo>
                  <a:pt x="16" y="18"/>
                  <a:pt x="16" y="18"/>
                  <a:pt x="16" y="18"/>
                </a:cubicBezTo>
                <a:cubicBezTo>
                  <a:pt x="14" y="29"/>
                  <a:pt x="14" y="35"/>
                  <a:pt x="10" y="39"/>
                </a:cubicBezTo>
                <a:cubicBezTo>
                  <a:pt x="6" y="42"/>
                  <a:pt x="2" y="44"/>
                  <a:pt x="1" y="47"/>
                </a:cubicBezTo>
                <a:cubicBezTo>
                  <a:pt x="0" y="57"/>
                  <a:pt x="1" y="78"/>
                  <a:pt x="1" y="88"/>
                </a:cubicBezTo>
                <a:cubicBezTo>
                  <a:pt x="1" y="92"/>
                  <a:pt x="12" y="102"/>
                  <a:pt x="13" y="102"/>
                </a:cubicBezTo>
                <a:cubicBezTo>
                  <a:pt x="24" y="102"/>
                  <a:pt x="58" y="102"/>
                  <a:pt x="58" y="102"/>
                </a:cubicBezTo>
                <a:cubicBezTo>
                  <a:pt x="55" y="101"/>
                  <a:pt x="53" y="98"/>
                  <a:pt x="53" y="9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7" name="Freeform 145"/>
          <p:cNvSpPr>
            <a:spLocks/>
          </p:cNvSpPr>
          <p:nvPr/>
        </p:nvSpPr>
        <p:spPr bwMode="auto">
          <a:xfrm>
            <a:off x="4600034" y="5206208"/>
            <a:ext cx="122229" cy="41217"/>
          </a:xfrm>
          <a:custGeom>
            <a:avLst/>
            <a:gdLst>
              <a:gd name="T0" fmla="*/ 30 w 36"/>
              <a:gd name="T1" fmla="*/ 12 h 12"/>
              <a:gd name="T2" fmla="*/ 36 w 36"/>
              <a:gd name="T3" fmla="*/ 6 h 12"/>
              <a:gd name="T4" fmla="*/ 30 w 36"/>
              <a:gd name="T5" fmla="*/ 0 h 12"/>
              <a:gd name="T6" fmla="*/ 14 w 36"/>
              <a:gd name="T7" fmla="*/ 0 h 12"/>
              <a:gd name="T8" fmla="*/ 6 w 36"/>
              <a:gd name="T9" fmla="*/ 0 h 12"/>
              <a:gd name="T10" fmla="*/ 0 w 36"/>
              <a:gd name="T11" fmla="*/ 6 h 12"/>
              <a:gd name="T12" fmla="*/ 0 w 36"/>
              <a:gd name="T13" fmla="*/ 6 h 12"/>
              <a:gd name="T14" fmla="*/ 6 w 36"/>
              <a:gd name="T15" fmla="*/ 12 h 12"/>
              <a:gd name="T16" fmla="*/ 19 w 36"/>
              <a:gd name="T17" fmla="*/ 12 h 12"/>
              <a:gd name="T18" fmla="*/ 30 w 36"/>
              <a:gd name="T19" fmla="*/ 12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6" h="12">
                <a:moveTo>
                  <a:pt x="30" y="12"/>
                </a:moveTo>
                <a:cubicBezTo>
                  <a:pt x="33" y="12"/>
                  <a:pt x="36" y="9"/>
                  <a:pt x="36" y="6"/>
                </a:cubicBezTo>
                <a:cubicBezTo>
                  <a:pt x="36" y="3"/>
                  <a:pt x="33" y="0"/>
                  <a:pt x="30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6" y="0"/>
                  <a:pt x="6" y="0"/>
                  <a:pt x="6" y="0"/>
                </a:cubicBezTo>
                <a:cubicBezTo>
                  <a:pt x="2" y="0"/>
                  <a:pt x="0" y="3"/>
                  <a:pt x="0" y="6"/>
                </a:cubicBezTo>
                <a:cubicBezTo>
                  <a:pt x="0" y="6"/>
                  <a:pt x="0" y="6"/>
                  <a:pt x="0" y="6"/>
                </a:cubicBezTo>
                <a:cubicBezTo>
                  <a:pt x="0" y="9"/>
                  <a:pt x="2" y="12"/>
                  <a:pt x="6" y="12"/>
                </a:cubicBezTo>
                <a:cubicBezTo>
                  <a:pt x="19" y="12"/>
                  <a:pt x="19" y="12"/>
                  <a:pt x="19" y="12"/>
                </a:cubicBezTo>
                <a:lnTo>
                  <a:pt x="30" y="1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8" name="Freeform 146"/>
          <p:cNvSpPr>
            <a:spLocks/>
          </p:cNvSpPr>
          <p:nvPr/>
        </p:nvSpPr>
        <p:spPr bwMode="auto">
          <a:xfrm>
            <a:off x="4563080" y="5260216"/>
            <a:ext cx="171974" cy="41217"/>
          </a:xfrm>
          <a:custGeom>
            <a:avLst/>
            <a:gdLst>
              <a:gd name="T0" fmla="*/ 8 w 51"/>
              <a:gd name="T1" fmla="*/ 0 h 12"/>
              <a:gd name="T2" fmla="*/ 2 w 51"/>
              <a:gd name="T3" fmla="*/ 2 h 12"/>
              <a:gd name="T4" fmla="*/ 0 w 51"/>
              <a:gd name="T5" fmla="*/ 6 h 12"/>
              <a:gd name="T6" fmla="*/ 2 w 51"/>
              <a:gd name="T7" fmla="*/ 10 h 12"/>
              <a:gd name="T8" fmla="*/ 8 w 51"/>
              <a:gd name="T9" fmla="*/ 12 h 12"/>
              <a:gd name="T10" fmla="*/ 30 w 51"/>
              <a:gd name="T11" fmla="*/ 12 h 12"/>
              <a:gd name="T12" fmla="*/ 43 w 51"/>
              <a:gd name="T13" fmla="*/ 12 h 12"/>
              <a:gd name="T14" fmla="*/ 49 w 51"/>
              <a:gd name="T15" fmla="*/ 10 h 12"/>
              <a:gd name="T16" fmla="*/ 51 w 51"/>
              <a:gd name="T17" fmla="*/ 6 h 12"/>
              <a:gd name="T18" fmla="*/ 49 w 51"/>
              <a:gd name="T19" fmla="*/ 2 h 12"/>
              <a:gd name="T20" fmla="*/ 43 w 51"/>
              <a:gd name="T21" fmla="*/ 0 h 12"/>
              <a:gd name="T22" fmla="*/ 30 w 51"/>
              <a:gd name="T23" fmla="*/ 0 h 12"/>
              <a:gd name="T24" fmla="*/ 8 w 51"/>
              <a:gd name="T25" fmla="*/ 0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1" h="12">
                <a:moveTo>
                  <a:pt x="8" y="0"/>
                </a:moveTo>
                <a:cubicBezTo>
                  <a:pt x="6" y="0"/>
                  <a:pt x="3" y="0"/>
                  <a:pt x="2" y="2"/>
                </a:cubicBezTo>
                <a:cubicBezTo>
                  <a:pt x="0" y="3"/>
                  <a:pt x="0" y="4"/>
                  <a:pt x="0" y="6"/>
                </a:cubicBezTo>
                <a:cubicBezTo>
                  <a:pt x="0" y="7"/>
                  <a:pt x="0" y="9"/>
                  <a:pt x="2" y="10"/>
                </a:cubicBezTo>
                <a:cubicBezTo>
                  <a:pt x="3" y="11"/>
                  <a:pt x="6" y="12"/>
                  <a:pt x="8" y="12"/>
                </a:cubicBezTo>
                <a:cubicBezTo>
                  <a:pt x="30" y="12"/>
                  <a:pt x="30" y="12"/>
                  <a:pt x="30" y="12"/>
                </a:cubicBezTo>
                <a:cubicBezTo>
                  <a:pt x="43" y="12"/>
                  <a:pt x="43" y="12"/>
                  <a:pt x="43" y="12"/>
                </a:cubicBezTo>
                <a:cubicBezTo>
                  <a:pt x="45" y="12"/>
                  <a:pt x="48" y="11"/>
                  <a:pt x="49" y="10"/>
                </a:cubicBezTo>
                <a:cubicBezTo>
                  <a:pt x="51" y="9"/>
                  <a:pt x="51" y="7"/>
                  <a:pt x="51" y="6"/>
                </a:cubicBezTo>
                <a:cubicBezTo>
                  <a:pt x="51" y="4"/>
                  <a:pt x="51" y="3"/>
                  <a:pt x="49" y="2"/>
                </a:cubicBezTo>
                <a:cubicBezTo>
                  <a:pt x="48" y="0"/>
                  <a:pt x="45" y="0"/>
                  <a:pt x="43" y="0"/>
                </a:cubicBezTo>
                <a:cubicBezTo>
                  <a:pt x="30" y="0"/>
                  <a:pt x="30" y="0"/>
                  <a:pt x="30" y="0"/>
                </a:cubicBezTo>
                <a:lnTo>
                  <a:pt x="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9" name="Freeform 147"/>
          <p:cNvSpPr>
            <a:spLocks/>
          </p:cNvSpPr>
          <p:nvPr/>
        </p:nvSpPr>
        <p:spPr bwMode="auto">
          <a:xfrm>
            <a:off x="4563080" y="5311382"/>
            <a:ext cx="171974" cy="39796"/>
          </a:xfrm>
          <a:custGeom>
            <a:avLst/>
            <a:gdLst>
              <a:gd name="T0" fmla="*/ 2 w 51"/>
              <a:gd name="T1" fmla="*/ 2 h 12"/>
              <a:gd name="T2" fmla="*/ 0 w 51"/>
              <a:gd name="T3" fmla="*/ 6 h 12"/>
              <a:gd name="T4" fmla="*/ 2 w 51"/>
              <a:gd name="T5" fmla="*/ 11 h 12"/>
              <a:gd name="T6" fmla="*/ 9 w 51"/>
              <a:gd name="T7" fmla="*/ 12 h 12"/>
              <a:gd name="T8" fmla="*/ 43 w 51"/>
              <a:gd name="T9" fmla="*/ 12 h 12"/>
              <a:gd name="T10" fmla="*/ 49 w 51"/>
              <a:gd name="T11" fmla="*/ 11 h 12"/>
              <a:gd name="T12" fmla="*/ 51 w 51"/>
              <a:gd name="T13" fmla="*/ 6 h 12"/>
              <a:gd name="T14" fmla="*/ 49 w 51"/>
              <a:gd name="T15" fmla="*/ 2 h 12"/>
              <a:gd name="T16" fmla="*/ 43 w 51"/>
              <a:gd name="T17" fmla="*/ 0 h 12"/>
              <a:gd name="T18" fmla="*/ 9 w 51"/>
              <a:gd name="T19" fmla="*/ 0 h 12"/>
              <a:gd name="T20" fmla="*/ 2 w 51"/>
              <a:gd name="T21" fmla="*/ 2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1" h="12">
                <a:moveTo>
                  <a:pt x="2" y="2"/>
                </a:moveTo>
                <a:cubicBezTo>
                  <a:pt x="1" y="3"/>
                  <a:pt x="0" y="5"/>
                  <a:pt x="0" y="6"/>
                </a:cubicBezTo>
                <a:cubicBezTo>
                  <a:pt x="0" y="8"/>
                  <a:pt x="1" y="9"/>
                  <a:pt x="2" y="11"/>
                </a:cubicBezTo>
                <a:cubicBezTo>
                  <a:pt x="4" y="12"/>
                  <a:pt x="6" y="12"/>
                  <a:pt x="9" y="12"/>
                </a:cubicBezTo>
                <a:cubicBezTo>
                  <a:pt x="43" y="12"/>
                  <a:pt x="43" y="12"/>
                  <a:pt x="43" y="12"/>
                </a:cubicBezTo>
                <a:cubicBezTo>
                  <a:pt x="45" y="12"/>
                  <a:pt x="47" y="12"/>
                  <a:pt x="49" y="11"/>
                </a:cubicBezTo>
                <a:cubicBezTo>
                  <a:pt x="50" y="9"/>
                  <a:pt x="51" y="8"/>
                  <a:pt x="51" y="6"/>
                </a:cubicBezTo>
                <a:cubicBezTo>
                  <a:pt x="51" y="5"/>
                  <a:pt x="50" y="3"/>
                  <a:pt x="49" y="2"/>
                </a:cubicBezTo>
                <a:cubicBezTo>
                  <a:pt x="47" y="1"/>
                  <a:pt x="45" y="0"/>
                  <a:pt x="43" y="0"/>
                </a:cubicBezTo>
                <a:cubicBezTo>
                  <a:pt x="9" y="0"/>
                  <a:pt x="9" y="0"/>
                  <a:pt x="9" y="0"/>
                </a:cubicBezTo>
                <a:cubicBezTo>
                  <a:pt x="6" y="0"/>
                  <a:pt x="4" y="1"/>
                  <a:pt x="2" y="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0" name="Freeform 148"/>
          <p:cNvSpPr>
            <a:spLocks/>
          </p:cNvSpPr>
          <p:nvPr/>
        </p:nvSpPr>
        <p:spPr bwMode="auto">
          <a:xfrm>
            <a:off x="4604298" y="5365390"/>
            <a:ext cx="113702" cy="39796"/>
          </a:xfrm>
          <a:custGeom>
            <a:avLst/>
            <a:gdLst>
              <a:gd name="T0" fmla="*/ 6 w 34"/>
              <a:gd name="T1" fmla="*/ 0 h 12"/>
              <a:gd name="T2" fmla="*/ 0 w 34"/>
              <a:gd name="T3" fmla="*/ 6 h 12"/>
              <a:gd name="T4" fmla="*/ 6 w 34"/>
              <a:gd name="T5" fmla="*/ 12 h 12"/>
              <a:gd name="T6" fmla="*/ 28 w 34"/>
              <a:gd name="T7" fmla="*/ 12 h 12"/>
              <a:gd name="T8" fmla="*/ 34 w 34"/>
              <a:gd name="T9" fmla="*/ 6 h 12"/>
              <a:gd name="T10" fmla="*/ 28 w 34"/>
              <a:gd name="T11" fmla="*/ 0 h 12"/>
              <a:gd name="T12" fmla="*/ 28 w 34"/>
              <a:gd name="T13" fmla="*/ 0 h 12"/>
              <a:gd name="T14" fmla="*/ 6 w 34"/>
              <a:gd name="T15" fmla="*/ 0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4" h="12">
                <a:moveTo>
                  <a:pt x="6" y="0"/>
                </a:moveTo>
                <a:cubicBezTo>
                  <a:pt x="2" y="0"/>
                  <a:pt x="0" y="3"/>
                  <a:pt x="0" y="6"/>
                </a:cubicBezTo>
                <a:cubicBezTo>
                  <a:pt x="0" y="9"/>
                  <a:pt x="2" y="12"/>
                  <a:pt x="6" y="12"/>
                </a:cubicBezTo>
                <a:cubicBezTo>
                  <a:pt x="28" y="12"/>
                  <a:pt x="28" y="12"/>
                  <a:pt x="28" y="12"/>
                </a:cubicBezTo>
                <a:cubicBezTo>
                  <a:pt x="31" y="12"/>
                  <a:pt x="34" y="9"/>
                  <a:pt x="34" y="6"/>
                </a:cubicBezTo>
                <a:cubicBezTo>
                  <a:pt x="34" y="3"/>
                  <a:pt x="31" y="0"/>
                  <a:pt x="28" y="0"/>
                </a:cubicBezTo>
                <a:cubicBezTo>
                  <a:pt x="28" y="0"/>
                  <a:pt x="28" y="0"/>
                  <a:pt x="28" y="0"/>
                </a:cubicBezTo>
                <a:lnTo>
                  <a:pt x="6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1" name="Freeform 149"/>
          <p:cNvSpPr>
            <a:spLocks/>
          </p:cNvSpPr>
          <p:nvPr/>
        </p:nvSpPr>
        <p:spPr bwMode="auto">
          <a:xfrm>
            <a:off x="2790755" y="5136565"/>
            <a:ext cx="204663" cy="207506"/>
          </a:xfrm>
          <a:custGeom>
            <a:avLst/>
            <a:gdLst>
              <a:gd name="T0" fmla="*/ 50 w 61"/>
              <a:gd name="T1" fmla="*/ 56 h 62"/>
              <a:gd name="T2" fmla="*/ 37 w 61"/>
              <a:gd name="T3" fmla="*/ 25 h 62"/>
              <a:gd name="T4" fmla="*/ 5 w 61"/>
              <a:gd name="T5" fmla="*/ 12 h 62"/>
              <a:gd name="T6" fmla="*/ 0 w 61"/>
              <a:gd name="T7" fmla="*/ 6 h 62"/>
              <a:gd name="T8" fmla="*/ 5 w 61"/>
              <a:gd name="T9" fmla="*/ 0 h 62"/>
              <a:gd name="T10" fmla="*/ 61 w 61"/>
              <a:gd name="T11" fmla="*/ 56 h 62"/>
              <a:gd name="T12" fmla="*/ 55 w 61"/>
              <a:gd name="T13" fmla="*/ 62 h 62"/>
              <a:gd name="T14" fmla="*/ 50 w 61"/>
              <a:gd name="T15" fmla="*/ 56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1" h="62">
                <a:moveTo>
                  <a:pt x="50" y="56"/>
                </a:moveTo>
                <a:cubicBezTo>
                  <a:pt x="50" y="44"/>
                  <a:pt x="45" y="33"/>
                  <a:pt x="37" y="25"/>
                </a:cubicBezTo>
                <a:cubicBezTo>
                  <a:pt x="29" y="17"/>
                  <a:pt x="18" y="12"/>
                  <a:pt x="5" y="12"/>
                </a:cubicBezTo>
                <a:cubicBezTo>
                  <a:pt x="2" y="12"/>
                  <a:pt x="0" y="9"/>
                  <a:pt x="0" y="6"/>
                </a:cubicBezTo>
                <a:cubicBezTo>
                  <a:pt x="0" y="3"/>
                  <a:pt x="2" y="0"/>
                  <a:pt x="5" y="0"/>
                </a:cubicBezTo>
                <a:cubicBezTo>
                  <a:pt x="36" y="0"/>
                  <a:pt x="61" y="25"/>
                  <a:pt x="61" y="56"/>
                </a:cubicBezTo>
                <a:cubicBezTo>
                  <a:pt x="61" y="59"/>
                  <a:pt x="58" y="62"/>
                  <a:pt x="55" y="62"/>
                </a:cubicBezTo>
                <a:cubicBezTo>
                  <a:pt x="52" y="62"/>
                  <a:pt x="50" y="59"/>
                  <a:pt x="50" y="5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2" name="Freeform 150"/>
          <p:cNvSpPr>
            <a:spLocks/>
          </p:cNvSpPr>
          <p:nvPr/>
        </p:nvSpPr>
        <p:spPr bwMode="auto">
          <a:xfrm>
            <a:off x="2790755" y="5196259"/>
            <a:ext cx="147812" cy="147812"/>
          </a:xfrm>
          <a:custGeom>
            <a:avLst/>
            <a:gdLst>
              <a:gd name="T0" fmla="*/ 32 w 44"/>
              <a:gd name="T1" fmla="*/ 38 h 44"/>
              <a:gd name="T2" fmla="*/ 5 w 44"/>
              <a:gd name="T3" fmla="*/ 11 h 44"/>
              <a:gd name="T4" fmla="*/ 0 w 44"/>
              <a:gd name="T5" fmla="*/ 5 h 44"/>
              <a:gd name="T6" fmla="*/ 5 w 44"/>
              <a:gd name="T7" fmla="*/ 0 h 44"/>
              <a:gd name="T8" fmla="*/ 44 w 44"/>
              <a:gd name="T9" fmla="*/ 38 h 44"/>
              <a:gd name="T10" fmla="*/ 38 w 44"/>
              <a:gd name="T11" fmla="*/ 44 h 44"/>
              <a:gd name="T12" fmla="*/ 32 w 44"/>
              <a:gd name="T13" fmla="*/ 38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4" h="44">
                <a:moveTo>
                  <a:pt x="32" y="38"/>
                </a:moveTo>
                <a:cubicBezTo>
                  <a:pt x="32" y="23"/>
                  <a:pt x="20" y="11"/>
                  <a:pt x="5" y="11"/>
                </a:cubicBezTo>
                <a:cubicBezTo>
                  <a:pt x="2" y="11"/>
                  <a:pt x="0" y="8"/>
                  <a:pt x="0" y="5"/>
                </a:cubicBezTo>
                <a:cubicBezTo>
                  <a:pt x="0" y="2"/>
                  <a:pt x="2" y="0"/>
                  <a:pt x="5" y="0"/>
                </a:cubicBezTo>
                <a:cubicBezTo>
                  <a:pt x="26" y="0"/>
                  <a:pt x="44" y="17"/>
                  <a:pt x="44" y="38"/>
                </a:cubicBezTo>
                <a:cubicBezTo>
                  <a:pt x="44" y="41"/>
                  <a:pt x="41" y="44"/>
                  <a:pt x="38" y="44"/>
                </a:cubicBezTo>
                <a:cubicBezTo>
                  <a:pt x="35" y="44"/>
                  <a:pt x="32" y="41"/>
                  <a:pt x="32" y="3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3" name="Oval 151"/>
          <p:cNvSpPr>
            <a:spLocks noChangeArrowheads="1"/>
          </p:cNvSpPr>
          <p:nvPr/>
        </p:nvSpPr>
        <p:spPr bwMode="auto">
          <a:xfrm>
            <a:off x="2790755" y="5267322"/>
            <a:ext cx="76749" cy="76749"/>
          </a:xfrm>
          <a:prstGeom prst="ellipse">
            <a:avLst/>
          </a:pr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4" name="Freeform 152"/>
          <p:cNvSpPr>
            <a:spLocks noEditPoints="1"/>
          </p:cNvSpPr>
          <p:nvPr/>
        </p:nvSpPr>
        <p:spPr bwMode="auto">
          <a:xfrm>
            <a:off x="2434016" y="5129459"/>
            <a:ext cx="130757" cy="86698"/>
          </a:xfrm>
          <a:custGeom>
            <a:avLst/>
            <a:gdLst>
              <a:gd name="T0" fmla="*/ 28 w 39"/>
              <a:gd name="T1" fmla="*/ 0 h 26"/>
              <a:gd name="T2" fmla="*/ 10 w 39"/>
              <a:gd name="T3" fmla="*/ 0 h 26"/>
              <a:gd name="T4" fmla="*/ 0 w 39"/>
              <a:gd name="T5" fmla="*/ 11 h 26"/>
              <a:gd name="T6" fmla="*/ 0 w 39"/>
              <a:gd name="T7" fmla="*/ 15 h 26"/>
              <a:gd name="T8" fmla="*/ 10 w 39"/>
              <a:gd name="T9" fmla="*/ 26 h 26"/>
              <a:gd name="T10" fmla="*/ 28 w 39"/>
              <a:gd name="T11" fmla="*/ 26 h 26"/>
              <a:gd name="T12" fmla="*/ 39 w 39"/>
              <a:gd name="T13" fmla="*/ 15 h 26"/>
              <a:gd name="T14" fmla="*/ 39 w 39"/>
              <a:gd name="T15" fmla="*/ 11 h 26"/>
              <a:gd name="T16" fmla="*/ 28 w 39"/>
              <a:gd name="T17" fmla="*/ 0 h 26"/>
              <a:gd name="T18" fmla="*/ 29 w 39"/>
              <a:gd name="T19" fmla="*/ 20 h 26"/>
              <a:gd name="T20" fmla="*/ 9 w 39"/>
              <a:gd name="T21" fmla="*/ 20 h 26"/>
              <a:gd name="T22" fmla="*/ 6 w 39"/>
              <a:gd name="T23" fmla="*/ 17 h 26"/>
              <a:gd name="T24" fmla="*/ 9 w 39"/>
              <a:gd name="T25" fmla="*/ 15 h 26"/>
              <a:gd name="T26" fmla="*/ 29 w 39"/>
              <a:gd name="T27" fmla="*/ 15 h 26"/>
              <a:gd name="T28" fmla="*/ 32 w 39"/>
              <a:gd name="T29" fmla="*/ 17 h 26"/>
              <a:gd name="T30" fmla="*/ 29 w 39"/>
              <a:gd name="T31" fmla="*/ 20 h 26"/>
              <a:gd name="T32" fmla="*/ 29 w 39"/>
              <a:gd name="T33" fmla="*/ 11 h 26"/>
              <a:gd name="T34" fmla="*/ 9 w 39"/>
              <a:gd name="T35" fmla="*/ 11 h 26"/>
              <a:gd name="T36" fmla="*/ 6 w 39"/>
              <a:gd name="T37" fmla="*/ 9 h 26"/>
              <a:gd name="T38" fmla="*/ 9 w 39"/>
              <a:gd name="T39" fmla="*/ 6 h 26"/>
              <a:gd name="T40" fmla="*/ 29 w 39"/>
              <a:gd name="T41" fmla="*/ 6 h 26"/>
              <a:gd name="T42" fmla="*/ 32 w 39"/>
              <a:gd name="T43" fmla="*/ 9 h 26"/>
              <a:gd name="T44" fmla="*/ 29 w 39"/>
              <a:gd name="T45" fmla="*/ 11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39" h="26">
                <a:moveTo>
                  <a:pt x="28" y="0"/>
                </a:moveTo>
                <a:cubicBezTo>
                  <a:pt x="10" y="0"/>
                  <a:pt x="10" y="0"/>
                  <a:pt x="10" y="0"/>
                </a:cubicBezTo>
                <a:cubicBezTo>
                  <a:pt x="4" y="0"/>
                  <a:pt x="0" y="5"/>
                  <a:pt x="0" y="11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21"/>
                  <a:pt x="4" y="26"/>
                  <a:pt x="10" y="26"/>
                </a:cubicBezTo>
                <a:cubicBezTo>
                  <a:pt x="28" y="26"/>
                  <a:pt x="28" y="26"/>
                  <a:pt x="28" y="26"/>
                </a:cubicBezTo>
                <a:cubicBezTo>
                  <a:pt x="34" y="26"/>
                  <a:pt x="39" y="21"/>
                  <a:pt x="39" y="15"/>
                </a:cubicBezTo>
                <a:cubicBezTo>
                  <a:pt x="39" y="11"/>
                  <a:pt x="39" y="11"/>
                  <a:pt x="39" y="11"/>
                </a:cubicBezTo>
                <a:cubicBezTo>
                  <a:pt x="39" y="5"/>
                  <a:pt x="34" y="0"/>
                  <a:pt x="28" y="0"/>
                </a:cubicBezTo>
                <a:close/>
                <a:moveTo>
                  <a:pt x="29" y="20"/>
                </a:moveTo>
                <a:cubicBezTo>
                  <a:pt x="9" y="20"/>
                  <a:pt x="9" y="20"/>
                  <a:pt x="9" y="20"/>
                </a:cubicBezTo>
                <a:cubicBezTo>
                  <a:pt x="8" y="20"/>
                  <a:pt x="6" y="19"/>
                  <a:pt x="6" y="17"/>
                </a:cubicBezTo>
                <a:cubicBezTo>
                  <a:pt x="6" y="16"/>
                  <a:pt x="8" y="15"/>
                  <a:pt x="9" y="15"/>
                </a:cubicBezTo>
                <a:cubicBezTo>
                  <a:pt x="29" y="15"/>
                  <a:pt x="29" y="15"/>
                  <a:pt x="29" y="15"/>
                </a:cubicBezTo>
                <a:cubicBezTo>
                  <a:pt x="30" y="15"/>
                  <a:pt x="32" y="16"/>
                  <a:pt x="32" y="17"/>
                </a:cubicBezTo>
                <a:cubicBezTo>
                  <a:pt x="32" y="19"/>
                  <a:pt x="30" y="20"/>
                  <a:pt x="29" y="20"/>
                </a:cubicBezTo>
                <a:close/>
                <a:moveTo>
                  <a:pt x="29" y="11"/>
                </a:moveTo>
                <a:cubicBezTo>
                  <a:pt x="9" y="11"/>
                  <a:pt x="9" y="11"/>
                  <a:pt x="9" y="11"/>
                </a:cubicBezTo>
                <a:cubicBezTo>
                  <a:pt x="8" y="11"/>
                  <a:pt x="6" y="10"/>
                  <a:pt x="6" y="9"/>
                </a:cubicBezTo>
                <a:cubicBezTo>
                  <a:pt x="6" y="7"/>
                  <a:pt x="8" y="6"/>
                  <a:pt x="9" y="6"/>
                </a:cubicBezTo>
                <a:cubicBezTo>
                  <a:pt x="29" y="6"/>
                  <a:pt x="29" y="6"/>
                  <a:pt x="29" y="6"/>
                </a:cubicBezTo>
                <a:cubicBezTo>
                  <a:pt x="30" y="6"/>
                  <a:pt x="32" y="7"/>
                  <a:pt x="32" y="9"/>
                </a:cubicBezTo>
                <a:cubicBezTo>
                  <a:pt x="32" y="10"/>
                  <a:pt x="30" y="11"/>
                  <a:pt x="29" y="1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5" name="Freeform 153"/>
          <p:cNvSpPr>
            <a:spLocks noEditPoints="1"/>
          </p:cNvSpPr>
          <p:nvPr/>
        </p:nvSpPr>
        <p:spPr bwMode="auto">
          <a:xfrm>
            <a:off x="2343054" y="5304275"/>
            <a:ext cx="81013" cy="46902"/>
          </a:xfrm>
          <a:custGeom>
            <a:avLst/>
            <a:gdLst>
              <a:gd name="T0" fmla="*/ 18 w 24"/>
              <a:gd name="T1" fmla="*/ 0 h 14"/>
              <a:gd name="T2" fmla="*/ 6 w 24"/>
              <a:gd name="T3" fmla="*/ 0 h 14"/>
              <a:gd name="T4" fmla="*/ 0 w 24"/>
              <a:gd name="T5" fmla="*/ 7 h 14"/>
              <a:gd name="T6" fmla="*/ 0 w 24"/>
              <a:gd name="T7" fmla="*/ 9 h 14"/>
              <a:gd name="T8" fmla="*/ 6 w 24"/>
              <a:gd name="T9" fmla="*/ 14 h 14"/>
              <a:gd name="T10" fmla="*/ 18 w 24"/>
              <a:gd name="T11" fmla="*/ 14 h 14"/>
              <a:gd name="T12" fmla="*/ 24 w 24"/>
              <a:gd name="T13" fmla="*/ 9 h 14"/>
              <a:gd name="T14" fmla="*/ 24 w 24"/>
              <a:gd name="T15" fmla="*/ 7 h 14"/>
              <a:gd name="T16" fmla="*/ 18 w 24"/>
              <a:gd name="T17" fmla="*/ 0 h 14"/>
              <a:gd name="T18" fmla="*/ 18 w 24"/>
              <a:gd name="T19" fmla="*/ 9 h 14"/>
              <a:gd name="T20" fmla="*/ 6 w 24"/>
              <a:gd name="T21" fmla="*/ 9 h 14"/>
              <a:gd name="T22" fmla="*/ 4 w 24"/>
              <a:gd name="T23" fmla="*/ 7 h 14"/>
              <a:gd name="T24" fmla="*/ 6 w 24"/>
              <a:gd name="T25" fmla="*/ 5 h 14"/>
              <a:gd name="T26" fmla="*/ 18 w 24"/>
              <a:gd name="T27" fmla="*/ 5 h 14"/>
              <a:gd name="T28" fmla="*/ 20 w 24"/>
              <a:gd name="T29" fmla="*/ 7 h 14"/>
              <a:gd name="T30" fmla="*/ 18 w 24"/>
              <a:gd name="T31" fmla="*/ 9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4" h="14">
                <a:moveTo>
                  <a:pt x="18" y="0"/>
                </a:moveTo>
                <a:cubicBezTo>
                  <a:pt x="6" y="0"/>
                  <a:pt x="6" y="0"/>
                  <a:pt x="6" y="0"/>
                </a:cubicBezTo>
                <a:cubicBezTo>
                  <a:pt x="3" y="0"/>
                  <a:pt x="0" y="3"/>
                  <a:pt x="0" y="7"/>
                </a:cubicBezTo>
                <a:cubicBezTo>
                  <a:pt x="0" y="9"/>
                  <a:pt x="0" y="9"/>
                  <a:pt x="0" y="9"/>
                </a:cubicBezTo>
                <a:cubicBezTo>
                  <a:pt x="0" y="13"/>
                  <a:pt x="3" y="14"/>
                  <a:pt x="6" y="14"/>
                </a:cubicBezTo>
                <a:cubicBezTo>
                  <a:pt x="18" y="14"/>
                  <a:pt x="18" y="14"/>
                  <a:pt x="18" y="14"/>
                </a:cubicBezTo>
                <a:cubicBezTo>
                  <a:pt x="21" y="14"/>
                  <a:pt x="24" y="13"/>
                  <a:pt x="24" y="9"/>
                </a:cubicBezTo>
                <a:cubicBezTo>
                  <a:pt x="24" y="7"/>
                  <a:pt x="24" y="7"/>
                  <a:pt x="24" y="7"/>
                </a:cubicBezTo>
                <a:cubicBezTo>
                  <a:pt x="24" y="3"/>
                  <a:pt x="21" y="0"/>
                  <a:pt x="18" y="0"/>
                </a:cubicBezTo>
                <a:close/>
                <a:moveTo>
                  <a:pt x="18" y="9"/>
                </a:moveTo>
                <a:cubicBezTo>
                  <a:pt x="6" y="9"/>
                  <a:pt x="6" y="9"/>
                  <a:pt x="6" y="9"/>
                </a:cubicBezTo>
                <a:cubicBezTo>
                  <a:pt x="5" y="9"/>
                  <a:pt x="4" y="8"/>
                  <a:pt x="4" y="7"/>
                </a:cubicBezTo>
                <a:cubicBezTo>
                  <a:pt x="4" y="6"/>
                  <a:pt x="5" y="5"/>
                  <a:pt x="6" y="5"/>
                </a:cubicBezTo>
                <a:cubicBezTo>
                  <a:pt x="18" y="5"/>
                  <a:pt x="18" y="5"/>
                  <a:pt x="18" y="5"/>
                </a:cubicBezTo>
                <a:cubicBezTo>
                  <a:pt x="19" y="5"/>
                  <a:pt x="20" y="6"/>
                  <a:pt x="20" y="7"/>
                </a:cubicBezTo>
                <a:cubicBezTo>
                  <a:pt x="20" y="8"/>
                  <a:pt x="19" y="9"/>
                  <a:pt x="18" y="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6" name="Freeform 154"/>
          <p:cNvSpPr>
            <a:spLocks noEditPoints="1"/>
          </p:cNvSpPr>
          <p:nvPr/>
        </p:nvSpPr>
        <p:spPr bwMode="auto">
          <a:xfrm>
            <a:off x="2453914" y="5304275"/>
            <a:ext cx="83855" cy="46902"/>
          </a:xfrm>
          <a:custGeom>
            <a:avLst/>
            <a:gdLst>
              <a:gd name="T0" fmla="*/ 18 w 25"/>
              <a:gd name="T1" fmla="*/ 0 h 14"/>
              <a:gd name="T2" fmla="*/ 7 w 25"/>
              <a:gd name="T3" fmla="*/ 0 h 14"/>
              <a:gd name="T4" fmla="*/ 0 w 25"/>
              <a:gd name="T5" fmla="*/ 7 h 14"/>
              <a:gd name="T6" fmla="*/ 0 w 25"/>
              <a:gd name="T7" fmla="*/ 9 h 14"/>
              <a:gd name="T8" fmla="*/ 7 w 25"/>
              <a:gd name="T9" fmla="*/ 14 h 14"/>
              <a:gd name="T10" fmla="*/ 18 w 25"/>
              <a:gd name="T11" fmla="*/ 14 h 14"/>
              <a:gd name="T12" fmla="*/ 25 w 25"/>
              <a:gd name="T13" fmla="*/ 9 h 14"/>
              <a:gd name="T14" fmla="*/ 25 w 25"/>
              <a:gd name="T15" fmla="*/ 7 h 14"/>
              <a:gd name="T16" fmla="*/ 18 w 25"/>
              <a:gd name="T17" fmla="*/ 0 h 14"/>
              <a:gd name="T18" fmla="*/ 19 w 25"/>
              <a:gd name="T19" fmla="*/ 9 h 14"/>
              <a:gd name="T20" fmla="*/ 7 w 25"/>
              <a:gd name="T21" fmla="*/ 9 h 14"/>
              <a:gd name="T22" fmla="*/ 5 w 25"/>
              <a:gd name="T23" fmla="*/ 7 h 14"/>
              <a:gd name="T24" fmla="*/ 7 w 25"/>
              <a:gd name="T25" fmla="*/ 5 h 14"/>
              <a:gd name="T26" fmla="*/ 19 w 25"/>
              <a:gd name="T27" fmla="*/ 5 h 14"/>
              <a:gd name="T28" fmla="*/ 21 w 25"/>
              <a:gd name="T29" fmla="*/ 7 h 14"/>
              <a:gd name="T30" fmla="*/ 19 w 25"/>
              <a:gd name="T31" fmla="*/ 9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5" h="14">
                <a:moveTo>
                  <a:pt x="18" y="0"/>
                </a:moveTo>
                <a:cubicBezTo>
                  <a:pt x="7" y="0"/>
                  <a:pt x="7" y="0"/>
                  <a:pt x="7" y="0"/>
                </a:cubicBezTo>
                <a:cubicBezTo>
                  <a:pt x="3" y="0"/>
                  <a:pt x="0" y="3"/>
                  <a:pt x="0" y="7"/>
                </a:cubicBezTo>
                <a:cubicBezTo>
                  <a:pt x="0" y="9"/>
                  <a:pt x="0" y="9"/>
                  <a:pt x="0" y="9"/>
                </a:cubicBezTo>
                <a:cubicBezTo>
                  <a:pt x="0" y="13"/>
                  <a:pt x="3" y="14"/>
                  <a:pt x="7" y="14"/>
                </a:cubicBezTo>
                <a:cubicBezTo>
                  <a:pt x="18" y="14"/>
                  <a:pt x="18" y="14"/>
                  <a:pt x="18" y="14"/>
                </a:cubicBezTo>
                <a:cubicBezTo>
                  <a:pt x="22" y="14"/>
                  <a:pt x="25" y="13"/>
                  <a:pt x="25" y="9"/>
                </a:cubicBezTo>
                <a:cubicBezTo>
                  <a:pt x="25" y="7"/>
                  <a:pt x="25" y="7"/>
                  <a:pt x="25" y="7"/>
                </a:cubicBezTo>
                <a:cubicBezTo>
                  <a:pt x="25" y="3"/>
                  <a:pt x="22" y="0"/>
                  <a:pt x="18" y="0"/>
                </a:cubicBezTo>
                <a:close/>
                <a:moveTo>
                  <a:pt x="19" y="9"/>
                </a:moveTo>
                <a:cubicBezTo>
                  <a:pt x="7" y="9"/>
                  <a:pt x="7" y="9"/>
                  <a:pt x="7" y="9"/>
                </a:cubicBezTo>
                <a:cubicBezTo>
                  <a:pt x="6" y="9"/>
                  <a:pt x="5" y="8"/>
                  <a:pt x="5" y="7"/>
                </a:cubicBezTo>
                <a:cubicBezTo>
                  <a:pt x="5" y="6"/>
                  <a:pt x="6" y="5"/>
                  <a:pt x="7" y="5"/>
                </a:cubicBezTo>
                <a:cubicBezTo>
                  <a:pt x="19" y="5"/>
                  <a:pt x="19" y="5"/>
                  <a:pt x="19" y="5"/>
                </a:cubicBezTo>
                <a:cubicBezTo>
                  <a:pt x="20" y="5"/>
                  <a:pt x="21" y="6"/>
                  <a:pt x="21" y="7"/>
                </a:cubicBezTo>
                <a:cubicBezTo>
                  <a:pt x="21" y="8"/>
                  <a:pt x="20" y="9"/>
                  <a:pt x="19" y="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7" name="Freeform 155"/>
          <p:cNvSpPr>
            <a:spLocks noEditPoints="1"/>
          </p:cNvSpPr>
          <p:nvPr/>
        </p:nvSpPr>
        <p:spPr bwMode="auto">
          <a:xfrm>
            <a:off x="2564773" y="5304275"/>
            <a:ext cx="83855" cy="46902"/>
          </a:xfrm>
          <a:custGeom>
            <a:avLst/>
            <a:gdLst>
              <a:gd name="T0" fmla="*/ 18 w 25"/>
              <a:gd name="T1" fmla="*/ 0 h 14"/>
              <a:gd name="T2" fmla="*/ 7 w 25"/>
              <a:gd name="T3" fmla="*/ 0 h 14"/>
              <a:gd name="T4" fmla="*/ 0 w 25"/>
              <a:gd name="T5" fmla="*/ 7 h 14"/>
              <a:gd name="T6" fmla="*/ 0 w 25"/>
              <a:gd name="T7" fmla="*/ 9 h 14"/>
              <a:gd name="T8" fmla="*/ 7 w 25"/>
              <a:gd name="T9" fmla="*/ 14 h 14"/>
              <a:gd name="T10" fmla="*/ 18 w 25"/>
              <a:gd name="T11" fmla="*/ 14 h 14"/>
              <a:gd name="T12" fmla="*/ 25 w 25"/>
              <a:gd name="T13" fmla="*/ 9 h 14"/>
              <a:gd name="T14" fmla="*/ 25 w 25"/>
              <a:gd name="T15" fmla="*/ 7 h 14"/>
              <a:gd name="T16" fmla="*/ 18 w 25"/>
              <a:gd name="T17" fmla="*/ 0 h 14"/>
              <a:gd name="T18" fmla="*/ 19 w 25"/>
              <a:gd name="T19" fmla="*/ 9 h 14"/>
              <a:gd name="T20" fmla="*/ 7 w 25"/>
              <a:gd name="T21" fmla="*/ 9 h 14"/>
              <a:gd name="T22" fmla="*/ 5 w 25"/>
              <a:gd name="T23" fmla="*/ 7 h 14"/>
              <a:gd name="T24" fmla="*/ 7 w 25"/>
              <a:gd name="T25" fmla="*/ 5 h 14"/>
              <a:gd name="T26" fmla="*/ 19 w 25"/>
              <a:gd name="T27" fmla="*/ 5 h 14"/>
              <a:gd name="T28" fmla="*/ 21 w 25"/>
              <a:gd name="T29" fmla="*/ 7 h 14"/>
              <a:gd name="T30" fmla="*/ 19 w 25"/>
              <a:gd name="T31" fmla="*/ 9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5" h="14">
                <a:moveTo>
                  <a:pt x="18" y="0"/>
                </a:moveTo>
                <a:cubicBezTo>
                  <a:pt x="7" y="0"/>
                  <a:pt x="7" y="0"/>
                  <a:pt x="7" y="0"/>
                </a:cubicBezTo>
                <a:cubicBezTo>
                  <a:pt x="3" y="0"/>
                  <a:pt x="0" y="3"/>
                  <a:pt x="0" y="7"/>
                </a:cubicBezTo>
                <a:cubicBezTo>
                  <a:pt x="0" y="9"/>
                  <a:pt x="0" y="9"/>
                  <a:pt x="0" y="9"/>
                </a:cubicBezTo>
                <a:cubicBezTo>
                  <a:pt x="0" y="13"/>
                  <a:pt x="3" y="14"/>
                  <a:pt x="7" y="14"/>
                </a:cubicBezTo>
                <a:cubicBezTo>
                  <a:pt x="18" y="14"/>
                  <a:pt x="18" y="14"/>
                  <a:pt x="18" y="14"/>
                </a:cubicBezTo>
                <a:cubicBezTo>
                  <a:pt x="22" y="14"/>
                  <a:pt x="25" y="13"/>
                  <a:pt x="25" y="9"/>
                </a:cubicBezTo>
                <a:cubicBezTo>
                  <a:pt x="25" y="7"/>
                  <a:pt x="25" y="7"/>
                  <a:pt x="25" y="7"/>
                </a:cubicBezTo>
                <a:cubicBezTo>
                  <a:pt x="25" y="3"/>
                  <a:pt x="22" y="0"/>
                  <a:pt x="18" y="0"/>
                </a:cubicBezTo>
                <a:close/>
                <a:moveTo>
                  <a:pt x="19" y="9"/>
                </a:moveTo>
                <a:cubicBezTo>
                  <a:pt x="7" y="9"/>
                  <a:pt x="7" y="9"/>
                  <a:pt x="7" y="9"/>
                </a:cubicBezTo>
                <a:cubicBezTo>
                  <a:pt x="6" y="9"/>
                  <a:pt x="5" y="8"/>
                  <a:pt x="5" y="7"/>
                </a:cubicBezTo>
                <a:cubicBezTo>
                  <a:pt x="5" y="6"/>
                  <a:pt x="6" y="5"/>
                  <a:pt x="7" y="5"/>
                </a:cubicBezTo>
                <a:cubicBezTo>
                  <a:pt x="19" y="5"/>
                  <a:pt x="19" y="5"/>
                  <a:pt x="19" y="5"/>
                </a:cubicBezTo>
                <a:cubicBezTo>
                  <a:pt x="20" y="5"/>
                  <a:pt x="21" y="6"/>
                  <a:pt x="21" y="7"/>
                </a:cubicBezTo>
                <a:cubicBezTo>
                  <a:pt x="21" y="8"/>
                  <a:pt x="20" y="9"/>
                  <a:pt x="19" y="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8" name="Freeform 156"/>
          <p:cNvSpPr>
            <a:spLocks/>
          </p:cNvSpPr>
          <p:nvPr/>
        </p:nvSpPr>
        <p:spPr bwMode="auto">
          <a:xfrm>
            <a:off x="2377165" y="5240318"/>
            <a:ext cx="103753" cy="61115"/>
          </a:xfrm>
          <a:custGeom>
            <a:avLst/>
            <a:gdLst>
              <a:gd name="T0" fmla="*/ 9 w 73"/>
              <a:gd name="T1" fmla="*/ 0 h 43"/>
              <a:gd name="T2" fmla="*/ 0 w 73"/>
              <a:gd name="T3" fmla="*/ 0 h 43"/>
              <a:gd name="T4" fmla="*/ 0 w 73"/>
              <a:gd name="T5" fmla="*/ 9 h 43"/>
              <a:gd name="T6" fmla="*/ 0 w 73"/>
              <a:gd name="T7" fmla="*/ 43 h 43"/>
              <a:gd name="T8" fmla="*/ 9 w 73"/>
              <a:gd name="T9" fmla="*/ 43 h 43"/>
              <a:gd name="T10" fmla="*/ 9 w 73"/>
              <a:gd name="T11" fmla="*/ 9 h 43"/>
              <a:gd name="T12" fmla="*/ 73 w 73"/>
              <a:gd name="T13" fmla="*/ 9 h 43"/>
              <a:gd name="T14" fmla="*/ 73 w 73"/>
              <a:gd name="T15" fmla="*/ 0 h 43"/>
              <a:gd name="T16" fmla="*/ 9 w 73"/>
              <a:gd name="T17" fmla="*/ 0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3" h="43">
                <a:moveTo>
                  <a:pt x="9" y="0"/>
                </a:moveTo>
                <a:lnTo>
                  <a:pt x="0" y="0"/>
                </a:lnTo>
                <a:lnTo>
                  <a:pt x="0" y="9"/>
                </a:lnTo>
                <a:lnTo>
                  <a:pt x="0" y="43"/>
                </a:lnTo>
                <a:lnTo>
                  <a:pt x="9" y="43"/>
                </a:lnTo>
                <a:lnTo>
                  <a:pt x="9" y="9"/>
                </a:lnTo>
                <a:lnTo>
                  <a:pt x="73" y="9"/>
                </a:lnTo>
                <a:lnTo>
                  <a:pt x="73" y="0"/>
                </a:lnTo>
                <a:lnTo>
                  <a:pt x="9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9" name="Freeform 157"/>
          <p:cNvSpPr>
            <a:spLocks/>
          </p:cNvSpPr>
          <p:nvPr/>
        </p:nvSpPr>
        <p:spPr bwMode="auto">
          <a:xfrm>
            <a:off x="2515029" y="5240318"/>
            <a:ext cx="100911" cy="61115"/>
          </a:xfrm>
          <a:custGeom>
            <a:avLst/>
            <a:gdLst>
              <a:gd name="T0" fmla="*/ 61 w 71"/>
              <a:gd name="T1" fmla="*/ 0 h 43"/>
              <a:gd name="T2" fmla="*/ 0 w 71"/>
              <a:gd name="T3" fmla="*/ 0 h 43"/>
              <a:gd name="T4" fmla="*/ 0 w 71"/>
              <a:gd name="T5" fmla="*/ 9 h 43"/>
              <a:gd name="T6" fmla="*/ 61 w 71"/>
              <a:gd name="T7" fmla="*/ 9 h 43"/>
              <a:gd name="T8" fmla="*/ 61 w 71"/>
              <a:gd name="T9" fmla="*/ 43 h 43"/>
              <a:gd name="T10" fmla="*/ 71 w 71"/>
              <a:gd name="T11" fmla="*/ 43 h 43"/>
              <a:gd name="T12" fmla="*/ 71 w 71"/>
              <a:gd name="T13" fmla="*/ 9 h 43"/>
              <a:gd name="T14" fmla="*/ 71 w 71"/>
              <a:gd name="T15" fmla="*/ 0 h 43"/>
              <a:gd name="T16" fmla="*/ 61 w 71"/>
              <a:gd name="T17" fmla="*/ 0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1" h="43">
                <a:moveTo>
                  <a:pt x="61" y="0"/>
                </a:moveTo>
                <a:lnTo>
                  <a:pt x="0" y="0"/>
                </a:lnTo>
                <a:lnTo>
                  <a:pt x="0" y="9"/>
                </a:lnTo>
                <a:lnTo>
                  <a:pt x="61" y="9"/>
                </a:lnTo>
                <a:lnTo>
                  <a:pt x="61" y="43"/>
                </a:lnTo>
                <a:lnTo>
                  <a:pt x="71" y="43"/>
                </a:lnTo>
                <a:lnTo>
                  <a:pt x="71" y="9"/>
                </a:lnTo>
                <a:lnTo>
                  <a:pt x="71" y="0"/>
                </a:lnTo>
                <a:lnTo>
                  <a:pt x="61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0" name="Freeform 158"/>
          <p:cNvSpPr>
            <a:spLocks/>
          </p:cNvSpPr>
          <p:nvPr/>
        </p:nvSpPr>
        <p:spPr bwMode="auto">
          <a:xfrm>
            <a:off x="2490867" y="5230369"/>
            <a:ext cx="14213" cy="54008"/>
          </a:xfrm>
          <a:custGeom>
            <a:avLst/>
            <a:gdLst>
              <a:gd name="T0" fmla="*/ 0 w 10"/>
              <a:gd name="T1" fmla="*/ 0 h 38"/>
              <a:gd name="T2" fmla="*/ 0 w 10"/>
              <a:gd name="T3" fmla="*/ 7 h 38"/>
              <a:gd name="T4" fmla="*/ 0 w 10"/>
              <a:gd name="T5" fmla="*/ 16 h 38"/>
              <a:gd name="T6" fmla="*/ 0 w 10"/>
              <a:gd name="T7" fmla="*/ 38 h 38"/>
              <a:gd name="T8" fmla="*/ 10 w 10"/>
              <a:gd name="T9" fmla="*/ 38 h 38"/>
              <a:gd name="T10" fmla="*/ 10 w 10"/>
              <a:gd name="T11" fmla="*/ 16 h 38"/>
              <a:gd name="T12" fmla="*/ 10 w 10"/>
              <a:gd name="T13" fmla="*/ 7 h 38"/>
              <a:gd name="T14" fmla="*/ 10 w 10"/>
              <a:gd name="T15" fmla="*/ 0 h 38"/>
              <a:gd name="T16" fmla="*/ 0 w 10"/>
              <a:gd name="T17" fmla="*/ 0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" h="38">
                <a:moveTo>
                  <a:pt x="0" y="0"/>
                </a:moveTo>
                <a:lnTo>
                  <a:pt x="0" y="7"/>
                </a:lnTo>
                <a:lnTo>
                  <a:pt x="0" y="16"/>
                </a:lnTo>
                <a:lnTo>
                  <a:pt x="0" y="38"/>
                </a:lnTo>
                <a:lnTo>
                  <a:pt x="10" y="38"/>
                </a:lnTo>
                <a:lnTo>
                  <a:pt x="10" y="16"/>
                </a:lnTo>
                <a:lnTo>
                  <a:pt x="10" y="7"/>
                </a:lnTo>
                <a:lnTo>
                  <a:pt x="1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1" name="Freeform 159"/>
          <p:cNvSpPr>
            <a:spLocks noEditPoints="1"/>
          </p:cNvSpPr>
          <p:nvPr/>
        </p:nvSpPr>
        <p:spPr bwMode="auto">
          <a:xfrm>
            <a:off x="1952205" y="5085399"/>
            <a:ext cx="132179" cy="88119"/>
          </a:xfrm>
          <a:custGeom>
            <a:avLst/>
            <a:gdLst>
              <a:gd name="T0" fmla="*/ 29 w 39"/>
              <a:gd name="T1" fmla="*/ 0 h 26"/>
              <a:gd name="T2" fmla="*/ 11 w 39"/>
              <a:gd name="T3" fmla="*/ 0 h 26"/>
              <a:gd name="T4" fmla="*/ 0 w 39"/>
              <a:gd name="T5" fmla="*/ 11 h 26"/>
              <a:gd name="T6" fmla="*/ 0 w 39"/>
              <a:gd name="T7" fmla="*/ 15 h 26"/>
              <a:gd name="T8" fmla="*/ 11 w 39"/>
              <a:gd name="T9" fmla="*/ 26 h 26"/>
              <a:gd name="T10" fmla="*/ 29 w 39"/>
              <a:gd name="T11" fmla="*/ 26 h 26"/>
              <a:gd name="T12" fmla="*/ 39 w 39"/>
              <a:gd name="T13" fmla="*/ 15 h 26"/>
              <a:gd name="T14" fmla="*/ 39 w 39"/>
              <a:gd name="T15" fmla="*/ 11 h 26"/>
              <a:gd name="T16" fmla="*/ 29 w 39"/>
              <a:gd name="T17" fmla="*/ 0 h 26"/>
              <a:gd name="T18" fmla="*/ 29 w 39"/>
              <a:gd name="T19" fmla="*/ 20 h 26"/>
              <a:gd name="T20" fmla="*/ 10 w 39"/>
              <a:gd name="T21" fmla="*/ 20 h 26"/>
              <a:gd name="T22" fmla="*/ 7 w 39"/>
              <a:gd name="T23" fmla="*/ 18 h 26"/>
              <a:gd name="T24" fmla="*/ 10 w 39"/>
              <a:gd name="T25" fmla="*/ 15 h 26"/>
              <a:gd name="T26" fmla="*/ 29 w 39"/>
              <a:gd name="T27" fmla="*/ 15 h 26"/>
              <a:gd name="T28" fmla="*/ 32 w 39"/>
              <a:gd name="T29" fmla="*/ 18 h 26"/>
              <a:gd name="T30" fmla="*/ 29 w 39"/>
              <a:gd name="T31" fmla="*/ 20 h 26"/>
              <a:gd name="T32" fmla="*/ 29 w 39"/>
              <a:gd name="T33" fmla="*/ 11 h 26"/>
              <a:gd name="T34" fmla="*/ 10 w 39"/>
              <a:gd name="T35" fmla="*/ 11 h 26"/>
              <a:gd name="T36" fmla="*/ 7 w 39"/>
              <a:gd name="T37" fmla="*/ 9 h 26"/>
              <a:gd name="T38" fmla="*/ 10 w 39"/>
              <a:gd name="T39" fmla="*/ 6 h 26"/>
              <a:gd name="T40" fmla="*/ 29 w 39"/>
              <a:gd name="T41" fmla="*/ 6 h 26"/>
              <a:gd name="T42" fmla="*/ 32 w 39"/>
              <a:gd name="T43" fmla="*/ 9 h 26"/>
              <a:gd name="T44" fmla="*/ 29 w 39"/>
              <a:gd name="T45" fmla="*/ 11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39" h="26">
                <a:moveTo>
                  <a:pt x="29" y="0"/>
                </a:moveTo>
                <a:cubicBezTo>
                  <a:pt x="11" y="0"/>
                  <a:pt x="11" y="0"/>
                  <a:pt x="11" y="0"/>
                </a:cubicBezTo>
                <a:cubicBezTo>
                  <a:pt x="5" y="0"/>
                  <a:pt x="0" y="5"/>
                  <a:pt x="0" y="11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21"/>
                  <a:pt x="5" y="26"/>
                  <a:pt x="11" y="26"/>
                </a:cubicBezTo>
                <a:cubicBezTo>
                  <a:pt x="29" y="26"/>
                  <a:pt x="29" y="26"/>
                  <a:pt x="29" y="26"/>
                </a:cubicBezTo>
                <a:cubicBezTo>
                  <a:pt x="34" y="26"/>
                  <a:pt x="39" y="21"/>
                  <a:pt x="39" y="15"/>
                </a:cubicBezTo>
                <a:cubicBezTo>
                  <a:pt x="39" y="11"/>
                  <a:pt x="39" y="11"/>
                  <a:pt x="39" y="11"/>
                </a:cubicBezTo>
                <a:cubicBezTo>
                  <a:pt x="39" y="5"/>
                  <a:pt x="34" y="0"/>
                  <a:pt x="29" y="0"/>
                </a:cubicBezTo>
                <a:close/>
                <a:moveTo>
                  <a:pt x="29" y="20"/>
                </a:moveTo>
                <a:cubicBezTo>
                  <a:pt x="10" y="20"/>
                  <a:pt x="10" y="20"/>
                  <a:pt x="10" y="20"/>
                </a:cubicBezTo>
                <a:cubicBezTo>
                  <a:pt x="8" y="20"/>
                  <a:pt x="7" y="19"/>
                  <a:pt x="7" y="18"/>
                </a:cubicBezTo>
                <a:cubicBezTo>
                  <a:pt x="7" y="16"/>
                  <a:pt x="8" y="15"/>
                  <a:pt x="10" y="15"/>
                </a:cubicBezTo>
                <a:cubicBezTo>
                  <a:pt x="29" y="15"/>
                  <a:pt x="29" y="15"/>
                  <a:pt x="29" y="15"/>
                </a:cubicBezTo>
                <a:cubicBezTo>
                  <a:pt x="31" y="15"/>
                  <a:pt x="32" y="16"/>
                  <a:pt x="32" y="18"/>
                </a:cubicBezTo>
                <a:cubicBezTo>
                  <a:pt x="32" y="19"/>
                  <a:pt x="31" y="20"/>
                  <a:pt x="29" y="20"/>
                </a:cubicBezTo>
                <a:close/>
                <a:moveTo>
                  <a:pt x="29" y="11"/>
                </a:moveTo>
                <a:cubicBezTo>
                  <a:pt x="10" y="11"/>
                  <a:pt x="10" y="11"/>
                  <a:pt x="10" y="11"/>
                </a:cubicBezTo>
                <a:cubicBezTo>
                  <a:pt x="8" y="11"/>
                  <a:pt x="7" y="10"/>
                  <a:pt x="7" y="9"/>
                </a:cubicBezTo>
                <a:cubicBezTo>
                  <a:pt x="7" y="7"/>
                  <a:pt x="8" y="6"/>
                  <a:pt x="10" y="6"/>
                </a:cubicBezTo>
                <a:cubicBezTo>
                  <a:pt x="29" y="6"/>
                  <a:pt x="29" y="6"/>
                  <a:pt x="29" y="6"/>
                </a:cubicBezTo>
                <a:cubicBezTo>
                  <a:pt x="31" y="6"/>
                  <a:pt x="32" y="7"/>
                  <a:pt x="32" y="9"/>
                </a:cubicBezTo>
                <a:cubicBezTo>
                  <a:pt x="32" y="10"/>
                  <a:pt x="31" y="11"/>
                  <a:pt x="29" y="1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2" name="Freeform 160"/>
          <p:cNvSpPr>
            <a:spLocks noEditPoints="1"/>
          </p:cNvSpPr>
          <p:nvPr/>
        </p:nvSpPr>
        <p:spPr bwMode="auto">
          <a:xfrm>
            <a:off x="2097175" y="5348335"/>
            <a:ext cx="81013" cy="46902"/>
          </a:xfrm>
          <a:custGeom>
            <a:avLst/>
            <a:gdLst>
              <a:gd name="T0" fmla="*/ 18 w 24"/>
              <a:gd name="T1" fmla="*/ 0 h 14"/>
              <a:gd name="T2" fmla="*/ 6 w 24"/>
              <a:gd name="T3" fmla="*/ 0 h 14"/>
              <a:gd name="T4" fmla="*/ 0 w 24"/>
              <a:gd name="T5" fmla="*/ 7 h 14"/>
              <a:gd name="T6" fmla="*/ 0 w 24"/>
              <a:gd name="T7" fmla="*/ 9 h 14"/>
              <a:gd name="T8" fmla="*/ 6 w 24"/>
              <a:gd name="T9" fmla="*/ 14 h 14"/>
              <a:gd name="T10" fmla="*/ 18 w 24"/>
              <a:gd name="T11" fmla="*/ 14 h 14"/>
              <a:gd name="T12" fmla="*/ 24 w 24"/>
              <a:gd name="T13" fmla="*/ 9 h 14"/>
              <a:gd name="T14" fmla="*/ 24 w 24"/>
              <a:gd name="T15" fmla="*/ 7 h 14"/>
              <a:gd name="T16" fmla="*/ 18 w 24"/>
              <a:gd name="T17" fmla="*/ 0 h 14"/>
              <a:gd name="T18" fmla="*/ 18 w 24"/>
              <a:gd name="T19" fmla="*/ 9 h 14"/>
              <a:gd name="T20" fmla="*/ 6 w 24"/>
              <a:gd name="T21" fmla="*/ 9 h 14"/>
              <a:gd name="T22" fmla="*/ 4 w 24"/>
              <a:gd name="T23" fmla="*/ 7 h 14"/>
              <a:gd name="T24" fmla="*/ 6 w 24"/>
              <a:gd name="T25" fmla="*/ 5 h 14"/>
              <a:gd name="T26" fmla="*/ 18 w 24"/>
              <a:gd name="T27" fmla="*/ 5 h 14"/>
              <a:gd name="T28" fmla="*/ 20 w 24"/>
              <a:gd name="T29" fmla="*/ 7 h 14"/>
              <a:gd name="T30" fmla="*/ 18 w 24"/>
              <a:gd name="T31" fmla="*/ 9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4" h="14">
                <a:moveTo>
                  <a:pt x="18" y="0"/>
                </a:moveTo>
                <a:cubicBezTo>
                  <a:pt x="6" y="0"/>
                  <a:pt x="6" y="0"/>
                  <a:pt x="6" y="0"/>
                </a:cubicBezTo>
                <a:cubicBezTo>
                  <a:pt x="3" y="0"/>
                  <a:pt x="0" y="3"/>
                  <a:pt x="0" y="7"/>
                </a:cubicBezTo>
                <a:cubicBezTo>
                  <a:pt x="0" y="9"/>
                  <a:pt x="0" y="9"/>
                  <a:pt x="0" y="9"/>
                </a:cubicBezTo>
                <a:cubicBezTo>
                  <a:pt x="0" y="13"/>
                  <a:pt x="3" y="14"/>
                  <a:pt x="6" y="14"/>
                </a:cubicBezTo>
                <a:cubicBezTo>
                  <a:pt x="18" y="14"/>
                  <a:pt x="18" y="14"/>
                  <a:pt x="18" y="14"/>
                </a:cubicBezTo>
                <a:cubicBezTo>
                  <a:pt x="21" y="14"/>
                  <a:pt x="24" y="13"/>
                  <a:pt x="24" y="9"/>
                </a:cubicBezTo>
                <a:cubicBezTo>
                  <a:pt x="24" y="7"/>
                  <a:pt x="24" y="7"/>
                  <a:pt x="24" y="7"/>
                </a:cubicBezTo>
                <a:cubicBezTo>
                  <a:pt x="24" y="3"/>
                  <a:pt x="21" y="0"/>
                  <a:pt x="18" y="0"/>
                </a:cubicBezTo>
                <a:close/>
                <a:moveTo>
                  <a:pt x="18" y="9"/>
                </a:moveTo>
                <a:cubicBezTo>
                  <a:pt x="6" y="9"/>
                  <a:pt x="6" y="9"/>
                  <a:pt x="6" y="9"/>
                </a:cubicBezTo>
                <a:cubicBezTo>
                  <a:pt x="5" y="9"/>
                  <a:pt x="4" y="8"/>
                  <a:pt x="4" y="7"/>
                </a:cubicBezTo>
                <a:cubicBezTo>
                  <a:pt x="4" y="6"/>
                  <a:pt x="5" y="5"/>
                  <a:pt x="6" y="5"/>
                </a:cubicBezTo>
                <a:cubicBezTo>
                  <a:pt x="18" y="5"/>
                  <a:pt x="18" y="5"/>
                  <a:pt x="18" y="5"/>
                </a:cubicBezTo>
                <a:cubicBezTo>
                  <a:pt x="19" y="5"/>
                  <a:pt x="20" y="6"/>
                  <a:pt x="20" y="7"/>
                </a:cubicBezTo>
                <a:cubicBezTo>
                  <a:pt x="20" y="8"/>
                  <a:pt x="19" y="9"/>
                  <a:pt x="18" y="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3" name="Freeform 161"/>
          <p:cNvSpPr>
            <a:spLocks noEditPoints="1"/>
          </p:cNvSpPr>
          <p:nvPr/>
        </p:nvSpPr>
        <p:spPr bwMode="auto">
          <a:xfrm>
            <a:off x="2097175" y="5291484"/>
            <a:ext cx="81013" cy="42638"/>
          </a:xfrm>
          <a:custGeom>
            <a:avLst/>
            <a:gdLst>
              <a:gd name="T0" fmla="*/ 18 w 24"/>
              <a:gd name="T1" fmla="*/ 0 h 13"/>
              <a:gd name="T2" fmla="*/ 6 w 24"/>
              <a:gd name="T3" fmla="*/ 0 h 13"/>
              <a:gd name="T4" fmla="*/ 0 w 24"/>
              <a:gd name="T5" fmla="*/ 7 h 13"/>
              <a:gd name="T6" fmla="*/ 0 w 24"/>
              <a:gd name="T7" fmla="*/ 9 h 13"/>
              <a:gd name="T8" fmla="*/ 6 w 24"/>
              <a:gd name="T9" fmla="*/ 13 h 13"/>
              <a:gd name="T10" fmla="*/ 18 w 24"/>
              <a:gd name="T11" fmla="*/ 13 h 13"/>
              <a:gd name="T12" fmla="*/ 24 w 24"/>
              <a:gd name="T13" fmla="*/ 9 h 13"/>
              <a:gd name="T14" fmla="*/ 24 w 24"/>
              <a:gd name="T15" fmla="*/ 7 h 13"/>
              <a:gd name="T16" fmla="*/ 18 w 24"/>
              <a:gd name="T17" fmla="*/ 0 h 13"/>
              <a:gd name="T18" fmla="*/ 18 w 24"/>
              <a:gd name="T19" fmla="*/ 9 h 13"/>
              <a:gd name="T20" fmla="*/ 6 w 24"/>
              <a:gd name="T21" fmla="*/ 9 h 13"/>
              <a:gd name="T22" fmla="*/ 4 w 24"/>
              <a:gd name="T23" fmla="*/ 7 h 13"/>
              <a:gd name="T24" fmla="*/ 6 w 24"/>
              <a:gd name="T25" fmla="*/ 5 h 13"/>
              <a:gd name="T26" fmla="*/ 18 w 24"/>
              <a:gd name="T27" fmla="*/ 5 h 13"/>
              <a:gd name="T28" fmla="*/ 20 w 24"/>
              <a:gd name="T29" fmla="*/ 7 h 13"/>
              <a:gd name="T30" fmla="*/ 18 w 24"/>
              <a:gd name="T31" fmla="*/ 9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4" h="13">
                <a:moveTo>
                  <a:pt x="18" y="0"/>
                </a:moveTo>
                <a:cubicBezTo>
                  <a:pt x="6" y="0"/>
                  <a:pt x="6" y="0"/>
                  <a:pt x="6" y="0"/>
                </a:cubicBezTo>
                <a:cubicBezTo>
                  <a:pt x="3" y="0"/>
                  <a:pt x="0" y="3"/>
                  <a:pt x="0" y="7"/>
                </a:cubicBezTo>
                <a:cubicBezTo>
                  <a:pt x="0" y="9"/>
                  <a:pt x="0" y="9"/>
                  <a:pt x="0" y="9"/>
                </a:cubicBezTo>
                <a:cubicBezTo>
                  <a:pt x="0" y="13"/>
                  <a:pt x="3" y="13"/>
                  <a:pt x="6" y="13"/>
                </a:cubicBezTo>
                <a:cubicBezTo>
                  <a:pt x="18" y="13"/>
                  <a:pt x="18" y="13"/>
                  <a:pt x="18" y="13"/>
                </a:cubicBezTo>
                <a:cubicBezTo>
                  <a:pt x="21" y="13"/>
                  <a:pt x="24" y="13"/>
                  <a:pt x="24" y="9"/>
                </a:cubicBezTo>
                <a:cubicBezTo>
                  <a:pt x="24" y="7"/>
                  <a:pt x="24" y="7"/>
                  <a:pt x="24" y="7"/>
                </a:cubicBezTo>
                <a:cubicBezTo>
                  <a:pt x="24" y="3"/>
                  <a:pt x="21" y="0"/>
                  <a:pt x="18" y="0"/>
                </a:cubicBezTo>
                <a:close/>
                <a:moveTo>
                  <a:pt x="18" y="9"/>
                </a:moveTo>
                <a:cubicBezTo>
                  <a:pt x="6" y="9"/>
                  <a:pt x="6" y="9"/>
                  <a:pt x="6" y="9"/>
                </a:cubicBezTo>
                <a:cubicBezTo>
                  <a:pt x="5" y="9"/>
                  <a:pt x="4" y="8"/>
                  <a:pt x="4" y="7"/>
                </a:cubicBezTo>
                <a:cubicBezTo>
                  <a:pt x="4" y="6"/>
                  <a:pt x="5" y="5"/>
                  <a:pt x="6" y="5"/>
                </a:cubicBezTo>
                <a:cubicBezTo>
                  <a:pt x="18" y="5"/>
                  <a:pt x="18" y="5"/>
                  <a:pt x="18" y="5"/>
                </a:cubicBezTo>
                <a:cubicBezTo>
                  <a:pt x="19" y="5"/>
                  <a:pt x="20" y="6"/>
                  <a:pt x="20" y="7"/>
                </a:cubicBezTo>
                <a:cubicBezTo>
                  <a:pt x="20" y="8"/>
                  <a:pt x="19" y="9"/>
                  <a:pt x="18" y="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4" name="Freeform 162"/>
          <p:cNvSpPr>
            <a:spLocks noEditPoints="1"/>
          </p:cNvSpPr>
          <p:nvPr/>
        </p:nvSpPr>
        <p:spPr bwMode="auto">
          <a:xfrm>
            <a:off x="2097175" y="5230369"/>
            <a:ext cx="81013" cy="44060"/>
          </a:xfrm>
          <a:custGeom>
            <a:avLst/>
            <a:gdLst>
              <a:gd name="T0" fmla="*/ 18 w 24"/>
              <a:gd name="T1" fmla="*/ 0 h 13"/>
              <a:gd name="T2" fmla="*/ 6 w 24"/>
              <a:gd name="T3" fmla="*/ 0 h 13"/>
              <a:gd name="T4" fmla="*/ 0 w 24"/>
              <a:gd name="T5" fmla="*/ 7 h 13"/>
              <a:gd name="T6" fmla="*/ 0 w 24"/>
              <a:gd name="T7" fmla="*/ 9 h 13"/>
              <a:gd name="T8" fmla="*/ 6 w 24"/>
              <a:gd name="T9" fmla="*/ 13 h 13"/>
              <a:gd name="T10" fmla="*/ 18 w 24"/>
              <a:gd name="T11" fmla="*/ 13 h 13"/>
              <a:gd name="T12" fmla="*/ 24 w 24"/>
              <a:gd name="T13" fmla="*/ 9 h 13"/>
              <a:gd name="T14" fmla="*/ 24 w 24"/>
              <a:gd name="T15" fmla="*/ 7 h 13"/>
              <a:gd name="T16" fmla="*/ 18 w 24"/>
              <a:gd name="T17" fmla="*/ 0 h 13"/>
              <a:gd name="T18" fmla="*/ 18 w 24"/>
              <a:gd name="T19" fmla="*/ 9 h 13"/>
              <a:gd name="T20" fmla="*/ 6 w 24"/>
              <a:gd name="T21" fmla="*/ 9 h 13"/>
              <a:gd name="T22" fmla="*/ 4 w 24"/>
              <a:gd name="T23" fmla="*/ 7 h 13"/>
              <a:gd name="T24" fmla="*/ 6 w 24"/>
              <a:gd name="T25" fmla="*/ 5 h 13"/>
              <a:gd name="T26" fmla="*/ 18 w 24"/>
              <a:gd name="T27" fmla="*/ 5 h 13"/>
              <a:gd name="T28" fmla="*/ 20 w 24"/>
              <a:gd name="T29" fmla="*/ 7 h 13"/>
              <a:gd name="T30" fmla="*/ 18 w 24"/>
              <a:gd name="T31" fmla="*/ 9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4" h="13">
                <a:moveTo>
                  <a:pt x="18" y="0"/>
                </a:moveTo>
                <a:cubicBezTo>
                  <a:pt x="6" y="0"/>
                  <a:pt x="6" y="0"/>
                  <a:pt x="6" y="0"/>
                </a:cubicBezTo>
                <a:cubicBezTo>
                  <a:pt x="3" y="0"/>
                  <a:pt x="0" y="3"/>
                  <a:pt x="0" y="7"/>
                </a:cubicBezTo>
                <a:cubicBezTo>
                  <a:pt x="0" y="9"/>
                  <a:pt x="0" y="9"/>
                  <a:pt x="0" y="9"/>
                </a:cubicBezTo>
                <a:cubicBezTo>
                  <a:pt x="0" y="13"/>
                  <a:pt x="3" y="13"/>
                  <a:pt x="6" y="13"/>
                </a:cubicBezTo>
                <a:cubicBezTo>
                  <a:pt x="18" y="13"/>
                  <a:pt x="18" y="13"/>
                  <a:pt x="18" y="13"/>
                </a:cubicBezTo>
                <a:cubicBezTo>
                  <a:pt x="21" y="13"/>
                  <a:pt x="24" y="13"/>
                  <a:pt x="24" y="9"/>
                </a:cubicBezTo>
                <a:cubicBezTo>
                  <a:pt x="24" y="7"/>
                  <a:pt x="24" y="7"/>
                  <a:pt x="24" y="7"/>
                </a:cubicBezTo>
                <a:cubicBezTo>
                  <a:pt x="24" y="3"/>
                  <a:pt x="21" y="0"/>
                  <a:pt x="18" y="0"/>
                </a:cubicBezTo>
                <a:close/>
                <a:moveTo>
                  <a:pt x="18" y="9"/>
                </a:moveTo>
                <a:cubicBezTo>
                  <a:pt x="6" y="9"/>
                  <a:pt x="6" y="9"/>
                  <a:pt x="6" y="9"/>
                </a:cubicBezTo>
                <a:cubicBezTo>
                  <a:pt x="5" y="9"/>
                  <a:pt x="4" y="8"/>
                  <a:pt x="4" y="7"/>
                </a:cubicBezTo>
                <a:cubicBezTo>
                  <a:pt x="4" y="6"/>
                  <a:pt x="5" y="5"/>
                  <a:pt x="6" y="5"/>
                </a:cubicBezTo>
                <a:cubicBezTo>
                  <a:pt x="18" y="5"/>
                  <a:pt x="18" y="5"/>
                  <a:pt x="18" y="5"/>
                </a:cubicBezTo>
                <a:cubicBezTo>
                  <a:pt x="19" y="5"/>
                  <a:pt x="20" y="6"/>
                  <a:pt x="20" y="7"/>
                </a:cubicBezTo>
                <a:cubicBezTo>
                  <a:pt x="20" y="8"/>
                  <a:pt x="19" y="9"/>
                  <a:pt x="18" y="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5" name="Freeform 163"/>
          <p:cNvSpPr>
            <a:spLocks/>
          </p:cNvSpPr>
          <p:nvPr/>
        </p:nvSpPr>
        <p:spPr bwMode="auto">
          <a:xfrm>
            <a:off x="2006214" y="5179203"/>
            <a:ext cx="83855" cy="201821"/>
          </a:xfrm>
          <a:custGeom>
            <a:avLst/>
            <a:gdLst>
              <a:gd name="T0" fmla="*/ 59 w 59"/>
              <a:gd name="T1" fmla="*/ 60 h 142"/>
              <a:gd name="T2" fmla="*/ 59 w 59"/>
              <a:gd name="T3" fmla="*/ 50 h 142"/>
              <a:gd name="T4" fmla="*/ 17 w 59"/>
              <a:gd name="T5" fmla="*/ 50 h 142"/>
              <a:gd name="T6" fmla="*/ 17 w 59"/>
              <a:gd name="T7" fmla="*/ 0 h 142"/>
              <a:gd name="T8" fmla="*/ 0 w 59"/>
              <a:gd name="T9" fmla="*/ 0 h 142"/>
              <a:gd name="T10" fmla="*/ 0 w 59"/>
              <a:gd name="T11" fmla="*/ 142 h 142"/>
              <a:gd name="T12" fmla="*/ 14 w 59"/>
              <a:gd name="T13" fmla="*/ 142 h 142"/>
              <a:gd name="T14" fmla="*/ 14 w 59"/>
              <a:gd name="T15" fmla="*/ 142 h 142"/>
              <a:gd name="T16" fmla="*/ 59 w 59"/>
              <a:gd name="T17" fmla="*/ 142 h 142"/>
              <a:gd name="T18" fmla="*/ 59 w 59"/>
              <a:gd name="T19" fmla="*/ 131 h 142"/>
              <a:gd name="T20" fmla="*/ 17 w 59"/>
              <a:gd name="T21" fmla="*/ 131 h 142"/>
              <a:gd name="T22" fmla="*/ 17 w 59"/>
              <a:gd name="T23" fmla="*/ 102 h 142"/>
              <a:gd name="T24" fmla="*/ 59 w 59"/>
              <a:gd name="T25" fmla="*/ 102 h 142"/>
              <a:gd name="T26" fmla="*/ 59 w 59"/>
              <a:gd name="T27" fmla="*/ 90 h 142"/>
              <a:gd name="T28" fmla="*/ 17 w 59"/>
              <a:gd name="T29" fmla="*/ 90 h 142"/>
              <a:gd name="T30" fmla="*/ 17 w 59"/>
              <a:gd name="T31" fmla="*/ 60 h 142"/>
              <a:gd name="T32" fmla="*/ 59 w 59"/>
              <a:gd name="T33" fmla="*/ 60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59" h="142">
                <a:moveTo>
                  <a:pt x="59" y="60"/>
                </a:moveTo>
                <a:lnTo>
                  <a:pt x="59" y="50"/>
                </a:lnTo>
                <a:lnTo>
                  <a:pt x="17" y="50"/>
                </a:lnTo>
                <a:lnTo>
                  <a:pt x="17" y="0"/>
                </a:lnTo>
                <a:lnTo>
                  <a:pt x="0" y="0"/>
                </a:lnTo>
                <a:lnTo>
                  <a:pt x="0" y="142"/>
                </a:lnTo>
                <a:lnTo>
                  <a:pt x="14" y="142"/>
                </a:lnTo>
                <a:lnTo>
                  <a:pt x="14" y="142"/>
                </a:lnTo>
                <a:lnTo>
                  <a:pt x="59" y="142"/>
                </a:lnTo>
                <a:lnTo>
                  <a:pt x="59" y="131"/>
                </a:lnTo>
                <a:lnTo>
                  <a:pt x="17" y="131"/>
                </a:lnTo>
                <a:lnTo>
                  <a:pt x="17" y="102"/>
                </a:lnTo>
                <a:lnTo>
                  <a:pt x="59" y="102"/>
                </a:lnTo>
                <a:lnTo>
                  <a:pt x="59" y="90"/>
                </a:lnTo>
                <a:lnTo>
                  <a:pt x="17" y="90"/>
                </a:lnTo>
                <a:lnTo>
                  <a:pt x="17" y="60"/>
                </a:lnTo>
                <a:lnTo>
                  <a:pt x="59" y="6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6" name="Freeform 164"/>
          <p:cNvSpPr>
            <a:spLocks noEditPoints="1"/>
          </p:cNvSpPr>
          <p:nvPr/>
        </p:nvSpPr>
        <p:spPr bwMode="auto">
          <a:xfrm>
            <a:off x="5313512" y="5058396"/>
            <a:ext cx="189030" cy="363845"/>
          </a:xfrm>
          <a:custGeom>
            <a:avLst/>
            <a:gdLst>
              <a:gd name="T0" fmla="*/ 20 w 56"/>
              <a:gd name="T1" fmla="*/ 35 h 108"/>
              <a:gd name="T2" fmla="*/ 15 w 56"/>
              <a:gd name="T3" fmla="*/ 42 h 108"/>
              <a:gd name="T4" fmla="*/ 15 w 56"/>
              <a:gd name="T5" fmla="*/ 69 h 108"/>
              <a:gd name="T6" fmla="*/ 20 w 56"/>
              <a:gd name="T7" fmla="*/ 76 h 108"/>
              <a:gd name="T8" fmla="*/ 25 w 56"/>
              <a:gd name="T9" fmla="*/ 69 h 108"/>
              <a:gd name="T10" fmla="*/ 25 w 56"/>
              <a:gd name="T11" fmla="*/ 49 h 108"/>
              <a:gd name="T12" fmla="*/ 23 w 56"/>
              <a:gd name="T13" fmla="*/ 37 h 108"/>
              <a:gd name="T14" fmla="*/ 7 w 56"/>
              <a:gd name="T15" fmla="*/ 43 h 108"/>
              <a:gd name="T16" fmla="*/ 1 w 56"/>
              <a:gd name="T17" fmla="*/ 51 h 108"/>
              <a:gd name="T18" fmla="*/ 7 w 56"/>
              <a:gd name="T19" fmla="*/ 72 h 108"/>
              <a:gd name="T20" fmla="*/ 12 w 56"/>
              <a:gd name="T21" fmla="*/ 49 h 108"/>
              <a:gd name="T22" fmla="*/ 7 w 56"/>
              <a:gd name="T23" fmla="*/ 43 h 108"/>
              <a:gd name="T24" fmla="*/ 39 w 56"/>
              <a:gd name="T25" fmla="*/ 6 h 108"/>
              <a:gd name="T26" fmla="*/ 40 w 56"/>
              <a:gd name="T27" fmla="*/ 42 h 108"/>
              <a:gd name="T28" fmla="*/ 40 w 56"/>
              <a:gd name="T29" fmla="*/ 70 h 108"/>
              <a:gd name="T30" fmla="*/ 33 w 56"/>
              <a:gd name="T31" fmla="*/ 79 h 108"/>
              <a:gd name="T32" fmla="*/ 20 w 56"/>
              <a:gd name="T33" fmla="*/ 78 h 108"/>
              <a:gd name="T34" fmla="*/ 7 w 56"/>
              <a:gd name="T35" fmla="*/ 74 h 108"/>
              <a:gd name="T36" fmla="*/ 0 w 56"/>
              <a:gd name="T37" fmla="*/ 98 h 108"/>
              <a:gd name="T38" fmla="*/ 11 w 56"/>
              <a:gd name="T39" fmla="*/ 108 h 108"/>
              <a:gd name="T40" fmla="*/ 51 w 56"/>
              <a:gd name="T41" fmla="*/ 101 h 108"/>
              <a:gd name="T42" fmla="*/ 51 w 56"/>
              <a:gd name="T43" fmla="*/ 100 h 108"/>
              <a:gd name="T44" fmla="*/ 44 w 56"/>
              <a:gd name="T45" fmla="*/ 93 h 108"/>
              <a:gd name="T46" fmla="*/ 44 w 56"/>
              <a:gd name="T47" fmla="*/ 75 h 108"/>
              <a:gd name="T48" fmla="*/ 51 w 56"/>
              <a:gd name="T49" fmla="*/ 68 h 108"/>
              <a:gd name="T50" fmla="*/ 45 w 56"/>
              <a:gd name="T51" fmla="*/ 0 h 108"/>
              <a:gd name="T52" fmla="*/ 51 w 56"/>
              <a:gd name="T53" fmla="*/ 98 h 108"/>
              <a:gd name="T54" fmla="*/ 56 w 56"/>
              <a:gd name="T55" fmla="*/ 75 h 108"/>
              <a:gd name="T56" fmla="*/ 51 w 56"/>
              <a:gd name="T57" fmla="*/ 70 h 108"/>
              <a:gd name="T58" fmla="*/ 47 w 56"/>
              <a:gd name="T59" fmla="*/ 75 h 108"/>
              <a:gd name="T60" fmla="*/ 47 w 56"/>
              <a:gd name="T61" fmla="*/ 93 h 108"/>
              <a:gd name="T62" fmla="*/ 33 w 56"/>
              <a:gd name="T63" fmla="*/ 35 h 108"/>
              <a:gd name="T64" fmla="*/ 28 w 56"/>
              <a:gd name="T65" fmla="*/ 42 h 108"/>
              <a:gd name="T66" fmla="*/ 28 w 56"/>
              <a:gd name="T67" fmla="*/ 70 h 108"/>
              <a:gd name="T68" fmla="*/ 33 w 56"/>
              <a:gd name="T69" fmla="*/ 77 h 108"/>
              <a:gd name="T70" fmla="*/ 38 w 56"/>
              <a:gd name="T71" fmla="*/ 70 h 108"/>
              <a:gd name="T72" fmla="*/ 38 w 56"/>
              <a:gd name="T73" fmla="*/ 42 h 108"/>
              <a:gd name="T74" fmla="*/ 33 w 56"/>
              <a:gd name="T75" fmla="*/ 35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56" h="108">
                <a:moveTo>
                  <a:pt x="20" y="35"/>
                </a:moveTo>
                <a:cubicBezTo>
                  <a:pt x="20" y="35"/>
                  <a:pt x="20" y="35"/>
                  <a:pt x="20" y="35"/>
                </a:cubicBezTo>
                <a:cubicBezTo>
                  <a:pt x="18" y="35"/>
                  <a:pt x="17" y="36"/>
                  <a:pt x="16" y="37"/>
                </a:cubicBezTo>
                <a:cubicBezTo>
                  <a:pt x="15" y="38"/>
                  <a:pt x="15" y="40"/>
                  <a:pt x="15" y="42"/>
                </a:cubicBezTo>
                <a:cubicBezTo>
                  <a:pt x="15" y="49"/>
                  <a:pt x="15" y="49"/>
                  <a:pt x="15" y="49"/>
                </a:cubicBezTo>
                <a:cubicBezTo>
                  <a:pt x="15" y="69"/>
                  <a:pt x="15" y="69"/>
                  <a:pt x="15" y="69"/>
                </a:cubicBezTo>
                <a:cubicBezTo>
                  <a:pt x="15" y="71"/>
                  <a:pt x="15" y="73"/>
                  <a:pt x="16" y="74"/>
                </a:cubicBezTo>
                <a:cubicBezTo>
                  <a:pt x="17" y="75"/>
                  <a:pt x="18" y="76"/>
                  <a:pt x="20" y="76"/>
                </a:cubicBezTo>
                <a:cubicBezTo>
                  <a:pt x="21" y="76"/>
                  <a:pt x="22" y="75"/>
                  <a:pt x="23" y="74"/>
                </a:cubicBezTo>
                <a:cubicBezTo>
                  <a:pt x="24" y="73"/>
                  <a:pt x="25" y="71"/>
                  <a:pt x="25" y="69"/>
                </a:cubicBezTo>
                <a:cubicBezTo>
                  <a:pt x="25" y="69"/>
                  <a:pt x="25" y="69"/>
                  <a:pt x="25" y="69"/>
                </a:cubicBezTo>
                <a:cubicBezTo>
                  <a:pt x="25" y="49"/>
                  <a:pt x="25" y="49"/>
                  <a:pt x="25" y="49"/>
                </a:cubicBezTo>
                <a:cubicBezTo>
                  <a:pt x="25" y="42"/>
                  <a:pt x="25" y="42"/>
                  <a:pt x="25" y="42"/>
                </a:cubicBezTo>
                <a:cubicBezTo>
                  <a:pt x="25" y="40"/>
                  <a:pt x="24" y="38"/>
                  <a:pt x="23" y="37"/>
                </a:cubicBezTo>
                <a:cubicBezTo>
                  <a:pt x="22" y="36"/>
                  <a:pt x="21" y="35"/>
                  <a:pt x="20" y="35"/>
                </a:cubicBezTo>
                <a:close/>
                <a:moveTo>
                  <a:pt x="7" y="43"/>
                </a:moveTo>
                <a:cubicBezTo>
                  <a:pt x="4" y="43"/>
                  <a:pt x="1" y="45"/>
                  <a:pt x="1" y="48"/>
                </a:cubicBezTo>
                <a:cubicBezTo>
                  <a:pt x="1" y="51"/>
                  <a:pt x="1" y="51"/>
                  <a:pt x="1" y="51"/>
                </a:cubicBezTo>
                <a:cubicBezTo>
                  <a:pt x="1" y="67"/>
                  <a:pt x="1" y="67"/>
                  <a:pt x="1" y="67"/>
                </a:cubicBezTo>
                <a:cubicBezTo>
                  <a:pt x="1" y="70"/>
                  <a:pt x="4" y="72"/>
                  <a:pt x="7" y="72"/>
                </a:cubicBezTo>
                <a:cubicBezTo>
                  <a:pt x="10" y="72"/>
                  <a:pt x="12" y="70"/>
                  <a:pt x="12" y="67"/>
                </a:cubicBezTo>
                <a:cubicBezTo>
                  <a:pt x="12" y="49"/>
                  <a:pt x="12" y="49"/>
                  <a:pt x="12" y="49"/>
                </a:cubicBezTo>
                <a:cubicBezTo>
                  <a:pt x="12" y="48"/>
                  <a:pt x="12" y="48"/>
                  <a:pt x="12" y="48"/>
                </a:cubicBezTo>
                <a:cubicBezTo>
                  <a:pt x="12" y="45"/>
                  <a:pt x="10" y="43"/>
                  <a:pt x="7" y="43"/>
                </a:cubicBezTo>
                <a:close/>
                <a:moveTo>
                  <a:pt x="45" y="0"/>
                </a:moveTo>
                <a:cubicBezTo>
                  <a:pt x="42" y="0"/>
                  <a:pt x="39" y="2"/>
                  <a:pt x="39" y="6"/>
                </a:cubicBezTo>
                <a:cubicBezTo>
                  <a:pt x="39" y="38"/>
                  <a:pt x="39" y="38"/>
                  <a:pt x="39" y="38"/>
                </a:cubicBezTo>
                <a:cubicBezTo>
                  <a:pt x="40" y="40"/>
                  <a:pt x="40" y="41"/>
                  <a:pt x="40" y="42"/>
                </a:cubicBezTo>
                <a:cubicBezTo>
                  <a:pt x="40" y="49"/>
                  <a:pt x="40" y="49"/>
                  <a:pt x="40" y="49"/>
                </a:cubicBezTo>
                <a:cubicBezTo>
                  <a:pt x="40" y="70"/>
                  <a:pt x="40" y="70"/>
                  <a:pt x="40" y="70"/>
                </a:cubicBezTo>
                <a:cubicBezTo>
                  <a:pt x="40" y="71"/>
                  <a:pt x="40" y="72"/>
                  <a:pt x="39" y="73"/>
                </a:cubicBezTo>
                <a:cubicBezTo>
                  <a:pt x="39" y="77"/>
                  <a:pt x="36" y="79"/>
                  <a:pt x="33" y="79"/>
                </a:cubicBezTo>
                <a:cubicBezTo>
                  <a:pt x="29" y="79"/>
                  <a:pt x="27" y="77"/>
                  <a:pt x="26" y="74"/>
                </a:cubicBezTo>
                <a:cubicBezTo>
                  <a:pt x="25" y="76"/>
                  <a:pt x="23" y="78"/>
                  <a:pt x="20" y="78"/>
                </a:cubicBezTo>
                <a:cubicBezTo>
                  <a:pt x="16" y="78"/>
                  <a:pt x="13" y="75"/>
                  <a:pt x="13" y="72"/>
                </a:cubicBezTo>
                <a:cubicBezTo>
                  <a:pt x="11" y="73"/>
                  <a:pt x="9" y="74"/>
                  <a:pt x="7" y="74"/>
                </a:cubicBezTo>
                <a:cubicBezTo>
                  <a:pt x="3" y="74"/>
                  <a:pt x="1" y="73"/>
                  <a:pt x="0" y="70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8"/>
                  <a:pt x="0" y="99"/>
                  <a:pt x="0" y="100"/>
                </a:cubicBezTo>
                <a:cubicBezTo>
                  <a:pt x="3" y="102"/>
                  <a:pt x="8" y="108"/>
                  <a:pt x="11" y="108"/>
                </a:cubicBezTo>
                <a:cubicBezTo>
                  <a:pt x="44" y="108"/>
                  <a:pt x="44" y="108"/>
                  <a:pt x="44" y="108"/>
                </a:cubicBezTo>
                <a:cubicBezTo>
                  <a:pt x="47" y="107"/>
                  <a:pt x="50" y="105"/>
                  <a:pt x="51" y="101"/>
                </a:cubicBezTo>
                <a:cubicBezTo>
                  <a:pt x="51" y="100"/>
                  <a:pt x="51" y="100"/>
                  <a:pt x="51" y="100"/>
                </a:cubicBezTo>
                <a:cubicBezTo>
                  <a:pt x="51" y="100"/>
                  <a:pt x="51" y="100"/>
                  <a:pt x="51" y="100"/>
                </a:cubicBezTo>
                <a:cubicBezTo>
                  <a:pt x="49" y="100"/>
                  <a:pt x="49" y="100"/>
                  <a:pt x="49" y="100"/>
                </a:cubicBezTo>
                <a:cubicBezTo>
                  <a:pt x="46" y="99"/>
                  <a:pt x="44" y="96"/>
                  <a:pt x="44" y="93"/>
                </a:cubicBezTo>
                <a:cubicBezTo>
                  <a:pt x="44" y="77"/>
                  <a:pt x="44" y="77"/>
                  <a:pt x="44" y="77"/>
                </a:cubicBezTo>
                <a:cubicBezTo>
                  <a:pt x="44" y="75"/>
                  <a:pt x="44" y="75"/>
                  <a:pt x="44" y="75"/>
                </a:cubicBezTo>
                <a:cubicBezTo>
                  <a:pt x="44" y="71"/>
                  <a:pt x="47" y="68"/>
                  <a:pt x="51" y="68"/>
                </a:cubicBezTo>
                <a:cubicBezTo>
                  <a:pt x="51" y="68"/>
                  <a:pt x="51" y="68"/>
                  <a:pt x="51" y="68"/>
                </a:cubicBezTo>
                <a:cubicBezTo>
                  <a:pt x="51" y="6"/>
                  <a:pt x="51" y="6"/>
                  <a:pt x="51" y="6"/>
                </a:cubicBezTo>
                <a:cubicBezTo>
                  <a:pt x="51" y="2"/>
                  <a:pt x="48" y="0"/>
                  <a:pt x="45" y="0"/>
                </a:cubicBezTo>
                <a:close/>
                <a:moveTo>
                  <a:pt x="51" y="98"/>
                </a:moveTo>
                <a:cubicBezTo>
                  <a:pt x="51" y="98"/>
                  <a:pt x="51" y="98"/>
                  <a:pt x="51" y="98"/>
                </a:cubicBezTo>
                <a:cubicBezTo>
                  <a:pt x="54" y="98"/>
                  <a:pt x="56" y="96"/>
                  <a:pt x="56" y="93"/>
                </a:cubicBezTo>
                <a:cubicBezTo>
                  <a:pt x="56" y="75"/>
                  <a:pt x="56" y="75"/>
                  <a:pt x="56" y="75"/>
                </a:cubicBezTo>
                <a:cubicBezTo>
                  <a:pt x="56" y="72"/>
                  <a:pt x="54" y="70"/>
                  <a:pt x="51" y="70"/>
                </a:cubicBezTo>
                <a:cubicBezTo>
                  <a:pt x="51" y="70"/>
                  <a:pt x="51" y="70"/>
                  <a:pt x="51" y="70"/>
                </a:cubicBezTo>
                <a:cubicBezTo>
                  <a:pt x="51" y="70"/>
                  <a:pt x="51" y="70"/>
                  <a:pt x="51" y="70"/>
                </a:cubicBezTo>
                <a:cubicBezTo>
                  <a:pt x="48" y="71"/>
                  <a:pt x="47" y="72"/>
                  <a:pt x="47" y="75"/>
                </a:cubicBezTo>
                <a:cubicBezTo>
                  <a:pt x="47" y="77"/>
                  <a:pt x="47" y="77"/>
                  <a:pt x="47" y="77"/>
                </a:cubicBezTo>
                <a:cubicBezTo>
                  <a:pt x="47" y="93"/>
                  <a:pt x="47" y="93"/>
                  <a:pt x="47" y="93"/>
                </a:cubicBezTo>
                <a:cubicBezTo>
                  <a:pt x="47" y="95"/>
                  <a:pt x="48" y="97"/>
                  <a:pt x="51" y="98"/>
                </a:cubicBezTo>
                <a:close/>
                <a:moveTo>
                  <a:pt x="33" y="35"/>
                </a:moveTo>
                <a:cubicBezTo>
                  <a:pt x="31" y="35"/>
                  <a:pt x="30" y="36"/>
                  <a:pt x="29" y="37"/>
                </a:cubicBezTo>
                <a:cubicBezTo>
                  <a:pt x="28" y="38"/>
                  <a:pt x="28" y="40"/>
                  <a:pt x="28" y="42"/>
                </a:cubicBezTo>
                <a:cubicBezTo>
                  <a:pt x="28" y="49"/>
                  <a:pt x="28" y="49"/>
                  <a:pt x="28" y="49"/>
                </a:cubicBezTo>
                <a:cubicBezTo>
                  <a:pt x="28" y="70"/>
                  <a:pt x="28" y="70"/>
                  <a:pt x="28" y="70"/>
                </a:cubicBezTo>
                <a:cubicBezTo>
                  <a:pt x="28" y="72"/>
                  <a:pt x="28" y="74"/>
                  <a:pt x="29" y="75"/>
                </a:cubicBezTo>
                <a:cubicBezTo>
                  <a:pt x="30" y="76"/>
                  <a:pt x="31" y="77"/>
                  <a:pt x="33" y="77"/>
                </a:cubicBezTo>
                <a:cubicBezTo>
                  <a:pt x="34" y="77"/>
                  <a:pt x="35" y="76"/>
                  <a:pt x="36" y="75"/>
                </a:cubicBezTo>
                <a:cubicBezTo>
                  <a:pt x="37" y="74"/>
                  <a:pt x="38" y="72"/>
                  <a:pt x="38" y="70"/>
                </a:cubicBezTo>
                <a:cubicBezTo>
                  <a:pt x="38" y="49"/>
                  <a:pt x="38" y="49"/>
                  <a:pt x="38" y="49"/>
                </a:cubicBezTo>
                <a:cubicBezTo>
                  <a:pt x="38" y="42"/>
                  <a:pt x="38" y="42"/>
                  <a:pt x="38" y="42"/>
                </a:cubicBezTo>
                <a:cubicBezTo>
                  <a:pt x="38" y="40"/>
                  <a:pt x="37" y="38"/>
                  <a:pt x="36" y="37"/>
                </a:cubicBezTo>
                <a:cubicBezTo>
                  <a:pt x="35" y="36"/>
                  <a:pt x="34" y="35"/>
                  <a:pt x="33" y="3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7" name="Freeform 165"/>
          <p:cNvSpPr>
            <a:spLocks/>
          </p:cNvSpPr>
          <p:nvPr/>
        </p:nvSpPr>
        <p:spPr bwMode="auto">
          <a:xfrm>
            <a:off x="1531509" y="5253109"/>
            <a:ext cx="260093" cy="100911"/>
          </a:xfrm>
          <a:custGeom>
            <a:avLst/>
            <a:gdLst>
              <a:gd name="T0" fmla="*/ 77 w 77"/>
              <a:gd name="T1" fmla="*/ 0 h 30"/>
              <a:gd name="T2" fmla="*/ 67 w 77"/>
              <a:gd name="T3" fmla="*/ 0 h 30"/>
              <a:gd name="T4" fmla="*/ 67 w 77"/>
              <a:gd name="T5" fmla="*/ 16 h 30"/>
              <a:gd name="T6" fmla="*/ 63 w 77"/>
              <a:gd name="T7" fmla="*/ 20 h 30"/>
              <a:gd name="T8" fmla="*/ 14 w 77"/>
              <a:gd name="T9" fmla="*/ 20 h 30"/>
              <a:gd name="T10" fmla="*/ 10 w 77"/>
              <a:gd name="T11" fmla="*/ 16 h 30"/>
              <a:gd name="T12" fmla="*/ 10 w 77"/>
              <a:gd name="T13" fmla="*/ 0 h 30"/>
              <a:gd name="T14" fmla="*/ 0 w 77"/>
              <a:gd name="T15" fmla="*/ 0 h 30"/>
              <a:gd name="T16" fmla="*/ 0 w 77"/>
              <a:gd name="T17" fmla="*/ 16 h 30"/>
              <a:gd name="T18" fmla="*/ 14 w 77"/>
              <a:gd name="T19" fmla="*/ 30 h 30"/>
              <a:gd name="T20" fmla="*/ 63 w 77"/>
              <a:gd name="T21" fmla="*/ 30 h 30"/>
              <a:gd name="T22" fmla="*/ 77 w 77"/>
              <a:gd name="T23" fmla="*/ 16 h 30"/>
              <a:gd name="T24" fmla="*/ 77 w 77"/>
              <a:gd name="T25" fmla="*/ 0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7" h="30">
                <a:moveTo>
                  <a:pt x="77" y="0"/>
                </a:moveTo>
                <a:cubicBezTo>
                  <a:pt x="67" y="0"/>
                  <a:pt x="67" y="0"/>
                  <a:pt x="67" y="0"/>
                </a:cubicBezTo>
                <a:cubicBezTo>
                  <a:pt x="67" y="16"/>
                  <a:pt x="67" y="16"/>
                  <a:pt x="67" y="16"/>
                </a:cubicBezTo>
                <a:cubicBezTo>
                  <a:pt x="67" y="18"/>
                  <a:pt x="66" y="20"/>
                  <a:pt x="63" y="20"/>
                </a:cubicBezTo>
                <a:cubicBezTo>
                  <a:pt x="14" y="20"/>
                  <a:pt x="14" y="20"/>
                  <a:pt x="14" y="20"/>
                </a:cubicBezTo>
                <a:cubicBezTo>
                  <a:pt x="12" y="20"/>
                  <a:pt x="10" y="18"/>
                  <a:pt x="10" y="16"/>
                </a:cubicBezTo>
                <a:cubicBezTo>
                  <a:pt x="10" y="0"/>
                  <a:pt x="10" y="0"/>
                  <a:pt x="1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24"/>
                  <a:pt x="6" y="30"/>
                  <a:pt x="14" y="30"/>
                </a:cubicBezTo>
                <a:cubicBezTo>
                  <a:pt x="63" y="30"/>
                  <a:pt x="63" y="30"/>
                  <a:pt x="63" y="30"/>
                </a:cubicBezTo>
                <a:cubicBezTo>
                  <a:pt x="71" y="30"/>
                  <a:pt x="77" y="24"/>
                  <a:pt x="77" y="16"/>
                </a:cubicBezTo>
                <a:lnTo>
                  <a:pt x="77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8" name="Freeform 166"/>
          <p:cNvSpPr>
            <a:spLocks/>
          </p:cNvSpPr>
          <p:nvPr/>
        </p:nvSpPr>
        <p:spPr bwMode="auto">
          <a:xfrm>
            <a:off x="1589781" y="5125195"/>
            <a:ext cx="144970" cy="176238"/>
          </a:xfrm>
          <a:custGeom>
            <a:avLst/>
            <a:gdLst>
              <a:gd name="T0" fmla="*/ 16 w 43"/>
              <a:gd name="T1" fmla="*/ 0 h 52"/>
              <a:gd name="T2" fmla="*/ 13 w 43"/>
              <a:gd name="T3" fmla="*/ 2 h 52"/>
              <a:gd name="T4" fmla="*/ 13 w 43"/>
              <a:gd name="T5" fmla="*/ 29 h 52"/>
              <a:gd name="T6" fmla="*/ 5 w 43"/>
              <a:gd name="T7" fmla="*/ 29 h 52"/>
              <a:gd name="T8" fmla="*/ 2 w 43"/>
              <a:gd name="T9" fmla="*/ 31 h 52"/>
              <a:gd name="T10" fmla="*/ 8 w 43"/>
              <a:gd name="T11" fmla="*/ 39 h 52"/>
              <a:gd name="T12" fmla="*/ 13 w 43"/>
              <a:gd name="T13" fmla="*/ 44 h 52"/>
              <a:gd name="T14" fmla="*/ 20 w 43"/>
              <a:gd name="T15" fmla="*/ 51 h 52"/>
              <a:gd name="T16" fmla="*/ 24 w 43"/>
              <a:gd name="T17" fmla="*/ 51 h 52"/>
              <a:gd name="T18" fmla="*/ 31 w 43"/>
              <a:gd name="T19" fmla="*/ 43 h 52"/>
              <a:gd name="T20" fmla="*/ 35 w 43"/>
              <a:gd name="T21" fmla="*/ 39 h 52"/>
              <a:gd name="T22" fmla="*/ 42 w 43"/>
              <a:gd name="T23" fmla="*/ 31 h 52"/>
              <a:gd name="T24" fmla="*/ 39 w 43"/>
              <a:gd name="T25" fmla="*/ 29 h 52"/>
              <a:gd name="T26" fmla="*/ 30 w 43"/>
              <a:gd name="T27" fmla="*/ 29 h 52"/>
              <a:gd name="T28" fmla="*/ 30 w 43"/>
              <a:gd name="T29" fmla="*/ 2 h 52"/>
              <a:gd name="T30" fmla="*/ 27 w 43"/>
              <a:gd name="T31" fmla="*/ 0 h 52"/>
              <a:gd name="T32" fmla="*/ 16 w 43"/>
              <a:gd name="T33" fmla="*/ 0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43" h="52">
                <a:moveTo>
                  <a:pt x="16" y="0"/>
                </a:moveTo>
                <a:cubicBezTo>
                  <a:pt x="15" y="0"/>
                  <a:pt x="13" y="1"/>
                  <a:pt x="13" y="2"/>
                </a:cubicBezTo>
                <a:cubicBezTo>
                  <a:pt x="13" y="29"/>
                  <a:pt x="13" y="29"/>
                  <a:pt x="13" y="29"/>
                </a:cubicBezTo>
                <a:cubicBezTo>
                  <a:pt x="5" y="29"/>
                  <a:pt x="5" y="29"/>
                  <a:pt x="5" y="29"/>
                </a:cubicBezTo>
                <a:cubicBezTo>
                  <a:pt x="2" y="29"/>
                  <a:pt x="0" y="30"/>
                  <a:pt x="2" y="31"/>
                </a:cubicBezTo>
                <a:cubicBezTo>
                  <a:pt x="8" y="39"/>
                  <a:pt x="8" y="39"/>
                  <a:pt x="8" y="39"/>
                </a:cubicBezTo>
                <a:cubicBezTo>
                  <a:pt x="10" y="40"/>
                  <a:pt x="12" y="42"/>
                  <a:pt x="13" y="44"/>
                </a:cubicBezTo>
                <a:cubicBezTo>
                  <a:pt x="20" y="51"/>
                  <a:pt x="20" y="51"/>
                  <a:pt x="20" y="51"/>
                </a:cubicBezTo>
                <a:cubicBezTo>
                  <a:pt x="21" y="52"/>
                  <a:pt x="23" y="52"/>
                  <a:pt x="24" y="51"/>
                </a:cubicBezTo>
                <a:cubicBezTo>
                  <a:pt x="31" y="43"/>
                  <a:pt x="31" y="43"/>
                  <a:pt x="31" y="43"/>
                </a:cubicBezTo>
                <a:cubicBezTo>
                  <a:pt x="32" y="42"/>
                  <a:pt x="34" y="40"/>
                  <a:pt x="35" y="39"/>
                </a:cubicBezTo>
                <a:cubicBezTo>
                  <a:pt x="42" y="31"/>
                  <a:pt x="42" y="31"/>
                  <a:pt x="42" y="31"/>
                </a:cubicBezTo>
                <a:cubicBezTo>
                  <a:pt x="43" y="30"/>
                  <a:pt x="42" y="29"/>
                  <a:pt x="39" y="29"/>
                </a:cubicBezTo>
                <a:cubicBezTo>
                  <a:pt x="30" y="29"/>
                  <a:pt x="30" y="29"/>
                  <a:pt x="30" y="29"/>
                </a:cubicBezTo>
                <a:cubicBezTo>
                  <a:pt x="30" y="2"/>
                  <a:pt x="30" y="2"/>
                  <a:pt x="30" y="2"/>
                </a:cubicBezTo>
                <a:cubicBezTo>
                  <a:pt x="30" y="1"/>
                  <a:pt x="29" y="0"/>
                  <a:pt x="27" y="0"/>
                </a:cubicBezTo>
                <a:lnTo>
                  <a:pt x="16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9" name="Freeform 167"/>
          <p:cNvSpPr>
            <a:spLocks noEditPoints="1"/>
          </p:cNvSpPr>
          <p:nvPr/>
        </p:nvSpPr>
        <p:spPr bwMode="auto">
          <a:xfrm>
            <a:off x="3103435" y="3052981"/>
            <a:ext cx="316944" cy="206085"/>
          </a:xfrm>
          <a:custGeom>
            <a:avLst/>
            <a:gdLst>
              <a:gd name="T0" fmla="*/ 76 w 94"/>
              <a:gd name="T1" fmla="*/ 0 h 61"/>
              <a:gd name="T2" fmla="*/ 18 w 94"/>
              <a:gd name="T3" fmla="*/ 0 h 61"/>
              <a:gd name="T4" fmla="*/ 0 w 94"/>
              <a:gd name="T5" fmla="*/ 17 h 61"/>
              <a:gd name="T6" fmla="*/ 0 w 94"/>
              <a:gd name="T7" fmla="*/ 43 h 61"/>
              <a:gd name="T8" fmla="*/ 18 w 94"/>
              <a:gd name="T9" fmla="*/ 61 h 61"/>
              <a:gd name="T10" fmla="*/ 76 w 94"/>
              <a:gd name="T11" fmla="*/ 61 h 61"/>
              <a:gd name="T12" fmla="*/ 94 w 94"/>
              <a:gd name="T13" fmla="*/ 43 h 61"/>
              <a:gd name="T14" fmla="*/ 94 w 94"/>
              <a:gd name="T15" fmla="*/ 17 h 61"/>
              <a:gd name="T16" fmla="*/ 76 w 94"/>
              <a:gd name="T17" fmla="*/ 0 h 61"/>
              <a:gd name="T18" fmla="*/ 90 w 94"/>
              <a:gd name="T19" fmla="*/ 52 h 61"/>
              <a:gd name="T20" fmla="*/ 88 w 94"/>
              <a:gd name="T21" fmla="*/ 52 h 61"/>
              <a:gd name="T22" fmla="*/ 88 w 94"/>
              <a:gd name="T23" fmla="*/ 52 h 61"/>
              <a:gd name="T24" fmla="*/ 87 w 94"/>
              <a:gd name="T25" fmla="*/ 52 h 61"/>
              <a:gd name="T26" fmla="*/ 62 w 94"/>
              <a:gd name="T27" fmla="*/ 29 h 61"/>
              <a:gd name="T28" fmla="*/ 48 w 94"/>
              <a:gd name="T29" fmla="*/ 41 h 61"/>
              <a:gd name="T30" fmla="*/ 47 w 94"/>
              <a:gd name="T31" fmla="*/ 42 h 61"/>
              <a:gd name="T32" fmla="*/ 46 w 94"/>
              <a:gd name="T33" fmla="*/ 41 h 61"/>
              <a:gd name="T34" fmla="*/ 32 w 94"/>
              <a:gd name="T35" fmla="*/ 29 h 61"/>
              <a:gd name="T36" fmla="*/ 8 w 94"/>
              <a:gd name="T37" fmla="*/ 51 h 61"/>
              <a:gd name="T38" fmla="*/ 7 w 94"/>
              <a:gd name="T39" fmla="*/ 51 h 61"/>
              <a:gd name="T40" fmla="*/ 7 w 94"/>
              <a:gd name="T41" fmla="*/ 51 h 61"/>
              <a:gd name="T42" fmla="*/ 5 w 94"/>
              <a:gd name="T43" fmla="*/ 51 h 61"/>
              <a:gd name="T44" fmla="*/ 5 w 94"/>
              <a:gd name="T45" fmla="*/ 49 h 61"/>
              <a:gd name="T46" fmla="*/ 5 w 94"/>
              <a:gd name="T47" fmla="*/ 49 h 61"/>
              <a:gd name="T48" fmla="*/ 6 w 94"/>
              <a:gd name="T49" fmla="*/ 48 h 61"/>
              <a:gd name="T50" fmla="*/ 29 w 94"/>
              <a:gd name="T51" fmla="*/ 27 h 61"/>
              <a:gd name="T52" fmla="*/ 7 w 94"/>
              <a:gd name="T53" fmla="*/ 9 h 61"/>
              <a:gd name="T54" fmla="*/ 7 w 94"/>
              <a:gd name="T55" fmla="*/ 6 h 61"/>
              <a:gd name="T56" fmla="*/ 10 w 94"/>
              <a:gd name="T57" fmla="*/ 6 h 61"/>
              <a:gd name="T58" fmla="*/ 12 w 94"/>
              <a:gd name="T59" fmla="*/ 8 h 61"/>
              <a:gd name="T60" fmla="*/ 47 w 94"/>
              <a:gd name="T61" fmla="*/ 37 h 61"/>
              <a:gd name="T62" fmla="*/ 82 w 94"/>
              <a:gd name="T63" fmla="*/ 7 h 61"/>
              <a:gd name="T64" fmla="*/ 84 w 94"/>
              <a:gd name="T65" fmla="*/ 6 h 61"/>
              <a:gd name="T66" fmla="*/ 87 w 94"/>
              <a:gd name="T67" fmla="*/ 6 h 61"/>
              <a:gd name="T68" fmla="*/ 87 w 94"/>
              <a:gd name="T69" fmla="*/ 9 h 61"/>
              <a:gd name="T70" fmla="*/ 65 w 94"/>
              <a:gd name="T71" fmla="*/ 27 h 61"/>
              <a:gd name="T72" fmla="*/ 90 w 94"/>
              <a:gd name="T73" fmla="*/ 49 h 61"/>
              <a:gd name="T74" fmla="*/ 90 w 94"/>
              <a:gd name="T75" fmla="*/ 50 h 61"/>
              <a:gd name="T76" fmla="*/ 90 w 94"/>
              <a:gd name="T77" fmla="*/ 50 h 61"/>
              <a:gd name="T78" fmla="*/ 90 w 94"/>
              <a:gd name="T79" fmla="*/ 52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94" h="61">
                <a:moveTo>
                  <a:pt x="76" y="0"/>
                </a:moveTo>
                <a:cubicBezTo>
                  <a:pt x="18" y="0"/>
                  <a:pt x="18" y="0"/>
                  <a:pt x="18" y="0"/>
                </a:cubicBezTo>
                <a:cubicBezTo>
                  <a:pt x="8" y="0"/>
                  <a:pt x="0" y="8"/>
                  <a:pt x="0" y="17"/>
                </a:cubicBezTo>
                <a:cubicBezTo>
                  <a:pt x="0" y="43"/>
                  <a:pt x="0" y="43"/>
                  <a:pt x="0" y="43"/>
                </a:cubicBezTo>
                <a:cubicBezTo>
                  <a:pt x="0" y="53"/>
                  <a:pt x="8" y="61"/>
                  <a:pt x="18" y="61"/>
                </a:cubicBezTo>
                <a:cubicBezTo>
                  <a:pt x="76" y="61"/>
                  <a:pt x="76" y="61"/>
                  <a:pt x="76" y="61"/>
                </a:cubicBezTo>
                <a:cubicBezTo>
                  <a:pt x="86" y="61"/>
                  <a:pt x="94" y="53"/>
                  <a:pt x="94" y="43"/>
                </a:cubicBezTo>
                <a:cubicBezTo>
                  <a:pt x="94" y="17"/>
                  <a:pt x="94" y="17"/>
                  <a:pt x="94" y="17"/>
                </a:cubicBezTo>
                <a:cubicBezTo>
                  <a:pt x="94" y="8"/>
                  <a:pt x="86" y="0"/>
                  <a:pt x="76" y="0"/>
                </a:cubicBezTo>
                <a:close/>
                <a:moveTo>
                  <a:pt x="90" y="52"/>
                </a:moveTo>
                <a:cubicBezTo>
                  <a:pt x="89" y="52"/>
                  <a:pt x="89" y="52"/>
                  <a:pt x="88" y="52"/>
                </a:cubicBezTo>
                <a:cubicBezTo>
                  <a:pt x="88" y="52"/>
                  <a:pt x="88" y="52"/>
                  <a:pt x="88" y="52"/>
                </a:cubicBezTo>
                <a:cubicBezTo>
                  <a:pt x="88" y="52"/>
                  <a:pt x="87" y="52"/>
                  <a:pt x="87" y="52"/>
                </a:cubicBezTo>
                <a:cubicBezTo>
                  <a:pt x="62" y="29"/>
                  <a:pt x="62" y="29"/>
                  <a:pt x="62" y="29"/>
                </a:cubicBezTo>
                <a:cubicBezTo>
                  <a:pt x="48" y="41"/>
                  <a:pt x="48" y="41"/>
                  <a:pt x="48" y="41"/>
                </a:cubicBezTo>
                <a:cubicBezTo>
                  <a:pt x="48" y="41"/>
                  <a:pt x="47" y="42"/>
                  <a:pt x="47" y="42"/>
                </a:cubicBezTo>
                <a:cubicBezTo>
                  <a:pt x="47" y="42"/>
                  <a:pt x="46" y="41"/>
                  <a:pt x="46" y="41"/>
                </a:cubicBezTo>
                <a:cubicBezTo>
                  <a:pt x="32" y="29"/>
                  <a:pt x="32" y="29"/>
                  <a:pt x="32" y="29"/>
                </a:cubicBezTo>
                <a:cubicBezTo>
                  <a:pt x="8" y="51"/>
                  <a:pt x="8" y="51"/>
                  <a:pt x="8" y="51"/>
                </a:cubicBezTo>
                <a:cubicBezTo>
                  <a:pt x="8" y="51"/>
                  <a:pt x="7" y="51"/>
                  <a:pt x="7" y="51"/>
                </a:cubicBezTo>
                <a:cubicBezTo>
                  <a:pt x="7" y="51"/>
                  <a:pt x="7" y="51"/>
                  <a:pt x="7" y="51"/>
                </a:cubicBezTo>
                <a:cubicBezTo>
                  <a:pt x="6" y="51"/>
                  <a:pt x="6" y="51"/>
                  <a:pt x="5" y="51"/>
                </a:cubicBezTo>
                <a:cubicBezTo>
                  <a:pt x="5" y="50"/>
                  <a:pt x="5" y="50"/>
                  <a:pt x="5" y="49"/>
                </a:cubicBezTo>
                <a:cubicBezTo>
                  <a:pt x="5" y="49"/>
                  <a:pt x="5" y="49"/>
                  <a:pt x="5" y="49"/>
                </a:cubicBezTo>
                <a:cubicBezTo>
                  <a:pt x="5" y="49"/>
                  <a:pt x="5" y="48"/>
                  <a:pt x="6" y="48"/>
                </a:cubicBezTo>
                <a:cubicBezTo>
                  <a:pt x="29" y="27"/>
                  <a:pt x="29" y="27"/>
                  <a:pt x="29" y="27"/>
                </a:cubicBezTo>
                <a:cubicBezTo>
                  <a:pt x="7" y="9"/>
                  <a:pt x="7" y="9"/>
                  <a:pt x="7" y="9"/>
                </a:cubicBezTo>
                <a:cubicBezTo>
                  <a:pt x="6" y="8"/>
                  <a:pt x="6" y="7"/>
                  <a:pt x="7" y="6"/>
                </a:cubicBezTo>
                <a:cubicBezTo>
                  <a:pt x="8" y="5"/>
                  <a:pt x="9" y="5"/>
                  <a:pt x="10" y="6"/>
                </a:cubicBezTo>
                <a:cubicBezTo>
                  <a:pt x="12" y="8"/>
                  <a:pt x="12" y="8"/>
                  <a:pt x="12" y="8"/>
                </a:cubicBezTo>
                <a:cubicBezTo>
                  <a:pt x="47" y="37"/>
                  <a:pt x="47" y="37"/>
                  <a:pt x="47" y="37"/>
                </a:cubicBezTo>
                <a:cubicBezTo>
                  <a:pt x="82" y="7"/>
                  <a:pt x="82" y="7"/>
                  <a:pt x="82" y="7"/>
                </a:cubicBezTo>
                <a:cubicBezTo>
                  <a:pt x="84" y="6"/>
                  <a:pt x="84" y="6"/>
                  <a:pt x="84" y="6"/>
                </a:cubicBezTo>
                <a:cubicBezTo>
                  <a:pt x="85" y="5"/>
                  <a:pt x="86" y="5"/>
                  <a:pt x="87" y="6"/>
                </a:cubicBezTo>
                <a:cubicBezTo>
                  <a:pt x="88" y="7"/>
                  <a:pt x="88" y="8"/>
                  <a:pt x="87" y="9"/>
                </a:cubicBezTo>
                <a:cubicBezTo>
                  <a:pt x="65" y="27"/>
                  <a:pt x="65" y="27"/>
                  <a:pt x="65" y="27"/>
                </a:cubicBezTo>
                <a:cubicBezTo>
                  <a:pt x="90" y="49"/>
                  <a:pt x="90" y="49"/>
                  <a:pt x="90" y="49"/>
                </a:cubicBezTo>
                <a:cubicBezTo>
                  <a:pt x="90" y="49"/>
                  <a:pt x="90" y="50"/>
                  <a:pt x="90" y="50"/>
                </a:cubicBezTo>
                <a:cubicBezTo>
                  <a:pt x="90" y="50"/>
                  <a:pt x="90" y="50"/>
                  <a:pt x="90" y="50"/>
                </a:cubicBezTo>
                <a:cubicBezTo>
                  <a:pt x="90" y="51"/>
                  <a:pt x="90" y="51"/>
                  <a:pt x="90" y="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0" name="Freeform 168"/>
          <p:cNvSpPr>
            <a:spLocks noEditPoints="1"/>
          </p:cNvSpPr>
          <p:nvPr/>
        </p:nvSpPr>
        <p:spPr bwMode="auto">
          <a:xfrm>
            <a:off x="3578140" y="3025978"/>
            <a:ext cx="258671" cy="258671"/>
          </a:xfrm>
          <a:custGeom>
            <a:avLst/>
            <a:gdLst>
              <a:gd name="T0" fmla="*/ 39 w 77"/>
              <a:gd name="T1" fmla="*/ 0 h 77"/>
              <a:gd name="T2" fmla="*/ 6 w 77"/>
              <a:gd name="T3" fmla="*/ 27 h 77"/>
              <a:gd name="T4" fmla="*/ 3 w 77"/>
              <a:gd name="T5" fmla="*/ 29 h 77"/>
              <a:gd name="T6" fmla="*/ 0 w 77"/>
              <a:gd name="T7" fmla="*/ 38 h 77"/>
              <a:gd name="T8" fmla="*/ 13 w 77"/>
              <a:gd name="T9" fmla="*/ 77 h 77"/>
              <a:gd name="T10" fmla="*/ 77 w 77"/>
              <a:gd name="T11" fmla="*/ 63 h 77"/>
              <a:gd name="T12" fmla="*/ 70 w 77"/>
              <a:gd name="T13" fmla="*/ 26 h 77"/>
              <a:gd name="T14" fmla="*/ 11 w 77"/>
              <a:gd name="T15" fmla="*/ 26 h 77"/>
              <a:gd name="T16" fmla="*/ 38 w 77"/>
              <a:gd name="T17" fmla="*/ 2 h 77"/>
              <a:gd name="T18" fmla="*/ 66 w 77"/>
              <a:gd name="T19" fmla="*/ 26 h 77"/>
              <a:gd name="T20" fmla="*/ 72 w 77"/>
              <a:gd name="T21" fmla="*/ 31 h 77"/>
              <a:gd name="T22" fmla="*/ 61 w 77"/>
              <a:gd name="T23" fmla="*/ 41 h 77"/>
              <a:gd name="T24" fmla="*/ 59 w 77"/>
              <a:gd name="T25" fmla="*/ 29 h 77"/>
              <a:gd name="T26" fmla="*/ 17 w 77"/>
              <a:gd name="T27" fmla="*/ 29 h 77"/>
              <a:gd name="T28" fmla="*/ 16 w 77"/>
              <a:gd name="T29" fmla="*/ 39 h 77"/>
              <a:gd name="T30" fmla="*/ 8 w 77"/>
              <a:gd name="T31" fmla="*/ 29 h 77"/>
              <a:gd name="T32" fmla="*/ 58 w 77"/>
              <a:gd name="T33" fmla="*/ 43 h 77"/>
              <a:gd name="T34" fmla="*/ 19 w 77"/>
              <a:gd name="T35" fmla="*/ 42 h 77"/>
              <a:gd name="T36" fmla="*/ 58 w 77"/>
              <a:gd name="T37" fmla="*/ 31 h 77"/>
              <a:gd name="T38" fmla="*/ 64 w 77"/>
              <a:gd name="T39" fmla="*/ 74 h 77"/>
              <a:gd name="T40" fmla="*/ 3 w 77"/>
              <a:gd name="T41" fmla="*/ 63 h 77"/>
              <a:gd name="T42" fmla="*/ 4 w 77"/>
              <a:gd name="T43" fmla="*/ 32 h 77"/>
              <a:gd name="T44" fmla="*/ 16 w 77"/>
              <a:gd name="T45" fmla="*/ 43 h 77"/>
              <a:gd name="T46" fmla="*/ 39 w 77"/>
              <a:gd name="T47" fmla="*/ 62 h 77"/>
              <a:gd name="T48" fmla="*/ 60 w 77"/>
              <a:gd name="T49" fmla="*/ 45 h 77"/>
              <a:gd name="T50" fmla="*/ 61 w 77"/>
              <a:gd name="T51" fmla="*/ 44 h 77"/>
              <a:gd name="T52" fmla="*/ 73 w 77"/>
              <a:gd name="T53" fmla="*/ 33 h 77"/>
              <a:gd name="T54" fmla="*/ 75 w 77"/>
              <a:gd name="T55" fmla="*/ 63 h 77"/>
              <a:gd name="T56" fmla="*/ 55 w 77"/>
              <a:gd name="T57" fmla="*/ 52 h 77"/>
              <a:gd name="T58" fmla="*/ 55 w 77"/>
              <a:gd name="T59" fmla="*/ 54 h 77"/>
              <a:gd name="T60" fmla="*/ 71 w 77"/>
              <a:gd name="T61" fmla="*/ 70 h 77"/>
              <a:gd name="T62" fmla="*/ 72 w 77"/>
              <a:gd name="T63" fmla="*/ 68 h 77"/>
              <a:gd name="T64" fmla="*/ 21 w 77"/>
              <a:gd name="T65" fmla="*/ 53 h 77"/>
              <a:gd name="T66" fmla="*/ 7 w 77"/>
              <a:gd name="T67" fmla="*/ 69 h 77"/>
              <a:gd name="T68" fmla="*/ 8 w 77"/>
              <a:gd name="T69" fmla="*/ 69 h 77"/>
              <a:gd name="T70" fmla="*/ 23 w 77"/>
              <a:gd name="T71" fmla="*/ 53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77" h="77">
                <a:moveTo>
                  <a:pt x="70" y="26"/>
                </a:moveTo>
                <a:cubicBezTo>
                  <a:pt x="39" y="0"/>
                  <a:pt x="39" y="0"/>
                  <a:pt x="39" y="0"/>
                </a:cubicBezTo>
                <a:cubicBezTo>
                  <a:pt x="37" y="0"/>
                  <a:pt x="37" y="0"/>
                  <a:pt x="37" y="0"/>
                </a:cubicBezTo>
                <a:cubicBezTo>
                  <a:pt x="6" y="27"/>
                  <a:pt x="6" y="27"/>
                  <a:pt x="6" y="27"/>
                </a:cubicBezTo>
                <a:cubicBezTo>
                  <a:pt x="5" y="27"/>
                  <a:pt x="4" y="28"/>
                  <a:pt x="3" y="29"/>
                </a:cubicBezTo>
                <a:cubicBezTo>
                  <a:pt x="3" y="29"/>
                  <a:pt x="3" y="29"/>
                  <a:pt x="3" y="29"/>
                </a:cubicBezTo>
                <a:cubicBezTo>
                  <a:pt x="3" y="29"/>
                  <a:pt x="3" y="29"/>
                  <a:pt x="3" y="29"/>
                </a:cubicBezTo>
                <a:cubicBezTo>
                  <a:pt x="1" y="32"/>
                  <a:pt x="0" y="35"/>
                  <a:pt x="0" y="38"/>
                </a:cubicBezTo>
                <a:cubicBezTo>
                  <a:pt x="0" y="63"/>
                  <a:pt x="0" y="63"/>
                  <a:pt x="0" y="63"/>
                </a:cubicBezTo>
                <a:cubicBezTo>
                  <a:pt x="0" y="71"/>
                  <a:pt x="6" y="77"/>
                  <a:pt x="13" y="77"/>
                </a:cubicBezTo>
                <a:cubicBezTo>
                  <a:pt x="64" y="77"/>
                  <a:pt x="64" y="77"/>
                  <a:pt x="64" y="77"/>
                </a:cubicBezTo>
                <a:cubicBezTo>
                  <a:pt x="71" y="77"/>
                  <a:pt x="77" y="71"/>
                  <a:pt x="77" y="63"/>
                </a:cubicBezTo>
                <a:cubicBezTo>
                  <a:pt x="77" y="38"/>
                  <a:pt x="77" y="38"/>
                  <a:pt x="77" y="38"/>
                </a:cubicBezTo>
                <a:cubicBezTo>
                  <a:pt x="77" y="33"/>
                  <a:pt x="74" y="28"/>
                  <a:pt x="70" y="26"/>
                </a:cubicBezTo>
                <a:close/>
                <a:moveTo>
                  <a:pt x="8" y="29"/>
                </a:moveTo>
                <a:cubicBezTo>
                  <a:pt x="11" y="26"/>
                  <a:pt x="11" y="26"/>
                  <a:pt x="11" y="26"/>
                </a:cubicBezTo>
                <a:cubicBezTo>
                  <a:pt x="13" y="25"/>
                  <a:pt x="13" y="25"/>
                  <a:pt x="13" y="25"/>
                </a:cubicBezTo>
                <a:cubicBezTo>
                  <a:pt x="38" y="2"/>
                  <a:pt x="38" y="2"/>
                  <a:pt x="38" y="2"/>
                </a:cubicBezTo>
                <a:cubicBezTo>
                  <a:pt x="64" y="25"/>
                  <a:pt x="64" y="25"/>
                  <a:pt x="64" y="25"/>
                </a:cubicBezTo>
                <a:cubicBezTo>
                  <a:pt x="66" y="26"/>
                  <a:pt x="66" y="26"/>
                  <a:pt x="66" y="26"/>
                </a:cubicBezTo>
                <a:cubicBezTo>
                  <a:pt x="69" y="28"/>
                  <a:pt x="69" y="28"/>
                  <a:pt x="69" y="28"/>
                </a:cubicBezTo>
                <a:cubicBezTo>
                  <a:pt x="72" y="31"/>
                  <a:pt x="72" y="31"/>
                  <a:pt x="72" y="31"/>
                </a:cubicBezTo>
                <a:cubicBezTo>
                  <a:pt x="61" y="40"/>
                  <a:pt x="61" y="40"/>
                  <a:pt x="61" y="40"/>
                </a:cubicBezTo>
                <a:cubicBezTo>
                  <a:pt x="61" y="41"/>
                  <a:pt x="61" y="41"/>
                  <a:pt x="61" y="41"/>
                </a:cubicBezTo>
                <a:cubicBezTo>
                  <a:pt x="61" y="30"/>
                  <a:pt x="61" y="30"/>
                  <a:pt x="61" y="30"/>
                </a:cubicBezTo>
                <a:cubicBezTo>
                  <a:pt x="59" y="29"/>
                  <a:pt x="59" y="29"/>
                  <a:pt x="59" y="29"/>
                </a:cubicBezTo>
                <a:cubicBezTo>
                  <a:pt x="17" y="29"/>
                  <a:pt x="17" y="29"/>
                  <a:pt x="17" y="29"/>
                </a:cubicBezTo>
                <a:cubicBezTo>
                  <a:pt x="17" y="29"/>
                  <a:pt x="17" y="29"/>
                  <a:pt x="17" y="29"/>
                </a:cubicBezTo>
                <a:cubicBezTo>
                  <a:pt x="16" y="30"/>
                  <a:pt x="16" y="30"/>
                  <a:pt x="16" y="30"/>
                </a:cubicBezTo>
                <a:cubicBezTo>
                  <a:pt x="16" y="39"/>
                  <a:pt x="16" y="39"/>
                  <a:pt x="16" y="39"/>
                </a:cubicBezTo>
                <a:cubicBezTo>
                  <a:pt x="6" y="30"/>
                  <a:pt x="6" y="30"/>
                  <a:pt x="6" y="30"/>
                </a:cubicBezTo>
                <a:lnTo>
                  <a:pt x="8" y="29"/>
                </a:lnTo>
                <a:close/>
                <a:moveTo>
                  <a:pt x="58" y="31"/>
                </a:moveTo>
                <a:cubicBezTo>
                  <a:pt x="58" y="43"/>
                  <a:pt x="58" y="43"/>
                  <a:pt x="58" y="43"/>
                </a:cubicBezTo>
                <a:cubicBezTo>
                  <a:pt x="40" y="59"/>
                  <a:pt x="40" y="59"/>
                  <a:pt x="40" y="59"/>
                </a:cubicBezTo>
                <a:cubicBezTo>
                  <a:pt x="19" y="42"/>
                  <a:pt x="19" y="42"/>
                  <a:pt x="19" y="42"/>
                </a:cubicBezTo>
                <a:cubicBezTo>
                  <a:pt x="19" y="31"/>
                  <a:pt x="19" y="31"/>
                  <a:pt x="19" y="31"/>
                </a:cubicBezTo>
                <a:lnTo>
                  <a:pt x="58" y="31"/>
                </a:lnTo>
                <a:close/>
                <a:moveTo>
                  <a:pt x="75" y="63"/>
                </a:moveTo>
                <a:cubicBezTo>
                  <a:pt x="75" y="69"/>
                  <a:pt x="70" y="74"/>
                  <a:pt x="64" y="74"/>
                </a:cubicBezTo>
                <a:cubicBezTo>
                  <a:pt x="13" y="74"/>
                  <a:pt x="13" y="74"/>
                  <a:pt x="13" y="74"/>
                </a:cubicBezTo>
                <a:cubicBezTo>
                  <a:pt x="8" y="74"/>
                  <a:pt x="3" y="69"/>
                  <a:pt x="3" y="63"/>
                </a:cubicBezTo>
                <a:cubicBezTo>
                  <a:pt x="3" y="38"/>
                  <a:pt x="3" y="38"/>
                  <a:pt x="3" y="38"/>
                </a:cubicBezTo>
                <a:cubicBezTo>
                  <a:pt x="3" y="36"/>
                  <a:pt x="3" y="34"/>
                  <a:pt x="4" y="32"/>
                </a:cubicBezTo>
                <a:cubicBezTo>
                  <a:pt x="16" y="43"/>
                  <a:pt x="16" y="43"/>
                  <a:pt x="16" y="43"/>
                </a:cubicBezTo>
                <a:cubicBezTo>
                  <a:pt x="16" y="43"/>
                  <a:pt x="16" y="43"/>
                  <a:pt x="16" y="43"/>
                </a:cubicBezTo>
                <a:cubicBezTo>
                  <a:pt x="16" y="43"/>
                  <a:pt x="16" y="43"/>
                  <a:pt x="16" y="43"/>
                </a:cubicBezTo>
                <a:cubicBezTo>
                  <a:pt x="39" y="62"/>
                  <a:pt x="39" y="62"/>
                  <a:pt x="39" y="62"/>
                </a:cubicBezTo>
                <a:cubicBezTo>
                  <a:pt x="40" y="62"/>
                  <a:pt x="40" y="62"/>
                  <a:pt x="40" y="62"/>
                </a:cubicBezTo>
                <a:cubicBezTo>
                  <a:pt x="60" y="45"/>
                  <a:pt x="60" y="45"/>
                  <a:pt x="60" y="45"/>
                </a:cubicBezTo>
                <a:cubicBezTo>
                  <a:pt x="60" y="45"/>
                  <a:pt x="60" y="45"/>
                  <a:pt x="60" y="45"/>
                </a:cubicBezTo>
                <a:cubicBezTo>
                  <a:pt x="61" y="44"/>
                  <a:pt x="61" y="44"/>
                  <a:pt x="61" y="44"/>
                </a:cubicBezTo>
                <a:cubicBezTo>
                  <a:pt x="61" y="44"/>
                  <a:pt x="61" y="44"/>
                  <a:pt x="61" y="44"/>
                </a:cubicBezTo>
                <a:cubicBezTo>
                  <a:pt x="73" y="33"/>
                  <a:pt x="73" y="33"/>
                  <a:pt x="73" y="33"/>
                </a:cubicBezTo>
                <a:cubicBezTo>
                  <a:pt x="74" y="34"/>
                  <a:pt x="75" y="36"/>
                  <a:pt x="75" y="38"/>
                </a:cubicBezTo>
                <a:lnTo>
                  <a:pt x="75" y="63"/>
                </a:lnTo>
                <a:close/>
                <a:moveTo>
                  <a:pt x="57" y="52"/>
                </a:moveTo>
                <a:cubicBezTo>
                  <a:pt x="57" y="52"/>
                  <a:pt x="56" y="52"/>
                  <a:pt x="55" y="52"/>
                </a:cubicBezTo>
                <a:cubicBezTo>
                  <a:pt x="55" y="53"/>
                  <a:pt x="55" y="54"/>
                  <a:pt x="55" y="54"/>
                </a:cubicBezTo>
                <a:cubicBezTo>
                  <a:pt x="55" y="54"/>
                  <a:pt x="55" y="54"/>
                  <a:pt x="55" y="54"/>
                </a:cubicBezTo>
                <a:cubicBezTo>
                  <a:pt x="60" y="59"/>
                  <a:pt x="65" y="64"/>
                  <a:pt x="70" y="69"/>
                </a:cubicBezTo>
                <a:cubicBezTo>
                  <a:pt x="71" y="70"/>
                  <a:pt x="71" y="70"/>
                  <a:pt x="71" y="70"/>
                </a:cubicBezTo>
                <a:cubicBezTo>
                  <a:pt x="72" y="69"/>
                  <a:pt x="72" y="69"/>
                  <a:pt x="72" y="69"/>
                </a:cubicBezTo>
                <a:cubicBezTo>
                  <a:pt x="73" y="69"/>
                  <a:pt x="73" y="68"/>
                  <a:pt x="72" y="68"/>
                </a:cubicBezTo>
                <a:cubicBezTo>
                  <a:pt x="67" y="63"/>
                  <a:pt x="62" y="57"/>
                  <a:pt x="57" y="52"/>
                </a:cubicBezTo>
                <a:close/>
                <a:moveTo>
                  <a:pt x="21" y="53"/>
                </a:moveTo>
                <a:cubicBezTo>
                  <a:pt x="16" y="58"/>
                  <a:pt x="11" y="62"/>
                  <a:pt x="7" y="67"/>
                </a:cubicBezTo>
                <a:cubicBezTo>
                  <a:pt x="6" y="68"/>
                  <a:pt x="6" y="69"/>
                  <a:pt x="7" y="69"/>
                </a:cubicBezTo>
                <a:cubicBezTo>
                  <a:pt x="7" y="69"/>
                  <a:pt x="7" y="69"/>
                  <a:pt x="7" y="69"/>
                </a:cubicBezTo>
                <a:cubicBezTo>
                  <a:pt x="8" y="69"/>
                  <a:pt x="8" y="69"/>
                  <a:pt x="8" y="69"/>
                </a:cubicBezTo>
                <a:cubicBezTo>
                  <a:pt x="13" y="64"/>
                  <a:pt x="18" y="60"/>
                  <a:pt x="23" y="55"/>
                </a:cubicBezTo>
                <a:cubicBezTo>
                  <a:pt x="23" y="54"/>
                  <a:pt x="23" y="53"/>
                  <a:pt x="23" y="53"/>
                </a:cubicBezTo>
                <a:cubicBezTo>
                  <a:pt x="22" y="52"/>
                  <a:pt x="21" y="52"/>
                  <a:pt x="21" y="5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1" name="Freeform 169"/>
          <p:cNvSpPr>
            <a:spLocks noEditPoints="1"/>
          </p:cNvSpPr>
          <p:nvPr/>
        </p:nvSpPr>
        <p:spPr bwMode="auto">
          <a:xfrm>
            <a:off x="4808961" y="3087092"/>
            <a:ext cx="272884" cy="181923"/>
          </a:xfrm>
          <a:custGeom>
            <a:avLst/>
            <a:gdLst>
              <a:gd name="T0" fmla="*/ 64 w 81"/>
              <a:gd name="T1" fmla="*/ 0 h 54"/>
              <a:gd name="T2" fmla="*/ 62 w 81"/>
              <a:gd name="T3" fmla="*/ 0 h 54"/>
              <a:gd name="T4" fmla="*/ 62 w 81"/>
              <a:gd name="T5" fmla="*/ 4 h 54"/>
              <a:gd name="T6" fmla="*/ 62 w 81"/>
              <a:gd name="T7" fmla="*/ 4 h 54"/>
              <a:gd name="T8" fmla="*/ 56 w 81"/>
              <a:gd name="T9" fmla="*/ 4 h 54"/>
              <a:gd name="T10" fmla="*/ 56 w 81"/>
              <a:gd name="T11" fmla="*/ 4 h 54"/>
              <a:gd name="T12" fmla="*/ 55 w 81"/>
              <a:gd name="T13" fmla="*/ 0 h 54"/>
              <a:gd name="T14" fmla="*/ 26 w 81"/>
              <a:gd name="T15" fmla="*/ 0 h 54"/>
              <a:gd name="T16" fmla="*/ 25 w 81"/>
              <a:gd name="T17" fmla="*/ 4 h 54"/>
              <a:gd name="T18" fmla="*/ 25 w 81"/>
              <a:gd name="T19" fmla="*/ 4 h 54"/>
              <a:gd name="T20" fmla="*/ 19 w 81"/>
              <a:gd name="T21" fmla="*/ 4 h 54"/>
              <a:gd name="T22" fmla="*/ 19 w 81"/>
              <a:gd name="T23" fmla="*/ 4 h 54"/>
              <a:gd name="T24" fmla="*/ 19 w 81"/>
              <a:gd name="T25" fmla="*/ 0 h 54"/>
              <a:gd name="T26" fmla="*/ 17 w 81"/>
              <a:gd name="T27" fmla="*/ 0 h 54"/>
              <a:gd name="T28" fmla="*/ 0 w 81"/>
              <a:gd name="T29" fmla="*/ 17 h 54"/>
              <a:gd name="T30" fmla="*/ 0 w 81"/>
              <a:gd name="T31" fmla="*/ 37 h 54"/>
              <a:gd name="T32" fmla="*/ 17 w 81"/>
              <a:gd name="T33" fmla="*/ 54 h 54"/>
              <a:gd name="T34" fmla="*/ 64 w 81"/>
              <a:gd name="T35" fmla="*/ 54 h 54"/>
              <a:gd name="T36" fmla="*/ 81 w 81"/>
              <a:gd name="T37" fmla="*/ 37 h 54"/>
              <a:gd name="T38" fmla="*/ 81 w 81"/>
              <a:gd name="T39" fmla="*/ 17 h 54"/>
              <a:gd name="T40" fmla="*/ 64 w 81"/>
              <a:gd name="T41" fmla="*/ 0 h 54"/>
              <a:gd name="T42" fmla="*/ 49 w 81"/>
              <a:gd name="T43" fmla="*/ 40 h 54"/>
              <a:gd name="T44" fmla="*/ 32 w 81"/>
              <a:gd name="T45" fmla="*/ 40 h 54"/>
              <a:gd name="T46" fmla="*/ 32 w 81"/>
              <a:gd name="T47" fmla="*/ 38 h 54"/>
              <a:gd name="T48" fmla="*/ 37 w 81"/>
              <a:gd name="T49" fmla="*/ 30 h 54"/>
              <a:gd name="T50" fmla="*/ 36 w 81"/>
              <a:gd name="T51" fmla="*/ 27 h 54"/>
              <a:gd name="T52" fmla="*/ 32 w 81"/>
              <a:gd name="T53" fmla="*/ 27 h 54"/>
              <a:gd name="T54" fmla="*/ 32 w 81"/>
              <a:gd name="T55" fmla="*/ 25 h 54"/>
              <a:gd name="T56" fmla="*/ 36 w 81"/>
              <a:gd name="T57" fmla="*/ 25 h 54"/>
              <a:gd name="T58" fmla="*/ 36 w 81"/>
              <a:gd name="T59" fmla="*/ 20 h 54"/>
              <a:gd name="T60" fmla="*/ 44 w 81"/>
              <a:gd name="T61" fmla="*/ 12 h 54"/>
              <a:gd name="T62" fmla="*/ 48 w 81"/>
              <a:gd name="T63" fmla="*/ 13 h 54"/>
              <a:gd name="T64" fmla="*/ 47 w 81"/>
              <a:gd name="T65" fmla="*/ 16 h 54"/>
              <a:gd name="T66" fmla="*/ 44 w 81"/>
              <a:gd name="T67" fmla="*/ 15 h 54"/>
              <a:gd name="T68" fmla="*/ 39 w 81"/>
              <a:gd name="T69" fmla="*/ 20 h 54"/>
              <a:gd name="T70" fmla="*/ 40 w 81"/>
              <a:gd name="T71" fmla="*/ 25 h 54"/>
              <a:gd name="T72" fmla="*/ 46 w 81"/>
              <a:gd name="T73" fmla="*/ 25 h 54"/>
              <a:gd name="T74" fmla="*/ 46 w 81"/>
              <a:gd name="T75" fmla="*/ 27 h 54"/>
              <a:gd name="T76" fmla="*/ 40 w 81"/>
              <a:gd name="T77" fmla="*/ 27 h 54"/>
              <a:gd name="T78" fmla="*/ 40 w 81"/>
              <a:gd name="T79" fmla="*/ 32 h 54"/>
              <a:gd name="T80" fmla="*/ 37 w 81"/>
              <a:gd name="T81" fmla="*/ 37 h 54"/>
              <a:gd name="T82" fmla="*/ 37 w 81"/>
              <a:gd name="T83" fmla="*/ 37 h 54"/>
              <a:gd name="T84" fmla="*/ 49 w 81"/>
              <a:gd name="T85" fmla="*/ 37 h 54"/>
              <a:gd name="T86" fmla="*/ 49 w 81"/>
              <a:gd name="T87" fmla="*/ 40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81" h="54">
                <a:moveTo>
                  <a:pt x="64" y="0"/>
                </a:moveTo>
                <a:cubicBezTo>
                  <a:pt x="62" y="0"/>
                  <a:pt x="62" y="0"/>
                  <a:pt x="62" y="0"/>
                </a:cubicBezTo>
                <a:cubicBezTo>
                  <a:pt x="62" y="1"/>
                  <a:pt x="62" y="2"/>
                  <a:pt x="62" y="4"/>
                </a:cubicBezTo>
                <a:cubicBezTo>
                  <a:pt x="62" y="4"/>
                  <a:pt x="62" y="4"/>
                  <a:pt x="62" y="4"/>
                </a:cubicBezTo>
                <a:cubicBezTo>
                  <a:pt x="56" y="4"/>
                  <a:pt x="56" y="4"/>
                  <a:pt x="56" y="4"/>
                </a:cubicBezTo>
                <a:cubicBezTo>
                  <a:pt x="56" y="4"/>
                  <a:pt x="56" y="4"/>
                  <a:pt x="56" y="4"/>
                </a:cubicBezTo>
                <a:cubicBezTo>
                  <a:pt x="56" y="2"/>
                  <a:pt x="56" y="1"/>
                  <a:pt x="55" y="0"/>
                </a:cubicBezTo>
                <a:cubicBezTo>
                  <a:pt x="26" y="0"/>
                  <a:pt x="26" y="0"/>
                  <a:pt x="26" y="0"/>
                </a:cubicBezTo>
                <a:cubicBezTo>
                  <a:pt x="26" y="1"/>
                  <a:pt x="25" y="2"/>
                  <a:pt x="25" y="4"/>
                </a:cubicBezTo>
                <a:cubicBezTo>
                  <a:pt x="25" y="4"/>
                  <a:pt x="25" y="4"/>
                  <a:pt x="25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19" y="2"/>
                  <a:pt x="19" y="1"/>
                  <a:pt x="19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8" y="0"/>
                  <a:pt x="0" y="7"/>
                  <a:pt x="0" y="17"/>
                </a:cubicBezTo>
                <a:cubicBezTo>
                  <a:pt x="0" y="37"/>
                  <a:pt x="0" y="37"/>
                  <a:pt x="0" y="37"/>
                </a:cubicBezTo>
                <a:cubicBezTo>
                  <a:pt x="0" y="46"/>
                  <a:pt x="8" y="54"/>
                  <a:pt x="17" y="54"/>
                </a:cubicBezTo>
                <a:cubicBezTo>
                  <a:pt x="64" y="54"/>
                  <a:pt x="64" y="54"/>
                  <a:pt x="64" y="54"/>
                </a:cubicBezTo>
                <a:cubicBezTo>
                  <a:pt x="74" y="54"/>
                  <a:pt x="81" y="46"/>
                  <a:pt x="81" y="37"/>
                </a:cubicBezTo>
                <a:cubicBezTo>
                  <a:pt x="81" y="17"/>
                  <a:pt x="81" y="17"/>
                  <a:pt x="81" y="17"/>
                </a:cubicBezTo>
                <a:cubicBezTo>
                  <a:pt x="81" y="7"/>
                  <a:pt x="74" y="0"/>
                  <a:pt x="64" y="0"/>
                </a:cubicBezTo>
                <a:close/>
                <a:moveTo>
                  <a:pt x="49" y="40"/>
                </a:moveTo>
                <a:cubicBezTo>
                  <a:pt x="32" y="40"/>
                  <a:pt x="32" y="40"/>
                  <a:pt x="32" y="40"/>
                </a:cubicBezTo>
                <a:cubicBezTo>
                  <a:pt x="32" y="38"/>
                  <a:pt x="32" y="38"/>
                  <a:pt x="32" y="38"/>
                </a:cubicBezTo>
                <a:cubicBezTo>
                  <a:pt x="35" y="36"/>
                  <a:pt x="37" y="34"/>
                  <a:pt x="37" y="30"/>
                </a:cubicBezTo>
                <a:cubicBezTo>
                  <a:pt x="37" y="29"/>
                  <a:pt x="37" y="28"/>
                  <a:pt x="36" y="27"/>
                </a:cubicBezTo>
                <a:cubicBezTo>
                  <a:pt x="32" y="27"/>
                  <a:pt x="32" y="27"/>
                  <a:pt x="32" y="27"/>
                </a:cubicBezTo>
                <a:cubicBezTo>
                  <a:pt x="32" y="25"/>
                  <a:pt x="32" y="25"/>
                  <a:pt x="32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3"/>
                  <a:pt x="36" y="22"/>
                  <a:pt x="36" y="20"/>
                </a:cubicBezTo>
                <a:cubicBezTo>
                  <a:pt x="36" y="15"/>
                  <a:pt x="39" y="12"/>
                  <a:pt x="44" y="12"/>
                </a:cubicBezTo>
                <a:cubicBezTo>
                  <a:pt x="46" y="12"/>
                  <a:pt x="47" y="12"/>
                  <a:pt x="48" y="13"/>
                </a:cubicBezTo>
                <a:cubicBezTo>
                  <a:pt x="47" y="16"/>
                  <a:pt x="47" y="16"/>
                  <a:pt x="47" y="16"/>
                </a:cubicBezTo>
                <a:cubicBezTo>
                  <a:pt x="47" y="15"/>
                  <a:pt x="45" y="15"/>
                  <a:pt x="44" y="15"/>
                </a:cubicBezTo>
                <a:cubicBezTo>
                  <a:pt x="40" y="15"/>
                  <a:pt x="39" y="17"/>
                  <a:pt x="39" y="20"/>
                </a:cubicBezTo>
                <a:cubicBezTo>
                  <a:pt x="39" y="22"/>
                  <a:pt x="39" y="23"/>
                  <a:pt x="40" y="25"/>
                </a:cubicBezTo>
                <a:cubicBezTo>
                  <a:pt x="46" y="25"/>
                  <a:pt x="46" y="25"/>
                  <a:pt x="46" y="25"/>
                </a:cubicBezTo>
                <a:cubicBezTo>
                  <a:pt x="46" y="27"/>
                  <a:pt x="46" y="27"/>
                  <a:pt x="46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9"/>
                  <a:pt x="40" y="31"/>
                  <a:pt x="40" y="32"/>
                </a:cubicBezTo>
                <a:cubicBezTo>
                  <a:pt x="39" y="34"/>
                  <a:pt x="38" y="35"/>
                  <a:pt x="37" y="37"/>
                </a:cubicBezTo>
                <a:cubicBezTo>
                  <a:pt x="37" y="37"/>
                  <a:pt x="37" y="37"/>
                  <a:pt x="37" y="37"/>
                </a:cubicBezTo>
                <a:cubicBezTo>
                  <a:pt x="49" y="37"/>
                  <a:pt x="49" y="37"/>
                  <a:pt x="49" y="37"/>
                </a:cubicBezTo>
                <a:lnTo>
                  <a:pt x="49" y="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2" name="Freeform 170"/>
          <p:cNvSpPr>
            <a:spLocks/>
          </p:cNvSpPr>
          <p:nvPr/>
        </p:nvSpPr>
        <p:spPr bwMode="auto">
          <a:xfrm>
            <a:off x="4877182" y="3043033"/>
            <a:ext cx="137864" cy="54008"/>
          </a:xfrm>
          <a:custGeom>
            <a:avLst/>
            <a:gdLst>
              <a:gd name="T0" fmla="*/ 41 w 41"/>
              <a:gd name="T1" fmla="*/ 13 h 16"/>
              <a:gd name="T2" fmla="*/ 30 w 41"/>
              <a:gd name="T3" fmla="*/ 0 h 16"/>
              <a:gd name="T4" fmla="*/ 11 w 41"/>
              <a:gd name="T5" fmla="*/ 0 h 16"/>
              <a:gd name="T6" fmla="*/ 0 w 41"/>
              <a:gd name="T7" fmla="*/ 13 h 16"/>
              <a:gd name="T8" fmla="*/ 0 w 41"/>
              <a:gd name="T9" fmla="*/ 16 h 16"/>
              <a:gd name="T10" fmla="*/ 4 w 41"/>
              <a:gd name="T11" fmla="*/ 16 h 16"/>
              <a:gd name="T12" fmla="*/ 5 w 41"/>
              <a:gd name="T13" fmla="*/ 13 h 16"/>
              <a:gd name="T14" fmla="*/ 14 w 41"/>
              <a:gd name="T15" fmla="*/ 3 h 16"/>
              <a:gd name="T16" fmla="*/ 27 w 41"/>
              <a:gd name="T17" fmla="*/ 3 h 16"/>
              <a:gd name="T18" fmla="*/ 36 w 41"/>
              <a:gd name="T19" fmla="*/ 13 h 16"/>
              <a:gd name="T20" fmla="*/ 37 w 41"/>
              <a:gd name="T21" fmla="*/ 16 h 16"/>
              <a:gd name="T22" fmla="*/ 41 w 41"/>
              <a:gd name="T23" fmla="*/ 16 h 16"/>
              <a:gd name="T24" fmla="*/ 41 w 41"/>
              <a:gd name="T25" fmla="*/ 13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1" h="16">
                <a:moveTo>
                  <a:pt x="41" y="13"/>
                </a:moveTo>
                <a:cubicBezTo>
                  <a:pt x="39" y="5"/>
                  <a:pt x="35" y="0"/>
                  <a:pt x="30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6" y="0"/>
                  <a:pt x="2" y="5"/>
                  <a:pt x="0" y="13"/>
                </a:cubicBezTo>
                <a:cubicBezTo>
                  <a:pt x="0" y="14"/>
                  <a:pt x="0" y="15"/>
                  <a:pt x="0" y="16"/>
                </a:cubicBezTo>
                <a:cubicBezTo>
                  <a:pt x="4" y="16"/>
                  <a:pt x="4" y="16"/>
                  <a:pt x="4" y="16"/>
                </a:cubicBezTo>
                <a:cubicBezTo>
                  <a:pt x="4" y="15"/>
                  <a:pt x="5" y="14"/>
                  <a:pt x="5" y="13"/>
                </a:cubicBezTo>
                <a:cubicBezTo>
                  <a:pt x="6" y="7"/>
                  <a:pt x="10" y="3"/>
                  <a:pt x="14" y="3"/>
                </a:cubicBezTo>
                <a:cubicBezTo>
                  <a:pt x="27" y="3"/>
                  <a:pt x="27" y="3"/>
                  <a:pt x="27" y="3"/>
                </a:cubicBezTo>
                <a:cubicBezTo>
                  <a:pt x="32" y="3"/>
                  <a:pt x="35" y="7"/>
                  <a:pt x="36" y="13"/>
                </a:cubicBezTo>
                <a:cubicBezTo>
                  <a:pt x="37" y="14"/>
                  <a:pt x="37" y="15"/>
                  <a:pt x="37" y="16"/>
                </a:cubicBezTo>
                <a:cubicBezTo>
                  <a:pt x="41" y="16"/>
                  <a:pt x="41" y="16"/>
                  <a:pt x="41" y="16"/>
                </a:cubicBezTo>
                <a:cubicBezTo>
                  <a:pt x="41" y="15"/>
                  <a:pt x="41" y="14"/>
                  <a:pt x="41" y="1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3" name="Freeform 171"/>
          <p:cNvSpPr>
            <a:spLocks noEditPoints="1"/>
          </p:cNvSpPr>
          <p:nvPr/>
        </p:nvSpPr>
        <p:spPr bwMode="auto">
          <a:xfrm>
            <a:off x="4409583" y="3060088"/>
            <a:ext cx="281412" cy="187608"/>
          </a:xfrm>
          <a:custGeom>
            <a:avLst/>
            <a:gdLst>
              <a:gd name="T0" fmla="*/ 6 w 84"/>
              <a:gd name="T1" fmla="*/ 56 h 56"/>
              <a:gd name="T2" fmla="*/ 0 w 84"/>
              <a:gd name="T3" fmla="*/ 50 h 56"/>
              <a:gd name="T4" fmla="*/ 0 w 84"/>
              <a:gd name="T5" fmla="*/ 7 h 56"/>
              <a:gd name="T6" fmla="*/ 6 w 84"/>
              <a:gd name="T7" fmla="*/ 0 h 56"/>
              <a:gd name="T8" fmla="*/ 77 w 84"/>
              <a:gd name="T9" fmla="*/ 0 h 56"/>
              <a:gd name="T10" fmla="*/ 84 w 84"/>
              <a:gd name="T11" fmla="*/ 7 h 56"/>
              <a:gd name="T12" fmla="*/ 84 w 84"/>
              <a:gd name="T13" fmla="*/ 50 h 56"/>
              <a:gd name="T14" fmla="*/ 77 w 84"/>
              <a:gd name="T15" fmla="*/ 56 h 56"/>
              <a:gd name="T16" fmla="*/ 6 w 84"/>
              <a:gd name="T17" fmla="*/ 56 h 56"/>
              <a:gd name="T18" fmla="*/ 2 w 84"/>
              <a:gd name="T19" fmla="*/ 7 h 56"/>
              <a:gd name="T20" fmla="*/ 2 w 84"/>
              <a:gd name="T21" fmla="*/ 50 h 56"/>
              <a:gd name="T22" fmla="*/ 6 w 84"/>
              <a:gd name="T23" fmla="*/ 54 h 56"/>
              <a:gd name="T24" fmla="*/ 77 w 84"/>
              <a:gd name="T25" fmla="*/ 54 h 56"/>
              <a:gd name="T26" fmla="*/ 82 w 84"/>
              <a:gd name="T27" fmla="*/ 50 h 56"/>
              <a:gd name="T28" fmla="*/ 82 w 84"/>
              <a:gd name="T29" fmla="*/ 7 h 56"/>
              <a:gd name="T30" fmla="*/ 77 w 84"/>
              <a:gd name="T31" fmla="*/ 2 h 56"/>
              <a:gd name="T32" fmla="*/ 6 w 84"/>
              <a:gd name="T33" fmla="*/ 2 h 56"/>
              <a:gd name="T34" fmla="*/ 2 w 84"/>
              <a:gd name="T35" fmla="*/ 7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84" h="56">
                <a:moveTo>
                  <a:pt x="6" y="56"/>
                </a:moveTo>
                <a:cubicBezTo>
                  <a:pt x="2" y="56"/>
                  <a:pt x="0" y="53"/>
                  <a:pt x="0" y="50"/>
                </a:cubicBezTo>
                <a:cubicBezTo>
                  <a:pt x="0" y="7"/>
                  <a:pt x="0" y="7"/>
                  <a:pt x="0" y="7"/>
                </a:cubicBezTo>
                <a:cubicBezTo>
                  <a:pt x="0" y="3"/>
                  <a:pt x="2" y="0"/>
                  <a:pt x="6" y="0"/>
                </a:cubicBezTo>
                <a:cubicBezTo>
                  <a:pt x="77" y="0"/>
                  <a:pt x="77" y="0"/>
                  <a:pt x="77" y="0"/>
                </a:cubicBezTo>
                <a:cubicBezTo>
                  <a:pt x="81" y="0"/>
                  <a:pt x="84" y="3"/>
                  <a:pt x="84" y="7"/>
                </a:cubicBezTo>
                <a:cubicBezTo>
                  <a:pt x="84" y="50"/>
                  <a:pt x="84" y="50"/>
                  <a:pt x="84" y="50"/>
                </a:cubicBezTo>
                <a:cubicBezTo>
                  <a:pt x="84" y="53"/>
                  <a:pt x="81" y="56"/>
                  <a:pt x="77" y="56"/>
                </a:cubicBezTo>
                <a:lnTo>
                  <a:pt x="6" y="56"/>
                </a:lnTo>
                <a:close/>
                <a:moveTo>
                  <a:pt x="2" y="7"/>
                </a:moveTo>
                <a:cubicBezTo>
                  <a:pt x="2" y="50"/>
                  <a:pt x="2" y="50"/>
                  <a:pt x="2" y="50"/>
                </a:cubicBezTo>
                <a:cubicBezTo>
                  <a:pt x="2" y="52"/>
                  <a:pt x="4" y="54"/>
                  <a:pt x="6" y="54"/>
                </a:cubicBezTo>
                <a:cubicBezTo>
                  <a:pt x="77" y="54"/>
                  <a:pt x="77" y="54"/>
                  <a:pt x="77" y="54"/>
                </a:cubicBezTo>
                <a:cubicBezTo>
                  <a:pt x="80" y="54"/>
                  <a:pt x="82" y="52"/>
                  <a:pt x="82" y="50"/>
                </a:cubicBezTo>
                <a:cubicBezTo>
                  <a:pt x="82" y="7"/>
                  <a:pt x="82" y="7"/>
                  <a:pt x="82" y="7"/>
                </a:cubicBezTo>
                <a:cubicBezTo>
                  <a:pt x="82" y="4"/>
                  <a:pt x="80" y="2"/>
                  <a:pt x="77" y="2"/>
                </a:cubicBezTo>
                <a:cubicBezTo>
                  <a:pt x="6" y="2"/>
                  <a:pt x="6" y="2"/>
                  <a:pt x="6" y="2"/>
                </a:cubicBezTo>
                <a:cubicBezTo>
                  <a:pt x="4" y="2"/>
                  <a:pt x="2" y="4"/>
                  <a:pt x="2" y="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4" name="Freeform 172"/>
          <p:cNvSpPr>
            <a:spLocks/>
          </p:cNvSpPr>
          <p:nvPr/>
        </p:nvSpPr>
        <p:spPr bwMode="auto">
          <a:xfrm>
            <a:off x="4422375" y="3146785"/>
            <a:ext cx="90961" cy="63958"/>
          </a:xfrm>
          <a:custGeom>
            <a:avLst/>
            <a:gdLst>
              <a:gd name="T0" fmla="*/ 22 w 27"/>
              <a:gd name="T1" fmla="*/ 0 h 19"/>
              <a:gd name="T2" fmla="*/ 20 w 27"/>
              <a:gd name="T3" fmla="*/ 6 h 19"/>
              <a:gd name="T4" fmla="*/ 14 w 27"/>
              <a:gd name="T5" fmla="*/ 19 h 19"/>
              <a:gd name="T6" fmla="*/ 8 w 27"/>
              <a:gd name="T7" fmla="*/ 6 h 19"/>
              <a:gd name="T8" fmla="*/ 6 w 27"/>
              <a:gd name="T9" fmla="*/ 0 h 19"/>
              <a:gd name="T10" fmla="*/ 0 w 27"/>
              <a:gd name="T11" fmla="*/ 11 h 19"/>
              <a:gd name="T12" fmla="*/ 0 w 27"/>
              <a:gd name="T13" fmla="*/ 14 h 19"/>
              <a:gd name="T14" fmla="*/ 14 w 27"/>
              <a:gd name="T15" fmla="*/ 19 h 19"/>
              <a:gd name="T16" fmla="*/ 27 w 27"/>
              <a:gd name="T17" fmla="*/ 14 h 19"/>
              <a:gd name="T18" fmla="*/ 27 w 27"/>
              <a:gd name="T19" fmla="*/ 11 h 19"/>
              <a:gd name="T20" fmla="*/ 22 w 27"/>
              <a:gd name="T21" fmla="*/ 0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7" h="19">
                <a:moveTo>
                  <a:pt x="22" y="0"/>
                </a:moveTo>
                <a:cubicBezTo>
                  <a:pt x="20" y="6"/>
                  <a:pt x="20" y="6"/>
                  <a:pt x="20" y="6"/>
                </a:cubicBezTo>
                <a:cubicBezTo>
                  <a:pt x="14" y="19"/>
                  <a:pt x="14" y="19"/>
                  <a:pt x="14" y="19"/>
                </a:cubicBezTo>
                <a:cubicBezTo>
                  <a:pt x="8" y="6"/>
                  <a:pt x="8" y="6"/>
                  <a:pt x="8" y="6"/>
                </a:cubicBezTo>
                <a:cubicBezTo>
                  <a:pt x="6" y="0"/>
                  <a:pt x="6" y="0"/>
                  <a:pt x="6" y="0"/>
                </a:cubicBezTo>
                <a:cubicBezTo>
                  <a:pt x="2" y="3"/>
                  <a:pt x="0" y="6"/>
                  <a:pt x="0" y="11"/>
                </a:cubicBezTo>
                <a:cubicBezTo>
                  <a:pt x="0" y="14"/>
                  <a:pt x="0" y="14"/>
                  <a:pt x="0" y="14"/>
                </a:cubicBezTo>
                <a:cubicBezTo>
                  <a:pt x="4" y="17"/>
                  <a:pt x="9" y="19"/>
                  <a:pt x="14" y="19"/>
                </a:cubicBezTo>
                <a:cubicBezTo>
                  <a:pt x="19" y="19"/>
                  <a:pt x="24" y="17"/>
                  <a:pt x="27" y="14"/>
                </a:cubicBezTo>
                <a:cubicBezTo>
                  <a:pt x="27" y="11"/>
                  <a:pt x="27" y="11"/>
                  <a:pt x="27" y="11"/>
                </a:cubicBezTo>
                <a:cubicBezTo>
                  <a:pt x="27" y="7"/>
                  <a:pt x="25" y="3"/>
                  <a:pt x="2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5" name="Freeform 173"/>
          <p:cNvSpPr>
            <a:spLocks/>
          </p:cNvSpPr>
          <p:nvPr/>
        </p:nvSpPr>
        <p:spPr bwMode="auto">
          <a:xfrm>
            <a:off x="4462171" y="3163840"/>
            <a:ext cx="14213" cy="34111"/>
          </a:xfrm>
          <a:custGeom>
            <a:avLst/>
            <a:gdLst>
              <a:gd name="T0" fmla="*/ 2 w 4"/>
              <a:gd name="T1" fmla="*/ 0 h 10"/>
              <a:gd name="T2" fmla="*/ 0 w 4"/>
              <a:gd name="T3" fmla="*/ 0 h 10"/>
              <a:gd name="T4" fmla="*/ 0 w 4"/>
              <a:gd name="T5" fmla="*/ 8 h 10"/>
              <a:gd name="T6" fmla="*/ 2 w 4"/>
              <a:gd name="T7" fmla="*/ 10 h 10"/>
              <a:gd name="T8" fmla="*/ 4 w 4"/>
              <a:gd name="T9" fmla="*/ 8 h 10"/>
              <a:gd name="T10" fmla="*/ 3 w 4"/>
              <a:gd name="T11" fmla="*/ 0 h 10"/>
              <a:gd name="T12" fmla="*/ 2 w 4"/>
              <a:gd name="T13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" h="10">
                <a:moveTo>
                  <a:pt x="2" y="0"/>
                </a:moveTo>
                <a:cubicBezTo>
                  <a:pt x="1" y="0"/>
                  <a:pt x="1" y="0"/>
                  <a:pt x="0" y="0"/>
                </a:cubicBezTo>
                <a:cubicBezTo>
                  <a:pt x="0" y="8"/>
                  <a:pt x="0" y="8"/>
                  <a:pt x="0" y="8"/>
                </a:cubicBezTo>
                <a:cubicBezTo>
                  <a:pt x="2" y="10"/>
                  <a:pt x="2" y="10"/>
                  <a:pt x="2" y="10"/>
                </a:cubicBezTo>
                <a:cubicBezTo>
                  <a:pt x="4" y="8"/>
                  <a:pt x="4" y="8"/>
                  <a:pt x="4" y="8"/>
                </a:cubicBezTo>
                <a:cubicBezTo>
                  <a:pt x="3" y="0"/>
                  <a:pt x="3" y="0"/>
                  <a:pt x="3" y="0"/>
                </a:cubicBezTo>
                <a:cubicBezTo>
                  <a:pt x="3" y="0"/>
                  <a:pt x="2" y="0"/>
                  <a:pt x="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6" name="Freeform 174"/>
          <p:cNvSpPr>
            <a:spLocks/>
          </p:cNvSpPr>
          <p:nvPr/>
        </p:nvSpPr>
        <p:spPr bwMode="auto">
          <a:xfrm>
            <a:off x="4439430" y="3089934"/>
            <a:ext cx="56851" cy="66800"/>
          </a:xfrm>
          <a:custGeom>
            <a:avLst/>
            <a:gdLst>
              <a:gd name="T0" fmla="*/ 17 w 17"/>
              <a:gd name="T1" fmla="*/ 13 h 20"/>
              <a:gd name="T2" fmla="*/ 9 w 17"/>
              <a:gd name="T3" fmla="*/ 20 h 20"/>
              <a:gd name="T4" fmla="*/ 0 w 17"/>
              <a:gd name="T5" fmla="*/ 13 h 20"/>
              <a:gd name="T6" fmla="*/ 0 w 17"/>
              <a:gd name="T7" fmla="*/ 8 h 20"/>
              <a:gd name="T8" fmla="*/ 9 w 17"/>
              <a:gd name="T9" fmla="*/ 0 h 20"/>
              <a:gd name="T10" fmla="*/ 17 w 17"/>
              <a:gd name="T11" fmla="*/ 8 h 20"/>
              <a:gd name="T12" fmla="*/ 17 w 17"/>
              <a:gd name="T13" fmla="*/ 13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" h="20">
                <a:moveTo>
                  <a:pt x="17" y="13"/>
                </a:moveTo>
                <a:cubicBezTo>
                  <a:pt x="17" y="17"/>
                  <a:pt x="13" y="20"/>
                  <a:pt x="9" y="20"/>
                </a:cubicBezTo>
                <a:cubicBezTo>
                  <a:pt x="4" y="20"/>
                  <a:pt x="0" y="17"/>
                  <a:pt x="0" y="13"/>
                </a:cubicBezTo>
                <a:cubicBezTo>
                  <a:pt x="0" y="8"/>
                  <a:pt x="0" y="8"/>
                  <a:pt x="0" y="8"/>
                </a:cubicBezTo>
                <a:cubicBezTo>
                  <a:pt x="0" y="4"/>
                  <a:pt x="4" y="0"/>
                  <a:pt x="9" y="0"/>
                </a:cubicBezTo>
                <a:cubicBezTo>
                  <a:pt x="13" y="0"/>
                  <a:pt x="17" y="4"/>
                  <a:pt x="17" y="8"/>
                </a:cubicBezTo>
                <a:lnTo>
                  <a:pt x="17" y="1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7" name="Rectangle 175"/>
          <p:cNvSpPr>
            <a:spLocks noChangeArrowheads="1"/>
          </p:cNvSpPr>
          <p:nvPr/>
        </p:nvSpPr>
        <p:spPr bwMode="auto">
          <a:xfrm>
            <a:off x="4547447" y="3116939"/>
            <a:ext cx="106596" cy="17055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8" name="Rectangle 176"/>
          <p:cNvSpPr>
            <a:spLocks noChangeArrowheads="1"/>
          </p:cNvSpPr>
          <p:nvPr/>
        </p:nvSpPr>
        <p:spPr bwMode="auto">
          <a:xfrm>
            <a:off x="4547447" y="3151049"/>
            <a:ext cx="106596" cy="17055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9" name="Freeform 177"/>
          <p:cNvSpPr>
            <a:spLocks noEditPoints="1"/>
          </p:cNvSpPr>
          <p:nvPr/>
        </p:nvSpPr>
        <p:spPr bwMode="auto">
          <a:xfrm>
            <a:off x="1498819" y="3043033"/>
            <a:ext cx="272884" cy="225983"/>
          </a:xfrm>
          <a:custGeom>
            <a:avLst/>
            <a:gdLst>
              <a:gd name="T0" fmla="*/ 39 w 81"/>
              <a:gd name="T1" fmla="*/ 35 h 67"/>
              <a:gd name="T2" fmla="*/ 37 w 81"/>
              <a:gd name="T3" fmla="*/ 28 h 67"/>
              <a:gd name="T4" fmla="*/ 41 w 81"/>
              <a:gd name="T5" fmla="*/ 43 h 67"/>
              <a:gd name="T6" fmla="*/ 44 w 81"/>
              <a:gd name="T7" fmla="*/ 51 h 67"/>
              <a:gd name="T8" fmla="*/ 44 w 81"/>
              <a:gd name="T9" fmla="*/ 46 h 67"/>
              <a:gd name="T10" fmla="*/ 64 w 81"/>
              <a:gd name="T11" fmla="*/ 13 h 67"/>
              <a:gd name="T12" fmla="*/ 62 w 81"/>
              <a:gd name="T13" fmla="*/ 17 h 67"/>
              <a:gd name="T14" fmla="*/ 56 w 81"/>
              <a:gd name="T15" fmla="*/ 17 h 67"/>
              <a:gd name="T16" fmla="*/ 55 w 81"/>
              <a:gd name="T17" fmla="*/ 13 h 67"/>
              <a:gd name="T18" fmla="*/ 25 w 81"/>
              <a:gd name="T19" fmla="*/ 17 h 67"/>
              <a:gd name="T20" fmla="*/ 19 w 81"/>
              <a:gd name="T21" fmla="*/ 17 h 67"/>
              <a:gd name="T22" fmla="*/ 19 w 81"/>
              <a:gd name="T23" fmla="*/ 13 h 67"/>
              <a:gd name="T24" fmla="*/ 0 w 81"/>
              <a:gd name="T25" fmla="*/ 30 h 67"/>
              <a:gd name="T26" fmla="*/ 17 w 81"/>
              <a:gd name="T27" fmla="*/ 67 h 67"/>
              <a:gd name="T28" fmla="*/ 81 w 81"/>
              <a:gd name="T29" fmla="*/ 50 h 67"/>
              <a:gd name="T30" fmla="*/ 64 w 81"/>
              <a:gd name="T31" fmla="*/ 13 h 67"/>
              <a:gd name="T32" fmla="*/ 41 w 81"/>
              <a:gd name="T33" fmla="*/ 54 h 67"/>
              <a:gd name="T34" fmla="*/ 39 w 81"/>
              <a:gd name="T35" fmla="*/ 57 h 67"/>
              <a:gd name="T36" fmla="*/ 32 w 81"/>
              <a:gd name="T37" fmla="*/ 51 h 67"/>
              <a:gd name="T38" fmla="*/ 33 w 81"/>
              <a:gd name="T39" fmla="*/ 45 h 67"/>
              <a:gd name="T40" fmla="*/ 39 w 81"/>
              <a:gd name="T41" fmla="*/ 42 h 67"/>
              <a:gd name="T42" fmla="*/ 32 w 81"/>
              <a:gd name="T43" fmla="*/ 33 h 67"/>
              <a:gd name="T44" fmla="*/ 39 w 81"/>
              <a:gd name="T45" fmla="*/ 25 h 67"/>
              <a:gd name="T46" fmla="*/ 41 w 81"/>
              <a:gd name="T47" fmla="*/ 23 h 67"/>
              <a:gd name="T48" fmla="*/ 48 w 81"/>
              <a:gd name="T49" fmla="*/ 28 h 67"/>
              <a:gd name="T50" fmla="*/ 46 w 81"/>
              <a:gd name="T51" fmla="*/ 34 h 67"/>
              <a:gd name="T52" fmla="*/ 41 w 81"/>
              <a:gd name="T53" fmla="*/ 27 h 67"/>
              <a:gd name="T54" fmla="*/ 48 w 81"/>
              <a:gd name="T55" fmla="*/ 42 h 67"/>
              <a:gd name="T56" fmla="*/ 47 w 81"/>
              <a:gd name="T57" fmla="*/ 52 h 67"/>
              <a:gd name="T58" fmla="*/ 34 w 81"/>
              <a:gd name="T59" fmla="*/ 3 h 67"/>
              <a:gd name="T60" fmla="*/ 56 w 81"/>
              <a:gd name="T61" fmla="*/ 13 h 67"/>
              <a:gd name="T62" fmla="*/ 61 w 81"/>
              <a:gd name="T63" fmla="*/ 16 h 67"/>
              <a:gd name="T64" fmla="*/ 50 w 81"/>
              <a:gd name="T65" fmla="*/ 0 h 67"/>
              <a:gd name="T66" fmla="*/ 20 w 81"/>
              <a:gd name="T67" fmla="*/ 13 h 67"/>
              <a:gd name="T68" fmla="*/ 24 w 81"/>
              <a:gd name="T69" fmla="*/ 16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81" h="67">
                <a:moveTo>
                  <a:pt x="35" y="30"/>
                </a:moveTo>
                <a:cubicBezTo>
                  <a:pt x="35" y="32"/>
                  <a:pt x="37" y="33"/>
                  <a:pt x="39" y="35"/>
                </a:cubicBezTo>
                <a:cubicBezTo>
                  <a:pt x="39" y="27"/>
                  <a:pt x="39" y="27"/>
                  <a:pt x="39" y="27"/>
                </a:cubicBezTo>
                <a:cubicBezTo>
                  <a:pt x="38" y="27"/>
                  <a:pt x="37" y="27"/>
                  <a:pt x="37" y="28"/>
                </a:cubicBezTo>
                <a:cubicBezTo>
                  <a:pt x="36" y="29"/>
                  <a:pt x="35" y="29"/>
                  <a:pt x="35" y="30"/>
                </a:cubicBezTo>
                <a:close/>
                <a:moveTo>
                  <a:pt x="41" y="43"/>
                </a:moveTo>
                <a:cubicBezTo>
                  <a:pt x="41" y="52"/>
                  <a:pt x="41" y="52"/>
                  <a:pt x="41" y="52"/>
                </a:cubicBezTo>
                <a:cubicBezTo>
                  <a:pt x="42" y="52"/>
                  <a:pt x="43" y="52"/>
                  <a:pt x="44" y="51"/>
                </a:cubicBezTo>
                <a:cubicBezTo>
                  <a:pt x="45" y="50"/>
                  <a:pt x="45" y="49"/>
                  <a:pt x="45" y="48"/>
                </a:cubicBezTo>
                <a:cubicBezTo>
                  <a:pt x="45" y="47"/>
                  <a:pt x="45" y="47"/>
                  <a:pt x="44" y="46"/>
                </a:cubicBezTo>
                <a:cubicBezTo>
                  <a:pt x="44" y="45"/>
                  <a:pt x="43" y="44"/>
                  <a:pt x="41" y="43"/>
                </a:cubicBezTo>
                <a:close/>
                <a:moveTo>
                  <a:pt x="64" y="13"/>
                </a:moveTo>
                <a:cubicBezTo>
                  <a:pt x="62" y="13"/>
                  <a:pt x="62" y="13"/>
                  <a:pt x="62" y="13"/>
                </a:cubicBezTo>
                <a:cubicBezTo>
                  <a:pt x="62" y="14"/>
                  <a:pt x="62" y="15"/>
                  <a:pt x="62" y="17"/>
                </a:cubicBezTo>
                <a:cubicBezTo>
                  <a:pt x="62" y="17"/>
                  <a:pt x="62" y="17"/>
                  <a:pt x="62" y="17"/>
                </a:cubicBezTo>
                <a:cubicBezTo>
                  <a:pt x="56" y="17"/>
                  <a:pt x="56" y="17"/>
                  <a:pt x="56" y="17"/>
                </a:cubicBezTo>
                <a:cubicBezTo>
                  <a:pt x="56" y="17"/>
                  <a:pt x="56" y="17"/>
                  <a:pt x="56" y="17"/>
                </a:cubicBezTo>
                <a:cubicBezTo>
                  <a:pt x="56" y="15"/>
                  <a:pt x="56" y="14"/>
                  <a:pt x="55" y="13"/>
                </a:cubicBezTo>
                <a:cubicBezTo>
                  <a:pt x="26" y="13"/>
                  <a:pt x="26" y="13"/>
                  <a:pt x="26" y="13"/>
                </a:cubicBezTo>
                <a:cubicBezTo>
                  <a:pt x="25" y="14"/>
                  <a:pt x="25" y="15"/>
                  <a:pt x="25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19" y="17"/>
                  <a:pt x="19" y="17"/>
                  <a:pt x="19" y="17"/>
                </a:cubicBezTo>
                <a:cubicBezTo>
                  <a:pt x="19" y="17"/>
                  <a:pt x="19" y="17"/>
                  <a:pt x="19" y="17"/>
                </a:cubicBezTo>
                <a:cubicBezTo>
                  <a:pt x="19" y="15"/>
                  <a:pt x="19" y="14"/>
                  <a:pt x="19" y="13"/>
                </a:cubicBezTo>
                <a:cubicBezTo>
                  <a:pt x="17" y="13"/>
                  <a:pt x="17" y="13"/>
                  <a:pt x="17" y="13"/>
                </a:cubicBezTo>
                <a:cubicBezTo>
                  <a:pt x="8" y="13"/>
                  <a:pt x="0" y="20"/>
                  <a:pt x="0" y="30"/>
                </a:cubicBezTo>
                <a:cubicBezTo>
                  <a:pt x="0" y="50"/>
                  <a:pt x="0" y="50"/>
                  <a:pt x="0" y="50"/>
                </a:cubicBezTo>
                <a:cubicBezTo>
                  <a:pt x="0" y="59"/>
                  <a:pt x="8" y="67"/>
                  <a:pt x="17" y="67"/>
                </a:cubicBezTo>
                <a:cubicBezTo>
                  <a:pt x="64" y="67"/>
                  <a:pt x="64" y="67"/>
                  <a:pt x="64" y="67"/>
                </a:cubicBezTo>
                <a:cubicBezTo>
                  <a:pt x="73" y="67"/>
                  <a:pt x="81" y="59"/>
                  <a:pt x="81" y="50"/>
                </a:cubicBezTo>
                <a:cubicBezTo>
                  <a:pt x="81" y="30"/>
                  <a:pt x="81" y="30"/>
                  <a:pt x="81" y="30"/>
                </a:cubicBezTo>
                <a:cubicBezTo>
                  <a:pt x="81" y="20"/>
                  <a:pt x="73" y="13"/>
                  <a:pt x="64" y="13"/>
                </a:cubicBezTo>
                <a:close/>
                <a:moveTo>
                  <a:pt x="47" y="52"/>
                </a:moveTo>
                <a:cubicBezTo>
                  <a:pt x="45" y="53"/>
                  <a:pt x="43" y="54"/>
                  <a:pt x="41" y="54"/>
                </a:cubicBezTo>
                <a:cubicBezTo>
                  <a:pt x="41" y="57"/>
                  <a:pt x="41" y="57"/>
                  <a:pt x="41" y="57"/>
                </a:cubicBezTo>
                <a:cubicBezTo>
                  <a:pt x="39" y="57"/>
                  <a:pt x="39" y="57"/>
                  <a:pt x="39" y="57"/>
                </a:cubicBezTo>
                <a:cubicBezTo>
                  <a:pt x="39" y="54"/>
                  <a:pt x="39" y="54"/>
                  <a:pt x="39" y="54"/>
                </a:cubicBezTo>
                <a:cubicBezTo>
                  <a:pt x="36" y="54"/>
                  <a:pt x="34" y="53"/>
                  <a:pt x="32" y="51"/>
                </a:cubicBezTo>
                <a:cubicBezTo>
                  <a:pt x="33" y="45"/>
                  <a:pt x="33" y="45"/>
                  <a:pt x="33" y="45"/>
                </a:cubicBezTo>
                <a:cubicBezTo>
                  <a:pt x="33" y="45"/>
                  <a:pt x="33" y="45"/>
                  <a:pt x="33" y="45"/>
                </a:cubicBezTo>
                <a:cubicBezTo>
                  <a:pt x="34" y="50"/>
                  <a:pt x="36" y="52"/>
                  <a:pt x="39" y="52"/>
                </a:cubicBezTo>
                <a:cubicBezTo>
                  <a:pt x="39" y="42"/>
                  <a:pt x="39" y="42"/>
                  <a:pt x="39" y="42"/>
                </a:cubicBezTo>
                <a:cubicBezTo>
                  <a:pt x="36" y="40"/>
                  <a:pt x="34" y="38"/>
                  <a:pt x="33" y="37"/>
                </a:cubicBezTo>
                <a:cubicBezTo>
                  <a:pt x="32" y="36"/>
                  <a:pt x="32" y="34"/>
                  <a:pt x="32" y="33"/>
                </a:cubicBezTo>
                <a:cubicBezTo>
                  <a:pt x="32" y="31"/>
                  <a:pt x="33" y="29"/>
                  <a:pt x="34" y="28"/>
                </a:cubicBezTo>
                <a:cubicBezTo>
                  <a:pt x="36" y="26"/>
                  <a:pt x="37" y="26"/>
                  <a:pt x="39" y="25"/>
                </a:cubicBezTo>
                <a:cubicBezTo>
                  <a:pt x="39" y="23"/>
                  <a:pt x="39" y="23"/>
                  <a:pt x="39" y="23"/>
                </a:cubicBezTo>
                <a:cubicBezTo>
                  <a:pt x="41" y="23"/>
                  <a:pt x="41" y="23"/>
                  <a:pt x="41" y="23"/>
                </a:cubicBezTo>
                <a:cubicBezTo>
                  <a:pt x="41" y="25"/>
                  <a:pt x="41" y="25"/>
                  <a:pt x="41" y="25"/>
                </a:cubicBezTo>
                <a:cubicBezTo>
                  <a:pt x="44" y="26"/>
                  <a:pt x="46" y="26"/>
                  <a:pt x="48" y="28"/>
                </a:cubicBezTo>
                <a:cubicBezTo>
                  <a:pt x="47" y="34"/>
                  <a:pt x="47" y="34"/>
                  <a:pt x="47" y="34"/>
                </a:cubicBezTo>
                <a:cubicBezTo>
                  <a:pt x="46" y="34"/>
                  <a:pt x="46" y="34"/>
                  <a:pt x="46" y="34"/>
                </a:cubicBezTo>
                <a:cubicBezTo>
                  <a:pt x="46" y="31"/>
                  <a:pt x="46" y="30"/>
                  <a:pt x="45" y="29"/>
                </a:cubicBezTo>
                <a:cubicBezTo>
                  <a:pt x="44" y="27"/>
                  <a:pt x="42" y="27"/>
                  <a:pt x="41" y="27"/>
                </a:cubicBezTo>
                <a:cubicBezTo>
                  <a:pt x="41" y="36"/>
                  <a:pt x="41" y="36"/>
                  <a:pt x="41" y="36"/>
                </a:cubicBezTo>
                <a:cubicBezTo>
                  <a:pt x="44" y="38"/>
                  <a:pt x="47" y="40"/>
                  <a:pt x="48" y="42"/>
                </a:cubicBezTo>
                <a:cubicBezTo>
                  <a:pt x="49" y="43"/>
                  <a:pt x="49" y="45"/>
                  <a:pt x="49" y="47"/>
                </a:cubicBezTo>
                <a:cubicBezTo>
                  <a:pt x="49" y="49"/>
                  <a:pt x="49" y="50"/>
                  <a:pt x="47" y="52"/>
                </a:cubicBezTo>
                <a:close/>
                <a:moveTo>
                  <a:pt x="25" y="13"/>
                </a:moveTo>
                <a:cubicBezTo>
                  <a:pt x="26" y="7"/>
                  <a:pt x="29" y="3"/>
                  <a:pt x="34" y="3"/>
                </a:cubicBezTo>
                <a:cubicBezTo>
                  <a:pt x="47" y="3"/>
                  <a:pt x="47" y="3"/>
                  <a:pt x="47" y="3"/>
                </a:cubicBezTo>
                <a:cubicBezTo>
                  <a:pt x="52" y="3"/>
                  <a:pt x="55" y="7"/>
                  <a:pt x="56" y="13"/>
                </a:cubicBezTo>
                <a:cubicBezTo>
                  <a:pt x="57" y="14"/>
                  <a:pt x="57" y="15"/>
                  <a:pt x="57" y="16"/>
                </a:cubicBezTo>
                <a:cubicBezTo>
                  <a:pt x="61" y="16"/>
                  <a:pt x="61" y="16"/>
                  <a:pt x="61" y="16"/>
                </a:cubicBezTo>
                <a:cubicBezTo>
                  <a:pt x="61" y="15"/>
                  <a:pt x="61" y="14"/>
                  <a:pt x="61" y="13"/>
                </a:cubicBezTo>
                <a:cubicBezTo>
                  <a:pt x="59" y="5"/>
                  <a:pt x="55" y="0"/>
                  <a:pt x="50" y="0"/>
                </a:cubicBezTo>
                <a:cubicBezTo>
                  <a:pt x="31" y="0"/>
                  <a:pt x="31" y="0"/>
                  <a:pt x="31" y="0"/>
                </a:cubicBezTo>
                <a:cubicBezTo>
                  <a:pt x="26" y="0"/>
                  <a:pt x="22" y="5"/>
                  <a:pt x="20" y="13"/>
                </a:cubicBezTo>
                <a:cubicBezTo>
                  <a:pt x="20" y="14"/>
                  <a:pt x="20" y="15"/>
                  <a:pt x="20" y="16"/>
                </a:cubicBezTo>
                <a:cubicBezTo>
                  <a:pt x="24" y="16"/>
                  <a:pt x="24" y="16"/>
                  <a:pt x="24" y="16"/>
                </a:cubicBezTo>
                <a:cubicBezTo>
                  <a:pt x="24" y="15"/>
                  <a:pt x="24" y="14"/>
                  <a:pt x="25" y="1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0" name="Freeform 178"/>
          <p:cNvSpPr>
            <a:spLocks noEditPoints="1"/>
          </p:cNvSpPr>
          <p:nvPr/>
        </p:nvSpPr>
        <p:spPr bwMode="auto">
          <a:xfrm>
            <a:off x="5243870" y="3087092"/>
            <a:ext cx="271463" cy="181923"/>
          </a:xfrm>
          <a:custGeom>
            <a:avLst/>
            <a:gdLst>
              <a:gd name="T0" fmla="*/ 64 w 81"/>
              <a:gd name="T1" fmla="*/ 0 h 54"/>
              <a:gd name="T2" fmla="*/ 62 w 81"/>
              <a:gd name="T3" fmla="*/ 0 h 54"/>
              <a:gd name="T4" fmla="*/ 62 w 81"/>
              <a:gd name="T5" fmla="*/ 4 h 54"/>
              <a:gd name="T6" fmla="*/ 62 w 81"/>
              <a:gd name="T7" fmla="*/ 4 h 54"/>
              <a:gd name="T8" fmla="*/ 56 w 81"/>
              <a:gd name="T9" fmla="*/ 4 h 54"/>
              <a:gd name="T10" fmla="*/ 56 w 81"/>
              <a:gd name="T11" fmla="*/ 4 h 54"/>
              <a:gd name="T12" fmla="*/ 56 w 81"/>
              <a:gd name="T13" fmla="*/ 0 h 54"/>
              <a:gd name="T14" fmla="*/ 26 w 81"/>
              <a:gd name="T15" fmla="*/ 0 h 54"/>
              <a:gd name="T16" fmla="*/ 25 w 81"/>
              <a:gd name="T17" fmla="*/ 4 h 54"/>
              <a:gd name="T18" fmla="*/ 25 w 81"/>
              <a:gd name="T19" fmla="*/ 4 h 54"/>
              <a:gd name="T20" fmla="*/ 19 w 81"/>
              <a:gd name="T21" fmla="*/ 4 h 54"/>
              <a:gd name="T22" fmla="*/ 19 w 81"/>
              <a:gd name="T23" fmla="*/ 4 h 54"/>
              <a:gd name="T24" fmla="*/ 20 w 81"/>
              <a:gd name="T25" fmla="*/ 0 h 54"/>
              <a:gd name="T26" fmla="*/ 17 w 81"/>
              <a:gd name="T27" fmla="*/ 0 h 54"/>
              <a:gd name="T28" fmla="*/ 0 w 81"/>
              <a:gd name="T29" fmla="*/ 17 h 54"/>
              <a:gd name="T30" fmla="*/ 0 w 81"/>
              <a:gd name="T31" fmla="*/ 37 h 54"/>
              <a:gd name="T32" fmla="*/ 17 w 81"/>
              <a:gd name="T33" fmla="*/ 54 h 54"/>
              <a:gd name="T34" fmla="*/ 64 w 81"/>
              <a:gd name="T35" fmla="*/ 54 h 54"/>
              <a:gd name="T36" fmla="*/ 81 w 81"/>
              <a:gd name="T37" fmla="*/ 37 h 54"/>
              <a:gd name="T38" fmla="*/ 81 w 81"/>
              <a:gd name="T39" fmla="*/ 17 h 54"/>
              <a:gd name="T40" fmla="*/ 64 w 81"/>
              <a:gd name="T41" fmla="*/ 0 h 54"/>
              <a:gd name="T42" fmla="*/ 45 w 81"/>
              <a:gd name="T43" fmla="*/ 38 h 54"/>
              <a:gd name="T44" fmla="*/ 36 w 81"/>
              <a:gd name="T45" fmla="*/ 35 h 54"/>
              <a:gd name="T46" fmla="*/ 33 w 81"/>
              <a:gd name="T47" fmla="*/ 29 h 54"/>
              <a:gd name="T48" fmla="*/ 30 w 81"/>
              <a:gd name="T49" fmla="*/ 29 h 54"/>
              <a:gd name="T50" fmla="*/ 30 w 81"/>
              <a:gd name="T51" fmla="*/ 27 h 54"/>
              <a:gd name="T52" fmla="*/ 33 w 81"/>
              <a:gd name="T53" fmla="*/ 27 h 54"/>
              <a:gd name="T54" fmla="*/ 33 w 81"/>
              <a:gd name="T55" fmla="*/ 25 h 54"/>
              <a:gd name="T56" fmla="*/ 33 w 81"/>
              <a:gd name="T57" fmla="*/ 24 h 54"/>
              <a:gd name="T58" fmla="*/ 30 w 81"/>
              <a:gd name="T59" fmla="*/ 24 h 54"/>
              <a:gd name="T60" fmla="*/ 30 w 81"/>
              <a:gd name="T61" fmla="*/ 21 h 54"/>
              <a:gd name="T62" fmla="*/ 33 w 81"/>
              <a:gd name="T63" fmla="*/ 21 h 54"/>
              <a:gd name="T64" fmla="*/ 36 w 81"/>
              <a:gd name="T65" fmla="*/ 16 h 54"/>
              <a:gd name="T66" fmla="*/ 46 w 81"/>
              <a:gd name="T67" fmla="*/ 12 h 54"/>
              <a:gd name="T68" fmla="*/ 51 w 81"/>
              <a:gd name="T69" fmla="*/ 13 h 54"/>
              <a:gd name="T70" fmla="*/ 51 w 81"/>
              <a:gd name="T71" fmla="*/ 16 h 54"/>
              <a:gd name="T72" fmla="*/ 45 w 81"/>
              <a:gd name="T73" fmla="*/ 15 h 54"/>
              <a:gd name="T74" fmla="*/ 39 w 81"/>
              <a:gd name="T75" fmla="*/ 18 h 54"/>
              <a:gd name="T76" fmla="*/ 37 w 81"/>
              <a:gd name="T77" fmla="*/ 21 h 54"/>
              <a:gd name="T78" fmla="*/ 50 w 81"/>
              <a:gd name="T79" fmla="*/ 21 h 54"/>
              <a:gd name="T80" fmla="*/ 50 w 81"/>
              <a:gd name="T81" fmla="*/ 24 h 54"/>
              <a:gd name="T82" fmla="*/ 37 w 81"/>
              <a:gd name="T83" fmla="*/ 24 h 54"/>
              <a:gd name="T84" fmla="*/ 37 w 81"/>
              <a:gd name="T85" fmla="*/ 25 h 54"/>
              <a:gd name="T86" fmla="*/ 37 w 81"/>
              <a:gd name="T87" fmla="*/ 27 h 54"/>
              <a:gd name="T88" fmla="*/ 50 w 81"/>
              <a:gd name="T89" fmla="*/ 27 h 54"/>
              <a:gd name="T90" fmla="*/ 50 w 81"/>
              <a:gd name="T91" fmla="*/ 29 h 54"/>
              <a:gd name="T92" fmla="*/ 37 w 81"/>
              <a:gd name="T93" fmla="*/ 29 h 54"/>
              <a:gd name="T94" fmla="*/ 39 w 81"/>
              <a:gd name="T95" fmla="*/ 32 h 54"/>
              <a:gd name="T96" fmla="*/ 45 w 81"/>
              <a:gd name="T97" fmla="*/ 35 h 54"/>
              <a:gd name="T98" fmla="*/ 51 w 81"/>
              <a:gd name="T99" fmla="*/ 34 h 54"/>
              <a:gd name="T100" fmla="*/ 52 w 81"/>
              <a:gd name="T101" fmla="*/ 37 h 54"/>
              <a:gd name="T102" fmla="*/ 45 w 81"/>
              <a:gd name="T103" fmla="*/ 38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81" h="54">
                <a:moveTo>
                  <a:pt x="64" y="0"/>
                </a:moveTo>
                <a:cubicBezTo>
                  <a:pt x="62" y="0"/>
                  <a:pt x="62" y="0"/>
                  <a:pt x="62" y="0"/>
                </a:cubicBezTo>
                <a:cubicBezTo>
                  <a:pt x="62" y="1"/>
                  <a:pt x="62" y="2"/>
                  <a:pt x="62" y="4"/>
                </a:cubicBezTo>
                <a:cubicBezTo>
                  <a:pt x="62" y="4"/>
                  <a:pt x="62" y="4"/>
                  <a:pt x="62" y="4"/>
                </a:cubicBezTo>
                <a:cubicBezTo>
                  <a:pt x="56" y="4"/>
                  <a:pt x="56" y="4"/>
                  <a:pt x="56" y="4"/>
                </a:cubicBezTo>
                <a:cubicBezTo>
                  <a:pt x="56" y="4"/>
                  <a:pt x="56" y="4"/>
                  <a:pt x="56" y="4"/>
                </a:cubicBezTo>
                <a:cubicBezTo>
                  <a:pt x="56" y="2"/>
                  <a:pt x="56" y="1"/>
                  <a:pt x="56" y="0"/>
                </a:cubicBezTo>
                <a:cubicBezTo>
                  <a:pt x="26" y="0"/>
                  <a:pt x="26" y="0"/>
                  <a:pt x="26" y="0"/>
                </a:cubicBezTo>
                <a:cubicBezTo>
                  <a:pt x="26" y="1"/>
                  <a:pt x="26" y="2"/>
                  <a:pt x="25" y="4"/>
                </a:cubicBezTo>
                <a:cubicBezTo>
                  <a:pt x="25" y="4"/>
                  <a:pt x="25" y="4"/>
                  <a:pt x="25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19" y="2"/>
                  <a:pt x="19" y="1"/>
                  <a:pt x="20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8" y="0"/>
                  <a:pt x="0" y="7"/>
                  <a:pt x="0" y="17"/>
                </a:cubicBezTo>
                <a:cubicBezTo>
                  <a:pt x="0" y="37"/>
                  <a:pt x="0" y="37"/>
                  <a:pt x="0" y="37"/>
                </a:cubicBezTo>
                <a:cubicBezTo>
                  <a:pt x="0" y="46"/>
                  <a:pt x="8" y="54"/>
                  <a:pt x="17" y="54"/>
                </a:cubicBezTo>
                <a:cubicBezTo>
                  <a:pt x="64" y="54"/>
                  <a:pt x="64" y="54"/>
                  <a:pt x="64" y="54"/>
                </a:cubicBezTo>
                <a:cubicBezTo>
                  <a:pt x="74" y="54"/>
                  <a:pt x="81" y="46"/>
                  <a:pt x="81" y="37"/>
                </a:cubicBezTo>
                <a:cubicBezTo>
                  <a:pt x="81" y="17"/>
                  <a:pt x="81" y="17"/>
                  <a:pt x="81" y="17"/>
                </a:cubicBezTo>
                <a:cubicBezTo>
                  <a:pt x="81" y="7"/>
                  <a:pt x="74" y="0"/>
                  <a:pt x="64" y="0"/>
                </a:cubicBezTo>
                <a:close/>
                <a:moveTo>
                  <a:pt x="45" y="38"/>
                </a:moveTo>
                <a:cubicBezTo>
                  <a:pt x="42" y="38"/>
                  <a:pt x="38" y="37"/>
                  <a:pt x="36" y="35"/>
                </a:cubicBezTo>
                <a:cubicBezTo>
                  <a:pt x="35" y="33"/>
                  <a:pt x="34" y="31"/>
                  <a:pt x="33" y="29"/>
                </a:cubicBezTo>
                <a:cubicBezTo>
                  <a:pt x="30" y="29"/>
                  <a:pt x="30" y="29"/>
                  <a:pt x="30" y="29"/>
                </a:cubicBezTo>
                <a:cubicBezTo>
                  <a:pt x="30" y="27"/>
                  <a:pt x="30" y="27"/>
                  <a:pt x="30" y="27"/>
                </a:cubicBezTo>
                <a:cubicBezTo>
                  <a:pt x="33" y="27"/>
                  <a:pt x="33" y="27"/>
                  <a:pt x="33" y="27"/>
                </a:cubicBezTo>
                <a:cubicBezTo>
                  <a:pt x="33" y="26"/>
                  <a:pt x="33" y="26"/>
                  <a:pt x="33" y="25"/>
                </a:cubicBezTo>
                <a:cubicBezTo>
                  <a:pt x="33" y="25"/>
                  <a:pt x="33" y="24"/>
                  <a:pt x="33" y="24"/>
                </a:cubicBezTo>
                <a:cubicBezTo>
                  <a:pt x="30" y="24"/>
                  <a:pt x="30" y="24"/>
                  <a:pt x="30" y="24"/>
                </a:cubicBezTo>
                <a:cubicBezTo>
                  <a:pt x="30" y="21"/>
                  <a:pt x="30" y="21"/>
                  <a:pt x="30" y="21"/>
                </a:cubicBezTo>
                <a:cubicBezTo>
                  <a:pt x="33" y="21"/>
                  <a:pt x="33" y="21"/>
                  <a:pt x="33" y="21"/>
                </a:cubicBezTo>
                <a:cubicBezTo>
                  <a:pt x="34" y="19"/>
                  <a:pt x="35" y="17"/>
                  <a:pt x="36" y="16"/>
                </a:cubicBezTo>
                <a:cubicBezTo>
                  <a:pt x="39" y="13"/>
                  <a:pt x="42" y="12"/>
                  <a:pt x="46" y="12"/>
                </a:cubicBezTo>
                <a:cubicBezTo>
                  <a:pt x="48" y="12"/>
                  <a:pt x="50" y="13"/>
                  <a:pt x="51" y="13"/>
                </a:cubicBezTo>
                <a:cubicBezTo>
                  <a:pt x="51" y="16"/>
                  <a:pt x="51" y="16"/>
                  <a:pt x="51" y="16"/>
                </a:cubicBezTo>
                <a:cubicBezTo>
                  <a:pt x="49" y="16"/>
                  <a:pt x="48" y="15"/>
                  <a:pt x="45" y="15"/>
                </a:cubicBezTo>
                <a:cubicBezTo>
                  <a:pt x="43" y="15"/>
                  <a:pt x="41" y="16"/>
                  <a:pt x="39" y="18"/>
                </a:cubicBezTo>
                <a:cubicBezTo>
                  <a:pt x="38" y="19"/>
                  <a:pt x="38" y="20"/>
                  <a:pt x="37" y="21"/>
                </a:cubicBezTo>
                <a:cubicBezTo>
                  <a:pt x="50" y="21"/>
                  <a:pt x="50" y="21"/>
                  <a:pt x="50" y="21"/>
                </a:cubicBezTo>
                <a:cubicBezTo>
                  <a:pt x="50" y="24"/>
                  <a:pt x="50" y="24"/>
                  <a:pt x="50" y="24"/>
                </a:cubicBezTo>
                <a:cubicBezTo>
                  <a:pt x="37" y="24"/>
                  <a:pt x="37" y="24"/>
                  <a:pt x="37" y="24"/>
                </a:cubicBezTo>
                <a:cubicBezTo>
                  <a:pt x="37" y="24"/>
                  <a:pt x="37" y="25"/>
                  <a:pt x="37" y="25"/>
                </a:cubicBezTo>
                <a:cubicBezTo>
                  <a:pt x="37" y="26"/>
                  <a:pt x="37" y="26"/>
                  <a:pt x="37" y="27"/>
                </a:cubicBezTo>
                <a:cubicBezTo>
                  <a:pt x="50" y="27"/>
                  <a:pt x="50" y="27"/>
                  <a:pt x="50" y="27"/>
                </a:cubicBezTo>
                <a:cubicBezTo>
                  <a:pt x="50" y="29"/>
                  <a:pt x="50" y="29"/>
                  <a:pt x="50" y="29"/>
                </a:cubicBezTo>
                <a:cubicBezTo>
                  <a:pt x="37" y="29"/>
                  <a:pt x="37" y="29"/>
                  <a:pt x="37" y="29"/>
                </a:cubicBezTo>
                <a:cubicBezTo>
                  <a:pt x="38" y="30"/>
                  <a:pt x="38" y="32"/>
                  <a:pt x="39" y="32"/>
                </a:cubicBezTo>
                <a:cubicBezTo>
                  <a:pt x="41" y="34"/>
                  <a:pt x="43" y="35"/>
                  <a:pt x="45" y="35"/>
                </a:cubicBezTo>
                <a:cubicBezTo>
                  <a:pt x="48" y="35"/>
                  <a:pt x="50" y="34"/>
                  <a:pt x="51" y="34"/>
                </a:cubicBezTo>
                <a:cubicBezTo>
                  <a:pt x="52" y="37"/>
                  <a:pt x="52" y="37"/>
                  <a:pt x="52" y="37"/>
                </a:cubicBezTo>
                <a:cubicBezTo>
                  <a:pt x="50" y="37"/>
                  <a:pt x="48" y="38"/>
                  <a:pt x="45" y="3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1" name="Freeform 179"/>
          <p:cNvSpPr>
            <a:spLocks/>
          </p:cNvSpPr>
          <p:nvPr/>
        </p:nvSpPr>
        <p:spPr bwMode="auto">
          <a:xfrm>
            <a:off x="5310669" y="3043033"/>
            <a:ext cx="137864" cy="54008"/>
          </a:xfrm>
          <a:custGeom>
            <a:avLst/>
            <a:gdLst>
              <a:gd name="T0" fmla="*/ 41 w 41"/>
              <a:gd name="T1" fmla="*/ 13 h 16"/>
              <a:gd name="T2" fmla="*/ 30 w 41"/>
              <a:gd name="T3" fmla="*/ 0 h 16"/>
              <a:gd name="T4" fmla="*/ 12 w 41"/>
              <a:gd name="T5" fmla="*/ 0 h 16"/>
              <a:gd name="T6" fmla="*/ 1 w 41"/>
              <a:gd name="T7" fmla="*/ 13 h 16"/>
              <a:gd name="T8" fmla="*/ 0 w 41"/>
              <a:gd name="T9" fmla="*/ 16 h 16"/>
              <a:gd name="T10" fmla="*/ 4 w 41"/>
              <a:gd name="T11" fmla="*/ 16 h 16"/>
              <a:gd name="T12" fmla="*/ 5 w 41"/>
              <a:gd name="T13" fmla="*/ 13 h 16"/>
              <a:gd name="T14" fmla="*/ 14 w 41"/>
              <a:gd name="T15" fmla="*/ 3 h 16"/>
              <a:gd name="T16" fmla="*/ 28 w 41"/>
              <a:gd name="T17" fmla="*/ 3 h 16"/>
              <a:gd name="T18" fmla="*/ 37 w 41"/>
              <a:gd name="T19" fmla="*/ 13 h 16"/>
              <a:gd name="T20" fmla="*/ 37 w 41"/>
              <a:gd name="T21" fmla="*/ 16 h 16"/>
              <a:gd name="T22" fmla="*/ 41 w 41"/>
              <a:gd name="T23" fmla="*/ 16 h 16"/>
              <a:gd name="T24" fmla="*/ 41 w 41"/>
              <a:gd name="T25" fmla="*/ 13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1" h="16">
                <a:moveTo>
                  <a:pt x="41" y="13"/>
                </a:moveTo>
                <a:cubicBezTo>
                  <a:pt x="39" y="5"/>
                  <a:pt x="35" y="0"/>
                  <a:pt x="30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7" y="0"/>
                  <a:pt x="2" y="5"/>
                  <a:pt x="1" y="13"/>
                </a:cubicBezTo>
                <a:cubicBezTo>
                  <a:pt x="0" y="14"/>
                  <a:pt x="0" y="15"/>
                  <a:pt x="0" y="16"/>
                </a:cubicBezTo>
                <a:cubicBezTo>
                  <a:pt x="4" y="16"/>
                  <a:pt x="4" y="16"/>
                  <a:pt x="4" y="16"/>
                </a:cubicBezTo>
                <a:cubicBezTo>
                  <a:pt x="5" y="15"/>
                  <a:pt x="5" y="14"/>
                  <a:pt x="5" y="13"/>
                </a:cubicBezTo>
                <a:cubicBezTo>
                  <a:pt x="6" y="7"/>
                  <a:pt x="10" y="3"/>
                  <a:pt x="14" y="3"/>
                </a:cubicBezTo>
                <a:cubicBezTo>
                  <a:pt x="28" y="3"/>
                  <a:pt x="28" y="3"/>
                  <a:pt x="28" y="3"/>
                </a:cubicBezTo>
                <a:cubicBezTo>
                  <a:pt x="32" y="3"/>
                  <a:pt x="35" y="7"/>
                  <a:pt x="37" y="13"/>
                </a:cubicBezTo>
                <a:cubicBezTo>
                  <a:pt x="37" y="14"/>
                  <a:pt x="37" y="15"/>
                  <a:pt x="37" y="16"/>
                </a:cubicBezTo>
                <a:cubicBezTo>
                  <a:pt x="41" y="16"/>
                  <a:pt x="41" y="16"/>
                  <a:pt x="41" y="16"/>
                </a:cubicBezTo>
                <a:cubicBezTo>
                  <a:pt x="41" y="15"/>
                  <a:pt x="41" y="14"/>
                  <a:pt x="41" y="1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2" name="Freeform 180"/>
          <p:cNvSpPr>
            <a:spLocks noEditPoints="1"/>
          </p:cNvSpPr>
          <p:nvPr/>
        </p:nvSpPr>
        <p:spPr bwMode="auto">
          <a:xfrm>
            <a:off x="1939413" y="3023135"/>
            <a:ext cx="198978" cy="261514"/>
          </a:xfrm>
          <a:custGeom>
            <a:avLst/>
            <a:gdLst>
              <a:gd name="T0" fmla="*/ 57 w 59"/>
              <a:gd name="T1" fmla="*/ 38 h 78"/>
              <a:gd name="T2" fmla="*/ 37 w 59"/>
              <a:gd name="T3" fmla="*/ 12 h 78"/>
              <a:gd name="T4" fmla="*/ 36 w 59"/>
              <a:gd name="T5" fmla="*/ 10 h 78"/>
              <a:gd name="T6" fmla="*/ 38 w 59"/>
              <a:gd name="T7" fmla="*/ 7 h 78"/>
              <a:gd name="T8" fmla="*/ 41 w 59"/>
              <a:gd name="T9" fmla="*/ 3 h 78"/>
              <a:gd name="T10" fmla="*/ 41 w 59"/>
              <a:gd name="T11" fmla="*/ 2 h 78"/>
              <a:gd name="T12" fmla="*/ 40 w 59"/>
              <a:gd name="T13" fmla="*/ 1 h 78"/>
              <a:gd name="T14" fmla="*/ 36 w 59"/>
              <a:gd name="T15" fmla="*/ 2 h 78"/>
              <a:gd name="T16" fmla="*/ 18 w 59"/>
              <a:gd name="T17" fmla="*/ 2 h 78"/>
              <a:gd name="T18" fmla="*/ 19 w 59"/>
              <a:gd name="T19" fmla="*/ 5 h 78"/>
              <a:gd name="T20" fmla="*/ 22 w 59"/>
              <a:gd name="T21" fmla="*/ 11 h 78"/>
              <a:gd name="T22" fmla="*/ 22 w 59"/>
              <a:gd name="T23" fmla="*/ 13 h 78"/>
              <a:gd name="T24" fmla="*/ 0 w 59"/>
              <a:gd name="T25" fmla="*/ 59 h 78"/>
              <a:gd name="T26" fmla="*/ 29 w 59"/>
              <a:gd name="T27" fmla="*/ 78 h 78"/>
              <a:gd name="T28" fmla="*/ 56 w 59"/>
              <a:gd name="T29" fmla="*/ 70 h 78"/>
              <a:gd name="T30" fmla="*/ 59 w 59"/>
              <a:gd name="T31" fmla="*/ 59 h 78"/>
              <a:gd name="T32" fmla="*/ 20 w 59"/>
              <a:gd name="T33" fmla="*/ 4 h 78"/>
              <a:gd name="T34" fmla="*/ 20 w 59"/>
              <a:gd name="T35" fmla="*/ 3 h 78"/>
              <a:gd name="T36" fmla="*/ 36 w 59"/>
              <a:gd name="T37" fmla="*/ 4 h 78"/>
              <a:gd name="T38" fmla="*/ 37 w 59"/>
              <a:gd name="T39" fmla="*/ 6 h 78"/>
              <a:gd name="T40" fmla="*/ 24 w 59"/>
              <a:gd name="T41" fmla="*/ 8 h 78"/>
              <a:gd name="T42" fmla="*/ 36 w 59"/>
              <a:gd name="T43" fmla="*/ 11 h 78"/>
              <a:gd name="T44" fmla="*/ 36 w 59"/>
              <a:gd name="T45" fmla="*/ 12 h 78"/>
              <a:gd name="T46" fmla="*/ 25 w 59"/>
              <a:gd name="T47" fmla="*/ 13 h 78"/>
              <a:gd name="T48" fmla="*/ 23 w 59"/>
              <a:gd name="T49" fmla="*/ 12 h 78"/>
              <a:gd name="T50" fmla="*/ 23 w 59"/>
              <a:gd name="T51" fmla="*/ 11 h 78"/>
              <a:gd name="T52" fmla="*/ 26 w 59"/>
              <a:gd name="T53" fmla="*/ 11 h 78"/>
              <a:gd name="T54" fmla="*/ 35 w 59"/>
              <a:gd name="T55" fmla="*/ 11 h 78"/>
              <a:gd name="T56" fmla="*/ 55 w 59"/>
              <a:gd name="T57" fmla="*/ 70 h 78"/>
              <a:gd name="T58" fmla="*/ 4 w 59"/>
              <a:gd name="T59" fmla="*/ 70 h 78"/>
              <a:gd name="T60" fmla="*/ 4 w 59"/>
              <a:gd name="T61" fmla="*/ 38 h 78"/>
              <a:gd name="T62" fmla="*/ 4 w 59"/>
              <a:gd name="T63" fmla="*/ 38 h 78"/>
              <a:gd name="T64" fmla="*/ 36 w 59"/>
              <a:gd name="T65" fmla="*/ 15 h 78"/>
              <a:gd name="T66" fmla="*/ 55 w 59"/>
              <a:gd name="T67" fmla="*/ 38 h 78"/>
              <a:gd name="T68" fmla="*/ 56 w 59"/>
              <a:gd name="T69" fmla="*/ 45 h 78"/>
              <a:gd name="T70" fmla="*/ 55 w 59"/>
              <a:gd name="T71" fmla="*/ 70 h 78"/>
              <a:gd name="T72" fmla="*/ 30 w 59"/>
              <a:gd name="T73" fmla="*/ 30 h 78"/>
              <a:gd name="T74" fmla="*/ 36 w 59"/>
              <a:gd name="T75" fmla="*/ 38 h 78"/>
              <a:gd name="T76" fmla="*/ 38 w 59"/>
              <a:gd name="T77" fmla="*/ 38 h 78"/>
              <a:gd name="T78" fmla="*/ 39 w 59"/>
              <a:gd name="T79" fmla="*/ 30 h 78"/>
              <a:gd name="T80" fmla="*/ 30 w 59"/>
              <a:gd name="T81" fmla="*/ 24 h 78"/>
              <a:gd name="T82" fmla="*/ 28 w 59"/>
              <a:gd name="T83" fmla="*/ 25 h 78"/>
              <a:gd name="T84" fmla="*/ 21 w 59"/>
              <a:gd name="T85" fmla="*/ 30 h 78"/>
              <a:gd name="T86" fmla="*/ 20 w 59"/>
              <a:gd name="T87" fmla="*/ 42 h 78"/>
              <a:gd name="T88" fmla="*/ 28 w 59"/>
              <a:gd name="T89" fmla="*/ 60 h 78"/>
              <a:gd name="T90" fmla="*/ 21 w 59"/>
              <a:gd name="T91" fmla="*/ 51 h 78"/>
              <a:gd name="T92" fmla="*/ 18 w 59"/>
              <a:gd name="T93" fmla="*/ 59 h 78"/>
              <a:gd name="T94" fmla="*/ 28 w 59"/>
              <a:gd name="T95" fmla="*/ 63 h 78"/>
              <a:gd name="T96" fmla="*/ 30 w 59"/>
              <a:gd name="T97" fmla="*/ 66 h 78"/>
              <a:gd name="T98" fmla="*/ 38 w 59"/>
              <a:gd name="T99" fmla="*/ 60 h 78"/>
              <a:gd name="T100" fmla="*/ 39 w 59"/>
              <a:gd name="T101" fmla="*/ 47 h 78"/>
              <a:gd name="T102" fmla="*/ 28 w 59"/>
              <a:gd name="T103" fmla="*/ 39 h 78"/>
              <a:gd name="T104" fmla="*/ 25 w 59"/>
              <a:gd name="T105" fmla="*/ 31 h 78"/>
              <a:gd name="T106" fmla="*/ 28 w 59"/>
              <a:gd name="T107" fmla="*/ 39 h 78"/>
              <a:gd name="T108" fmla="*/ 30 w 59"/>
              <a:gd name="T109" fmla="*/ 60 h 78"/>
              <a:gd name="T110" fmla="*/ 34 w 59"/>
              <a:gd name="T111" fmla="*/ 53 h 78"/>
              <a:gd name="T112" fmla="*/ 34 w 59"/>
              <a:gd name="T113" fmla="*/ 59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59" h="78">
                <a:moveTo>
                  <a:pt x="59" y="59"/>
                </a:moveTo>
                <a:cubicBezTo>
                  <a:pt x="59" y="50"/>
                  <a:pt x="57" y="39"/>
                  <a:pt x="57" y="38"/>
                </a:cubicBezTo>
                <a:cubicBezTo>
                  <a:pt x="57" y="27"/>
                  <a:pt x="48" y="18"/>
                  <a:pt x="37" y="13"/>
                </a:cubicBezTo>
                <a:cubicBezTo>
                  <a:pt x="37" y="12"/>
                  <a:pt x="37" y="12"/>
                  <a:pt x="37" y="12"/>
                </a:cubicBezTo>
                <a:cubicBezTo>
                  <a:pt x="37" y="11"/>
                  <a:pt x="37" y="11"/>
                  <a:pt x="37" y="11"/>
                </a:cubicBezTo>
                <a:cubicBezTo>
                  <a:pt x="37" y="10"/>
                  <a:pt x="36" y="10"/>
                  <a:pt x="36" y="10"/>
                </a:cubicBezTo>
                <a:cubicBezTo>
                  <a:pt x="36" y="10"/>
                  <a:pt x="36" y="10"/>
                  <a:pt x="36" y="10"/>
                </a:cubicBezTo>
                <a:cubicBezTo>
                  <a:pt x="36" y="9"/>
                  <a:pt x="37" y="8"/>
                  <a:pt x="38" y="7"/>
                </a:cubicBezTo>
                <a:cubicBezTo>
                  <a:pt x="39" y="6"/>
                  <a:pt x="40" y="5"/>
                  <a:pt x="40" y="4"/>
                </a:cubicBezTo>
                <a:cubicBezTo>
                  <a:pt x="41" y="3"/>
                  <a:pt x="41" y="3"/>
                  <a:pt x="41" y="3"/>
                </a:cubicBezTo>
                <a:cubicBezTo>
                  <a:pt x="41" y="3"/>
                  <a:pt x="41" y="3"/>
                  <a:pt x="41" y="3"/>
                </a:cubicBezTo>
                <a:cubicBezTo>
                  <a:pt x="41" y="3"/>
                  <a:pt x="41" y="3"/>
                  <a:pt x="41" y="2"/>
                </a:cubicBezTo>
                <a:cubicBezTo>
                  <a:pt x="41" y="2"/>
                  <a:pt x="41" y="2"/>
                  <a:pt x="41" y="2"/>
                </a:cubicBezTo>
                <a:cubicBezTo>
                  <a:pt x="40" y="1"/>
                  <a:pt x="40" y="1"/>
                  <a:pt x="40" y="1"/>
                </a:cubicBezTo>
                <a:cubicBezTo>
                  <a:pt x="40" y="1"/>
                  <a:pt x="40" y="1"/>
                  <a:pt x="39" y="2"/>
                </a:cubicBezTo>
                <a:cubicBezTo>
                  <a:pt x="39" y="2"/>
                  <a:pt x="38" y="2"/>
                  <a:pt x="36" y="2"/>
                </a:cubicBezTo>
                <a:cubicBezTo>
                  <a:pt x="32" y="2"/>
                  <a:pt x="26" y="0"/>
                  <a:pt x="22" y="0"/>
                </a:cubicBezTo>
                <a:cubicBezTo>
                  <a:pt x="20" y="0"/>
                  <a:pt x="19" y="0"/>
                  <a:pt x="18" y="2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4"/>
                  <a:pt x="18" y="5"/>
                  <a:pt x="19" y="5"/>
                </a:cubicBezTo>
                <a:cubicBezTo>
                  <a:pt x="20" y="7"/>
                  <a:pt x="22" y="9"/>
                  <a:pt x="23" y="10"/>
                </a:cubicBezTo>
                <a:cubicBezTo>
                  <a:pt x="22" y="10"/>
                  <a:pt x="22" y="11"/>
                  <a:pt x="22" y="11"/>
                </a:cubicBezTo>
                <a:cubicBezTo>
                  <a:pt x="22" y="12"/>
                  <a:pt x="22" y="12"/>
                  <a:pt x="22" y="12"/>
                </a:cubicBezTo>
                <a:cubicBezTo>
                  <a:pt x="22" y="13"/>
                  <a:pt x="22" y="13"/>
                  <a:pt x="22" y="13"/>
                </a:cubicBezTo>
                <a:cubicBezTo>
                  <a:pt x="11" y="18"/>
                  <a:pt x="2" y="27"/>
                  <a:pt x="2" y="38"/>
                </a:cubicBezTo>
                <a:cubicBezTo>
                  <a:pt x="2" y="39"/>
                  <a:pt x="0" y="50"/>
                  <a:pt x="0" y="59"/>
                </a:cubicBezTo>
                <a:cubicBezTo>
                  <a:pt x="0" y="64"/>
                  <a:pt x="0" y="69"/>
                  <a:pt x="2" y="71"/>
                </a:cubicBezTo>
                <a:cubicBezTo>
                  <a:pt x="8" y="76"/>
                  <a:pt x="18" y="78"/>
                  <a:pt x="29" y="78"/>
                </a:cubicBezTo>
                <a:cubicBezTo>
                  <a:pt x="40" y="78"/>
                  <a:pt x="51" y="76"/>
                  <a:pt x="57" y="71"/>
                </a:cubicBezTo>
                <a:cubicBezTo>
                  <a:pt x="56" y="70"/>
                  <a:pt x="56" y="70"/>
                  <a:pt x="56" y="70"/>
                </a:cubicBezTo>
                <a:cubicBezTo>
                  <a:pt x="57" y="71"/>
                  <a:pt x="57" y="71"/>
                  <a:pt x="57" y="71"/>
                </a:cubicBezTo>
                <a:cubicBezTo>
                  <a:pt x="59" y="69"/>
                  <a:pt x="59" y="64"/>
                  <a:pt x="59" y="59"/>
                </a:cubicBezTo>
                <a:close/>
                <a:moveTo>
                  <a:pt x="22" y="6"/>
                </a:moveTo>
                <a:cubicBezTo>
                  <a:pt x="21" y="6"/>
                  <a:pt x="21" y="5"/>
                  <a:pt x="20" y="4"/>
                </a:cubicBezTo>
                <a:cubicBezTo>
                  <a:pt x="20" y="4"/>
                  <a:pt x="20" y="3"/>
                  <a:pt x="20" y="3"/>
                </a:cubicBezTo>
                <a:cubicBezTo>
                  <a:pt x="20" y="3"/>
                  <a:pt x="20" y="3"/>
                  <a:pt x="20" y="3"/>
                </a:cubicBezTo>
                <a:cubicBezTo>
                  <a:pt x="20" y="2"/>
                  <a:pt x="21" y="2"/>
                  <a:pt x="22" y="2"/>
                </a:cubicBezTo>
                <a:cubicBezTo>
                  <a:pt x="25" y="2"/>
                  <a:pt x="31" y="4"/>
                  <a:pt x="36" y="4"/>
                </a:cubicBezTo>
                <a:cubicBezTo>
                  <a:pt x="37" y="4"/>
                  <a:pt x="37" y="4"/>
                  <a:pt x="38" y="4"/>
                </a:cubicBezTo>
                <a:cubicBezTo>
                  <a:pt x="37" y="5"/>
                  <a:pt x="37" y="5"/>
                  <a:pt x="37" y="6"/>
                </a:cubicBezTo>
                <a:cubicBezTo>
                  <a:pt x="36" y="7"/>
                  <a:pt x="35" y="8"/>
                  <a:pt x="34" y="8"/>
                </a:cubicBezTo>
                <a:cubicBezTo>
                  <a:pt x="24" y="8"/>
                  <a:pt x="24" y="8"/>
                  <a:pt x="24" y="8"/>
                </a:cubicBezTo>
                <a:cubicBezTo>
                  <a:pt x="24" y="8"/>
                  <a:pt x="23" y="7"/>
                  <a:pt x="22" y="6"/>
                </a:cubicBezTo>
                <a:close/>
                <a:moveTo>
                  <a:pt x="36" y="11"/>
                </a:moveTo>
                <a:cubicBezTo>
                  <a:pt x="36" y="12"/>
                  <a:pt x="36" y="12"/>
                  <a:pt x="36" y="12"/>
                </a:cubicBezTo>
                <a:cubicBezTo>
                  <a:pt x="36" y="12"/>
                  <a:pt x="36" y="12"/>
                  <a:pt x="36" y="12"/>
                </a:cubicBezTo>
                <a:cubicBezTo>
                  <a:pt x="35" y="12"/>
                  <a:pt x="35" y="13"/>
                  <a:pt x="34" y="13"/>
                </a:cubicBezTo>
                <a:cubicBezTo>
                  <a:pt x="25" y="13"/>
                  <a:pt x="25" y="13"/>
                  <a:pt x="25" y="13"/>
                </a:cubicBezTo>
                <a:cubicBezTo>
                  <a:pt x="24" y="13"/>
                  <a:pt x="24" y="13"/>
                  <a:pt x="24" y="13"/>
                </a:cubicBezTo>
                <a:cubicBezTo>
                  <a:pt x="23" y="12"/>
                  <a:pt x="23" y="12"/>
                  <a:pt x="23" y="12"/>
                </a:cubicBezTo>
                <a:cubicBezTo>
                  <a:pt x="23" y="12"/>
                  <a:pt x="23" y="12"/>
                  <a:pt x="23" y="12"/>
                </a:cubicBezTo>
                <a:cubicBezTo>
                  <a:pt x="23" y="11"/>
                  <a:pt x="23" y="11"/>
                  <a:pt x="23" y="11"/>
                </a:cubicBezTo>
                <a:cubicBezTo>
                  <a:pt x="23" y="11"/>
                  <a:pt x="23" y="11"/>
                  <a:pt x="23" y="11"/>
                </a:cubicBezTo>
                <a:cubicBezTo>
                  <a:pt x="24" y="11"/>
                  <a:pt x="25" y="11"/>
                  <a:pt x="26" y="11"/>
                </a:cubicBezTo>
                <a:cubicBezTo>
                  <a:pt x="33" y="11"/>
                  <a:pt x="33" y="11"/>
                  <a:pt x="33" y="11"/>
                </a:cubicBezTo>
                <a:cubicBezTo>
                  <a:pt x="34" y="11"/>
                  <a:pt x="35" y="11"/>
                  <a:pt x="35" y="11"/>
                </a:cubicBezTo>
                <a:cubicBezTo>
                  <a:pt x="36" y="11"/>
                  <a:pt x="36" y="11"/>
                  <a:pt x="36" y="11"/>
                </a:cubicBezTo>
                <a:close/>
                <a:moveTo>
                  <a:pt x="55" y="70"/>
                </a:moveTo>
                <a:cubicBezTo>
                  <a:pt x="51" y="74"/>
                  <a:pt x="40" y="76"/>
                  <a:pt x="29" y="76"/>
                </a:cubicBezTo>
                <a:cubicBezTo>
                  <a:pt x="19" y="76"/>
                  <a:pt x="8" y="74"/>
                  <a:pt x="4" y="70"/>
                </a:cubicBezTo>
                <a:cubicBezTo>
                  <a:pt x="2" y="68"/>
                  <a:pt x="2" y="64"/>
                  <a:pt x="2" y="59"/>
                </a:cubicBezTo>
                <a:cubicBezTo>
                  <a:pt x="2" y="50"/>
                  <a:pt x="4" y="38"/>
                  <a:pt x="4" y="38"/>
                </a:cubicBezTo>
                <a:cubicBezTo>
                  <a:pt x="4" y="38"/>
                  <a:pt x="4" y="38"/>
                  <a:pt x="4" y="38"/>
                </a:cubicBezTo>
                <a:cubicBezTo>
                  <a:pt x="4" y="38"/>
                  <a:pt x="4" y="38"/>
                  <a:pt x="4" y="38"/>
                </a:cubicBezTo>
                <a:cubicBezTo>
                  <a:pt x="4" y="28"/>
                  <a:pt x="12" y="19"/>
                  <a:pt x="23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47" y="19"/>
                  <a:pt x="55" y="28"/>
                  <a:pt x="55" y="38"/>
                </a:cubicBezTo>
                <a:cubicBezTo>
                  <a:pt x="55" y="38"/>
                  <a:pt x="55" y="38"/>
                  <a:pt x="55" y="38"/>
                </a:cubicBezTo>
                <a:cubicBezTo>
                  <a:pt x="55" y="38"/>
                  <a:pt x="55" y="38"/>
                  <a:pt x="55" y="38"/>
                </a:cubicBezTo>
                <a:cubicBezTo>
                  <a:pt x="55" y="38"/>
                  <a:pt x="55" y="41"/>
                  <a:pt x="56" y="45"/>
                </a:cubicBezTo>
                <a:cubicBezTo>
                  <a:pt x="57" y="49"/>
                  <a:pt x="57" y="55"/>
                  <a:pt x="57" y="59"/>
                </a:cubicBezTo>
                <a:cubicBezTo>
                  <a:pt x="57" y="64"/>
                  <a:pt x="57" y="68"/>
                  <a:pt x="55" y="70"/>
                </a:cubicBezTo>
                <a:close/>
                <a:moveTo>
                  <a:pt x="30" y="40"/>
                </a:moveTo>
                <a:cubicBezTo>
                  <a:pt x="30" y="30"/>
                  <a:pt x="30" y="30"/>
                  <a:pt x="30" y="30"/>
                </a:cubicBezTo>
                <a:cubicBezTo>
                  <a:pt x="32" y="30"/>
                  <a:pt x="33" y="31"/>
                  <a:pt x="34" y="32"/>
                </a:cubicBezTo>
                <a:cubicBezTo>
                  <a:pt x="35" y="33"/>
                  <a:pt x="36" y="35"/>
                  <a:pt x="36" y="38"/>
                </a:cubicBezTo>
                <a:cubicBezTo>
                  <a:pt x="36" y="38"/>
                  <a:pt x="36" y="38"/>
                  <a:pt x="36" y="38"/>
                </a:cubicBezTo>
                <a:cubicBezTo>
                  <a:pt x="38" y="38"/>
                  <a:pt x="38" y="38"/>
                  <a:pt x="38" y="38"/>
                </a:cubicBezTo>
                <a:cubicBezTo>
                  <a:pt x="39" y="31"/>
                  <a:pt x="39" y="31"/>
                  <a:pt x="39" y="31"/>
                </a:cubicBezTo>
                <a:cubicBezTo>
                  <a:pt x="39" y="30"/>
                  <a:pt x="39" y="30"/>
                  <a:pt x="39" y="30"/>
                </a:cubicBezTo>
                <a:cubicBezTo>
                  <a:pt x="36" y="28"/>
                  <a:pt x="34" y="27"/>
                  <a:pt x="30" y="27"/>
                </a:cubicBezTo>
                <a:cubicBezTo>
                  <a:pt x="30" y="24"/>
                  <a:pt x="30" y="24"/>
                  <a:pt x="30" y="24"/>
                </a:cubicBezTo>
                <a:cubicBezTo>
                  <a:pt x="28" y="24"/>
                  <a:pt x="28" y="24"/>
                  <a:pt x="28" y="24"/>
                </a:cubicBezTo>
                <a:cubicBezTo>
                  <a:pt x="28" y="25"/>
                  <a:pt x="28" y="25"/>
                  <a:pt x="28" y="25"/>
                </a:cubicBezTo>
                <a:cubicBezTo>
                  <a:pt x="28" y="27"/>
                  <a:pt x="28" y="27"/>
                  <a:pt x="28" y="27"/>
                </a:cubicBezTo>
                <a:cubicBezTo>
                  <a:pt x="25" y="27"/>
                  <a:pt x="23" y="28"/>
                  <a:pt x="21" y="30"/>
                </a:cubicBezTo>
                <a:cubicBezTo>
                  <a:pt x="19" y="32"/>
                  <a:pt x="18" y="34"/>
                  <a:pt x="18" y="36"/>
                </a:cubicBezTo>
                <a:cubicBezTo>
                  <a:pt x="18" y="38"/>
                  <a:pt x="19" y="40"/>
                  <a:pt x="20" y="42"/>
                </a:cubicBezTo>
                <a:cubicBezTo>
                  <a:pt x="22" y="44"/>
                  <a:pt x="24" y="46"/>
                  <a:pt x="28" y="48"/>
                </a:cubicBezTo>
                <a:cubicBezTo>
                  <a:pt x="28" y="60"/>
                  <a:pt x="28" y="60"/>
                  <a:pt x="28" y="60"/>
                </a:cubicBezTo>
                <a:cubicBezTo>
                  <a:pt x="24" y="59"/>
                  <a:pt x="22" y="57"/>
                  <a:pt x="21" y="52"/>
                </a:cubicBezTo>
                <a:cubicBezTo>
                  <a:pt x="21" y="51"/>
                  <a:pt x="21" y="51"/>
                  <a:pt x="21" y="51"/>
                </a:cubicBezTo>
                <a:cubicBezTo>
                  <a:pt x="19" y="51"/>
                  <a:pt x="19" y="51"/>
                  <a:pt x="19" y="51"/>
                </a:cubicBezTo>
                <a:cubicBezTo>
                  <a:pt x="18" y="59"/>
                  <a:pt x="18" y="59"/>
                  <a:pt x="18" y="59"/>
                </a:cubicBezTo>
                <a:cubicBezTo>
                  <a:pt x="18" y="59"/>
                  <a:pt x="18" y="59"/>
                  <a:pt x="18" y="59"/>
                </a:cubicBezTo>
                <a:cubicBezTo>
                  <a:pt x="21" y="61"/>
                  <a:pt x="24" y="63"/>
                  <a:pt x="28" y="63"/>
                </a:cubicBezTo>
                <a:cubicBezTo>
                  <a:pt x="28" y="66"/>
                  <a:pt x="28" y="66"/>
                  <a:pt x="28" y="66"/>
                </a:cubicBezTo>
                <a:cubicBezTo>
                  <a:pt x="30" y="66"/>
                  <a:pt x="30" y="66"/>
                  <a:pt x="30" y="66"/>
                </a:cubicBezTo>
                <a:cubicBezTo>
                  <a:pt x="30" y="63"/>
                  <a:pt x="30" y="63"/>
                  <a:pt x="30" y="63"/>
                </a:cubicBezTo>
                <a:cubicBezTo>
                  <a:pt x="33" y="63"/>
                  <a:pt x="36" y="62"/>
                  <a:pt x="38" y="60"/>
                </a:cubicBezTo>
                <a:cubicBezTo>
                  <a:pt x="40" y="59"/>
                  <a:pt x="41" y="56"/>
                  <a:pt x="41" y="54"/>
                </a:cubicBezTo>
                <a:cubicBezTo>
                  <a:pt x="41" y="51"/>
                  <a:pt x="40" y="49"/>
                  <a:pt x="39" y="47"/>
                </a:cubicBezTo>
                <a:cubicBezTo>
                  <a:pt x="37" y="46"/>
                  <a:pt x="34" y="43"/>
                  <a:pt x="30" y="40"/>
                </a:cubicBezTo>
                <a:close/>
                <a:moveTo>
                  <a:pt x="28" y="39"/>
                </a:moveTo>
                <a:cubicBezTo>
                  <a:pt x="25" y="37"/>
                  <a:pt x="24" y="35"/>
                  <a:pt x="24" y="33"/>
                </a:cubicBezTo>
                <a:cubicBezTo>
                  <a:pt x="24" y="33"/>
                  <a:pt x="24" y="32"/>
                  <a:pt x="25" y="31"/>
                </a:cubicBezTo>
                <a:cubicBezTo>
                  <a:pt x="26" y="30"/>
                  <a:pt x="27" y="30"/>
                  <a:pt x="28" y="30"/>
                </a:cubicBezTo>
                <a:lnTo>
                  <a:pt x="28" y="39"/>
                </a:lnTo>
                <a:close/>
                <a:moveTo>
                  <a:pt x="34" y="59"/>
                </a:moveTo>
                <a:cubicBezTo>
                  <a:pt x="33" y="59"/>
                  <a:pt x="32" y="60"/>
                  <a:pt x="30" y="60"/>
                </a:cubicBezTo>
                <a:cubicBezTo>
                  <a:pt x="30" y="50"/>
                  <a:pt x="30" y="50"/>
                  <a:pt x="30" y="50"/>
                </a:cubicBezTo>
                <a:cubicBezTo>
                  <a:pt x="32" y="51"/>
                  <a:pt x="33" y="52"/>
                  <a:pt x="34" y="53"/>
                </a:cubicBezTo>
                <a:cubicBezTo>
                  <a:pt x="35" y="54"/>
                  <a:pt x="35" y="55"/>
                  <a:pt x="35" y="56"/>
                </a:cubicBezTo>
                <a:cubicBezTo>
                  <a:pt x="35" y="57"/>
                  <a:pt x="35" y="58"/>
                  <a:pt x="34" y="5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3" name="Freeform 181"/>
          <p:cNvSpPr>
            <a:spLocks noEditPoints="1"/>
          </p:cNvSpPr>
          <p:nvPr/>
        </p:nvSpPr>
        <p:spPr bwMode="auto">
          <a:xfrm>
            <a:off x="3971832" y="3025978"/>
            <a:ext cx="258671" cy="255829"/>
          </a:xfrm>
          <a:custGeom>
            <a:avLst/>
            <a:gdLst>
              <a:gd name="T0" fmla="*/ 69 w 77"/>
              <a:gd name="T1" fmla="*/ 25 h 76"/>
              <a:gd name="T2" fmla="*/ 40 w 77"/>
              <a:gd name="T3" fmla="*/ 1 h 76"/>
              <a:gd name="T4" fmla="*/ 38 w 77"/>
              <a:gd name="T5" fmla="*/ 1 h 76"/>
              <a:gd name="T6" fmla="*/ 8 w 77"/>
              <a:gd name="T7" fmla="*/ 25 h 76"/>
              <a:gd name="T8" fmla="*/ 0 w 77"/>
              <a:gd name="T9" fmla="*/ 37 h 76"/>
              <a:gd name="T10" fmla="*/ 0 w 77"/>
              <a:gd name="T11" fmla="*/ 62 h 76"/>
              <a:gd name="T12" fmla="*/ 14 w 77"/>
              <a:gd name="T13" fmla="*/ 76 h 76"/>
              <a:gd name="T14" fmla="*/ 64 w 77"/>
              <a:gd name="T15" fmla="*/ 76 h 76"/>
              <a:gd name="T16" fmla="*/ 77 w 77"/>
              <a:gd name="T17" fmla="*/ 62 h 76"/>
              <a:gd name="T18" fmla="*/ 77 w 77"/>
              <a:gd name="T19" fmla="*/ 37 h 76"/>
              <a:gd name="T20" fmla="*/ 69 w 77"/>
              <a:gd name="T21" fmla="*/ 25 h 76"/>
              <a:gd name="T22" fmla="*/ 9 w 77"/>
              <a:gd name="T23" fmla="*/ 27 h 76"/>
              <a:gd name="T24" fmla="*/ 12 w 77"/>
              <a:gd name="T25" fmla="*/ 25 h 76"/>
              <a:gd name="T26" fmla="*/ 14 w 77"/>
              <a:gd name="T27" fmla="*/ 24 h 76"/>
              <a:gd name="T28" fmla="*/ 39 w 77"/>
              <a:gd name="T29" fmla="*/ 4 h 76"/>
              <a:gd name="T30" fmla="*/ 64 w 77"/>
              <a:gd name="T31" fmla="*/ 24 h 76"/>
              <a:gd name="T32" fmla="*/ 65 w 77"/>
              <a:gd name="T33" fmla="*/ 25 h 76"/>
              <a:gd name="T34" fmla="*/ 68 w 77"/>
              <a:gd name="T35" fmla="*/ 27 h 76"/>
              <a:gd name="T36" fmla="*/ 71 w 77"/>
              <a:gd name="T37" fmla="*/ 30 h 76"/>
              <a:gd name="T38" fmla="*/ 39 w 77"/>
              <a:gd name="T39" fmla="*/ 54 h 76"/>
              <a:gd name="T40" fmla="*/ 7 w 77"/>
              <a:gd name="T41" fmla="*/ 29 h 76"/>
              <a:gd name="T42" fmla="*/ 9 w 77"/>
              <a:gd name="T43" fmla="*/ 27 h 76"/>
              <a:gd name="T44" fmla="*/ 75 w 77"/>
              <a:gd name="T45" fmla="*/ 62 h 76"/>
              <a:gd name="T46" fmla="*/ 64 w 77"/>
              <a:gd name="T47" fmla="*/ 73 h 76"/>
              <a:gd name="T48" fmla="*/ 14 w 77"/>
              <a:gd name="T49" fmla="*/ 73 h 76"/>
              <a:gd name="T50" fmla="*/ 3 w 77"/>
              <a:gd name="T51" fmla="*/ 62 h 76"/>
              <a:gd name="T52" fmla="*/ 3 w 77"/>
              <a:gd name="T53" fmla="*/ 37 h 76"/>
              <a:gd name="T54" fmla="*/ 5 w 77"/>
              <a:gd name="T55" fmla="*/ 31 h 76"/>
              <a:gd name="T56" fmla="*/ 38 w 77"/>
              <a:gd name="T57" fmla="*/ 57 h 76"/>
              <a:gd name="T58" fmla="*/ 39 w 77"/>
              <a:gd name="T59" fmla="*/ 57 h 76"/>
              <a:gd name="T60" fmla="*/ 39 w 77"/>
              <a:gd name="T61" fmla="*/ 57 h 76"/>
              <a:gd name="T62" fmla="*/ 73 w 77"/>
              <a:gd name="T63" fmla="*/ 32 h 76"/>
              <a:gd name="T64" fmla="*/ 75 w 77"/>
              <a:gd name="T65" fmla="*/ 37 h 76"/>
              <a:gd name="T66" fmla="*/ 75 w 77"/>
              <a:gd name="T67" fmla="*/ 62 h 76"/>
              <a:gd name="T68" fmla="*/ 57 w 77"/>
              <a:gd name="T69" fmla="*/ 51 h 76"/>
              <a:gd name="T70" fmla="*/ 55 w 77"/>
              <a:gd name="T71" fmla="*/ 51 h 76"/>
              <a:gd name="T72" fmla="*/ 55 w 77"/>
              <a:gd name="T73" fmla="*/ 53 h 76"/>
              <a:gd name="T74" fmla="*/ 70 w 77"/>
              <a:gd name="T75" fmla="*/ 68 h 76"/>
              <a:gd name="T76" fmla="*/ 71 w 77"/>
              <a:gd name="T77" fmla="*/ 69 h 76"/>
              <a:gd name="T78" fmla="*/ 72 w 77"/>
              <a:gd name="T79" fmla="*/ 69 h 76"/>
              <a:gd name="T80" fmla="*/ 72 w 77"/>
              <a:gd name="T81" fmla="*/ 67 h 76"/>
              <a:gd name="T82" fmla="*/ 57 w 77"/>
              <a:gd name="T83" fmla="*/ 51 h 76"/>
              <a:gd name="T84" fmla="*/ 21 w 77"/>
              <a:gd name="T85" fmla="*/ 52 h 76"/>
              <a:gd name="T86" fmla="*/ 6 w 77"/>
              <a:gd name="T87" fmla="*/ 66 h 76"/>
              <a:gd name="T88" fmla="*/ 6 w 77"/>
              <a:gd name="T89" fmla="*/ 68 h 76"/>
              <a:gd name="T90" fmla="*/ 7 w 77"/>
              <a:gd name="T91" fmla="*/ 69 h 76"/>
              <a:gd name="T92" fmla="*/ 8 w 77"/>
              <a:gd name="T93" fmla="*/ 68 h 76"/>
              <a:gd name="T94" fmla="*/ 8 w 77"/>
              <a:gd name="T95" fmla="*/ 68 h 76"/>
              <a:gd name="T96" fmla="*/ 22 w 77"/>
              <a:gd name="T97" fmla="*/ 54 h 76"/>
              <a:gd name="T98" fmla="*/ 22 w 77"/>
              <a:gd name="T99" fmla="*/ 52 h 76"/>
              <a:gd name="T100" fmla="*/ 21 w 77"/>
              <a:gd name="T101" fmla="*/ 52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77" h="76">
                <a:moveTo>
                  <a:pt x="69" y="25"/>
                </a:moveTo>
                <a:cubicBezTo>
                  <a:pt x="40" y="1"/>
                  <a:pt x="40" y="1"/>
                  <a:pt x="40" y="1"/>
                </a:cubicBezTo>
                <a:cubicBezTo>
                  <a:pt x="39" y="0"/>
                  <a:pt x="39" y="0"/>
                  <a:pt x="38" y="1"/>
                </a:cubicBezTo>
                <a:cubicBezTo>
                  <a:pt x="8" y="25"/>
                  <a:pt x="8" y="25"/>
                  <a:pt x="8" y="25"/>
                </a:cubicBezTo>
                <a:cubicBezTo>
                  <a:pt x="4" y="27"/>
                  <a:pt x="0" y="32"/>
                  <a:pt x="0" y="37"/>
                </a:cubicBezTo>
                <a:cubicBezTo>
                  <a:pt x="0" y="62"/>
                  <a:pt x="0" y="62"/>
                  <a:pt x="0" y="62"/>
                </a:cubicBezTo>
                <a:cubicBezTo>
                  <a:pt x="0" y="70"/>
                  <a:pt x="6" y="76"/>
                  <a:pt x="14" y="76"/>
                </a:cubicBezTo>
                <a:cubicBezTo>
                  <a:pt x="64" y="76"/>
                  <a:pt x="64" y="76"/>
                  <a:pt x="64" y="76"/>
                </a:cubicBezTo>
                <a:cubicBezTo>
                  <a:pt x="71" y="76"/>
                  <a:pt x="77" y="70"/>
                  <a:pt x="77" y="62"/>
                </a:cubicBezTo>
                <a:cubicBezTo>
                  <a:pt x="77" y="37"/>
                  <a:pt x="77" y="37"/>
                  <a:pt x="77" y="37"/>
                </a:cubicBezTo>
                <a:cubicBezTo>
                  <a:pt x="77" y="31"/>
                  <a:pt x="74" y="27"/>
                  <a:pt x="69" y="25"/>
                </a:cubicBezTo>
                <a:close/>
                <a:moveTo>
                  <a:pt x="9" y="27"/>
                </a:moveTo>
                <a:cubicBezTo>
                  <a:pt x="12" y="25"/>
                  <a:pt x="12" y="25"/>
                  <a:pt x="12" y="25"/>
                </a:cubicBezTo>
                <a:cubicBezTo>
                  <a:pt x="14" y="24"/>
                  <a:pt x="14" y="24"/>
                  <a:pt x="14" y="24"/>
                </a:cubicBezTo>
                <a:cubicBezTo>
                  <a:pt x="39" y="4"/>
                  <a:pt x="39" y="4"/>
                  <a:pt x="39" y="4"/>
                </a:cubicBezTo>
                <a:cubicBezTo>
                  <a:pt x="64" y="24"/>
                  <a:pt x="64" y="24"/>
                  <a:pt x="64" y="24"/>
                </a:cubicBezTo>
                <a:cubicBezTo>
                  <a:pt x="65" y="25"/>
                  <a:pt x="65" y="25"/>
                  <a:pt x="65" y="25"/>
                </a:cubicBezTo>
                <a:cubicBezTo>
                  <a:pt x="68" y="27"/>
                  <a:pt x="68" y="27"/>
                  <a:pt x="68" y="27"/>
                </a:cubicBezTo>
                <a:cubicBezTo>
                  <a:pt x="71" y="30"/>
                  <a:pt x="71" y="30"/>
                  <a:pt x="71" y="30"/>
                </a:cubicBezTo>
                <a:cubicBezTo>
                  <a:pt x="39" y="54"/>
                  <a:pt x="39" y="54"/>
                  <a:pt x="39" y="54"/>
                </a:cubicBezTo>
                <a:cubicBezTo>
                  <a:pt x="7" y="29"/>
                  <a:pt x="7" y="29"/>
                  <a:pt x="7" y="29"/>
                </a:cubicBezTo>
                <a:lnTo>
                  <a:pt x="9" y="27"/>
                </a:lnTo>
                <a:close/>
                <a:moveTo>
                  <a:pt x="75" y="62"/>
                </a:moveTo>
                <a:cubicBezTo>
                  <a:pt x="75" y="68"/>
                  <a:pt x="70" y="73"/>
                  <a:pt x="64" y="73"/>
                </a:cubicBezTo>
                <a:cubicBezTo>
                  <a:pt x="14" y="73"/>
                  <a:pt x="14" y="73"/>
                  <a:pt x="14" y="73"/>
                </a:cubicBezTo>
                <a:cubicBezTo>
                  <a:pt x="8" y="73"/>
                  <a:pt x="3" y="68"/>
                  <a:pt x="3" y="62"/>
                </a:cubicBezTo>
                <a:cubicBezTo>
                  <a:pt x="3" y="37"/>
                  <a:pt x="3" y="37"/>
                  <a:pt x="3" y="37"/>
                </a:cubicBezTo>
                <a:cubicBezTo>
                  <a:pt x="3" y="35"/>
                  <a:pt x="4" y="33"/>
                  <a:pt x="5" y="31"/>
                </a:cubicBezTo>
                <a:cubicBezTo>
                  <a:pt x="38" y="57"/>
                  <a:pt x="38" y="57"/>
                  <a:pt x="38" y="57"/>
                </a:cubicBezTo>
                <a:cubicBezTo>
                  <a:pt x="39" y="57"/>
                  <a:pt x="39" y="57"/>
                  <a:pt x="39" y="57"/>
                </a:cubicBezTo>
                <a:cubicBezTo>
                  <a:pt x="39" y="57"/>
                  <a:pt x="39" y="57"/>
                  <a:pt x="39" y="57"/>
                </a:cubicBezTo>
                <a:cubicBezTo>
                  <a:pt x="73" y="32"/>
                  <a:pt x="73" y="32"/>
                  <a:pt x="73" y="32"/>
                </a:cubicBezTo>
                <a:cubicBezTo>
                  <a:pt x="74" y="33"/>
                  <a:pt x="75" y="35"/>
                  <a:pt x="75" y="37"/>
                </a:cubicBezTo>
                <a:lnTo>
                  <a:pt x="75" y="62"/>
                </a:lnTo>
                <a:close/>
                <a:moveTo>
                  <a:pt x="57" y="51"/>
                </a:moveTo>
                <a:cubicBezTo>
                  <a:pt x="56" y="51"/>
                  <a:pt x="56" y="51"/>
                  <a:pt x="55" y="51"/>
                </a:cubicBezTo>
                <a:cubicBezTo>
                  <a:pt x="55" y="52"/>
                  <a:pt x="55" y="53"/>
                  <a:pt x="55" y="53"/>
                </a:cubicBezTo>
                <a:cubicBezTo>
                  <a:pt x="60" y="58"/>
                  <a:pt x="65" y="64"/>
                  <a:pt x="70" y="68"/>
                </a:cubicBezTo>
                <a:cubicBezTo>
                  <a:pt x="71" y="69"/>
                  <a:pt x="71" y="69"/>
                  <a:pt x="71" y="69"/>
                </a:cubicBezTo>
                <a:cubicBezTo>
                  <a:pt x="72" y="69"/>
                  <a:pt x="72" y="69"/>
                  <a:pt x="72" y="69"/>
                </a:cubicBezTo>
                <a:cubicBezTo>
                  <a:pt x="73" y="68"/>
                  <a:pt x="73" y="67"/>
                  <a:pt x="72" y="67"/>
                </a:cubicBezTo>
                <a:cubicBezTo>
                  <a:pt x="67" y="62"/>
                  <a:pt x="62" y="56"/>
                  <a:pt x="57" y="51"/>
                </a:cubicBezTo>
                <a:close/>
                <a:moveTo>
                  <a:pt x="21" y="52"/>
                </a:moveTo>
                <a:cubicBezTo>
                  <a:pt x="16" y="57"/>
                  <a:pt x="11" y="61"/>
                  <a:pt x="6" y="66"/>
                </a:cubicBezTo>
                <a:cubicBezTo>
                  <a:pt x="6" y="67"/>
                  <a:pt x="6" y="68"/>
                  <a:pt x="6" y="68"/>
                </a:cubicBezTo>
                <a:cubicBezTo>
                  <a:pt x="7" y="69"/>
                  <a:pt x="7" y="69"/>
                  <a:pt x="7" y="69"/>
                </a:cubicBezTo>
                <a:cubicBezTo>
                  <a:pt x="8" y="68"/>
                  <a:pt x="8" y="68"/>
                  <a:pt x="8" y="68"/>
                </a:cubicBezTo>
                <a:cubicBezTo>
                  <a:pt x="8" y="68"/>
                  <a:pt x="8" y="68"/>
                  <a:pt x="8" y="68"/>
                </a:cubicBezTo>
                <a:cubicBezTo>
                  <a:pt x="13" y="63"/>
                  <a:pt x="17" y="59"/>
                  <a:pt x="22" y="54"/>
                </a:cubicBezTo>
                <a:cubicBezTo>
                  <a:pt x="23" y="53"/>
                  <a:pt x="23" y="52"/>
                  <a:pt x="22" y="52"/>
                </a:cubicBezTo>
                <a:cubicBezTo>
                  <a:pt x="22" y="51"/>
                  <a:pt x="21" y="51"/>
                  <a:pt x="21" y="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4" name="Freeform 182"/>
          <p:cNvSpPr>
            <a:spLocks noEditPoints="1"/>
          </p:cNvSpPr>
          <p:nvPr/>
        </p:nvSpPr>
        <p:spPr bwMode="auto">
          <a:xfrm>
            <a:off x="2343054" y="3030241"/>
            <a:ext cx="252986" cy="248723"/>
          </a:xfrm>
          <a:custGeom>
            <a:avLst/>
            <a:gdLst>
              <a:gd name="T0" fmla="*/ 37 w 75"/>
              <a:gd name="T1" fmla="*/ 0 h 74"/>
              <a:gd name="T2" fmla="*/ 0 w 75"/>
              <a:gd name="T3" fmla="*/ 37 h 74"/>
              <a:gd name="T4" fmla="*/ 37 w 75"/>
              <a:gd name="T5" fmla="*/ 74 h 74"/>
              <a:gd name="T6" fmla="*/ 75 w 75"/>
              <a:gd name="T7" fmla="*/ 37 h 74"/>
              <a:gd name="T8" fmla="*/ 37 w 75"/>
              <a:gd name="T9" fmla="*/ 0 h 74"/>
              <a:gd name="T10" fmla="*/ 37 w 75"/>
              <a:gd name="T11" fmla="*/ 68 h 74"/>
              <a:gd name="T12" fmla="*/ 5 w 75"/>
              <a:gd name="T13" fmla="*/ 37 h 74"/>
              <a:gd name="T14" fmla="*/ 37 w 75"/>
              <a:gd name="T15" fmla="*/ 6 h 74"/>
              <a:gd name="T16" fmla="*/ 69 w 75"/>
              <a:gd name="T17" fmla="*/ 37 h 74"/>
              <a:gd name="T18" fmla="*/ 69 w 75"/>
              <a:gd name="T19" fmla="*/ 37 h 74"/>
              <a:gd name="T20" fmla="*/ 37 w 75"/>
              <a:gd name="T21" fmla="*/ 68 h 74"/>
              <a:gd name="T22" fmla="*/ 42 w 75"/>
              <a:gd name="T23" fmla="*/ 20 h 74"/>
              <a:gd name="T24" fmla="*/ 35 w 75"/>
              <a:gd name="T25" fmla="*/ 20 h 74"/>
              <a:gd name="T26" fmla="*/ 34 w 75"/>
              <a:gd name="T27" fmla="*/ 22 h 74"/>
              <a:gd name="T28" fmla="*/ 32 w 75"/>
              <a:gd name="T29" fmla="*/ 23 h 74"/>
              <a:gd name="T30" fmla="*/ 30 w 75"/>
              <a:gd name="T31" fmla="*/ 24 h 74"/>
              <a:gd name="T32" fmla="*/ 27 w 75"/>
              <a:gd name="T33" fmla="*/ 24 h 74"/>
              <a:gd name="T34" fmla="*/ 27 w 75"/>
              <a:gd name="T35" fmla="*/ 29 h 74"/>
              <a:gd name="T36" fmla="*/ 34 w 75"/>
              <a:gd name="T37" fmla="*/ 29 h 74"/>
              <a:gd name="T38" fmla="*/ 34 w 75"/>
              <a:gd name="T39" fmla="*/ 46 h 74"/>
              <a:gd name="T40" fmla="*/ 27 w 75"/>
              <a:gd name="T41" fmla="*/ 46 h 74"/>
              <a:gd name="T42" fmla="*/ 27 w 75"/>
              <a:gd name="T43" fmla="*/ 52 h 74"/>
              <a:gd name="T44" fmla="*/ 49 w 75"/>
              <a:gd name="T45" fmla="*/ 52 h 74"/>
              <a:gd name="T46" fmla="*/ 49 w 75"/>
              <a:gd name="T47" fmla="*/ 46 h 74"/>
              <a:gd name="T48" fmla="*/ 42 w 75"/>
              <a:gd name="T49" fmla="*/ 46 h 74"/>
              <a:gd name="T50" fmla="*/ 42 w 75"/>
              <a:gd name="T51" fmla="*/ 20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75" h="74">
                <a:moveTo>
                  <a:pt x="37" y="0"/>
                </a:moveTo>
                <a:cubicBezTo>
                  <a:pt x="16" y="0"/>
                  <a:pt x="0" y="17"/>
                  <a:pt x="0" y="37"/>
                </a:cubicBezTo>
                <a:cubicBezTo>
                  <a:pt x="0" y="57"/>
                  <a:pt x="16" y="74"/>
                  <a:pt x="37" y="74"/>
                </a:cubicBezTo>
                <a:cubicBezTo>
                  <a:pt x="58" y="74"/>
                  <a:pt x="75" y="57"/>
                  <a:pt x="75" y="37"/>
                </a:cubicBezTo>
                <a:cubicBezTo>
                  <a:pt x="75" y="17"/>
                  <a:pt x="58" y="0"/>
                  <a:pt x="37" y="0"/>
                </a:cubicBezTo>
                <a:close/>
                <a:moveTo>
                  <a:pt x="37" y="68"/>
                </a:moveTo>
                <a:cubicBezTo>
                  <a:pt x="19" y="68"/>
                  <a:pt x="5" y="54"/>
                  <a:pt x="5" y="37"/>
                </a:cubicBezTo>
                <a:cubicBezTo>
                  <a:pt x="5" y="20"/>
                  <a:pt x="19" y="6"/>
                  <a:pt x="37" y="6"/>
                </a:cubicBezTo>
                <a:cubicBezTo>
                  <a:pt x="55" y="6"/>
                  <a:pt x="69" y="20"/>
                  <a:pt x="69" y="37"/>
                </a:cubicBezTo>
                <a:cubicBezTo>
                  <a:pt x="69" y="37"/>
                  <a:pt x="69" y="37"/>
                  <a:pt x="69" y="37"/>
                </a:cubicBezTo>
                <a:cubicBezTo>
                  <a:pt x="69" y="54"/>
                  <a:pt x="55" y="68"/>
                  <a:pt x="37" y="68"/>
                </a:cubicBezTo>
                <a:close/>
                <a:moveTo>
                  <a:pt x="42" y="20"/>
                </a:moveTo>
                <a:cubicBezTo>
                  <a:pt x="35" y="20"/>
                  <a:pt x="35" y="20"/>
                  <a:pt x="35" y="20"/>
                </a:cubicBezTo>
                <a:cubicBezTo>
                  <a:pt x="35" y="21"/>
                  <a:pt x="35" y="21"/>
                  <a:pt x="34" y="22"/>
                </a:cubicBezTo>
                <a:cubicBezTo>
                  <a:pt x="34" y="22"/>
                  <a:pt x="33" y="23"/>
                  <a:pt x="32" y="23"/>
                </a:cubicBezTo>
                <a:cubicBezTo>
                  <a:pt x="32" y="24"/>
                  <a:pt x="31" y="24"/>
                  <a:pt x="30" y="24"/>
                </a:cubicBezTo>
                <a:cubicBezTo>
                  <a:pt x="29" y="24"/>
                  <a:pt x="28" y="24"/>
                  <a:pt x="27" y="24"/>
                </a:cubicBezTo>
                <a:cubicBezTo>
                  <a:pt x="27" y="29"/>
                  <a:pt x="27" y="29"/>
                  <a:pt x="27" y="29"/>
                </a:cubicBezTo>
                <a:cubicBezTo>
                  <a:pt x="34" y="29"/>
                  <a:pt x="34" y="29"/>
                  <a:pt x="34" y="29"/>
                </a:cubicBezTo>
                <a:cubicBezTo>
                  <a:pt x="34" y="46"/>
                  <a:pt x="34" y="46"/>
                  <a:pt x="34" y="46"/>
                </a:cubicBezTo>
                <a:cubicBezTo>
                  <a:pt x="27" y="46"/>
                  <a:pt x="27" y="46"/>
                  <a:pt x="27" y="46"/>
                </a:cubicBezTo>
                <a:cubicBezTo>
                  <a:pt x="27" y="52"/>
                  <a:pt x="27" y="52"/>
                  <a:pt x="27" y="52"/>
                </a:cubicBezTo>
                <a:cubicBezTo>
                  <a:pt x="49" y="52"/>
                  <a:pt x="49" y="52"/>
                  <a:pt x="49" y="52"/>
                </a:cubicBezTo>
                <a:cubicBezTo>
                  <a:pt x="49" y="46"/>
                  <a:pt x="49" y="46"/>
                  <a:pt x="49" y="46"/>
                </a:cubicBezTo>
                <a:cubicBezTo>
                  <a:pt x="42" y="46"/>
                  <a:pt x="42" y="46"/>
                  <a:pt x="42" y="46"/>
                </a:cubicBezTo>
                <a:lnTo>
                  <a:pt x="42" y="2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5" name="Freeform 183"/>
          <p:cNvSpPr>
            <a:spLocks noEditPoints="1"/>
          </p:cNvSpPr>
          <p:nvPr/>
        </p:nvSpPr>
        <p:spPr bwMode="auto">
          <a:xfrm>
            <a:off x="2712585" y="3052981"/>
            <a:ext cx="302731" cy="201821"/>
          </a:xfrm>
          <a:custGeom>
            <a:avLst/>
            <a:gdLst>
              <a:gd name="T0" fmla="*/ 83 w 90"/>
              <a:gd name="T1" fmla="*/ 0 h 60"/>
              <a:gd name="T2" fmla="*/ 7 w 90"/>
              <a:gd name="T3" fmla="*/ 0 h 60"/>
              <a:gd name="T4" fmla="*/ 0 w 90"/>
              <a:gd name="T5" fmla="*/ 7 h 60"/>
              <a:gd name="T6" fmla="*/ 0 w 90"/>
              <a:gd name="T7" fmla="*/ 53 h 60"/>
              <a:gd name="T8" fmla="*/ 7 w 90"/>
              <a:gd name="T9" fmla="*/ 60 h 60"/>
              <a:gd name="T10" fmla="*/ 83 w 90"/>
              <a:gd name="T11" fmla="*/ 60 h 60"/>
              <a:gd name="T12" fmla="*/ 90 w 90"/>
              <a:gd name="T13" fmla="*/ 53 h 60"/>
              <a:gd name="T14" fmla="*/ 90 w 90"/>
              <a:gd name="T15" fmla="*/ 7 h 60"/>
              <a:gd name="T16" fmla="*/ 83 w 90"/>
              <a:gd name="T17" fmla="*/ 0 h 60"/>
              <a:gd name="T18" fmla="*/ 7 w 90"/>
              <a:gd name="T19" fmla="*/ 6 h 60"/>
              <a:gd name="T20" fmla="*/ 83 w 90"/>
              <a:gd name="T21" fmla="*/ 6 h 60"/>
              <a:gd name="T22" fmla="*/ 84 w 90"/>
              <a:gd name="T23" fmla="*/ 7 h 60"/>
              <a:gd name="T24" fmla="*/ 84 w 90"/>
              <a:gd name="T25" fmla="*/ 13 h 60"/>
              <a:gd name="T26" fmla="*/ 7 w 90"/>
              <a:gd name="T27" fmla="*/ 13 h 60"/>
              <a:gd name="T28" fmla="*/ 7 w 90"/>
              <a:gd name="T29" fmla="*/ 7 h 60"/>
              <a:gd name="T30" fmla="*/ 7 w 90"/>
              <a:gd name="T31" fmla="*/ 6 h 60"/>
              <a:gd name="T32" fmla="*/ 83 w 90"/>
              <a:gd name="T33" fmla="*/ 54 h 60"/>
              <a:gd name="T34" fmla="*/ 7 w 90"/>
              <a:gd name="T35" fmla="*/ 54 h 60"/>
              <a:gd name="T36" fmla="*/ 7 w 90"/>
              <a:gd name="T37" fmla="*/ 53 h 60"/>
              <a:gd name="T38" fmla="*/ 7 w 90"/>
              <a:gd name="T39" fmla="*/ 28 h 60"/>
              <a:gd name="T40" fmla="*/ 84 w 90"/>
              <a:gd name="T41" fmla="*/ 28 h 60"/>
              <a:gd name="T42" fmla="*/ 84 w 90"/>
              <a:gd name="T43" fmla="*/ 53 h 60"/>
              <a:gd name="T44" fmla="*/ 83 w 90"/>
              <a:gd name="T45" fmla="*/ 54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90" h="60">
                <a:moveTo>
                  <a:pt x="83" y="0"/>
                </a:moveTo>
                <a:cubicBezTo>
                  <a:pt x="7" y="0"/>
                  <a:pt x="7" y="0"/>
                  <a:pt x="7" y="0"/>
                </a:cubicBezTo>
                <a:cubicBezTo>
                  <a:pt x="4" y="0"/>
                  <a:pt x="0" y="3"/>
                  <a:pt x="0" y="7"/>
                </a:cubicBezTo>
                <a:cubicBezTo>
                  <a:pt x="0" y="53"/>
                  <a:pt x="0" y="53"/>
                  <a:pt x="0" y="53"/>
                </a:cubicBezTo>
                <a:cubicBezTo>
                  <a:pt x="0" y="57"/>
                  <a:pt x="4" y="60"/>
                  <a:pt x="7" y="60"/>
                </a:cubicBezTo>
                <a:cubicBezTo>
                  <a:pt x="83" y="60"/>
                  <a:pt x="83" y="60"/>
                  <a:pt x="83" y="60"/>
                </a:cubicBezTo>
                <a:cubicBezTo>
                  <a:pt x="87" y="60"/>
                  <a:pt x="90" y="57"/>
                  <a:pt x="90" y="53"/>
                </a:cubicBezTo>
                <a:cubicBezTo>
                  <a:pt x="90" y="7"/>
                  <a:pt x="90" y="7"/>
                  <a:pt x="90" y="7"/>
                </a:cubicBezTo>
                <a:cubicBezTo>
                  <a:pt x="90" y="3"/>
                  <a:pt x="87" y="0"/>
                  <a:pt x="83" y="0"/>
                </a:cubicBezTo>
                <a:close/>
                <a:moveTo>
                  <a:pt x="7" y="6"/>
                </a:moveTo>
                <a:cubicBezTo>
                  <a:pt x="83" y="6"/>
                  <a:pt x="83" y="6"/>
                  <a:pt x="83" y="6"/>
                </a:cubicBezTo>
                <a:cubicBezTo>
                  <a:pt x="83" y="6"/>
                  <a:pt x="84" y="7"/>
                  <a:pt x="84" y="7"/>
                </a:cubicBezTo>
                <a:cubicBezTo>
                  <a:pt x="84" y="13"/>
                  <a:pt x="84" y="13"/>
                  <a:pt x="84" y="13"/>
                </a:cubicBezTo>
                <a:cubicBezTo>
                  <a:pt x="7" y="13"/>
                  <a:pt x="7" y="13"/>
                  <a:pt x="7" y="13"/>
                </a:cubicBezTo>
                <a:cubicBezTo>
                  <a:pt x="7" y="7"/>
                  <a:pt x="7" y="7"/>
                  <a:pt x="7" y="7"/>
                </a:cubicBezTo>
                <a:cubicBezTo>
                  <a:pt x="7" y="7"/>
                  <a:pt x="7" y="6"/>
                  <a:pt x="7" y="6"/>
                </a:cubicBezTo>
                <a:close/>
                <a:moveTo>
                  <a:pt x="83" y="54"/>
                </a:moveTo>
                <a:cubicBezTo>
                  <a:pt x="7" y="54"/>
                  <a:pt x="7" y="54"/>
                  <a:pt x="7" y="54"/>
                </a:cubicBezTo>
                <a:cubicBezTo>
                  <a:pt x="7" y="54"/>
                  <a:pt x="7" y="54"/>
                  <a:pt x="7" y="53"/>
                </a:cubicBezTo>
                <a:cubicBezTo>
                  <a:pt x="7" y="28"/>
                  <a:pt x="7" y="28"/>
                  <a:pt x="7" y="28"/>
                </a:cubicBezTo>
                <a:cubicBezTo>
                  <a:pt x="84" y="28"/>
                  <a:pt x="84" y="28"/>
                  <a:pt x="84" y="28"/>
                </a:cubicBezTo>
                <a:cubicBezTo>
                  <a:pt x="84" y="53"/>
                  <a:pt x="84" y="53"/>
                  <a:pt x="84" y="53"/>
                </a:cubicBezTo>
                <a:cubicBezTo>
                  <a:pt x="84" y="54"/>
                  <a:pt x="83" y="54"/>
                  <a:pt x="83" y="5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6" name="Freeform 184"/>
          <p:cNvSpPr>
            <a:spLocks/>
          </p:cNvSpPr>
          <p:nvPr/>
        </p:nvSpPr>
        <p:spPr bwMode="auto">
          <a:xfrm>
            <a:off x="2746696" y="3170947"/>
            <a:ext cx="7107" cy="12792"/>
          </a:xfrm>
          <a:custGeom>
            <a:avLst/>
            <a:gdLst>
              <a:gd name="T0" fmla="*/ 2 w 5"/>
              <a:gd name="T1" fmla="*/ 2 h 9"/>
              <a:gd name="T2" fmla="*/ 2 w 5"/>
              <a:gd name="T3" fmla="*/ 2 h 9"/>
              <a:gd name="T4" fmla="*/ 2 w 5"/>
              <a:gd name="T5" fmla="*/ 2 h 9"/>
              <a:gd name="T6" fmla="*/ 0 w 5"/>
              <a:gd name="T7" fmla="*/ 2 h 9"/>
              <a:gd name="T8" fmla="*/ 5 w 5"/>
              <a:gd name="T9" fmla="*/ 0 h 9"/>
              <a:gd name="T10" fmla="*/ 5 w 5"/>
              <a:gd name="T11" fmla="*/ 0 h 9"/>
              <a:gd name="T12" fmla="*/ 5 w 5"/>
              <a:gd name="T13" fmla="*/ 9 h 9"/>
              <a:gd name="T14" fmla="*/ 2 w 5"/>
              <a:gd name="T15" fmla="*/ 9 h 9"/>
              <a:gd name="T16" fmla="*/ 2 w 5"/>
              <a:gd name="T17" fmla="*/ 2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" h="9">
                <a:moveTo>
                  <a:pt x="2" y="2"/>
                </a:moveTo>
                <a:lnTo>
                  <a:pt x="2" y="2"/>
                </a:lnTo>
                <a:lnTo>
                  <a:pt x="2" y="2"/>
                </a:lnTo>
                <a:lnTo>
                  <a:pt x="0" y="2"/>
                </a:lnTo>
                <a:lnTo>
                  <a:pt x="5" y="0"/>
                </a:lnTo>
                <a:lnTo>
                  <a:pt x="5" y="0"/>
                </a:lnTo>
                <a:lnTo>
                  <a:pt x="5" y="9"/>
                </a:lnTo>
                <a:lnTo>
                  <a:pt x="2" y="9"/>
                </a:lnTo>
                <a:lnTo>
                  <a:pt x="2" y="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7" name="Freeform 185"/>
          <p:cNvSpPr>
            <a:spLocks/>
          </p:cNvSpPr>
          <p:nvPr/>
        </p:nvSpPr>
        <p:spPr bwMode="auto">
          <a:xfrm>
            <a:off x="2760908" y="3170947"/>
            <a:ext cx="5685" cy="12792"/>
          </a:xfrm>
          <a:custGeom>
            <a:avLst/>
            <a:gdLst>
              <a:gd name="T0" fmla="*/ 2 w 4"/>
              <a:gd name="T1" fmla="*/ 2 h 9"/>
              <a:gd name="T2" fmla="*/ 2 w 4"/>
              <a:gd name="T3" fmla="*/ 2 h 9"/>
              <a:gd name="T4" fmla="*/ 0 w 4"/>
              <a:gd name="T5" fmla="*/ 2 h 9"/>
              <a:gd name="T6" fmla="*/ 0 w 4"/>
              <a:gd name="T7" fmla="*/ 2 h 9"/>
              <a:gd name="T8" fmla="*/ 2 w 4"/>
              <a:gd name="T9" fmla="*/ 0 h 9"/>
              <a:gd name="T10" fmla="*/ 4 w 4"/>
              <a:gd name="T11" fmla="*/ 0 h 9"/>
              <a:gd name="T12" fmla="*/ 4 w 4"/>
              <a:gd name="T13" fmla="*/ 9 h 9"/>
              <a:gd name="T14" fmla="*/ 2 w 4"/>
              <a:gd name="T15" fmla="*/ 9 h 9"/>
              <a:gd name="T16" fmla="*/ 2 w 4"/>
              <a:gd name="T17" fmla="*/ 2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" h="9">
                <a:moveTo>
                  <a:pt x="2" y="2"/>
                </a:move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2" y="0"/>
                </a:lnTo>
                <a:lnTo>
                  <a:pt x="4" y="0"/>
                </a:lnTo>
                <a:lnTo>
                  <a:pt x="4" y="9"/>
                </a:lnTo>
                <a:lnTo>
                  <a:pt x="2" y="9"/>
                </a:lnTo>
                <a:lnTo>
                  <a:pt x="2" y="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8" name="Freeform 186"/>
          <p:cNvSpPr>
            <a:spLocks/>
          </p:cNvSpPr>
          <p:nvPr/>
        </p:nvSpPr>
        <p:spPr bwMode="auto">
          <a:xfrm>
            <a:off x="2773700" y="3170947"/>
            <a:ext cx="7107" cy="12792"/>
          </a:xfrm>
          <a:custGeom>
            <a:avLst/>
            <a:gdLst>
              <a:gd name="T0" fmla="*/ 2 w 5"/>
              <a:gd name="T1" fmla="*/ 2 h 9"/>
              <a:gd name="T2" fmla="*/ 2 w 5"/>
              <a:gd name="T3" fmla="*/ 2 h 9"/>
              <a:gd name="T4" fmla="*/ 0 w 5"/>
              <a:gd name="T5" fmla="*/ 2 h 9"/>
              <a:gd name="T6" fmla="*/ 0 w 5"/>
              <a:gd name="T7" fmla="*/ 2 h 9"/>
              <a:gd name="T8" fmla="*/ 2 w 5"/>
              <a:gd name="T9" fmla="*/ 0 h 9"/>
              <a:gd name="T10" fmla="*/ 5 w 5"/>
              <a:gd name="T11" fmla="*/ 0 h 9"/>
              <a:gd name="T12" fmla="*/ 5 w 5"/>
              <a:gd name="T13" fmla="*/ 9 h 9"/>
              <a:gd name="T14" fmla="*/ 2 w 5"/>
              <a:gd name="T15" fmla="*/ 9 h 9"/>
              <a:gd name="T16" fmla="*/ 2 w 5"/>
              <a:gd name="T17" fmla="*/ 2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" h="9">
                <a:moveTo>
                  <a:pt x="2" y="2"/>
                </a:move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2" y="0"/>
                </a:lnTo>
                <a:lnTo>
                  <a:pt x="5" y="0"/>
                </a:lnTo>
                <a:lnTo>
                  <a:pt x="5" y="9"/>
                </a:lnTo>
                <a:lnTo>
                  <a:pt x="2" y="9"/>
                </a:lnTo>
                <a:lnTo>
                  <a:pt x="2" y="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9" name="Freeform 187"/>
          <p:cNvSpPr>
            <a:spLocks/>
          </p:cNvSpPr>
          <p:nvPr/>
        </p:nvSpPr>
        <p:spPr bwMode="auto">
          <a:xfrm>
            <a:off x="2786491" y="3170947"/>
            <a:ext cx="7107" cy="12792"/>
          </a:xfrm>
          <a:custGeom>
            <a:avLst/>
            <a:gdLst>
              <a:gd name="T0" fmla="*/ 3 w 5"/>
              <a:gd name="T1" fmla="*/ 2 h 9"/>
              <a:gd name="T2" fmla="*/ 3 w 5"/>
              <a:gd name="T3" fmla="*/ 2 h 9"/>
              <a:gd name="T4" fmla="*/ 0 w 5"/>
              <a:gd name="T5" fmla="*/ 2 h 9"/>
              <a:gd name="T6" fmla="*/ 0 w 5"/>
              <a:gd name="T7" fmla="*/ 2 h 9"/>
              <a:gd name="T8" fmla="*/ 3 w 5"/>
              <a:gd name="T9" fmla="*/ 0 h 9"/>
              <a:gd name="T10" fmla="*/ 5 w 5"/>
              <a:gd name="T11" fmla="*/ 0 h 9"/>
              <a:gd name="T12" fmla="*/ 5 w 5"/>
              <a:gd name="T13" fmla="*/ 9 h 9"/>
              <a:gd name="T14" fmla="*/ 3 w 5"/>
              <a:gd name="T15" fmla="*/ 9 h 9"/>
              <a:gd name="T16" fmla="*/ 3 w 5"/>
              <a:gd name="T17" fmla="*/ 2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" h="9">
                <a:moveTo>
                  <a:pt x="3" y="2"/>
                </a:moveTo>
                <a:lnTo>
                  <a:pt x="3" y="2"/>
                </a:lnTo>
                <a:lnTo>
                  <a:pt x="0" y="2"/>
                </a:lnTo>
                <a:lnTo>
                  <a:pt x="0" y="2"/>
                </a:lnTo>
                <a:lnTo>
                  <a:pt x="3" y="0"/>
                </a:lnTo>
                <a:lnTo>
                  <a:pt x="5" y="0"/>
                </a:lnTo>
                <a:lnTo>
                  <a:pt x="5" y="9"/>
                </a:lnTo>
                <a:lnTo>
                  <a:pt x="3" y="9"/>
                </a:lnTo>
                <a:lnTo>
                  <a:pt x="3" y="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0" name="Freeform 188"/>
          <p:cNvSpPr>
            <a:spLocks/>
          </p:cNvSpPr>
          <p:nvPr/>
        </p:nvSpPr>
        <p:spPr bwMode="auto">
          <a:xfrm>
            <a:off x="2797861" y="3170947"/>
            <a:ext cx="5685" cy="12792"/>
          </a:xfrm>
          <a:custGeom>
            <a:avLst/>
            <a:gdLst>
              <a:gd name="T0" fmla="*/ 2 w 4"/>
              <a:gd name="T1" fmla="*/ 2 h 9"/>
              <a:gd name="T2" fmla="*/ 2 w 4"/>
              <a:gd name="T3" fmla="*/ 2 h 9"/>
              <a:gd name="T4" fmla="*/ 2 w 4"/>
              <a:gd name="T5" fmla="*/ 2 h 9"/>
              <a:gd name="T6" fmla="*/ 0 w 4"/>
              <a:gd name="T7" fmla="*/ 2 h 9"/>
              <a:gd name="T8" fmla="*/ 4 w 4"/>
              <a:gd name="T9" fmla="*/ 0 h 9"/>
              <a:gd name="T10" fmla="*/ 4 w 4"/>
              <a:gd name="T11" fmla="*/ 0 h 9"/>
              <a:gd name="T12" fmla="*/ 4 w 4"/>
              <a:gd name="T13" fmla="*/ 9 h 9"/>
              <a:gd name="T14" fmla="*/ 2 w 4"/>
              <a:gd name="T15" fmla="*/ 9 h 9"/>
              <a:gd name="T16" fmla="*/ 2 w 4"/>
              <a:gd name="T17" fmla="*/ 2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" h="9">
                <a:moveTo>
                  <a:pt x="2" y="2"/>
                </a:moveTo>
                <a:lnTo>
                  <a:pt x="2" y="2"/>
                </a:lnTo>
                <a:lnTo>
                  <a:pt x="2" y="2"/>
                </a:lnTo>
                <a:lnTo>
                  <a:pt x="0" y="2"/>
                </a:lnTo>
                <a:lnTo>
                  <a:pt x="4" y="0"/>
                </a:lnTo>
                <a:lnTo>
                  <a:pt x="4" y="0"/>
                </a:lnTo>
                <a:lnTo>
                  <a:pt x="4" y="9"/>
                </a:lnTo>
                <a:lnTo>
                  <a:pt x="2" y="9"/>
                </a:lnTo>
                <a:lnTo>
                  <a:pt x="2" y="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1" name="Freeform 189"/>
          <p:cNvSpPr>
            <a:spLocks/>
          </p:cNvSpPr>
          <p:nvPr/>
        </p:nvSpPr>
        <p:spPr bwMode="auto">
          <a:xfrm>
            <a:off x="2810653" y="3170947"/>
            <a:ext cx="7107" cy="12792"/>
          </a:xfrm>
          <a:custGeom>
            <a:avLst/>
            <a:gdLst>
              <a:gd name="T0" fmla="*/ 2 w 5"/>
              <a:gd name="T1" fmla="*/ 2 h 9"/>
              <a:gd name="T2" fmla="*/ 2 w 5"/>
              <a:gd name="T3" fmla="*/ 2 h 9"/>
              <a:gd name="T4" fmla="*/ 0 w 5"/>
              <a:gd name="T5" fmla="*/ 2 h 9"/>
              <a:gd name="T6" fmla="*/ 0 w 5"/>
              <a:gd name="T7" fmla="*/ 2 h 9"/>
              <a:gd name="T8" fmla="*/ 2 w 5"/>
              <a:gd name="T9" fmla="*/ 0 h 9"/>
              <a:gd name="T10" fmla="*/ 5 w 5"/>
              <a:gd name="T11" fmla="*/ 0 h 9"/>
              <a:gd name="T12" fmla="*/ 5 w 5"/>
              <a:gd name="T13" fmla="*/ 9 h 9"/>
              <a:gd name="T14" fmla="*/ 2 w 5"/>
              <a:gd name="T15" fmla="*/ 9 h 9"/>
              <a:gd name="T16" fmla="*/ 2 w 5"/>
              <a:gd name="T17" fmla="*/ 2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" h="9">
                <a:moveTo>
                  <a:pt x="2" y="2"/>
                </a:move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2" y="0"/>
                </a:lnTo>
                <a:lnTo>
                  <a:pt x="5" y="0"/>
                </a:lnTo>
                <a:lnTo>
                  <a:pt x="5" y="9"/>
                </a:lnTo>
                <a:lnTo>
                  <a:pt x="2" y="9"/>
                </a:lnTo>
                <a:lnTo>
                  <a:pt x="2" y="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2" name="Freeform 190"/>
          <p:cNvSpPr>
            <a:spLocks/>
          </p:cNvSpPr>
          <p:nvPr/>
        </p:nvSpPr>
        <p:spPr bwMode="auto">
          <a:xfrm>
            <a:off x="2824866" y="3170947"/>
            <a:ext cx="5685" cy="12792"/>
          </a:xfrm>
          <a:custGeom>
            <a:avLst/>
            <a:gdLst>
              <a:gd name="T0" fmla="*/ 2 w 4"/>
              <a:gd name="T1" fmla="*/ 2 h 9"/>
              <a:gd name="T2" fmla="*/ 2 w 4"/>
              <a:gd name="T3" fmla="*/ 2 h 9"/>
              <a:gd name="T4" fmla="*/ 0 w 4"/>
              <a:gd name="T5" fmla="*/ 2 h 9"/>
              <a:gd name="T6" fmla="*/ 0 w 4"/>
              <a:gd name="T7" fmla="*/ 2 h 9"/>
              <a:gd name="T8" fmla="*/ 2 w 4"/>
              <a:gd name="T9" fmla="*/ 0 h 9"/>
              <a:gd name="T10" fmla="*/ 4 w 4"/>
              <a:gd name="T11" fmla="*/ 0 h 9"/>
              <a:gd name="T12" fmla="*/ 4 w 4"/>
              <a:gd name="T13" fmla="*/ 9 h 9"/>
              <a:gd name="T14" fmla="*/ 2 w 4"/>
              <a:gd name="T15" fmla="*/ 9 h 9"/>
              <a:gd name="T16" fmla="*/ 2 w 4"/>
              <a:gd name="T17" fmla="*/ 2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" h="9">
                <a:moveTo>
                  <a:pt x="2" y="2"/>
                </a:move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2" y="0"/>
                </a:lnTo>
                <a:lnTo>
                  <a:pt x="4" y="0"/>
                </a:lnTo>
                <a:lnTo>
                  <a:pt x="4" y="9"/>
                </a:lnTo>
                <a:lnTo>
                  <a:pt x="2" y="9"/>
                </a:lnTo>
                <a:lnTo>
                  <a:pt x="2" y="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3" name="Freeform 191"/>
          <p:cNvSpPr>
            <a:spLocks/>
          </p:cNvSpPr>
          <p:nvPr/>
        </p:nvSpPr>
        <p:spPr bwMode="auto">
          <a:xfrm>
            <a:off x="2837657" y="3170947"/>
            <a:ext cx="7107" cy="12792"/>
          </a:xfrm>
          <a:custGeom>
            <a:avLst/>
            <a:gdLst>
              <a:gd name="T0" fmla="*/ 2 w 5"/>
              <a:gd name="T1" fmla="*/ 2 h 9"/>
              <a:gd name="T2" fmla="*/ 2 w 5"/>
              <a:gd name="T3" fmla="*/ 2 h 9"/>
              <a:gd name="T4" fmla="*/ 0 w 5"/>
              <a:gd name="T5" fmla="*/ 2 h 9"/>
              <a:gd name="T6" fmla="*/ 0 w 5"/>
              <a:gd name="T7" fmla="*/ 2 h 9"/>
              <a:gd name="T8" fmla="*/ 2 w 5"/>
              <a:gd name="T9" fmla="*/ 0 h 9"/>
              <a:gd name="T10" fmla="*/ 5 w 5"/>
              <a:gd name="T11" fmla="*/ 0 h 9"/>
              <a:gd name="T12" fmla="*/ 5 w 5"/>
              <a:gd name="T13" fmla="*/ 9 h 9"/>
              <a:gd name="T14" fmla="*/ 2 w 5"/>
              <a:gd name="T15" fmla="*/ 9 h 9"/>
              <a:gd name="T16" fmla="*/ 2 w 5"/>
              <a:gd name="T17" fmla="*/ 2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" h="9">
                <a:moveTo>
                  <a:pt x="2" y="2"/>
                </a:move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2" y="0"/>
                </a:lnTo>
                <a:lnTo>
                  <a:pt x="5" y="0"/>
                </a:lnTo>
                <a:lnTo>
                  <a:pt x="5" y="9"/>
                </a:lnTo>
                <a:lnTo>
                  <a:pt x="2" y="9"/>
                </a:lnTo>
                <a:lnTo>
                  <a:pt x="2" y="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4" name="Freeform 192"/>
          <p:cNvSpPr>
            <a:spLocks/>
          </p:cNvSpPr>
          <p:nvPr/>
        </p:nvSpPr>
        <p:spPr bwMode="auto">
          <a:xfrm>
            <a:off x="2847606" y="3170947"/>
            <a:ext cx="7107" cy="12792"/>
          </a:xfrm>
          <a:custGeom>
            <a:avLst/>
            <a:gdLst>
              <a:gd name="T0" fmla="*/ 2 w 5"/>
              <a:gd name="T1" fmla="*/ 2 h 9"/>
              <a:gd name="T2" fmla="*/ 2 w 5"/>
              <a:gd name="T3" fmla="*/ 2 h 9"/>
              <a:gd name="T4" fmla="*/ 0 w 5"/>
              <a:gd name="T5" fmla="*/ 2 h 9"/>
              <a:gd name="T6" fmla="*/ 0 w 5"/>
              <a:gd name="T7" fmla="*/ 2 h 9"/>
              <a:gd name="T8" fmla="*/ 2 w 5"/>
              <a:gd name="T9" fmla="*/ 0 h 9"/>
              <a:gd name="T10" fmla="*/ 5 w 5"/>
              <a:gd name="T11" fmla="*/ 0 h 9"/>
              <a:gd name="T12" fmla="*/ 5 w 5"/>
              <a:gd name="T13" fmla="*/ 9 h 9"/>
              <a:gd name="T14" fmla="*/ 2 w 5"/>
              <a:gd name="T15" fmla="*/ 9 h 9"/>
              <a:gd name="T16" fmla="*/ 2 w 5"/>
              <a:gd name="T17" fmla="*/ 2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" h="9">
                <a:moveTo>
                  <a:pt x="2" y="2"/>
                </a:move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2" y="0"/>
                </a:lnTo>
                <a:lnTo>
                  <a:pt x="5" y="0"/>
                </a:lnTo>
                <a:lnTo>
                  <a:pt x="5" y="9"/>
                </a:lnTo>
                <a:lnTo>
                  <a:pt x="2" y="9"/>
                </a:lnTo>
                <a:lnTo>
                  <a:pt x="2" y="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5" name="Freeform 193"/>
          <p:cNvSpPr>
            <a:spLocks/>
          </p:cNvSpPr>
          <p:nvPr/>
        </p:nvSpPr>
        <p:spPr bwMode="auto">
          <a:xfrm>
            <a:off x="2861819" y="3170947"/>
            <a:ext cx="5685" cy="12792"/>
          </a:xfrm>
          <a:custGeom>
            <a:avLst/>
            <a:gdLst>
              <a:gd name="T0" fmla="*/ 2 w 4"/>
              <a:gd name="T1" fmla="*/ 2 h 9"/>
              <a:gd name="T2" fmla="*/ 2 w 4"/>
              <a:gd name="T3" fmla="*/ 2 h 9"/>
              <a:gd name="T4" fmla="*/ 0 w 4"/>
              <a:gd name="T5" fmla="*/ 2 h 9"/>
              <a:gd name="T6" fmla="*/ 0 w 4"/>
              <a:gd name="T7" fmla="*/ 2 h 9"/>
              <a:gd name="T8" fmla="*/ 2 w 4"/>
              <a:gd name="T9" fmla="*/ 0 h 9"/>
              <a:gd name="T10" fmla="*/ 4 w 4"/>
              <a:gd name="T11" fmla="*/ 0 h 9"/>
              <a:gd name="T12" fmla="*/ 4 w 4"/>
              <a:gd name="T13" fmla="*/ 9 h 9"/>
              <a:gd name="T14" fmla="*/ 2 w 4"/>
              <a:gd name="T15" fmla="*/ 9 h 9"/>
              <a:gd name="T16" fmla="*/ 2 w 4"/>
              <a:gd name="T17" fmla="*/ 2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" h="9">
                <a:moveTo>
                  <a:pt x="2" y="2"/>
                </a:move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2" y="0"/>
                </a:lnTo>
                <a:lnTo>
                  <a:pt x="4" y="0"/>
                </a:lnTo>
                <a:lnTo>
                  <a:pt x="4" y="9"/>
                </a:lnTo>
                <a:lnTo>
                  <a:pt x="2" y="9"/>
                </a:lnTo>
                <a:lnTo>
                  <a:pt x="2" y="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6" name="Freeform 194"/>
          <p:cNvSpPr>
            <a:spLocks/>
          </p:cNvSpPr>
          <p:nvPr/>
        </p:nvSpPr>
        <p:spPr bwMode="auto">
          <a:xfrm>
            <a:off x="2874610" y="3170947"/>
            <a:ext cx="7107" cy="12792"/>
          </a:xfrm>
          <a:custGeom>
            <a:avLst/>
            <a:gdLst>
              <a:gd name="T0" fmla="*/ 2 w 5"/>
              <a:gd name="T1" fmla="*/ 2 h 9"/>
              <a:gd name="T2" fmla="*/ 2 w 5"/>
              <a:gd name="T3" fmla="*/ 2 h 9"/>
              <a:gd name="T4" fmla="*/ 0 w 5"/>
              <a:gd name="T5" fmla="*/ 2 h 9"/>
              <a:gd name="T6" fmla="*/ 0 w 5"/>
              <a:gd name="T7" fmla="*/ 2 h 9"/>
              <a:gd name="T8" fmla="*/ 2 w 5"/>
              <a:gd name="T9" fmla="*/ 0 h 9"/>
              <a:gd name="T10" fmla="*/ 5 w 5"/>
              <a:gd name="T11" fmla="*/ 0 h 9"/>
              <a:gd name="T12" fmla="*/ 5 w 5"/>
              <a:gd name="T13" fmla="*/ 9 h 9"/>
              <a:gd name="T14" fmla="*/ 2 w 5"/>
              <a:gd name="T15" fmla="*/ 9 h 9"/>
              <a:gd name="T16" fmla="*/ 2 w 5"/>
              <a:gd name="T17" fmla="*/ 2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" h="9">
                <a:moveTo>
                  <a:pt x="2" y="2"/>
                </a:move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2" y="0"/>
                </a:lnTo>
                <a:lnTo>
                  <a:pt x="5" y="0"/>
                </a:lnTo>
                <a:lnTo>
                  <a:pt x="5" y="9"/>
                </a:lnTo>
                <a:lnTo>
                  <a:pt x="2" y="9"/>
                </a:lnTo>
                <a:lnTo>
                  <a:pt x="2" y="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7" name="Freeform 195"/>
          <p:cNvSpPr>
            <a:spLocks/>
          </p:cNvSpPr>
          <p:nvPr/>
        </p:nvSpPr>
        <p:spPr bwMode="auto">
          <a:xfrm>
            <a:off x="2884559" y="3170947"/>
            <a:ext cx="7107" cy="12792"/>
          </a:xfrm>
          <a:custGeom>
            <a:avLst/>
            <a:gdLst>
              <a:gd name="T0" fmla="*/ 5 w 5"/>
              <a:gd name="T1" fmla="*/ 2 h 9"/>
              <a:gd name="T2" fmla="*/ 2 w 5"/>
              <a:gd name="T3" fmla="*/ 2 h 9"/>
              <a:gd name="T4" fmla="*/ 2 w 5"/>
              <a:gd name="T5" fmla="*/ 2 h 9"/>
              <a:gd name="T6" fmla="*/ 0 w 5"/>
              <a:gd name="T7" fmla="*/ 2 h 9"/>
              <a:gd name="T8" fmla="*/ 5 w 5"/>
              <a:gd name="T9" fmla="*/ 0 h 9"/>
              <a:gd name="T10" fmla="*/ 5 w 5"/>
              <a:gd name="T11" fmla="*/ 0 h 9"/>
              <a:gd name="T12" fmla="*/ 5 w 5"/>
              <a:gd name="T13" fmla="*/ 9 h 9"/>
              <a:gd name="T14" fmla="*/ 5 w 5"/>
              <a:gd name="T15" fmla="*/ 9 h 9"/>
              <a:gd name="T16" fmla="*/ 5 w 5"/>
              <a:gd name="T17" fmla="*/ 2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" h="9">
                <a:moveTo>
                  <a:pt x="5" y="2"/>
                </a:moveTo>
                <a:lnTo>
                  <a:pt x="2" y="2"/>
                </a:lnTo>
                <a:lnTo>
                  <a:pt x="2" y="2"/>
                </a:lnTo>
                <a:lnTo>
                  <a:pt x="0" y="2"/>
                </a:lnTo>
                <a:lnTo>
                  <a:pt x="5" y="0"/>
                </a:lnTo>
                <a:lnTo>
                  <a:pt x="5" y="0"/>
                </a:lnTo>
                <a:lnTo>
                  <a:pt x="5" y="9"/>
                </a:lnTo>
                <a:lnTo>
                  <a:pt x="5" y="9"/>
                </a:lnTo>
                <a:lnTo>
                  <a:pt x="5" y="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8" name="Freeform 196"/>
          <p:cNvSpPr>
            <a:spLocks/>
          </p:cNvSpPr>
          <p:nvPr/>
        </p:nvSpPr>
        <p:spPr bwMode="auto">
          <a:xfrm>
            <a:off x="2898772" y="3170947"/>
            <a:ext cx="5685" cy="12792"/>
          </a:xfrm>
          <a:custGeom>
            <a:avLst/>
            <a:gdLst>
              <a:gd name="T0" fmla="*/ 2 w 4"/>
              <a:gd name="T1" fmla="*/ 2 h 9"/>
              <a:gd name="T2" fmla="*/ 2 w 4"/>
              <a:gd name="T3" fmla="*/ 2 h 9"/>
              <a:gd name="T4" fmla="*/ 0 w 4"/>
              <a:gd name="T5" fmla="*/ 2 h 9"/>
              <a:gd name="T6" fmla="*/ 0 w 4"/>
              <a:gd name="T7" fmla="*/ 2 h 9"/>
              <a:gd name="T8" fmla="*/ 2 w 4"/>
              <a:gd name="T9" fmla="*/ 0 h 9"/>
              <a:gd name="T10" fmla="*/ 4 w 4"/>
              <a:gd name="T11" fmla="*/ 0 h 9"/>
              <a:gd name="T12" fmla="*/ 4 w 4"/>
              <a:gd name="T13" fmla="*/ 9 h 9"/>
              <a:gd name="T14" fmla="*/ 2 w 4"/>
              <a:gd name="T15" fmla="*/ 9 h 9"/>
              <a:gd name="T16" fmla="*/ 2 w 4"/>
              <a:gd name="T17" fmla="*/ 2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" h="9">
                <a:moveTo>
                  <a:pt x="2" y="2"/>
                </a:move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2" y="0"/>
                </a:lnTo>
                <a:lnTo>
                  <a:pt x="4" y="0"/>
                </a:lnTo>
                <a:lnTo>
                  <a:pt x="4" y="9"/>
                </a:lnTo>
                <a:lnTo>
                  <a:pt x="2" y="9"/>
                </a:lnTo>
                <a:lnTo>
                  <a:pt x="2" y="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9" name="Freeform 197"/>
          <p:cNvSpPr>
            <a:spLocks/>
          </p:cNvSpPr>
          <p:nvPr/>
        </p:nvSpPr>
        <p:spPr bwMode="auto">
          <a:xfrm>
            <a:off x="2911563" y="3170947"/>
            <a:ext cx="7107" cy="12792"/>
          </a:xfrm>
          <a:custGeom>
            <a:avLst/>
            <a:gdLst>
              <a:gd name="T0" fmla="*/ 2 w 5"/>
              <a:gd name="T1" fmla="*/ 2 h 9"/>
              <a:gd name="T2" fmla="*/ 2 w 5"/>
              <a:gd name="T3" fmla="*/ 2 h 9"/>
              <a:gd name="T4" fmla="*/ 0 w 5"/>
              <a:gd name="T5" fmla="*/ 2 h 9"/>
              <a:gd name="T6" fmla="*/ 0 w 5"/>
              <a:gd name="T7" fmla="*/ 2 h 9"/>
              <a:gd name="T8" fmla="*/ 2 w 5"/>
              <a:gd name="T9" fmla="*/ 0 h 9"/>
              <a:gd name="T10" fmla="*/ 5 w 5"/>
              <a:gd name="T11" fmla="*/ 0 h 9"/>
              <a:gd name="T12" fmla="*/ 5 w 5"/>
              <a:gd name="T13" fmla="*/ 9 h 9"/>
              <a:gd name="T14" fmla="*/ 2 w 5"/>
              <a:gd name="T15" fmla="*/ 9 h 9"/>
              <a:gd name="T16" fmla="*/ 2 w 5"/>
              <a:gd name="T17" fmla="*/ 2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" h="9">
                <a:moveTo>
                  <a:pt x="2" y="2"/>
                </a:move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2" y="0"/>
                </a:lnTo>
                <a:lnTo>
                  <a:pt x="5" y="0"/>
                </a:lnTo>
                <a:lnTo>
                  <a:pt x="5" y="9"/>
                </a:lnTo>
                <a:lnTo>
                  <a:pt x="2" y="9"/>
                </a:lnTo>
                <a:lnTo>
                  <a:pt x="2" y="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0" name="Freeform 198"/>
          <p:cNvSpPr>
            <a:spLocks/>
          </p:cNvSpPr>
          <p:nvPr/>
        </p:nvSpPr>
        <p:spPr bwMode="auto">
          <a:xfrm>
            <a:off x="2925776" y="3170947"/>
            <a:ext cx="5685" cy="12792"/>
          </a:xfrm>
          <a:custGeom>
            <a:avLst/>
            <a:gdLst>
              <a:gd name="T0" fmla="*/ 2 w 4"/>
              <a:gd name="T1" fmla="*/ 2 h 9"/>
              <a:gd name="T2" fmla="*/ 2 w 4"/>
              <a:gd name="T3" fmla="*/ 2 h 9"/>
              <a:gd name="T4" fmla="*/ 0 w 4"/>
              <a:gd name="T5" fmla="*/ 2 h 9"/>
              <a:gd name="T6" fmla="*/ 0 w 4"/>
              <a:gd name="T7" fmla="*/ 2 h 9"/>
              <a:gd name="T8" fmla="*/ 2 w 4"/>
              <a:gd name="T9" fmla="*/ 0 h 9"/>
              <a:gd name="T10" fmla="*/ 4 w 4"/>
              <a:gd name="T11" fmla="*/ 0 h 9"/>
              <a:gd name="T12" fmla="*/ 4 w 4"/>
              <a:gd name="T13" fmla="*/ 9 h 9"/>
              <a:gd name="T14" fmla="*/ 2 w 4"/>
              <a:gd name="T15" fmla="*/ 9 h 9"/>
              <a:gd name="T16" fmla="*/ 2 w 4"/>
              <a:gd name="T17" fmla="*/ 2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" h="9">
                <a:moveTo>
                  <a:pt x="2" y="2"/>
                </a:move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2" y="0"/>
                </a:lnTo>
                <a:lnTo>
                  <a:pt x="4" y="0"/>
                </a:lnTo>
                <a:lnTo>
                  <a:pt x="4" y="9"/>
                </a:lnTo>
                <a:lnTo>
                  <a:pt x="2" y="9"/>
                </a:lnTo>
                <a:lnTo>
                  <a:pt x="2" y="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1" name="Freeform 199"/>
          <p:cNvSpPr>
            <a:spLocks/>
          </p:cNvSpPr>
          <p:nvPr/>
        </p:nvSpPr>
        <p:spPr bwMode="auto">
          <a:xfrm>
            <a:off x="2935725" y="3170947"/>
            <a:ext cx="5685" cy="12792"/>
          </a:xfrm>
          <a:custGeom>
            <a:avLst/>
            <a:gdLst>
              <a:gd name="T0" fmla="*/ 2 w 4"/>
              <a:gd name="T1" fmla="*/ 2 h 9"/>
              <a:gd name="T2" fmla="*/ 2 w 4"/>
              <a:gd name="T3" fmla="*/ 2 h 9"/>
              <a:gd name="T4" fmla="*/ 2 w 4"/>
              <a:gd name="T5" fmla="*/ 2 h 9"/>
              <a:gd name="T6" fmla="*/ 0 w 4"/>
              <a:gd name="T7" fmla="*/ 2 h 9"/>
              <a:gd name="T8" fmla="*/ 4 w 4"/>
              <a:gd name="T9" fmla="*/ 0 h 9"/>
              <a:gd name="T10" fmla="*/ 4 w 4"/>
              <a:gd name="T11" fmla="*/ 0 h 9"/>
              <a:gd name="T12" fmla="*/ 4 w 4"/>
              <a:gd name="T13" fmla="*/ 9 h 9"/>
              <a:gd name="T14" fmla="*/ 2 w 4"/>
              <a:gd name="T15" fmla="*/ 9 h 9"/>
              <a:gd name="T16" fmla="*/ 2 w 4"/>
              <a:gd name="T17" fmla="*/ 2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" h="9">
                <a:moveTo>
                  <a:pt x="2" y="2"/>
                </a:moveTo>
                <a:lnTo>
                  <a:pt x="2" y="2"/>
                </a:lnTo>
                <a:lnTo>
                  <a:pt x="2" y="2"/>
                </a:lnTo>
                <a:lnTo>
                  <a:pt x="0" y="2"/>
                </a:lnTo>
                <a:lnTo>
                  <a:pt x="4" y="0"/>
                </a:lnTo>
                <a:lnTo>
                  <a:pt x="4" y="0"/>
                </a:lnTo>
                <a:lnTo>
                  <a:pt x="4" y="9"/>
                </a:lnTo>
                <a:lnTo>
                  <a:pt x="2" y="9"/>
                </a:lnTo>
                <a:lnTo>
                  <a:pt x="2" y="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2" name="Freeform 200"/>
          <p:cNvSpPr>
            <a:spLocks/>
          </p:cNvSpPr>
          <p:nvPr/>
        </p:nvSpPr>
        <p:spPr bwMode="auto">
          <a:xfrm>
            <a:off x="2948516" y="3170947"/>
            <a:ext cx="7107" cy="12792"/>
          </a:xfrm>
          <a:custGeom>
            <a:avLst/>
            <a:gdLst>
              <a:gd name="T0" fmla="*/ 2 w 5"/>
              <a:gd name="T1" fmla="*/ 2 h 9"/>
              <a:gd name="T2" fmla="*/ 2 w 5"/>
              <a:gd name="T3" fmla="*/ 2 h 9"/>
              <a:gd name="T4" fmla="*/ 0 w 5"/>
              <a:gd name="T5" fmla="*/ 2 h 9"/>
              <a:gd name="T6" fmla="*/ 0 w 5"/>
              <a:gd name="T7" fmla="*/ 2 h 9"/>
              <a:gd name="T8" fmla="*/ 2 w 5"/>
              <a:gd name="T9" fmla="*/ 0 h 9"/>
              <a:gd name="T10" fmla="*/ 5 w 5"/>
              <a:gd name="T11" fmla="*/ 0 h 9"/>
              <a:gd name="T12" fmla="*/ 5 w 5"/>
              <a:gd name="T13" fmla="*/ 9 h 9"/>
              <a:gd name="T14" fmla="*/ 2 w 5"/>
              <a:gd name="T15" fmla="*/ 9 h 9"/>
              <a:gd name="T16" fmla="*/ 2 w 5"/>
              <a:gd name="T17" fmla="*/ 2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" h="9">
                <a:moveTo>
                  <a:pt x="2" y="2"/>
                </a:move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2" y="0"/>
                </a:lnTo>
                <a:lnTo>
                  <a:pt x="5" y="0"/>
                </a:lnTo>
                <a:lnTo>
                  <a:pt x="5" y="9"/>
                </a:lnTo>
                <a:lnTo>
                  <a:pt x="2" y="9"/>
                </a:lnTo>
                <a:lnTo>
                  <a:pt x="2" y="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3" name="Freeform 201"/>
          <p:cNvSpPr>
            <a:spLocks/>
          </p:cNvSpPr>
          <p:nvPr/>
        </p:nvSpPr>
        <p:spPr bwMode="auto">
          <a:xfrm>
            <a:off x="2962729" y="3170947"/>
            <a:ext cx="5685" cy="12792"/>
          </a:xfrm>
          <a:custGeom>
            <a:avLst/>
            <a:gdLst>
              <a:gd name="T0" fmla="*/ 2 w 4"/>
              <a:gd name="T1" fmla="*/ 2 h 9"/>
              <a:gd name="T2" fmla="*/ 2 w 4"/>
              <a:gd name="T3" fmla="*/ 2 h 9"/>
              <a:gd name="T4" fmla="*/ 0 w 4"/>
              <a:gd name="T5" fmla="*/ 2 h 9"/>
              <a:gd name="T6" fmla="*/ 0 w 4"/>
              <a:gd name="T7" fmla="*/ 2 h 9"/>
              <a:gd name="T8" fmla="*/ 2 w 4"/>
              <a:gd name="T9" fmla="*/ 0 h 9"/>
              <a:gd name="T10" fmla="*/ 4 w 4"/>
              <a:gd name="T11" fmla="*/ 0 h 9"/>
              <a:gd name="T12" fmla="*/ 4 w 4"/>
              <a:gd name="T13" fmla="*/ 9 h 9"/>
              <a:gd name="T14" fmla="*/ 2 w 4"/>
              <a:gd name="T15" fmla="*/ 9 h 9"/>
              <a:gd name="T16" fmla="*/ 2 w 4"/>
              <a:gd name="T17" fmla="*/ 2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" h="9">
                <a:moveTo>
                  <a:pt x="2" y="2"/>
                </a:move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2" y="0"/>
                </a:lnTo>
                <a:lnTo>
                  <a:pt x="4" y="0"/>
                </a:lnTo>
                <a:lnTo>
                  <a:pt x="4" y="9"/>
                </a:lnTo>
                <a:lnTo>
                  <a:pt x="2" y="9"/>
                </a:lnTo>
                <a:lnTo>
                  <a:pt x="2" y="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4" name="Freeform 202"/>
          <p:cNvSpPr>
            <a:spLocks/>
          </p:cNvSpPr>
          <p:nvPr/>
        </p:nvSpPr>
        <p:spPr bwMode="auto">
          <a:xfrm>
            <a:off x="2975521" y="3170947"/>
            <a:ext cx="7107" cy="12792"/>
          </a:xfrm>
          <a:custGeom>
            <a:avLst/>
            <a:gdLst>
              <a:gd name="T0" fmla="*/ 2 w 5"/>
              <a:gd name="T1" fmla="*/ 2 h 9"/>
              <a:gd name="T2" fmla="*/ 2 w 5"/>
              <a:gd name="T3" fmla="*/ 2 h 9"/>
              <a:gd name="T4" fmla="*/ 0 w 5"/>
              <a:gd name="T5" fmla="*/ 2 h 9"/>
              <a:gd name="T6" fmla="*/ 0 w 5"/>
              <a:gd name="T7" fmla="*/ 2 h 9"/>
              <a:gd name="T8" fmla="*/ 2 w 5"/>
              <a:gd name="T9" fmla="*/ 0 h 9"/>
              <a:gd name="T10" fmla="*/ 5 w 5"/>
              <a:gd name="T11" fmla="*/ 0 h 9"/>
              <a:gd name="T12" fmla="*/ 5 w 5"/>
              <a:gd name="T13" fmla="*/ 9 h 9"/>
              <a:gd name="T14" fmla="*/ 2 w 5"/>
              <a:gd name="T15" fmla="*/ 9 h 9"/>
              <a:gd name="T16" fmla="*/ 2 w 5"/>
              <a:gd name="T17" fmla="*/ 2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" h="9">
                <a:moveTo>
                  <a:pt x="2" y="2"/>
                </a:move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2" y="0"/>
                </a:lnTo>
                <a:lnTo>
                  <a:pt x="5" y="0"/>
                </a:lnTo>
                <a:lnTo>
                  <a:pt x="5" y="9"/>
                </a:lnTo>
                <a:lnTo>
                  <a:pt x="2" y="9"/>
                </a:lnTo>
                <a:lnTo>
                  <a:pt x="2" y="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5" name="Freeform 203"/>
          <p:cNvSpPr>
            <a:spLocks/>
          </p:cNvSpPr>
          <p:nvPr/>
        </p:nvSpPr>
        <p:spPr bwMode="auto">
          <a:xfrm>
            <a:off x="2746696" y="3197951"/>
            <a:ext cx="7107" cy="17055"/>
          </a:xfrm>
          <a:custGeom>
            <a:avLst/>
            <a:gdLst>
              <a:gd name="T0" fmla="*/ 2 w 5"/>
              <a:gd name="T1" fmla="*/ 2 h 12"/>
              <a:gd name="T2" fmla="*/ 2 w 5"/>
              <a:gd name="T3" fmla="*/ 2 h 12"/>
              <a:gd name="T4" fmla="*/ 2 w 5"/>
              <a:gd name="T5" fmla="*/ 2 h 12"/>
              <a:gd name="T6" fmla="*/ 0 w 5"/>
              <a:gd name="T7" fmla="*/ 2 h 12"/>
              <a:gd name="T8" fmla="*/ 5 w 5"/>
              <a:gd name="T9" fmla="*/ 0 h 12"/>
              <a:gd name="T10" fmla="*/ 5 w 5"/>
              <a:gd name="T11" fmla="*/ 0 h 12"/>
              <a:gd name="T12" fmla="*/ 5 w 5"/>
              <a:gd name="T13" fmla="*/ 12 h 12"/>
              <a:gd name="T14" fmla="*/ 2 w 5"/>
              <a:gd name="T15" fmla="*/ 12 h 12"/>
              <a:gd name="T16" fmla="*/ 2 w 5"/>
              <a:gd name="T17" fmla="*/ 2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" h="12">
                <a:moveTo>
                  <a:pt x="2" y="2"/>
                </a:moveTo>
                <a:lnTo>
                  <a:pt x="2" y="2"/>
                </a:lnTo>
                <a:lnTo>
                  <a:pt x="2" y="2"/>
                </a:lnTo>
                <a:lnTo>
                  <a:pt x="0" y="2"/>
                </a:lnTo>
                <a:lnTo>
                  <a:pt x="5" y="0"/>
                </a:lnTo>
                <a:lnTo>
                  <a:pt x="5" y="0"/>
                </a:lnTo>
                <a:lnTo>
                  <a:pt x="5" y="12"/>
                </a:lnTo>
                <a:lnTo>
                  <a:pt x="2" y="12"/>
                </a:lnTo>
                <a:lnTo>
                  <a:pt x="2" y="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6" name="Freeform 204"/>
          <p:cNvSpPr>
            <a:spLocks/>
          </p:cNvSpPr>
          <p:nvPr/>
        </p:nvSpPr>
        <p:spPr bwMode="auto">
          <a:xfrm>
            <a:off x="2760908" y="3197951"/>
            <a:ext cx="5685" cy="17055"/>
          </a:xfrm>
          <a:custGeom>
            <a:avLst/>
            <a:gdLst>
              <a:gd name="T0" fmla="*/ 2 w 4"/>
              <a:gd name="T1" fmla="*/ 2 h 12"/>
              <a:gd name="T2" fmla="*/ 2 w 4"/>
              <a:gd name="T3" fmla="*/ 2 h 12"/>
              <a:gd name="T4" fmla="*/ 0 w 4"/>
              <a:gd name="T5" fmla="*/ 2 h 12"/>
              <a:gd name="T6" fmla="*/ 0 w 4"/>
              <a:gd name="T7" fmla="*/ 2 h 12"/>
              <a:gd name="T8" fmla="*/ 2 w 4"/>
              <a:gd name="T9" fmla="*/ 0 h 12"/>
              <a:gd name="T10" fmla="*/ 4 w 4"/>
              <a:gd name="T11" fmla="*/ 0 h 12"/>
              <a:gd name="T12" fmla="*/ 4 w 4"/>
              <a:gd name="T13" fmla="*/ 12 h 12"/>
              <a:gd name="T14" fmla="*/ 2 w 4"/>
              <a:gd name="T15" fmla="*/ 12 h 12"/>
              <a:gd name="T16" fmla="*/ 2 w 4"/>
              <a:gd name="T17" fmla="*/ 2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" h="12">
                <a:moveTo>
                  <a:pt x="2" y="2"/>
                </a:move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2" y="0"/>
                </a:lnTo>
                <a:lnTo>
                  <a:pt x="4" y="0"/>
                </a:lnTo>
                <a:lnTo>
                  <a:pt x="4" y="12"/>
                </a:lnTo>
                <a:lnTo>
                  <a:pt x="2" y="12"/>
                </a:lnTo>
                <a:lnTo>
                  <a:pt x="2" y="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7" name="Freeform 205"/>
          <p:cNvSpPr>
            <a:spLocks/>
          </p:cNvSpPr>
          <p:nvPr/>
        </p:nvSpPr>
        <p:spPr bwMode="auto">
          <a:xfrm>
            <a:off x="2773700" y="3197951"/>
            <a:ext cx="7107" cy="17055"/>
          </a:xfrm>
          <a:custGeom>
            <a:avLst/>
            <a:gdLst>
              <a:gd name="T0" fmla="*/ 2 w 5"/>
              <a:gd name="T1" fmla="*/ 2 h 12"/>
              <a:gd name="T2" fmla="*/ 2 w 5"/>
              <a:gd name="T3" fmla="*/ 2 h 12"/>
              <a:gd name="T4" fmla="*/ 0 w 5"/>
              <a:gd name="T5" fmla="*/ 2 h 12"/>
              <a:gd name="T6" fmla="*/ 0 w 5"/>
              <a:gd name="T7" fmla="*/ 2 h 12"/>
              <a:gd name="T8" fmla="*/ 2 w 5"/>
              <a:gd name="T9" fmla="*/ 0 h 12"/>
              <a:gd name="T10" fmla="*/ 5 w 5"/>
              <a:gd name="T11" fmla="*/ 0 h 12"/>
              <a:gd name="T12" fmla="*/ 5 w 5"/>
              <a:gd name="T13" fmla="*/ 12 h 12"/>
              <a:gd name="T14" fmla="*/ 2 w 5"/>
              <a:gd name="T15" fmla="*/ 12 h 12"/>
              <a:gd name="T16" fmla="*/ 2 w 5"/>
              <a:gd name="T17" fmla="*/ 2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" h="12">
                <a:moveTo>
                  <a:pt x="2" y="2"/>
                </a:move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2" y="0"/>
                </a:lnTo>
                <a:lnTo>
                  <a:pt x="5" y="0"/>
                </a:lnTo>
                <a:lnTo>
                  <a:pt x="5" y="12"/>
                </a:lnTo>
                <a:lnTo>
                  <a:pt x="2" y="12"/>
                </a:lnTo>
                <a:lnTo>
                  <a:pt x="2" y="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8" name="Freeform 206"/>
          <p:cNvSpPr>
            <a:spLocks/>
          </p:cNvSpPr>
          <p:nvPr/>
        </p:nvSpPr>
        <p:spPr bwMode="auto">
          <a:xfrm>
            <a:off x="2786491" y="3197951"/>
            <a:ext cx="7107" cy="17055"/>
          </a:xfrm>
          <a:custGeom>
            <a:avLst/>
            <a:gdLst>
              <a:gd name="T0" fmla="*/ 3 w 5"/>
              <a:gd name="T1" fmla="*/ 2 h 12"/>
              <a:gd name="T2" fmla="*/ 3 w 5"/>
              <a:gd name="T3" fmla="*/ 2 h 12"/>
              <a:gd name="T4" fmla="*/ 0 w 5"/>
              <a:gd name="T5" fmla="*/ 2 h 12"/>
              <a:gd name="T6" fmla="*/ 0 w 5"/>
              <a:gd name="T7" fmla="*/ 2 h 12"/>
              <a:gd name="T8" fmla="*/ 3 w 5"/>
              <a:gd name="T9" fmla="*/ 0 h 12"/>
              <a:gd name="T10" fmla="*/ 5 w 5"/>
              <a:gd name="T11" fmla="*/ 0 h 12"/>
              <a:gd name="T12" fmla="*/ 5 w 5"/>
              <a:gd name="T13" fmla="*/ 12 h 12"/>
              <a:gd name="T14" fmla="*/ 3 w 5"/>
              <a:gd name="T15" fmla="*/ 12 h 12"/>
              <a:gd name="T16" fmla="*/ 3 w 5"/>
              <a:gd name="T17" fmla="*/ 2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" h="12">
                <a:moveTo>
                  <a:pt x="3" y="2"/>
                </a:moveTo>
                <a:lnTo>
                  <a:pt x="3" y="2"/>
                </a:lnTo>
                <a:lnTo>
                  <a:pt x="0" y="2"/>
                </a:lnTo>
                <a:lnTo>
                  <a:pt x="0" y="2"/>
                </a:lnTo>
                <a:lnTo>
                  <a:pt x="3" y="0"/>
                </a:lnTo>
                <a:lnTo>
                  <a:pt x="5" y="0"/>
                </a:lnTo>
                <a:lnTo>
                  <a:pt x="5" y="12"/>
                </a:lnTo>
                <a:lnTo>
                  <a:pt x="3" y="12"/>
                </a:lnTo>
                <a:lnTo>
                  <a:pt x="3" y="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9" name="Freeform 207"/>
          <p:cNvSpPr>
            <a:spLocks/>
          </p:cNvSpPr>
          <p:nvPr/>
        </p:nvSpPr>
        <p:spPr bwMode="auto">
          <a:xfrm>
            <a:off x="2797861" y="3197951"/>
            <a:ext cx="5685" cy="17055"/>
          </a:xfrm>
          <a:custGeom>
            <a:avLst/>
            <a:gdLst>
              <a:gd name="T0" fmla="*/ 2 w 4"/>
              <a:gd name="T1" fmla="*/ 2 h 12"/>
              <a:gd name="T2" fmla="*/ 2 w 4"/>
              <a:gd name="T3" fmla="*/ 2 h 12"/>
              <a:gd name="T4" fmla="*/ 2 w 4"/>
              <a:gd name="T5" fmla="*/ 2 h 12"/>
              <a:gd name="T6" fmla="*/ 0 w 4"/>
              <a:gd name="T7" fmla="*/ 2 h 12"/>
              <a:gd name="T8" fmla="*/ 4 w 4"/>
              <a:gd name="T9" fmla="*/ 0 h 12"/>
              <a:gd name="T10" fmla="*/ 4 w 4"/>
              <a:gd name="T11" fmla="*/ 0 h 12"/>
              <a:gd name="T12" fmla="*/ 4 w 4"/>
              <a:gd name="T13" fmla="*/ 12 h 12"/>
              <a:gd name="T14" fmla="*/ 2 w 4"/>
              <a:gd name="T15" fmla="*/ 12 h 12"/>
              <a:gd name="T16" fmla="*/ 2 w 4"/>
              <a:gd name="T17" fmla="*/ 2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" h="12">
                <a:moveTo>
                  <a:pt x="2" y="2"/>
                </a:moveTo>
                <a:lnTo>
                  <a:pt x="2" y="2"/>
                </a:lnTo>
                <a:lnTo>
                  <a:pt x="2" y="2"/>
                </a:lnTo>
                <a:lnTo>
                  <a:pt x="0" y="2"/>
                </a:lnTo>
                <a:lnTo>
                  <a:pt x="4" y="0"/>
                </a:lnTo>
                <a:lnTo>
                  <a:pt x="4" y="0"/>
                </a:lnTo>
                <a:lnTo>
                  <a:pt x="4" y="12"/>
                </a:lnTo>
                <a:lnTo>
                  <a:pt x="2" y="12"/>
                </a:lnTo>
                <a:lnTo>
                  <a:pt x="2" y="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0" name="Freeform 208"/>
          <p:cNvSpPr>
            <a:spLocks/>
          </p:cNvSpPr>
          <p:nvPr/>
        </p:nvSpPr>
        <p:spPr bwMode="auto">
          <a:xfrm>
            <a:off x="2810653" y="3197951"/>
            <a:ext cx="7107" cy="17055"/>
          </a:xfrm>
          <a:custGeom>
            <a:avLst/>
            <a:gdLst>
              <a:gd name="T0" fmla="*/ 2 w 5"/>
              <a:gd name="T1" fmla="*/ 2 h 12"/>
              <a:gd name="T2" fmla="*/ 2 w 5"/>
              <a:gd name="T3" fmla="*/ 2 h 12"/>
              <a:gd name="T4" fmla="*/ 0 w 5"/>
              <a:gd name="T5" fmla="*/ 2 h 12"/>
              <a:gd name="T6" fmla="*/ 0 w 5"/>
              <a:gd name="T7" fmla="*/ 2 h 12"/>
              <a:gd name="T8" fmla="*/ 2 w 5"/>
              <a:gd name="T9" fmla="*/ 0 h 12"/>
              <a:gd name="T10" fmla="*/ 5 w 5"/>
              <a:gd name="T11" fmla="*/ 0 h 12"/>
              <a:gd name="T12" fmla="*/ 5 w 5"/>
              <a:gd name="T13" fmla="*/ 12 h 12"/>
              <a:gd name="T14" fmla="*/ 2 w 5"/>
              <a:gd name="T15" fmla="*/ 12 h 12"/>
              <a:gd name="T16" fmla="*/ 2 w 5"/>
              <a:gd name="T17" fmla="*/ 2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" h="12">
                <a:moveTo>
                  <a:pt x="2" y="2"/>
                </a:move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2" y="0"/>
                </a:lnTo>
                <a:lnTo>
                  <a:pt x="5" y="0"/>
                </a:lnTo>
                <a:lnTo>
                  <a:pt x="5" y="12"/>
                </a:lnTo>
                <a:lnTo>
                  <a:pt x="2" y="12"/>
                </a:lnTo>
                <a:lnTo>
                  <a:pt x="2" y="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1" name="Freeform 209"/>
          <p:cNvSpPr>
            <a:spLocks/>
          </p:cNvSpPr>
          <p:nvPr/>
        </p:nvSpPr>
        <p:spPr bwMode="auto">
          <a:xfrm>
            <a:off x="2824866" y="3197951"/>
            <a:ext cx="5685" cy="17055"/>
          </a:xfrm>
          <a:custGeom>
            <a:avLst/>
            <a:gdLst>
              <a:gd name="T0" fmla="*/ 2 w 4"/>
              <a:gd name="T1" fmla="*/ 2 h 12"/>
              <a:gd name="T2" fmla="*/ 2 w 4"/>
              <a:gd name="T3" fmla="*/ 2 h 12"/>
              <a:gd name="T4" fmla="*/ 0 w 4"/>
              <a:gd name="T5" fmla="*/ 2 h 12"/>
              <a:gd name="T6" fmla="*/ 0 w 4"/>
              <a:gd name="T7" fmla="*/ 2 h 12"/>
              <a:gd name="T8" fmla="*/ 2 w 4"/>
              <a:gd name="T9" fmla="*/ 0 h 12"/>
              <a:gd name="T10" fmla="*/ 4 w 4"/>
              <a:gd name="T11" fmla="*/ 0 h 12"/>
              <a:gd name="T12" fmla="*/ 4 w 4"/>
              <a:gd name="T13" fmla="*/ 12 h 12"/>
              <a:gd name="T14" fmla="*/ 2 w 4"/>
              <a:gd name="T15" fmla="*/ 12 h 12"/>
              <a:gd name="T16" fmla="*/ 2 w 4"/>
              <a:gd name="T17" fmla="*/ 2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" h="12">
                <a:moveTo>
                  <a:pt x="2" y="2"/>
                </a:move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2" y="0"/>
                </a:lnTo>
                <a:lnTo>
                  <a:pt x="4" y="0"/>
                </a:lnTo>
                <a:lnTo>
                  <a:pt x="4" y="12"/>
                </a:lnTo>
                <a:lnTo>
                  <a:pt x="2" y="12"/>
                </a:lnTo>
                <a:lnTo>
                  <a:pt x="2" y="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2" name="Freeform 210"/>
          <p:cNvSpPr>
            <a:spLocks/>
          </p:cNvSpPr>
          <p:nvPr/>
        </p:nvSpPr>
        <p:spPr bwMode="auto">
          <a:xfrm>
            <a:off x="2837657" y="3197951"/>
            <a:ext cx="7107" cy="17055"/>
          </a:xfrm>
          <a:custGeom>
            <a:avLst/>
            <a:gdLst>
              <a:gd name="T0" fmla="*/ 2 w 5"/>
              <a:gd name="T1" fmla="*/ 2 h 12"/>
              <a:gd name="T2" fmla="*/ 2 w 5"/>
              <a:gd name="T3" fmla="*/ 2 h 12"/>
              <a:gd name="T4" fmla="*/ 0 w 5"/>
              <a:gd name="T5" fmla="*/ 2 h 12"/>
              <a:gd name="T6" fmla="*/ 0 w 5"/>
              <a:gd name="T7" fmla="*/ 2 h 12"/>
              <a:gd name="T8" fmla="*/ 2 w 5"/>
              <a:gd name="T9" fmla="*/ 0 h 12"/>
              <a:gd name="T10" fmla="*/ 5 w 5"/>
              <a:gd name="T11" fmla="*/ 0 h 12"/>
              <a:gd name="T12" fmla="*/ 5 w 5"/>
              <a:gd name="T13" fmla="*/ 12 h 12"/>
              <a:gd name="T14" fmla="*/ 2 w 5"/>
              <a:gd name="T15" fmla="*/ 12 h 12"/>
              <a:gd name="T16" fmla="*/ 2 w 5"/>
              <a:gd name="T17" fmla="*/ 2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" h="12">
                <a:moveTo>
                  <a:pt x="2" y="2"/>
                </a:move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2" y="0"/>
                </a:lnTo>
                <a:lnTo>
                  <a:pt x="5" y="0"/>
                </a:lnTo>
                <a:lnTo>
                  <a:pt x="5" y="12"/>
                </a:lnTo>
                <a:lnTo>
                  <a:pt x="2" y="12"/>
                </a:lnTo>
                <a:lnTo>
                  <a:pt x="2" y="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212"/>
          <p:cNvSpPr>
            <a:spLocks/>
          </p:cNvSpPr>
          <p:nvPr/>
        </p:nvSpPr>
        <p:spPr bwMode="auto">
          <a:xfrm>
            <a:off x="2847605" y="3197951"/>
            <a:ext cx="7107" cy="17055"/>
          </a:xfrm>
          <a:custGeom>
            <a:avLst/>
            <a:gdLst>
              <a:gd name="T0" fmla="*/ 2 w 5"/>
              <a:gd name="T1" fmla="*/ 2 h 12"/>
              <a:gd name="T2" fmla="*/ 2 w 5"/>
              <a:gd name="T3" fmla="*/ 2 h 12"/>
              <a:gd name="T4" fmla="*/ 0 w 5"/>
              <a:gd name="T5" fmla="*/ 2 h 12"/>
              <a:gd name="T6" fmla="*/ 0 w 5"/>
              <a:gd name="T7" fmla="*/ 2 h 12"/>
              <a:gd name="T8" fmla="*/ 2 w 5"/>
              <a:gd name="T9" fmla="*/ 0 h 12"/>
              <a:gd name="T10" fmla="*/ 5 w 5"/>
              <a:gd name="T11" fmla="*/ 0 h 12"/>
              <a:gd name="T12" fmla="*/ 5 w 5"/>
              <a:gd name="T13" fmla="*/ 12 h 12"/>
              <a:gd name="T14" fmla="*/ 2 w 5"/>
              <a:gd name="T15" fmla="*/ 12 h 12"/>
              <a:gd name="T16" fmla="*/ 2 w 5"/>
              <a:gd name="T17" fmla="*/ 2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" h="12">
                <a:moveTo>
                  <a:pt x="2" y="2"/>
                </a:move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2" y="0"/>
                </a:lnTo>
                <a:lnTo>
                  <a:pt x="5" y="0"/>
                </a:lnTo>
                <a:lnTo>
                  <a:pt x="5" y="12"/>
                </a:lnTo>
                <a:lnTo>
                  <a:pt x="2" y="12"/>
                </a:lnTo>
                <a:lnTo>
                  <a:pt x="2" y="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213"/>
          <p:cNvSpPr>
            <a:spLocks/>
          </p:cNvSpPr>
          <p:nvPr/>
        </p:nvSpPr>
        <p:spPr bwMode="auto">
          <a:xfrm>
            <a:off x="2861818" y="3197951"/>
            <a:ext cx="5685" cy="17055"/>
          </a:xfrm>
          <a:custGeom>
            <a:avLst/>
            <a:gdLst>
              <a:gd name="T0" fmla="*/ 2 w 4"/>
              <a:gd name="T1" fmla="*/ 2 h 12"/>
              <a:gd name="T2" fmla="*/ 2 w 4"/>
              <a:gd name="T3" fmla="*/ 2 h 12"/>
              <a:gd name="T4" fmla="*/ 0 w 4"/>
              <a:gd name="T5" fmla="*/ 2 h 12"/>
              <a:gd name="T6" fmla="*/ 0 w 4"/>
              <a:gd name="T7" fmla="*/ 2 h 12"/>
              <a:gd name="T8" fmla="*/ 2 w 4"/>
              <a:gd name="T9" fmla="*/ 0 h 12"/>
              <a:gd name="T10" fmla="*/ 4 w 4"/>
              <a:gd name="T11" fmla="*/ 0 h 12"/>
              <a:gd name="T12" fmla="*/ 4 w 4"/>
              <a:gd name="T13" fmla="*/ 12 h 12"/>
              <a:gd name="T14" fmla="*/ 2 w 4"/>
              <a:gd name="T15" fmla="*/ 12 h 12"/>
              <a:gd name="T16" fmla="*/ 2 w 4"/>
              <a:gd name="T17" fmla="*/ 2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" h="12">
                <a:moveTo>
                  <a:pt x="2" y="2"/>
                </a:move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2" y="0"/>
                </a:lnTo>
                <a:lnTo>
                  <a:pt x="4" y="0"/>
                </a:lnTo>
                <a:lnTo>
                  <a:pt x="4" y="12"/>
                </a:lnTo>
                <a:lnTo>
                  <a:pt x="2" y="12"/>
                </a:lnTo>
                <a:lnTo>
                  <a:pt x="2" y="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Freeform 214"/>
          <p:cNvSpPr>
            <a:spLocks/>
          </p:cNvSpPr>
          <p:nvPr/>
        </p:nvSpPr>
        <p:spPr bwMode="auto">
          <a:xfrm>
            <a:off x="2874610" y="3197951"/>
            <a:ext cx="7107" cy="17055"/>
          </a:xfrm>
          <a:custGeom>
            <a:avLst/>
            <a:gdLst>
              <a:gd name="T0" fmla="*/ 2 w 5"/>
              <a:gd name="T1" fmla="*/ 2 h 12"/>
              <a:gd name="T2" fmla="*/ 2 w 5"/>
              <a:gd name="T3" fmla="*/ 2 h 12"/>
              <a:gd name="T4" fmla="*/ 0 w 5"/>
              <a:gd name="T5" fmla="*/ 2 h 12"/>
              <a:gd name="T6" fmla="*/ 0 w 5"/>
              <a:gd name="T7" fmla="*/ 2 h 12"/>
              <a:gd name="T8" fmla="*/ 2 w 5"/>
              <a:gd name="T9" fmla="*/ 0 h 12"/>
              <a:gd name="T10" fmla="*/ 5 w 5"/>
              <a:gd name="T11" fmla="*/ 0 h 12"/>
              <a:gd name="T12" fmla="*/ 5 w 5"/>
              <a:gd name="T13" fmla="*/ 12 h 12"/>
              <a:gd name="T14" fmla="*/ 2 w 5"/>
              <a:gd name="T15" fmla="*/ 12 h 12"/>
              <a:gd name="T16" fmla="*/ 2 w 5"/>
              <a:gd name="T17" fmla="*/ 2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" h="12">
                <a:moveTo>
                  <a:pt x="2" y="2"/>
                </a:move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2" y="0"/>
                </a:lnTo>
                <a:lnTo>
                  <a:pt x="5" y="0"/>
                </a:lnTo>
                <a:lnTo>
                  <a:pt x="5" y="12"/>
                </a:lnTo>
                <a:lnTo>
                  <a:pt x="2" y="12"/>
                </a:lnTo>
                <a:lnTo>
                  <a:pt x="2" y="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215"/>
          <p:cNvSpPr>
            <a:spLocks/>
          </p:cNvSpPr>
          <p:nvPr/>
        </p:nvSpPr>
        <p:spPr bwMode="auto">
          <a:xfrm>
            <a:off x="2884558" y="3197951"/>
            <a:ext cx="7107" cy="17055"/>
          </a:xfrm>
          <a:custGeom>
            <a:avLst/>
            <a:gdLst>
              <a:gd name="T0" fmla="*/ 5 w 5"/>
              <a:gd name="T1" fmla="*/ 2 h 12"/>
              <a:gd name="T2" fmla="*/ 2 w 5"/>
              <a:gd name="T3" fmla="*/ 2 h 12"/>
              <a:gd name="T4" fmla="*/ 2 w 5"/>
              <a:gd name="T5" fmla="*/ 2 h 12"/>
              <a:gd name="T6" fmla="*/ 0 w 5"/>
              <a:gd name="T7" fmla="*/ 2 h 12"/>
              <a:gd name="T8" fmla="*/ 5 w 5"/>
              <a:gd name="T9" fmla="*/ 0 h 12"/>
              <a:gd name="T10" fmla="*/ 5 w 5"/>
              <a:gd name="T11" fmla="*/ 0 h 12"/>
              <a:gd name="T12" fmla="*/ 5 w 5"/>
              <a:gd name="T13" fmla="*/ 12 h 12"/>
              <a:gd name="T14" fmla="*/ 5 w 5"/>
              <a:gd name="T15" fmla="*/ 12 h 12"/>
              <a:gd name="T16" fmla="*/ 5 w 5"/>
              <a:gd name="T17" fmla="*/ 2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" h="12">
                <a:moveTo>
                  <a:pt x="5" y="2"/>
                </a:moveTo>
                <a:lnTo>
                  <a:pt x="2" y="2"/>
                </a:lnTo>
                <a:lnTo>
                  <a:pt x="2" y="2"/>
                </a:lnTo>
                <a:lnTo>
                  <a:pt x="0" y="2"/>
                </a:lnTo>
                <a:lnTo>
                  <a:pt x="5" y="0"/>
                </a:lnTo>
                <a:lnTo>
                  <a:pt x="5" y="0"/>
                </a:lnTo>
                <a:lnTo>
                  <a:pt x="5" y="12"/>
                </a:lnTo>
                <a:lnTo>
                  <a:pt x="5" y="12"/>
                </a:lnTo>
                <a:lnTo>
                  <a:pt x="5" y="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216"/>
          <p:cNvSpPr>
            <a:spLocks/>
          </p:cNvSpPr>
          <p:nvPr/>
        </p:nvSpPr>
        <p:spPr bwMode="auto">
          <a:xfrm>
            <a:off x="2898771" y="3197951"/>
            <a:ext cx="5685" cy="17055"/>
          </a:xfrm>
          <a:custGeom>
            <a:avLst/>
            <a:gdLst>
              <a:gd name="T0" fmla="*/ 2 w 4"/>
              <a:gd name="T1" fmla="*/ 2 h 12"/>
              <a:gd name="T2" fmla="*/ 2 w 4"/>
              <a:gd name="T3" fmla="*/ 2 h 12"/>
              <a:gd name="T4" fmla="*/ 0 w 4"/>
              <a:gd name="T5" fmla="*/ 2 h 12"/>
              <a:gd name="T6" fmla="*/ 0 w 4"/>
              <a:gd name="T7" fmla="*/ 2 h 12"/>
              <a:gd name="T8" fmla="*/ 2 w 4"/>
              <a:gd name="T9" fmla="*/ 0 h 12"/>
              <a:gd name="T10" fmla="*/ 4 w 4"/>
              <a:gd name="T11" fmla="*/ 0 h 12"/>
              <a:gd name="T12" fmla="*/ 4 w 4"/>
              <a:gd name="T13" fmla="*/ 12 h 12"/>
              <a:gd name="T14" fmla="*/ 2 w 4"/>
              <a:gd name="T15" fmla="*/ 12 h 12"/>
              <a:gd name="T16" fmla="*/ 2 w 4"/>
              <a:gd name="T17" fmla="*/ 2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" h="12">
                <a:moveTo>
                  <a:pt x="2" y="2"/>
                </a:move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2" y="0"/>
                </a:lnTo>
                <a:lnTo>
                  <a:pt x="4" y="0"/>
                </a:lnTo>
                <a:lnTo>
                  <a:pt x="4" y="12"/>
                </a:lnTo>
                <a:lnTo>
                  <a:pt x="2" y="12"/>
                </a:lnTo>
                <a:lnTo>
                  <a:pt x="2" y="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217"/>
          <p:cNvSpPr>
            <a:spLocks/>
          </p:cNvSpPr>
          <p:nvPr/>
        </p:nvSpPr>
        <p:spPr bwMode="auto">
          <a:xfrm>
            <a:off x="2911563" y="3197951"/>
            <a:ext cx="7107" cy="17055"/>
          </a:xfrm>
          <a:custGeom>
            <a:avLst/>
            <a:gdLst>
              <a:gd name="T0" fmla="*/ 2 w 5"/>
              <a:gd name="T1" fmla="*/ 2 h 12"/>
              <a:gd name="T2" fmla="*/ 2 w 5"/>
              <a:gd name="T3" fmla="*/ 2 h 12"/>
              <a:gd name="T4" fmla="*/ 0 w 5"/>
              <a:gd name="T5" fmla="*/ 2 h 12"/>
              <a:gd name="T6" fmla="*/ 0 w 5"/>
              <a:gd name="T7" fmla="*/ 2 h 12"/>
              <a:gd name="T8" fmla="*/ 2 w 5"/>
              <a:gd name="T9" fmla="*/ 0 h 12"/>
              <a:gd name="T10" fmla="*/ 5 w 5"/>
              <a:gd name="T11" fmla="*/ 0 h 12"/>
              <a:gd name="T12" fmla="*/ 5 w 5"/>
              <a:gd name="T13" fmla="*/ 12 h 12"/>
              <a:gd name="T14" fmla="*/ 2 w 5"/>
              <a:gd name="T15" fmla="*/ 12 h 12"/>
              <a:gd name="T16" fmla="*/ 2 w 5"/>
              <a:gd name="T17" fmla="*/ 2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" h="12">
                <a:moveTo>
                  <a:pt x="2" y="2"/>
                </a:move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2" y="0"/>
                </a:lnTo>
                <a:lnTo>
                  <a:pt x="5" y="0"/>
                </a:lnTo>
                <a:lnTo>
                  <a:pt x="5" y="12"/>
                </a:lnTo>
                <a:lnTo>
                  <a:pt x="2" y="12"/>
                </a:lnTo>
                <a:lnTo>
                  <a:pt x="2" y="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Freeform 218"/>
          <p:cNvSpPr>
            <a:spLocks/>
          </p:cNvSpPr>
          <p:nvPr/>
        </p:nvSpPr>
        <p:spPr bwMode="auto">
          <a:xfrm>
            <a:off x="2925776" y="3197951"/>
            <a:ext cx="5685" cy="17055"/>
          </a:xfrm>
          <a:custGeom>
            <a:avLst/>
            <a:gdLst>
              <a:gd name="T0" fmla="*/ 2 w 4"/>
              <a:gd name="T1" fmla="*/ 2 h 12"/>
              <a:gd name="T2" fmla="*/ 2 w 4"/>
              <a:gd name="T3" fmla="*/ 2 h 12"/>
              <a:gd name="T4" fmla="*/ 0 w 4"/>
              <a:gd name="T5" fmla="*/ 2 h 12"/>
              <a:gd name="T6" fmla="*/ 0 w 4"/>
              <a:gd name="T7" fmla="*/ 2 h 12"/>
              <a:gd name="T8" fmla="*/ 2 w 4"/>
              <a:gd name="T9" fmla="*/ 0 h 12"/>
              <a:gd name="T10" fmla="*/ 4 w 4"/>
              <a:gd name="T11" fmla="*/ 0 h 12"/>
              <a:gd name="T12" fmla="*/ 4 w 4"/>
              <a:gd name="T13" fmla="*/ 12 h 12"/>
              <a:gd name="T14" fmla="*/ 2 w 4"/>
              <a:gd name="T15" fmla="*/ 12 h 12"/>
              <a:gd name="T16" fmla="*/ 2 w 4"/>
              <a:gd name="T17" fmla="*/ 2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" h="12">
                <a:moveTo>
                  <a:pt x="2" y="2"/>
                </a:move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2" y="0"/>
                </a:lnTo>
                <a:lnTo>
                  <a:pt x="4" y="0"/>
                </a:lnTo>
                <a:lnTo>
                  <a:pt x="4" y="12"/>
                </a:lnTo>
                <a:lnTo>
                  <a:pt x="2" y="12"/>
                </a:lnTo>
                <a:lnTo>
                  <a:pt x="2" y="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Freeform 219"/>
          <p:cNvSpPr>
            <a:spLocks/>
          </p:cNvSpPr>
          <p:nvPr/>
        </p:nvSpPr>
        <p:spPr bwMode="auto">
          <a:xfrm>
            <a:off x="2935724" y="3197951"/>
            <a:ext cx="5685" cy="17055"/>
          </a:xfrm>
          <a:custGeom>
            <a:avLst/>
            <a:gdLst>
              <a:gd name="T0" fmla="*/ 2 w 4"/>
              <a:gd name="T1" fmla="*/ 2 h 12"/>
              <a:gd name="T2" fmla="*/ 2 w 4"/>
              <a:gd name="T3" fmla="*/ 2 h 12"/>
              <a:gd name="T4" fmla="*/ 2 w 4"/>
              <a:gd name="T5" fmla="*/ 2 h 12"/>
              <a:gd name="T6" fmla="*/ 0 w 4"/>
              <a:gd name="T7" fmla="*/ 2 h 12"/>
              <a:gd name="T8" fmla="*/ 4 w 4"/>
              <a:gd name="T9" fmla="*/ 0 h 12"/>
              <a:gd name="T10" fmla="*/ 4 w 4"/>
              <a:gd name="T11" fmla="*/ 0 h 12"/>
              <a:gd name="T12" fmla="*/ 4 w 4"/>
              <a:gd name="T13" fmla="*/ 12 h 12"/>
              <a:gd name="T14" fmla="*/ 2 w 4"/>
              <a:gd name="T15" fmla="*/ 12 h 12"/>
              <a:gd name="T16" fmla="*/ 2 w 4"/>
              <a:gd name="T17" fmla="*/ 2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" h="12">
                <a:moveTo>
                  <a:pt x="2" y="2"/>
                </a:moveTo>
                <a:lnTo>
                  <a:pt x="2" y="2"/>
                </a:lnTo>
                <a:lnTo>
                  <a:pt x="2" y="2"/>
                </a:lnTo>
                <a:lnTo>
                  <a:pt x="0" y="2"/>
                </a:lnTo>
                <a:lnTo>
                  <a:pt x="4" y="0"/>
                </a:lnTo>
                <a:lnTo>
                  <a:pt x="4" y="0"/>
                </a:lnTo>
                <a:lnTo>
                  <a:pt x="4" y="12"/>
                </a:lnTo>
                <a:lnTo>
                  <a:pt x="2" y="12"/>
                </a:lnTo>
                <a:lnTo>
                  <a:pt x="2" y="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Freeform 220"/>
          <p:cNvSpPr>
            <a:spLocks/>
          </p:cNvSpPr>
          <p:nvPr/>
        </p:nvSpPr>
        <p:spPr bwMode="auto">
          <a:xfrm>
            <a:off x="2948516" y="3197951"/>
            <a:ext cx="7107" cy="17055"/>
          </a:xfrm>
          <a:custGeom>
            <a:avLst/>
            <a:gdLst>
              <a:gd name="T0" fmla="*/ 2 w 5"/>
              <a:gd name="T1" fmla="*/ 2 h 12"/>
              <a:gd name="T2" fmla="*/ 2 w 5"/>
              <a:gd name="T3" fmla="*/ 2 h 12"/>
              <a:gd name="T4" fmla="*/ 0 w 5"/>
              <a:gd name="T5" fmla="*/ 2 h 12"/>
              <a:gd name="T6" fmla="*/ 0 w 5"/>
              <a:gd name="T7" fmla="*/ 2 h 12"/>
              <a:gd name="T8" fmla="*/ 2 w 5"/>
              <a:gd name="T9" fmla="*/ 0 h 12"/>
              <a:gd name="T10" fmla="*/ 5 w 5"/>
              <a:gd name="T11" fmla="*/ 0 h 12"/>
              <a:gd name="T12" fmla="*/ 5 w 5"/>
              <a:gd name="T13" fmla="*/ 12 h 12"/>
              <a:gd name="T14" fmla="*/ 2 w 5"/>
              <a:gd name="T15" fmla="*/ 12 h 12"/>
              <a:gd name="T16" fmla="*/ 2 w 5"/>
              <a:gd name="T17" fmla="*/ 2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" h="12">
                <a:moveTo>
                  <a:pt x="2" y="2"/>
                </a:move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2" y="0"/>
                </a:lnTo>
                <a:lnTo>
                  <a:pt x="5" y="0"/>
                </a:lnTo>
                <a:lnTo>
                  <a:pt x="5" y="12"/>
                </a:lnTo>
                <a:lnTo>
                  <a:pt x="2" y="12"/>
                </a:lnTo>
                <a:lnTo>
                  <a:pt x="2" y="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Freeform 221"/>
          <p:cNvSpPr>
            <a:spLocks/>
          </p:cNvSpPr>
          <p:nvPr/>
        </p:nvSpPr>
        <p:spPr bwMode="auto">
          <a:xfrm>
            <a:off x="2962729" y="3197951"/>
            <a:ext cx="5685" cy="17055"/>
          </a:xfrm>
          <a:custGeom>
            <a:avLst/>
            <a:gdLst>
              <a:gd name="T0" fmla="*/ 2 w 4"/>
              <a:gd name="T1" fmla="*/ 2 h 12"/>
              <a:gd name="T2" fmla="*/ 2 w 4"/>
              <a:gd name="T3" fmla="*/ 2 h 12"/>
              <a:gd name="T4" fmla="*/ 0 w 4"/>
              <a:gd name="T5" fmla="*/ 2 h 12"/>
              <a:gd name="T6" fmla="*/ 0 w 4"/>
              <a:gd name="T7" fmla="*/ 2 h 12"/>
              <a:gd name="T8" fmla="*/ 2 w 4"/>
              <a:gd name="T9" fmla="*/ 0 h 12"/>
              <a:gd name="T10" fmla="*/ 4 w 4"/>
              <a:gd name="T11" fmla="*/ 0 h 12"/>
              <a:gd name="T12" fmla="*/ 4 w 4"/>
              <a:gd name="T13" fmla="*/ 12 h 12"/>
              <a:gd name="T14" fmla="*/ 2 w 4"/>
              <a:gd name="T15" fmla="*/ 12 h 12"/>
              <a:gd name="T16" fmla="*/ 2 w 4"/>
              <a:gd name="T17" fmla="*/ 2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" h="12">
                <a:moveTo>
                  <a:pt x="2" y="2"/>
                </a:move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2" y="0"/>
                </a:lnTo>
                <a:lnTo>
                  <a:pt x="4" y="0"/>
                </a:lnTo>
                <a:lnTo>
                  <a:pt x="4" y="12"/>
                </a:lnTo>
                <a:lnTo>
                  <a:pt x="2" y="12"/>
                </a:lnTo>
                <a:lnTo>
                  <a:pt x="2" y="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Freeform 222"/>
          <p:cNvSpPr>
            <a:spLocks/>
          </p:cNvSpPr>
          <p:nvPr/>
        </p:nvSpPr>
        <p:spPr bwMode="auto">
          <a:xfrm>
            <a:off x="2975520" y="3197951"/>
            <a:ext cx="7107" cy="17055"/>
          </a:xfrm>
          <a:custGeom>
            <a:avLst/>
            <a:gdLst>
              <a:gd name="T0" fmla="*/ 2 w 5"/>
              <a:gd name="T1" fmla="*/ 2 h 12"/>
              <a:gd name="T2" fmla="*/ 2 w 5"/>
              <a:gd name="T3" fmla="*/ 2 h 12"/>
              <a:gd name="T4" fmla="*/ 0 w 5"/>
              <a:gd name="T5" fmla="*/ 2 h 12"/>
              <a:gd name="T6" fmla="*/ 0 w 5"/>
              <a:gd name="T7" fmla="*/ 2 h 12"/>
              <a:gd name="T8" fmla="*/ 2 w 5"/>
              <a:gd name="T9" fmla="*/ 0 h 12"/>
              <a:gd name="T10" fmla="*/ 5 w 5"/>
              <a:gd name="T11" fmla="*/ 0 h 12"/>
              <a:gd name="T12" fmla="*/ 5 w 5"/>
              <a:gd name="T13" fmla="*/ 12 h 12"/>
              <a:gd name="T14" fmla="*/ 2 w 5"/>
              <a:gd name="T15" fmla="*/ 12 h 12"/>
              <a:gd name="T16" fmla="*/ 2 w 5"/>
              <a:gd name="T17" fmla="*/ 2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" h="12">
                <a:moveTo>
                  <a:pt x="2" y="2"/>
                </a:move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2" y="0"/>
                </a:lnTo>
                <a:lnTo>
                  <a:pt x="5" y="0"/>
                </a:lnTo>
                <a:lnTo>
                  <a:pt x="5" y="12"/>
                </a:lnTo>
                <a:lnTo>
                  <a:pt x="2" y="12"/>
                </a:lnTo>
                <a:lnTo>
                  <a:pt x="2" y="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Freeform 223"/>
          <p:cNvSpPr>
            <a:spLocks/>
          </p:cNvSpPr>
          <p:nvPr/>
        </p:nvSpPr>
        <p:spPr bwMode="auto">
          <a:xfrm>
            <a:off x="2766593" y="4745716"/>
            <a:ext cx="233089" cy="184765"/>
          </a:xfrm>
          <a:custGeom>
            <a:avLst/>
            <a:gdLst>
              <a:gd name="T0" fmla="*/ 54 w 69"/>
              <a:gd name="T1" fmla="*/ 35 h 55"/>
              <a:gd name="T2" fmla="*/ 65 w 69"/>
              <a:gd name="T3" fmla="*/ 24 h 55"/>
              <a:gd name="T4" fmla="*/ 69 w 69"/>
              <a:gd name="T5" fmla="*/ 25 h 55"/>
              <a:gd name="T6" fmla="*/ 69 w 69"/>
              <a:gd name="T7" fmla="*/ 16 h 55"/>
              <a:gd name="T8" fmla="*/ 61 w 69"/>
              <a:gd name="T9" fmla="*/ 8 h 55"/>
              <a:gd name="T10" fmla="*/ 33 w 69"/>
              <a:gd name="T11" fmla="*/ 8 h 55"/>
              <a:gd name="T12" fmla="*/ 26 w 69"/>
              <a:gd name="T13" fmla="*/ 0 h 55"/>
              <a:gd name="T14" fmla="*/ 9 w 69"/>
              <a:gd name="T15" fmla="*/ 0 h 55"/>
              <a:gd name="T16" fmla="*/ 2 w 69"/>
              <a:gd name="T17" fmla="*/ 5 h 55"/>
              <a:gd name="T18" fmla="*/ 0 w 69"/>
              <a:gd name="T19" fmla="*/ 9 h 55"/>
              <a:gd name="T20" fmla="*/ 0 w 69"/>
              <a:gd name="T21" fmla="*/ 9 h 55"/>
              <a:gd name="T22" fmla="*/ 0 w 69"/>
              <a:gd name="T23" fmla="*/ 10 h 55"/>
              <a:gd name="T24" fmla="*/ 0 w 69"/>
              <a:gd name="T25" fmla="*/ 11 h 55"/>
              <a:gd name="T26" fmla="*/ 0 w 69"/>
              <a:gd name="T27" fmla="*/ 23 h 55"/>
              <a:gd name="T28" fmla="*/ 0 w 69"/>
              <a:gd name="T29" fmla="*/ 48 h 55"/>
              <a:gd name="T30" fmla="*/ 8 w 69"/>
              <a:gd name="T31" fmla="*/ 55 h 55"/>
              <a:gd name="T32" fmla="*/ 61 w 69"/>
              <a:gd name="T33" fmla="*/ 55 h 55"/>
              <a:gd name="T34" fmla="*/ 69 w 69"/>
              <a:gd name="T35" fmla="*/ 48 h 55"/>
              <a:gd name="T36" fmla="*/ 69 w 69"/>
              <a:gd name="T37" fmla="*/ 46 h 55"/>
              <a:gd name="T38" fmla="*/ 65 w 69"/>
              <a:gd name="T39" fmla="*/ 46 h 55"/>
              <a:gd name="T40" fmla="*/ 54 w 69"/>
              <a:gd name="T41" fmla="*/ 35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69" h="55">
                <a:moveTo>
                  <a:pt x="54" y="35"/>
                </a:moveTo>
                <a:cubicBezTo>
                  <a:pt x="54" y="29"/>
                  <a:pt x="59" y="24"/>
                  <a:pt x="65" y="24"/>
                </a:cubicBezTo>
                <a:cubicBezTo>
                  <a:pt x="67" y="24"/>
                  <a:pt x="68" y="25"/>
                  <a:pt x="69" y="25"/>
                </a:cubicBezTo>
                <a:cubicBezTo>
                  <a:pt x="69" y="16"/>
                  <a:pt x="69" y="16"/>
                  <a:pt x="69" y="16"/>
                </a:cubicBezTo>
                <a:cubicBezTo>
                  <a:pt x="69" y="12"/>
                  <a:pt x="65" y="8"/>
                  <a:pt x="61" y="8"/>
                </a:cubicBezTo>
                <a:cubicBezTo>
                  <a:pt x="33" y="8"/>
                  <a:pt x="33" y="8"/>
                  <a:pt x="33" y="8"/>
                </a:cubicBezTo>
                <a:cubicBezTo>
                  <a:pt x="32" y="4"/>
                  <a:pt x="29" y="0"/>
                  <a:pt x="26" y="0"/>
                </a:cubicBezTo>
                <a:cubicBezTo>
                  <a:pt x="9" y="0"/>
                  <a:pt x="9" y="0"/>
                  <a:pt x="9" y="0"/>
                </a:cubicBezTo>
                <a:cubicBezTo>
                  <a:pt x="5" y="0"/>
                  <a:pt x="3" y="2"/>
                  <a:pt x="2" y="5"/>
                </a:cubicBezTo>
                <a:cubicBezTo>
                  <a:pt x="1" y="6"/>
                  <a:pt x="0" y="7"/>
                  <a:pt x="0" y="9"/>
                </a:cubicBezTo>
                <a:cubicBezTo>
                  <a:pt x="0" y="9"/>
                  <a:pt x="0" y="9"/>
                  <a:pt x="0" y="9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52"/>
                  <a:pt x="4" y="55"/>
                  <a:pt x="8" y="55"/>
                </a:cubicBezTo>
                <a:cubicBezTo>
                  <a:pt x="61" y="55"/>
                  <a:pt x="61" y="55"/>
                  <a:pt x="61" y="55"/>
                </a:cubicBezTo>
                <a:cubicBezTo>
                  <a:pt x="65" y="55"/>
                  <a:pt x="69" y="52"/>
                  <a:pt x="69" y="48"/>
                </a:cubicBezTo>
                <a:cubicBezTo>
                  <a:pt x="69" y="46"/>
                  <a:pt x="69" y="46"/>
                  <a:pt x="69" y="46"/>
                </a:cubicBezTo>
                <a:cubicBezTo>
                  <a:pt x="68" y="46"/>
                  <a:pt x="67" y="46"/>
                  <a:pt x="65" y="46"/>
                </a:cubicBezTo>
                <a:cubicBezTo>
                  <a:pt x="59" y="46"/>
                  <a:pt x="54" y="41"/>
                  <a:pt x="54" y="3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Freeform 224"/>
          <p:cNvSpPr>
            <a:spLocks noEditPoints="1"/>
          </p:cNvSpPr>
          <p:nvPr/>
        </p:nvSpPr>
        <p:spPr bwMode="auto">
          <a:xfrm>
            <a:off x="2958465" y="4836677"/>
            <a:ext cx="56851" cy="56851"/>
          </a:xfrm>
          <a:custGeom>
            <a:avLst/>
            <a:gdLst>
              <a:gd name="T0" fmla="*/ 12 w 17"/>
              <a:gd name="T1" fmla="*/ 0 h 17"/>
              <a:gd name="T2" fmla="*/ 8 w 17"/>
              <a:gd name="T3" fmla="*/ 0 h 17"/>
              <a:gd name="T4" fmla="*/ 0 w 17"/>
              <a:gd name="T5" fmla="*/ 8 h 17"/>
              <a:gd name="T6" fmla="*/ 8 w 17"/>
              <a:gd name="T7" fmla="*/ 17 h 17"/>
              <a:gd name="T8" fmla="*/ 12 w 17"/>
              <a:gd name="T9" fmla="*/ 17 h 17"/>
              <a:gd name="T10" fmla="*/ 17 w 17"/>
              <a:gd name="T11" fmla="*/ 8 h 17"/>
              <a:gd name="T12" fmla="*/ 12 w 17"/>
              <a:gd name="T13" fmla="*/ 0 h 17"/>
              <a:gd name="T14" fmla="*/ 12 w 17"/>
              <a:gd name="T15" fmla="*/ 10 h 17"/>
              <a:gd name="T16" fmla="*/ 14 w 17"/>
              <a:gd name="T17" fmla="*/ 12 h 17"/>
              <a:gd name="T18" fmla="*/ 14 w 17"/>
              <a:gd name="T19" fmla="*/ 14 h 17"/>
              <a:gd name="T20" fmla="*/ 13 w 17"/>
              <a:gd name="T21" fmla="*/ 15 h 17"/>
              <a:gd name="T22" fmla="*/ 12 w 17"/>
              <a:gd name="T23" fmla="*/ 14 h 17"/>
              <a:gd name="T24" fmla="*/ 12 w 17"/>
              <a:gd name="T25" fmla="*/ 14 h 17"/>
              <a:gd name="T26" fmla="*/ 8 w 17"/>
              <a:gd name="T27" fmla="*/ 10 h 17"/>
              <a:gd name="T28" fmla="*/ 4 w 17"/>
              <a:gd name="T29" fmla="*/ 14 h 17"/>
              <a:gd name="T30" fmla="*/ 4 w 17"/>
              <a:gd name="T31" fmla="*/ 15 h 17"/>
              <a:gd name="T32" fmla="*/ 3 w 17"/>
              <a:gd name="T33" fmla="*/ 14 h 17"/>
              <a:gd name="T34" fmla="*/ 3 w 17"/>
              <a:gd name="T35" fmla="*/ 12 h 17"/>
              <a:gd name="T36" fmla="*/ 7 w 17"/>
              <a:gd name="T37" fmla="*/ 8 h 17"/>
              <a:gd name="T38" fmla="*/ 3 w 17"/>
              <a:gd name="T39" fmla="*/ 4 h 17"/>
              <a:gd name="T40" fmla="*/ 3 w 17"/>
              <a:gd name="T41" fmla="*/ 3 h 17"/>
              <a:gd name="T42" fmla="*/ 4 w 17"/>
              <a:gd name="T43" fmla="*/ 3 h 17"/>
              <a:gd name="T44" fmla="*/ 8 w 17"/>
              <a:gd name="T45" fmla="*/ 7 h 17"/>
              <a:gd name="T46" fmla="*/ 12 w 17"/>
              <a:gd name="T47" fmla="*/ 3 h 17"/>
              <a:gd name="T48" fmla="*/ 12 w 17"/>
              <a:gd name="T49" fmla="*/ 3 h 17"/>
              <a:gd name="T50" fmla="*/ 14 w 17"/>
              <a:gd name="T51" fmla="*/ 3 h 17"/>
              <a:gd name="T52" fmla="*/ 14 w 17"/>
              <a:gd name="T53" fmla="*/ 4 h 17"/>
              <a:gd name="T54" fmla="*/ 12 w 17"/>
              <a:gd name="T55" fmla="*/ 7 h 17"/>
              <a:gd name="T56" fmla="*/ 10 w 17"/>
              <a:gd name="T57" fmla="*/ 8 h 17"/>
              <a:gd name="T58" fmla="*/ 12 w 17"/>
              <a:gd name="T59" fmla="*/ 10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7" h="17">
                <a:moveTo>
                  <a:pt x="12" y="0"/>
                </a:moveTo>
                <a:cubicBezTo>
                  <a:pt x="11" y="0"/>
                  <a:pt x="10" y="0"/>
                  <a:pt x="8" y="0"/>
                </a:cubicBezTo>
                <a:cubicBezTo>
                  <a:pt x="3" y="0"/>
                  <a:pt x="0" y="4"/>
                  <a:pt x="0" y="8"/>
                </a:cubicBezTo>
                <a:cubicBezTo>
                  <a:pt x="0" y="13"/>
                  <a:pt x="3" y="17"/>
                  <a:pt x="8" y="17"/>
                </a:cubicBezTo>
                <a:cubicBezTo>
                  <a:pt x="10" y="17"/>
                  <a:pt x="11" y="17"/>
                  <a:pt x="12" y="17"/>
                </a:cubicBezTo>
                <a:cubicBezTo>
                  <a:pt x="15" y="15"/>
                  <a:pt x="17" y="12"/>
                  <a:pt x="17" y="8"/>
                </a:cubicBezTo>
                <a:cubicBezTo>
                  <a:pt x="17" y="5"/>
                  <a:pt x="15" y="2"/>
                  <a:pt x="12" y="0"/>
                </a:cubicBezTo>
                <a:close/>
                <a:moveTo>
                  <a:pt x="12" y="10"/>
                </a:moveTo>
                <a:cubicBezTo>
                  <a:pt x="14" y="12"/>
                  <a:pt x="14" y="12"/>
                  <a:pt x="14" y="12"/>
                </a:cubicBezTo>
                <a:cubicBezTo>
                  <a:pt x="15" y="13"/>
                  <a:pt x="15" y="14"/>
                  <a:pt x="14" y="14"/>
                </a:cubicBezTo>
                <a:cubicBezTo>
                  <a:pt x="13" y="15"/>
                  <a:pt x="13" y="15"/>
                  <a:pt x="13" y="15"/>
                </a:cubicBezTo>
                <a:cubicBezTo>
                  <a:pt x="12" y="14"/>
                  <a:pt x="12" y="14"/>
                  <a:pt x="12" y="14"/>
                </a:cubicBezTo>
                <a:cubicBezTo>
                  <a:pt x="12" y="14"/>
                  <a:pt x="12" y="14"/>
                  <a:pt x="12" y="14"/>
                </a:cubicBezTo>
                <a:cubicBezTo>
                  <a:pt x="8" y="10"/>
                  <a:pt x="8" y="10"/>
                  <a:pt x="8" y="10"/>
                </a:cubicBezTo>
                <a:cubicBezTo>
                  <a:pt x="4" y="14"/>
                  <a:pt x="4" y="14"/>
                  <a:pt x="4" y="14"/>
                </a:cubicBezTo>
                <a:cubicBezTo>
                  <a:pt x="4" y="15"/>
                  <a:pt x="4" y="15"/>
                  <a:pt x="4" y="15"/>
                </a:cubicBezTo>
                <a:cubicBezTo>
                  <a:pt x="3" y="14"/>
                  <a:pt x="3" y="14"/>
                  <a:pt x="3" y="14"/>
                </a:cubicBezTo>
                <a:cubicBezTo>
                  <a:pt x="2" y="14"/>
                  <a:pt x="2" y="13"/>
                  <a:pt x="3" y="12"/>
                </a:cubicBezTo>
                <a:cubicBezTo>
                  <a:pt x="7" y="8"/>
                  <a:pt x="7" y="8"/>
                  <a:pt x="7" y="8"/>
                </a:cubicBezTo>
                <a:cubicBezTo>
                  <a:pt x="3" y="4"/>
                  <a:pt x="3" y="4"/>
                  <a:pt x="3" y="4"/>
                </a:cubicBezTo>
                <a:cubicBezTo>
                  <a:pt x="2" y="4"/>
                  <a:pt x="2" y="3"/>
                  <a:pt x="3" y="3"/>
                </a:cubicBezTo>
                <a:cubicBezTo>
                  <a:pt x="3" y="2"/>
                  <a:pt x="4" y="2"/>
                  <a:pt x="4" y="3"/>
                </a:cubicBezTo>
                <a:cubicBezTo>
                  <a:pt x="8" y="7"/>
                  <a:pt x="8" y="7"/>
                  <a:pt x="8" y="7"/>
                </a:cubicBezTo>
                <a:cubicBezTo>
                  <a:pt x="12" y="3"/>
                  <a:pt x="12" y="3"/>
                  <a:pt x="12" y="3"/>
                </a:cubicBezTo>
                <a:cubicBezTo>
                  <a:pt x="12" y="3"/>
                  <a:pt x="12" y="3"/>
                  <a:pt x="12" y="3"/>
                </a:cubicBezTo>
                <a:cubicBezTo>
                  <a:pt x="13" y="2"/>
                  <a:pt x="14" y="2"/>
                  <a:pt x="14" y="3"/>
                </a:cubicBezTo>
                <a:cubicBezTo>
                  <a:pt x="15" y="3"/>
                  <a:pt x="15" y="4"/>
                  <a:pt x="14" y="4"/>
                </a:cubicBezTo>
                <a:cubicBezTo>
                  <a:pt x="12" y="7"/>
                  <a:pt x="12" y="7"/>
                  <a:pt x="12" y="7"/>
                </a:cubicBezTo>
                <a:cubicBezTo>
                  <a:pt x="10" y="8"/>
                  <a:pt x="10" y="8"/>
                  <a:pt x="10" y="8"/>
                </a:cubicBezTo>
                <a:lnTo>
                  <a:pt x="12" y="1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Freeform 225"/>
          <p:cNvSpPr>
            <a:spLocks noEditPoints="1"/>
          </p:cNvSpPr>
          <p:nvPr/>
        </p:nvSpPr>
        <p:spPr bwMode="auto">
          <a:xfrm>
            <a:off x="5276559" y="4708763"/>
            <a:ext cx="262936" cy="262936"/>
          </a:xfrm>
          <a:custGeom>
            <a:avLst/>
            <a:gdLst>
              <a:gd name="T0" fmla="*/ 39 w 78"/>
              <a:gd name="T1" fmla="*/ 0 h 78"/>
              <a:gd name="T2" fmla="*/ 0 w 78"/>
              <a:gd name="T3" fmla="*/ 39 h 78"/>
              <a:gd name="T4" fmla="*/ 39 w 78"/>
              <a:gd name="T5" fmla="*/ 78 h 78"/>
              <a:gd name="T6" fmla="*/ 78 w 78"/>
              <a:gd name="T7" fmla="*/ 39 h 78"/>
              <a:gd name="T8" fmla="*/ 39 w 78"/>
              <a:gd name="T9" fmla="*/ 0 h 78"/>
              <a:gd name="T10" fmla="*/ 39 w 78"/>
              <a:gd name="T11" fmla="*/ 56 h 78"/>
              <a:gd name="T12" fmla="*/ 22 w 78"/>
              <a:gd name="T13" fmla="*/ 39 h 78"/>
              <a:gd name="T14" fmla="*/ 39 w 78"/>
              <a:gd name="T15" fmla="*/ 22 h 78"/>
              <a:gd name="T16" fmla="*/ 56 w 78"/>
              <a:gd name="T17" fmla="*/ 39 h 78"/>
              <a:gd name="T18" fmla="*/ 39 w 78"/>
              <a:gd name="T19" fmla="*/ 56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8" h="78">
                <a:moveTo>
                  <a:pt x="39" y="0"/>
                </a:moveTo>
                <a:cubicBezTo>
                  <a:pt x="18" y="0"/>
                  <a:pt x="0" y="18"/>
                  <a:pt x="0" y="39"/>
                </a:cubicBezTo>
                <a:cubicBezTo>
                  <a:pt x="0" y="60"/>
                  <a:pt x="18" y="77"/>
                  <a:pt x="39" y="78"/>
                </a:cubicBezTo>
                <a:cubicBezTo>
                  <a:pt x="60" y="77"/>
                  <a:pt x="78" y="60"/>
                  <a:pt x="78" y="39"/>
                </a:cubicBezTo>
                <a:cubicBezTo>
                  <a:pt x="78" y="18"/>
                  <a:pt x="60" y="0"/>
                  <a:pt x="39" y="0"/>
                </a:cubicBezTo>
                <a:close/>
                <a:moveTo>
                  <a:pt x="39" y="56"/>
                </a:moveTo>
                <a:cubicBezTo>
                  <a:pt x="30" y="56"/>
                  <a:pt x="22" y="48"/>
                  <a:pt x="22" y="39"/>
                </a:cubicBezTo>
                <a:cubicBezTo>
                  <a:pt x="22" y="30"/>
                  <a:pt x="30" y="22"/>
                  <a:pt x="39" y="22"/>
                </a:cubicBezTo>
                <a:cubicBezTo>
                  <a:pt x="48" y="22"/>
                  <a:pt x="56" y="30"/>
                  <a:pt x="56" y="39"/>
                </a:cubicBezTo>
                <a:cubicBezTo>
                  <a:pt x="56" y="48"/>
                  <a:pt x="48" y="56"/>
                  <a:pt x="39" y="5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" name="Freeform 226"/>
          <p:cNvSpPr>
            <a:spLocks noEditPoints="1"/>
          </p:cNvSpPr>
          <p:nvPr/>
        </p:nvSpPr>
        <p:spPr bwMode="auto">
          <a:xfrm>
            <a:off x="5354728" y="4785512"/>
            <a:ext cx="106596" cy="108017"/>
          </a:xfrm>
          <a:custGeom>
            <a:avLst/>
            <a:gdLst>
              <a:gd name="T0" fmla="*/ 16 w 32"/>
              <a:gd name="T1" fmla="*/ 0 h 32"/>
              <a:gd name="T2" fmla="*/ 0 w 32"/>
              <a:gd name="T3" fmla="*/ 16 h 32"/>
              <a:gd name="T4" fmla="*/ 16 w 32"/>
              <a:gd name="T5" fmla="*/ 32 h 32"/>
              <a:gd name="T6" fmla="*/ 32 w 32"/>
              <a:gd name="T7" fmla="*/ 16 h 32"/>
              <a:gd name="T8" fmla="*/ 16 w 32"/>
              <a:gd name="T9" fmla="*/ 0 h 32"/>
              <a:gd name="T10" fmla="*/ 16 w 32"/>
              <a:gd name="T11" fmla="*/ 25 h 32"/>
              <a:gd name="T12" fmla="*/ 7 w 32"/>
              <a:gd name="T13" fmla="*/ 16 h 32"/>
              <a:gd name="T14" fmla="*/ 16 w 32"/>
              <a:gd name="T15" fmla="*/ 7 h 32"/>
              <a:gd name="T16" fmla="*/ 25 w 32"/>
              <a:gd name="T17" fmla="*/ 16 h 32"/>
              <a:gd name="T18" fmla="*/ 16 w 32"/>
              <a:gd name="T19" fmla="*/ 25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2" h="32">
                <a:moveTo>
                  <a:pt x="16" y="0"/>
                </a:moveTo>
                <a:cubicBezTo>
                  <a:pt x="7" y="0"/>
                  <a:pt x="0" y="7"/>
                  <a:pt x="0" y="16"/>
                </a:cubicBezTo>
                <a:cubicBezTo>
                  <a:pt x="0" y="25"/>
                  <a:pt x="7" y="31"/>
                  <a:pt x="16" y="32"/>
                </a:cubicBezTo>
                <a:cubicBezTo>
                  <a:pt x="25" y="31"/>
                  <a:pt x="32" y="25"/>
                  <a:pt x="32" y="16"/>
                </a:cubicBezTo>
                <a:cubicBezTo>
                  <a:pt x="32" y="7"/>
                  <a:pt x="25" y="0"/>
                  <a:pt x="16" y="0"/>
                </a:cubicBezTo>
                <a:close/>
                <a:moveTo>
                  <a:pt x="16" y="25"/>
                </a:moveTo>
                <a:cubicBezTo>
                  <a:pt x="11" y="25"/>
                  <a:pt x="7" y="21"/>
                  <a:pt x="7" y="16"/>
                </a:cubicBezTo>
                <a:cubicBezTo>
                  <a:pt x="7" y="11"/>
                  <a:pt x="11" y="7"/>
                  <a:pt x="16" y="7"/>
                </a:cubicBezTo>
                <a:cubicBezTo>
                  <a:pt x="21" y="7"/>
                  <a:pt x="25" y="11"/>
                  <a:pt x="25" y="16"/>
                </a:cubicBezTo>
                <a:cubicBezTo>
                  <a:pt x="25" y="21"/>
                  <a:pt x="21" y="25"/>
                  <a:pt x="16" y="2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Freeform 227"/>
          <p:cNvSpPr>
            <a:spLocks noEditPoints="1"/>
          </p:cNvSpPr>
          <p:nvPr/>
        </p:nvSpPr>
        <p:spPr bwMode="auto">
          <a:xfrm>
            <a:off x="4855862" y="4725818"/>
            <a:ext cx="233089" cy="228825"/>
          </a:xfrm>
          <a:custGeom>
            <a:avLst/>
            <a:gdLst>
              <a:gd name="T0" fmla="*/ 65 w 69"/>
              <a:gd name="T1" fmla="*/ 0 h 68"/>
              <a:gd name="T2" fmla="*/ 65 w 69"/>
              <a:gd name="T3" fmla="*/ 1 h 68"/>
              <a:gd name="T4" fmla="*/ 65 w 69"/>
              <a:gd name="T5" fmla="*/ 23 h 68"/>
              <a:gd name="T6" fmla="*/ 64 w 69"/>
              <a:gd name="T7" fmla="*/ 25 h 68"/>
              <a:gd name="T8" fmla="*/ 62 w 69"/>
              <a:gd name="T9" fmla="*/ 26 h 68"/>
              <a:gd name="T10" fmla="*/ 57 w 69"/>
              <a:gd name="T11" fmla="*/ 26 h 68"/>
              <a:gd name="T12" fmla="*/ 13 w 69"/>
              <a:gd name="T13" fmla="*/ 26 h 68"/>
              <a:gd name="T14" fmla="*/ 6 w 69"/>
              <a:gd name="T15" fmla="*/ 25 h 68"/>
              <a:gd name="T16" fmla="*/ 5 w 69"/>
              <a:gd name="T17" fmla="*/ 23 h 68"/>
              <a:gd name="T18" fmla="*/ 5 w 69"/>
              <a:gd name="T19" fmla="*/ 1 h 68"/>
              <a:gd name="T20" fmla="*/ 5 w 69"/>
              <a:gd name="T21" fmla="*/ 0 h 68"/>
              <a:gd name="T22" fmla="*/ 0 w 69"/>
              <a:gd name="T23" fmla="*/ 4 h 68"/>
              <a:gd name="T24" fmla="*/ 0 w 69"/>
              <a:gd name="T25" fmla="*/ 64 h 68"/>
              <a:gd name="T26" fmla="*/ 7 w 69"/>
              <a:gd name="T27" fmla="*/ 68 h 68"/>
              <a:gd name="T28" fmla="*/ 63 w 69"/>
              <a:gd name="T29" fmla="*/ 68 h 68"/>
              <a:gd name="T30" fmla="*/ 69 w 69"/>
              <a:gd name="T31" fmla="*/ 64 h 68"/>
              <a:gd name="T32" fmla="*/ 69 w 69"/>
              <a:gd name="T33" fmla="*/ 4 h 68"/>
              <a:gd name="T34" fmla="*/ 65 w 69"/>
              <a:gd name="T35" fmla="*/ 0 h 68"/>
              <a:gd name="T36" fmla="*/ 63 w 69"/>
              <a:gd name="T37" fmla="*/ 58 h 68"/>
              <a:gd name="T38" fmla="*/ 63 w 69"/>
              <a:gd name="T39" fmla="*/ 58 h 68"/>
              <a:gd name="T40" fmla="*/ 61 w 69"/>
              <a:gd name="T41" fmla="*/ 61 h 68"/>
              <a:gd name="T42" fmla="*/ 57 w 69"/>
              <a:gd name="T43" fmla="*/ 63 h 68"/>
              <a:gd name="T44" fmla="*/ 45 w 69"/>
              <a:gd name="T45" fmla="*/ 64 h 68"/>
              <a:gd name="T46" fmla="*/ 25 w 69"/>
              <a:gd name="T47" fmla="*/ 64 h 68"/>
              <a:gd name="T48" fmla="*/ 9 w 69"/>
              <a:gd name="T49" fmla="*/ 61 h 68"/>
              <a:gd name="T50" fmla="*/ 7 w 69"/>
              <a:gd name="T51" fmla="*/ 58 h 68"/>
              <a:gd name="T52" fmla="*/ 7 w 69"/>
              <a:gd name="T53" fmla="*/ 44 h 68"/>
              <a:gd name="T54" fmla="*/ 9 w 69"/>
              <a:gd name="T55" fmla="*/ 41 h 68"/>
              <a:gd name="T56" fmla="*/ 13 w 69"/>
              <a:gd name="T57" fmla="*/ 39 h 68"/>
              <a:gd name="T58" fmla="*/ 25 w 69"/>
              <a:gd name="T59" fmla="*/ 38 h 68"/>
              <a:gd name="T60" fmla="*/ 45 w 69"/>
              <a:gd name="T61" fmla="*/ 38 h 68"/>
              <a:gd name="T62" fmla="*/ 61 w 69"/>
              <a:gd name="T63" fmla="*/ 41 h 68"/>
              <a:gd name="T64" fmla="*/ 63 w 69"/>
              <a:gd name="T65" fmla="*/ 44 h 68"/>
              <a:gd name="T66" fmla="*/ 63 w 69"/>
              <a:gd name="T67" fmla="*/ 58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69" h="68">
                <a:moveTo>
                  <a:pt x="65" y="0"/>
                </a:moveTo>
                <a:cubicBezTo>
                  <a:pt x="65" y="1"/>
                  <a:pt x="65" y="1"/>
                  <a:pt x="65" y="1"/>
                </a:cubicBezTo>
                <a:cubicBezTo>
                  <a:pt x="65" y="23"/>
                  <a:pt x="65" y="23"/>
                  <a:pt x="65" y="23"/>
                </a:cubicBezTo>
                <a:cubicBezTo>
                  <a:pt x="65" y="24"/>
                  <a:pt x="64" y="25"/>
                  <a:pt x="64" y="25"/>
                </a:cubicBezTo>
                <a:cubicBezTo>
                  <a:pt x="63" y="25"/>
                  <a:pt x="62" y="25"/>
                  <a:pt x="62" y="26"/>
                </a:cubicBezTo>
                <a:cubicBezTo>
                  <a:pt x="60" y="26"/>
                  <a:pt x="59" y="26"/>
                  <a:pt x="57" y="26"/>
                </a:cubicBezTo>
                <a:cubicBezTo>
                  <a:pt x="13" y="26"/>
                  <a:pt x="13" y="26"/>
                  <a:pt x="13" y="26"/>
                </a:cubicBezTo>
                <a:cubicBezTo>
                  <a:pt x="10" y="26"/>
                  <a:pt x="8" y="26"/>
                  <a:pt x="6" y="25"/>
                </a:cubicBezTo>
                <a:cubicBezTo>
                  <a:pt x="6" y="25"/>
                  <a:pt x="5" y="24"/>
                  <a:pt x="5" y="23"/>
                </a:cubicBezTo>
                <a:cubicBezTo>
                  <a:pt x="5" y="1"/>
                  <a:pt x="5" y="1"/>
                  <a:pt x="5" y="1"/>
                </a:cubicBezTo>
                <a:cubicBezTo>
                  <a:pt x="5" y="0"/>
                  <a:pt x="5" y="0"/>
                  <a:pt x="5" y="0"/>
                </a:cubicBezTo>
                <a:cubicBezTo>
                  <a:pt x="2" y="1"/>
                  <a:pt x="0" y="2"/>
                  <a:pt x="0" y="4"/>
                </a:cubicBezTo>
                <a:cubicBezTo>
                  <a:pt x="0" y="64"/>
                  <a:pt x="0" y="64"/>
                  <a:pt x="0" y="64"/>
                </a:cubicBezTo>
                <a:cubicBezTo>
                  <a:pt x="0" y="66"/>
                  <a:pt x="3" y="68"/>
                  <a:pt x="7" y="68"/>
                </a:cubicBezTo>
                <a:cubicBezTo>
                  <a:pt x="63" y="68"/>
                  <a:pt x="63" y="68"/>
                  <a:pt x="63" y="68"/>
                </a:cubicBezTo>
                <a:cubicBezTo>
                  <a:pt x="66" y="68"/>
                  <a:pt x="69" y="66"/>
                  <a:pt x="69" y="64"/>
                </a:cubicBezTo>
                <a:cubicBezTo>
                  <a:pt x="69" y="4"/>
                  <a:pt x="69" y="4"/>
                  <a:pt x="69" y="4"/>
                </a:cubicBezTo>
                <a:cubicBezTo>
                  <a:pt x="69" y="2"/>
                  <a:pt x="67" y="1"/>
                  <a:pt x="65" y="0"/>
                </a:cubicBezTo>
                <a:close/>
                <a:moveTo>
                  <a:pt x="63" y="58"/>
                </a:moveTo>
                <a:cubicBezTo>
                  <a:pt x="63" y="58"/>
                  <a:pt x="63" y="58"/>
                  <a:pt x="63" y="58"/>
                </a:cubicBezTo>
                <a:cubicBezTo>
                  <a:pt x="63" y="60"/>
                  <a:pt x="62" y="61"/>
                  <a:pt x="61" y="61"/>
                </a:cubicBezTo>
                <a:cubicBezTo>
                  <a:pt x="60" y="62"/>
                  <a:pt x="59" y="62"/>
                  <a:pt x="57" y="63"/>
                </a:cubicBezTo>
                <a:cubicBezTo>
                  <a:pt x="54" y="64"/>
                  <a:pt x="50" y="64"/>
                  <a:pt x="45" y="64"/>
                </a:cubicBezTo>
                <a:cubicBezTo>
                  <a:pt x="25" y="64"/>
                  <a:pt x="25" y="64"/>
                  <a:pt x="25" y="64"/>
                </a:cubicBezTo>
                <a:cubicBezTo>
                  <a:pt x="18" y="64"/>
                  <a:pt x="12" y="63"/>
                  <a:pt x="9" y="61"/>
                </a:cubicBezTo>
                <a:cubicBezTo>
                  <a:pt x="8" y="61"/>
                  <a:pt x="7" y="60"/>
                  <a:pt x="7" y="58"/>
                </a:cubicBezTo>
                <a:cubicBezTo>
                  <a:pt x="7" y="44"/>
                  <a:pt x="7" y="44"/>
                  <a:pt x="7" y="44"/>
                </a:cubicBezTo>
                <a:cubicBezTo>
                  <a:pt x="7" y="42"/>
                  <a:pt x="8" y="41"/>
                  <a:pt x="9" y="41"/>
                </a:cubicBezTo>
                <a:cubicBezTo>
                  <a:pt x="10" y="40"/>
                  <a:pt x="11" y="39"/>
                  <a:pt x="13" y="39"/>
                </a:cubicBezTo>
                <a:cubicBezTo>
                  <a:pt x="16" y="38"/>
                  <a:pt x="20" y="38"/>
                  <a:pt x="25" y="38"/>
                </a:cubicBezTo>
                <a:cubicBezTo>
                  <a:pt x="45" y="38"/>
                  <a:pt x="45" y="38"/>
                  <a:pt x="45" y="38"/>
                </a:cubicBezTo>
                <a:cubicBezTo>
                  <a:pt x="52" y="38"/>
                  <a:pt x="58" y="39"/>
                  <a:pt x="61" y="41"/>
                </a:cubicBezTo>
                <a:cubicBezTo>
                  <a:pt x="62" y="41"/>
                  <a:pt x="63" y="42"/>
                  <a:pt x="63" y="44"/>
                </a:cubicBezTo>
                <a:lnTo>
                  <a:pt x="63" y="5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" name="Freeform 228"/>
          <p:cNvSpPr>
            <a:spLocks/>
          </p:cNvSpPr>
          <p:nvPr/>
        </p:nvSpPr>
        <p:spPr bwMode="auto">
          <a:xfrm>
            <a:off x="4889973" y="4863681"/>
            <a:ext cx="167710" cy="66800"/>
          </a:xfrm>
          <a:custGeom>
            <a:avLst/>
            <a:gdLst>
              <a:gd name="T0" fmla="*/ 49 w 50"/>
              <a:gd name="T1" fmla="*/ 2 h 20"/>
              <a:gd name="T2" fmla="*/ 46 w 50"/>
              <a:gd name="T3" fmla="*/ 1 h 20"/>
              <a:gd name="T4" fmla="*/ 35 w 50"/>
              <a:gd name="T5" fmla="*/ 0 h 20"/>
              <a:gd name="T6" fmla="*/ 15 w 50"/>
              <a:gd name="T7" fmla="*/ 0 h 20"/>
              <a:gd name="T8" fmla="*/ 1 w 50"/>
              <a:gd name="T9" fmla="*/ 2 h 20"/>
              <a:gd name="T10" fmla="*/ 0 w 50"/>
              <a:gd name="T11" fmla="*/ 3 h 20"/>
              <a:gd name="T12" fmla="*/ 0 w 50"/>
              <a:gd name="T13" fmla="*/ 17 h 20"/>
              <a:gd name="T14" fmla="*/ 0 w 50"/>
              <a:gd name="T15" fmla="*/ 17 h 20"/>
              <a:gd name="T16" fmla="*/ 0 w 50"/>
              <a:gd name="T17" fmla="*/ 18 h 20"/>
              <a:gd name="T18" fmla="*/ 4 w 50"/>
              <a:gd name="T19" fmla="*/ 19 h 20"/>
              <a:gd name="T20" fmla="*/ 15 w 50"/>
              <a:gd name="T21" fmla="*/ 20 h 20"/>
              <a:gd name="T22" fmla="*/ 35 w 50"/>
              <a:gd name="T23" fmla="*/ 20 h 20"/>
              <a:gd name="T24" fmla="*/ 49 w 50"/>
              <a:gd name="T25" fmla="*/ 18 h 20"/>
              <a:gd name="T26" fmla="*/ 50 w 50"/>
              <a:gd name="T27" fmla="*/ 17 h 20"/>
              <a:gd name="T28" fmla="*/ 50 w 50"/>
              <a:gd name="T29" fmla="*/ 3 h 20"/>
              <a:gd name="T30" fmla="*/ 50 w 50"/>
              <a:gd name="T31" fmla="*/ 3 h 20"/>
              <a:gd name="T32" fmla="*/ 49 w 50"/>
              <a:gd name="T33" fmla="*/ 2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50" h="20">
                <a:moveTo>
                  <a:pt x="49" y="2"/>
                </a:moveTo>
                <a:cubicBezTo>
                  <a:pt x="49" y="2"/>
                  <a:pt x="48" y="1"/>
                  <a:pt x="46" y="1"/>
                </a:cubicBezTo>
                <a:cubicBezTo>
                  <a:pt x="43" y="0"/>
                  <a:pt x="39" y="0"/>
                  <a:pt x="35" y="0"/>
                </a:cubicBezTo>
                <a:cubicBezTo>
                  <a:pt x="15" y="0"/>
                  <a:pt x="15" y="0"/>
                  <a:pt x="15" y="0"/>
                </a:cubicBezTo>
                <a:cubicBezTo>
                  <a:pt x="9" y="0"/>
                  <a:pt x="3" y="1"/>
                  <a:pt x="1" y="2"/>
                </a:cubicBezTo>
                <a:cubicBezTo>
                  <a:pt x="0" y="2"/>
                  <a:pt x="0" y="3"/>
                  <a:pt x="0" y="3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18"/>
                  <a:pt x="0" y="18"/>
                  <a:pt x="0" y="18"/>
                </a:cubicBezTo>
                <a:cubicBezTo>
                  <a:pt x="1" y="18"/>
                  <a:pt x="2" y="19"/>
                  <a:pt x="4" y="19"/>
                </a:cubicBezTo>
                <a:cubicBezTo>
                  <a:pt x="6" y="20"/>
                  <a:pt x="10" y="20"/>
                  <a:pt x="15" y="20"/>
                </a:cubicBezTo>
                <a:cubicBezTo>
                  <a:pt x="35" y="20"/>
                  <a:pt x="35" y="20"/>
                  <a:pt x="35" y="20"/>
                </a:cubicBezTo>
                <a:cubicBezTo>
                  <a:pt x="41" y="20"/>
                  <a:pt x="47" y="19"/>
                  <a:pt x="49" y="18"/>
                </a:cubicBezTo>
                <a:cubicBezTo>
                  <a:pt x="50" y="18"/>
                  <a:pt x="50" y="17"/>
                  <a:pt x="50" y="17"/>
                </a:cubicBezTo>
                <a:cubicBezTo>
                  <a:pt x="50" y="3"/>
                  <a:pt x="50" y="3"/>
                  <a:pt x="50" y="3"/>
                </a:cubicBezTo>
                <a:cubicBezTo>
                  <a:pt x="50" y="3"/>
                  <a:pt x="50" y="3"/>
                  <a:pt x="50" y="3"/>
                </a:cubicBezTo>
                <a:lnTo>
                  <a:pt x="49" y="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" name="Freeform 229"/>
          <p:cNvSpPr>
            <a:spLocks noEditPoints="1"/>
          </p:cNvSpPr>
          <p:nvPr/>
        </p:nvSpPr>
        <p:spPr bwMode="auto">
          <a:xfrm>
            <a:off x="4882866" y="4725818"/>
            <a:ext cx="181923" cy="76749"/>
          </a:xfrm>
          <a:custGeom>
            <a:avLst/>
            <a:gdLst>
              <a:gd name="T0" fmla="*/ 49 w 54"/>
              <a:gd name="T1" fmla="*/ 0 h 23"/>
              <a:gd name="T2" fmla="*/ 5 w 54"/>
              <a:gd name="T3" fmla="*/ 0 h 23"/>
              <a:gd name="T4" fmla="*/ 0 w 54"/>
              <a:gd name="T5" fmla="*/ 1 h 23"/>
              <a:gd name="T6" fmla="*/ 0 w 54"/>
              <a:gd name="T7" fmla="*/ 1 h 23"/>
              <a:gd name="T8" fmla="*/ 0 w 54"/>
              <a:gd name="T9" fmla="*/ 22 h 23"/>
              <a:gd name="T10" fmla="*/ 1 w 54"/>
              <a:gd name="T11" fmla="*/ 23 h 23"/>
              <a:gd name="T12" fmla="*/ 5 w 54"/>
              <a:gd name="T13" fmla="*/ 23 h 23"/>
              <a:gd name="T14" fmla="*/ 49 w 54"/>
              <a:gd name="T15" fmla="*/ 23 h 23"/>
              <a:gd name="T16" fmla="*/ 54 w 54"/>
              <a:gd name="T17" fmla="*/ 23 h 23"/>
              <a:gd name="T18" fmla="*/ 54 w 54"/>
              <a:gd name="T19" fmla="*/ 22 h 23"/>
              <a:gd name="T20" fmla="*/ 54 w 54"/>
              <a:gd name="T21" fmla="*/ 1 h 23"/>
              <a:gd name="T22" fmla="*/ 53 w 54"/>
              <a:gd name="T23" fmla="*/ 1 h 23"/>
              <a:gd name="T24" fmla="*/ 49 w 54"/>
              <a:gd name="T25" fmla="*/ 0 h 23"/>
              <a:gd name="T26" fmla="*/ 9 w 54"/>
              <a:gd name="T27" fmla="*/ 16 h 23"/>
              <a:gd name="T28" fmla="*/ 9 w 54"/>
              <a:gd name="T29" fmla="*/ 16 h 23"/>
              <a:gd name="T30" fmla="*/ 9 w 54"/>
              <a:gd name="T31" fmla="*/ 18 h 23"/>
              <a:gd name="T32" fmla="*/ 7 w 54"/>
              <a:gd name="T33" fmla="*/ 19 h 23"/>
              <a:gd name="T34" fmla="*/ 3 w 54"/>
              <a:gd name="T35" fmla="*/ 19 h 23"/>
              <a:gd name="T36" fmla="*/ 2 w 54"/>
              <a:gd name="T37" fmla="*/ 18 h 23"/>
              <a:gd name="T38" fmla="*/ 1 w 54"/>
              <a:gd name="T39" fmla="*/ 16 h 23"/>
              <a:gd name="T40" fmla="*/ 1 w 54"/>
              <a:gd name="T41" fmla="*/ 4 h 23"/>
              <a:gd name="T42" fmla="*/ 2 w 54"/>
              <a:gd name="T43" fmla="*/ 3 h 23"/>
              <a:gd name="T44" fmla="*/ 3 w 54"/>
              <a:gd name="T45" fmla="*/ 1 h 23"/>
              <a:gd name="T46" fmla="*/ 7 w 54"/>
              <a:gd name="T47" fmla="*/ 1 h 23"/>
              <a:gd name="T48" fmla="*/ 9 w 54"/>
              <a:gd name="T49" fmla="*/ 3 h 23"/>
              <a:gd name="T50" fmla="*/ 9 w 54"/>
              <a:gd name="T51" fmla="*/ 4 h 23"/>
              <a:gd name="T52" fmla="*/ 9 w 54"/>
              <a:gd name="T53" fmla="*/ 16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54" h="23">
                <a:moveTo>
                  <a:pt x="49" y="0"/>
                </a:moveTo>
                <a:cubicBezTo>
                  <a:pt x="5" y="0"/>
                  <a:pt x="5" y="0"/>
                  <a:pt x="5" y="0"/>
                </a:cubicBezTo>
                <a:cubicBezTo>
                  <a:pt x="3" y="0"/>
                  <a:pt x="1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22"/>
                  <a:pt x="0" y="22"/>
                  <a:pt x="0" y="22"/>
                </a:cubicBezTo>
                <a:cubicBezTo>
                  <a:pt x="1" y="23"/>
                  <a:pt x="1" y="23"/>
                  <a:pt x="1" y="23"/>
                </a:cubicBezTo>
                <a:cubicBezTo>
                  <a:pt x="2" y="23"/>
                  <a:pt x="3" y="23"/>
                  <a:pt x="5" y="23"/>
                </a:cubicBezTo>
                <a:cubicBezTo>
                  <a:pt x="49" y="23"/>
                  <a:pt x="49" y="23"/>
                  <a:pt x="49" y="23"/>
                </a:cubicBezTo>
                <a:cubicBezTo>
                  <a:pt x="51" y="23"/>
                  <a:pt x="53" y="23"/>
                  <a:pt x="54" y="23"/>
                </a:cubicBezTo>
                <a:cubicBezTo>
                  <a:pt x="54" y="22"/>
                  <a:pt x="54" y="22"/>
                  <a:pt x="54" y="22"/>
                </a:cubicBezTo>
                <a:cubicBezTo>
                  <a:pt x="54" y="1"/>
                  <a:pt x="54" y="1"/>
                  <a:pt x="54" y="1"/>
                </a:cubicBezTo>
                <a:cubicBezTo>
                  <a:pt x="53" y="1"/>
                  <a:pt x="53" y="1"/>
                  <a:pt x="53" y="1"/>
                </a:cubicBezTo>
                <a:cubicBezTo>
                  <a:pt x="52" y="1"/>
                  <a:pt x="51" y="0"/>
                  <a:pt x="49" y="0"/>
                </a:cubicBezTo>
                <a:close/>
                <a:moveTo>
                  <a:pt x="9" y="16"/>
                </a:moveTo>
                <a:cubicBezTo>
                  <a:pt x="9" y="16"/>
                  <a:pt x="9" y="16"/>
                  <a:pt x="9" y="16"/>
                </a:cubicBezTo>
                <a:cubicBezTo>
                  <a:pt x="9" y="17"/>
                  <a:pt x="9" y="17"/>
                  <a:pt x="9" y="18"/>
                </a:cubicBezTo>
                <a:cubicBezTo>
                  <a:pt x="8" y="18"/>
                  <a:pt x="8" y="19"/>
                  <a:pt x="7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2" y="19"/>
                  <a:pt x="2" y="18"/>
                  <a:pt x="2" y="18"/>
                </a:cubicBezTo>
                <a:cubicBezTo>
                  <a:pt x="2" y="17"/>
                  <a:pt x="1" y="17"/>
                  <a:pt x="1" y="16"/>
                </a:cubicBezTo>
                <a:cubicBezTo>
                  <a:pt x="1" y="4"/>
                  <a:pt x="1" y="4"/>
                  <a:pt x="1" y="4"/>
                </a:cubicBezTo>
                <a:cubicBezTo>
                  <a:pt x="1" y="3"/>
                  <a:pt x="2" y="3"/>
                  <a:pt x="2" y="3"/>
                </a:cubicBezTo>
                <a:cubicBezTo>
                  <a:pt x="2" y="2"/>
                  <a:pt x="2" y="1"/>
                  <a:pt x="3" y="1"/>
                </a:cubicBezTo>
                <a:cubicBezTo>
                  <a:pt x="7" y="1"/>
                  <a:pt x="7" y="1"/>
                  <a:pt x="7" y="1"/>
                </a:cubicBezTo>
                <a:cubicBezTo>
                  <a:pt x="8" y="1"/>
                  <a:pt x="8" y="2"/>
                  <a:pt x="9" y="3"/>
                </a:cubicBezTo>
                <a:cubicBezTo>
                  <a:pt x="9" y="3"/>
                  <a:pt x="9" y="3"/>
                  <a:pt x="9" y="4"/>
                </a:cubicBezTo>
                <a:lnTo>
                  <a:pt x="9" y="1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" name="Rectangle 230"/>
          <p:cNvSpPr>
            <a:spLocks noChangeArrowheads="1"/>
          </p:cNvSpPr>
          <p:nvPr/>
        </p:nvSpPr>
        <p:spPr bwMode="auto">
          <a:xfrm>
            <a:off x="4897079" y="4738609"/>
            <a:ext cx="7107" cy="41217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" name="Freeform 231"/>
          <p:cNvSpPr>
            <a:spLocks noEditPoints="1"/>
          </p:cNvSpPr>
          <p:nvPr/>
        </p:nvSpPr>
        <p:spPr bwMode="auto">
          <a:xfrm>
            <a:off x="3605144" y="4742873"/>
            <a:ext cx="261514" cy="194715"/>
          </a:xfrm>
          <a:custGeom>
            <a:avLst/>
            <a:gdLst>
              <a:gd name="T0" fmla="*/ 57 w 78"/>
              <a:gd name="T1" fmla="*/ 37 h 58"/>
              <a:gd name="T2" fmla="*/ 68 w 78"/>
              <a:gd name="T3" fmla="*/ 25 h 58"/>
              <a:gd name="T4" fmla="*/ 72 w 78"/>
              <a:gd name="T5" fmla="*/ 26 h 58"/>
              <a:gd name="T6" fmla="*/ 72 w 78"/>
              <a:gd name="T7" fmla="*/ 17 h 58"/>
              <a:gd name="T8" fmla="*/ 64 w 78"/>
              <a:gd name="T9" fmla="*/ 9 h 58"/>
              <a:gd name="T10" fmla="*/ 34 w 78"/>
              <a:gd name="T11" fmla="*/ 9 h 58"/>
              <a:gd name="T12" fmla="*/ 27 w 78"/>
              <a:gd name="T13" fmla="*/ 0 h 58"/>
              <a:gd name="T14" fmla="*/ 10 w 78"/>
              <a:gd name="T15" fmla="*/ 0 h 58"/>
              <a:gd name="T16" fmla="*/ 1 w 78"/>
              <a:gd name="T17" fmla="*/ 5 h 58"/>
              <a:gd name="T18" fmla="*/ 0 w 78"/>
              <a:gd name="T19" fmla="*/ 9 h 58"/>
              <a:gd name="T20" fmla="*/ 0 w 78"/>
              <a:gd name="T21" fmla="*/ 9 h 58"/>
              <a:gd name="T22" fmla="*/ 0 w 78"/>
              <a:gd name="T23" fmla="*/ 10 h 58"/>
              <a:gd name="T24" fmla="*/ 0 w 78"/>
              <a:gd name="T25" fmla="*/ 11 h 58"/>
              <a:gd name="T26" fmla="*/ 0 w 78"/>
              <a:gd name="T27" fmla="*/ 24 h 58"/>
              <a:gd name="T28" fmla="*/ 0 w 78"/>
              <a:gd name="T29" fmla="*/ 50 h 58"/>
              <a:gd name="T30" fmla="*/ 8 w 78"/>
              <a:gd name="T31" fmla="*/ 58 h 58"/>
              <a:gd name="T32" fmla="*/ 64 w 78"/>
              <a:gd name="T33" fmla="*/ 58 h 58"/>
              <a:gd name="T34" fmla="*/ 72 w 78"/>
              <a:gd name="T35" fmla="*/ 50 h 58"/>
              <a:gd name="T36" fmla="*/ 72 w 78"/>
              <a:gd name="T37" fmla="*/ 48 h 58"/>
              <a:gd name="T38" fmla="*/ 68 w 78"/>
              <a:gd name="T39" fmla="*/ 48 h 58"/>
              <a:gd name="T40" fmla="*/ 57 w 78"/>
              <a:gd name="T41" fmla="*/ 37 h 58"/>
              <a:gd name="T42" fmla="*/ 72 w 78"/>
              <a:gd name="T43" fmla="*/ 28 h 58"/>
              <a:gd name="T44" fmla="*/ 68 w 78"/>
              <a:gd name="T45" fmla="*/ 27 h 58"/>
              <a:gd name="T46" fmla="*/ 59 w 78"/>
              <a:gd name="T47" fmla="*/ 37 h 58"/>
              <a:gd name="T48" fmla="*/ 68 w 78"/>
              <a:gd name="T49" fmla="*/ 46 h 58"/>
              <a:gd name="T50" fmla="*/ 72 w 78"/>
              <a:gd name="T51" fmla="*/ 45 h 58"/>
              <a:gd name="T52" fmla="*/ 78 w 78"/>
              <a:gd name="T53" fmla="*/ 37 h 58"/>
              <a:gd name="T54" fmla="*/ 72 w 78"/>
              <a:gd name="T55" fmla="*/ 28 h 58"/>
              <a:gd name="T56" fmla="*/ 72 w 78"/>
              <a:gd name="T57" fmla="*/ 39 h 58"/>
              <a:gd name="T58" fmla="*/ 69 w 78"/>
              <a:gd name="T59" fmla="*/ 44 h 58"/>
              <a:gd name="T60" fmla="*/ 68 w 78"/>
              <a:gd name="T61" fmla="*/ 44 h 58"/>
              <a:gd name="T62" fmla="*/ 68 w 78"/>
              <a:gd name="T63" fmla="*/ 44 h 58"/>
              <a:gd name="T64" fmla="*/ 67 w 78"/>
              <a:gd name="T65" fmla="*/ 44 h 58"/>
              <a:gd name="T66" fmla="*/ 62 w 78"/>
              <a:gd name="T67" fmla="*/ 37 h 58"/>
              <a:gd name="T68" fmla="*/ 62 w 78"/>
              <a:gd name="T69" fmla="*/ 37 h 58"/>
              <a:gd name="T70" fmla="*/ 65 w 78"/>
              <a:gd name="T71" fmla="*/ 37 h 58"/>
              <a:gd name="T72" fmla="*/ 68 w 78"/>
              <a:gd name="T73" fmla="*/ 41 h 58"/>
              <a:gd name="T74" fmla="*/ 72 w 78"/>
              <a:gd name="T75" fmla="*/ 35 h 58"/>
              <a:gd name="T76" fmla="*/ 74 w 78"/>
              <a:gd name="T77" fmla="*/ 31 h 58"/>
              <a:gd name="T78" fmla="*/ 75 w 78"/>
              <a:gd name="T79" fmla="*/ 31 h 58"/>
              <a:gd name="T80" fmla="*/ 76 w 78"/>
              <a:gd name="T81" fmla="*/ 33 h 58"/>
              <a:gd name="T82" fmla="*/ 72 w 78"/>
              <a:gd name="T83" fmla="*/ 39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78" h="58">
                <a:moveTo>
                  <a:pt x="57" y="37"/>
                </a:moveTo>
                <a:cubicBezTo>
                  <a:pt x="57" y="30"/>
                  <a:pt x="62" y="25"/>
                  <a:pt x="68" y="25"/>
                </a:cubicBezTo>
                <a:cubicBezTo>
                  <a:pt x="69" y="25"/>
                  <a:pt x="71" y="26"/>
                  <a:pt x="72" y="26"/>
                </a:cubicBezTo>
                <a:cubicBezTo>
                  <a:pt x="72" y="17"/>
                  <a:pt x="72" y="17"/>
                  <a:pt x="72" y="17"/>
                </a:cubicBezTo>
                <a:cubicBezTo>
                  <a:pt x="72" y="12"/>
                  <a:pt x="68" y="9"/>
                  <a:pt x="64" y="9"/>
                </a:cubicBezTo>
                <a:cubicBezTo>
                  <a:pt x="34" y="9"/>
                  <a:pt x="34" y="9"/>
                  <a:pt x="34" y="9"/>
                </a:cubicBezTo>
                <a:cubicBezTo>
                  <a:pt x="33" y="4"/>
                  <a:pt x="30" y="0"/>
                  <a:pt x="27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5" y="0"/>
                  <a:pt x="3" y="2"/>
                  <a:pt x="1" y="5"/>
                </a:cubicBezTo>
                <a:cubicBezTo>
                  <a:pt x="1" y="6"/>
                  <a:pt x="0" y="8"/>
                  <a:pt x="0" y="9"/>
                </a:cubicBezTo>
                <a:cubicBezTo>
                  <a:pt x="0" y="9"/>
                  <a:pt x="0" y="9"/>
                  <a:pt x="0" y="9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50"/>
                  <a:pt x="0" y="50"/>
                  <a:pt x="0" y="50"/>
                </a:cubicBezTo>
                <a:cubicBezTo>
                  <a:pt x="0" y="54"/>
                  <a:pt x="4" y="58"/>
                  <a:pt x="8" y="58"/>
                </a:cubicBezTo>
                <a:cubicBezTo>
                  <a:pt x="64" y="58"/>
                  <a:pt x="64" y="58"/>
                  <a:pt x="64" y="58"/>
                </a:cubicBezTo>
                <a:cubicBezTo>
                  <a:pt x="68" y="58"/>
                  <a:pt x="72" y="54"/>
                  <a:pt x="72" y="50"/>
                </a:cubicBezTo>
                <a:cubicBezTo>
                  <a:pt x="72" y="48"/>
                  <a:pt x="72" y="48"/>
                  <a:pt x="72" y="48"/>
                </a:cubicBezTo>
                <a:cubicBezTo>
                  <a:pt x="71" y="48"/>
                  <a:pt x="69" y="48"/>
                  <a:pt x="68" y="48"/>
                </a:cubicBezTo>
                <a:cubicBezTo>
                  <a:pt x="62" y="48"/>
                  <a:pt x="57" y="43"/>
                  <a:pt x="57" y="37"/>
                </a:cubicBezTo>
                <a:close/>
                <a:moveTo>
                  <a:pt x="72" y="28"/>
                </a:moveTo>
                <a:cubicBezTo>
                  <a:pt x="71" y="28"/>
                  <a:pt x="69" y="27"/>
                  <a:pt x="68" y="27"/>
                </a:cubicBezTo>
                <a:cubicBezTo>
                  <a:pt x="63" y="27"/>
                  <a:pt x="59" y="32"/>
                  <a:pt x="59" y="37"/>
                </a:cubicBezTo>
                <a:cubicBezTo>
                  <a:pt x="59" y="42"/>
                  <a:pt x="63" y="46"/>
                  <a:pt x="68" y="46"/>
                </a:cubicBezTo>
                <a:cubicBezTo>
                  <a:pt x="69" y="46"/>
                  <a:pt x="71" y="46"/>
                  <a:pt x="72" y="45"/>
                </a:cubicBezTo>
                <a:cubicBezTo>
                  <a:pt x="75" y="44"/>
                  <a:pt x="78" y="41"/>
                  <a:pt x="78" y="37"/>
                </a:cubicBezTo>
                <a:cubicBezTo>
                  <a:pt x="78" y="33"/>
                  <a:pt x="75" y="29"/>
                  <a:pt x="72" y="28"/>
                </a:cubicBezTo>
                <a:close/>
                <a:moveTo>
                  <a:pt x="72" y="39"/>
                </a:moveTo>
                <a:cubicBezTo>
                  <a:pt x="69" y="44"/>
                  <a:pt x="69" y="44"/>
                  <a:pt x="69" y="44"/>
                </a:cubicBezTo>
                <a:cubicBezTo>
                  <a:pt x="68" y="44"/>
                  <a:pt x="68" y="44"/>
                  <a:pt x="68" y="44"/>
                </a:cubicBezTo>
                <a:cubicBezTo>
                  <a:pt x="68" y="44"/>
                  <a:pt x="68" y="44"/>
                  <a:pt x="68" y="44"/>
                </a:cubicBezTo>
                <a:cubicBezTo>
                  <a:pt x="67" y="44"/>
                  <a:pt x="67" y="44"/>
                  <a:pt x="67" y="44"/>
                </a:cubicBezTo>
                <a:cubicBezTo>
                  <a:pt x="62" y="37"/>
                  <a:pt x="62" y="37"/>
                  <a:pt x="62" y="37"/>
                </a:cubicBezTo>
                <a:cubicBezTo>
                  <a:pt x="62" y="37"/>
                  <a:pt x="62" y="37"/>
                  <a:pt x="62" y="37"/>
                </a:cubicBezTo>
                <a:cubicBezTo>
                  <a:pt x="65" y="37"/>
                  <a:pt x="65" y="37"/>
                  <a:pt x="65" y="37"/>
                </a:cubicBezTo>
                <a:cubicBezTo>
                  <a:pt x="68" y="41"/>
                  <a:pt x="68" y="41"/>
                  <a:pt x="68" y="41"/>
                </a:cubicBezTo>
                <a:cubicBezTo>
                  <a:pt x="72" y="35"/>
                  <a:pt x="72" y="35"/>
                  <a:pt x="72" y="35"/>
                </a:cubicBezTo>
                <a:cubicBezTo>
                  <a:pt x="74" y="31"/>
                  <a:pt x="74" y="31"/>
                  <a:pt x="74" y="31"/>
                </a:cubicBezTo>
                <a:cubicBezTo>
                  <a:pt x="74" y="31"/>
                  <a:pt x="75" y="31"/>
                  <a:pt x="75" y="31"/>
                </a:cubicBezTo>
                <a:cubicBezTo>
                  <a:pt x="76" y="31"/>
                  <a:pt x="76" y="32"/>
                  <a:pt x="76" y="33"/>
                </a:cubicBezTo>
                <a:lnTo>
                  <a:pt x="72" y="3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" name="Freeform 232"/>
          <p:cNvSpPr>
            <a:spLocks noEditPoints="1"/>
          </p:cNvSpPr>
          <p:nvPr/>
        </p:nvSpPr>
        <p:spPr bwMode="auto">
          <a:xfrm>
            <a:off x="4456485" y="4731503"/>
            <a:ext cx="241616" cy="213191"/>
          </a:xfrm>
          <a:custGeom>
            <a:avLst/>
            <a:gdLst>
              <a:gd name="T0" fmla="*/ 71 w 72"/>
              <a:gd name="T1" fmla="*/ 1 h 63"/>
              <a:gd name="T2" fmla="*/ 69 w 72"/>
              <a:gd name="T3" fmla="*/ 0 h 63"/>
              <a:gd name="T4" fmla="*/ 2 w 72"/>
              <a:gd name="T5" fmla="*/ 0 h 63"/>
              <a:gd name="T6" fmla="*/ 1 w 72"/>
              <a:gd name="T7" fmla="*/ 1 h 63"/>
              <a:gd name="T8" fmla="*/ 0 w 72"/>
              <a:gd name="T9" fmla="*/ 3 h 63"/>
              <a:gd name="T10" fmla="*/ 0 w 72"/>
              <a:gd name="T11" fmla="*/ 61 h 63"/>
              <a:gd name="T12" fmla="*/ 1 w 72"/>
              <a:gd name="T13" fmla="*/ 63 h 63"/>
              <a:gd name="T14" fmla="*/ 2 w 72"/>
              <a:gd name="T15" fmla="*/ 63 h 63"/>
              <a:gd name="T16" fmla="*/ 69 w 72"/>
              <a:gd name="T17" fmla="*/ 63 h 63"/>
              <a:gd name="T18" fmla="*/ 71 w 72"/>
              <a:gd name="T19" fmla="*/ 63 h 63"/>
              <a:gd name="T20" fmla="*/ 72 w 72"/>
              <a:gd name="T21" fmla="*/ 61 h 63"/>
              <a:gd name="T22" fmla="*/ 72 w 72"/>
              <a:gd name="T23" fmla="*/ 3 h 63"/>
              <a:gd name="T24" fmla="*/ 71 w 72"/>
              <a:gd name="T25" fmla="*/ 1 h 63"/>
              <a:gd name="T26" fmla="*/ 20 w 72"/>
              <a:gd name="T27" fmla="*/ 21 h 63"/>
              <a:gd name="T28" fmla="*/ 5 w 72"/>
              <a:gd name="T29" fmla="*/ 21 h 63"/>
              <a:gd name="T30" fmla="*/ 5 w 72"/>
              <a:gd name="T31" fmla="*/ 5 h 63"/>
              <a:gd name="T32" fmla="*/ 20 w 72"/>
              <a:gd name="T33" fmla="*/ 5 h 63"/>
              <a:gd name="T34" fmla="*/ 20 w 72"/>
              <a:gd name="T35" fmla="*/ 21 h 63"/>
              <a:gd name="T36" fmla="*/ 5 w 72"/>
              <a:gd name="T37" fmla="*/ 58 h 63"/>
              <a:gd name="T38" fmla="*/ 5 w 72"/>
              <a:gd name="T39" fmla="*/ 25 h 63"/>
              <a:gd name="T40" fmla="*/ 20 w 72"/>
              <a:gd name="T41" fmla="*/ 25 h 63"/>
              <a:gd name="T42" fmla="*/ 20 w 72"/>
              <a:gd name="T43" fmla="*/ 58 h 63"/>
              <a:gd name="T44" fmla="*/ 5 w 72"/>
              <a:gd name="T45" fmla="*/ 58 h 63"/>
              <a:gd name="T46" fmla="*/ 25 w 72"/>
              <a:gd name="T47" fmla="*/ 25 h 63"/>
              <a:gd name="T48" fmla="*/ 47 w 72"/>
              <a:gd name="T49" fmla="*/ 25 h 63"/>
              <a:gd name="T50" fmla="*/ 47 w 72"/>
              <a:gd name="T51" fmla="*/ 58 h 63"/>
              <a:gd name="T52" fmla="*/ 25 w 72"/>
              <a:gd name="T53" fmla="*/ 58 h 63"/>
              <a:gd name="T54" fmla="*/ 25 w 72"/>
              <a:gd name="T55" fmla="*/ 25 h 63"/>
              <a:gd name="T56" fmla="*/ 25 w 72"/>
              <a:gd name="T57" fmla="*/ 21 h 63"/>
              <a:gd name="T58" fmla="*/ 25 w 72"/>
              <a:gd name="T59" fmla="*/ 5 h 63"/>
              <a:gd name="T60" fmla="*/ 47 w 72"/>
              <a:gd name="T61" fmla="*/ 5 h 63"/>
              <a:gd name="T62" fmla="*/ 47 w 72"/>
              <a:gd name="T63" fmla="*/ 21 h 63"/>
              <a:gd name="T64" fmla="*/ 25 w 72"/>
              <a:gd name="T65" fmla="*/ 21 h 63"/>
              <a:gd name="T66" fmla="*/ 52 w 72"/>
              <a:gd name="T67" fmla="*/ 5 h 63"/>
              <a:gd name="T68" fmla="*/ 67 w 72"/>
              <a:gd name="T69" fmla="*/ 5 h 63"/>
              <a:gd name="T70" fmla="*/ 67 w 72"/>
              <a:gd name="T71" fmla="*/ 21 h 63"/>
              <a:gd name="T72" fmla="*/ 52 w 72"/>
              <a:gd name="T73" fmla="*/ 21 h 63"/>
              <a:gd name="T74" fmla="*/ 52 w 72"/>
              <a:gd name="T75" fmla="*/ 5 h 63"/>
              <a:gd name="T76" fmla="*/ 52 w 72"/>
              <a:gd name="T77" fmla="*/ 58 h 63"/>
              <a:gd name="T78" fmla="*/ 52 w 72"/>
              <a:gd name="T79" fmla="*/ 25 h 63"/>
              <a:gd name="T80" fmla="*/ 67 w 72"/>
              <a:gd name="T81" fmla="*/ 25 h 63"/>
              <a:gd name="T82" fmla="*/ 67 w 72"/>
              <a:gd name="T83" fmla="*/ 58 h 63"/>
              <a:gd name="T84" fmla="*/ 52 w 72"/>
              <a:gd name="T85" fmla="*/ 58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72" h="63">
                <a:moveTo>
                  <a:pt x="71" y="1"/>
                </a:moveTo>
                <a:cubicBezTo>
                  <a:pt x="71" y="1"/>
                  <a:pt x="70" y="0"/>
                  <a:pt x="69" y="0"/>
                </a:cubicBezTo>
                <a:cubicBezTo>
                  <a:pt x="2" y="0"/>
                  <a:pt x="2" y="0"/>
                  <a:pt x="2" y="0"/>
                </a:cubicBezTo>
                <a:cubicBezTo>
                  <a:pt x="2" y="0"/>
                  <a:pt x="1" y="1"/>
                  <a:pt x="1" y="1"/>
                </a:cubicBezTo>
                <a:cubicBezTo>
                  <a:pt x="0" y="2"/>
                  <a:pt x="0" y="2"/>
                  <a:pt x="0" y="3"/>
                </a:cubicBezTo>
                <a:cubicBezTo>
                  <a:pt x="0" y="61"/>
                  <a:pt x="0" y="61"/>
                  <a:pt x="0" y="61"/>
                </a:cubicBezTo>
                <a:cubicBezTo>
                  <a:pt x="0" y="62"/>
                  <a:pt x="0" y="62"/>
                  <a:pt x="1" y="63"/>
                </a:cubicBezTo>
                <a:cubicBezTo>
                  <a:pt x="1" y="63"/>
                  <a:pt x="2" y="63"/>
                  <a:pt x="2" y="63"/>
                </a:cubicBezTo>
                <a:cubicBezTo>
                  <a:pt x="69" y="63"/>
                  <a:pt x="69" y="63"/>
                  <a:pt x="69" y="63"/>
                </a:cubicBezTo>
                <a:cubicBezTo>
                  <a:pt x="70" y="63"/>
                  <a:pt x="71" y="63"/>
                  <a:pt x="71" y="63"/>
                </a:cubicBezTo>
                <a:cubicBezTo>
                  <a:pt x="72" y="62"/>
                  <a:pt x="72" y="62"/>
                  <a:pt x="72" y="61"/>
                </a:cubicBezTo>
                <a:cubicBezTo>
                  <a:pt x="72" y="3"/>
                  <a:pt x="72" y="3"/>
                  <a:pt x="72" y="3"/>
                </a:cubicBezTo>
                <a:cubicBezTo>
                  <a:pt x="72" y="2"/>
                  <a:pt x="72" y="2"/>
                  <a:pt x="71" y="1"/>
                </a:cubicBezTo>
                <a:close/>
                <a:moveTo>
                  <a:pt x="20" y="21"/>
                </a:moveTo>
                <a:cubicBezTo>
                  <a:pt x="5" y="21"/>
                  <a:pt x="5" y="21"/>
                  <a:pt x="5" y="21"/>
                </a:cubicBezTo>
                <a:cubicBezTo>
                  <a:pt x="5" y="5"/>
                  <a:pt x="5" y="5"/>
                  <a:pt x="5" y="5"/>
                </a:cubicBezTo>
                <a:cubicBezTo>
                  <a:pt x="20" y="5"/>
                  <a:pt x="20" y="5"/>
                  <a:pt x="20" y="5"/>
                </a:cubicBezTo>
                <a:lnTo>
                  <a:pt x="20" y="21"/>
                </a:lnTo>
                <a:close/>
                <a:moveTo>
                  <a:pt x="5" y="58"/>
                </a:moveTo>
                <a:cubicBezTo>
                  <a:pt x="5" y="25"/>
                  <a:pt x="5" y="25"/>
                  <a:pt x="5" y="25"/>
                </a:cubicBezTo>
                <a:cubicBezTo>
                  <a:pt x="20" y="25"/>
                  <a:pt x="20" y="25"/>
                  <a:pt x="20" y="25"/>
                </a:cubicBezTo>
                <a:cubicBezTo>
                  <a:pt x="20" y="58"/>
                  <a:pt x="20" y="58"/>
                  <a:pt x="20" y="58"/>
                </a:cubicBezTo>
                <a:lnTo>
                  <a:pt x="5" y="58"/>
                </a:lnTo>
                <a:close/>
                <a:moveTo>
                  <a:pt x="25" y="25"/>
                </a:moveTo>
                <a:cubicBezTo>
                  <a:pt x="47" y="25"/>
                  <a:pt x="47" y="25"/>
                  <a:pt x="47" y="25"/>
                </a:cubicBezTo>
                <a:cubicBezTo>
                  <a:pt x="47" y="58"/>
                  <a:pt x="47" y="58"/>
                  <a:pt x="47" y="58"/>
                </a:cubicBezTo>
                <a:cubicBezTo>
                  <a:pt x="25" y="58"/>
                  <a:pt x="25" y="58"/>
                  <a:pt x="25" y="58"/>
                </a:cubicBezTo>
                <a:lnTo>
                  <a:pt x="25" y="25"/>
                </a:lnTo>
                <a:close/>
                <a:moveTo>
                  <a:pt x="25" y="21"/>
                </a:moveTo>
                <a:cubicBezTo>
                  <a:pt x="25" y="5"/>
                  <a:pt x="25" y="5"/>
                  <a:pt x="25" y="5"/>
                </a:cubicBezTo>
                <a:cubicBezTo>
                  <a:pt x="47" y="5"/>
                  <a:pt x="47" y="5"/>
                  <a:pt x="47" y="5"/>
                </a:cubicBezTo>
                <a:cubicBezTo>
                  <a:pt x="47" y="21"/>
                  <a:pt x="47" y="21"/>
                  <a:pt x="47" y="21"/>
                </a:cubicBezTo>
                <a:lnTo>
                  <a:pt x="25" y="21"/>
                </a:lnTo>
                <a:close/>
                <a:moveTo>
                  <a:pt x="52" y="5"/>
                </a:moveTo>
                <a:cubicBezTo>
                  <a:pt x="67" y="5"/>
                  <a:pt x="67" y="5"/>
                  <a:pt x="67" y="5"/>
                </a:cubicBezTo>
                <a:cubicBezTo>
                  <a:pt x="67" y="21"/>
                  <a:pt x="67" y="21"/>
                  <a:pt x="67" y="21"/>
                </a:cubicBezTo>
                <a:cubicBezTo>
                  <a:pt x="52" y="21"/>
                  <a:pt x="52" y="21"/>
                  <a:pt x="52" y="21"/>
                </a:cubicBezTo>
                <a:lnTo>
                  <a:pt x="52" y="5"/>
                </a:lnTo>
                <a:close/>
                <a:moveTo>
                  <a:pt x="52" y="58"/>
                </a:moveTo>
                <a:cubicBezTo>
                  <a:pt x="52" y="25"/>
                  <a:pt x="52" y="25"/>
                  <a:pt x="52" y="25"/>
                </a:cubicBezTo>
                <a:cubicBezTo>
                  <a:pt x="67" y="25"/>
                  <a:pt x="67" y="25"/>
                  <a:pt x="67" y="25"/>
                </a:cubicBezTo>
                <a:cubicBezTo>
                  <a:pt x="67" y="58"/>
                  <a:pt x="67" y="58"/>
                  <a:pt x="67" y="58"/>
                </a:cubicBezTo>
                <a:lnTo>
                  <a:pt x="52" y="5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" name="Freeform 233"/>
          <p:cNvSpPr>
            <a:spLocks noEditPoints="1"/>
          </p:cNvSpPr>
          <p:nvPr/>
        </p:nvSpPr>
        <p:spPr bwMode="auto">
          <a:xfrm>
            <a:off x="3974674" y="4725818"/>
            <a:ext cx="309837" cy="228825"/>
          </a:xfrm>
          <a:custGeom>
            <a:avLst/>
            <a:gdLst>
              <a:gd name="T0" fmla="*/ 92 w 92"/>
              <a:gd name="T1" fmla="*/ 2 h 68"/>
              <a:gd name="T2" fmla="*/ 90 w 92"/>
              <a:gd name="T3" fmla="*/ 0 h 68"/>
              <a:gd name="T4" fmla="*/ 47 w 92"/>
              <a:gd name="T5" fmla="*/ 0 h 68"/>
              <a:gd name="T6" fmla="*/ 46 w 92"/>
              <a:gd name="T7" fmla="*/ 0 h 68"/>
              <a:gd name="T8" fmla="*/ 45 w 92"/>
              <a:gd name="T9" fmla="*/ 0 h 68"/>
              <a:gd name="T10" fmla="*/ 3 w 92"/>
              <a:gd name="T11" fmla="*/ 0 h 68"/>
              <a:gd name="T12" fmla="*/ 0 w 92"/>
              <a:gd name="T13" fmla="*/ 2 h 68"/>
              <a:gd name="T14" fmla="*/ 0 w 92"/>
              <a:gd name="T15" fmla="*/ 4 h 68"/>
              <a:gd name="T16" fmla="*/ 0 w 92"/>
              <a:gd name="T17" fmla="*/ 64 h 68"/>
              <a:gd name="T18" fmla="*/ 0 w 92"/>
              <a:gd name="T19" fmla="*/ 66 h 68"/>
              <a:gd name="T20" fmla="*/ 3 w 92"/>
              <a:gd name="T21" fmla="*/ 68 h 68"/>
              <a:gd name="T22" fmla="*/ 45 w 92"/>
              <a:gd name="T23" fmla="*/ 68 h 68"/>
              <a:gd name="T24" fmla="*/ 46 w 92"/>
              <a:gd name="T25" fmla="*/ 67 h 68"/>
              <a:gd name="T26" fmla="*/ 47 w 92"/>
              <a:gd name="T27" fmla="*/ 68 h 68"/>
              <a:gd name="T28" fmla="*/ 90 w 92"/>
              <a:gd name="T29" fmla="*/ 68 h 68"/>
              <a:gd name="T30" fmla="*/ 92 w 92"/>
              <a:gd name="T31" fmla="*/ 66 h 68"/>
              <a:gd name="T32" fmla="*/ 92 w 92"/>
              <a:gd name="T33" fmla="*/ 64 h 68"/>
              <a:gd name="T34" fmla="*/ 92 w 92"/>
              <a:gd name="T35" fmla="*/ 64 h 68"/>
              <a:gd name="T36" fmla="*/ 92 w 92"/>
              <a:gd name="T37" fmla="*/ 4 h 68"/>
              <a:gd name="T38" fmla="*/ 92 w 92"/>
              <a:gd name="T39" fmla="*/ 2 h 68"/>
              <a:gd name="T40" fmla="*/ 44 w 92"/>
              <a:gd name="T41" fmla="*/ 64 h 68"/>
              <a:gd name="T42" fmla="*/ 44 w 92"/>
              <a:gd name="T43" fmla="*/ 64 h 68"/>
              <a:gd name="T44" fmla="*/ 3 w 92"/>
              <a:gd name="T45" fmla="*/ 64 h 68"/>
              <a:gd name="T46" fmla="*/ 3 w 92"/>
              <a:gd name="T47" fmla="*/ 64 h 68"/>
              <a:gd name="T48" fmla="*/ 3 w 92"/>
              <a:gd name="T49" fmla="*/ 4 h 68"/>
              <a:gd name="T50" fmla="*/ 3 w 92"/>
              <a:gd name="T51" fmla="*/ 3 h 68"/>
              <a:gd name="T52" fmla="*/ 44 w 92"/>
              <a:gd name="T53" fmla="*/ 3 h 68"/>
              <a:gd name="T54" fmla="*/ 44 w 92"/>
              <a:gd name="T55" fmla="*/ 4 h 68"/>
              <a:gd name="T56" fmla="*/ 44 w 92"/>
              <a:gd name="T57" fmla="*/ 64 h 68"/>
              <a:gd name="T58" fmla="*/ 89 w 92"/>
              <a:gd name="T59" fmla="*/ 64 h 68"/>
              <a:gd name="T60" fmla="*/ 89 w 92"/>
              <a:gd name="T61" fmla="*/ 64 h 68"/>
              <a:gd name="T62" fmla="*/ 48 w 92"/>
              <a:gd name="T63" fmla="*/ 64 h 68"/>
              <a:gd name="T64" fmla="*/ 48 w 92"/>
              <a:gd name="T65" fmla="*/ 64 h 68"/>
              <a:gd name="T66" fmla="*/ 48 w 92"/>
              <a:gd name="T67" fmla="*/ 4 h 68"/>
              <a:gd name="T68" fmla="*/ 48 w 92"/>
              <a:gd name="T69" fmla="*/ 3 h 68"/>
              <a:gd name="T70" fmla="*/ 89 w 92"/>
              <a:gd name="T71" fmla="*/ 3 h 68"/>
              <a:gd name="T72" fmla="*/ 89 w 92"/>
              <a:gd name="T73" fmla="*/ 4 h 68"/>
              <a:gd name="T74" fmla="*/ 89 w 92"/>
              <a:gd name="T75" fmla="*/ 64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92" h="68">
                <a:moveTo>
                  <a:pt x="92" y="2"/>
                </a:moveTo>
                <a:cubicBezTo>
                  <a:pt x="91" y="1"/>
                  <a:pt x="91" y="0"/>
                  <a:pt x="90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47" y="0"/>
                  <a:pt x="46" y="0"/>
                  <a:pt x="46" y="0"/>
                </a:cubicBezTo>
                <a:cubicBezTo>
                  <a:pt x="46" y="0"/>
                  <a:pt x="45" y="0"/>
                  <a:pt x="45" y="0"/>
                </a:cubicBezTo>
                <a:cubicBezTo>
                  <a:pt x="3" y="0"/>
                  <a:pt x="3" y="0"/>
                  <a:pt x="3" y="0"/>
                </a:cubicBezTo>
                <a:cubicBezTo>
                  <a:pt x="1" y="0"/>
                  <a:pt x="1" y="1"/>
                  <a:pt x="0" y="2"/>
                </a:cubicBezTo>
                <a:cubicBezTo>
                  <a:pt x="0" y="2"/>
                  <a:pt x="0" y="3"/>
                  <a:pt x="0" y="4"/>
                </a:cubicBezTo>
                <a:cubicBezTo>
                  <a:pt x="0" y="64"/>
                  <a:pt x="0" y="64"/>
                  <a:pt x="0" y="64"/>
                </a:cubicBezTo>
                <a:cubicBezTo>
                  <a:pt x="0" y="65"/>
                  <a:pt x="0" y="66"/>
                  <a:pt x="0" y="66"/>
                </a:cubicBezTo>
                <a:cubicBezTo>
                  <a:pt x="1" y="67"/>
                  <a:pt x="1" y="68"/>
                  <a:pt x="3" y="68"/>
                </a:cubicBezTo>
                <a:cubicBezTo>
                  <a:pt x="45" y="68"/>
                  <a:pt x="45" y="68"/>
                  <a:pt x="45" y="68"/>
                </a:cubicBezTo>
                <a:cubicBezTo>
                  <a:pt x="45" y="68"/>
                  <a:pt x="46" y="68"/>
                  <a:pt x="46" y="67"/>
                </a:cubicBezTo>
                <a:cubicBezTo>
                  <a:pt x="46" y="68"/>
                  <a:pt x="47" y="68"/>
                  <a:pt x="47" y="68"/>
                </a:cubicBezTo>
                <a:cubicBezTo>
                  <a:pt x="90" y="68"/>
                  <a:pt x="90" y="68"/>
                  <a:pt x="90" y="68"/>
                </a:cubicBezTo>
                <a:cubicBezTo>
                  <a:pt x="91" y="68"/>
                  <a:pt x="91" y="67"/>
                  <a:pt x="92" y="66"/>
                </a:cubicBezTo>
                <a:cubicBezTo>
                  <a:pt x="92" y="66"/>
                  <a:pt x="92" y="65"/>
                  <a:pt x="92" y="64"/>
                </a:cubicBezTo>
                <a:cubicBezTo>
                  <a:pt x="92" y="64"/>
                  <a:pt x="92" y="64"/>
                  <a:pt x="92" y="64"/>
                </a:cubicBezTo>
                <a:cubicBezTo>
                  <a:pt x="92" y="4"/>
                  <a:pt x="92" y="4"/>
                  <a:pt x="92" y="4"/>
                </a:cubicBezTo>
                <a:cubicBezTo>
                  <a:pt x="92" y="3"/>
                  <a:pt x="92" y="2"/>
                  <a:pt x="92" y="2"/>
                </a:cubicBezTo>
                <a:close/>
                <a:moveTo>
                  <a:pt x="44" y="64"/>
                </a:moveTo>
                <a:cubicBezTo>
                  <a:pt x="44" y="64"/>
                  <a:pt x="44" y="64"/>
                  <a:pt x="44" y="64"/>
                </a:cubicBezTo>
                <a:cubicBezTo>
                  <a:pt x="3" y="64"/>
                  <a:pt x="3" y="64"/>
                  <a:pt x="3" y="64"/>
                </a:cubicBezTo>
                <a:cubicBezTo>
                  <a:pt x="3" y="64"/>
                  <a:pt x="3" y="64"/>
                  <a:pt x="3" y="64"/>
                </a:cubicBezTo>
                <a:cubicBezTo>
                  <a:pt x="3" y="4"/>
                  <a:pt x="3" y="4"/>
                  <a:pt x="3" y="4"/>
                </a:cubicBezTo>
                <a:cubicBezTo>
                  <a:pt x="3" y="3"/>
                  <a:pt x="3" y="3"/>
                  <a:pt x="3" y="3"/>
                </a:cubicBezTo>
                <a:cubicBezTo>
                  <a:pt x="44" y="3"/>
                  <a:pt x="44" y="3"/>
                  <a:pt x="44" y="3"/>
                </a:cubicBezTo>
                <a:cubicBezTo>
                  <a:pt x="44" y="4"/>
                  <a:pt x="44" y="4"/>
                  <a:pt x="44" y="4"/>
                </a:cubicBezTo>
                <a:lnTo>
                  <a:pt x="44" y="64"/>
                </a:lnTo>
                <a:close/>
                <a:moveTo>
                  <a:pt x="89" y="64"/>
                </a:moveTo>
                <a:cubicBezTo>
                  <a:pt x="89" y="64"/>
                  <a:pt x="89" y="64"/>
                  <a:pt x="89" y="64"/>
                </a:cubicBezTo>
                <a:cubicBezTo>
                  <a:pt x="48" y="64"/>
                  <a:pt x="48" y="64"/>
                  <a:pt x="48" y="64"/>
                </a:cubicBezTo>
                <a:cubicBezTo>
                  <a:pt x="48" y="64"/>
                  <a:pt x="48" y="64"/>
                  <a:pt x="48" y="64"/>
                </a:cubicBezTo>
                <a:cubicBezTo>
                  <a:pt x="48" y="4"/>
                  <a:pt x="48" y="4"/>
                  <a:pt x="48" y="4"/>
                </a:cubicBezTo>
                <a:cubicBezTo>
                  <a:pt x="48" y="3"/>
                  <a:pt x="48" y="3"/>
                  <a:pt x="48" y="3"/>
                </a:cubicBezTo>
                <a:cubicBezTo>
                  <a:pt x="89" y="3"/>
                  <a:pt x="89" y="3"/>
                  <a:pt x="89" y="3"/>
                </a:cubicBezTo>
                <a:cubicBezTo>
                  <a:pt x="89" y="4"/>
                  <a:pt x="89" y="4"/>
                  <a:pt x="89" y="4"/>
                </a:cubicBezTo>
                <a:lnTo>
                  <a:pt x="89" y="6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" name="Freeform 234"/>
          <p:cNvSpPr>
            <a:spLocks/>
          </p:cNvSpPr>
          <p:nvPr/>
        </p:nvSpPr>
        <p:spPr bwMode="auto">
          <a:xfrm>
            <a:off x="4169388" y="4785512"/>
            <a:ext cx="71064" cy="4264"/>
          </a:xfrm>
          <a:custGeom>
            <a:avLst/>
            <a:gdLst>
              <a:gd name="T0" fmla="*/ 3 w 50"/>
              <a:gd name="T1" fmla="*/ 3 h 3"/>
              <a:gd name="T2" fmla="*/ 0 w 50"/>
              <a:gd name="T3" fmla="*/ 3 h 3"/>
              <a:gd name="T4" fmla="*/ 3 w 50"/>
              <a:gd name="T5" fmla="*/ 0 h 3"/>
              <a:gd name="T6" fmla="*/ 48 w 50"/>
              <a:gd name="T7" fmla="*/ 0 h 3"/>
              <a:gd name="T8" fmla="*/ 50 w 50"/>
              <a:gd name="T9" fmla="*/ 3 h 3"/>
              <a:gd name="T10" fmla="*/ 48 w 50"/>
              <a:gd name="T11" fmla="*/ 3 h 3"/>
              <a:gd name="T12" fmla="*/ 3 w 50"/>
              <a:gd name="T13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0" h="3">
                <a:moveTo>
                  <a:pt x="3" y="3"/>
                </a:moveTo>
                <a:lnTo>
                  <a:pt x="0" y="3"/>
                </a:lnTo>
                <a:lnTo>
                  <a:pt x="3" y="0"/>
                </a:lnTo>
                <a:lnTo>
                  <a:pt x="48" y="0"/>
                </a:lnTo>
                <a:lnTo>
                  <a:pt x="50" y="3"/>
                </a:lnTo>
                <a:lnTo>
                  <a:pt x="48" y="3"/>
                </a:lnTo>
                <a:lnTo>
                  <a:pt x="3" y="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" name="Freeform 235"/>
          <p:cNvSpPr>
            <a:spLocks/>
          </p:cNvSpPr>
          <p:nvPr/>
        </p:nvSpPr>
        <p:spPr bwMode="auto">
          <a:xfrm>
            <a:off x="4169388" y="4802567"/>
            <a:ext cx="71064" cy="4264"/>
          </a:xfrm>
          <a:custGeom>
            <a:avLst/>
            <a:gdLst>
              <a:gd name="T0" fmla="*/ 3 w 50"/>
              <a:gd name="T1" fmla="*/ 3 h 3"/>
              <a:gd name="T2" fmla="*/ 0 w 50"/>
              <a:gd name="T3" fmla="*/ 0 h 3"/>
              <a:gd name="T4" fmla="*/ 3 w 50"/>
              <a:gd name="T5" fmla="*/ 0 h 3"/>
              <a:gd name="T6" fmla="*/ 48 w 50"/>
              <a:gd name="T7" fmla="*/ 0 h 3"/>
              <a:gd name="T8" fmla="*/ 50 w 50"/>
              <a:gd name="T9" fmla="*/ 0 h 3"/>
              <a:gd name="T10" fmla="*/ 48 w 50"/>
              <a:gd name="T11" fmla="*/ 3 h 3"/>
              <a:gd name="T12" fmla="*/ 3 w 50"/>
              <a:gd name="T13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0" h="3">
                <a:moveTo>
                  <a:pt x="3" y="3"/>
                </a:moveTo>
                <a:lnTo>
                  <a:pt x="0" y="0"/>
                </a:lnTo>
                <a:lnTo>
                  <a:pt x="3" y="0"/>
                </a:lnTo>
                <a:lnTo>
                  <a:pt x="48" y="0"/>
                </a:lnTo>
                <a:lnTo>
                  <a:pt x="50" y="0"/>
                </a:lnTo>
                <a:lnTo>
                  <a:pt x="48" y="3"/>
                </a:lnTo>
                <a:lnTo>
                  <a:pt x="3" y="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" name="Freeform 236"/>
          <p:cNvSpPr>
            <a:spLocks/>
          </p:cNvSpPr>
          <p:nvPr/>
        </p:nvSpPr>
        <p:spPr bwMode="auto">
          <a:xfrm>
            <a:off x="4169388" y="4826728"/>
            <a:ext cx="71064" cy="2843"/>
          </a:xfrm>
          <a:custGeom>
            <a:avLst/>
            <a:gdLst>
              <a:gd name="T0" fmla="*/ 3 w 50"/>
              <a:gd name="T1" fmla="*/ 2 h 2"/>
              <a:gd name="T2" fmla="*/ 0 w 50"/>
              <a:gd name="T3" fmla="*/ 0 h 2"/>
              <a:gd name="T4" fmla="*/ 3 w 50"/>
              <a:gd name="T5" fmla="*/ 0 h 2"/>
              <a:gd name="T6" fmla="*/ 48 w 50"/>
              <a:gd name="T7" fmla="*/ 0 h 2"/>
              <a:gd name="T8" fmla="*/ 50 w 50"/>
              <a:gd name="T9" fmla="*/ 0 h 2"/>
              <a:gd name="T10" fmla="*/ 48 w 50"/>
              <a:gd name="T11" fmla="*/ 2 h 2"/>
              <a:gd name="T12" fmla="*/ 3 w 50"/>
              <a:gd name="T13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0" h="2">
                <a:moveTo>
                  <a:pt x="3" y="2"/>
                </a:moveTo>
                <a:lnTo>
                  <a:pt x="0" y="0"/>
                </a:lnTo>
                <a:lnTo>
                  <a:pt x="3" y="0"/>
                </a:lnTo>
                <a:lnTo>
                  <a:pt x="48" y="0"/>
                </a:lnTo>
                <a:lnTo>
                  <a:pt x="50" y="0"/>
                </a:lnTo>
                <a:lnTo>
                  <a:pt x="48" y="2"/>
                </a:lnTo>
                <a:lnTo>
                  <a:pt x="3" y="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" name="Freeform 237"/>
          <p:cNvSpPr>
            <a:spLocks/>
          </p:cNvSpPr>
          <p:nvPr/>
        </p:nvSpPr>
        <p:spPr bwMode="auto">
          <a:xfrm>
            <a:off x="4169388" y="4839520"/>
            <a:ext cx="71064" cy="4264"/>
          </a:xfrm>
          <a:custGeom>
            <a:avLst/>
            <a:gdLst>
              <a:gd name="T0" fmla="*/ 3 w 50"/>
              <a:gd name="T1" fmla="*/ 3 h 3"/>
              <a:gd name="T2" fmla="*/ 0 w 50"/>
              <a:gd name="T3" fmla="*/ 0 h 3"/>
              <a:gd name="T4" fmla="*/ 3 w 50"/>
              <a:gd name="T5" fmla="*/ 0 h 3"/>
              <a:gd name="T6" fmla="*/ 48 w 50"/>
              <a:gd name="T7" fmla="*/ 0 h 3"/>
              <a:gd name="T8" fmla="*/ 50 w 50"/>
              <a:gd name="T9" fmla="*/ 0 h 3"/>
              <a:gd name="T10" fmla="*/ 48 w 50"/>
              <a:gd name="T11" fmla="*/ 3 h 3"/>
              <a:gd name="T12" fmla="*/ 3 w 50"/>
              <a:gd name="T13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0" h="3">
                <a:moveTo>
                  <a:pt x="3" y="3"/>
                </a:moveTo>
                <a:lnTo>
                  <a:pt x="0" y="0"/>
                </a:lnTo>
                <a:lnTo>
                  <a:pt x="3" y="0"/>
                </a:lnTo>
                <a:lnTo>
                  <a:pt x="48" y="0"/>
                </a:lnTo>
                <a:lnTo>
                  <a:pt x="50" y="0"/>
                </a:lnTo>
                <a:lnTo>
                  <a:pt x="48" y="3"/>
                </a:lnTo>
                <a:lnTo>
                  <a:pt x="3" y="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" name="Freeform 238"/>
          <p:cNvSpPr>
            <a:spLocks/>
          </p:cNvSpPr>
          <p:nvPr/>
        </p:nvSpPr>
        <p:spPr bwMode="auto">
          <a:xfrm>
            <a:off x="4169388" y="4856575"/>
            <a:ext cx="71064" cy="7107"/>
          </a:xfrm>
          <a:custGeom>
            <a:avLst/>
            <a:gdLst>
              <a:gd name="T0" fmla="*/ 3 w 50"/>
              <a:gd name="T1" fmla="*/ 5 h 5"/>
              <a:gd name="T2" fmla="*/ 0 w 50"/>
              <a:gd name="T3" fmla="*/ 2 h 5"/>
              <a:gd name="T4" fmla="*/ 3 w 50"/>
              <a:gd name="T5" fmla="*/ 0 h 5"/>
              <a:gd name="T6" fmla="*/ 48 w 50"/>
              <a:gd name="T7" fmla="*/ 0 h 5"/>
              <a:gd name="T8" fmla="*/ 50 w 50"/>
              <a:gd name="T9" fmla="*/ 2 h 5"/>
              <a:gd name="T10" fmla="*/ 48 w 50"/>
              <a:gd name="T11" fmla="*/ 5 h 5"/>
              <a:gd name="T12" fmla="*/ 3 w 50"/>
              <a:gd name="T13" fmla="*/ 5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0" h="5">
                <a:moveTo>
                  <a:pt x="3" y="5"/>
                </a:moveTo>
                <a:lnTo>
                  <a:pt x="0" y="2"/>
                </a:lnTo>
                <a:lnTo>
                  <a:pt x="3" y="0"/>
                </a:lnTo>
                <a:lnTo>
                  <a:pt x="48" y="0"/>
                </a:lnTo>
                <a:lnTo>
                  <a:pt x="50" y="2"/>
                </a:lnTo>
                <a:lnTo>
                  <a:pt x="48" y="5"/>
                </a:lnTo>
                <a:lnTo>
                  <a:pt x="3" y="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" name="Freeform 239"/>
          <p:cNvSpPr>
            <a:spLocks/>
          </p:cNvSpPr>
          <p:nvPr/>
        </p:nvSpPr>
        <p:spPr bwMode="auto">
          <a:xfrm>
            <a:off x="4169388" y="4873630"/>
            <a:ext cx="71064" cy="2843"/>
          </a:xfrm>
          <a:custGeom>
            <a:avLst/>
            <a:gdLst>
              <a:gd name="T0" fmla="*/ 3 w 50"/>
              <a:gd name="T1" fmla="*/ 2 h 2"/>
              <a:gd name="T2" fmla="*/ 0 w 50"/>
              <a:gd name="T3" fmla="*/ 0 h 2"/>
              <a:gd name="T4" fmla="*/ 3 w 50"/>
              <a:gd name="T5" fmla="*/ 0 h 2"/>
              <a:gd name="T6" fmla="*/ 48 w 50"/>
              <a:gd name="T7" fmla="*/ 0 h 2"/>
              <a:gd name="T8" fmla="*/ 50 w 50"/>
              <a:gd name="T9" fmla="*/ 0 h 2"/>
              <a:gd name="T10" fmla="*/ 48 w 50"/>
              <a:gd name="T11" fmla="*/ 2 h 2"/>
              <a:gd name="T12" fmla="*/ 3 w 50"/>
              <a:gd name="T13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0" h="2">
                <a:moveTo>
                  <a:pt x="3" y="2"/>
                </a:moveTo>
                <a:lnTo>
                  <a:pt x="0" y="0"/>
                </a:lnTo>
                <a:lnTo>
                  <a:pt x="3" y="0"/>
                </a:lnTo>
                <a:lnTo>
                  <a:pt x="48" y="0"/>
                </a:lnTo>
                <a:lnTo>
                  <a:pt x="50" y="0"/>
                </a:lnTo>
                <a:lnTo>
                  <a:pt x="48" y="2"/>
                </a:lnTo>
                <a:lnTo>
                  <a:pt x="3" y="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" name="Freeform 240"/>
          <p:cNvSpPr>
            <a:spLocks/>
          </p:cNvSpPr>
          <p:nvPr/>
        </p:nvSpPr>
        <p:spPr bwMode="auto">
          <a:xfrm>
            <a:off x="4018733" y="4785512"/>
            <a:ext cx="66800" cy="4264"/>
          </a:xfrm>
          <a:custGeom>
            <a:avLst/>
            <a:gdLst>
              <a:gd name="T0" fmla="*/ 0 w 47"/>
              <a:gd name="T1" fmla="*/ 3 h 3"/>
              <a:gd name="T2" fmla="*/ 0 w 47"/>
              <a:gd name="T3" fmla="*/ 3 h 3"/>
              <a:gd name="T4" fmla="*/ 0 w 47"/>
              <a:gd name="T5" fmla="*/ 0 h 3"/>
              <a:gd name="T6" fmla="*/ 45 w 47"/>
              <a:gd name="T7" fmla="*/ 0 h 3"/>
              <a:gd name="T8" fmla="*/ 47 w 47"/>
              <a:gd name="T9" fmla="*/ 3 h 3"/>
              <a:gd name="T10" fmla="*/ 45 w 47"/>
              <a:gd name="T11" fmla="*/ 3 h 3"/>
              <a:gd name="T12" fmla="*/ 0 w 47"/>
              <a:gd name="T13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7" h="3">
                <a:moveTo>
                  <a:pt x="0" y="3"/>
                </a:moveTo>
                <a:lnTo>
                  <a:pt x="0" y="3"/>
                </a:lnTo>
                <a:lnTo>
                  <a:pt x="0" y="0"/>
                </a:lnTo>
                <a:lnTo>
                  <a:pt x="45" y="0"/>
                </a:lnTo>
                <a:lnTo>
                  <a:pt x="47" y="3"/>
                </a:lnTo>
                <a:lnTo>
                  <a:pt x="45" y="3"/>
                </a:lnTo>
                <a:lnTo>
                  <a:pt x="0" y="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" name="Freeform 241"/>
          <p:cNvSpPr>
            <a:spLocks/>
          </p:cNvSpPr>
          <p:nvPr/>
        </p:nvSpPr>
        <p:spPr bwMode="auto">
          <a:xfrm>
            <a:off x="4018733" y="4802567"/>
            <a:ext cx="66800" cy="4264"/>
          </a:xfrm>
          <a:custGeom>
            <a:avLst/>
            <a:gdLst>
              <a:gd name="T0" fmla="*/ 0 w 47"/>
              <a:gd name="T1" fmla="*/ 3 h 3"/>
              <a:gd name="T2" fmla="*/ 0 w 47"/>
              <a:gd name="T3" fmla="*/ 0 h 3"/>
              <a:gd name="T4" fmla="*/ 0 w 47"/>
              <a:gd name="T5" fmla="*/ 0 h 3"/>
              <a:gd name="T6" fmla="*/ 45 w 47"/>
              <a:gd name="T7" fmla="*/ 0 h 3"/>
              <a:gd name="T8" fmla="*/ 47 w 47"/>
              <a:gd name="T9" fmla="*/ 0 h 3"/>
              <a:gd name="T10" fmla="*/ 45 w 47"/>
              <a:gd name="T11" fmla="*/ 3 h 3"/>
              <a:gd name="T12" fmla="*/ 0 w 47"/>
              <a:gd name="T13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7" h="3">
                <a:moveTo>
                  <a:pt x="0" y="3"/>
                </a:moveTo>
                <a:lnTo>
                  <a:pt x="0" y="0"/>
                </a:lnTo>
                <a:lnTo>
                  <a:pt x="0" y="0"/>
                </a:lnTo>
                <a:lnTo>
                  <a:pt x="45" y="0"/>
                </a:lnTo>
                <a:lnTo>
                  <a:pt x="47" y="0"/>
                </a:lnTo>
                <a:lnTo>
                  <a:pt x="45" y="3"/>
                </a:lnTo>
                <a:lnTo>
                  <a:pt x="0" y="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" name="Freeform 242"/>
          <p:cNvSpPr>
            <a:spLocks/>
          </p:cNvSpPr>
          <p:nvPr/>
        </p:nvSpPr>
        <p:spPr bwMode="auto">
          <a:xfrm>
            <a:off x="4018733" y="4826728"/>
            <a:ext cx="66800" cy="2843"/>
          </a:xfrm>
          <a:custGeom>
            <a:avLst/>
            <a:gdLst>
              <a:gd name="T0" fmla="*/ 0 w 47"/>
              <a:gd name="T1" fmla="*/ 2 h 2"/>
              <a:gd name="T2" fmla="*/ 0 w 47"/>
              <a:gd name="T3" fmla="*/ 0 h 2"/>
              <a:gd name="T4" fmla="*/ 0 w 47"/>
              <a:gd name="T5" fmla="*/ 0 h 2"/>
              <a:gd name="T6" fmla="*/ 45 w 47"/>
              <a:gd name="T7" fmla="*/ 0 h 2"/>
              <a:gd name="T8" fmla="*/ 47 w 47"/>
              <a:gd name="T9" fmla="*/ 0 h 2"/>
              <a:gd name="T10" fmla="*/ 45 w 47"/>
              <a:gd name="T11" fmla="*/ 2 h 2"/>
              <a:gd name="T12" fmla="*/ 0 w 47"/>
              <a:gd name="T13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7" h="2">
                <a:moveTo>
                  <a:pt x="0" y="2"/>
                </a:moveTo>
                <a:lnTo>
                  <a:pt x="0" y="0"/>
                </a:lnTo>
                <a:lnTo>
                  <a:pt x="0" y="0"/>
                </a:lnTo>
                <a:lnTo>
                  <a:pt x="45" y="0"/>
                </a:lnTo>
                <a:lnTo>
                  <a:pt x="47" y="0"/>
                </a:lnTo>
                <a:lnTo>
                  <a:pt x="45" y="2"/>
                </a:lnTo>
                <a:lnTo>
                  <a:pt x="0" y="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" name="Freeform 243"/>
          <p:cNvSpPr>
            <a:spLocks/>
          </p:cNvSpPr>
          <p:nvPr/>
        </p:nvSpPr>
        <p:spPr bwMode="auto">
          <a:xfrm>
            <a:off x="4018733" y="4839520"/>
            <a:ext cx="66800" cy="4264"/>
          </a:xfrm>
          <a:custGeom>
            <a:avLst/>
            <a:gdLst>
              <a:gd name="T0" fmla="*/ 0 w 47"/>
              <a:gd name="T1" fmla="*/ 3 h 3"/>
              <a:gd name="T2" fmla="*/ 0 w 47"/>
              <a:gd name="T3" fmla="*/ 0 h 3"/>
              <a:gd name="T4" fmla="*/ 0 w 47"/>
              <a:gd name="T5" fmla="*/ 0 h 3"/>
              <a:gd name="T6" fmla="*/ 45 w 47"/>
              <a:gd name="T7" fmla="*/ 0 h 3"/>
              <a:gd name="T8" fmla="*/ 47 w 47"/>
              <a:gd name="T9" fmla="*/ 0 h 3"/>
              <a:gd name="T10" fmla="*/ 45 w 47"/>
              <a:gd name="T11" fmla="*/ 3 h 3"/>
              <a:gd name="T12" fmla="*/ 0 w 47"/>
              <a:gd name="T13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7" h="3">
                <a:moveTo>
                  <a:pt x="0" y="3"/>
                </a:moveTo>
                <a:lnTo>
                  <a:pt x="0" y="0"/>
                </a:lnTo>
                <a:lnTo>
                  <a:pt x="0" y="0"/>
                </a:lnTo>
                <a:lnTo>
                  <a:pt x="45" y="0"/>
                </a:lnTo>
                <a:lnTo>
                  <a:pt x="47" y="0"/>
                </a:lnTo>
                <a:lnTo>
                  <a:pt x="45" y="3"/>
                </a:lnTo>
                <a:lnTo>
                  <a:pt x="0" y="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" name="Freeform 244"/>
          <p:cNvSpPr>
            <a:spLocks/>
          </p:cNvSpPr>
          <p:nvPr/>
        </p:nvSpPr>
        <p:spPr bwMode="auto">
          <a:xfrm>
            <a:off x="4018733" y="4856575"/>
            <a:ext cx="66800" cy="7107"/>
          </a:xfrm>
          <a:custGeom>
            <a:avLst/>
            <a:gdLst>
              <a:gd name="T0" fmla="*/ 0 w 47"/>
              <a:gd name="T1" fmla="*/ 5 h 5"/>
              <a:gd name="T2" fmla="*/ 0 w 47"/>
              <a:gd name="T3" fmla="*/ 2 h 5"/>
              <a:gd name="T4" fmla="*/ 0 w 47"/>
              <a:gd name="T5" fmla="*/ 0 h 5"/>
              <a:gd name="T6" fmla="*/ 45 w 47"/>
              <a:gd name="T7" fmla="*/ 0 h 5"/>
              <a:gd name="T8" fmla="*/ 47 w 47"/>
              <a:gd name="T9" fmla="*/ 2 h 5"/>
              <a:gd name="T10" fmla="*/ 45 w 47"/>
              <a:gd name="T11" fmla="*/ 5 h 5"/>
              <a:gd name="T12" fmla="*/ 0 w 47"/>
              <a:gd name="T13" fmla="*/ 5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7" h="5">
                <a:moveTo>
                  <a:pt x="0" y="5"/>
                </a:moveTo>
                <a:lnTo>
                  <a:pt x="0" y="2"/>
                </a:lnTo>
                <a:lnTo>
                  <a:pt x="0" y="0"/>
                </a:lnTo>
                <a:lnTo>
                  <a:pt x="45" y="0"/>
                </a:lnTo>
                <a:lnTo>
                  <a:pt x="47" y="2"/>
                </a:lnTo>
                <a:lnTo>
                  <a:pt x="45" y="5"/>
                </a:lnTo>
                <a:lnTo>
                  <a:pt x="0" y="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" name="Freeform 245"/>
          <p:cNvSpPr>
            <a:spLocks/>
          </p:cNvSpPr>
          <p:nvPr/>
        </p:nvSpPr>
        <p:spPr bwMode="auto">
          <a:xfrm>
            <a:off x="4018733" y="4873630"/>
            <a:ext cx="66800" cy="2843"/>
          </a:xfrm>
          <a:custGeom>
            <a:avLst/>
            <a:gdLst>
              <a:gd name="T0" fmla="*/ 0 w 47"/>
              <a:gd name="T1" fmla="*/ 2 h 2"/>
              <a:gd name="T2" fmla="*/ 0 w 47"/>
              <a:gd name="T3" fmla="*/ 0 h 2"/>
              <a:gd name="T4" fmla="*/ 0 w 47"/>
              <a:gd name="T5" fmla="*/ 0 h 2"/>
              <a:gd name="T6" fmla="*/ 45 w 47"/>
              <a:gd name="T7" fmla="*/ 0 h 2"/>
              <a:gd name="T8" fmla="*/ 47 w 47"/>
              <a:gd name="T9" fmla="*/ 0 h 2"/>
              <a:gd name="T10" fmla="*/ 45 w 47"/>
              <a:gd name="T11" fmla="*/ 2 h 2"/>
              <a:gd name="T12" fmla="*/ 0 w 47"/>
              <a:gd name="T13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7" h="2">
                <a:moveTo>
                  <a:pt x="0" y="2"/>
                </a:moveTo>
                <a:lnTo>
                  <a:pt x="0" y="0"/>
                </a:lnTo>
                <a:lnTo>
                  <a:pt x="0" y="0"/>
                </a:lnTo>
                <a:lnTo>
                  <a:pt x="45" y="0"/>
                </a:lnTo>
                <a:lnTo>
                  <a:pt x="47" y="0"/>
                </a:lnTo>
                <a:lnTo>
                  <a:pt x="45" y="2"/>
                </a:lnTo>
                <a:lnTo>
                  <a:pt x="0" y="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" name="Freeform 246"/>
          <p:cNvSpPr>
            <a:spLocks noEditPoints="1"/>
          </p:cNvSpPr>
          <p:nvPr/>
        </p:nvSpPr>
        <p:spPr bwMode="auto">
          <a:xfrm>
            <a:off x="3154600" y="4731503"/>
            <a:ext cx="268621" cy="213191"/>
          </a:xfrm>
          <a:custGeom>
            <a:avLst/>
            <a:gdLst>
              <a:gd name="T0" fmla="*/ 65 w 80"/>
              <a:gd name="T1" fmla="*/ 17 h 63"/>
              <a:gd name="T2" fmla="*/ 65 w 80"/>
              <a:gd name="T3" fmla="*/ 15 h 63"/>
              <a:gd name="T4" fmla="*/ 58 w 80"/>
              <a:gd name="T5" fmla="*/ 2 h 63"/>
              <a:gd name="T6" fmla="*/ 34 w 80"/>
              <a:gd name="T7" fmla="*/ 7 h 63"/>
              <a:gd name="T8" fmla="*/ 27 w 80"/>
              <a:gd name="T9" fmla="*/ 0 h 63"/>
              <a:gd name="T10" fmla="*/ 13 w 80"/>
              <a:gd name="T11" fmla="*/ 3 h 63"/>
              <a:gd name="T12" fmla="*/ 8 w 80"/>
              <a:gd name="T13" fmla="*/ 11 h 63"/>
              <a:gd name="T14" fmla="*/ 1 w 80"/>
              <a:gd name="T15" fmla="*/ 26 h 63"/>
              <a:gd name="T16" fmla="*/ 4 w 80"/>
              <a:gd name="T17" fmla="*/ 53 h 63"/>
              <a:gd name="T18" fmla="*/ 8 w 80"/>
              <a:gd name="T19" fmla="*/ 60 h 63"/>
              <a:gd name="T20" fmla="*/ 8 w 80"/>
              <a:gd name="T21" fmla="*/ 60 h 63"/>
              <a:gd name="T22" fmla="*/ 8 w 80"/>
              <a:gd name="T23" fmla="*/ 60 h 63"/>
              <a:gd name="T24" fmla="*/ 8 w 80"/>
              <a:gd name="T25" fmla="*/ 38 h 63"/>
              <a:gd name="T26" fmla="*/ 8 w 80"/>
              <a:gd name="T27" fmla="*/ 36 h 63"/>
              <a:gd name="T28" fmla="*/ 11 w 80"/>
              <a:gd name="T29" fmla="*/ 26 h 63"/>
              <a:gd name="T30" fmla="*/ 20 w 80"/>
              <a:gd name="T31" fmla="*/ 21 h 63"/>
              <a:gd name="T32" fmla="*/ 65 w 80"/>
              <a:gd name="T33" fmla="*/ 17 h 63"/>
              <a:gd name="T34" fmla="*/ 79 w 80"/>
              <a:gd name="T35" fmla="*/ 23 h 63"/>
              <a:gd name="T36" fmla="*/ 77 w 80"/>
              <a:gd name="T37" fmla="*/ 22 h 63"/>
              <a:gd name="T38" fmla="*/ 77 w 80"/>
              <a:gd name="T39" fmla="*/ 22 h 63"/>
              <a:gd name="T40" fmla="*/ 64 w 80"/>
              <a:gd name="T41" fmla="*/ 23 h 63"/>
              <a:gd name="T42" fmla="*/ 21 w 80"/>
              <a:gd name="T43" fmla="*/ 27 h 63"/>
              <a:gd name="T44" fmla="*/ 16 w 80"/>
              <a:gd name="T45" fmla="*/ 30 h 63"/>
              <a:gd name="T46" fmla="*/ 14 w 80"/>
              <a:gd name="T47" fmla="*/ 36 h 63"/>
              <a:gd name="T48" fmla="*/ 14 w 80"/>
              <a:gd name="T49" fmla="*/ 37 h 63"/>
              <a:gd name="T50" fmla="*/ 14 w 80"/>
              <a:gd name="T51" fmla="*/ 37 h 63"/>
              <a:gd name="T52" fmla="*/ 14 w 80"/>
              <a:gd name="T53" fmla="*/ 59 h 63"/>
              <a:gd name="T54" fmla="*/ 14 w 80"/>
              <a:gd name="T55" fmla="*/ 61 h 63"/>
              <a:gd name="T56" fmla="*/ 19 w 80"/>
              <a:gd name="T57" fmla="*/ 63 h 63"/>
              <a:gd name="T58" fmla="*/ 19 w 80"/>
              <a:gd name="T59" fmla="*/ 63 h 63"/>
              <a:gd name="T60" fmla="*/ 58 w 80"/>
              <a:gd name="T61" fmla="*/ 60 h 63"/>
              <a:gd name="T62" fmla="*/ 63 w 80"/>
              <a:gd name="T63" fmla="*/ 57 h 63"/>
              <a:gd name="T64" fmla="*/ 66 w 80"/>
              <a:gd name="T65" fmla="*/ 53 h 63"/>
              <a:gd name="T66" fmla="*/ 66 w 80"/>
              <a:gd name="T67" fmla="*/ 53 h 63"/>
              <a:gd name="T68" fmla="*/ 78 w 80"/>
              <a:gd name="T69" fmla="*/ 30 h 63"/>
              <a:gd name="T70" fmla="*/ 80 w 80"/>
              <a:gd name="T71" fmla="*/ 25 h 63"/>
              <a:gd name="T72" fmla="*/ 79 w 80"/>
              <a:gd name="T73" fmla="*/ 23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80" h="63">
                <a:moveTo>
                  <a:pt x="65" y="17"/>
                </a:moveTo>
                <a:cubicBezTo>
                  <a:pt x="65" y="15"/>
                  <a:pt x="65" y="15"/>
                  <a:pt x="65" y="15"/>
                </a:cubicBezTo>
                <a:cubicBezTo>
                  <a:pt x="66" y="7"/>
                  <a:pt x="63" y="1"/>
                  <a:pt x="58" y="2"/>
                </a:cubicBezTo>
                <a:cubicBezTo>
                  <a:pt x="34" y="7"/>
                  <a:pt x="34" y="7"/>
                  <a:pt x="34" y="7"/>
                </a:cubicBezTo>
                <a:cubicBezTo>
                  <a:pt x="34" y="2"/>
                  <a:pt x="29" y="0"/>
                  <a:pt x="27" y="0"/>
                </a:cubicBezTo>
                <a:cubicBezTo>
                  <a:pt x="13" y="3"/>
                  <a:pt x="13" y="3"/>
                  <a:pt x="13" y="3"/>
                </a:cubicBezTo>
                <a:cubicBezTo>
                  <a:pt x="11" y="4"/>
                  <a:pt x="8" y="7"/>
                  <a:pt x="8" y="11"/>
                </a:cubicBezTo>
                <a:cubicBezTo>
                  <a:pt x="3" y="12"/>
                  <a:pt x="0" y="19"/>
                  <a:pt x="1" y="26"/>
                </a:cubicBezTo>
                <a:cubicBezTo>
                  <a:pt x="4" y="53"/>
                  <a:pt x="4" y="53"/>
                  <a:pt x="4" y="53"/>
                </a:cubicBezTo>
                <a:cubicBezTo>
                  <a:pt x="4" y="56"/>
                  <a:pt x="6" y="59"/>
                  <a:pt x="8" y="60"/>
                </a:cubicBezTo>
                <a:cubicBezTo>
                  <a:pt x="8" y="60"/>
                  <a:pt x="8" y="60"/>
                  <a:pt x="8" y="60"/>
                </a:cubicBezTo>
                <a:cubicBezTo>
                  <a:pt x="8" y="60"/>
                  <a:pt x="8" y="60"/>
                  <a:pt x="8" y="60"/>
                </a:cubicBezTo>
                <a:cubicBezTo>
                  <a:pt x="8" y="38"/>
                  <a:pt x="8" y="38"/>
                  <a:pt x="8" y="38"/>
                </a:cubicBezTo>
                <a:cubicBezTo>
                  <a:pt x="8" y="37"/>
                  <a:pt x="8" y="37"/>
                  <a:pt x="8" y="36"/>
                </a:cubicBezTo>
                <a:cubicBezTo>
                  <a:pt x="8" y="32"/>
                  <a:pt x="9" y="29"/>
                  <a:pt x="11" y="26"/>
                </a:cubicBezTo>
                <a:cubicBezTo>
                  <a:pt x="13" y="23"/>
                  <a:pt x="17" y="21"/>
                  <a:pt x="20" y="21"/>
                </a:cubicBezTo>
                <a:lnTo>
                  <a:pt x="65" y="17"/>
                </a:lnTo>
                <a:close/>
                <a:moveTo>
                  <a:pt x="79" y="23"/>
                </a:moveTo>
                <a:cubicBezTo>
                  <a:pt x="78" y="22"/>
                  <a:pt x="78" y="22"/>
                  <a:pt x="77" y="22"/>
                </a:cubicBezTo>
                <a:cubicBezTo>
                  <a:pt x="77" y="22"/>
                  <a:pt x="77" y="22"/>
                  <a:pt x="77" y="22"/>
                </a:cubicBezTo>
                <a:cubicBezTo>
                  <a:pt x="64" y="23"/>
                  <a:pt x="64" y="23"/>
                  <a:pt x="64" y="23"/>
                </a:cubicBezTo>
                <a:cubicBezTo>
                  <a:pt x="21" y="27"/>
                  <a:pt x="21" y="27"/>
                  <a:pt x="21" y="27"/>
                </a:cubicBezTo>
                <a:cubicBezTo>
                  <a:pt x="19" y="27"/>
                  <a:pt x="17" y="28"/>
                  <a:pt x="16" y="30"/>
                </a:cubicBezTo>
                <a:cubicBezTo>
                  <a:pt x="15" y="31"/>
                  <a:pt x="14" y="34"/>
                  <a:pt x="14" y="36"/>
                </a:cubicBezTo>
                <a:cubicBezTo>
                  <a:pt x="14" y="37"/>
                  <a:pt x="14" y="37"/>
                  <a:pt x="14" y="37"/>
                </a:cubicBezTo>
                <a:cubicBezTo>
                  <a:pt x="14" y="37"/>
                  <a:pt x="14" y="37"/>
                  <a:pt x="14" y="37"/>
                </a:cubicBezTo>
                <a:cubicBezTo>
                  <a:pt x="14" y="59"/>
                  <a:pt x="14" y="59"/>
                  <a:pt x="14" y="59"/>
                </a:cubicBezTo>
                <a:cubicBezTo>
                  <a:pt x="14" y="60"/>
                  <a:pt x="14" y="60"/>
                  <a:pt x="14" y="61"/>
                </a:cubicBezTo>
                <a:cubicBezTo>
                  <a:pt x="15" y="62"/>
                  <a:pt x="17" y="63"/>
                  <a:pt x="19" y="63"/>
                </a:cubicBezTo>
                <a:cubicBezTo>
                  <a:pt x="19" y="63"/>
                  <a:pt x="19" y="63"/>
                  <a:pt x="19" y="63"/>
                </a:cubicBezTo>
                <a:cubicBezTo>
                  <a:pt x="58" y="60"/>
                  <a:pt x="58" y="60"/>
                  <a:pt x="58" y="60"/>
                </a:cubicBezTo>
                <a:cubicBezTo>
                  <a:pt x="59" y="59"/>
                  <a:pt x="61" y="59"/>
                  <a:pt x="63" y="57"/>
                </a:cubicBezTo>
                <a:cubicBezTo>
                  <a:pt x="64" y="56"/>
                  <a:pt x="66" y="55"/>
                  <a:pt x="66" y="53"/>
                </a:cubicBezTo>
                <a:cubicBezTo>
                  <a:pt x="66" y="53"/>
                  <a:pt x="66" y="53"/>
                  <a:pt x="66" y="53"/>
                </a:cubicBezTo>
                <a:cubicBezTo>
                  <a:pt x="78" y="30"/>
                  <a:pt x="78" y="30"/>
                  <a:pt x="78" y="30"/>
                </a:cubicBezTo>
                <a:cubicBezTo>
                  <a:pt x="79" y="28"/>
                  <a:pt x="80" y="26"/>
                  <a:pt x="80" y="25"/>
                </a:cubicBezTo>
                <a:cubicBezTo>
                  <a:pt x="80" y="24"/>
                  <a:pt x="79" y="23"/>
                  <a:pt x="79" y="2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" name="Freeform 247"/>
          <p:cNvSpPr>
            <a:spLocks noEditPoints="1"/>
          </p:cNvSpPr>
          <p:nvPr/>
        </p:nvSpPr>
        <p:spPr bwMode="auto">
          <a:xfrm>
            <a:off x="1925201" y="4769877"/>
            <a:ext cx="279991" cy="184765"/>
          </a:xfrm>
          <a:custGeom>
            <a:avLst/>
            <a:gdLst>
              <a:gd name="T0" fmla="*/ 66 w 83"/>
              <a:gd name="T1" fmla="*/ 0 h 55"/>
              <a:gd name="T2" fmla="*/ 63 w 83"/>
              <a:gd name="T3" fmla="*/ 0 h 55"/>
              <a:gd name="T4" fmla="*/ 64 w 83"/>
              <a:gd name="T5" fmla="*/ 4 h 55"/>
              <a:gd name="T6" fmla="*/ 64 w 83"/>
              <a:gd name="T7" fmla="*/ 5 h 55"/>
              <a:gd name="T8" fmla="*/ 57 w 83"/>
              <a:gd name="T9" fmla="*/ 5 h 55"/>
              <a:gd name="T10" fmla="*/ 57 w 83"/>
              <a:gd name="T11" fmla="*/ 4 h 55"/>
              <a:gd name="T12" fmla="*/ 57 w 83"/>
              <a:gd name="T13" fmla="*/ 0 h 55"/>
              <a:gd name="T14" fmla="*/ 27 w 83"/>
              <a:gd name="T15" fmla="*/ 0 h 55"/>
              <a:gd name="T16" fmla="*/ 26 w 83"/>
              <a:gd name="T17" fmla="*/ 4 h 55"/>
              <a:gd name="T18" fmla="*/ 26 w 83"/>
              <a:gd name="T19" fmla="*/ 5 h 55"/>
              <a:gd name="T20" fmla="*/ 20 w 83"/>
              <a:gd name="T21" fmla="*/ 5 h 55"/>
              <a:gd name="T22" fmla="*/ 20 w 83"/>
              <a:gd name="T23" fmla="*/ 4 h 55"/>
              <a:gd name="T24" fmla="*/ 20 w 83"/>
              <a:gd name="T25" fmla="*/ 0 h 55"/>
              <a:gd name="T26" fmla="*/ 18 w 83"/>
              <a:gd name="T27" fmla="*/ 0 h 55"/>
              <a:gd name="T28" fmla="*/ 0 w 83"/>
              <a:gd name="T29" fmla="*/ 17 h 55"/>
              <a:gd name="T30" fmla="*/ 0 w 83"/>
              <a:gd name="T31" fmla="*/ 38 h 55"/>
              <a:gd name="T32" fmla="*/ 18 w 83"/>
              <a:gd name="T33" fmla="*/ 55 h 55"/>
              <a:gd name="T34" fmla="*/ 66 w 83"/>
              <a:gd name="T35" fmla="*/ 55 h 55"/>
              <a:gd name="T36" fmla="*/ 83 w 83"/>
              <a:gd name="T37" fmla="*/ 38 h 55"/>
              <a:gd name="T38" fmla="*/ 83 w 83"/>
              <a:gd name="T39" fmla="*/ 17 h 55"/>
              <a:gd name="T40" fmla="*/ 66 w 83"/>
              <a:gd name="T41" fmla="*/ 0 h 55"/>
              <a:gd name="T42" fmla="*/ 68 w 83"/>
              <a:gd name="T43" fmla="*/ 45 h 55"/>
              <a:gd name="T44" fmla="*/ 17 w 83"/>
              <a:gd name="T45" fmla="*/ 45 h 55"/>
              <a:gd name="T46" fmla="*/ 13 w 83"/>
              <a:gd name="T47" fmla="*/ 41 h 55"/>
              <a:gd name="T48" fmla="*/ 17 w 83"/>
              <a:gd name="T49" fmla="*/ 37 h 55"/>
              <a:gd name="T50" fmla="*/ 68 w 83"/>
              <a:gd name="T51" fmla="*/ 37 h 55"/>
              <a:gd name="T52" fmla="*/ 72 w 83"/>
              <a:gd name="T53" fmla="*/ 41 h 55"/>
              <a:gd name="T54" fmla="*/ 68 w 83"/>
              <a:gd name="T55" fmla="*/ 45 h 55"/>
              <a:gd name="T56" fmla="*/ 68 w 83"/>
              <a:gd name="T57" fmla="*/ 33 h 55"/>
              <a:gd name="T58" fmla="*/ 17 w 83"/>
              <a:gd name="T59" fmla="*/ 33 h 55"/>
              <a:gd name="T60" fmla="*/ 13 w 83"/>
              <a:gd name="T61" fmla="*/ 29 h 55"/>
              <a:gd name="T62" fmla="*/ 17 w 83"/>
              <a:gd name="T63" fmla="*/ 25 h 55"/>
              <a:gd name="T64" fmla="*/ 68 w 83"/>
              <a:gd name="T65" fmla="*/ 25 h 55"/>
              <a:gd name="T66" fmla="*/ 72 w 83"/>
              <a:gd name="T67" fmla="*/ 29 h 55"/>
              <a:gd name="T68" fmla="*/ 68 w 83"/>
              <a:gd name="T69" fmla="*/ 33 h 55"/>
              <a:gd name="T70" fmla="*/ 68 w 83"/>
              <a:gd name="T71" fmla="*/ 20 h 55"/>
              <a:gd name="T72" fmla="*/ 17 w 83"/>
              <a:gd name="T73" fmla="*/ 20 h 55"/>
              <a:gd name="T74" fmla="*/ 13 w 83"/>
              <a:gd name="T75" fmla="*/ 17 h 55"/>
              <a:gd name="T76" fmla="*/ 17 w 83"/>
              <a:gd name="T77" fmla="*/ 13 h 55"/>
              <a:gd name="T78" fmla="*/ 68 w 83"/>
              <a:gd name="T79" fmla="*/ 13 h 55"/>
              <a:gd name="T80" fmla="*/ 72 w 83"/>
              <a:gd name="T81" fmla="*/ 17 h 55"/>
              <a:gd name="T82" fmla="*/ 68 w 83"/>
              <a:gd name="T83" fmla="*/ 20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83" h="55">
                <a:moveTo>
                  <a:pt x="66" y="0"/>
                </a:moveTo>
                <a:cubicBezTo>
                  <a:pt x="63" y="0"/>
                  <a:pt x="63" y="0"/>
                  <a:pt x="63" y="0"/>
                </a:cubicBezTo>
                <a:cubicBezTo>
                  <a:pt x="63" y="1"/>
                  <a:pt x="64" y="3"/>
                  <a:pt x="64" y="4"/>
                </a:cubicBezTo>
                <a:cubicBezTo>
                  <a:pt x="64" y="5"/>
                  <a:pt x="64" y="5"/>
                  <a:pt x="64" y="5"/>
                </a:cubicBezTo>
                <a:cubicBezTo>
                  <a:pt x="57" y="5"/>
                  <a:pt x="57" y="5"/>
                  <a:pt x="57" y="5"/>
                </a:cubicBezTo>
                <a:cubicBezTo>
                  <a:pt x="57" y="4"/>
                  <a:pt x="57" y="4"/>
                  <a:pt x="57" y="4"/>
                </a:cubicBezTo>
                <a:cubicBezTo>
                  <a:pt x="57" y="3"/>
                  <a:pt x="57" y="1"/>
                  <a:pt x="57" y="0"/>
                </a:cubicBezTo>
                <a:cubicBezTo>
                  <a:pt x="27" y="0"/>
                  <a:pt x="27" y="0"/>
                  <a:pt x="27" y="0"/>
                </a:cubicBezTo>
                <a:cubicBezTo>
                  <a:pt x="26" y="1"/>
                  <a:pt x="26" y="3"/>
                  <a:pt x="26" y="4"/>
                </a:cubicBezTo>
                <a:cubicBezTo>
                  <a:pt x="26" y="5"/>
                  <a:pt x="26" y="5"/>
                  <a:pt x="26" y="5"/>
                </a:cubicBezTo>
                <a:cubicBezTo>
                  <a:pt x="20" y="5"/>
                  <a:pt x="20" y="5"/>
                  <a:pt x="20" y="5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3"/>
                  <a:pt x="20" y="1"/>
                  <a:pt x="20" y="0"/>
                </a:cubicBezTo>
                <a:cubicBezTo>
                  <a:pt x="18" y="0"/>
                  <a:pt x="18" y="0"/>
                  <a:pt x="18" y="0"/>
                </a:cubicBezTo>
                <a:cubicBezTo>
                  <a:pt x="8" y="0"/>
                  <a:pt x="0" y="8"/>
                  <a:pt x="0" y="17"/>
                </a:cubicBezTo>
                <a:cubicBezTo>
                  <a:pt x="0" y="38"/>
                  <a:pt x="0" y="38"/>
                  <a:pt x="0" y="38"/>
                </a:cubicBezTo>
                <a:cubicBezTo>
                  <a:pt x="0" y="47"/>
                  <a:pt x="8" y="55"/>
                  <a:pt x="18" y="55"/>
                </a:cubicBezTo>
                <a:cubicBezTo>
                  <a:pt x="66" y="55"/>
                  <a:pt x="66" y="55"/>
                  <a:pt x="66" y="55"/>
                </a:cubicBezTo>
                <a:cubicBezTo>
                  <a:pt x="75" y="55"/>
                  <a:pt x="83" y="47"/>
                  <a:pt x="83" y="38"/>
                </a:cubicBezTo>
                <a:cubicBezTo>
                  <a:pt x="83" y="17"/>
                  <a:pt x="83" y="17"/>
                  <a:pt x="83" y="17"/>
                </a:cubicBezTo>
                <a:cubicBezTo>
                  <a:pt x="83" y="8"/>
                  <a:pt x="75" y="0"/>
                  <a:pt x="66" y="0"/>
                </a:cubicBezTo>
                <a:close/>
                <a:moveTo>
                  <a:pt x="68" y="45"/>
                </a:moveTo>
                <a:cubicBezTo>
                  <a:pt x="17" y="45"/>
                  <a:pt x="17" y="45"/>
                  <a:pt x="17" y="45"/>
                </a:cubicBezTo>
                <a:cubicBezTo>
                  <a:pt x="15" y="45"/>
                  <a:pt x="13" y="43"/>
                  <a:pt x="13" y="41"/>
                </a:cubicBezTo>
                <a:cubicBezTo>
                  <a:pt x="13" y="39"/>
                  <a:pt x="15" y="37"/>
                  <a:pt x="17" y="37"/>
                </a:cubicBezTo>
                <a:cubicBezTo>
                  <a:pt x="68" y="37"/>
                  <a:pt x="68" y="37"/>
                  <a:pt x="68" y="37"/>
                </a:cubicBezTo>
                <a:cubicBezTo>
                  <a:pt x="70" y="37"/>
                  <a:pt x="72" y="39"/>
                  <a:pt x="72" y="41"/>
                </a:cubicBezTo>
                <a:cubicBezTo>
                  <a:pt x="72" y="43"/>
                  <a:pt x="70" y="45"/>
                  <a:pt x="68" y="45"/>
                </a:cubicBezTo>
                <a:close/>
                <a:moveTo>
                  <a:pt x="68" y="33"/>
                </a:moveTo>
                <a:cubicBezTo>
                  <a:pt x="17" y="33"/>
                  <a:pt x="17" y="33"/>
                  <a:pt x="17" y="33"/>
                </a:cubicBezTo>
                <a:cubicBezTo>
                  <a:pt x="15" y="33"/>
                  <a:pt x="13" y="31"/>
                  <a:pt x="13" y="29"/>
                </a:cubicBezTo>
                <a:cubicBezTo>
                  <a:pt x="13" y="27"/>
                  <a:pt x="15" y="25"/>
                  <a:pt x="17" y="25"/>
                </a:cubicBezTo>
                <a:cubicBezTo>
                  <a:pt x="68" y="25"/>
                  <a:pt x="68" y="25"/>
                  <a:pt x="68" y="25"/>
                </a:cubicBezTo>
                <a:cubicBezTo>
                  <a:pt x="70" y="25"/>
                  <a:pt x="72" y="27"/>
                  <a:pt x="72" y="29"/>
                </a:cubicBezTo>
                <a:cubicBezTo>
                  <a:pt x="72" y="31"/>
                  <a:pt x="70" y="33"/>
                  <a:pt x="68" y="33"/>
                </a:cubicBezTo>
                <a:close/>
                <a:moveTo>
                  <a:pt x="68" y="20"/>
                </a:moveTo>
                <a:cubicBezTo>
                  <a:pt x="17" y="20"/>
                  <a:pt x="17" y="20"/>
                  <a:pt x="17" y="20"/>
                </a:cubicBezTo>
                <a:cubicBezTo>
                  <a:pt x="15" y="20"/>
                  <a:pt x="13" y="19"/>
                  <a:pt x="13" y="17"/>
                </a:cubicBezTo>
                <a:cubicBezTo>
                  <a:pt x="13" y="15"/>
                  <a:pt x="15" y="13"/>
                  <a:pt x="17" y="13"/>
                </a:cubicBezTo>
                <a:cubicBezTo>
                  <a:pt x="68" y="13"/>
                  <a:pt x="68" y="13"/>
                  <a:pt x="68" y="13"/>
                </a:cubicBezTo>
                <a:cubicBezTo>
                  <a:pt x="70" y="13"/>
                  <a:pt x="72" y="15"/>
                  <a:pt x="72" y="17"/>
                </a:cubicBezTo>
                <a:cubicBezTo>
                  <a:pt x="72" y="19"/>
                  <a:pt x="70" y="20"/>
                  <a:pt x="68" y="2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" name="Freeform 248"/>
          <p:cNvSpPr>
            <a:spLocks/>
          </p:cNvSpPr>
          <p:nvPr/>
        </p:nvSpPr>
        <p:spPr bwMode="auto">
          <a:xfrm>
            <a:off x="1996264" y="4725818"/>
            <a:ext cx="142127" cy="56851"/>
          </a:xfrm>
          <a:custGeom>
            <a:avLst/>
            <a:gdLst>
              <a:gd name="T0" fmla="*/ 41 w 42"/>
              <a:gd name="T1" fmla="*/ 13 h 17"/>
              <a:gd name="T2" fmla="*/ 30 w 42"/>
              <a:gd name="T3" fmla="*/ 0 h 17"/>
              <a:gd name="T4" fmla="*/ 11 w 42"/>
              <a:gd name="T5" fmla="*/ 0 h 17"/>
              <a:gd name="T6" fmla="*/ 0 w 42"/>
              <a:gd name="T7" fmla="*/ 13 h 17"/>
              <a:gd name="T8" fmla="*/ 0 w 42"/>
              <a:gd name="T9" fmla="*/ 17 h 17"/>
              <a:gd name="T10" fmla="*/ 4 w 42"/>
              <a:gd name="T11" fmla="*/ 17 h 17"/>
              <a:gd name="T12" fmla="*/ 5 w 42"/>
              <a:gd name="T13" fmla="*/ 13 h 17"/>
              <a:gd name="T14" fmla="*/ 14 w 42"/>
              <a:gd name="T15" fmla="*/ 3 h 17"/>
              <a:gd name="T16" fmla="*/ 28 w 42"/>
              <a:gd name="T17" fmla="*/ 3 h 17"/>
              <a:gd name="T18" fmla="*/ 37 w 42"/>
              <a:gd name="T19" fmla="*/ 13 h 17"/>
              <a:gd name="T20" fmla="*/ 37 w 42"/>
              <a:gd name="T21" fmla="*/ 17 h 17"/>
              <a:gd name="T22" fmla="*/ 42 w 42"/>
              <a:gd name="T23" fmla="*/ 17 h 17"/>
              <a:gd name="T24" fmla="*/ 41 w 42"/>
              <a:gd name="T25" fmla="*/ 13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2" h="17">
                <a:moveTo>
                  <a:pt x="41" y="13"/>
                </a:moveTo>
                <a:cubicBezTo>
                  <a:pt x="40" y="5"/>
                  <a:pt x="35" y="0"/>
                  <a:pt x="30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6" y="0"/>
                  <a:pt x="2" y="5"/>
                  <a:pt x="0" y="13"/>
                </a:cubicBezTo>
                <a:cubicBezTo>
                  <a:pt x="0" y="14"/>
                  <a:pt x="0" y="15"/>
                  <a:pt x="0" y="17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5"/>
                  <a:pt x="4" y="14"/>
                  <a:pt x="5" y="13"/>
                </a:cubicBezTo>
                <a:cubicBezTo>
                  <a:pt x="6" y="8"/>
                  <a:pt x="9" y="4"/>
                  <a:pt x="14" y="3"/>
                </a:cubicBezTo>
                <a:cubicBezTo>
                  <a:pt x="28" y="3"/>
                  <a:pt x="28" y="3"/>
                  <a:pt x="28" y="3"/>
                </a:cubicBezTo>
                <a:cubicBezTo>
                  <a:pt x="32" y="4"/>
                  <a:pt x="35" y="8"/>
                  <a:pt x="37" y="13"/>
                </a:cubicBezTo>
                <a:cubicBezTo>
                  <a:pt x="37" y="14"/>
                  <a:pt x="37" y="15"/>
                  <a:pt x="37" y="17"/>
                </a:cubicBezTo>
                <a:cubicBezTo>
                  <a:pt x="42" y="17"/>
                  <a:pt x="42" y="17"/>
                  <a:pt x="42" y="17"/>
                </a:cubicBezTo>
                <a:cubicBezTo>
                  <a:pt x="42" y="15"/>
                  <a:pt x="41" y="14"/>
                  <a:pt x="41" y="1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" name="Freeform 249"/>
          <p:cNvSpPr>
            <a:spLocks noEditPoints="1"/>
          </p:cNvSpPr>
          <p:nvPr/>
        </p:nvSpPr>
        <p:spPr bwMode="auto">
          <a:xfrm>
            <a:off x="1528666" y="4728661"/>
            <a:ext cx="268621" cy="221718"/>
          </a:xfrm>
          <a:custGeom>
            <a:avLst/>
            <a:gdLst>
              <a:gd name="T0" fmla="*/ 63 w 80"/>
              <a:gd name="T1" fmla="*/ 13 h 66"/>
              <a:gd name="T2" fmla="*/ 61 w 80"/>
              <a:gd name="T3" fmla="*/ 13 h 66"/>
              <a:gd name="T4" fmla="*/ 61 w 80"/>
              <a:gd name="T5" fmla="*/ 17 h 66"/>
              <a:gd name="T6" fmla="*/ 61 w 80"/>
              <a:gd name="T7" fmla="*/ 17 h 66"/>
              <a:gd name="T8" fmla="*/ 55 w 80"/>
              <a:gd name="T9" fmla="*/ 17 h 66"/>
              <a:gd name="T10" fmla="*/ 55 w 80"/>
              <a:gd name="T11" fmla="*/ 17 h 66"/>
              <a:gd name="T12" fmla="*/ 54 w 80"/>
              <a:gd name="T13" fmla="*/ 13 h 66"/>
              <a:gd name="T14" fmla="*/ 25 w 80"/>
              <a:gd name="T15" fmla="*/ 13 h 66"/>
              <a:gd name="T16" fmla="*/ 25 w 80"/>
              <a:gd name="T17" fmla="*/ 17 h 66"/>
              <a:gd name="T18" fmla="*/ 25 w 80"/>
              <a:gd name="T19" fmla="*/ 17 h 66"/>
              <a:gd name="T20" fmla="*/ 18 w 80"/>
              <a:gd name="T21" fmla="*/ 17 h 66"/>
              <a:gd name="T22" fmla="*/ 18 w 80"/>
              <a:gd name="T23" fmla="*/ 17 h 66"/>
              <a:gd name="T24" fmla="*/ 19 w 80"/>
              <a:gd name="T25" fmla="*/ 13 h 66"/>
              <a:gd name="T26" fmla="*/ 16 w 80"/>
              <a:gd name="T27" fmla="*/ 13 h 66"/>
              <a:gd name="T28" fmla="*/ 0 w 80"/>
              <a:gd name="T29" fmla="*/ 29 h 66"/>
              <a:gd name="T30" fmla="*/ 0 w 80"/>
              <a:gd name="T31" fmla="*/ 49 h 66"/>
              <a:gd name="T32" fmla="*/ 16 w 80"/>
              <a:gd name="T33" fmla="*/ 66 h 66"/>
              <a:gd name="T34" fmla="*/ 63 w 80"/>
              <a:gd name="T35" fmla="*/ 66 h 66"/>
              <a:gd name="T36" fmla="*/ 80 w 80"/>
              <a:gd name="T37" fmla="*/ 49 h 66"/>
              <a:gd name="T38" fmla="*/ 80 w 80"/>
              <a:gd name="T39" fmla="*/ 29 h 66"/>
              <a:gd name="T40" fmla="*/ 63 w 80"/>
              <a:gd name="T41" fmla="*/ 13 h 66"/>
              <a:gd name="T42" fmla="*/ 24 w 80"/>
              <a:gd name="T43" fmla="*/ 13 h 66"/>
              <a:gd name="T44" fmla="*/ 33 w 80"/>
              <a:gd name="T45" fmla="*/ 3 h 66"/>
              <a:gd name="T46" fmla="*/ 46 w 80"/>
              <a:gd name="T47" fmla="*/ 3 h 66"/>
              <a:gd name="T48" fmla="*/ 55 w 80"/>
              <a:gd name="T49" fmla="*/ 13 h 66"/>
              <a:gd name="T50" fmla="*/ 56 w 80"/>
              <a:gd name="T51" fmla="*/ 16 h 66"/>
              <a:gd name="T52" fmla="*/ 60 w 80"/>
              <a:gd name="T53" fmla="*/ 16 h 66"/>
              <a:gd name="T54" fmla="*/ 60 w 80"/>
              <a:gd name="T55" fmla="*/ 13 h 66"/>
              <a:gd name="T56" fmla="*/ 49 w 80"/>
              <a:gd name="T57" fmla="*/ 0 h 66"/>
              <a:gd name="T58" fmla="*/ 31 w 80"/>
              <a:gd name="T59" fmla="*/ 0 h 66"/>
              <a:gd name="T60" fmla="*/ 20 w 80"/>
              <a:gd name="T61" fmla="*/ 13 h 66"/>
              <a:gd name="T62" fmla="*/ 19 w 80"/>
              <a:gd name="T63" fmla="*/ 16 h 66"/>
              <a:gd name="T64" fmla="*/ 24 w 80"/>
              <a:gd name="T65" fmla="*/ 16 h 66"/>
              <a:gd name="T66" fmla="*/ 24 w 80"/>
              <a:gd name="T67" fmla="*/ 13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80" h="66">
                <a:moveTo>
                  <a:pt x="63" y="13"/>
                </a:moveTo>
                <a:cubicBezTo>
                  <a:pt x="61" y="13"/>
                  <a:pt x="61" y="13"/>
                  <a:pt x="61" y="13"/>
                </a:cubicBezTo>
                <a:cubicBezTo>
                  <a:pt x="61" y="14"/>
                  <a:pt x="61" y="15"/>
                  <a:pt x="61" y="17"/>
                </a:cubicBezTo>
                <a:cubicBezTo>
                  <a:pt x="61" y="17"/>
                  <a:pt x="61" y="17"/>
                  <a:pt x="61" y="17"/>
                </a:cubicBezTo>
                <a:cubicBezTo>
                  <a:pt x="55" y="17"/>
                  <a:pt x="55" y="17"/>
                  <a:pt x="55" y="17"/>
                </a:cubicBezTo>
                <a:cubicBezTo>
                  <a:pt x="55" y="17"/>
                  <a:pt x="55" y="17"/>
                  <a:pt x="55" y="17"/>
                </a:cubicBezTo>
                <a:cubicBezTo>
                  <a:pt x="55" y="15"/>
                  <a:pt x="55" y="14"/>
                  <a:pt x="54" y="13"/>
                </a:cubicBezTo>
                <a:cubicBezTo>
                  <a:pt x="25" y="13"/>
                  <a:pt x="25" y="13"/>
                  <a:pt x="25" y="13"/>
                </a:cubicBezTo>
                <a:cubicBezTo>
                  <a:pt x="25" y="14"/>
                  <a:pt x="25" y="15"/>
                  <a:pt x="25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18" y="17"/>
                  <a:pt x="18" y="17"/>
                  <a:pt x="18" y="17"/>
                </a:cubicBezTo>
                <a:cubicBezTo>
                  <a:pt x="18" y="17"/>
                  <a:pt x="18" y="17"/>
                  <a:pt x="18" y="17"/>
                </a:cubicBezTo>
                <a:cubicBezTo>
                  <a:pt x="18" y="15"/>
                  <a:pt x="19" y="14"/>
                  <a:pt x="19" y="13"/>
                </a:cubicBezTo>
                <a:cubicBezTo>
                  <a:pt x="16" y="13"/>
                  <a:pt x="16" y="13"/>
                  <a:pt x="16" y="13"/>
                </a:cubicBezTo>
                <a:cubicBezTo>
                  <a:pt x="7" y="13"/>
                  <a:pt x="0" y="20"/>
                  <a:pt x="0" y="29"/>
                </a:cubicBezTo>
                <a:cubicBezTo>
                  <a:pt x="0" y="49"/>
                  <a:pt x="0" y="49"/>
                  <a:pt x="0" y="49"/>
                </a:cubicBezTo>
                <a:cubicBezTo>
                  <a:pt x="0" y="58"/>
                  <a:pt x="7" y="66"/>
                  <a:pt x="16" y="66"/>
                </a:cubicBezTo>
                <a:cubicBezTo>
                  <a:pt x="63" y="66"/>
                  <a:pt x="63" y="66"/>
                  <a:pt x="63" y="66"/>
                </a:cubicBezTo>
                <a:cubicBezTo>
                  <a:pt x="72" y="66"/>
                  <a:pt x="80" y="58"/>
                  <a:pt x="80" y="49"/>
                </a:cubicBezTo>
                <a:cubicBezTo>
                  <a:pt x="80" y="29"/>
                  <a:pt x="80" y="29"/>
                  <a:pt x="80" y="29"/>
                </a:cubicBezTo>
                <a:cubicBezTo>
                  <a:pt x="80" y="20"/>
                  <a:pt x="72" y="13"/>
                  <a:pt x="63" y="13"/>
                </a:cubicBezTo>
                <a:close/>
                <a:moveTo>
                  <a:pt x="24" y="13"/>
                </a:moveTo>
                <a:cubicBezTo>
                  <a:pt x="25" y="7"/>
                  <a:pt x="29" y="4"/>
                  <a:pt x="33" y="3"/>
                </a:cubicBezTo>
                <a:cubicBezTo>
                  <a:pt x="46" y="3"/>
                  <a:pt x="46" y="3"/>
                  <a:pt x="46" y="3"/>
                </a:cubicBezTo>
                <a:cubicBezTo>
                  <a:pt x="51" y="4"/>
                  <a:pt x="54" y="7"/>
                  <a:pt x="55" y="13"/>
                </a:cubicBezTo>
                <a:cubicBezTo>
                  <a:pt x="56" y="14"/>
                  <a:pt x="56" y="15"/>
                  <a:pt x="56" y="16"/>
                </a:cubicBezTo>
                <a:cubicBezTo>
                  <a:pt x="60" y="16"/>
                  <a:pt x="60" y="16"/>
                  <a:pt x="60" y="16"/>
                </a:cubicBezTo>
                <a:cubicBezTo>
                  <a:pt x="60" y="15"/>
                  <a:pt x="60" y="14"/>
                  <a:pt x="60" y="13"/>
                </a:cubicBezTo>
                <a:cubicBezTo>
                  <a:pt x="58" y="5"/>
                  <a:pt x="54" y="0"/>
                  <a:pt x="49" y="0"/>
                </a:cubicBezTo>
                <a:cubicBezTo>
                  <a:pt x="31" y="0"/>
                  <a:pt x="31" y="0"/>
                  <a:pt x="31" y="0"/>
                </a:cubicBezTo>
                <a:cubicBezTo>
                  <a:pt x="26" y="0"/>
                  <a:pt x="21" y="5"/>
                  <a:pt x="20" y="13"/>
                </a:cubicBezTo>
                <a:cubicBezTo>
                  <a:pt x="20" y="14"/>
                  <a:pt x="20" y="15"/>
                  <a:pt x="19" y="16"/>
                </a:cubicBezTo>
                <a:cubicBezTo>
                  <a:pt x="24" y="16"/>
                  <a:pt x="24" y="16"/>
                  <a:pt x="24" y="16"/>
                </a:cubicBezTo>
                <a:cubicBezTo>
                  <a:pt x="24" y="15"/>
                  <a:pt x="24" y="14"/>
                  <a:pt x="24" y="1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" name="Freeform 250"/>
          <p:cNvSpPr>
            <a:spLocks/>
          </p:cNvSpPr>
          <p:nvPr/>
        </p:nvSpPr>
        <p:spPr bwMode="auto">
          <a:xfrm>
            <a:off x="2377165" y="4829570"/>
            <a:ext cx="238774" cy="117966"/>
          </a:xfrm>
          <a:custGeom>
            <a:avLst/>
            <a:gdLst>
              <a:gd name="T0" fmla="*/ 44 w 71"/>
              <a:gd name="T1" fmla="*/ 6 h 35"/>
              <a:gd name="T2" fmla="*/ 42 w 71"/>
              <a:gd name="T3" fmla="*/ 8 h 35"/>
              <a:gd name="T4" fmla="*/ 29 w 71"/>
              <a:gd name="T5" fmla="*/ 8 h 35"/>
              <a:gd name="T6" fmla="*/ 27 w 71"/>
              <a:gd name="T7" fmla="*/ 6 h 35"/>
              <a:gd name="T8" fmla="*/ 27 w 71"/>
              <a:gd name="T9" fmla="*/ 0 h 35"/>
              <a:gd name="T10" fmla="*/ 0 w 71"/>
              <a:gd name="T11" fmla="*/ 0 h 35"/>
              <a:gd name="T12" fmla="*/ 0 w 71"/>
              <a:gd name="T13" fmla="*/ 28 h 35"/>
              <a:gd name="T14" fmla="*/ 7 w 71"/>
              <a:gd name="T15" fmla="*/ 35 h 35"/>
              <a:gd name="T16" fmla="*/ 64 w 71"/>
              <a:gd name="T17" fmla="*/ 35 h 35"/>
              <a:gd name="T18" fmla="*/ 71 w 71"/>
              <a:gd name="T19" fmla="*/ 28 h 35"/>
              <a:gd name="T20" fmla="*/ 71 w 71"/>
              <a:gd name="T21" fmla="*/ 0 h 35"/>
              <a:gd name="T22" fmla="*/ 44 w 71"/>
              <a:gd name="T23" fmla="*/ 0 h 35"/>
              <a:gd name="T24" fmla="*/ 44 w 71"/>
              <a:gd name="T25" fmla="*/ 6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1" h="35">
                <a:moveTo>
                  <a:pt x="44" y="6"/>
                </a:moveTo>
                <a:cubicBezTo>
                  <a:pt x="44" y="7"/>
                  <a:pt x="43" y="8"/>
                  <a:pt x="42" y="8"/>
                </a:cubicBezTo>
                <a:cubicBezTo>
                  <a:pt x="29" y="8"/>
                  <a:pt x="29" y="8"/>
                  <a:pt x="29" y="8"/>
                </a:cubicBezTo>
                <a:cubicBezTo>
                  <a:pt x="28" y="8"/>
                  <a:pt x="27" y="7"/>
                  <a:pt x="27" y="6"/>
                </a:cubicBezTo>
                <a:cubicBezTo>
                  <a:pt x="27" y="0"/>
                  <a:pt x="27" y="0"/>
                  <a:pt x="2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31"/>
                  <a:pt x="3" y="35"/>
                  <a:pt x="7" y="35"/>
                </a:cubicBezTo>
                <a:cubicBezTo>
                  <a:pt x="64" y="35"/>
                  <a:pt x="64" y="35"/>
                  <a:pt x="64" y="35"/>
                </a:cubicBezTo>
                <a:cubicBezTo>
                  <a:pt x="68" y="35"/>
                  <a:pt x="71" y="31"/>
                  <a:pt x="71" y="28"/>
                </a:cubicBezTo>
                <a:cubicBezTo>
                  <a:pt x="71" y="0"/>
                  <a:pt x="71" y="0"/>
                  <a:pt x="71" y="0"/>
                </a:cubicBezTo>
                <a:cubicBezTo>
                  <a:pt x="44" y="0"/>
                  <a:pt x="44" y="0"/>
                  <a:pt x="44" y="0"/>
                </a:cubicBezTo>
                <a:lnTo>
                  <a:pt x="44" y="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" name="Freeform 251"/>
          <p:cNvSpPr>
            <a:spLocks noEditPoints="1"/>
          </p:cNvSpPr>
          <p:nvPr/>
        </p:nvSpPr>
        <p:spPr bwMode="auto">
          <a:xfrm>
            <a:off x="2377165" y="4731503"/>
            <a:ext cx="238774" cy="90961"/>
          </a:xfrm>
          <a:custGeom>
            <a:avLst/>
            <a:gdLst>
              <a:gd name="T0" fmla="*/ 64 w 71"/>
              <a:gd name="T1" fmla="*/ 12 h 27"/>
              <a:gd name="T2" fmla="*/ 47 w 71"/>
              <a:gd name="T3" fmla="*/ 12 h 27"/>
              <a:gd name="T4" fmla="*/ 47 w 71"/>
              <a:gd name="T5" fmla="*/ 5 h 27"/>
              <a:gd name="T6" fmla="*/ 43 w 71"/>
              <a:gd name="T7" fmla="*/ 0 h 27"/>
              <a:gd name="T8" fmla="*/ 28 w 71"/>
              <a:gd name="T9" fmla="*/ 0 h 27"/>
              <a:gd name="T10" fmla="*/ 23 w 71"/>
              <a:gd name="T11" fmla="*/ 5 h 27"/>
              <a:gd name="T12" fmla="*/ 23 w 71"/>
              <a:gd name="T13" fmla="*/ 12 h 27"/>
              <a:gd name="T14" fmla="*/ 7 w 71"/>
              <a:gd name="T15" fmla="*/ 12 h 27"/>
              <a:gd name="T16" fmla="*/ 0 w 71"/>
              <a:gd name="T17" fmla="*/ 19 h 27"/>
              <a:gd name="T18" fmla="*/ 0 w 71"/>
              <a:gd name="T19" fmla="*/ 27 h 27"/>
              <a:gd name="T20" fmla="*/ 71 w 71"/>
              <a:gd name="T21" fmla="*/ 27 h 27"/>
              <a:gd name="T22" fmla="*/ 71 w 71"/>
              <a:gd name="T23" fmla="*/ 19 h 27"/>
              <a:gd name="T24" fmla="*/ 64 w 71"/>
              <a:gd name="T25" fmla="*/ 12 h 27"/>
              <a:gd name="T26" fmla="*/ 28 w 71"/>
              <a:gd name="T27" fmla="*/ 5 h 27"/>
              <a:gd name="T28" fmla="*/ 43 w 71"/>
              <a:gd name="T29" fmla="*/ 5 h 27"/>
              <a:gd name="T30" fmla="*/ 43 w 71"/>
              <a:gd name="T31" fmla="*/ 12 h 27"/>
              <a:gd name="T32" fmla="*/ 28 w 71"/>
              <a:gd name="T33" fmla="*/ 12 h 27"/>
              <a:gd name="T34" fmla="*/ 28 w 71"/>
              <a:gd name="T35" fmla="*/ 5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71" h="27">
                <a:moveTo>
                  <a:pt x="64" y="12"/>
                </a:moveTo>
                <a:cubicBezTo>
                  <a:pt x="47" y="12"/>
                  <a:pt x="47" y="12"/>
                  <a:pt x="47" y="12"/>
                </a:cubicBezTo>
                <a:cubicBezTo>
                  <a:pt x="47" y="5"/>
                  <a:pt x="47" y="5"/>
                  <a:pt x="47" y="5"/>
                </a:cubicBezTo>
                <a:cubicBezTo>
                  <a:pt x="47" y="2"/>
                  <a:pt x="45" y="0"/>
                  <a:pt x="43" y="0"/>
                </a:cubicBezTo>
                <a:cubicBezTo>
                  <a:pt x="28" y="0"/>
                  <a:pt x="28" y="0"/>
                  <a:pt x="28" y="0"/>
                </a:cubicBezTo>
                <a:cubicBezTo>
                  <a:pt x="25" y="0"/>
                  <a:pt x="23" y="2"/>
                  <a:pt x="23" y="5"/>
                </a:cubicBezTo>
                <a:cubicBezTo>
                  <a:pt x="23" y="12"/>
                  <a:pt x="23" y="12"/>
                  <a:pt x="23" y="12"/>
                </a:cubicBezTo>
                <a:cubicBezTo>
                  <a:pt x="7" y="12"/>
                  <a:pt x="7" y="12"/>
                  <a:pt x="7" y="12"/>
                </a:cubicBezTo>
                <a:cubicBezTo>
                  <a:pt x="3" y="12"/>
                  <a:pt x="0" y="15"/>
                  <a:pt x="0" y="19"/>
                </a:cubicBezTo>
                <a:cubicBezTo>
                  <a:pt x="0" y="27"/>
                  <a:pt x="0" y="27"/>
                  <a:pt x="0" y="27"/>
                </a:cubicBezTo>
                <a:cubicBezTo>
                  <a:pt x="71" y="27"/>
                  <a:pt x="71" y="27"/>
                  <a:pt x="71" y="27"/>
                </a:cubicBezTo>
                <a:cubicBezTo>
                  <a:pt x="71" y="19"/>
                  <a:pt x="71" y="19"/>
                  <a:pt x="71" y="19"/>
                </a:cubicBezTo>
                <a:cubicBezTo>
                  <a:pt x="71" y="15"/>
                  <a:pt x="68" y="12"/>
                  <a:pt x="64" y="12"/>
                </a:cubicBezTo>
                <a:close/>
                <a:moveTo>
                  <a:pt x="28" y="5"/>
                </a:moveTo>
                <a:cubicBezTo>
                  <a:pt x="43" y="5"/>
                  <a:pt x="43" y="5"/>
                  <a:pt x="43" y="5"/>
                </a:cubicBezTo>
                <a:cubicBezTo>
                  <a:pt x="43" y="12"/>
                  <a:pt x="43" y="12"/>
                  <a:pt x="43" y="12"/>
                </a:cubicBezTo>
                <a:cubicBezTo>
                  <a:pt x="28" y="12"/>
                  <a:pt x="28" y="12"/>
                  <a:pt x="28" y="12"/>
                </a:cubicBezTo>
                <a:lnTo>
                  <a:pt x="28" y="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" name="Freeform 252"/>
          <p:cNvSpPr>
            <a:spLocks noEditPoints="1"/>
          </p:cNvSpPr>
          <p:nvPr/>
        </p:nvSpPr>
        <p:spPr bwMode="auto">
          <a:xfrm>
            <a:off x="3558241" y="6044758"/>
            <a:ext cx="352475" cy="191872"/>
          </a:xfrm>
          <a:custGeom>
            <a:avLst/>
            <a:gdLst>
              <a:gd name="T0" fmla="*/ 94 w 105"/>
              <a:gd name="T1" fmla="*/ 24 h 57"/>
              <a:gd name="T2" fmla="*/ 67 w 105"/>
              <a:gd name="T3" fmla="*/ 1 h 57"/>
              <a:gd name="T4" fmla="*/ 64 w 105"/>
              <a:gd name="T5" fmla="*/ 1 h 57"/>
              <a:gd name="T6" fmla="*/ 64 w 105"/>
              <a:gd name="T7" fmla="*/ 4 h 57"/>
              <a:gd name="T8" fmla="*/ 88 w 105"/>
              <a:gd name="T9" fmla="*/ 24 h 57"/>
              <a:gd name="T10" fmla="*/ 68 w 105"/>
              <a:gd name="T11" fmla="*/ 24 h 57"/>
              <a:gd name="T12" fmla="*/ 56 w 105"/>
              <a:gd name="T13" fmla="*/ 37 h 57"/>
              <a:gd name="T14" fmla="*/ 56 w 105"/>
              <a:gd name="T15" fmla="*/ 37 h 57"/>
              <a:gd name="T16" fmla="*/ 50 w 105"/>
              <a:gd name="T17" fmla="*/ 37 h 57"/>
              <a:gd name="T18" fmla="*/ 50 w 105"/>
              <a:gd name="T19" fmla="*/ 37 h 57"/>
              <a:gd name="T20" fmla="*/ 38 w 105"/>
              <a:gd name="T21" fmla="*/ 24 h 57"/>
              <a:gd name="T22" fmla="*/ 18 w 105"/>
              <a:gd name="T23" fmla="*/ 24 h 57"/>
              <a:gd name="T24" fmla="*/ 42 w 105"/>
              <a:gd name="T25" fmla="*/ 4 h 57"/>
              <a:gd name="T26" fmla="*/ 42 w 105"/>
              <a:gd name="T27" fmla="*/ 1 h 57"/>
              <a:gd name="T28" fmla="*/ 39 w 105"/>
              <a:gd name="T29" fmla="*/ 1 h 57"/>
              <a:gd name="T30" fmla="*/ 12 w 105"/>
              <a:gd name="T31" fmla="*/ 24 h 57"/>
              <a:gd name="T32" fmla="*/ 1 w 105"/>
              <a:gd name="T33" fmla="*/ 34 h 57"/>
              <a:gd name="T34" fmla="*/ 0 w 105"/>
              <a:gd name="T35" fmla="*/ 36 h 57"/>
              <a:gd name="T36" fmla="*/ 0 w 105"/>
              <a:gd name="T37" fmla="*/ 37 h 57"/>
              <a:gd name="T38" fmla="*/ 0 w 105"/>
              <a:gd name="T39" fmla="*/ 45 h 57"/>
              <a:gd name="T40" fmla="*/ 13 w 105"/>
              <a:gd name="T41" fmla="*/ 57 h 57"/>
              <a:gd name="T42" fmla="*/ 38 w 105"/>
              <a:gd name="T43" fmla="*/ 57 h 57"/>
              <a:gd name="T44" fmla="*/ 50 w 105"/>
              <a:gd name="T45" fmla="*/ 45 h 57"/>
              <a:gd name="T46" fmla="*/ 50 w 105"/>
              <a:gd name="T47" fmla="*/ 45 h 57"/>
              <a:gd name="T48" fmla="*/ 56 w 105"/>
              <a:gd name="T49" fmla="*/ 45 h 57"/>
              <a:gd name="T50" fmla="*/ 56 w 105"/>
              <a:gd name="T51" fmla="*/ 45 h 57"/>
              <a:gd name="T52" fmla="*/ 68 w 105"/>
              <a:gd name="T53" fmla="*/ 57 h 57"/>
              <a:gd name="T54" fmla="*/ 93 w 105"/>
              <a:gd name="T55" fmla="*/ 57 h 57"/>
              <a:gd name="T56" fmla="*/ 105 w 105"/>
              <a:gd name="T57" fmla="*/ 45 h 57"/>
              <a:gd name="T58" fmla="*/ 105 w 105"/>
              <a:gd name="T59" fmla="*/ 37 h 57"/>
              <a:gd name="T60" fmla="*/ 94 w 105"/>
              <a:gd name="T61" fmla="*/ 24 h 57"/>
              <a:gd name="T62" fmla="*/ 46 w 105"/>
              <a:gd name="T63" fmla="*/ 45 h 57"/>
              <a:gd name="T64" fmla="*/ 38 w 105"/>
              <a:gd name="T65" fmla="*/ 53 h 57"/>
              <a:gd name="T66" fmla="*/ 13 w 105"/>
              <a:gd name="T67" fmla="*/ 53 h 57"/>
              <a:gd name="T68" fmla="*/ 4 w 105"/>
              <a:gd name="T69" fmla="*/ 45 h 57"/>
              <a:gd name="T70" fmla="*/ 4 w 105"/>
              <a:gd name="T71" fmla="*/ 37 h 57"/>
              <a:gd name="T72" fmla="*/ 4 w 105"/>
              <a:gd name="T73" fmla="*/ 36 h 57"/>
              <a:gd name="T74" fmla="*/ 6 w 105"/>
              <a:gd name="T75" fmla="*/ 32 h 57"/>
              <a:gd name="T76" fmla="*/ 9 w 105"/>
              <a:gd name="T77" fmla="*/ 29 h 57"/>
              <a:gd name="T78" fmla="*/ 13 w 105"/>
              <a:gd name="T79" fmla="*/ 29 h 57"/>
              <a:gd name="T80" fmla="*/ 13 w 105"/>
              <a:gd name="T81" fmla="*/ 29 h 57"/>
              <a:gd name="T82" fmla="*/ 38 w 105"/>
              <a:gd name="T83" fmla="*/ 29 h 57"/>
              <a:gd name="T84" fmla="*/ 46 w 105"/>
              <a:gd name="T85" fmla="*/ 37 h 57"/>
              <a:gd name="T86" fmla="*/ 46 w 105"/>
              <a:gd name="T87" fmla="*/ 39 h 57"/>
              <a:gd name="T88" fmla="*/ 46 w 105"/>
              <a:gd name="T89" fmla="*/ 43 h 57"/>
              <a:gd name="T90" fmla="*/ 46 w 105"/>
              <a:gd name="T91" fmla="*/ 45 h 57"/>
              <a:gd name="T92" fmla="*/ 101 w 105"/>
              <a:gd name="T93" fmla="*/ 45 h 57"/>
              <a:gd name="T94" fmla="*/ 93 w 105"/>
              <a:gd name="T95" fmla="*/ 53 h 57"/>
              <a:gd name="T96" fmla="*/ 68 w 105"/>
              <a:gd name="T97" fmla="*/ 53 h 57"/>
              <a:gd name="T98" fmla="*/ 60 w 105"/>
              <a:gd name="T99" fmla="*/ 45 h 57"/>
              <a:gd name="T100" fmla="*/ 60 w 105"/>
              <a:gd name="T101" fmla="*/ 43 h 57"/>
              <a:gd name="T102" fmla="*/ 60 w 105"/>
              <a:gd name="T103" fmla="*/ 39 h 57"/>
              <a:gd name="T104" fmla="*/ 60 w 105"/>
              <a:gd name="T105" fmla="*/ 37 h 57"/>
              <a:gd name="T106" fmla="*/ 68 w 105"/>
              <a:gd name="T107" fmla="*/ 29 h 57"/>
              <a:gd name="T108" fmla="*/ 92 w 105"/>
              <a:gd name="T109" fmla="*/ 29 h 57"/>
              <a:gd name="T110" fmla="*/ 93 w 105"/>
              <a:gd name="T111" fmla="*/ 29 h 57"/>
              <a:gd name="T112" fmla="*/ 96 w 105"/>
              <a:gd name="T113" fmla="*/ 29 h 57"/>
              <a:gd name="T114" fmla="*/ 100 w 105"/>
              <a:gd name="T115" fmla="*/ 33 h 57"/>
              <a:gd name="T116" fmla="*/ 101 w 105"/>
              <a:gd name="T117" fmla="*/ 36 h 57"/>
              <a:gd name="T118" fmla="*/ 101 w 105"/>
              <a:gd name="T119" fmla="*/ 37 h 57"/>
              <a:gd name="T120" fmla="*/ 101 w 105"/>
              <a:gd name="T121" fmla="*/ 45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05" h="57">
                <a:moveTo>
                  <a:pt x="94" y="24"/>
                </a:moveTo>
                <a:cubicBezTo>
                  <a:pt x="67" y="1"/>
                  <a:pt x="67" y="1"/>
                  <a:pt x="67" y="1"/>
                </a:cubicBezTo>
                <a:cubicBezTo>
                  <a:pt x="66" y="0"/>
                  <a:pt x="64" y="1"/>
                  <a:pt x="64" y="1"/>
                </a:cubicBezTo>
                <a:cubicBezTo>
                  <a:pt x="63" y="2"/>
                  <a:pt x="63" y="4"/>
                  <a:pt x="64" y="4"/>
                </a:cubicBezTo>
                <a:cubicBezTo>
                  <a:pt x="88" y="24"/>
                  <a:pt x="88" y="24"/>
                  <a:pt x="88" y="24"/>
                </a:cubicBezTo>
                <a:cubicBezTo>
                  <a:pt x="68" y="24"/>
                  <a:pt x="68" y="24"/>
                  <a:pt x="68" y="24"/>
                </a:cubicBezTo>
                <a:cubicBezTo>
                  <a:pt x="61" y="24"/>
                  <a:pt x="56" y="30"/>
                  <a:pt x="56" y="37"/>
                </a:cubicBezTo>
                <a:cubicBezTo>
                  <a:pt x="56" y="37"/>
                  <a:pt x="56" y="37"/>
                  <a:pt x="56" y="37"/>
                </a:cubicBezTo>
                <a:cubicBezTo>
                  <a:pt x="50" y="37"/>
                  <a:pt x="50" y="37"/>
                  <a:pt x="50" y="37"/>
                </a:cubicBezTo>
                <a:cubicBezTo>
                  <a:pt x="50" y="37"/>
                  <a:pt x="50" y="37"/>
                  <a:pt x="50" y="37"/>
                </a:cubicBezTo>
                <a:cubicBezTo>
                  <a:pt x="50" y="30"/>
                  <a:pt x="44" y="24"/>
                  <a:pt x="38" y="24"/>
                </a:cubicBezTo>
                <a:cubicBezTo>
                  <a:pt x="18" y="24"/>
                  <a:pt x="18" y="24"/>
                  <a:pt x="18" y="24"/>
                </a:cubicBezTo>
                <a:cubicBezTo>
                  <a:pt x="42" y="4"/>
                  <a:pt x="42" y="4"/>
                  <a:pt x="42" y="4"/>
                </a:cubicBezTo>
                <a:cubicBezTo>
                  <a:pt x="43" y="4"/>
                  <a:pt x="43" y="2"/>
                  <a:pt x="42" y="1"/>
                </a:cubicBezTo>
                <a:cubicBezTo>
                  <a:pt x="41" y="1"/>
                  <a:pt x="40" y="0"/>
                  <a:pt x="39" y="1"/>
                </a:cubicBezTo>
                <a:cubicBezTo>
                  <a:pt x="12" y="24"/>
                  <a:pt x="12" y="24"/>
                  <a:pt x="12" y="24"/>
                </a:cubicBezTo>
                <a:cubicBezTo>
                  <a:pt x="6" y="25"/>
                  <a:pt x="2" y="29"/>
                  <a:pt x="1" y="34"/>
                </a:cubicBezTo>
                <a:cubicBezTo>
                  <a:pt x="1" y="35"/>
                  <a:pt x="0" y="35"/>
                  <a:pt x="0" y="36"/>
                </a:cubicBezTo>
                <a:cubicBezTo>
                  <a:pt x="0" y="37"/>
                  <a:pt x="0" y="37"/>
                  <a:pt x="0" y="37"/>
                </a:cubicBezTo>
                <a:cubicBezTo>
                  <a:pt x="0" y="45"/>
                  <a:pt x="0" y="45"/>
                  <a:pt x="0" y="45"/>
                </a:cubicBezTo>
                <a:cubicBezTo>
                  <a:pt x="0" y="52"/>
                  <a:pt x="6" y="57"/>
                  <a:pt x="13" y="57"/>
                </a:cubicBezTo>
                <a:cubicBezTo>
                  <a:pt x="38" y="57"/>
                  <a:pt x="38" y="57"/>
                  <a:pt x="38" y="57"/>
                </a:cubicBezTo>
                <a:cubicBezTo>
                  <a:pt x="44" y="57"/>
                  <a:pt x="50" y="52"/>
                  <a:pt x="50" y="45"/>
                </a:cubicBezTo>
                <a:cubicBezTo>
                  <a:pt x="50" y="45"/>
                  <a:pt x="50" y="45"/>
                  <a:pt x="50" y="45"/>
                </a:cubicBezTo>
                <a:cubicBezTo>
                  <a:pt x="56" y="45"/>
                  <a:pt x="56" y="45"/>
                  <a:pt x="56" y="45"/>
                </a:cubicBezTo>
                <a:cubicBezTo>
                  <a:pt x="56" y="45"/>
                  <a:pt x="56" y="45"/>
                  <a:pt x="56" y="45"/>
                </a:cubicBezTo>
                <a:cubicBezTo>
                  <a:pt x="56" y="52"/>
                  <a:pt x="61" y="57"/>
                  <a:pt x="68" y="57"/>
                </a:cubicBezTo>
                <a:cubicBezTo>
                  <a:pt x="93" y="57"/>
                  <a:pt x="93" y="57"/>
                  <a:pt x="93" y="57"/>
                </a:cubicBezTo>
                <a:cubicBezTo>
                  <a:pt x="100" y="57"/>
                  <a:pt x="105" y="52"/>
                  <a:pt x="105" y="45"/>
                </a:cubicBezTo>
                <a:cubicBezTo>
                  <a:pt x="105" y="37"/>
                  <a:pt x="105" y="37"/>
                  <a:pt x="105" y="37"/>
                </a:cubicBezTo>
                <a:cubicBezTo>
                  <a:pt x="105" y="30"/>
                  <a:pt x="100" y="25"/>
                  <a:pt x="94" y="24"/>
                </a:cubicBezTo>
                <a:close/>
                <a:moveTo>
                  <a:pt x="46" y="45"/>
                </a:moveTo>
                <a:cubicBezTo>
                  <a:pt x="46" y="49"/>
                  <a:pt x="42" y="53"/>
                  <a:pt x="38" y="53"/>
                </a:cubicBezTo>
                <a:cubicBezTo>
                  <a:pt x="13" y="53"/>
                  <a:pt x="13" y="53"/>
                  <a:pt x="13" y="53"/>
                </a:cubicBezTo>
                <a:cubicBezTo>
                  <a:pt x="8" y="53"/>
                  <a:pt x="4" y="49"/>
                  <a:pt x="4" y="45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6"/>
                  <a:pt x="4" y="36"/>
                  <a:pt x="4" y="36"/>
                </a:cubicBezTo>
                <a:cubicBezTo>
                  <a:pt x="5" y="35"/>
                  <a:pt x="5" y="33"/>
                  <a:pt x="6" y="32"/>
                </a:cubicBezTo>
                <a:cubicBezTo>
                  <a:pt x="7" y="31"/>
                  <a:pt x="8" y="30"/>
                  <a:pt x="9" y="29"/>
                </a:cubicBezTo>
                <a:cubicBezTo>
                  <a:pt x="10" y="29"/>
                  <a:pt x="11" y="29"/>
                  <a:pt x="13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38" y="29"/>
                  <a:pt x="38" y="29"/>
                  <a:pt x="38" y="29"/>
                </a:cubicBezTo>
                <a:cubicBezTo>
                  <a:pt x="42" y="29"/>
                  <a:pt x="46" y="32"/>
                  <a:pt x="46" y="37"/>
                </a:cubicBezTo>
                <a:cubicBezTo>
                  <a:pt x="46" y="39"/>
                  <a:pt x="46" y="39"/>
                  <a:pt x="46" y="39"/>
                </a:cubicBezTo>
                <a:cubicBezTo>
                  <a:pt x="46" y="43"/>
                  <a:pt x="46" y="43"/>
                  <a:pt x="46" y="43"/>
                </a:cubicBezTo>
                <a:lnTo>
                  <a:pt x="46" y="45"/>
                </a:lnTo>
                <a:close/>
                <a:moveTo>
                  <a:pt x="101" y="45"/>
                </a:moveTo>
                <a:cubicBezTo>
                  <a:pt x="101" y="49"/>
                  <a:pt x="98" y="53"/>
                  <a:pt x="93" y="53"/>
                </a:cubicBezTo>
                <a:cubicBezTo>
                  <a:pt x="68" y="53"/>
                  <a:pt x="68" y="53"/>
                  <a:pt x="68" y="53"/>
                </a:cubicBezTo>
                <a:cubicBezTo>
                  <a:pt x="64" y="53"/>
                  <a:pt x="60" y="49"/>
                  <a:pt x="60" y="45"/>
                </a:cubicBezTo>
                <a:cubicBezTo>
                  <a:pt x="60" y="43"/>
                  <a:pt x="60" y="43"/>
                  <a:pt x="60" y="43"/>
                </a:cubicBezTo>
                <a:cubicBezTo>
                  <a:pt x="60" y="39"/>
                  <a:pt x="60" y="39"/>
                  <a:pt x="60" y="39"/>
                </a:cubicBezTo>
                <a:cubicBezTo>
                  <a:pt x="60" y="37"/>
                  <a:pt x="60" y="37"/>
                  <a:pt x="60" y="37"/>
                </a:cubicBezTo>
                <a:cubicBezTo>
                  <a:pt x="60" y="32"/>
                  <a:pt x="64" y="29"/>
                  <a:pt x="68" y="29"/>
                </a:cubicBezTo>
                <a:cubicBezTo>
                  <a:pt x="92" y="29"/>
                  <a:pt x="92" y="29"/>
                  <a:pt x="92" y="29"/>
                </a:cubicBezTo>
                <a:cubicBezTo>
                  <a:pt x="93" y="29"/>
                  <a:pt x="93" y="29"/>
                  <a:pt x="93" y="29"/>
                </a:cubicBezTo>
                <a:cubicBezTo>
                  <a:pt x="94" y="29"/>
                  <a:pt x="95" y="29"/>
                  <a:pt x="96" y="29"/>
                </a:cubicBezTo>
                <a:cubicBezTo>
                  <a:pt x="98" y="30"/>
                  <a:pt x="99" y="31"/>
                  <a:pt x="100" y="33"/>
                </a:cubicBezTo>
                <a:cubicBezTo>
                  <a:pt x="101" y="34"/>
                  <a:pt x="101" y="35"/>
                  <a:pt x="101" y="36"/>
                </a:cubicBezTo>
                <a:cubicBezTo>
                  <a:pt x="101" y="37"/>
                  <a:pt x="101" y="37"/>
                  <a:pt x="101" y="37"/>
                </a:cubicBezTo>
                <a:lnTo>
                  <a:pt x="101" y="4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" name="Freeform 253"/>
          <p:cNvSpPr>
            <a:spLocks/>
          </p:cNvSpPr>
          <p:nvPr/>
        </p:nvSpPr>
        <p:spPr bwMode="auto">
          <a:xfrm>
            <a:off x="4877181" y="6051864"/>
            <a:ext cx="191872" cy="207506"/>
          </a:xfrm>
          <a:custGeom>
            <a:avLst/>
            <a:gdLst>
              <a:gd name="T0" fmla="*/ 0 w 57"/>
              <a:gd name="T1" fmla="*/ 26 h 62"/>
              <a:gd name="T2" fmla="*/ 0 w 57"/>
              <a:gd name="T3" fmla="*/ 59 h 62"/>
              <a:gd name="T4" fmla="*/ 2 w 57"/>
              <a:gd name="T5" fmla="*/ 62 h 62"/>
              <a:gd name="T6" fmla="*/ 4 w 57"/>
              <a:gd name="T7" fmla="*/ 62 h 62"/>
              <a:gd name="T8" fmla="*/ 19 w 57"/>
              <a:gd name="T9" fmla="*/ 62 h 62"/>
              <a:gd name="T10" fmla="*/ 21 w 57"/>
              <a:gd name="T11" fmla="*/ 62 h 62"/>
              <a:gd name="T12" fmla="*/ 21 w 57"/>
              <a:gd name="T13" fmla="*/ 61 h 62"/>
              <a:gd name="T14" fmla="*/ 21 w 57"/>
              <a:gd name="T15" fmla="*/ 45 h 62"/>
              <a:gd name="T16" fmla="*/ 36 w 57"/>
              <a:gd name="T17" fmla="*/ 45 h 62"/>
              <a:gd name="T18" fmla="*/ 36 w 57"/>
              <a:gd name="T19" fmla="*/ 61 h 62"/>
              <a:gd name="T20" fmla="*/ 37 w 57"/>
              <a:gd name="T21" fmla="*/ 62 h 62"/>
              <a:gd name="T22" fmla="*/ 38 w 57"/>
              <a:gd name="T23" fmla="*/ 62 h 62"/>
              <a:gd name="T24" fmla="*/ 53 w 57"/>
              <a:gd name="T25" fmla="*/ 62 h 62"/>
              <a:gd name="T26" fmla="*/ 56 w 57"/>
              <a:gd name="T27" fmla="*/ 62 h 62"/>
              <a:gd name="T28" fmla="*/ 57 w 57"/>
              <a:gd name="T29" fmla="*/ 59 h 62"/>
              <a:gd name="T30" fmla="*/ 57 w 57"/>
              <a:gd name="T31" fmla="*/ 26 h 62"/>
              <a:gd name="T32" fmla="*/ 29 w 57"/>
              <a:gd name="T33" fmla="*/ 0 h 62"/>
              <a:gd name="T34" fmla="*/ 0 w 57"/>
              <a:gd name="T35" fmla="*/ 26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7" h="62">
                <a:moveTo>
                  <a:pt x="0" y="26"/>
                </a:moveTo>
                <a:cubicBezTo>
                  <a:pt x="0" y="59"/>
                  <a:pt x="0" y="59"/>
                  <a:pt x="0" y="59"/>
                </a:cubicBezTo>
                <a:cubicBezTo>
                  <a:pt x="0" y="61"/>
                  <a:pt x="1" y="62"/>
                  <a:pt x="2" y="62"/>
                </a:cubicBezTo>
                <a:cubicBezTo>
                  <a:pt x="3" y="62"/>
                  <a:pt x="3" y="62"/>
                  <a:pt x="4" y="62"/>
                </a:cubicBezTo>
                <a:cubicBezTo>
                  <a:pt x="19" y="62"/>
                  <a:pt x="19" y="62"/>
                  <a:pt x="19" y="62"/>
                </a:cubicBezTo>
                <a:cubicBezTo>
                  <a:pt x="20" y="62"/>
                  <a:pt x="20" y="62"/>
                  <a:pt x="21" y="62"/>
                </a:cubicBezTo>
                <a:cubicBezTo>
                  <a:pt x="21" y="62"/>
                  <a:pt x="21" y="61"/>
                  <a:pt x="21" y="61"/>
                </a:cubicBezTo>
                <a:cubicBezTo>
                  <a:pt x="21" y="45"/>
                  <a:pt x="21" y="45"/>
                  <a:pt x="21" y="45"/>
                </a:cubicBezTo>
                <a:cubicBezTo>
                  <a:pt x="36" y="45"/>
                  <a:pt x="36" y="45"/>
                  <a:pt x="36" y="45"/>
                </a:cubicBezTo>
                <a:cubicBezTo>
                  <a:pt x="36" y="61"/>
                  <a:pt x="36" y="61"/>
                  <a:pt x="36" y="61"/>
                </a:cubicBezTo>
                <a:cubicBezTo>
                  <a:pt x="36" y="61"/>
                  <a:pt x="37" y="62"/>
                  <a:pt x="37" y="62"/>
                </a:cubicBezTo>
                <a:cubicBezTo>
                  <a:pt x="37" y="62"/>
                  <a:pt x="38" y="62"/>
                  <a:pt x="38" y="62"/>
                </a:cubicBezTo>
                <a:cubicBezTo>
                  <a:pt x="53" y="62"/>
                  <a:pt x="53" y="62"/>
                  <a:pt x="53" y="62"/>
                </a:cubicBezTo>
                <a:cubicBezTo>
                  <a:pt x="54" y="62"/>
                  <a:pt x="55" y="62"/>
                  <a:pt x="56" y="62"/>
                </a:cubicBezTo>
                <a:cubicBezTo>
                  <a:pt x="56" y="62"/>
                  <a:pt x="57" y="61"/>
                  <a:pt x="57" y="59"/>
                </a:cubicBezTo>
                <a:cubicBezTo>
                  <a:pt x="57" y="26"/>
                  <a:pt x="57" y="26"/>
                  <a:pt x="57" y="26"/>
                </a:cubicBezTo>
                <a:cubicBezTo>
                  <a:pt x="29" y="0"/>
                  <a:pt x="29" y="0"/>
                  <a:pt x="29" y="0"/>
                </a:cubicBezTo>
                <a:lnTo>
                  <a:pt x="0" y="2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" name="Freeform 254"/>
          <p:cNvSpPr>
            <a:spLocks/>
          </p:cNvSpPr>
          <p:nvPr/>
        </p:nvSpPr>
        <p:spPr bwMode="auto">
          <a:xfrm>
            <a:off x="4833122" y="5990750"/>
            <a:ext cx="278569" cy="150655"/>
          </a:xfrm>
          <a:custGeom>
            <a:avLst/>
            <a:gdLst>
              <a:gd name="T0" fmla="*/ 81 w 83"/>
              <a:gd name="T1" fmla="*/ 35 h 45"/>
              <a:gd name="T2" fmla="*/ 68 w 83"/>
              <a:gd name="T3" fmla="*/ 23 h 45"/>
              <a:gd name="T4" fmla="*/ 68 w 83"/>
              <a:gd name="T5" fmla="*/ 4 h 45"/>
              <a:gd name="T6" fmla="*/ 66 w 83"/>
              <a:gd name="T7" fmla="*/ 2 h 45"/>
              <a:gd name="T8" fmla="*/ 61 w 83"/>
              <a:gd name="T9" fmla="*/ 2 h 45"/>
              <a:gd name="T10" fmla="*/ 59 w 83"/>
              <a:gd name="T11" fmla="*/ 4 h 45"/>
              <a:gd name="T12" fmla="*/ 59 w 83"/>
              <a:gd name="T13" fmla="*/ 15 h 45"/>
              <a:gd name="T14" fmla="*/ 45 w 83"/>
              <a:gd name="T15" fmla="*/ 2 h 45"/>
              <a:gd name="T16" fmla="*/ 38 w 83"/>
              <a:gd name="T17" fmla="*/ 2 h 45"/>
              <a:gd name="T18" fmla="*/ 2 w 83"/>
              <a:gd name="T19" fmla="*/ 35 h 45"/>
              <a:gd name="T20" fmla="*/ 2 w 83"/>
              <a:gd name="T21" fmla="*/ 43 h 45"/>
              <a:gd name="T22" fmla="*/ 6 w 83"/>
              <a:gd name="T23" fmla="*/ 44 h 45"/>
              <a:gd name="T24" fmla="*/ 10 w 83"/>
              <a:gd name="T25" fmla="*/ 43 h 45"/>
              <a:gd name="T26" fmla="*/ 42 w 83"/>
              <a:gd name="T27" fmla="*/ 13 h 45"/>
              <a:gd name="T28" fmla="*/ 74 w 83"/>
              <a:gd name="T29" fmla="*/ 43 h 45"/>
              <a:gd name="T30" fmla="*/ 81 w 83"/>
              <a:gd name="T31" fmla="*/ 43 h 45"/>
              <a:gd name="T32" fmla="*/ 81 w 83"/>
              <a:gd name="T33" fmla="*/ 35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83" h="45">
                <a:moveTo>
                  <a:pt x="81" y="35"/>
                </a:moveTo>
                <a:cubicBezTo>
                  <a:pt x="68" y="23"/>
                  <a:pt x="68" y="23"/>
                  <a:pt x="68" y="23"/>
                </a:cubicBezTo>
                <a:cubicBezTo>
                  <a:pt x="68" y="4"/>
                  <a:pt x="68" y="4"/>
                  <a:pt x="68" y="4"/>
                </a:cubicBezTo>
                <a:cubicBezTo>
                  <a:pt x="68" y="3"/>
                  <a:pt x="67" y="2"/>
                  <a:pt x="66" y="2"/>
                </a:cubicBezTo>
                <a:cubicBezTo>
                  <a:pt x="61" y="2"/>
                  <a:pt x="61" y="2"/>
                  <a:pt x="61" y="2"/>
                </a:cubicBezTo>
                <a:cubicBezTo>
                  <a:pt x="60" y="2"/>
                  <a:pt x="59" y="3"/>
                  <a:pt x="59" y="4"/>
                </a:cubicBezTo>
                <a:cubicBezTo>
                  <a:pt x="59" y="15"/>
                  <a:pt x="59" y="15"/>
                  <a:pt x="59" y="15"/>
                </a:cubicBezTo>
                <a:cubicBezTo>
                  <a:pt x="45" y="2"/>
                  <a:pt x="45" y="2"/>
                  <a:pt x="45" y="2"/>
                </a:cubicBezTo>
                <a:cubicBezTo>
                  <a:pt x="43" y="0"/>
                  <a:pt x="40" y="0"/>
                  <a:pt x="38" y="2"/>
                </a:cubicBezTo>
                <a:cubicBezTo>
                  <a:pt x="2" y="35"/>
                  <a:pt x="2" y="35"/>
                  <a:pt x="2" y="35"/>
                </a:cubicBezTo>
                <a:cubicBezTo>
                  <a:pt x="0" y="37"/>
                  <a:pt x="0" y="40"/>
                  <a:pt x="2" y="43"/>
                </a:cubicBezTo>
                <a:cubicBezTo>
                  <a:pt x="3" y="44"/>
                  <a:pt x="5" y="44"/>
                  <a:pt x="6" y="44"/>
                </a:cubicBezTo>
                <a:cubicBezTo>
                  <a:pt x="7" y="44"/>
                  <a:pt x="9" y="44"/>
                  <a:pt x="10" y="43"/>
                </a:cubicBezTo>
                <a:cubicBezTo>
                  <a:pt x="42" y="13"/>
                  <a:pt x="42" y="13"/>
                  <a:pt x="42" y="13"/>
                </a:cubicBezTo>
                <a:cubicBezTo>
                  <a:pt x="74" y="43"/>
                  <a:pt x="74" y="43"/>
                  <a:pt x="74" y="43"/>
                </a:cubicBezTo>
                <a:cubicBezTo>
                  <a:pt x="76" y="45"/>
                  <a:pt x="80" y="45"/>
                  <a:pt x="81" y="43"/>
                </a:cubicBezTo>
                <a:cubicBezTo>
                  <a:pt x="83" y="40"/>
                  <a:pt x="83" y="37"/>
                  <a:pt x="81" y="3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" name="Freeform 255"/>
          <p:cNvSpPr>
            <a:spLocks noEditPoints="1"/>
          </p:cNvSpPr>
          <p:nvPr/>
        </p:nvSpPr>
        <p:spPr bwMode="auto">
          <a:xfrm>
            <a:off x="2350160" y="4298015"/>
            <a:ext cx="275727" cy="225983"/>
          </a:xfrm>
          <a:custGeom>
            <a:avLst/>
            <a:gdLst>
              <a:gd name="T0" fmla="*/ 63 w 82"/>
              <a:gd name="T1" fmla="*/ 1 h 67"/>
              <a:gd name="T2" fmla="*/ 58 w 82"/>
              <a:gd name="T3" fmla="*/ 0 h 67"/>
              <a:gd name="T4" fmla="*/ 35 w 82"/>
              <a:gd name="T5" fmla="*/ 18 h 67"/>
              <a:gd name="T6" fmla="*/ 34 w 82"/>
              <a:gd name="T7" fmla="*/ 24 h 67"/>
              <a:gd name="T8" fmla="*/ 35 w 82"/>
              <a:gd name="T9" fmla="*/ 30 h 67"/>
              <a:gd name="T10" fmla="*/ 4 w 82"/>
              <a:gd name="T11" fmla="*/ 52 h 67"/>
              <a:gd name="T12" fmla="*/ 0 w 82"/>
              <a:gd name="T13" fmla="*/ 58 h 67"/>
              <a:gd name="T14" fmla="*/ 2 w 82"/>
              <a:gd name="T15" fmla="*/ 63 h 67"/>
              <a:gd name="T16" fmla="*/ 3 w 82"/>
              <a:gd name="T17" fmla="*/ 64 h 67"/>
              <a:gd name="T18" fmla="*/ 9 w 82"/>
              <a:gd name="T19" fmla="*/ 67 h 67"/>
              <a:gd name="T20" fmla="*/ 9 w 82"/>
              <a:gd name="T21" fmla="*/ 67 h 67"/>
              <a:gd name="T22" fmla="*/ 14 w 82"/>
              <a:gd name="T23" fmla="*/ 66 h 67"/>
              <a:gd name="T24" fmla="*/ 14 w 82"/>
              <a:gd name="T25" fmla="*/ 66 h 67"/>
              <a:gd name="T26" fmla="*/ 45 w 82"/>
              <a:gd name="T27" fmla="*/ 44 h 67"/>
              <a:gd name="T28" fmla="*/ 53 w 82"/>
              <a:gd name="T29" fmla="*/ 47 h 67"/>
              <a:gd name="T30" fmla="*/ 58 w 82"/>
              <a:gd name="T31" fmla="*/ 48 h 67"/>
              <a:gd name="T32" fmla="*/ 58 w 82"/>
              <a:gd name="T33" fmla="*/ 48 h 67"/>
              <a:gd name="T34" fmla="*/ 81 w 82"/>
              <a:gd name="T35" fmla="*/ 29 h 67"/>
              <a:gd name="T36" fmla="*/ 81 w 82"/>
              <a:gd name="T37" fmla="*/ 29 h 67"/>
              <a:gd name="T38" fmla="*/ 82 w 82"/>
              <a:gd name="T39" fmla="*/ 24 h 67"/>
              <a:gd name="T40" fmla="*/ 63 w 82"/>
              <a:gd name="T41" fmla="*/ 1 h 67"/>
              <a:gd name="T42" fmla="*/ 25 w 82"/>
              <a:gd name="T43" fmla="*/ 53 h 67"/>
              <a:gd name="T44" fmla="*/ 13 w 82"/>
              <a:gd name="T45" fmla="*/ 61 h 67"/>
              <a:gd name="T46" fmla="*/ 7 w 82"/>
              <a:gd name="T47" fmla="*/ 60 h 67"/>
              <a:gd name="T48" fmla="*/ 8 w 82"/>
              <a:gd name="T49" fmla="*/ 55 h 67"/>
              <a:gd name="T50" fmla="*/ 21 w 82"/>
              <a:gd name="T51" fmla="*/ 46 h 67"/>
              <a:gd name="T52" fmla="*/ 26 w 82"/>
              <a:gd name="T53" fmla="*/ 47 h 67"/>
              <a:gd name="T54" fmla="*/ 25 w 82"/>
              <a:gd name="T55" fmla="*/ 53 h 67"/>
              <a:gd name="T56" fmla="*/ 58 w 82"/>
              <a:gd name="T57" fmla="*/ 38 h 67"/>
              <a:gd name="T58" fmla="*/ 44 w 82"/>
              <a:gd name="T59" fmla="*/ 23 h 67"/>
              <a:gd name="T60" fmla="*/ 58 w 82"/>
              <a:gd name="T61" fmla="*/ 9 h 67"/>
              <a:gd name="T62" fmla="*/ 73 w 82"/>
              <a:gd name="T63" fmla="*/ 23 h 67"/>
              <a:gd name="T64" fmla="*/ 58 w 82"/>
              <a:gd name="T65" fmla="*/ 38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82" h="67">
                <a:moveTo>
                  <a:pt x="63" y="1"/>
                </a:moveTo>
                <a:cubicBezTo>
                  <a:pt x="62" y="0"/>
                  <a:pt x="60" y="0"/>
                  <a:pt x="58" y="0"/>
                </a:cubicBezTo>
                <a:cubicBezTo>
                  <a:pt x="47" y="0"/>
                  <a:pt x="37" y="7"/>
                  <a:pt x="35" y="18"/>
                </a:cubicBezTo>
                <a:cubicBezTo>
                  <a:pt x="34" y="20"/>
                  <a:pt x="34" y="22"/>
                  <a:pt x="34" y="24"/>
                </a:cubicBezTo>
                <a:cubicBezTo>
                  <a:pt x="34" y="26"/>
                  <a:pt x="34" y="28"/>
                  <a:pt x="35" y="30"/>
                </a:cubicBezTo>
                <a:cubicBezTo>
                  <a:pt x="4" y="52"/>
                  <a:pt x="4" y="52"/>
                  <a:pt x="4" y="52"/>
                </a:cubicBezTo>
                <a:cubicBezTo>
                  <a:pt x="2" y="53"/>
                  <a:pt x="0" y="56"/>
                  <a:pt x="0" y="58"/>
                </a:cubicBezTo>
                <a:cubicBezTo>
                  <a:pt x="0" y="60"/>
                  <a:pt x="1" y="62"/>
                  <a:pt x="2" y="63"/>
                </a:cubicBezTo>
                <a:cubicBezTo>
                  <a:pt x="3" y="64"/>
                  <a:pt x="3" y="64"/>
                  <a:pt x="3" y="64"/>
                </a:cubicBezTo>
                <a:cubicBezTo>
                  <a:pt x="4" y="66"/>
                  <a:pt x="7" y="67"/>
                  <a:pt x="9" y="67"/>
                </a:cubicBezTo>
                <a:cubicBezTo>
                  <a:pt x="9" y="67"/>
                  <a:pt x="9" y="67"/>
                  <a:pt x="9" y="67"/>
                </a:cubicBezTo>
                <a:cubicBezTo>
                  <a:pt x="11" y="67"/>
                  <a:pt x="12" y="67"/>
                  <a:pt x="14" y="66"/>
                </a:cubicBezTo>
                <a:cubicBezTo>
                  <a:pt x="14" y="66"/>
                  <a:pt x="14" y="66"/>
                  <a:pt x="14" y="66"/>
                </a:cubicBezTo>
                <a:cubicBezTo>
                  <a:pt x="45" y="44"/>
                  <a:pt x="45" y="44"/>
                  <a:pt x="45" y="44"/>
                </a:cubicBezTo>
                <a:cubicBezTo>
                  <a:pt x="47" y="45"/>
                  <a:pt x="50" y="46"/>
                  <a:pt x="53" y="47"/>
                </a:cubicBezTo>
                <a:cubicBezTo>
                  <a:pt x="54" y="47"/>
                  <a:pt x="56" y="48"/>
                  <a:pt x="58" y="48"/>
                </a:cubicBezTo>
                <a:cubicBezTo>
                  <a:pt x="58" y="48"/>
                  <a:pt x="58" y="48"/>
                  <a:pt x="58" y="48"/>
                </a:cubicBezTo>
                <a:cubicBezTo>
                  <a:pt x="69" y="48"/>
                  <a:pt x="79" y="40"/>
                  <a:pt x="81" y="29"/>
                </a:cubicBezTo>
                <a:cubicBezTo>
                  <a:pt x="81" y="29"/>
                  <a:pt x="81" y="29"/>
                  <a:pt x="81" y="29"/>
                </a:cubicBezTo>
                <a:cubicBezTo>
                  <a:pt x="82" y="27"/>
                  <a:pt x="82" y="26"/>
                  <a:pt x="82" y="24"/>
                </a:cubicBezTo>
                <a:cubicBezTo>
                  <a:pt x="82" y="13"/>
                  <a:pt x="74" y="3"/>
                  <a:pt x="63" y="1"/>
                </a:cubicBezTo>
                <a:close/>
                <a:moveTo>
                  <a:pt x="25" y="53"/>
                </a:moveTo>
                <a:cubicBezTo>
                  <a:pt x="13" y="61"/>
                  <a:pt x="13" y="61"/>
                  <a:pt x="13" y="61"/>
                </a:cubicBezTo>
                <a:cubicBezTo>
                  <a:pt x="11" y="62"/>
                  <a:pt x="9" y="62"/>
                  <a:pt x="7" y="60"/>
                </a:cubicBezTo>
                <a:cubicBezTo>
                  <a:pt x="6" y="58"/>
                  <a:pt x="7" y="56"/>
                  <a:pt x="8" y="55"/>
                </a:cubicBezTo>
                <a:cubicBezTo>
                  <a:pt x="21" y="46"/>
                  <a:pt x="21" y="46"/>
                  <a:pt x="21" y="46"/>
                </a:cubicBezTo>
                <a:cubicBezTo>
                  <a:pt x="23" y="45"/>
                  <a:pt x="25" y="46"/>
                  <a:pt x="26" y="47"/>
                </a:cubicBezTo>
                <a:cubicBezTo>
                  <a:pt x="27" y="49"/>
                  <a:pt x="27" y="52"/>
                  <a:pt x="25" y="53"/>
                </a:cubicBezTo>
                <a:close/>
                <a:moveTo>
                  <a:pt x="58" y="38"/>
                </a:moveTo>
                <a:cubicBezTo>
                  <a:pt x="50" y="38"/>
                  <a:pt x="44" y="31"/>
                  <a:pt x="44" y="23"/>
                </a:cubicBezTo>
                <a:cubicBezTo>
                  <a:pt x="44" y="15"/>
                  <a:pt x="50" y="9"/>
                  <a:pt x="58" y="9"/>
                </a:cubicBezTo>
                <a:cubicBezTo>
                  <a:pt x="66" y="9"/>
                  <a:pt x="73" y="15"/>
                  <a:pt x="73" y="23"/>
                </a:cubicBezTo>
                <a:cubicBezTo>
                  <a:pt x="73" y="31"/>
                  <a:pt x="66" y="38"/>
                  <a:pt x="58" y="3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" name="Freeform 256"/>
          <p:cNvSpPr>
            <a:spLocks/>
          </p:cNvSpPr>
          <p:nvPr/>
        </p:nvSpPr>
        <p:spPr bwMode="auto">
          <a:xfrm>
            <a:off x="2527820" y="4386134"/>
            <a:ext cx="54008" cy="27005"/>
          </a:xfrm>
          <a:custGeom>
            <a:avLst/>
            <a:gdLst>
              <a:gd name="T0" fmla="*/ 6 w 16"/>
              <a:gd name="T1" fmla="*/ 8 h 8"/>
              <a:gd name="T2" fmla="*/ 1 w 16"/>
              <a:gd name="T3" fmla="*/ 7 h 8"/>
              <a:gd name="T4" fmla="*/ 1 w 16"/>
              <a:gd name="T5" fmla="*/ 7 h 8"/>
              <a:gd name="T6" fmla="*/ 0 w 16"/>
              <a:gd name="T7" fmla="*/ 5 h 8"/>
              <a:gd name="T8" fmla="*/ 2 w 16"/>
              <a:gd name="T9" fmla="*/ 5 h 8"/>
              <a:gd name="T10" fmla="*/ 6 w 16"/>
              <a:gd name="T11" fmla="*/ 5 h 8"/>
              <a:gd name="T12" fmla="*/ 13 w 16"/>
              <a:gd name="T13" fmla="*/ 1 h 8"/>
              <a:gd name="T14" fmla="*/ 15 w 16"/>
              <a:gd name="T15" fmla="*/ 0 h 8"/>
              <a:gd name="T16" fmla="*/ 16 w 16"/>
              <a:gd name="T17" fmla="*/ 2 h 8"/>
              <a:gd name="T18" fmla="*/ 6 w 16"/>
              <a:gd name="T19" fmla="*/ 8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6" h="8">
                <a:moveTo>
                  <a:pt x="6" y="8"/>
                </a:moveTo>
                <a:cubicBezTo>
                  <a:pt x="4" y="8"/>
                  <a:pt x="3" y="8"/>
                  <a:pt x="1" y="7"/>
                </a:cubicBezTo>
                <a:cubicBezTo>
                  <a:pt x="1" y="7"/>
                  <a:pt x="1" y="7"/>
                  <a:pt x="1" y="7"/>
                </a:cubicBezTo>
                <a:cubicBezTo>
                  <a:pt x="0" y="7"/>
                  <a:pt x="0" y="6"/>
                  <a:pt x="0" y="5"/>
                </a:cubicBezTo>
                <a:cubicBezTo>
                  <a:pt x="1" y="5"/>
                  <a:pt x="1" y="4"/>
                  <a:pt x="2" y="5"/>
                </a:cubicBezTo>
                <a:cubicBezTo>
                  <a:pt x="3" y="5"/>
                  <a:pt x="5" y="5"/>
                  <a:pt x="6" y="5"/>
                </a:cubicBezTo>
                <a:cubicBezTo>
                  <a:pt x="9" y="5"/>
                  <a:pt x="12" y="4"/>
                  <a:pt x="13" y="1"/>
                </a:cubicBezTo>
                <a:cubicBezTo>
                  <a:pt x="13" y="0"/>
                  <a:pt x="14" y="0"/>
                  <a:pt x="15" y="0"/>
                </a:cubicBezTo>
                <a:cubicBezTo>
                  <a:pt x="16" y="0"/>
                  <a:pt x="16" y="1"/>
                  <a:pt x="16" y="2"/>
                </a:cubicBezTo>
                <a:cubicBezTo>
                  <a:pt x="14" y="6"/>
                  <a:pt x="10" y="8"/>
                  <a:pt x="6" y="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" name="Freeform 257"/>
          <p:cNvSpPr>
            <a:spLocks/>
          </p:cNvSpPr>
          <p:nvPr/>
        </p:nvSpPr>
        <p:spPr bwMode="auto">
          <a:xfrm>
            <a:off x="2908721" y="4342075"/>
            <a:ext cx="66800" cy="66800"/>
          </a:xfrm>
          <a:custGeom>
            <a:avLst/>
            <a:gdLst>
              <a:gd name="T0" fmla="*/ 47 w 47"/>
              <a:gd name="T1" fmla="*/ 19 h 47"/>
              <a:gd name="T2" fmla="*/ 45 w 47"/>
              <a:gd name="T3" fmla="*/ 19 h 47"/>
              <a:gd name="T4" fmla="*/ 30 w 47"/>
              <a:gd name="T5" fmla="*/ 19 h 47"/>
              <a:gd name="T6" fmla="*/ 30 w 47"/>
              <a:gd name="T7" fmla="*/ 0 h 47"/>
              <a:gd name="T8" fmla="*/ 19 w 47"/>
              <a:gd name="T9" fmla="*/ 0 h 47"/>
              <a:gd name="T10" fmla="*/ 19 w 47"/>
              <a:gd name="T11" fmla="*/ 5 h 47"/>
              <a:gd name="T12" fmla="*/ 19 w 47"/>
              <a:gd name="T13" fmla="*/ 19 h 47"/>
              <a:gd name="T14" fmla="*/ 0 w 47"/>
              <a:gd name="T15" fmla="*/ 19 h 47"/>
              <a:gd name="T16" fmla="*/ 0 w 47"/>
              <a:gd name="T17" fmla="*/ 31 h 47"/>
              <a:gd name="T18" fmla="*/ 19 w 47"/>
              <a:gd name="T19" fmla="*/ 31 h 47"/>
              <a:gd name="T20" fmla="*/ 19 w 47"/>
              <a:gd name="T21" fmla="*/ 47 h 47"/>
              <a:gd name="T22" fmla="*/ 30 w 47"/>
              <a:gd name="T23" fmla="*/ 47 h 47"/>
              <a:gd name="T24" fmla="*/ 30 w 47"/>
              <a:gd name="T25" fmla="*/ 31 h 47"/>
              <a:gd name="T26" fmla="*/ 47 w 47"/>
              <a:gd name="T27" fmla="*/ 31 h 47"/>
              <a:gd name="T28" fmla="*/ 47 w 47"/>
              <a:gd name="T29" fmla="*/ 19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47" h="47">
                <a:moveTo>
                  <a:pt x="47" y="19"/>
                </a:moveTo>
                <a:lnTo>
                  <a:pt x="45" y="19"/>
                </a:lnTo>
                <a:lnTo>
                  <a:pt x="30" y="19"/>
                </a:lnTo>
                <a:lnTo>
                  <a:pt x="30" y="0"/>
                </a:lnTo>
                <a:lnTo>
                  <a:pt x="19" y="0"/>
                </a:lnTo>
                <a:lnTo>
                  <a:pt x="19" y="5"/>
                </a:lnTo>
                <a:lnTo>
                  <a:pt x="19" y="19"/>
                </a:lnTo>
                <a:lnTo>
                  <a:pt x="0" y="19"/>
                </a:lnTo>
                <a:lnTo>
                  <a:pt x="0" y="31"/>
                </a:lnTo>
                <a:lnTo>
                  <a:pt x="19" y="31"/>
                </a:lnTo>
                <a:lnTo>
                  <a:pt x="19" y="47"/>
                </a:lnTo>
                <a:lnTo>
                  <a:pt x="30" y="47"/>
                </a:lnTo>
                <a:lnTo>
                  <a:pt x="30" y="31"/>
                </a:lnTo>
                <a:lnTo>
                  <a:pt x="47" y="31"/>
                </a:lnTo>
                <a:lnTo>
                  <a:pt x="47" y="1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" name="Freeform 258"/>
          <p:cNvSpPr>
            <a:spLocks noEditPoints="1"/>
          </p:cNvSpPr>
          <p:nvPr/>
        </p:nvSpPr>
        <p:spPr bwMode="auto">
          <a:xfrm>
            <a:off x="2749538" y="4300858"/>
            <a:ext cx="270042" cy="223140"/>
          </a:xfrm>
          <a:custGeom>
            <a:avLst/>
            <a:gdLst>
              <a:gd name="T0" fmla="*/ 62 w 80"/>
              <a:gd name="T1" fmla="*/ 0 h 66"/>
              <a:gd name="T2" fmla="*/ 57 w 80"/>
              <a:gd name="T3" fmla="*/ 0 h 66"/>
              <a:gd name="T4" fmla="*/ 34 w 80"/>
              <a:gd name="T5" fmla="*/ 18 h 66"/>
              <a:gd name="T6" fmla="*/ 33 w 80"/>
              <a:gd name="T7" fmla="*/ 23 h 66"/>
              <a:gd name="T8" fmla="*/ 34 w 80"/>
              <a:gd name="T9" fmla="*/ 29 h 66"/>
              <a:gd name="T10" fmla="*/ 3 w 80"/>
              <a:gd name="T11" fmla="*/ 51 h 66"/>
              <a:gd name="T12" fmla="*/ 0 w 80"/>
              <a:gd name="T13" fmla="*/ 57 h 66"/>
              <a:gd name="T14" fmla="*/ 1 w 80"/>
              <a:gd name="T15" fmla="*/ 61 h 66"/>
              <a:gd name="T16" fmla="*/ 2 w 80"/>
              <a:gd name="T17" fmla="*/ 63 h 66"/>
              <a:gd name="T18" fmla="*/ 9 w 80"/>
              <a:gd name="T19" fmla="*/ 66 h 66"/>
              <a:gd name="T20" fmla="*/ 9 w 80"/>
              <a:gd name="T21" fmla="*/ 66 h 66"/>
              <a:gd name="T22" fmla="*/ 13 w 80"/>
              <a:gd name="T23" fmla="*/ 64 h 66"/>
              <a:gd name="T24" fmla="*/ 44 w 80"/>
              <a:gd name="T25" fmla="*/ 43 h 66"/>
              <a:gd name="T26" fmla="*/ 51 w 80"/>
              <a:gd name="T27" fmla="*/ 46 h 66"/>
              <a:gd name="T28" fmla="*/ 57 w 80"/>
              <a:gd name="T29" fmla="*/ 46 h 66"/>
              <a:gd name="T30" fmla="*/ 57 w 80"/>
              <a:gd name="T31" fmla="*/ 46 h 66"/>
              <a:gd name="T32" fmla="*/ 79 w 80"/>
              <a:gd name="T33" fmla="*/ 28 h 66"/>
              <a:gd name="T34" fmla="*/ 79 w 80"/>
              <a:gd name="T35" fmla="*/ 28 h 66"/>
              <a:gd name="T36" fmla="*/ 80 w 80"/>
              <a:gd name="T37" fmla="*/ 23 h 66"/>
              <a:gd name="T38" fmla="*/ 62 w 80"/>
              <a:gd name="T39" fmla="*/ 0 h 66"/>
              <a:gd name="T40" fmla="*/ 24 w 80"/>
              <a:gd name="T41" fmla="*/ 52 h 66"/>
              <a:gd name="T42" fmla="*/ 12 w 80"/>
              <a:gd name="T43" fmla="*/ 60 h 66"/>
              <a:gd name="T44" fmla="*/ 7 w 80"/>
              <a:gd name="T45" fmla="*/ 59 h 66"/>
              <a:gd name="T46" fmla="*/ 8 w 80"/>
              <a:gd name="T47" fmla="*/ 53 h 66"/>
              <a:gd name="T48" fmla="*/ 20 w 80"/>
              <a:gd name="T49" fmla="*/ 45 h 66"/>
              <a:gd name="T50" fmla="*/ 25 w 80"/>
              <a:gd name="T51" fmla="*/ 46 h 66"/>
              <a:gd name="T52" fmla="*/ 24 w 80"/>
              <a:gd name="T53" fmla="*/ 52 h 66"/>
              <a:gd name="T54" fmla="*/ 57 w 80"/>
              <a:gd name="T55" fmla="*/ 37 h 66"/>
              <a:gd name="T56" fmla="*/ 43 w 80"/>
              <a:gd name="T57" fmla="*/ 22 h 66"/>
              <a:gd name="T58" fmla="*/ 57 w 80"/>
              <a:gd name="T59" fmla="*/ 8 h 66"/>
              <a:gd name="T60" fmla="*/ 71 w 80"/>
              <a:gd name="T61" fmla="*/ 22 h 66"/>
              <a:gd name="T62" fmla="*/ 57 w 80"/>
              <a:gd name="T63" fmla="*/ 37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80" h="66">
                <a:moveTo>
                  <a:pt x="62" y="0"/>
                </a:moveTo>
                <a:cubicBezTo>
                  <a:pt x="60" y="0"/>
                  <a:pt x="58" y="0"/>
                  <a:pt x="57" y="0"/>
                </a:cubicBezTo>
                <a:cubicBezTo>
                  <a:pt x="46" y="0"/>
                  <a:pt x="36" y="7"/>
                  <a:pt x="34" y="18"/>
                </a:cubicBezTo>
                <a:cubicBezTo>
                  <a:pt x="33" y="19"/>
                  <a:pt x="33" y="21"/>
                  <a:pt x="33" y="23"/>
                </a:cubicBezTo>
                <a:cubicBezTo>
                  <a:pt x="33" y="25"/>
                  <a:pt x="34" y="27"/>
                  <a:pt x="34" y="29"/>
                </a:cubicBezTo>
                <a:cubicBezTo>
                  <a:pt x="3" y="51"/>
                  <a:pt x="3" y="51"/>
                  <a:pt x="3" y="51"/>
                </a:cubicBezTo>
                <a:cubicBezTo>
                  <a:pt x="1" y="52"/>
                  <a:pt x="0" y="55"/>
                  <a:pt x="0" y="57"/>
                </a:cubicBezTo>
                <a:cubicBezTo>
                  <a:pt x="0" y="59"/>
                  <a:pt x="0" y="60"/>
                  <a:pt x="1" y="61"/>
                </a:cubicBezTo>
                <a:cubicBezTo>
                  <a:pt x="2" y="63"/>
                  <a:pt x="2" y="63"/>
                  <a:pt x="2" y="63"/>
                </a:cubicBezTo>
                <a:cubicBezTo>
                  <a:pt x="4" y="65"/>
                  <a:pt x="6" y="66"/>
                  <a:pt x="9" y="66"/>
                </a:cubicBezTo>
                <a:cubicBezTo>
                  <a:pt x="9" y="66"/>
                  <a:pt x="9" y="66"/>
                  <a:pt x="9" y="66"/>
                </a:cubicBezTo>
                <a:cubicBezTo>
                  <a:pt x="10" y="66"/>
                  <a:pt x="12" y="65"/>
                  <a:pt x="13" y="64"/>
                </a:cubicBezTo>
                <a:cubicBezTo>
                  <a:pt x="44" y="43"/>
                  <a:pt x="44" y="43"/>
                  <a:pt x="44" y="43"/>
                </a:cubicBezTo>
                <a:cubicBezTo>
                  <a:pt x="46" y="44"/>
                  <a:pt x="49" y="45"/>
                  <a:pt x="51" y="46"/>
                </a:cubicBezTo>
                <a:cubicBezTo>
                  <a:pt x="53" y="46"/>
                  <a:pt x="55" y="46"/>
                  <a:pt x="57" y="46"/>
                </a:cubicBezTo>
                <a:cubicBezTo>
                  <a:pt x="57" y="46"/>
                  <a:pt x="57" y="46"/>
                  <a:pt x="57" y="46"/>
                </a:cubicBezTo>
                <a:cubicBezTo>
                  <a:pt x="67" y="46"/>
                  <a:pt x="77" y="39"/>
                  <a:pt x="79" y="28"/>
                </a:cubicBezTo>
                <a:cubicBezTo>
                  <a:pt x="79" y="28"/>
                  <a:pt x="79" y="28"/>
                  <a:pt x="79" y="28"/>
                </a:cubicBezTo>
                <a:cubicBezTo>
                  <a:pt x="80" y="27"/>
                  <a:pt x="80" y="25"/>
                  <a:pt x="80" y="23"/>
                </a:cubicBezTo>
                <a:cubicBezTo>
                  <a:pt x="80" y="12"/>
                  <a:pt x="73" y="3"/>
                  <a:pt x="62" y="0"/>
                </a:cubicBezTo>
                <a:close/>
                <a:moveTo>
                  <a:pt x="24" y="52"/>
                </a:moveTo>
                <a:cubicBezTo>
                  <a:pt x="12" y="60"/>
                  <a:pt x="12" y="60"/>
                  <a:pt x="12" y="60"/>
                </a:cubicBezTo>
                <a:cubicBezTo>
                  <a:pt x="10" y="61"/>
                  <a:pt x="8" y="60"/>
                  <a:pt x="7" y="59"/>
                </a:cubicBezTo>
                <a:cubicBezTo>
                  <a:pt x="6" y="57"/>
                  <a:pt x="6" y="54"/>
                  <a:pt x="8" y="53"/>
                </a:cubicBezTo>
                <a:cubicBezTo>
                  <a:pt x="20" y="45"/>
                  <a:pt x="20" y="45"/>
                  <a:pt x="20" y="45"/>
                </a:cubicBezTo>
                <a:cubicBezTo>
                  <a:pt x="22" y="44"/>
                  <a:pt x="24" y="44"/>
                  <a:pt x="25" y="46"/>
                </a:cubicBezTo>
                <a:cubicBezTo>
                  <a:pt x="27" y="48"/>
                  <a:pt x="26" y="50"/>
                  <a:pt x="24" y="52"/>
                </a:cubicBezTo>
                <a:close/>
                <a:moveTo>
                  <a:pt x="57" y="37"/>
                </a:moveTo>
                <a:cubicBezTo>
                  <a:pt x="49" y="37"/>
                  <a:pt x="43" y="30"/>
                  <a:pt x="43" y="22"/>
                </a:cubicBezTo>
                <a:cubicBezTo>
                  <a:pt x="43" y="14"/>
                  <a:pt x="49" y="8"/>
                  <a:pt x="57" y="8"/>
                </a:cubicBezTo>
                <a:cubicBezTo>
                  <a:pt x="65" y="8"/>
                  <a:pt x="71" y="14"/>
                  <a:pt x="71" y="22"/>
                </a:cubicBezTo>
                <a:cubicBezTo>
                  <a:pt x="71" y="30"/>
                  <a:pt x="65" y="37"/>
                  <a:pt x="57" y="3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" name="Freeform 259"/>
          <p:cNvSpPr>
            <a:spLocks noEditPoints="1"/>
          </p:cNvSpPr>
          <p:nvPr/>
        </p:nvSpPr>
        <p:spPr bwMode="auto">
          <a:xfrm>
            <a:off x="4835965" y="4271011"/>
            <a:ext cx="258671" cy="279991"/>
          </a:xfrm>
          <a:custGeom>
            <a:avLst/>
            <a:gdLst>
              <a:gd name="T0" fmla="*/ 40 w 77"/>
              <a:gd name="T1" fmla="*/ 52 h 83"/>
              <a:gd name="T2" fmla="*/ 69 w 77"/>
              <a:gd name="T3" fmla="*/ 50 h 83"/>
              <a:gd name="T4" fmla="*/ 40 w 77"/>
              <a:gd name="T5" fmla="*/ 47 h 83"/>
              <a:gd name="T6" fmla="*/ 77 w 77"/>
              <a:gd name="T7" fmla="*/ 25 h 83"/>
              <a:gd name="T8" fmla="*/ 57 w 77"/>
              <a:gd name="T9" fmla="*/ 3 h 83"/>
              <a:gd name="T10" fmla="*/ 51 w 77"/>
              <a:gd name="T11" fmla="*/ 0 h 83"/>
              <a:gd name="T12" fmla="*/ 15 w 77"/>
              <a:gd name="T13" fmla="*/ 10 h 83"/>
              <a:gd name="T14" fmla="*/ 0 w 77"/>
              <a:gd name="T15" fmla="*/ 56 h 83"/>
              <a:gd name="T16" fmla="*/ 24 w 77"/>
              <a:gd name="T17" fmla="*/ 83 h 83"/>
              <a:gd name="T18" fmla="*/ 77 w 77"/>
              <a:gd name="T19" fmla="*/ 74 h 83"/>
              <a:gd name="T20" fmla="*/ 77 w 77"/>
              <a:gd name="T21" fmla="*/ 25 h 83"/>
              <a:gd name="T22" fmla="*/ 66 w 77"/>
              <a:gd name="T23" fmla="*/ 23 h 83"/>
              <a:gd name="T24" fmla="*/ 58 w 77"/>
              <a:gd name="T25" fmla="*/ 23 h 83"/>
              <a:gd name="T26" fmla="*/ 54 w 77"/>
              <a:gd name="T27" fmla="*/ 11 h 83"/>
              <a:gd name="T28" fmla="*/ 69 w 77"/>
              <a:gd name="T29" fmla="*/ 23 h 83"/>
              <a:gd name="T30" fmla="*/ 21 w 77"/>
              <a:gd name="T31" fmla="*/ 67 h 83"/>
              <a:gd name="T32" fmla="*/ 15 w 77"/>
              <a:gd name="T33" fmla="*/ 67 h 83"/>
              <a:gd name="T34" fmla="*/ 15 w 77"/>
              <a:gd name="T35" fmla="*/ 59 h 83"/>
              <a:gd name="T36" fmla="*/ 7 w 77"/>
              <a:gd name="T37" fmla="*/ 53 h 83"/>
              <a:gd name="T38" fmla="*/ 15 w 77"/>
              <a:gd name="T39" fmla="*/ 53 h 83"/>
              <a:gd name="T40" fmla="*/ 18 w 77"/>
              <a:gd name="T41" fmla="*/ 44 h 83"/>
              <a:gd name="T42" fmla="*/ 21 w 77"/>
              <a:gd name="T43" fmla="*/ 53 h 83"/>
              <a:gd name="T44" fmla="*/ 27 w 77"/>
              <a:gd name="T45" fmla="*/ 53 h 83"/>
              <a:gd name="T46" fmla="*/ 29 w 77"/>
              <a:gd name="T47" fmla="*/ 59 h 83"/>
              <a:gd name="T48" fmla="*/ 71 w 77"/>
              <a:gd name="T49" fmla="*/ 74 h 83"/>
              <a:gd name="T50" fmla="*/ 24 w 77"/>
              <a:gd name="T51" fmla="*/ 77 h 83"/>
              <a:gd name="T52" fmla="*/ 37 w 77"/>
              <a:gd name="T53" fmla="*/ 56 h 83"/>
              <a:gd name="T54" fmla="*/ 21 w 77"/>
              <a:gd name="T55" fmla="*/ 10 h 83"/>
              <a:gd name="T56" fmla="*/ 49 w 77"/>
              <a:gd name="T57" fmla="*/ 6 h 83"/>
              <a:gd name="T58" fmla="*/ 58 w 77"/>
              <a:gd name="T59" fmla="*/ 29 h 83"/>
              <a:gd name="T60" fmla="*/ 71 w 77"/>
              <a:gd name="T61" fmla="*/ 74 h 83"/>
              <a:gd name="T62" fmla="*/ 40 w 77"/>
              <a:gd name="T63" fmla="*/ 60 h 83"/>
              <a:gd name="T64" fmla="*/ 40 w 77"/>
              <a:gd name="T65" fmla="*/ 65 h 83"/>
              <a:gd name="T66" fmla="*/ 69 w 77"/>
              <a:gd name="T67" fmla="*/ 63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77" h="83">
                <a:moveTo>
                  <a:pt x="38" y="50"/>
                </a:moveTo>
                <a:cubicBezTo>
                  <a:pt x="38" y="51"/>
                  <a:pt x="39" y="52"/>
                  <a:pt x="40" y="52"/>
                </a:cubicBezTo>
                <a:cubicBezTo>
                  <a:pt x="66" y="52"/>
                  <a:pt x="66" y="52"/>
                  <a:pt x="66" y="52"/>
                </a:cubicBezTo>
                <a:cubicBezTo>
                  <a:pt x="67" y="52"/>
                  <a:pt x="69" y="51"/>
                  <a:pt x="69" y="50"/>
                </a:cubicBezTo>
                <a:cubicBezTo>
                  <a:pt x="69" y="48"/>
                  <a:pt x="67" y="47"/>
                  <a:pt x="66" y="47"/>
                </a:cubicBezTo>
                <a:cubicBezTo>
                  <a:pt x="40" y="47"/>
                  <a:pt x="40" y="47"/>
                  <a:pt x="40" y="47"/>
                </a:cubicBezTo>
                <a:cubicBezTo>
                  <a:pt x="39" y="47"/>
                  <a:pt x="38" y="48"/>
                  <a:pt x="38" y="50"/>
                </a:cubicBezTo>
                <a:close/>
                <a:moveTo>
                  <a:pt x="77" y="25"/>
                </a:moveTo>
                <a:cubicBezTo>
                  <a:pt x="76" y="24"/>
                  <a:pt x="76" y="22"/>
                  <a:pt x="74" y="21"/>
                </a:cubicBezTo>
                <a:cubicBezTo>
                  <a:pt x="57" y="3"/>
                  <a:pt x="57" y="3"/>
                  <a:pt x="57" y="3"/>
                </a:cubicBezTo>
                <a:cubicBezTo>
                  <a:pt x="55" y="2"/>
                  <a:pt x="54" y="1"/>
                  <a:pt x="52" y="1"/>
                </a:cubicBezTo>
                <a:cubicBezTo>
                  <a:pt x="51" y="0"/>
                  <a:pt x="51" y="0"/>
                  <a:pt x="51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19" y="0"/>
                  <a:pt x="15" y="5"/>
                  <a:pt x="15" y="10"/>
                </a:cubicBezTo>
                <a:cubicBezTo>
                  <a:pt x="15" y="38"/>
                  <a:pt x="15" y="38"/>
                  <a:pt x="15" y="38"/>
                </a:cubicBezTo>
                <a:cubicBezTo>
                  <a:pt x="7" y="40"/>
                  <a:pt x="0" y="47"/>
                  <a:pt x="0" y="56"/>
                </a:cubicBezTo>
                <a:cubicBezTo>
                  <a:pt x="0" y="65"/>
                  <a:pt x="7" y="73"/>
                  <a:pt x="15" y="74"/>
                </a:cubicBezTo>
                <a:cubicBezTo>
                  <a:pt x="15" y="79"/>
                  <a:pt x="19" y="83"/>
                  <a:pt x="24" y="83"/>
                </a:cubicBezTo>
                <a:cubicBezTo>
                  <a:pt x="68" y="83"/>
                  <a:pt x="68" y="83"/>
                  <a:pt x="68" y="83"/>
                </a:cubicBezTo>
                <a:cubicBezTo>
                  <a:pt x="73" y="83"/>
                  <a:pt x="77" y="79"/>
                  <a:pt x="77" y="74"/>
                </a:cubicBezTo>
                <a:cubicBezTo>
                  <a:pt x="77" y="26"/>
                  <a:pt x="77" y="26"/>
                  <a:pt x="77" y="26"/>
                </a:cubicBezTo>
                <a:lnTo>
                  <a:pt x="77" y="25"/>
                </a:lnTo>
                <a:close/>
                <a:moveTo>
                  <a:pt x="69" y="23"/>
                </a:moveTo>
                <a:cubicBezTo>
                  <a:pt x="66" y="23"/>
                  <a:pt x="66" y="23"/>
                  <a:pt x="66" y="23"/>
                </a:cubicBezTo>
                <a:cubicBezTo>
                  <a:pt x="58" y="23"/>
                  <a:pt x="58" y="23"/>
                  <a:pt x="58" y="23"/>
                </a:cubicBezTo>
                <a:cubicBezTo>
                  <a:pt x="58" y="23"/>
                  <a:pt x="58" y="23"/>
                  <a:pt x="58" y="23"/>
                </a:cubicBezTo>
                <a:cubicBezTo>
                  <a:pt x="56" y="23"/>
                  <a:pt x="54" y="21"/>
                  <a:pt x="54" y="19"/>
                </a:cubicBezTo>
                <a:cubicBezTo>
                  <a:pt x="54" y="11"/>
                  <a:pt x="54" y="11"/>
                  <a:pt x="54" y="11"/>
                </a:cubicBezTo>
                <a:cubicBezTo>
                  <a:pt x="54" y="8"/>
                  <a:pt x="54" y="8"/>
                  <a:pt x="54" y="8"/>
                </a:cubicBezTo>
                <a:lnTo>
                  <a:pt x="69" y="23"/>
                </a:lnTo>
                <a:close/>
                <a:moveTo>
                  <a:pt x="21" y="59"/>
                </a:moveTo>
                <a:cubicBezTo>
                  <a:pt x="21" y="67"/>
                  <a:pt x="21" y="67"/>
                  <a:pt x="21" y="67"/>
                </a:cubicBezTo>
                <a:cubicBezTo>
                  <a:pt x="18" y="67"/>
                  <a:pt x="18" y="67"/>
                  <a:pt x="18" y="67"/>
                </a:cubicBezTo>
                <a:cubicBezTo>
                  <a:pt x="15" y="67"/>
                  <a:pt x="15" y="67"/>
                  <a:pt x="15" y="67"/>
                </a:cubicBezTo>
                <a:cubicBezTo>
                  <a:pt x="15" y="67"/>
                  <a:pt x="15" y="67"/>
                  <a:pt x="15" y="67"/>
                </a:cubicBezTo>
                <a:cubicBezTo>
                  <a:pt x="15" y="59"/>
                  <a:pt x="15" y="59"/>
                  <a:pt x="15" y="59"/>
                </a:cubicBezTo>
                <a:cubicBezTo>
                  <a:pt x="7" y="59"/>
                  <a:pt x="7" y="59"/>
                  <a:pt x="7" y="59"/>
                </a:cubicBezTo>
                <a:cubicBezTo>
                  <a:pt x="7" y="53"/>
                  <a:pt x="7" y="53"/>
                  <a:pt x="7" y="53"/>
                </a:cubicBezTo>
                <a:cubicBezTo>
                  <a:pt x="15" y="53"/>
                  <a:pt x="15" y="53"/>
                  <a:pt x="15" y="53"/>
                </a:cubicBezTo>
                <a:cubicBezTo>
                  <a:pt x="15" y="53"/>
                  <a:pt x="15" y="53"/>
                  <a:pt x="15" y="53"/>
                </a:cubicBezTo>
                <a:cubicBezTo>
                  <a:pt x="15" y="44"/>
                  <a:pt x="15" y="44"/>
                  <a:pt x="15" y="44"/>
                </a:cubicBezTo>
                <a:cubicBezTo>
                  <a:pt x="18" y="44"/>
                  <a:pt x="18" y="44"/>
                  <a:pt x="18" y="44"/>
                </a:cubicBezTo>
                <a:cubicBezTo>
                  <a:pt x="21" y="44"/>
                  <a:pt x="21" y="44"/>
                  <a:pt x="21" y="44"/>
                </a:cubicBezTo>
                <a:cubicBezTo>
                  <a:pt x="21" y="53"/>
                  <a:pt x="21" y="53"/>
                  <a:pt x="21" y="53"/>
                </a:cubicBezTo>
                <a:cubicBezTo>
                  <a:pt x="21" y="53"/>
                  <a:pt x="21" y="53"/>
                  <a:pt x="21" y="53"/>
                </a:cubicBezTo>
                <a:cubicBezTo>
                  <a:pt x="27" y="53"/>
                  <a:pt x="27" y="53"/>
                  <a:pt x="27" y="53"/>
                </a:cubicBezTo>
                <a:cubicBezTo>
                  <a:pt x="29" y="53"/>
                  <a:pt x="29" y="53"/>
                  <a:pt x="29" y="53"/>
                </a:cubicBezTo>
                <a:cubicBezTo>
                  <a:pt x="29" y="59"/>
                  <a:pt x="29" y="59"/>
                  <a:pt x="29" y="59"/>
                </a:cubicBezTo>
                <a:cubicBezTo>
                  <a:pt x="21" y="59"/>
                  <a:pt x="21" y="59"/>
                  <a:pt x="21" y="59"/>
                </a:cubicBezTo>
                <a:close/>
                <a:moveTo>
                  <a:pt x="71" y="74"/>
                </a:moveTo>
                <a:cubicBezTo>
                  <a:pt x="71" y="76"/>
                  <a:pt x="70" y="77"/>
                  <a:pt x="68" y="77"/>
                </a:cubicBezTo>
                <a:cubicBezTo>
                  <a:pt x="24" y="77"/>
                  <a:pt x="24" y="77"/>
                  <a:pt x="24" y="77"/>
                </a:cubicBezTo>
                <a:cubicBezTo>
                  <a:pt x="22" y="77"/>
                  <a:pt x="21" y="76"/>
                  <a:pt x="21" y="74"/>
                </a:cubicBezTo>
                <a:cubicBezTo>
                  <a:pt x="30" y="73"/>
                  <a:pt x="37" y="65"/>
                  <a:pt x="37" y="56"/>
                </a:cubicBezTo>
                <a:cubicBezTo>
                  <a:pt x="37" y="47"/>
                  <a:pt x="30" y="39"/>
                  <a:pt x="21" y="38"/>
                </a:cubicBezTo>
                <a:cubicBezTo>
                  <a:pt x="21" y="10"/>
                  <a:pt x="21" y="10"/>
                  <a:pt x="21" y="10"/>
                </a:cubicBezTo>
                <a:cubicBezTo>
                  <a:pt x="21" y="8"/>
                  <a:pt x="22" y="6"/>
                  <a:pt x="24" y="6"/>
                </a:cubicBezTo>
                <a:cubicBezTo>
                  <a:pt x="49" y="6"/>
                  <a:pt x="49" y="6"/>
                  <a:pt x="49" y="6"/>
                </a:cubicBezTo>
                <a:cubicBezTo>
                  <a:pt x="49" y="19"/>
                  <a:pt x="49" y="19"/>
                  <a:pt x="49" y="19"/>
                </a:cubicBezTo>
                <a:cubicBezTo>
                  <a:pt x="49" y="24"/>
                  <a:pt x="53" y="29"/>
                  <a:pt x="58" y="29"/>
                </a:cubicBezTo>
                <a:cubicBezTo>
                  <a:pt x="71" y="29"/>
                  <a:pt x="71" y="29"/>
                  <a:pt x="71" y="29"/>
                </a:cubicBezTo>
                <a:lnTo>
                  <a:pt x="71" y="74"/>
                </a:lnTo>
                <a:close/>
                <a:moveTo>
                  <a:pt x="66" y="60"/>
                </a:moveTo>
                <a:cubicBezTo>
                  <a:pt x="40" y="60"/>
                  <a:pt x="40" y="60"/>
                  <a:pt x="40" y="60"/>
                </a:cubicBezTo>
                <a:cubicBezTo>
                  <a:pt x="39" y="60"/>
                  <a:pt x="38" y="61"/>
                  <a:pt x="38" y="63"/>
                </a:cubicBezTo>
                <a:cubicBezTo>
                  <a:pt x="38" y="64"/>
                  <a:pt x="39" y="65"/>
                  <a:pt x="40" y="65"/>
                </a:cubicBezTo>
                <a:cubicBezTo>
                  <a:pt x="66" y="65"/>
                  <a:pt x="66" y="65"/>
                  <a:pt x="66" y="65"/>
                </a:cubicBezTo>
                <a:cubicBezTo>
                  <a:pt x="67" y="65"/>
                  <a:pt x="69" y="64"/>
                  <a:pt x="69" y="63"/>
                </a:cubicBezTo>
                <a:cubicBezTo>
                  <a:pt x="69" y="61"/>
                  <a:pt x="67" y="60"/>
                  <a:pt x="66" y="6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" name="Freeform 260"/>
          <p:cNvSpPr>
            <a:spLocks noEditPoints="1"/>
          </p:cNvSpPr>
          <p:nvPr/>
        </p:nvSpPr>
        <p:spPr bwMode="auto">
          <a:xfrm>
            <a:off x="1909566" y="4300858"/>
            <a:ext cx="298467" cy="223140"/>
          </a:xfrm>
          <a:custGeom>
            <a:avLst/>
            <a:gdLst>
              <a:gd name="T0" fmla="*/ 86 w 89"/>
              <a:gd name="T1" fmla="*/ 0 h 66"/>
              <a:gd name="T2" fmla="*/ 43 w 89"/>
              <a:gd name="T3" fmla="*/ 0 h 66"/>
              <a:gd name="T4" fmla="*/ 2 w 89"/>
              <a:gd name="T5" fmla="*/ 0 h 66"/>
              <a:gd name="T6" fmla="*/ 0 w 89"/>
              <a:gd name="T7" fmla="*/ 2 h 66"/>
              <a:gd name="T8" fmla="*/ 0 w 89"/>
              <a:gd name="T9" fmla="*/ 9 h 66"/>
              <a:gd name="T10" fmla="*/ 0 w 89"/>
              <a:gd name="T11" fmla="*/ 62 h 66"/>
              <a:gd name="T12" fmla="*/ 1 w 89"/>
              <a:gd name="T13" fmla="*/ 65 h 66"/>
              <a:gd name="T14" fmla="*/ 43 w 89"/>
              <a:gd name="T15" fmla="*/ 66 h 66"/>
              <a:gd name="T16" fmla="*/ 86 w 89"/>
              <a:gd name="T17" fmla="*/ 66 h 66"/>
              <a:gd name="T18" fmla="*/ 88 w 89"/>
              <a:gd name="T19" fmla="*/ 65 h 66"/>
              <a:gd name="T20" fmla="*/ 89 w 89"/>
              <a:gd name="T21" fmla="*/ 62 h 66"/>
              <a:gd name="T22" fmla="*/ 89 w 89"/>
              <a:gd name="T23" fmla="*/ 9 h 66"/>
              <a:gd name="T24" fmla="*/ 89 w 89"/>
              <a:gd name="T25" fmla="*/ 2 h 66"/>
              <a:gd name="T26" fmla="*/ 42 w 89"/>
              <a:gd name="T27" fmla="*/ 57 h 66"/>
              <a:gd name="T28" fmla="*/ 42 w 89"/>
              <a:gd name="T29" fmla="*/ 62 h 66"/>
              <a:gd name="T30" fmla="*/ 3 w 89"/>
              <a:gd name="T31" fmla="*/ 62 h 66"/>
              <a:gd name="T32" fmla="*/ 3 w 89"/>
              <a:gd name="T33" fmla="*/ 9 h 66"/>
              <a:gd name="T34" fmla="*/ 3 w 89"/>
              <a:gd name="T35" fmla="*/ 3 h 66"/>
              <a:gd name="T36" fmla="*/ 42 w 89"/>
              <a:gd name="T37" fmla="*/ 4 h 66"/>
              <a:gd name="T38" fmla="*/ 42 w 89"/>
              <a:gd name="T39" fmla="*/ 19 h 66"/>
              <a:gd name="T40" fmla="*/ 37 w 89"/>
              <a:gd name="T41" fmla="*/ 23 h 66"/>
              <a:gd name="T42" fmla="*/ 42 w 89"/>
              <a:gd name="T43" fmla="*/ 26 h 66"/>
              <a:gd name="T44" fmla="*/ 40 w 89"/>
              <a:gd name="T45" fmla="*/ 37 h 66"/>
              <a:gd name="T46" fmla="*/ 40 w 89"/>
              <a:gd name="T47" fmla="*/ 43 h 66"/>
              <a:gd name="T48" fmla="*/ 42 w 89"/>
              <a:gd name="T49" fmla="*/ 57 h 66"/>
              <a:gd name="T50" fmla="*/ 85 w 89"/>
              <a:gd name="T51" fmla="*/ 9 h 66"/>
              <a:gd name="T52" fmla="*/ 85 w 89"/>
              <a:gd name="T53" fmla="*/ 62 h 66"/>
              <a:gd name="T54" fmla="*/ 46 w 89"/>
              <a:gd name="T55" fmla="*/ 62 h 66"/>
              <a:gd name="T56" fmla="*/ 46 w 89"/>
              <a:gd name="T57" fmla="*/ 57 h 66"/>
              <a:gd name="T58" fmla="*/ 48 w 89"/>
              <a:gd name="T59" fmla="*/ 43 h 66"/>
              <a:gd name="T60" fmla="*/ 48 w 89"/>
              <a:gd name="T61" fmla="*/ 37 h 66"/>
              <a:gd name="T62" fmla="*/ 46 w 89"/>
              <a:gd name="T63" fmla="*/ 26 h 66"/>
              <a:gd name="T64" fmla="*/ 51 w 89"/>
              <a:gd name="T65" fmla="*/ 23 h 66"/>
              <a:gd name="T66" fmla="*/ 46 w 89"/>
              <a:gd name="T67" fmla="*/ 19 h 66"/>
              <a:gd name="T68" fmla="*/ 46 w 89"/>
              <a:gd name="T69" fmla="*/ 4 h 66"/>
              <a:gd name="T70" fmla="*/ 85 w 89"/>
              <a:gd name="T71" fmla="*/ 3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89" h="66">
                <a:moveTo>
                  <a:pt x="88" y="0"/>
                </a:moveTo>
                <a:cubicBezTo>
                  <a:pt x="87" y="0"/>
                  <a:pt x="87" y="0"/>
                  <a:pt x="86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45" y="0"/>
                  <a:pt x="44" y="0"/>
                  <a:pt x="43" y="0"/>
                </a:cubicBezTo>
                <a:cubicBezTo>
                  <a:pt x="3" y="0"/>
                  <a:pt x="3" y="0"/>
                  <a:pt x="3" y="0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1"/>
                  <a:pt x="0" y="1"/>
                  <a:pt x="0" y="2"/>
                </a:cubicBezTo>
                <a:cubicBezTo>
                  <a:pt x="0" y="4"/>
                  <a:pt x="0" y="4"/>
                  <a:pt x="0" y="4"/>
                </a:cubicBezTo>
                <a:cubicBezTo>
                  <a:pt x="0" y="9"/>
                  <a:pt x="0" y="9"/>
                  <a:pt x="0" y="9"/>
                </a:cubicBezTo>
                <a:cubicBezTo>
                  <a:pt x="0" y="57"/>
                  <a:pt x="0" y="57"/>
                  <a:pt x="0" y="57"/>
                </a:cubicBezTo>
                <a:cubicBezTo>
                  <a:pt x="0" y="62"/>
                  <a:pt x="0" y="62"/>
                  <a:pt x="0" y="62"/>
                </a:cubicBezTo>
                <a:cubicBezTo>
                  <a:pt x="0" y="64"/>
                  <a:pt x="0" y="64"/>
                  <a:pt x="0" y="64"/>
                </a:cubicBezTo>
                <a:cubicBezTo>
                  <a:pt x="0" y="64"/>
                  <a:pt x="1" y="65"/>
                  <a:pt x="1" y="65"/>
                </a:cubicBezTo>
                <a:cubicBezTo>
                  <a:pt x="2" y="66"/>
                  <a:pt x="2" y="65"/>
                  <a:pt x="3" y="66"/>
                </a:cubicBezTo>
                <a:cubicBezTo>
                  <a:pt x="43" y="66"/>
                  <a:pt x="43" y="66"/>
                  <a:pt x="43" y="66"/>
                </a:cubicBezTo>
                <a:cubicBezTo>
                  <a:pt x="44" y="66"/>
                  <a:pt x="45" y="65"/>
                  <a:pt x="46" y="66"/>
                </a:cubicBezTo>
                <a:cubicBezTo>
                  <a:pt x="86" y="66"/>
                  <a:pt x="86" y="66"/>
                  <a:pt x="86" y="66"/>
                </a:cubicBezTo>
                <a:cubicBezTo>
                  <a:pt x="87" y="66"/>
                  <a:pt x="87" y="65"/>
                  <a:pt x="87" y="65"/>
                </a:cubicBezTo>
                <a:cubicBezTo>
                  <a:pt x="88" y="65"/>
                  <a:pt x="88" y="65"/>
                  <a:pt x="88" y="65"/>
                </a:cubicBezTo>
                <a:cubicBezTo>
                  <a:pt x="88" y="65"/>
                  <a:pt x="89" y="64"/>
                  <a:pt x="89" y="64"/>
                </a:cubicBezTo>
                <a:cubicBezTo>
                  <a:pt x="89" y="62"/>
                  <a:pt x="89" y="62"/>
                  <a:pt x="89" y="62"/>
                </a:cubicBezTo>
                <a:cubicBezTo>
                  <a:pt x="89" y="57"/>
                  <a:pt x="89" y="57"/>
                  <a:pt x="89" y="57"/>
                </a:cubicBezTo>
                <a:cubicBezTo>
                  <a:pt x="89" y="9"/>
                  <a:pt x="89" y="9"/>
                  <a:pt x="89" y="9"/>
                </a:cubicBezTo>
                <a:cubicBezTo>
                  <a:pt x="89" y="4"/>
                  <a:pt x="89" y="4"/>
                  <a:pt x="89" y="4"/>
                </a:cubicBezTo>
                <a:cubicBezTo>
                  <a:pt x="89" y="2"/>
                  <a:pt x="89" y="2"/>
                  <a:pt x="89" y="2"/>
                </a:cubicBezTo>
                <a:cubicBezTo>
                  <a:pt x="89" y="1"/>
                  <a:pt x="88" y="1"/>
                  <a:pt x="88" y="0"/>
                </a:cubicBezTo>
                <a:close/>
                <a:moveTo>
                  <a:pt x="42" y="57"/>
                </a:moveTo>
                <a:cubicBezTo>
                  <a:pt x="42" y="62"/>
                  <a:pt x="42" y="62"/>
                  <a:pt x="42" y="62"/>
                </a:cubicBezTo>
                <a:cubicBezTo>
                  <a:pt x="42" y="62"/>
                  <a:pt x="42" y="62"/>
                  <a:pt x="42" y="62"/>
                </a:cubicBezTo>
                <a:cubicBezTo>
                  <a:pt x="3" y="62"/>
                  <a:pt x="3" y="62"/>
                  <a:pt x="3" y="62"/>
                </a:cubicBezTo>
                <a:cubicBezTo>
                  <a:pt x="3" y="62"/>
                  <a:pt x="3" y="62"/>
                  <a:pt x="3" y="62"/>
                </a:cubicBezTo>
                <a:cubicBezTo>
                  <a:pt x="3" y="57"/>
                  <a:pt x="3" y="57"/>
                  <a:pt x="3" y="57"/>
                </a:cubicBezTo>
                <a:cubicBezTo>
                  <a:pt x="3" y="9"/>
                  <a:pt x="3" y="9"/>
                  <a:pt x="3" y="9"/>
                </a:cubicBezTo>
                <a:cubicBezTo>
                  <a:pt x="3" y="4"/>
                  <a:pt x="3" y="4"/>
                  <a:pt x="3" y="4"/>
                </a:cubicBezTo>
                <a:cubicBezTo>
                  <a:pt x="3" y="3"/>
                  <a:pt x="3" y="3"/>
                  <a:pt x="3" y="3"/>
                </a:cubicBezTo>
                <a:cubicBezTo>
                  <a:pt x="42" y="3"/>
                  <a:pt x="42" y="3"/>
                  <a:pt x="42" y="3"/>
                </a:cubicBezTo>
                <a:cubicBezTo>
                  <a:pt x="42" y="4"/>
                  <a:pt x="42" y="4"/>
                  <a:pt x="42" y="4"/>
                </a:cubicBezTo>
                <a:cubicBezTo>
                  <a:pt x="42" y="9"/>
                  <a:pt x="42" y="9"/>
                  <a:pt x="42" y="9"/>
                </a:cubicBezTo>
                <a:cubicBezTo>
                  <a:pt x="42" y="19"/>
                  <a:pt x="42" y="19"/>
                  <a:pt x="42" y="19"/>
                </a:cubicBezTo>
                <a:cubicBezTo>
                  <a:pt x="40" y="19"/>
                  <a:pt x="40" y="19"/>
                  <a:pt x="40" y="19"/>
                </a:cubicBezTo>
                <a:cubicBezTo>
                  <a:pt x="38" y="19"/>
                  <a:pt x="37" y="21"/>
                  <a:pt x="37" y="23"/>
                </a:cubicBezTo>
                <a:cubicBezTo>
                  <a:pt x="37" y="24"/>
                  <a:pt x="38" y="26"/>
                  <a:pt x="40" y="26"/>
                </a:cubicBezTo>
                <a:cubicBezTo>
                  <a:pt x="42" y="26"/>
                  <a:pt x="42" y="26"/>
                  <a:pt x="42" y="26"/>
                </a:cubicBezTo>
                <a:cubicBezTo>
                  <a:pt x="42" y="37"/>
                  <a:pt x="42" y="37"/>
                  <a:pt x="42" y="37"/>
                </a:cubicBezTo>
                <a:cubicBezTo>
                  <a:pt x="40" y="37"/>
                  <a:pt x="40" y="37"/>
                  <a:pt x="40" y="37"/>
                </a:cubicBezTo>
                <a:cubicBezTo>
                  <a:pt x="38" y="37"/>
                  <a:pt x="37" y="38"/>
                  <a:pt x="37" y="40"/>
                </a:cubicBezTo>
                <a:cubicBezTo>
                  <a:pt x="37" y="42"/>
                  <a:pt x="38" y="43"/>
                  <a:pt x="40" y="43"/>
                </a:cubicBezTo>
                <a:cubicBezTo>
                  <a:pt x="42" y="43"/>
                  <a:pt x="42" y="43"/>
                  <a:pt x="42" y="43"/>
                </a:cubicBezTo>
                <a:lnTo>
                  <a:pt x="42" y="57"/>
                </a:lnTo>
                <a:close/>
                <a:moveTo>
                  <a:pt x="85" y="4"/>
                </a:moveTo>
                <a:cubicBezTo>
                  <a:pt x="85" y="9"/>
                  <a:pt x="85" y="9"/>
                  <a:pt x="85" y="9"/>
                </a:cubicBezTo>
                <a:cubicBezTo>
                  <a:pt x="85" y="57"/>
                  <a:pt x="85" y="57"/>
                  <a:pt x="85" y="57"/>
                </a:cubicBezTo>
                <a:cubicBezTo>
                  <a:pt x="85" y="62"/>
                  <a:pt x="85" y="62"/>
                  <a:pt x="85" y="62"/>
                </a:cubicBezTo>
                <a:cubicBezTo>
                  <a:pt x="85" y="62"/>
                  <a:pt x="85" y="62"/>
                  <a:pt x="85" y="62"/>
                </a:cubicBezTo>
                <a:cubicBezTo>
                  <a:pt x="46" y="62"/>
                  <a:pt x="46" y="62"/>
                  <a:pt x="46" y="62"/>
                </a:cubicBezTo>
                <a:cubicBezTo>
                  <a:pt x="46" y="62"/>
                  <a:pt x="46" y="62"/>
                  <a:pt x="46" y="62"/>
                </a:cubicBezTo>
                <a:cubicBezTo>
                  <a:pt x="46" y="57"/>
                  <a:pt x="46" y="57"/>
                  <a:pt x="46" y="57"/>
                </a:cubicBezTo>
                <a:cubicBezTo>
                  <a:pt x="46" y="43"/>
                  <a:pt x="46" y="43"/>
                  <a:pt x="46" y="43"/>
                </a:cubicBezTo>
                <a:cubicBezTo>
                  <a:pt x="48" y="43"/>
                  <a:pt x="48" y="43"/>
                  <a:pt x="48" y="43"/>
                </a:cubicBezTo>
                <a:cubicBezTo>
                  <a:pt x="49" y="43"/>
                  <a:pt x="51" y="42"/>
                  <a:pt x="51" y="40"/>
                </a:cubicBezTo>
                <a:cubicBezTo>
                  <a:pt x="51" y="38"/>
                  <a:pt x="49" y="37"/>
                  <a:pt x="48" y="37"/>
                </a:cubicBezTo>
                <a:cubicBezTo>
                  <a:pt x="46" y="37"/>
                  <a:pt x="46" y="37"/>
                  <a:pt x="46" y="37"/>
                </a:cubicBezTo>
                <a:cubicBezTo>
                  <a:pt x="46" y="26"/>
                  <a:pt x="46" y="26"/>
                  <a:pt x="46" y="26"/>
                </a:cubicBezTo>
                <a:cubicBezTo>
                  <a:pt x="48" y="26"/>
                  <a:pt x="48" y="26"/>
                  <a:pt x="48" y="26"/>
                </a:cubicBezTo>
                <a:cubicBezTo>
                  <a:pt x="49" y="26"/>
                  <a:pt x="51" y="24"/>
                  <a:pt x="51" y="23"/>
                </a:cubicBezTo>
                <a:cubicBezTo>
                  <a:pt x="51" y="21"/>
                  <a:pt x="49" y="19"/>
                  <a:pt x="48" y="19"/>
                </a:cubicBezTo>
                <a:cubicBezTo>
                  <a:pt x="46" y="19"/>
                  <a:pt x="46" y="19"/>
                  <a:pt x="46" y="19"/>
                </a:cubicBezTo>
                <a:cubicBezTo>
                  <a:pt x="46" y="9"/>
                  <a:pt x="46" y="9"/>
                  <a:pt x="46" y="9"/>
                </a:cubicBezTo>
                <a:cubicBezTo>
                  <a:pt x="46" y="4"/>
                  <a:pt x="46" y="4"/>
                  <a:pt x="46" y="4"/>
                </a:cubicBezTo>
                <a:cubicBezTo>
                  <a:pt x="46" y="3"/>
                  <a:pt x="46" y="3"/>
                  <a:pt x="46" y="3"/>
                </a:cubicBezTo>
                <a:cubicBezTo>
                  <a:pt x="85" y="3"/>
                  <a:pt x="85" y="3"/>
                  <a:pt x="85" y="3"/>
                </a:cubicBezTo>
                <a:lnTo>
                  <a:pt x="85" y="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" name="Freeform 261"/>
          <p:cNvSpPr>
            <a:spLocks/>
          </p:cNvSpPr>
          <p:nvPr/>
        </p:nvSpPr>
        <p:spPr bwMode="auto">
          <a:xfrm>
            <a:off x="2097174" y="4359130"/>
            <a:ext cx="68221" cy="9949"/>
          </a:xfrm>
          <a:custGeom>
            <a:avLst/>
            <a:gdLst>
              <a:gd name="T0" fmla="*/ 1 w 20"/>
              <a:gd name="T1" fmla="*/ 3 h 3"/>
              <a:gd name="T2" fmla="*/ 0 w 20"/>
              <a:gd name="T3" fmla="*/ 2 h 3"/>
              <a:gd name="T4" fmla="*/ 1 w 20"/>
              <a:gd name="T5" fmla="*/ 0 h 3"/>
              <a:gd name="T6" fmla="*/ 19 w 20"/>
              <a:gd name="T7" fmla="*/ 0 h 3"/>
              <a:gd name="T8" fmla="*/ 20 w 20"/>
              <a:gd name="T9" fmla="*/ 2 h 3"/>
              <a:gd name="T10" fmla="*/ 19 w 20"/>
              <a:gd name="T11" fmla="*/ 3 h 3"/>
              <a:gd name="T12" fmla="*/ 1 w 20"/>
              <a:gd name="T13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" h="3">
                <a:moveTo>
                  <a:pt x="1" y="3"/>
                </a:moveTo>
                <a:cubicBezTo>
                  <a:pt x="0" y="3"/>
                  <a:pt x="0" y="2"/>
                  <a:pt x="0" y="2"/>
                </a:cubicBezTo>
                <a:cubicBezTo>
                  <a:pt x="0" y="1"/>
                  <a:pt x="0" y="0"/>
                  <a:pt x="1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20" y="0"/>
                  <a:pt x="20" y="1"/>
                  <a:pt x="20" y="2"/>
                </a:cubicBezTo>
                <a:cubicBezTo>
                  <a:pt x="20" y="2"/>
                  <a:pt x="20" y="3"/>
                  <a:pt x="19" y="3"/>
                </a:cubicBezTo>
                <a:lnTo>
                  <a:pt x="1" y="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" name="Freeform 262"/>
          <p:cNvSpPr>
            <a:spLocks/>
          </p:cNvSpPr>
          <p:nvPr/>
        </p:nvSpPr>
        <p:spPr bwMode="auto">
          <a:xfrm>
            <a:off x="2097174" y="4376185"/>
            <a:ext cx="68221" cy="5685"/>
          </a:xfrm>
          <a:custGeom>
            <a:avLst/>
            <a:gdLst>
              <a:gd name="T0" fmla="*/ 1 w 20"/>
              <a:gd name="T1" fmla="*/ 2 h 2"/>
              <a:gd name="T2" fmla="*/ 0 w 20"/>
              <a:gd name="T3" fmla="*/ 1 h 2"/>
              <a:gd name="T4" fmla="*/ 1 w 20"/>
              <a:gd name="T5" fmla="*/ 0 h 2"/>
              <a:gd name="T6" fmla="*/ 19 w 20"/>
              <a:gd name="T7" fmla="*/ 0 h 2"/>
              <a:gd name="T8" fmla="*/ 20 w 20"/>
              <a:gd name="T9" fmla="*/ 1 h 2"/>
              <a:gd name="T10" fmla="*/ 19 w 20"/>
              <a:gd name="T11" fmla="*/ 2 h 2"/>
              <a:gd name="T12" fmla="*/ 1 w 20"/>
              <a:gd name="T13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" h="2">
                <a:moveTo>
                  <a:pt x="1" y="2"/>
                </a:moveTo>
                <a:cubicBezTo>
                  <a:pt x="0" y="2"/>
                  <a:pt x="0" y="1"/>
                  <a:pt x="0" y="1"/>
                </a:cubicBezTo>
                <a:cubicBezTo>
                  <a:pt x="0" y="0"/>
                  <a:pt x="0" y="0"/>
                  <a:pt x="1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20" y="0"/>
                  <a:pt x="20" y="0"/>
                  <a:pt x="20" y="1"/>
                </a:cubicBezTo>
                <a:cubicBezTo>
                  <a:pt x="20" y="1"/>
                  <a:pt x="20" y="2"/>
                  <a:pt x="19" y="2"/>
                </a:cubicBezTo>
                <a:lnTo>
                  <a:pt x="1" y="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" name="Freeform 263"/>
          <p:cNvSpPr>
            <a:spLocks/>
          </p:cNvSpPr>
          <p:nvPr/>
        </p:nvSpPr>
        <p:spPr bwMode="auto">
          <a:xfrm>
            <a:off x="2097174" y="4396083"/>
            <a:ext cx="68221" cy="9949"/>
          </a:xfrm>
          <a:custGeom>
            <a:avLst/>
            <a:gdLst>
              <a:gd name="T0" fmla="*/ 1 w 20"/>
              <a:gd name="T1" fmla="*/ 3 h 3"/>
              <a:gd name="T2" fmla="*/ 0 w 20"/>
              <a:gd name="T3" fmla="*/ 1 h 3"/>
              <a:gd name="T4" fmla="*/ 1 w 20"/>
              <a:gd name="T5" fmla="*/ 0 h 3"/>
              <a:gd name="T6" fmla="*/ 19 w 20"/>
              <a:gd name="T7" fmla="*/ 0 h 3"/>
              <a:gd name="T8" fmla="*/ 20 w 20"/>
              <a:gd name="T9" fmla="*/ 1 h 3"/>
              <a:gd name="T10" fmla="*/ 19 w 20"/>
              <a:gd name="T11" fmla="*/ 3 h 3"/>
              <a:gd name="T12" fmla="*/ 1 w 20"/>
              <a:gd name="T13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" h="3">
                <a:moveTo>
                  <a:pt x="1" y="3"/>
                </a:moveTo>
                <a:cubicBezTo>
                  <a:pt x="0" y="3"/>
                  <a:pt x="0" y="2"/>
                  <a:pt x="0" y="1"/>
                </a:cubicBezTo>
                <a:cubicBezTo>
                  <a:pt x="0" y="1"/>
                  <a:pt x="0" y="0"/>
                  <a:pt x="1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20" y="0"/>
                  <a:pt x="20" y="1"/>
                  <a:pt x="20" y="1"/>
                </a:cubicBezTo>
                <a:cubicBezTo>
                  <a:pt x="20" y="2"/>
                  <a:pt x="20" y="3"/>
                  <a:pt x="19" y="3"/>
                </a:cubicBezTo>
                <a:lnTo>
                  <a:pt x="1" y="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" name="Freeform 264"/>
          <p:cNvSpPr>
            <a:spLocks/>
          </p:cNvSpPr>
          <p:nvPr/>
        </p:nvSpPr>
        <p:spPr bwMode="auto">
          <a:xfrm>
            <a:off x="2097174" y="4408874"/>
            <a:ext cx="68221" cy="9949"/>
          </a:xfrm>
          <a:custGeom>
            <a:avLst/>
            <a:gdLst>
              <a:gd name="T0" fmla="*/ 1 w 20"/>
              <a:gd name="T1" fmla="*/ 3 h 3"/>
              <a:gd name="T2" fmla="*/ 0 w 20"/>
              <a:gd name="T3" fmla="*/ 2 h 3"/>
              <a:gd name="T4" fmla="*/ 1 w 20"/>
              <a:gd name="T5" fmla="*/ 0 h 3"/>
              <a:gd name="T6" fmla="*/ 19 w 20"/>
              <a:gd name="T7" fmla="*/ 0 h 3"/>
              <a:gd name="T8" fmla="*/ 20 w 20"/>
              <a:gd name="T9" fmla="*/ 2 h 3"/>
              <a:gd name="T10" fmla="*/ 19 w 20"/>
              <a:gd name="T11" fmla="*/ 3 h 3"/>
              <a:gd name="T12" fmla="*/ 1 w 20"/>
              <a:gd name="T13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" h="3">
                <a:moveTo>
                  <a:pt x="1" y="3"/>
                </a:moveTo>
                <a:cubicBezTo>
                  <a:pt x="0" y="3"/>
                  <a:pt x="0" y="2"/>
                  <a:pt x="0" y="2"/>
                </a:cubicBezTo>
                <a:cubicBezTo>
                  <a:pt x="0" y="1"/>
                  <a:pt x="0" y="0"/>
                  <a:pt x="1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20" y="0"/>
                  <a:pt x="20" y="1"/>
                  <a:pt x="20" y="2"/>
                </a:cubicBezTo>
                <a:cubicBezTo>
                  <a:pt x="20" y="2"/>
                  <a:pt x="20" y="3"/>
                  <a:pt x="19" y="3"/>
                </a:cubicBezTo>
                <a:lnTo>
                  <a:pt x="1" y="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8" name="Freeform 265"/>
          <p:cNvSpPr>
            <a:spLocks/>
          </p:cNvSpPr>
          <p:nvPr/>
        </p:nvSpPr>
        <p:spPr bwMode="auto">
          <a:xfrm>
            <a:off x="2097174" y="4428772"/>
            <a:ext cx="68221" cy="7107"/>
          </a:xfrm>
          <a:custGeom>
            <a:avLst/>
            <a:gdLst>
              <a:gd name="T0" fmla="*/ 1 w 20"/>
              <a:gd name="T1" fmla="*/ 2 h 2"/>
              <a:gd name="T2" fmla="*/ 0 w 20"/>
              <a:gd name="T3" fmla="*/ 1 h 2"/>
              <a:gd name="T4" fmla="*/ 1 w 20"/>
              <a:gd name="T5" fmla="*/ 0 h 2"/>
              <a:gd name="T6" fmla="*/ 19 w 20"/>
              <a:gd name="T7" fmla="*/ 0 h 2"/>
              <a:gd name="T8" fmla="*/ 20 w 20"/>
              <a:gd name="T9" fmla="*/ 1 h 2"/>
              <a:gd name="T10" fmla="*/ 19 w 20"/>
              <a:gd name="T11" fmla="*/ 2 h 2"/>
              <a:gd name="T12" fmla="*/ 1 w 20"/>
              <a:gd name="T13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" h="2">
                <a:moveTo>
                  <a:pt x="1" y="2"/>
                </a:moveTo>
                <a:cubicBezTo>
                  <a:pt x="0" y="2"/>
                  <a:pt x="0" y="2"/>
                  <a:pt x="0" y="1"/>
                </a:cubicBezTo>
                <a:cubicBezTo>
                  <a:pt x="0" y="0"/>
                  <a:pt x="0" y="0"/>
                  <a:pt x="1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20" y="0"/>
                  <a:pt x="20" y="0"/>
                  <a:pt x="20" y="1"/>
                </a:cubicBezTo>
                <a:cubicBezTo>
                  <a:pt x="20" y="2"/>
                  <a:pt x="20" y="2"/>
                  <a:pt x="19" y="2"/>
                </a:cubicBezTo>
                <a:lnTo>
                  <a:pt x="1" y="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" name="Freeform 266"/>
          <p:cNvSpPr>
            <a:spLocks/>
          </p:cNvSpPr>
          <p:nvPr/>
        </p:nvSpPr>
        <p:spPr bwMode="auto">
          <a:xfrm>
            <a:off x="2097174" y="4442985"/>
            <a:ext cx="68221" cy="7107"/>
          </a:xfrm>
          <a:custGeom>
            <a:avLst/>
            <a:gdLst>
              <a:gd name="T0" fmla="*/ 1 w 20"/>
              <a:gd name="T1" fmla="*/ 2 h 2"/>
              <a:gd name="T2" fmla="*/ 0 w 20"/>
              <a:gd name="T3" fmla="*/ 1 h 2"/>
              <a:gd name="T4" fmla="*/ 1 w 20"/>
              <a:gd name="T5" fmla="*/ 0 h 2"/>
              <a:gd name="T6" fmla="*/ 19 w 20"/>
              <a:gd name="T7" fmla="*/ 0 h 2"/>
              <a:gd name="T8" fmla="*/ 20 w 20"/>
              <a:gd name="T9" fmla="*/ 1 h 2"/>
              <a:gd name="T10" fmla="*/ 19 w 20"/>
              <a:gd name="T11" fmla="*/ 2 h 2"/>
              <a:gd name="T12" fmla="*/ 1 w 20"/>
              <a:gd name="T13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" h="2">
                <a:moveTo>
                  <a:pt x="1" y="2"/>
                </a:moveTo>
                <a:cubicBezTo>
                  <a:pt x="0" y="2"/>
                  <a:pt x="0" y="2"/>
                  <a:pt x="0" y="1"/>
                </a:cubicBezTo>
                <a:cubicBezTo>
                  <a:pt x="0" y="0"/>
                  <a:pt x="0" y="0"/>
                  <a:pt x="1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20" y="0"/>
                  <a:pt x="20" y="0"/>
                  <a:pt x="20" y="1"/>
                </a:cubicBezTo>
                <a:cubicBezTo>
                  <a:pt x="20" y="2"/>
                  <a:pt x="20" y="2"/>
                  <a:pt x="19" y="2"/>
                </a:cubicBezTo>
                <a:lnTo>
                  <a:pt x="1" y="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" name="Freeform 267"/>
          <p:cNvSpPr>
            <a:spLocks/>
          </p:cNvSpPr>
          <p:nvPr/>
        </p:nvSpPr>
        <p:spPr bwMode="auto">
          <a:xfrm>
            <a:off x="3305255" y="4364815"/>
            <a:ext cx="71064" cy="21320"/>
          </a:xfrm>
          <a:custGeom>
            <a:avLst/>
            <a:gdLst>
              <a:gd name="T0" fmla="*/ 0 w 50"/>
              <a:gd name="T1" fmla="*/ 15 h 15"/>
              <a:gd name="T2" fmla="*/ 0 w 50"/>
              <a:gd name="T3" fmla="*/ 0 h 15"/>
              <a:gd name="T4" fmla="*/ 47 w 50"/>
              <a:gd name="T5" fmla="*/ 0 h 15"/>
              <a:gd name="T6" fmla="*/ 50 w 50"/>
              <a:gd name="T7" fmla="*/ 0 h 15"/>
              <a:gd name="T8" fmla="*/ 50 w 50"/>
              <a:gd name="T9" fmla="*/ 15 h 15"/>
              <a:gd name="T10" fmla="*/ 0 w 50"/>
              <a:gd name="T11" fmla="*/ 15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0" h="15">
                <a:moveTo>
                  <a:pt x="0" y="15"/>
                </a:moveTo>
                <a:lnTo>
                  <a:pt x="0" y="0"/>
                </a:lnTo>
                <a:lnTo>
                  <a:pt x="47" y="0"/>
                </a:lnTo>
                <a:lnTo>
                  <a:pt x="50" y="0"/>
                </a:lnTo>
                <a:lnTo>
                  <a:pt x="50" y="15"/>
                </a:lnTo>
                <a:lnTo>
                  <a:pt x="0" y="1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" name="Freeform 268"/>
          <p:cNvSpPr>
            <a:spLocks noEditPoints="1"/>
          </p:cNvSpPr>
          <p:nvPr/>
        </p:nvSpPr>
        <p:spPr bwMode="auto">
          <a:xfrm>
            <a:off x="3143230" y="4298015"/>
            <a:ext cx="277148" cy="225983"/>
          </a:xfrm>
          <a:custGeom>
            <a:avLst/>
            <a:gdLst>
              <a:gd name="T0" fmla="*/ 63 w 82"/>
              <a:gd name="T1" fmla="*/ 1 h 67"/>
              <a:gd name="T2" fmla="*/ 58 w 82"/>
              <a:gd name="T3" fmla="*/ 0 h 67"/>
              <a:gd name="T4" fmla="*/ 35 w 82"/>
              <a:gd name="T5" fmla="*/ 18 h 67"/>
              <a:gd name="T6" fmla="*/ 34 w 82"/>
              <a:gd name="T7" fmla="*/ 24 h 67"/>
              <a:gd name="T8" fmla="*/ 35 w 82"/>
              <a:gd name="T9" fmla="*/ 30 h 67"/>
              <a:gd name="T10" fmla="*/ 4 w 82"/>
              <a:gd name="T11" fmla="*/ 52 h 67"/>
              <a:gd name="T12" fmla="*/ 0 w 82"/>
              <a:gd name="T13" fmla="*/ 58 h 67"/>
              <a:gd name="T14" fmla="*/ 2 w 82"/>
              <a:gd name="T15" fmla="*/ 63 h 67"/>
              <a:gd name="T16" fmla="*/ 3 w 82"/>
              <a:gd name="T17" fmla="*/ 64 h 67"/>
              <a:gd name="T18" fmla="*/ 9 w 82"/>
              <a:gd name="T19" fmla="*/ 67 h 67"/>
              <a:gd name="T20" fmla="*/ 9 w 82"/>
              <a:gd name="T21" fmla="*/ 67 h 67"/>
              <a:gd name="T22" fmla="*/ 14 w 82"/>
              <a:gd name="T23" fmla="*/ 66 h 67"/>
              <a:gd name="T24" fmla="*/ 14 w 82"/>
              <a:gd name="T25" fmla="*/ 66 h 67"/>
              <a:gd name="T26" fmla="*/ 45 w 82"/>
              <a:gd name="T27" fmla="*/ 44 h 67"/>
              <a:gd name="T28" fmla="*/ 52 w 82"/>
              <a:gd name="T29" fmla="*/ 47 h 67"/>
              <a:gd name="T30" fmla="*/ 58 w 82"/>
              <a:gd name="T31" fmla="*/ 48 h 67"/>
              <a:gd name="T32" fmla="*/ 58 w 82"/>
              <a:gd name="T33" fmla="*/ 48 h 67"/>
              <a:gd name="T34" fmla="*/ 81 w 82"/>
              <a:gd name="T35" fmla="*/ 29 h 67"/>
              <a:gd name="T36" fmla="*/ 81 w 82"/>
              <a:gd name="T37" fmla="*/ 29 h 67"/>
              <a:gd name="T38" fmla="*/ 82 w 82"/>
              <a:gd name="T39" fmla="*/ 24 h 67"/>
              <a:gd name="T40" fmla="*/ 63 w 82"/>
              <a:gd name="T41" fmla="*/ 1 h 67"/>
              <a:gd name="T42" fmla="*/ 25 w 82"/>
              <a:gd name="T43" fmla="*/ 53 h 67"/>
              <a:gd name="T44" fmla="*/ 13 w 82"/>
              <a:gd name="T45" fmla="*/ 61 h 67"/>
              <a:gd name="T46" fmla="*/ 7 w 82"/>
              <a:gd name="T47" fmla="*/ 60 h 67"/>
              <a:gd name="T48" fmla="*/ 8 w 82"/>
              <a:gd name="T49" fmla="*/ 55 h 67"/>
              <a:gd name="T50" fmla="*/ 21 w 82"/>
              <a:gd name="T51" fmla="*/ 46 h 67"/>
              <a:gd name="T52" fmla="*/ 26 w 82"/>
              <a:gd name="T53" fmla="*/ 47 h 67"/>
              <a:gd name="T54" fmla="*/ 25 w 82"/>
              <a:gd name="T55" fmla="*/ 53 h 67"/>
              <a:gd name="T56" fmla="*/ 58 w 82"/>
              <a:gd name="T57" fmla="*/ 38 h 67"/>
              <a:gd name="T58" fmla="*/ 44 w 82"/>
              <a:gd name="T59" fmla="*/ 23 h 67"/>
              <a:gd name="T60" fmla="*/ 58 w 82"/>
              <a:gd name="T61" fmla="*/ 9 h 67"/>
              <a:gd name="T62" fmla="*/ 73 w 82"/>
              <a:gd name="T63" fmla="*/ 23 h 67"/>
              <a:gd name="T64" fmla="*/ 58 w 82"/>
              <a:gd name="T65" fmla="*/ 38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82" h="67">
                <a:moveTo>
                  <a:pt x="63" y="1"/>
                </a:moveTo>
                <a:cubicBezTo>
                  <a:pt x="61" y="0"/>
                  <a:pt x="60" y="0"/>
                  <a:pt x="58" y="0"/>
                </a:cubicBezTo>
                <a:cubicBezTo>
                  <a:pt x="47" y="0"/>
                  <a:pt x="37" y="7"/>
                  <a:pt x="35" y="18"/>
                </a:cubicBezTo>
                <a:cubicBezTo>
                  <a:pt x="34" y="20"/>
                  <a:pt x="34" y="22"/>
                  <a:pt x="34" y="24"/>
                </a:cubicBezTo>
                <a:cubicBezTo>
                  <a:pt x="34" y="26"/>
                  <a:pt x="34" y="28"/>
                  <a:pt x="35" y="30"/>
                </a:cubicBezTo>
                <a:cubicBezTo>
                  <a:pt x="4" y="52"/>
                  <a:pt x="4" y="52"/>
                  <a:pt x="4" y="52"/>
                </a:cubicBezTo>
                <a:cubicBezTo>
                  <a:pt x="1" y="53"/>
                  <a:pt x="0" y="56"/>
                  <a:pt x="0" y="58"/>
                </a:cubicBezTo>
                <a:cubicBezTo>
                  <a:pt x="0" y="60"/>
                  <a:pt x="1" y="62"/>
                  <a:pt x="2" y="63"/>
                </a:cubicBezTo>
                <a:cubicBezTo>
                  <a:pt x="3" y="64"/>
                  <a:pt x="3" y="64"/>
                  <a:pt x="3" y="64"/>
                </a:cubicBezTo>
                <a:cubicBezTo>
                  <a:pt x="4" y="66"/>
                  <a:pt x="7" y="67"/>
                  <a:pt x="9" y="67"/>
                </a:cubicBezTo>
                <a:cubicBezTo>
                  <a:pt x="9" y="67"/>
                  <a:pt x="9" y="67"/>
                  <a:pt x="9" y="67"/>
                </a:cubicBezTo>
                <a:cubicBezTo>
                  <a:pt x="11" y="67"/>
                  <a:pt x="12" y="67"/>
                  <a:pt x="14" y="66"/>
                </a:cubicBezTo>
                <a:cubicBezTo>
                  <a:pt x="14" y="66"/>
                  <a:pt x="14" y="66"/>
                  <a:pt x="14" y="66"/>
                </a:cubicBezTo>
                <a:cubicBezTo>
                  <a:pt x="45" y="44"/>
                  <a:pt x="45" y="44"/>
                  <a:pt x="45" y="44"/>
                </a:cubicBezTo>
                <a:cubicBezTo>
                  <a:pt x="47" y="45"/>
                  <a:pt x="50" y="46"/>
                  <a:pt x="52" y="47"/>
                </a:cubicBezTo>
                <a:cubicBezTo>
                  <a:pt x="54" y="47"/>
                  <a:pt x="56" y="48"/>
                  <a:pt x="58" y="48"/>
                </a:cubicBezTo>
                <a:cubicBezTo>
                  <a:pt x="58" y="48"/>
                  <a:pt x="58" y="48"/>
                  <a:pt x="58" y="48"/>
                </a:cubicBezTo>
                <a:cubicBezTo>
                  <a:pt x="69" y="48"/>
                  <a:pt x="78" y="40"/>
                  <a:pt x="81" y="29"/>
                </a:cubicBezTo>
                <a:cubicBezTo>
                  <a:pt x="81" y="29"/>
                  <a:pt x="81" y="29"/>
                  <a:pt x="81" y="29"/>
                </a:cubicBezTo>
                <a:cubicBezTo>
                  <a:pt x="81" y="27"/>
                  <a:pt x="82" y="26"/>
                  <a:pt x="82" y="24"/>
                </a:cubicBezTo>
                <a:cubicBezTo>
                  <a:pt x="82" y="13"/>
                  <a:pt x="74" y="3"/>
                  <a:pt x="63" y="1"/>
                </a:cubicBezTo>
                <a:close/>
                <a:moveTo>
                  <a:pt x="25" y="53"/>
                </a:moveTo>
                <a:cubicBezTo>
                  <a:pt x="13" y="61"/>
                  <a:pt x="13" y="61"/>
                  <a:pt x="13" y="61"/>
                </a:cubicBezTo>
                <a:cubicBezTo>
                  <a:pt x="11" y="62"/>
                  <a:pt x="8" y="62"/>
                  <a:pt x="7" y="60"/>
                </a:cubicBezTo>
                <a:cubicBezTo>
                  <a:pt x="6" y="58"/>
                  <a:pt x="6" y="56"/>
                  <a:pt x="8" y="55"/>
                </a:cubicBezTo>
                <a:cubicBezTo>
                  <a:pt x="21" y="46"/>
                  <a:pt x="21" y="46"/>
                  <a:pt x="21" y="46"/>
                </a:cubicBezTo>
                <a:cubicBezTo>
                  <a:pt x="22" y="45"/>
                  <a:pt x="25" y="46"/>
                  <a:pt x="26" y="47"/>
                </a:cubicBezTo>
                <a:cubicBezTo>
                  <a:pt x="27" y="49"/>
                  <a:pt x="27" y="52"/>
                  <a:pt x="25" y="53"/>
                </a:cubicBezTo>
                <a:close/>
                <a:moveTo>
                  <a:pt x="58" y="38"/>
                </a:moveTo>
                <a:cubicBezTo>
                  <a:pt x="50" y="38"/>
                  <a:pt x="44" y="31"/>
                  <a:pt x="44" y="23"/>
                </a:cubicBezTo>
                <a:cubicBezTo>
                  <a:pt x="44" y="15"/>
                  <a:pt x="50" y="9"/>
                  <a:pt x="58" y="9"/>
                </a:cubicBezTo>
                <a:cubicBezTo>
                  <a:pt x="66" y="9"/>
                  <a:pt x="73" y="15"/>
                  <a:pt x="73" y="23"/>
                </a:cubicBezTo>
                <a:cubicBezTo>
                  <a:pt x="73" y="31"/>
                  <a:pt x="66" y="38"/>
                  <a:pt x="58" y="3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4402477" y="5597057"/>
            <a:ext cx="352475" cy="231668"/>
            <a:chOff x="4402477" y="5616107"/>
            <a:chExt cx="352475" cy="231668"/>
          </a:xfrm>
        </p:grpSpPr>
        <p:sp>
          <p:nvSpPr>
            <p:cNvPr id="234" name="Freeform 102"/>
            <p:cNvSpPr>
              <a:spLocks/>
            </p:cNvSpPr>
            <p:nvPr/>
          </p:nvSpPr>
          <p:spPr bwMode="auto">
            <a:xfrm>
              <a:off x="4496281" y="5616107"/>
              <a:ext cx="258671" cy="144970"/>
            </a:xfrm>
            <a:custGeom>
              <a:avLst/>
              <a:gdLst>
                <a:gd name="T0" fmla="*/ 50 w 77"/>
                <a:gd name="T1" fmla="*/ 43 h 43"/>
                <a:gd name="T2" fmla="*/ 66 w 77"/>
                <a:gd name="T3" fmla="*/ 33 h 43"/>
                <a:gd name="T4" fmla="*/ 75 w 77"/>
                <a:gd name="T5" fmla="*/ 10 h 43"/>
                <a:gd name="T6" fmla="*/ 68 w 77"/>
                <a:gd name="T7" fmla="*/ 0 h 43"/>
                <a:gd name="T8" fmla="*/ 50 w 77"/>
                <a:gd name="T9" fmla="*/ 0 h 43"/>
                <a:gd name="T10" fmla="*/ 28 w 77"/>
                <a:gd name="T11" fmla="*/ 0 h 43"/>
                <a:gd name="T12" fmla="*/ 10 w 77"/>
                <a:gd name="T13" fmla="*/ 0 h 43"/>
                <a:gd name="T14" fmla="*/ 3 w 77"/>
                <a:gd name="T15" fmla="*/ 10 h 43"/>
                <a:gd name="T16" fmla="*/ 12 w 77"/>
                <a:gd name="T17" fmla="*/ 33 h 43"/>
                <a:gd name="T18" fmla="*/ 27 w 77"/>
                <a:gd name="T19" fmla="*/ 43 h 43"/>
                <a:gd name="T20" fmla="*/ 50 w 77"/>
                <a:gd name="T21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7" h="43">
                  <a:moveTo>
                    <a:pt x="50" y="43"/>
                  </a:moveTo>
                  <a:cubicBezTo>
                    <a:pt x="56" y="43"/>
                    <a:pt x="63" y="39"/>
                    <a:pt x="66" y="33"/>
                  </a:cubicBezTo>
                  <a:cubicBezTo>
                    <a:pt x="75" y="10"/>
                    <a:pt x="75" y="10"/>
                    <a:pt x="75" y="10"/>
                  </a:cubicBezTo>
                  <a:cubicBezTo>
                    <a:pt x="77" y="4"/>
                    <a:pt x="74" y="0"/>
                    <a:pt x="68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44" y="0"/>
                    <a:pt x="34" y="0"/>
                    <a:pt x="28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3" y="0"/>
                    <a:pt x="0" y="4"/>
                    <a:pt x="3" y="10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14" y="39"/>
                    <a:pt x="21" y="43"/>
                    <a:pt x="27" y="43"/>
                  </a:cubicBezTo>
                  <a:lnTo>
                    <a:pt x="50" y="4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" name="Oval 103"/>
            <p:cNvSpPr>
              <a:spLocks noChangeArrowheads="1"/>
            </p:cNvSpPr>
            <p:nvPr/>
          </p:nvSpPr>
          <p:spPr bwMode="auto">
            <a:xfrm>
              <a:off x="4540340" y="5805137"/>
              <a:ext cx="46902" cy="4263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" name="Oval 104"/>
            <p:cNvSpPr>
              <a:spLocks noChangeArrowheads="1"/>
            </p:cNvSpPr>
            <p:nvPr/>
          </p:nvSpPr>
          <p:spPr bwMode="auto">
            <a:xfrm>
              <a:off x="4658306" y="5805137"/>
              <a:ext cx="46902" cy="4263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" name="Freeform 105"/>
            <p:cNvSpPr>
              <a:spLocks/>
            </p:cNvSpPr>
            <p:nvPr/>
          </p:nvSpPr>
          <p:spPr bwMode="auto">
            <a:xfrm>
              <a:off x="4402477" y="5650218"/>
              <a:ext cx="309837" cy="147812"/>
            </a:xfrm>
            <a:custGeom>
              <a:avLst/>
              <a:gdLst>
                <a:gd name="T0" fmla="*/ 38 w 92"/>
                <a:gd name="T1" fmla="*/ 44 h 44"/>
                <a:gd name="T2" fmla="*/ 34 w 92"/>
                <a:gd name="T3" fmla="*/ 42 h 44"/>
                <a:gd name="T4" fmla="*/ 19 w 92"/>
                <a:gd name="T5" fmla="*/ 7 h 44"/>
                <a:gd name="T6" fmla="*/ 4 w 92"/>
                <a:gd name="T7" fmla="*/ 7 h 44"/>
                <a:gd name="T8" fmla="*/ 0 w 92"/>
                <a:gd name="T9" fmla="*/ 3 h 44"/>
                <a:gd name="T10" fmla="*/ 4 w 92"/>
                <a:gd name="T11" fmla="*/ 0 h 44"/>
                <a:gd name="T12" fmla="*/ 22 w 92"/>
                <a:gd name="T13" fmla="*/ 0 h 44"/>
                <a:gd name="T14" fmla="*/ 25 w 92"/>
                <a:gd name="T15" fmla="*/ 2 h 44"/>
                <a:gd name="T16" fmla="*/ 40 w 92"/>
                <a:gd name="T17" fmla="*/ 37 h 44"/>
                <a:gd name="T18" fmla="*/ 88 w 92"/>
                <a:gd name="T19" fmla="*/ 37 h 44"/>
                <a:gd name="T20" fmla="*/ 92 w 92"/>
                <a:gd name="T21" fmla="*/ 41 h 44"/>
                <a:gd name="T22" fmla="*/ 88 w 92"/>
                <a:gd name="T23" fmla="*/ 44 h 44"/>
                <a:gd name="T24" fmla="*/ 38 w 92"/>
                <a:gd name="T25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2" h="44">
                  <a:moveTo>
                    <a:pt x="38" y="44"/>
                  </a:moveTo>
                  <a:cubicBezTo>
                    <a:pt x="34" y="42"/>
                    <a:pt x="34" y="42"/>
                    <a:pt x="34" y="42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2" y="7"/>
                    <a:pt x="0" y="5"/>
                    <a:pt x="0" y="3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88" y="37"/>
                    <a:pt x="88" y="37"/>
                    <a:pt x="88" y="37"/>
                  </a:cubicBezTo>
                  <a:cubicBezTo>
                    <a:pt x="90" y="37"/>
                    <a:pt x="92" y="38"/>
                    <a:pt x="92" y="41"/>
                  </a:cubicBezTo>
                  <a:cubicBezTo>
                    <a:pt x="92" y="43"/>
                    <a:pt x="90" y="44"/>
                    <a:pt x="88" y="44"/>
                  </a:cubicBezTo>
                  <a:lnTo>
                    <a:pt x="38" y="4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269"/>
            <p:cNvSpPr>
              <a:spLocks/>
            </p:cNvSpPr>
            <p:nvPr/>
          </p:nvSpPr>
          <p:spPr bwMode="auto">
            <a:xfrm>
              <a:off x="4553131" y="5793766"/>
              <a:ext cx="105174" cy="21320"/>
            </a:xfrm>
            <a:custGeom>
              <a:avLst/>
              <a:gdLst>
                <a:gd name="T0" fmla="*/ 29 w 31"/>
                <a:gd name="T1" fmla="*/ 0 h 6"/>
                <a:gd name="T2" fmla="*/ 3 w 31"/>
                <a:gd name="T3" fmla="*/ 0 h 6"/>
                <a:gd name="T4" fmla="*/ 0 w 31"/>
                <a:gd name="T5" fmla="*/ 3 h 6"/>
                <a:gd name="T6" fmla="*/ 3 w 31"/>
                <a:gd name="T7" fmla="*/ 6 h 6"/>
                <a:gd name="T8" fmla="*/ 29 w 31"/>
                <a:gd name="T9" fmla="*/ 6 h 6"/>
                <a:gd name="T10" fmla="*/ 31 w 31"/>
                <a:gd name="T11" fmla="*/ 3 h 6"/>
                <a:gd name="T12" fmla="*/ 29 w 31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6">
                  <a:moveTo>
                    <a:pt x="29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2"/>
                    <a:pt x="0" y="3"/>
                  </a:cubicBezTo>
                  <a:cubicBezTo>
                    <a:pt x="0" y="5"/>
                    <a:pt x="2" y="6"/>
                    <a:pt x="3" y="6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30" y="6"/>
                    <a:pt x="31" y="5"/>
                    <a:pt x="31" y="3"/>
                  </a:cubicBezTo>
                  <a:cubicBezTo>
                    <a:pt x="31" y="2"/>
                    <a:pt x="30" y="0"/>
                    <a:pt x="2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83" name="Freeform 270"/>
          <p:cNvSpPr>
            <a:spLocks/>
          </p:cNvSpPr>
          <p:nvPr/>
        </p:nvSpPr>
        <p:spPr bwMode="auto">
          <a:xfrm>
            <a:off x="4567344" y="4428772"/>
            <a:ext cx="103753" cy="17055"/>
          </a:xfrm>
          <a:custGeom>
            <a:avLst/>
            <a:gdLst>
              <a:gd name="T0" fmla="*/ 0 w 31"/>
              <a:gd name="T1" fmla="*/ 3 h 5"/>
              <a:gd name="T2" fmla="*/ 3 w 31"/>
              <a:gd name="T3" fmla="*/ 5 h 5"/>
              <a:gd name="T4" fmla="*/ 28 w 31"/>
              <a:gd name="T5" fmla="*/ 5 h 5"/>
              <a:gd name="T6" fmla="*/ 31 w 31"/>
              <a:gd name="T7" fmla="*/ 3 h 5"/>
              <a:gd name="T8" fmla="*/ 28 w 31"/>
              <a:gd name="T9" fmla="*/ 0 h 5"/>
              <a:gd name="T10" fmla="*/ 3 w 31"/>
              <a:gd name="T11" fmla="*/ 0 h 5"/>
              <a:gd name="T12" fmla="*/ 0 w 31"/>
              <a:gd name="T13" fmla="*/ 3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1" h="5">
                <a:moveTo>
                  <a:pt x="0" y="3"/>
                </a:moveTo>
                <a:cubicBezTo>
                  <a:pt x="0" y="4"/>
                  <a:pt x="1" y="5"/>
                  <a:pt x="3" y="5"/>
                </a:cubicBezTo>
                <a:cubicBezTo>
                  <a:pt x="28" y="5"/>
                  <a:pt x="28" y="5"/>
                  <a:pt x="28" y="5"/>
                </a:cubicBezTo>
                <a:cubicBezTo>
                  <a:pt x="29" y="5"/>
                  <a:pt x="31" y="4"/>
                  <a:pt x="31" y="3"/>
                </a:cubicBezTo>
                <a:cubicBezTo>
                  <a:pt x="31" y="1"/>
                  <a:pt x="29" y="0"/>
                  <a:pt x="28" y="0"/>
                </a:cubicBezTo>
                <a:cubicBezTo>
                  <a:pt x="3" y="0"/>
                  <a:pt x="3" y="0"/>
                  <a:pt x="3" y="0"/>
                </a:cubicBezTo>
                <a:cubicBezTo>
                  <a:pt x="1" y="0"/>
                  <a:pt x="0" y="1"/>
                  <a:pt x="0" y="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" name="Freeform 271"/>
          <p:cNvSpPr>
            <a:spLocks noEditPoints="1"/>
          </p:cNvSpPr>
          <p:nvPr/>
        </p:nvSpPr>
        <p:spPr bwMode="auto">
          <a:xfrm>
            <a:off x="4439429" y="4271011"/>
            <a:ext cx="258671" cy="279991"/>
          </a:xfrm>
          <a:custGeom>
            <a:avLst/>
            <a:gdLst>
              <a:gd name="T0" fmla="*/ 77 w 77"/>
              <a:gd name="T1" fmla="*/ 25 h 83"/>
              <a:gd name="T2" fmla="*/ 74 w 77"/>
              <a:gd name="T3" fmla="*/ 21 h 83"/>
              <a:gd name="T4" fmla="*/ 57 w 77"/>
              <a:gd name="T5" fmla="*/ 3 h 83"/>
              <a:gd name="T6" fmla="*/ 52 w 77"/>
              <a:gd name="T7" fmla="*/ 1 h 83"/>
              <a:gd name="T8" fmla="*/ 51 w 77"/>
              <a:gd name="T9" fmla="*/ 0 h 83"/>
              <a:gd name="T10" fmla="*/ 24 w 77"/>
              <a:gd name="T11" fmla="*/ 0 h 83"/>
              <a:gd name="T12" fmla="*/ 15 w 77"/>
              <a:gd name="T13" fmla="*/ 10 h 83"/>
              <a:gd name="T14" fmla="*/ 15 w 77"/>
              <a:gd name="T15" fmla="*/ 38 h 83"/>
              <a:gd name="T16" fmla="*/ 0 w 77"/>
              <a:gd name="T17" fmla="*/ 56 h 83"/>
              <a:gd name="T18" fmla="*/ 15 w 77"/>
              <a:gd name="T19" fmla="*/ 74 h 83"/>
              <a:gd name="T20" fmla="*/ 24 w 77"/>
              <a:gd name="T21" fmla="*/ 83 h 83"/>
              <a:gd name="T22" fmla="*/ 68 w 77"/>
              <a:gd name="T23" fmla="*/ 83 h 83"/>
              <a:gd name="T24" fmla="*/ 77 w 77"/>
              <a:gd name="T25" fmla="*/ 74 h 83"/>
              <a:gd name="T26" fmla="*/ 77 w 77"/>
              <a:gd name="T27" fmla="*/ 26 h 83"/>
              <a:gd name="T28" fmla="*/ 77 w 77"/>
              <a:gd name="T29" fmla="*/ 25 h 83"/>
              <a:gd name="T30" fmla="*/ 69 w 77"/>
              <a:gd name="T31" fmla="*/ 23 h 83"/>
              <a:gd name="T32" fmla="*/ 66 w 77"/>
              <a:gd name="T33" fmla="*/ 23 h 83"/>
              <a:gd name="T34" fmla="*/ 58 w 77"/>
              <a:gd name="T35" fmla="*/ 23 h 83"/>
              <a:gd name="T36" fmla="*/ 58 w 77"/>
              <a:gd name="T37" fmla="*/ 23 h 83"/>
              <a:gd name="T38" fmla="*/ 54 w 77"/>
              <a:gd name="T39" fmla="*/ 19 h 83"/>
              <a:gd name="T40" fmla="*/ 54 w 77"/>
              <a:gd name="T41" fmla="*/ 11 h 83"/>
              <a:gd name="T42" fmla="*/ 54 w 77"/>
              <a:gd name="T43" fmla="*/ 8 h 83"/>
              <a:gd name="T44" fmla="*/ 69 w 77"/>
              <a:gd name="T45" fmla="*/ 23 h 83"/>
              <a:gd name="T46" fmla="*/ 11 w 77"/>
              <a:gd name="T47" fmla="*/ 67 h 83"/>
              <a:gd name="T48" fmla="*/ 9 w 77"/>
              <a:gd name="T49" fmla="*/ 68 h 83"/>
              <a:gd name="T50" fmla="*/ 8 w 77"/>
              <a:gd name="T51" fmla="*/ 67 h 83"/>
              <a:gd name="T52" fmla="*/ 8 w 77"/>
              <a:gd name="T53" fmla="*/ 64 h 83"/>
              <a:gd name="T54" fmla="*/ 15 w 77"/>
              <a:gd name="T55" fmla="*/ 56 h 83"/>
              <a:gd name="T56" fmla="*/ 8 w 77"/>
              <a:gd name="T57" fmla="*/ 49 h 83"/>
              <a:gd name="T58" fmla="*/ 8 w 77"/>
              <a:gd name="T59" fmla="*/ 46 h 83"/>
              <a:gd name="T60" fmla="*/ 11 w 77"/>
              <a:gd name="T61" fmla="*/ 46 h 83"/>
              <a:gd name="T62" fmla="*/ 18 w 77"/>
              <a:gd name="T63" fmla="*/ 53 h 83"/>
              <a:gd name="T64" fmla="*/ 25 w 77"/>
              <a:gd name="T65" fmla="*/ 46 h 83"/>
              <a:gd name="T66" fmla="*/ 29 w 77"/>
              <a:gd name="T67" fmla="*/ 46 h 83"/>
              <a:gd name="T68" fmla="*/ 29 w 77"/>
              <a:gd name="T69" fmla="*/ 49 h 83"/>
              <a:gd name="T70" fmla="*/ 21 w 77"/>
              <a:gd name="T71" fmla="*/ 56 h 83"/>
              <a:gd name="T72" fmla="*/ 29 w 77"/>
              <a:gd name="T73" fmla="*/ 64 h 83"/>
              <a:gd name="T74" fmla="*/ 29 w 77"/>
              <a:gd name="T75" fmla="*/ 67 h 83"/>
              <a:gd name="T76" fmla="*/ 27 w 77"/>
              <a:gd name="T77" fmla="*/ 68 h 83"/>
              <a:gd name="T78" fmla="*/ 25 w 77"/>
              <a:gd name="T79" fmla="*/ 67 h 83"/>
              <a:gd name="T80" fmla="*/ 18 w 77"/>
              <a:gd name="T81" fmla="*/ 60 h 83"/>
              <a:gd name="T82" fmla="*/ 11 w 77"/>
              <a:gd name="T83" fmla="*/ 67 h 83"/>
              <a:gd name="T84" fmla="*/ 71 w 77"/>
              <a:gd name="T85" fmla="*/ 74 h 83"/>
              <a:gd name="T86" fmla="*/ 68 w 77"/>
              <a:gd name="T87" fmla="*/ 77 h 83"/>
              <a:gd name="T88" fmla="*/ 24 w 77"/>
              <a:gd name="T89" fmla="*/ 77 h 83"/>
              <a:gd name="T90" fmla="*/ 21 w 77"/>
              <a:gd name="T91" fmla="*/ 74 h 83"/>
              <a:gd name="T92" fmla="*/ 37 w 77"/>
              <a:gd name="T93" fmla="*/ 56 h 83"/>
              <a:gd name="T94" fmla="*/ 21 w 77"/>
              <a:gd name="T95" fmla="*/ 38 h 83"/>
              <a:gd name="T96" fmla="*/ 21 w 77"/>
              <a:gd name="T97" fmla="*/ 10 h 83"/>
              <a:gd name="T98" fmla="*/ 24 w 77"/>
              <a:gd name="T99" fmla="*/ 6 h 83"/>
              <a:gd name="T100" fmla="*/ 49 w 77"/>
              <a:gd name="T101" fmla="*/ 6 h 83"/>
              <a:gd name="T102" fmla="*/ 49 w 77"/>
              <a:gd name="T103" fmla="*/ 19 h 83"/>
              <a:gd name="T104" fmla="*/ 58 w 77"/>
              <a:gd name="T105" fmla="*/ 29 h 83"/>
              <a:gd name="T106" fmla="*/ 71 w 77"/>
              <a:gd name="T107" fmla="*/ 29 h 83"/>
              <a:gd name="T108" fmla="*/ 71 w 77"/>
              <a:gd name="T109" fmla="*/ 74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7" h="83">
                <a:moveTo>
                  <a:pt x="77" y="25"/>
                </a:moveTo>
                <a:cubicBezTo>
                  <a:pt x="77" y="24"/>
                  <a:pt x="76" y="22"/>
                  <a:pt x="74" y="21"/>
                </a:cubicBezTo>
                <a:cubicBezTo>
                  <a:pt x="57" y="3"/>
                  <a:pt x="57" y="3"/>
                  <a:pt x="57" y="3"/>
                </a:cubicBezTo>
                <a:cubicBezTo>
                  <a:pt x="55" y="2"/>
                  <a:pt x="54" y="1"/>
                  <a:pt x="52" y="1"/>
                </a:cubicBezTo>
                <a:cubicBezTo>
                  <a:pt x="51" y="0"/>
                  <a:pt x="51" y="0"/>
                  <a:pt x="51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19" y="0"/>
                  <a:pt x="15" y="5"/>
                  <a:pt x="15" y="10"/>
                </a:cubicBezTo>
                <a:cubicBezTo>
                  <a:pt x="15" y="38"/>
                  <a:pt x="15" y="38"/>
                  <a:pt x="15" y="38"/>
                </a:cubicBezTo>
                <a:cubicBezTo>
                  <a:pt x="7" y="40"/>
                  <a:pt x="0" y="47"/>
                  <a:pt x="0" y="56"/>
                </a:cubicBezTo>
                <a:cubicBezTo>
                  <a:pt x="0" y="65"/>
                  <a:pt x="7" y="73"/>
                  <a:pt x="15" y="74"/>
                </a:cubicBezTo>
                <a:cubicBezTo>
                  <a:pt x="15" y="79"/>
                  <a:pt x="20" y="83"/>
                  <a:pt x="24" y="83"/>
                </a:cubicBezTo>
                <a:cubicBezTo>
                  <a:pt x="68" y="83"/>
                  <a:pt x="68" y="83"/>
                  <a:pt x="68" y="83"/>
                </a:cubicBezTo>
                <a:cubicBezTo>
                  <a:pt x="73" y="83"/>
                  <a:pt x="77" y="79"/>
                  <a:pt x="77" y="74"/>
                </a:cubicBezTo>
                <a:cubicBezTo>
                  <a:pt x="77" y="26"/>
                  <a:pt x="77" y="26"/>
                  <a:pt x="77" y="26"/>
                </a:cubicBezTo>
                <a:lnTo>
                  <a:pt x="77" y="25"/>
                </a:lnTo>
                <a:close/>
                <a:moveTo>
                  <a:pt x="69" y="23"/>
                </a:moveTo>
                <a:cubicBezTo>
                  <a:pt x="66" y="23"/>
                  <a:pt x="66" y="23"/>
                  <a:pt x="66" y="23"/>
                </a:cubicBezTo>
                <a:cubicBezTo>
                  <a:pt x="58" y="23"/>
                  <a:pt x="58" y="23"/>
                  <a:pt x="58" y="23"/>
                </a:cubicBezTo>
                <a:cubicBezTo>
                  <a:pt x="58" y="23"/>
                  <a:pt x="58" y="23"/>
                  <a:pt x="58" y="23"/>
                </a:cubicBezTo>
                <a:cubicBezTo>
                  <a:pt x="56" y="23"/>
                  <a:pt x="54" y="21"/>
                  <a:pt x="54" y="19"/>
                </a:cubicBezTo>
                <a:cubicBezTo>
                  <a:pt x="54" y="11"/>
                  <a:pt x="54" y="11"/>
                  <a:pt x="54" y="11"/>
                </a:cubicBezTo>
                <a:cubicBezTo>
                  <a:pt x="54" y="8"/>
                  <a:pt x="54" y="8"/>
                  <a:pt x="54" y="8"/>
                </a:cubicBezTo>
                <a:lnTo>
                  <a:pt x="69" y="23"/>
                </a:lnTo>
                <a:close/>
                <a:moveTo>
                  <a:pt x="11" y="67"/>
                </a:moveTo>
                <a:cubicBezTo>
                  <a:pt x="10" y="67"/>
                  <a:pt x="10" y="68"/>
                  <a:pt x="9" y="68"/>
                </a:cubicBezTo>
                <a:cubicBezTo>
                  <a:pt x="9" y="68"/>
                  <a:pt x="8" y="67"/>
                  <a:pt x="8" y="67"/>
                </a:cubicBezTo>
                <a:cubicBezTo>
                  <a:pt x="7" y="66"/>
                  <a:pt x="7" y="64"/>
                  <a:pt x="8" y="64"/>
                </a:cubicBezTo>
                <a:cubicBezTo>
                  <a:pt x="15" y="56"/>
                  <a:pt x="15" y="56"/>
                  <a:pt x="15" y="56"/>
                </a:cubicBezTo>
                <a:cubicBezTo>
                  <a:pt x="8" y="49"/>
                  <a:pt x="8" y="49"/>
                  <a:pt x="8" y="49"/>
                </a:cubicBezTo>
                <a:cubicBezTo>
                  <a:pt x="7" y="48"/>
                  <a:pt x="7" y="47"/>
                  <a:pt x="8" y="46"/>
                </a:cubicBezTo>
                <a:cubicBezTo>
                  <a:pt x="8" y="45"/>
                  <a:pt x="10" y="45"/>
                  <a:pt x="11" y="46"/>
                </a:cubicBezTo>
                <a:cubicBezTo>
                  <a:pt x="18" y="53"/>
                  <a:pt x="18" y="53"/>
                  <a:pt x="18" y="53"/>
                </a:cubicBezTo>
                <a:cubicBezTo>
                  <a:pt x="25" y="46"/>
                  <a:pt x="25" y="46"/>
                  <a:pt x="25" y="46"/>
                </a:cubicBezTo>
                <a:cubicBezTo>
                  <a:pt x="26" y="45"/>
                  <a:pt x="28" y="45"/>
                  <a:pt x="29" y="46"/>
                </a:cubicBezTo>
                <a:cubicBezTo>
                  <a:pt x="30" y="47"/>
                  <a:pt x="30" y="48"/>
                  <a:pt x="29" y="49"/>
                </a:cubicBezTo>
                <a:cubicBezTo>
                  <a:pt x="21" y="56"/>
                  <a:pt x="21" y="56"/>
                  <a:pt x="21" y="56"/>
                </a:cubicBezTo>
                <a:cubicBezTo>
                  <a:pt x="29" y="64"/>
                  <a:pt x="29" y="64"/>
                  <a:pt x="29" y="64"/>
                </a:cubicBezTo>
                <a:cubicBezTo>
                  <a:pt x="30" y="64"/>
                  <a:pt x="30" y="66"/>
                  <a:pt x="29" y="67"/>
                </a:cubicBezTo>
                <a:cubicBezTo>
                  <a:pt x="28" y="67"/>
                  <a:pt x="28" y="68"/>
                  <a:pt x="27" y="68"/>
                </a:cubicBezTo>
                <a:cubicBezTo>
                  <a:pt x="26" y="68"/>
                  <a:pt x="26" y="67"/>
                  <a:pt x="25" y="67"/>
                </a:cubicBezTo>
                <a:cubicBezTo>
                  <a:pt x="18" y="60"/>
                  <a:pt x="18" y="60"/>
                  <a:pt x="18" y="60"/>
                </a:cubicBezTo>
                <a:lnTo>
                  <a:pt x="11" y="67"/>
                </a:lnTo>
                <a:close/>
                <a:moveTo>
                  <a:pt x="71" y="74"/>
                </a:moveTo>
                <a:cubicBezTo>
                  <a:pt x="71" y="76"/>
                  <a:pt x="70" y="77"/>
                  <a:pt x="68" y="77"/>
                </a:cubicBezTo>
                <a:cubicBezTo>
                  <a:pt x="24" y="77"/>
                  <a:pt x="24" y="77"/>
                  <a:pt x="24" y="77"/>
                </a:cubicBezTo>
                <a:cubicBezTo>
                  <a:pt x="23" y="77"/>
                  <a:pt x="21" y="76"/>
                  <a:pt x="21" y="74"/>
                </a:cubicBezTo>
                <a:cubicBezTo>
                  <a:pt x="30" y="73"/>
                  <a:pt x="37" y="65"/>
                  <a:pt x="37" y="56"/>
                </a:cubicBezTo>
                <a:cubicBezTo>
                  <a:pt x="37" y="47"/>
                  <a:pt x="30" y="39"/>
                  <a:pt x="21" y="38"/>
                </a:cubicBezTo>
                <a:cubicBezTo>
                  <a:pt x="21" y="10"/>
                  <a:pt x="21" y="10"/>
                  <a:pt x="21" y="10"/>
                </a:cubicBezTo>
                <a:cubicBezTo>
                  <a:pt x="21" y="8"/>
                  <a:pt x="22" y="6"/>
                  <a:pt x="24" y="6"/>
                </a:cubicBezTo>
                <a:cubicBezTo>
                  <a:pt x="49" y="6"/>
                  <a:pt x="49" y="6"/>
                  <a:pt x="49" y="6"/>
                </a:cubicBezTo>
                <a:cubicBezTo>
                  <a:pt x="49" y="19"/>
                  <a:pt x="49" y="19"/>
                  <a:pt x="49" y="19"/>
                </a:cubicBezTo>
                <a:cubicBezTo>
                  <a:pt x="49" y="24"/>
                  <a:pt x="53" y="29"/>
                  <a:pt x="58" y="29"/>
                </a:cubicBezTo>
                <a:cubicBezTo>
                  <a:pt x="71" y="29"/>
                  <a:pt x="71" y="29"/>
                  <a:pt x="71" y="29"/>
                </a:cubicBezTo>
                <a:lnTo>
                  <a:pt x="71" y="7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" name="Freeform 272"/>
          <p:cNvSpPr>
            <a:spLocks noEditPoints="1"/>
          </p:cNvSpPr>
          <p:nvPr/>
        </p:nvSpPr>
        <p:spPr bwMode="auto">
          <a:xfrm>
            <a:off x="4089797" y="4290909"/>
            <a:ext cx="164867" cy="218876"/>
          </a:xfrm>
          <a:custGeom>
            <a:avLst/>
            <a:gdLst>
              <a:gd name="T0" fmla="*/ 49 w 49"/>
              <a:gd name="T1" fmla="*/ 20 h 65"/>
              <a:gd name="T2" fmla="*/ 47 w 49"/>
              <a:gd name="T3" fmla="*/ 16 h 65"/>
              <a:gd name="T4" fmla="*/ 33 w 49"/>
              <a:gd name="T5" fmla="*/ 2 h 65"/>
              <a:gd name="T6" fmla="*/ 29 w 49"/>
              <a:gd name="T7" fmla="*/ 0 h 65"/>
              <a:gd name="T8" fmla="*/ 29 w 49"/>
              <a:gd name="T9" fmla="*/ 0 h 65"/>
              <a:gd name="T10" fmla="*/ 28 w 49"/>
              <a:gd name="T11" fmla="*/ 0 h 65"/>
              <a:gd name="T12" fmla="*/ 7 w 49"/>
              <a:gd name="T13" fmla="*/ 0 h 65"/>
              <a:gd name="T14" fmla="*/ 0 w 49"/>
              <a:gd name="T15" fmla="*/ 7 h 65"/>
              <a:gd name="T16" fmla="*/ 0 w 49"/>
              <a:gd name="T17" fmla="*/ 27 h 65"/>
              <a:gd name="T18" fmla="*/ 2 w 49"/>
              <a:gd name="T19" fmla="*/ 24 h 65"/>
              <a:gd name="T20" fmla="*/ 5 w 49"/>
              <a:gd name="T21" fmla="*/ 22 h 65"/>
              <a:gd name="T22" fmla="*/ 5 w 49"/>
              <a:gd name="T23" fmla="*/ 7 h 65"/>
              <a:gd name="T24" fmla="*/ 7 w 49"/>
              <a:gd name="T25" fmla="*/ 5 h 65"/>
              <a:gd name="T26" fmla="*/ 26 w 49"/>
              <a:gd name="T27" fmla="*/ 5 h 65"/>
              <a:gd name="T28" fmla="*/ 26 w 49"/>
              <a:gd name="T29" fmla="*/ 15 h 65"/>
              <a:gd name="T30" fmla="*/ 33 w 49"/>
              <a:gd name="T31" fmla="*/ 23 h 65"/>
              <a:gd name="T32" fmla="*/ 44 w 49"/>
              <a:gd name="T33" fmla="*/ 23 h 65"/>
              <a:gd name="T34" fmla="*/ 44 w 49"/>
              <a:gd name="T35" fmla="*/ 57 h 65"/>
              <a:gd name="T36" fmla="*/ 41 w 49"/>
              <a:gd name="T37" fmla="*/ 60 h 65"/>
              <a:gd name="T38" fmla="*/ 7 w 49"/>
              <a:gd name="T39" fmla="*/ 60 h 65"/>
              <a:gd name="T40" fmla="*/ 5 w 49"/>
              <a:gd name="T41" fmla="*/ 57 h 65"/>
              <a:gd name="T42" fmla="*/ 5 w 49"/>
              <a:gd name="T43" fmla="*/ 54 h 65"/>
              <a:gd name="T44" fmla="*/ 2 w 49"/>
              <a:gd name="T45" fmla="*/ 56 h 65"/>
              <a:gd name="T46" fmla="*/ 0 w 49"/>
              <a:gd name="T47" fmla="*/ 58 h 65"/>
              <a:gd name="T48" fmla="*/ 7 w 49"/>
              <a:gd name="T49" fmla="*/ 65 h 65"/>
              <a:gd name="T50" fmla="*/ 41 w 49"/>
              <a:gd name="T51" fmla="*/ 65 h 65"/>
              <a:gd name="T52" fmla="*/ 49 w 49"/>
              <a:gd name="T53" fmla="*/ 57 h 65"/>
              <a:gd name="T54" fmla="*/ 49 w 49"/>
              <a:gd name="T55" fmla="*/ 20 h 65"/>
              <a:gd name="T56" fmla="*/ 31 w 49"/>
              <a:gd name="T57" fmla="*/ 15 h 65"/>
              <a:gd name="T58" fmla="*/ 31 w 49"/>
              <a:gd name="T59" fmla="*/ 9 h 65"/>
              <a:gd name="T60" fmla="*/ 31 w 49"/>
              <a:gd name="T61" fmla="*/ 7 h 65"/>
              <a:gd name="T62" fmla="*/ 42 w 49"/>
              <a:gd name="T63" fmla="*/ 18 h 65"/>
              <a:gd name="T64" fmla="*/ 39 w 49"/>
              <a:gd name="T65" fmla="*/ 18 h 65"/>
              <a:gd name="T66" fmla="*/ 33 w 49"/>
              <a:gd name="T67" fmla="*/ 18 h 65"/>
              <a:gd name="T68" fmla="*/ 31 w 49"/>
              <a:gd name="T69" fmla="*/ 15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49" h="65">
                <a:moveTo>
                  <a:pt x="49" y="20"/>
                </a:moveTo>
                <a:cubicBezTo>
                  <a:pt x="48" y="18"/>
                  <a:pt x="48" y="17"/>
                  <a:pt x="47" y="16"/>
                </a:cubicBezTo>
                <a:cubicBezTo>
                  <a:pt x="33" y="2"/>
                  <a:pt x="33" y="2"/>
                  <a:pt x="33" y="2"/>
                </a:cubicBezTo>
                <a:cubicBezTo>
                  <a:pt x="32" y="1"/>
                  <a:pt x="30" y="0"/>
                  <a:pt x="29" y="0"/>
                </a:cubicBezTo>
                <a:cubicBezTo>
                  <a:pt x="29" y="0"/>
                  <a:pt x="29" y="0"/>
                  <a:pt x="29" y="0"/>
                </a:cubicBezTo>
                <a:cubicBezTo>
                  <a:pt x="28" y="0"/>
                  <a:pt x="28" y="0"/>
                  <a:pt x="28" y="0"/>
                </a:cubicBezTo>
                <a:cubicBezTo>
                  <a:pt x="7" y="0"/>
                  <a:pt x="7" y="0"/>
                  <a:pt x="7" y="0"/>
                </a:cubicBezTo>
                <a:cubicBezTo>
                  <a:pt x="3" y="0"/>
                  <a:pt x="0" y="3"/>
                  <a:pt x="0" y="7"/>
                </a:cubicBezTo>
                <a:cubicBezTo>
                  <a:pt x="0" y="27"/>
                  <a:pt x="0" y="27"/>
                  <a:pt x="0" y="27"/>
                </a:cubicBezTo>
                <a:cubicBezTo>
                  <a:pt x="1" y="26"/>
                  <a:pt x="2" y="25"/>
                  <a:pt x="2" y="24"/>
                </a:cubicBezTo>
                <a:cubicBezTo>
                  <a:pt x="3" y="23"/>
                  <a:pt x="4" y="23"/>
                  <a:pt x="5" y="22"/>
                </a:cubicBezTo>
                <a:cubicBezTo>
                  <a:pt x="5" y="7"/>
                  <a:pt x="5" y="7"/>
                  <a:pt x="5" y="7"/>
                </a:cubicBezTo>
                <a:cubicBezTo>
                  <a:pt x="5" y="6"/>
                  <a:pt x="6" y="5"/>
                  <a:pt x="7" y="5"/>
                </a:cubicBezTo>
                <a:cubicBezTo>
                  <a:pt x="26" y="5"/>
                  <a:pt x="26" y="5"/>
                  <a:pt x="26" y="5"/>
                </a:cubicBezTo>
                <a:cubicBezTo>
                  <a:pt x="26" y="15"/>
                  <a:pt x="26" y="15"/>
                  <a:pt x="26" y="15"/>
                </a:cubicBezTo>
                <a:cubicBezTo>
                  <a:pt x="26" y="19"/>
                  <a:pt x="29" y="23"/>
                  <a:pt x="33" y="23"/>
                </a:cubicBezTo>
                <a:cubicBezTo>
                  <a:pt x="44" y="23"/>
                  <a:pt x="44" y="23"/>
                  <a:pt x="44" y="23"/>
                </a:cubicBezTo>
                <a:cubicBezTo>
                  <a:pt x="44" y="57"/>
                  <a:pt x="44" y="57"/>
                  <a:pt x="44" y="57"/>
                </a:cubicBezTo>
                <a:cubicBezTo>
                  <a:pt x="44" y="59"/>
                  <a:pt x="43" y="60"/>
                  <a:pt x="41" y="60"/>
                </a:cubicBezTo>
                <a:cubicBezTo>
                  <a:pt x="7" y="60"/>
                  <a:pt x="7" y="60"/>
                  <a:pt x="7" y="60"/>
                </a:cubicBezTo>
                <a:cubicBezTo>
                  <a:pt x="6" y="60"/>
                  <a:pt x="5" y="59"/>
                  <a:pt x="5" y="57"/>
                </a:cubicBezTo>
                <a:cubicBezTo>
                  <a:pt x="5" y="54"/>
                  <a:pt x="5" y="54"/>
                  <a:pt x="5" y="54"/>
                </a:cubicBezTo>
                <a:cubicBezTo>
                  <a:pt x="2" y="56"/>
                  <a:pt x="2" y="56"/>
                  <a:pt x="2" y="56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62"/>
                  <a:pt x="3" y="65"/>
                  <a:pt x="7" y="65"/>
                </a:cubicBezTo>
                <a:cubicBezTo>
                  <a:pt x="41" y="65"/>
                  <a:pt x="41" y="65"/>
                  <a:pt x="41" y="65"/>
                </a:cubicBezTo>
                <a:cubicBezTo>
                  <a:pt x="45" y="65"/>
                  <a:pt x="49" y="62"/>
                  <a:pt x="49" y="57"/>
                </a:cubicBezTo>
                <a:cubicBezTo>
                  <a:pt x="49" y="20"/>
                  <a:pt x="49" y="20"/>
                  <a:pt x="49" y="20"/>
                </a:cubicBezTo>
                <a:close/>
                <a:moveTo>
                  <a:pt x="31" y="15"/>
                </a:moveTo>
                <a:cubicBezTo>
                  <a:pt x="31" y="9"/>
                  <a:pt x="31" y="9"/>
                  <a:pt x="31" y="9"/>
                </a:cubicBezTo>
                <a:cubicBezTo>
                  <a:pt x="31" y="7"/>
                  <a:pt x="31" y="7"/>
                  <a:pt x="31" y="7"/>
                </a:cubicBezTo>
                <a:cubicBezTo>
                  <a:pt x="42" y="18"/>
                  <a:pt x="42" y="18"/>
                  <a:pt x="42" y="18"/>
                </a:cubicBezTo>
                <a:cubicBezTo>
                  <a:pt x="39" y="18"/>
                  <a:pt x="39" y="18"/>
                  <a:pt x="39" y="18"/>
                </a:cubicBezTo>
                <a:cubicBezTo>
                  <a:pt x="33" y="18"/>
                  <a:pt x="33" y="18"/>
                  <a:pt x="33" y="18"/>
                </a:cubicBezTo>
                <a:cubicBezTo>
                  <a:pt x="32" y="18"/>
                  <a:pt x="31" y="17"/>
                  <a:pt x="31" y="1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6" name="Freeform 273"/>
          <p:cNvSpPr>
            <a:spLocks/>
          </p:cNvSpPr>
          <p:nvPr/>
        </p:nvSpPr>
        <p:spPr bwMode="auto">
          <a:xfrm>
            <a:off x="4203498" y="4413138"/>
            <a:ext cx="29847" cy="15634"/>
          </a:xfrm>
          <a:custGeom>
            <a:avLst/>
            <a:gdLst>
              <a:gd name="T0" fmla="*/ 0 w 9"/>
              <a:gd name="T1" fmla="*/ 2 h 5"/>
              <a:gd name="T2" fmla="*/ 0 w 9"/>
              <a:gd name="T3" fmla="*/ 5 h 5"/>
              <a:gd name="T4" fmla="*/ 6 w 9"/>
              <a:gd name="T5" fmla="*/ 5 h 5"/>
              <a:gd name="T6" fmla="*/ 9 w 9"/>
              <a:gd name="T7" fmla="*/ 3 h 5"/>
              <a:gd name="T8" fmla="*/ 6 w 9"/>
              <a:gd name="T9" fmla="*/ 0 h 5"/>
              <a:gd name="T10" fmla="*/ 0 w 9"/>
              <a:gd name="T11" fmla="*/ 0 h 5"/>
              <a:gd name="T12" fmla="*/ 0 w 9"/>
              <a:gd name="T13" fmla="*/ 2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" h="5">
                <a:moveTo>
                  <a:pt x="0" y="2"/>
                </a:moveTo>
                <a:cubicBezTo>
                  <a:pt x="0" y="3"/>
                  <a:pt x="0" y="4"/>
                  <a:pt x="0" y="5"/>
                </a:cubicBezTo>
                <a:cubicBezTo>
                  <a:pt x="6" y="5"/>
                  <a:pt x="6" y="5"/>
                  <a:pt x="6" y="5"/>
                </a:cubicBezTo>
                <a:cubicBezTo>
                  <a:pt x="8" y="5"/>
                  <a:pt x="9" y="4"/>
                  <a:pt x="9" y="3"/>
                </a:cubicBezTo>
                <a:cubicBezTo>
                  <a:pt x="9" y="1"/>
                  <a:pt x="8" y="0"/>
                  <a:pt x="6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"/>
                  <a:pt x="0" y="1"/>
                  <a:pt x="0" y="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" name="Freeform 274"/>
          <p:cNvSpPr>
            <a:spLocks/>
          </p:cNvSpPr>
          <p:nvPr/>
        </p:nvSpPr>
        <p:spPr bwMode="auto">
          <a:xfrm>
            <a:off x="4186443" y="4445827"/>
            <a:ext cx="46902" cy="17055"/>
          </a:xfrm>
          <a:custGeom>
            <a:avLst/>
            <a:gdLst>
              <a:gd name="T0" fmla="*/ 11 w 14"/>
              <a:gd name="T1" fmla="*/ 5 h 5"/>
              <a:gd name="T2" fmla="*/ 14 w 14"/>
              <a:gd name="T3" fmla="*/ 3 h 5"/>
              <a:gd name="T4" fmla="*/ 11 w 14"/>
              <a:gd name="T5" fmla="*/ 0 h 5"/>
              <a:gd name="T6" fmla="*/ 3 w 14"/>
              <a:gd name="T7" fmla="*/ 0 h 5"/>
              <a:gd name="T8" fmla="*/ 0 w 14"/>
              <a:gd name="T9" fmla="*/ 5 h 5"/>
              <a:gd name="T10" fmla="*/ 11 w 14"/>
              <a:gd name="T11" fmla="*/ 5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" h="5">
                <a:moveTo>
                  <a:pt x="11" y="5"/>
                </a:moveTo>
                <a:cubicBezTo>
                  <a:pt x="13" y="5"/>
                  <a:pt x="14" y="4"/>
                  <a:pt x="14" y="3"/>
                </a:cubicBezTo>
                <a:cubicBezTo>
                  <a:pt x="14" y="1"/>
                  <a:pt x="13" y="0"/>
                  <a:pt x="11" y="0"/>
                </a:cubicBezTo>
                <a:cubicBezTo>
                  <a:pt x="3" y="0"/>
                  <a:pt x="3" y="0"/>
                  <a:pt x="3" y="0"/>
                </a:cubicBezTo>
                <a:cubicBezTo>
                  <a:pt x="3" y="2"/>
                  <a:pt x="1" y="4"/>
                  <a:pt x="0" y="5"/>
                </a:cubicBezTo>
                <a:lnTo>
                  <a:pt x="11" y="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8" name="Freeform 275"/>
          <p:cNvSpPr>
            <a:spLocks noEditPoints="1"/>
          </p:cNvSpPr>
          <p:nvPr/>
        </p:nvSpPr>
        <p:spPr bwMode="auto">
          <a:xfrm>
            <a:off x="3991729" y="4359130"/>
            <a:ext cx="208927" cy="174817"/>
          </a:xfrm>
          <a:custGeom>
            <a:avLst/>
            <a:gdLst>
              <a:gd name="T0" fmla="*/ 62 w 62"/>
              <a:gd name="T1" fmla="*/ 16 h 52"/>
              <a:gd name="T2" fmla="*/ 48 w 62"/>
              <a:gd name="T3" fmla="*/ 1 h 52"/>
              <a:gd name="T4" fmla="*/ 44 w 62"/>
              <a:gd name="T5" fmla="*/ 0 h 52"/>
              <a:gd name="T6" fmla="*/ 44 w 62"/>
              <a:gd name="T7" fmla="*/ 0 h 52"/>
              <a:gd name="T8" fmla="*/ 44 w 62"/>
              <a:gd name="T9" fmla="*/ 0 h 52"/>
              <a:gd name="T10" fmla="*/ 34 w 62"/>
              <a:gd name="T11" fmla="*/ 3 h 52"/>
              <a:gd name="T12" fmla="*/ 31 w 62"/>
              <a:gd name="T13" fmla="*/ 5 h 52"/>
              <a:gd name="T14" fmla="*/ 29 w 62"/>
              <a:gd name="T15" fmla="*/ 8 h 52"/>
              <a:gd name="T16" fmla="*/ 27 w 62"/>
              <a:gd name="T17" fmla="*/ 14 h 52"/>
              <a:gd name="T18" fmla="*/ 26 w 62"/>
              <a:gd name="T19" fmla="*/ 18 h 52"/>
              <a:gd name="T20" fmla="*/ 27 w 62"/>
              <a:gd name="T21" fmla="*/ 23 h 52"/>
              <a:gd name="T22" fmla="*/ 27 w 62"/>
              <a:gd name="T23" fmla="*/ 23 h 52"/>
              <a:gd name="T24" fmla="*/ 2 w 62"/>
              <a:gd name="T25" fmla="*/ 41 h 52"/>
              <a:gd name="T26" fmla="*/ 0 w 62"/>
              <a:gd name="T27" fmla="*/ 45 h 52"/>
              <a:gd name="T28" fmla="*/ 0 w 62"/>
              <a:gd name="T29" fmla="*/ 45 h 52"/>
              <a:gd name="T30" fmla="*/ 0 w 62"/>
              <a:gd name="T31" fmla="*/ 45 h 52"/>
              <a:gd name="T32" fmla="*/ 1 w 62"/>
              <a:gd name="T33" fmla="*/ 48 h 52"/>
              <a:gd name="T34" fmla="*/ 1 w 62"/>
              <a:gd name="T35" fmla="*/ 49 h 52"/>
              <a:gd name="T36" fmla="*/ 6 w 62"/>
              <a:gd name="T37" fmla="*/ 52 h 52"/>
              <a:gd name="T38" fmla="*/ 6 w 62"/>
              <a:gd name="T39" fmla="*/ 52 h 52"/>
              <a:gd name="T40" fmla="*/ 6 w 62"/>
              <a:gd name="T41" fmla="*/ 52 h 52"/>
              <a:gd name="T42" fmla="*/ 9 w 62"/>
              <a:gd name="T43" fmla="*/ 51 h 52"/>
              <a:gd name="T44" fmla="*/ 10 w 62"/>
              <a:gd name="T45" fmla="*/ 50 h 52"/>
              <a:gd name="T46" fmla="*/ 10 w 62"/>
              <a:gd name="T47" fmla="*/ 50 h 52"/>
              <a:gd name="T48" fmla="*/ 29 w 62"/>
              <a:gd name="T49" fmla="*/ 37 h 52"/>
              <a:gd name="T50" fmla="*/ 31 w 62"/>
              <a:gd name="T51" fmla="*/ 35 h 52"/>
              <a:gd name="T52" fmla="*/ 34 w 62"/>
              <a:gd name="T53" fmla="*/ 33 h 52"/>
              <a:gd name="T54" fmla="*/ 34 w 62"/>
              <a:gd name="T55" fmla="*/ 33 h 52"/>
              <a:gd name="T56" fmla="*/ 34 w 62"/>
              <a:gd name="T57" fmla="*/ 33 h 52"/>
              <a:gd name="T58" fmla="*/ 40 w 62"/>
              <a:gd name="T59" fmla="*/ 36 h 52"/>
              <a:gd name="T60" fmla="*/ 44 w 62"/>
              <a:gd name="T61" fmla="*/ 36 h 52"/>
              <a:gd name="T62" fmla="*/ 44 w 62"/>
              <a:gd name="T63" fmla="*/ 36 h 52"/>
              <a:gd name="T64" fmla="*/ 57 w 62"/>
              <a:gd name="T65" fmla="*/ 31 h 52"/>
              <a:gd name="T66" fmla="*/ 60 w 62"/>
              <a:gd name="T67" fmla="*/ 26 h 52"/>
              <a:gd name="T68" fmla="*/ 62 w 62"/>
              <a:gd name="T69" fmla="*/ 22 h 52"/>
              <a:gd name="T70" fmla="*/ 62 w 62"/>
              <a:gd name="T71" fmla="*/ 22 h 52"/>
              <a:gd name="T72" fmla="*/ 62 w 62"/>
              <a:gd name="T73" fmla="*/ 21 h 52"/>
              <a:gd name="T74" fmla="*/ 62 w 62"/>
              <a:gd name="T75" fmla="*/ 18 h 52"/>
              <a:gd name="T76" fmla="*/ 62 w 62"/>
              <a:gd name="T77" fmla="*/ 18 h 52"/>
              <a:gd name="T78" fmla="*/ 62 w 62"/>
              <a:gd name="T79" fmla="*/ 16 h 52"/>
              <a:gd name="T80" fmla="*/ 19 w 62"/>
              <a:gd name="T81" fmla="*/ 41 h 52"/>
              <a:gd name="T82" fmla="*/ 9 w 62"/>
              <a:gd name="T83" fmla="*/ 48 h 52"/>
              <a:gd name="T84" fmla="*/ 7 w 62"/>
              <a:gd name="T85" fmla="*/ 48 h 52"/>
              <a:gd name="T86" fmla="*/ 4 w 62"/>
              <a:gd name="T87" fmla="*/ 47 h 52"/>
              <a:gd name="T88" fmla="*/ 4 w 62"/>
              <a:gd name="T89" fmla="*/ 45 h 52"/>
              <a:gd name="T90" fmla="*/ 5 w 62"/>
              <a:gd name="T91" fmla="*/ 42 h 52"/>
              <a:gd name="T92" fmla="*/ 15 w 62"/>
              <a:gd name="T93" fmla="*/ 35 h 52"/>
              <a:gd name="T94" fmla="*/ 17 w 62"/>
              <a:gd name="T95" fmla="*/ 35 h 52"/>
              <a:gd name="T96" fmla="*/ 20 w 62"/>
              <a:gd name="T97" fmla="*/ 36 h 52"/>
              <a:gd name="T98" fmla="*/ 20 w 62"/>
              <a:gd name="T99" fmla="*/ 38 h 52"/>
              <a:gd name="T100" fmla="*/ 19 w 62"/>
              <a:gd name="T101" fmla="*/ 41 h 52"/>
              <a:gd name="T102" fmla="*/ 53 w 62"/>
              <a:gd name="T103" fmla="*/ 26 h 52"/>
              <a:gd name="T104" fmla="*/ 46 w 62"/>
              <a:gd name="T105" fmla="*/ 30 h 52"/>
              <a:gd name="T106" fmla="*/ 45 w 62"/>
              <a:gd name="T107" fmla="*/ 30 h 52"/>
              <a:gd name="T108" fmla="*/ 34 w 62"/>
              <a:gd name="T109" fmla="*/ 23 h 52"/>
              <a:gd name="T110" fmla="*/ 33 w 62"/>
              <a:gd name="T111" fmla="*/ 18 h 52"/>
              <a:gd name="T112" fmla="*/ 34 w 62"/>
              <a:gd name="T113" fmla="*/ 12 h 52"/>
              <a:gd name="T114" fmla="*/ 45 w 62"/>
              <a:gd name="T115" fmla="*/ 6 h 52"/>
              <a:gd name="T116" fmla="*/ 56 w 62"/>
              <a:gd name="T117" fmla="*/ 16 h 52"/>
              <a:gd name="T118" fmla="*/ 56 w 62"/>
              <a:gd name="T119" fmla="*/ 18 h 52"/>
              <a:gd name="T120" fmla="*/ 56 w 62"/>
              <a:gd name="T121" fmla="*/ 21 h 52"/>
              <a:gd name="T122" fmla="*/ 53 w 62"/>
              <a:gd name="T123" fmla="*/ 26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62" h="52">
                <a:moveTo>
                  <a:pt x="62" y="16"/>
                </a:moveTo>
                <a:cubicBezTo>
                  <a:pt x="61" y="9"/>
                  <a:pt x="56" y="2"/>
                  <a:pt x="48" y="1"/>
                </a:cubicBezTo>
                <a:cubicBezTo>
                  <a:pt x="47" y="0"/>
                  <a:pt x="46" y="0"/>
                  <a:pt x="44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40" y="0"/>
                  <a:pt x="37" y="1"/>
                  <a:pt x="34" y="3"/>
                </a:cubicBezTo>
                <a:cubicBezTo>
                  <a:pt x="33" y="4"/>
                  <a:pt x="32" y="5"/>
                  <a:pt x="31" y="5"/>
                </a:cubicBezTo>
                <a:cubicBezTo>
                  <a:pt x="30" y="6"/>
                  <a:pt x="30" y="7"/>
                  <a:pt x="29" y="8"/>
                </a:cubicBezTo>
                <a:cubicBezTo>
                  <a:pt x="28" y="10"/>
                  <a:pt x="27" y="12"/>
                  <a:pt x="27" y="14"/>
                </a:cubicBezTo>
                <a:cubicBezTo>
                  <a:pt x="26" y="15"/>
                  <a:pt x="26" y="17"/>
                  <a:pt x="26" y="18"/>
                </a:cubicBezTo>
                <a:cubicBezTo>
                  <a:pt x="26" y="20"/>
                  <a:pt x="26" y="21"/>
                  <a:pt x="27" y="23"/>
                </a:cubicBezTo>
                <a:cubicBezTo>
                  <a:pt x="27" y="23"/>
                  <a:pt x="27" y="23"/>
                  <a:pt x="27" y="23"/>
                </a:cubicBezTo>
                <a:cubicBezTo>
                  <a:pt x="2" y="41"/>
                  <a:pt x="2" y="41"/>
                  <a:pt x="2" y="41"/>
                </a:cubicBezTo>
                <a:cubicBezTo>
                  <a:pt x="1" y="42"/>
                  <a:pt x="0" y="43"/>
                  <a:pt x="0" y="45"/>
                </a:cubicBezTo>
                <a:cubicBezTo>
                  <a:pt x="0" y="45"/>
                  <a:pt x="0" y="45"/>
                  <a:pt x="0" y="45"/>
                </a:cubicBezTo>
                <a:cubicBezTo>
                  <a:pt x="0" y="45"/>
                  <a:pt x="0" y="45"/>
                  <a:pt x="0" y="45"/>
                </a:cubicBezTo>
                <a:cubicBezTo>
                  <a:pt x="0" y="46"/>
                  <a:pt x="0" y="47"/>
                  <a:pt x="1" y="48"/>
                </a:cubicBezTo>
                <a:cubicBezTo>
                  <a:pt x="1" y="49"/>
                  <a:pt x="1" y="49"/>
                  <a:pt x="1" y="49"/>
                </a:cubicBezTo>
                <a:cubicBezTo>
                  <a:pt x="2" y="51"/>
                  <a:pt x="4" y="52"/>
                  <a:pt x="6" y="52"/>
                </a:cubicBezTo>
                <a:cubicBezTo>
                  <a:pt x="6" y="52"/>
                  <a:pt x="6" y="52"/>
                  <a:pt x="6" y="52"/>
                </a:cubicBezTo>
                <a:cubicBezTo>
                  <a:pt x="6" y="52"/>
                  <a:pt x="6" y="52"/>
                  <a:pt x="6" y="52"/>
                </a:cubicBezTo>
                <a:cubicBezTo>
                  <a:pt x="7" y="52"/>
                  <a:pt x="8" y="51"/>
                  <a:pt x="9" y="51"/>
                </a:cubicBezTo>
                <a:cubicBezTo>
                  <a:pt x="10" y="50"/>
                  <a:pt x="10" y="50"/>
                  <a:pt x="10" y="50"/>
                </a:cubicBezTo>
                <a:cubicBezTo>
                  <a:pt x="10" y="50"/>
                  <a:pt x="10" y="50"/>
                  <a:pt x="10" y="50"/>
                </a:cubicBezTo>
                <a:cubicBezTo>
                  <a:pt x="29" y="37"/>
                  <a:pt x="29" y="37"/>
                  <a:pt x="29" y="37"/>
                </a:cubicBezTo>
                <a:cubicBezTo>
                  <a:pt x="31" y="35"/>
                  <a:pt x="31" y="35"/>
                  <a:pt x="31" y="35"/>
                </a:cubicBezTo>
                <a:cubicBezTo>
                  <a:pt x="34" y="33"/>
                  <a:pt x="34" y="33"/>
                  <a:pt x="34" y="33"/>
                </a:cubicBezTo>
                <a:cubicBezTo>
                  <a:pt x="34" y="33"/>
                  <a:pt x="34" y="33"/>
                  <a:pt x="34" y="33"/>
                </a:cubicBezTo>
                <a:cubicBezTo>
                  <a:pt x="34" y="33"/>
                  <a:pt x="34" y="33"/>
                  <a:pt x="34" y="33"/>
                </a:cubicBezTo>
                <a:cubicBezTo>
                  <a:pt x="36" y="34"/>
                  <a:pt x="38" y="35"/>
                  <a:pt x="40" y="36"/>
                </a:cubicBezTo>
                <a:cubicBezTo>
                  <a:pt x="41" y="36"/>
                  <a:pt x="43" y="36"/>
                  <a:pt x="44" y="36"/>
                </a:cubicBezTo>
                <a:cubicBezTo>
                  <a:pt x="44" y="36"/>
                  <a:pt x="44" y="36"/>
                  <a:pt x="44" y="36"/>
                </a:cubicBezTo>
                <a:cubicBezTo>
                  <a:pt x="49" y="36"/>
                  <a:pt x="53" y="34"/>
                  <a:pt x="57" y="31"/>
                </a:cubicBezTo>
                <a:cubicBezTo>
                  <a:pt x="58" y="30"/>
                  <a:pt x="59" y="28"/>
                  <a:pt x="60" y="26"/>
                </a:cubicBezTo>
                <a:cubicBezTo>
                  <a:pt x="61" y="25"/>
                  <a:pt x="61" y="24"/>
                  <a:pt x="62" y="22"/>
                </a:cubicBezTo>
                <a:cubicBezTo>
                  <a:pt x="62" y="22"/>
                  <a:pt x="62" y="22"/>
                  <a:pt x="62" y="22"/>
                </a:cubicBezTo>
                <a:cubicBezTo>
                  <a:pt x="62" y="22"/>
                  <a:pt x="62" y="21"/>
                  <a:pt x="62" y="21"/>
                </a:cubicBezTo>
                <a:cubicBezTo>
                  <a:pt x="62" y="20"/>
                  <a:pt x="62" y="19"/>
                  <a:pt x="62" y="18"/>
                </a:cubicBezTo>
                <a:cubicBezTo>
                  <a:pt x="62" y="18"/>
                  <a:pt x="62" y="18"/>
                  <a:pt x="62" y="18"/>
                </a:cubicBezTo>
                <a:cubicBezTo>
                  <a:pt x="62" y="17"/>
                  <a:pt x="62" y="17"/>
                  <a:pt x="62" y="16"/>
                </a:cubicBezTo>
                <a:close/>
                <a:moveTo>
                  <a:pt x="19" y="41"/>
                </a:moveTo>
                <a:cubicBezTo>
                  <a:pt x="9" y="48"/>
                  <a:pt x="9" y="48"/>
                  <a:pt x="9" y="48"/>
                </a:cubicBezTo>
                <a:cubicBezTo>
                  <a:pt x="9" y="48"/>
                  <a:pt x="8" y="48"/>
                  <a:pt x="7" y="48"/>
                </a:cubicBezTo>
                <a:cubicBezTo>
                  <a:pt x="6" y="48"/>
                  <a:pt x="5" y="48"/>
                  <a:pt x="4" y="47"/>
                </a:cubicBezTo>
                <a:cubicBezTo>
                  <a:pt x="4" y="46"/>
                  <a:pt x="4" y="45"/>
                  <a:pt x="4" y="45"/>
                </a:cubicBezTo>
                <a:cubicBezTo>
                  <a:pt x="4" y="44"/>
                  <a:pt x="4" y="42"/>
                  <a:pt x="5" y="42"/>
                </a:cubicBezTo>
                <a:cubicBezTo>
                  <a:pt x="15" y="35"/>
                  <a:pt x="15" y="35"/>
                  <a:pt x="15" y="35"/>
                </a:cubicBezTo>
                <a:cubicBezTo>
                  <a:pt x="15" y="35"/>
                  <a:pt x="16" y="35"/>
                  <a:pt x="17" y="35"/>
                </a:cubicBezTo>
                <a:cubicBezTo>
                  <a:pt x="18" y="35"/>
                  <a:pt x="19" y="35"/>
                  <a:pt x="20" y="36"/>
                </a:cubicBezTo>
                <a:cubicBezTo>
                  <a:pt x="20" y="37"/>
                  <a:pt x="20" y="38"/>
                  <a:pt x="20" y="38"/>
                </a:cubicBezTo>
                <a:cubicBezTo>
                  <a:pt x="20" y="40"/>
                  <a:pt x="20" y="41"/>
                  <a:pt x="19" y="41"/>
                </a:cubicBezTo>
                <a:close/>
                <a:moveTo>
                  <a:pt x="53" y="26"/>
                </a:moveTo>
                <a:cubicBezTo>
                  <a:pt x="51" y="28"/>
                  <a:pt x="49" y="29"/>
                  <a:pt x="46" y="30"/>
                </a:cubicBezTo>
                <a:cubicBezTo>
                  <a:pt x="45" y="30"/>
                  <a:pt x="45" y="30"/>
                  <a:pt x="45" y="30"/>
                </a:cubicBezTo>
                <a:cubicBezTo>
                  <a:pt x="40" y="30"/>
                  <a:pt x="36" y="27"/>
                  <a:pt x="34" y="23"/>
                </a:cubicBezTo>
                <a:cubicBezTo>
                  <a:pt x="33" y="22"/>
                  <a:pt x="33" y="20"/>
                  <a:pt x="33" y="18"/>
                </a:cubicBezTo>
                <a:cubicBezTo>
                  <a:pt x="33" y="16"/>
                  <a:pt x="33" y="14"/>
                  <a:pt x="34" y="12"/>
                </a:cubicBezTo>
                <a:cubicBezTo>
                  <a:pt x="36" y="8"/>
                  <a:pt x="40" y="6"/>
                  <a:pt x="45" y="6"/>
                </a:cubicBezTo>
                <a:cubicBezTo>
                  <a:pt x="51" y="6"/>
                  <a:pt x="56" y="10"/>
                  <a:pt x="56" y="16"/>
                </a:cubicBezTo>
                <a:cubicBezTo>
                  <a:pt x="56" y="17"/>
                  <a:pt x="56" y="17"/>
                  <a:pt x="56" y="18"/>
                </a:cubicBezTo>
                <a:cubicBezTo>
                  <a:pt x="56" y="19"/>
                  <a:pt x="56" y="20"/>
                  <a:pt x="56" y="21"/>
                </a:cubicBezTo>
                <a:cubicBezTo>
                  <a:pt x="55" y="23"/>
                  <a:pt x="54" y="25"/>
                  <a:pt x="53" y="2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9" name="Freeform 276"/>
          <p:cNvSpPr>
            <a:spLocks/>
          </p:cNvSpPr>
          <p:nvPr/>
        </p:nvSpPr>
        <p:spPr bwMode="auto">
          <a:xfrm>
            <a:off x="4143805" y="4460040"/>
            <a:ext cx="2843" cy="0"/>
          </a:xfrm>
          <a:custGeom>
            <a:avLst/>
            <a:gdLst>
              <a:gd name="T0" fmla="*/ 0 w 1"/>
              <a:gd name="T1" fmla="*/ 0 w 1"/>
              <a:gd name="T2" fmla="*/ 0 w 1"/>
              <a:gd name="T3" fmla="*/ 1 w 1"/>
              <a:gd name="T4" fmla="*/ 1 w 1"/>
              <a:gd name="T5" fmla="*/ 0 w 1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  <a:cxn ang="0">
                <a:pos x="T3" y="0"/>
              </a:cxn>
              <a:cxn ang="0">
                <a:pos x="T4" y="0"/>
              </a:cxn>
              <a:cxn ang="0">
                <a:pos x="T5" y="0"/>
              </a:cxn>
            </a:cxnLst>
            <a:rect l="0" t="0" r="r" b="b"/>
            <a:pathLst>
              <a:path w="1"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0" name="Freeform 277"/>
          <p:cNvSpPr>
            <a:spLocks/>
          </p:cNvSpPr>
          <p:nvPr/>
        </p:nvSpPr>
        <p:spPr bwMode="auto">
          <a:xfrm>
            <a:off x="4146647" y="4445827"/>
            <a:ext cx="22740" cy="14213"/>
          </a:xfrm>
          <a:custGeom>
            <a:avLst/>
            <a:gdLst>
              <a:gd name="T0" fmla="*/ 7 w 7"/>
              <a:gd name="T1" fmla="*/ 0 h 4"/>
              <a:gd name="T2" fmla="*/ 0 w 7"/>
              <a:gd name="T3" fmla="*/ 4 h 4"/>
              <a:gd name="T4" fmla="*/ 0 w 7"/>
              <a:gd name="T5" fmla="*/ 4 h 4"/>
              <a:gd name="T6" fmla="*/ 7 w 7"/>
              <a:gd name="T7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" h="4">
                <a:moveTo>
                  <a:pt x="7" y="0"/>
                </a:moveTo>
                <a:cubicBezTo>
                  <a:pt x="5" y="2"/>
                  <a:pt x="3" y="3"/>
                  <a:pt x="0" y="4"/>
                </a:cubicBezTo>
                <a:cubicBezTo>
                  <a:pt x="0" y="4"/>
                  <a:pt x="0" y="4"/>
                  <a:pt x="0" y="4"/>
                </a:cubicBezTo>
                <a:cubicBezTo>
                  <a:pt x="3" y="3"/>
                  <a:pt x="5" y="2"/>
                  <a:pt x="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" name="Freeform 278"/>
          <p:cNvSpPr>
            <a:spLocks/>
          </p:cNvSpPr>
          <p:nvPr/>
        </p:nvSpPr>
        <p:spPr bwMode="auto">
          <a:xfrm>
            <a:off x="4122486" y="4425929"/>
            <a:ext cx="46902" cy="24162"/>
          </a:xfrm>
          <a:custGeom>
            <a:avLst/>
            <a:gdLst>
              <a:gd name="T0" fmla="*/ 14 w 14"/>
              <a:gd name="T1" fmla="*/ 1 h 7"/>
              <a:gd name="T2" fmla="*/ 14 w 14"/>
              <a:gd name="T3" fmla="*/ 1 h 7"/>
              <a:gd name="T4" fmla="*/ 12 w 14"/>
              <a:gd name="T5" fmla="*/ 1 h 7"/>
              <a:gd name="T6" fmla="*/ 12 w 14"/>
              <a:gd name="T7" fmla="*/ 1 h 7"/>
              <a:gd name="T8" fmla="*/ 5 w 14"/>
              <a:gd name="T9" fmla="*/ 5 h 7"/>
              <a:gd name="T10" fmla="*/ 1 w 14"/>
              <a:gd name="T11" fmla="*/ 5 h 7"/>
              <a:gd name="T12" fmla="*/ 0 w 14"/>
              <a:gd name="T13" fmla="*/ 5 h 7"/>
              <a:gd name="T14" fmla="*/ 1 w 14"/>
              <a:gd name="T15" fmla="*/ 7 h 7"/>
              <a:gd name="T16" fmla="*/ 1 w 14"/>
              <a:gd name="T17" fmla="*/ 7 h 7"/>
              <a:gd name="T18" fmla="*/ 5 w 14"/>
              <a:gd name="T19" fmla="*/ 7 h 7"/>
              <a:gd name="T20" fmla="*/ 5 w 14"/>
              <a:gd name="T21" fmla="*/ 7 h 7"/>
              <a:gd name="T22" fmla="*/ 7 w 14"/>
              <a:gd name="T23" fmla="*/ 7 h 7"/>
              <a:gd name="T24" fmla="*/ 10 w 14"/>
              <a:gd name="T25" fmla="*/ 6 h 7"/>
              <a:gd name="T26" fmla="*/ 14 w 14"/>
              <a:gd name="T27" fmla="*/ 2 h 7"/>
              <a:gd name="T28" fmla="*/ 14 w 14"/>
              <a:gd name="T29" fmla="*/ 1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4" h="7">
                <a:moveTo>
                  <a:pt x="14" y="1"/>
                </a:moveTo>
                <a:cubicBezTo>
                  <a:pt x="14" y="1"/>
                  <a:pt x="14" y="1"/>
                  <a:pt x="14" y="1"/>
                </a:cubicBezTo>
                <a:cubicBezTo>
                  <a:pt x="13" y="0"/>
                  <a:pt x="13" y="1"/>
                  <a:pt x="12" y="1"/>
                </a:cubicBezTo>
                <a:cubicBezTo>
                  <a:pt x="12" y="1"/>
                  <a:pt x="12" y="1"/>
                  <a:pt x="12" y="1"/>
                </a:cubicBezTo>
                <a:cubicBezTo>
                  <a:pt x="11" y="4"/>
                  <a:pt x="8" y="5"/>
                  <a:pt x="5" y="5"/>
                </a:cubicBezTo>
                <a:cubicBezTo>
                  <a:pt x="4" y="5"/>
                  <a:pt x="3" y="5"/>
                  <a:pt x="1" y="5"/>
                </a:cubicBezTo>
                <a:cubicBezTo>
                  <a:pt x="1" y="5"/>
                  <a:pt x="0" y="5"/>
                  <a:pt x="0" y="5"/>
                </a:cubicBezTo>
                <a:cubicBezTo>
                  <a:pt x="0" y="6"/>
                  <a:pt x="0" y="6"/>
                  <a:pt x="1" y="7"/>
                </a:cubicBezTo>
                <a:cubicBezTo>
                  <a:pt x="1" y="7"/>
                  <a:pt x="1" y="7"/>
                  <a:pt x="1" y="7"/>
                </a:cubicBezTo>
                <a:cubicBezTo>
                  <a:pt x="2" y="7"/>
                  <a:pt x="4" y="7"/>
                  <a:pt x="5" y="7"/>
                </a:cubicBezTo>
                <a:cubicBezTo>
                  <a:pt x="5" y="7"/>
                  <a:pt x="5" y="7"/>
                  <a:pt x="5" y="7"/>
                </a:cubicBezTo>
                <a:cubicBezTo>
                  <a:pt x="6" y="7"/>
                  <a:pt x="6" y="7"/>
                  <a:pt x="7" y="7"/>
                </a:cubicBezTo>
                <a:cubicBezTo>
                  <a:pt x="8" y="7"/>
                  <a:pt x="9" y="7"/>
                  <a:pt x="10" y="6"/>
                </a:cubicBezTo>
                <a:cubicBezTo>
                  <a:pt x="12" y="5"/>
                  <a:pt x="13" y="4"/>
                  <a:pt x="14" y="2"/>
                </a:cubicBezTo>
                <a:lnTo>
                  <a:pt x="14" y="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" name="Freeform 279"/>
          <p:cNvSpPr>
            <a:spLocks/>
          </p:cNvSpPr>
          <p:nvPr/>
        </p:nvSpPr>
        <p:spPr bwMode="auto">
          <a:xfrm>
            <a:off x="3652045" y="4300858"/>
            <a:ext cx="218876" cy="179080"/>
          </a:xfrm>
          <a:custGeom>
            <a:avLst/>
            <a:gdLst>
              <a:gd name="T0" fmla="*/ 58 w 65"/>
              <a:gd name="T1" fmla="*/ 8 h 53"/>
              <a:gd name="T2" fmla="*/ 31 w 65"/>
              <a:gd name="T3" fmla="*/ 8 h 53"/>
              <a:gd name="T4" fmla="*/ 24 w 65"/>
              <a:gd name="T5" fmla="*/ 0 h 53"/>
              <a:gd name="T6" fmla="*/ 8 w 65"/>
              <a:gd name="T7" fmla="*/ 0 h 53"/>
              <a:gd name="T8" fmla="*/ 1 w 65"/>
              <a:gd name="T9" fmla="*/ 5 h 53"/>
              <a:gd name="T10" fmla="*/ 0 w 65"/>
              <a:gd name="T11" fmla="*/ 9 h 53"/>
              <a:gd name="T12" fmla="*/ 0 w 65"/>
              <a:gd name="T13" fmla="*/ 9 h 53"/>
              <a:gd name="T14" fmla="*/ 0 w 65"/>
              <a:gd name="T15" fmla="*/ 10 h 53"/>
              <a:gd name="T16" fmla="*/ 0 w 65"/>
              <a:gd name="T17" fmla="*/ 10 h 53"/>
              <a:gd name="T18" fmla="*/ 0 w 65"/>
              <a:gd name="T19" fmla="*/ 22 h 53"/>
              <a:gd name="T20" fmla="*/ 0 w 65"/>
              <a:gd name="T21" fmla="*/ 40 h 53"/>
              <a:gd name="T22" fmla="*/ 6 w 65"/>
              <a:gd name="T23" fmla="*/ 36 h 53"/>
              <a:gd name="T24" fmla="*/ 5 w 65"/>
              <a:gd name="T25" fmla="*/ 32 h 53"/>
              <a:gd name="T26" fmla="*/ 6 w 65"/>
              <a:gd name="T27" fmla="*/ 27 h 53"/>
              <a:gd name="T28" fmla="*/ 24 w 65"/>
              <a:gd name="T29" fmla="*/ 12 h 53"/>
              <a:gd name="T30" fmla="*/ 28 w 65"/>
              <a:gd name="T31" fmla="*/ 13 h 53"/>
              <a:gd name="T32" fmla="*/ 28 w 65"/>
              <a:gd name="T33" fmla="*/ 13 h 53"/>
              <a:gd name="T34" fmla="*/ 43 w 65"/>
              <a:gd name="T35" fmla="*/ 31 h 53"/>
              <a:gd name="T36" fmla="*/ 43 w 65"/>
              <a:gd name="T37" fmla="*/ 31 h 53"/>
              <a:gd name="T38" fmla="*/ 43 w 65"/>
              <a:gd name="T39" fmla="*/ 36 h 53"/>
              <a:gd name="T40" fmla="*/ 43 w 65"/>
              <a:gd name="T41" fmla="*/ 36 h 53"/>
              <a:gd name="T42" fmla="*/ 43 w 65"/>
              <a:gd name="T43" fmla="*/ 36 h 53"/>
              <a:gd name="T44" fmla="*/ 24 w 65"/>
              <a:gd name="T45" fmla="*/ 51 h 53"/>
              <a:gd name="T46" fmla="*/ 24 w 65"/>
              <a:gd name="T47" fmla="*/ 51 h 53"/>
              <a:gd name="T48" fmla="*/ 20 w 65"/>
              <a:gd name="T49" fmla="*/ 50 h 53"/>
              <a:gd name="T50" fmla="*/ 14 w 65"/>
              <a:gd name="T51" fmla="*/ 48 h 53"/>
              <a:gd name="T52" fmla="*/ 6 w 65"/>
              <a:gd name="T53" fmla="*/ 53 h 53"/>
              <a:gd name="T54" fmla="*/ 7 w 65"/>
              <a:gd name="T55" fmla="*/ 53 h 53"/>
              <a:gd name="T56" fmla="*/ 58 w 65"/>
              <a:gd name="T57" fmla="*/ 53 h 53"/>
              <a:gd name="T58" fmla="*/ 65 w 65"/>
              <a:gd name="T59" fmla="*/ 46 h 53"/>
              <a:gd name="T60" fmla="*/ 65 w 65"/>
              <a:gd name="T61" fmla="*/ 15 h 53"/>
              <a:gd name="T62" fmla="*/ 58 w 65"/>
              <a:gd name="T63" fmla="*/ 8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65" h="53">
                <a:moveTo>
                  <a:pt x="58" y="8"/>
                </a:moveTo>
                <a:cubicBezTo>
                  <a:pt x="31" y="8"/>
                  <a:pt x="31" y="8"/>
                  <a:pt x="31" y="8"/>
                </a:cubicBezTo>
                <a:cubicBezTo>
                  <a:pt x="30" y="4"/>
                  <a:pt x="27" y="0"/>
                  <a:pt x="24" y="0"/>
                </a:cubicBezTo>
                <a:cubicBezTo>
                  <a:pt x="8" y="0"/>
                  <a:pt x="8" y="0"/>
                  <a:pt x="8" y="0"/>
                </a:cubicBezTo>
                <a:cubicBezTo>
                  <a:pt x="5" y="0"/>
                  <a:pt x="2" y="2"/>
                  <a:pt x="1" y="5"/>
                </a:cubicBezTo>
                <a:cubicBezTo>
                  <a:pt x="0" y="6"/>
                  <a:pt x="0" y="7"/>
                  <a:pt x="0" y="9"/>
                </a:cubicBezTo>
                <a:cubicBezTo>
                  <a:pt x="0" y="9"/>
                  <a:pt x="0" y="9"/>
                  <a:pt x="0" y="9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22"/>
                  <a:pt x="0" y="33"/>
                  <a:pt x="0" y="40"/>
                </a:cubicBezTo>
                <a:cubicBezTo>
                  <a:pt x="6" y="36"/>
                  <a:pt x="6" y="36"/>
                  <a:pt x="6" y="36"/>
                </a:cubicBezTo>
                <a:cubicBezTo>
                  <a:pt x="5" y="35"/>
                  <a:pt x="5" y="33"/>
                  <a:pt x="5" y="32"/>
                </a:cubicBezTo>
                <a:cubicBezTo>
                  <a:pt x="5" y="30"/>
                  <a:pt x="5" y="29"/>
                  <a:pt x="6" y="27"/>
                </a:cubicBezTo>
                <a:cubicBezTo>
                  <a:pt x="8" y="18"/>
                  <a:pt x="15" y="12"/>
                  <a:pt x="24" y="12"/>
                </a:cubicBezTo>
                <a:cubicBezTo>
                  <a:pt x="26" y="12"/>
                  <a:pt x="27" y="13"/>
                  <a:pt x="28" y="13"/>
                </a:cubicBezTo>
                <a:cubicBezTo>
                  <a:pt x="28" y="13"/>
                  <a:pt x="28" y="13"/>
                  <a:pt x="28" y="13"/>
                </a:cubicBezTo>
                <a:cubicBezTo>
                  <a:pt x="37" y="15"/>
                  <a:pt x="43" y="23"/>
                  <a:pt x="43" y="31"/>
                </a:cubicBezTo>
                <a:cubicBezTo>
                  <a:pt x="43" y="31"/>
                  <a:pt x="43" y="31"/>
                  <a:pt x="43" y="31"/>
                </a:cubicBezTo>
                <a:cubicBezTo>
                  <a:pt x="43" y="33"/>
                  <a:pt x="43" y="34"/>
                  <a:pt x="43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1" y="45"/>
                  <a:pt x="33" y="51"/>
                  <a:pt x="24" y="51"/>
                </a:cubicBezTo>
                <a:cubicBezTo>
                  <a:pt x="24" y="51"/>
                  <a:pt x="24" y="51"/>
                  <a:pt x="24" y="51"/>
                </a:cubicBezTo>
                <a:cubicBezTo>
                  <a:pt x="23" y="51"/>
                  <a:pt x="21" y="50"/>
                  <a:pt x="20" y="50"/>
                </a:cubicBezTo>
                <a:cubicBezTo>
                  <a:pt x="18" y="50"/>
                  <a:pt x="16" y="49"/>
                  <a:pt x="14" y="48"/>
                </a:cubicBezTo>
                <a:cubicBezTo>
                  <a:pt x="6" y="53"/>
                  <a:pt x="6" y="53"/>
                  <a:pt x="6" y="53"/>
                </a:cubicBezTo>
                <a:cubicBezTo>
                  <a:pt x="7" y="53"/>
                  <a:pt x="7" y="53"/>
                  <a:pt x="7" y="53"/>
                </a:cubicBezTo>
                <a:cubicBezTo>
                  <a:pt x="58" y="53"/>
                  <a:pt x="58" y="53"/>
                  <a:pt x="58" y="53"/>
                </a:cubicBezTo>
                <a:cubicBezTo>
                  <a:pt x="62" y="53"/>
                  <a:pt x="65" y="50"/>
                  <a:pt x="65" y="46"/>
                </a:cubicBezTo>
                <a:cubicBezTo>
                  <a:pt x="65" y="15"/>
                  <a:pt x="65" y="15"/>
                  <a:pt x="65" y="15"/>
                </a:cubicBezTo>
                <a:cubicBezTo>
                  <a:pt x="65" y="11"/>
                  <a:pt x="62" y="8"/>
                  <a:pt x="58" y="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" name="Freeform 280"/>
          <p:cNvSpPr>
            <a:spLocks noEditPoints="1"/>
          </p:cNvSpPr>
          <p:nvPr/>
        </p:nvSpPr>
        <p:spPr bwMode="auto">
          <a:xfrm>
            <a:off x="3585246" y="4344917"/>
            <a:ext cx="207506" cy="174817"/>
          </a:xfrm>
          <a:custGeom>
            <a:avLst/>
            <a:gdLst>
              <a:gd name="T0" fmla="*/ 62 w 62"/>
              <a:gd name="T1" fmla="*/ 18 h 52"/>
              <a:gd name="T2" fmla="*/ 48 w 62"/>
              <a:gd name="T3" fmla="*/ 1 h 52"/>
              <a:gd name="T4" fmla="*/ 44 w 62"/>
              <a:gd name="T5" fmla="*/ 0 h 52"/>
              <a:gd name="T6" fmla="*/ 44 w 62"/>
              <a:gd name="T7" fmla="*/ 0 h 52"/>
              <a:gd name="T8" fmla="*/ 44 w 62"/>
              <a:gd name="T9" fmla="*/ 0 h 52"/>
              <a:gd name="T10" fmla="*/ 27 w 62"/>
              <a:gd name="T11" fmla="*/ 14 h 52"/>
              <a:gd name="T12" fmla="*/ 26 w 62"/>
              <a:gd name="T13" fmla="*/ 19 h 52"/>
              <a:gd name="T14" fmla="*/ 27 w 62"/>
              <a:gd name="T15" fmla="*/ 23 h 52"/>
              <a:gd name="T16" fmla="*/ 27 w 62"/>
              <a:gd name="T17" fmla="*/ 23 h 52"/>
              <a:gd name="T18" fmla="*/ 20 w 62"/>
              <a:gd name="T19" fmla="*/ 28 h 52"/>
              <a:gd name="T20" fmla="*/ 2 w 62"/>
              <a:gd name="T21" fmla="*/ 41 h 52"/>
              <a:gd name="T22" fmla="*/ 0 w 62"/>
              <a:gd name="T23" fmla="*/ 45 h 52"/>
              <a:gd name="T24" fmla="*/ 0 w 62"/>
              <a:gd name="T25" fmla="*/ 46 h 52"/>
              <a:gd name="T26" fmla="*/ 0 w 62"/>
              <a:gd name="T27" fmla="*/ 46 h 52"/>
              <a:gd name="T28" fmla="*/ 1 w 62"/>
              <a:gd name="T29" fmla="*/ 49 h 52"/>
              <a:gd name="T30" fmla="*/ 1 w 62"/>
              <a:gd name="T31" fmla="*/ 50 h 52"/>
              <a:gd name="T32" fmla="*/ 6 w 62"/>
              <a:gd name="T33" fmla="*/ 52 h 52"/>
              <a:gd name="T34" fmla="*/ 6 w 62"/>
              <a:gd name="T35" fmla="*/ 52 h 52"/>
              <a:gd name="T36" fmla="*/ 6 w 62"/>
              <a:gd name="T37" fmla="*/ 52 h 52"/>
              <a:gd name="T38" fmla="*/ 9 w 62"/>
              <a:gd name="T39" fmla="*/ 51 h 52"/>
              <a:gd name="T40" fmla="*/ 10 w 62"/>
              <a:gd name="T41" fmla="*/ 50 h 52"/>
              <a:gd name="T42" fmla="*/ 10 w 62"/>
              <a:gd name="T43" fmla="*/ 50 h 52"/>
              <a:gd name="T44" fmla="*/ 25 w 62"/>
              <a:gd name="T45" fmla="*/ 40 h 52"/>
              <a:gd name="T46" fmla="*/ 34 w 62"/>
              <a:gd name="T47" fmla="*/ 33 h 52"/>
              <a:gd name="T48" fmla="*/ 34 w 62"/>
              <a:gd name="T49" fmla="*/ 34 h 52"/>
              <a:gd name="T50" fmla="*/ 40 w 62"/>
              <a:gd name="T51" fmla="*/ 36 h 52"/>
              <a:gd name="T52" fmla="*/ 44 w 62"/>
              <a:gd name="T53" fmla="*/ 37 h 52"/>
              <a:gd name="T54" fmla="*/ 44 w 62"/>
              <a:gd name="T55" fmla="*/ 37 h 52"/>
              <a:gd name="T56" fmla="*/ 62 w 62"/>
              <a:gd name="T57" fmla="*/ 23 h 52"/>
              <a:gd name="T58" fmla="*/ 62 w 62"/>
              <a:gd name="T59" fmla="*/ 23 h 52"/>
              <a:gd name="T60" fmla="*/ 62 w 62"/>
              <a:gd name="T61" fmla="*/ 23 h 52"/>
              <a:gd name="T62" fmla="*/ 62 w 62"/>
              <a:gd name="T63" fmla="*/ 18 h 52"/>
              <a:gd name="T64" fmla="*/ 19 w 62"/>
              <a:gd name="T65" fmla="*/ 42 h 52"/>
              <a:gd name="T66" fmla="*/ 18 w 62"/>
              <a:gd name="T67" fmla="*/ 41 h 52"/>
              <a:gd name="T68" fmla="*/ 19 w 62"/>
              <a:gd name="T69" fmla="*/ 42 h 52"/>
              <a:gd name="T70" fmla="*/ 9 w 62"/>
              <a:gd name="T71" fmla="*/ 48 h 52"/>
              <a:gd name="T72" fmla="*/ 7 w 62"/>
              <a:gd name="T73" fmla="*/ 49 h 52"/>
              <a:gd name="T74" fmla="*/ 4 w 62"/>
              <a:gd name="T75" fmla="*/ 47 h 52"/>
              <a:gd name="T76" fmla="*/ 3 w 62"/>
              <a:gd name="T77" fmla="*/ 45 h 52"/>
              <a:gd name="T78" fmla="*/ 5 w 62"/>
              <a:gd name="T79" fmla="*/ 42 h 52"/>
              <a:gd name="T80" fmla="*/ 15 w 62"/>
              <a:gd name="T81" fmla="*/ 36 h 52"/>
              <a:gd name="T82" fmla="*/ 17 w 62"/>
              <a:gd name="T83" fmla="*/ 35 h 52"/>
              <a:gd name="T84" fmla="*/ 20 w 62"/>
              <a:gd name="T85" fmla="*/ 37 h 52"/>
              <a:gd name="T86" fmla="*/ 20 w 62"/>
              <a:gd name="T87" fmla="*/ 39 h 52"/>
              <a:gd name="T88" fmla="*/ 19 w 62"/>
              <a:gd name="T89" fmla="*/ 42 h 52"/>
              <a:gd name="T90" fmla="*/ 44 w 62"/>
              <a:gd name="T91" fmla="*/ 30 h 52"/>
              <a:gd name="T92" fmla="*/ 33 w 62"/>
              <a:gd name="T93" fmla="*/ 18 h 52"/>
              <a:gd name="T94" fmla="*/ 44 w 62"/>
              <a:gd name="T95" fmla="*/ 6 h 52"/>
              <a:gd name="T96" fmla="*/ 56 w 62"/>
              <a:gd name="T97" fmla="*/ 18 h 52"/>
              <a:gd name="T98" fmla="*/ 44 w 62"/>
              <a:gd name="T99" fmla="*/ 30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62" h="52">
                <a:moveTo>
                  <a:pt x="62" y="18"/>
                </a:moveTo>
                <a:cubicBezTo>
                  <a:pt x="62" y="10"/>
                  <a:pt x="57" y="3"/>
                  <a:pt x="48" y="1"/>
                </a:cubicBezTo>
                <a:cubicBezTo>
                  <a:pt x="47" y="1"/>
                  <a:pt x="45" y="0"/>
                  <a:pt x="44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36" y="0"/>
                  <a:pt x="28" y="6"/>
                  <a:pt x="27" y="14"/>
                </a:cubicBezTo>
                <a:cubicBezTo>
                  <a:pt x="26" y="16"/>
                  <a:pt x="26" y="17"/>
                  <a:pt x="26" y="19"/>
                </a:cubicBezTo>
                <a:cubicBezTo>
                  <a:pt x="26" y="20"/>
                  <a:pt x="26" y="22"/>
                  <a:pt x="27" y="23"/>
                </a:cubicBezTo>
                <a:cubicBezTo>
                  <a:pt x="27" y="23"/>
                  <a:pt x="27" y="23"/>
                  <a:pt x="27" y="23"/>
                </a:cubicBezTo>
                <a:cubicBezTo>
                  <a:pt x="20" y="28"/>
                  <a:pt x="20" y="28"/>
                  <a:pt x="20" y="28"/>
                </a:cubicBezTo>
                <a:cubicBezTo>
                  <a:pt x="2" y="41"/>
                  <a:pt x="2" y="41"/>
                  <a:pt x="2" y="41"/>
                </a:cubicBezTo>
                <a:cubicBezTo>
                  <a:pt x="1" y="42"/>
                  <a:pt x="0" y="44"/>
                  <a:pt x="0" y="45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7"/>
                  <a:pt x="0" y="48"/>
                  <a:pt x="1" y="49"/>
                </a:cubicBezTo>
                <a:cubicBezTo>
                  <a:pt x="1" y="50"/>
                  <a:pt x="1" y="50"/>
                  <a:pt x="1" y="50"/>
                </a:cubicBezTo>
                <a:cubicBezTo>
                  <a:pt x="2" y="51"/>
                  <a:pt x="4" y="52"/>
                  <a:pt x="6" y="52"/>
                </a:cubicBezTo>
                <a:cubicBezTo>
                  <a:pt x="6" y="52"/>
                  <a:pt x="6" y="52"/>
                  <a:pt x="6" y="52"/>
                </a:cubicBezTo>
                <a:cubicBezTo>
                  <a:pt x="6" y="52"/>
                  <a:pt x="6" y="52"/>
                  <a:pt x="6" y="52"/>
                </a:cubicBezTo>
                <a:cubicBezTo>
                  <a:pt x="7" y="52"/>
                  <a:pt x="8" y="52"/>
                  <a:pt x="9" y="51"/>
                </a:cubicBezTo>
                <a:cubicBezTo>
                  <a:pt x="10" y="50"/>
                  <a:pt x="10" y="50"/>
                  <a:pt x="10" y="50"/>
                </a:cubicBezTo>
                <a:cubicBezTo>
                  <a:pt x="10" y="50"/>
                  <a:pt x="10" y="50"/>
                  <a:pt x="10" y="50"/>
                </a:cubicBezTo>
                <a:cubicBezTo>
                  <a:pt x="25" y="40"/>
                  <a:pt x="25" y="40"/>
                  <a:pt x="25" y="40"/>
                </a:cubicBezTo>
                <a:cubicBezTo>
                  <a:pt x="34" y="33"/>
                  <a:pt x="34" y="33"/>
                  <a:pt x="34" y="33"/>
                </a:cubicBezTo>
                <a:cubicBezTo>
                  <a:pt x="34" y="34"/>
                  <a:pt x="34" y="34"/>
                  <a:pt x="34" y="34"/>
                </a:cubicBezTo>
                <a:cubicBezTo>
                  <a:pt x="36" y="35"/>
                  <a:pt x="38" y="36"/>
                  <a:pt x="40" y="36"/>
                </a:cubicBezTo>
                <a:cubicBezTo>
                  <a:pt x="41" y="36"/>
                  <a:pt x="43" y="37"/>
                  <a:pt x="44" y="37"/>
                </a:cubicBezTo>
                <a:cubicBezTo>
                  <a:pt x="44" y="37"/>
                  <a:pt x="44" y="37"/>
                  <a:pt x="44" y="37"/>
                </a:cubicBezTo>
                <a:cubicBezTo>
                  <a:pt x="52" y="37"/>
                  <a:pt x="60" y="31"/>
                  <a:pt x="62" y="23"/>
                </a:cubicBezTo>
                <a:cubicBezTo>
                  <a:pt x="62" y="23"/>
                  <a:pt x="62" y="23"/>
                  <a:pt x="62" y="23"/>
                </a:cubicBezTo>
                <a:cubicBezTo>
                  <a:pt x="62" y="23"/>
                  <a:pt x="62" y="23"/>
                  <a:pt x="62" y="23"/>
                </a:cubicBezTo>
                <a:cubicBezTo>
                  <a:pt x="62" y="21"/>
                  <a:pt x="62" y="20"/>
                  <a:pt x="62" y="18"/>
                </a:cubicBezTo>
                <a:close/>
                <a:moveTo>
                  <a:pt x="19" y="42"/>
                </a:moveTo>
                <a:cubicBezTo>
                  <a:pt x="18" y="41"/>
                  <a:pt x="18" y="41"/>
                  <a:pt x="18" y="41"/>
                </a:cubicBezTo>
                <a:cubicBezTo>
                  <a:pt x="19" y="42"/>
                  <a:pt x="19" y="42"/>
                  <a:pt x="19" y="42"/>
                </a:cubicBezTo>
                <a:cubicBezTo>
                  <a:pt x="9" y="48"/>
                  <a:pt x="9" y="48"/>
                  <a:pt x="9" y="48"/>
                </a:cubicBezTo>
                <a:cubicBezTo>
                  <a:pt x="8" y="49"/>
                  <a:pt x="8" y="49"/>
                  <a:pt x="7" y="49"/>
                </a:cubicBezTo>
                <a:cubicBezTo>
                  <a:pt x="6" y="49"/>
                  <a:pt x="5" y="48"/>
                  <a:pt x="4" y="47"/>
                </a:cubicBezTo>
                <a:cubicBezTo>
                  <a:pt x="4" y="47"/>
                  <a:pt x="3" y="46"/>
                  <a:pt x="3" y="45"/>
                </a:cubicBezTo>
                <a:cubicBezTo>
                  <a:pt x="3" y="44"/>
                  <a:pt x="4" y="43"/>
                  <a:pt x="5" y="42"/>
                </a:cubicBezTo>
                <a:cubicBezTo>
                  <a:pt x="15" y="36"/>
                  <a:pt x="15" y="36"/>
                  <a:pt x="15" y="36"/>
                </a:cubicBezTo>
                <a:cubicBezTo>
                  <a:pt x="15" y="35"/>
                  <a:pt x="16" y="35"/>
                  <a:pt x="17" y="35"/>
                </a:cubicBezTo>
                <a:cubicBezTo>
                  <a:pt x="18" y="35"/>
                  <a:pt x="19" y="36"/>
                  <a:pt x="20" y="37"/>
                </a:cubicBezTo>
                <a:cubicBezTo>
                  <a:pt x="20" y="37"/>
                  <a:pt x="20" y="38"/>
                  <a:pt x="20" y="39"/>
                </a:cubicBezTo>
                <a:cubicBezTo>
                  <a:pt x="20" y="40"/>
                  <a:pt x="20" y="41"/>
                  <a:pt x="19" y="42"/>
                </a:cubicBezTo>
                <a:close/>
                <a:moveTo>
                  <a:pt x="44" y="30"/>
                </a:moveTo>
                <a:cubicBezTo>
                  <a:pt x="38" y="30"/>
                  <a:pt x="33" y="25"/>
                  <a:pt x="33" y="18"/>
                </a:cubicBezTo>
                <a:cubicBezTo>
                  <a:pt x="33" y="12"/>
                  <a:pt x="38" y="6"/>
                  <a:pt x="44" y="6"/>
                </a:cubicBezTo>
                <a:cubicBezTo>
                  <a:pt x="51" y="6"/>
                  <a:pt x="56" y="12"/>
                  <a:pt x="56" y="18"/>
                </a:cubicBezTo>
                <a:cubicBezTo>
                  <a:pt x="56" y="25"/>
                  <a:pt x="51" y="30"/>
                  <a:pt x="44" y="3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4" name="Freeform 281"/>
          <p:cNvSpPr>
            <a:spLocks/>
          </p:cNvSpPr>
          <p:nvPr/>
        </p:nvSpPr>
        <p:spPr bwMode="auto">
          <a:xfrm>
            <a:off x="3716003" y="4415981"/>
            <a:ext cx="46902" cy="24162"/>
          </a:xfrm>
          <a:custGeom>
            <a:avLst/>
            <a:gdLst>
              <a:gd name="T0" fmla="*/ 13 w 14"/>
              <a:gd name="T1" fmla="*/ 0 h 7"/>
              <a:gd name="T2" fmla="*/ 12 w 14"/>
              <a:gd name="T3" fmla="*/ 1 h 7"/>
              <a:gd name="T4" fmla="*/ 5 w 14"/>
              <a:gd name="T5" fmla="*/ 5 h 7"/>
              <a:gd name="T6" fmla="*/ 1 w 14"/>
              <a:gd name="T7" fmla="*/ 4 h 7"/>
              <a:gd name="T8" fmla="*/ 0 w 14"/>
              <a:gd name="T9" fmla="*/ 5 h 7"/>
              <a:gd name="T10" fmla="*/ 1 w 14"/>
              <a:gd name="T11" fmla="*/ 6 h 7"/>
              <a:gd name="T12" fmla="*/ 1 w 14"/>
              <a:gd name="T13" fmla="*/ 6 h 7"/>
              <a:gd name="T14" fmla="*/ 5 w 14"/>
              <a:gd name="T15" fmla="*/ 7 h 7"/>
              <a:gd name="T16" fmla="*/ 5 w 14"/>
              <a:gd name="T17" fmla="*/ 7 h 7"/>
              <a:gd name="T18" fmla="*/ 14 w 14"/>
              <a:gd name="T19" fmla="*/ 1 h 7"/>
              <a:gd name="T20" fmla="*/ 13 w 14"/>
              <a:gd name="T21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4" h="7">
                <a:moveTo>
                  <a:pt x="13" y="0"/>
                </a:moveTo>
                <a:cubicBezTo>
                  <a:pt x="13" y="0"/>
                  <a:pt x="12" y="0"/>
                  <a:pt x="12" y="1"/>
                </a:cubicBezTo>
                <a:cubicBezTo>
                  <a:pt x="11" y="3"/>
                  <a:pt x="8" y="5"/>
                  <a:pt x="5" y="5"/>
                </a:cubicBezTo>
                <a:cubicBezTo>
                  <a:pt x="4" y="5"/>
                  <a:pt x="3" y="5"/>
                  <a:pt x="1" y="4"/>
                </a:cubicBezTo>
                <a:cubicBezTo>
                  <a:pt x="1" y="4"/>
                  <a:pt x="0" y="4"/>
                  <a:pt x="0" y="5"/>
                </a:cubicBezTo>
                <a:cubicBezTo>
                  <a:pt x="0" y="5"/>
                  <a:pt x="0" y="6"/>
                  <a:pt x="1" y="6"/>
                </a:cubicBezTo>
                <a:cubicBezTo>
                  <a:pt x="1" y="6"/>
                  <a:pt x="1" y="6"/>
                  <a:pt x="1" y="6"/>
                </a:cubicBezTo>
                <a:cubicBezTo>
                  <a:pt x="2" y="7"/>
                  <a:pt x="4" y="7"/>
                  <a:pt x="5" y="7"/>
                </a:cubicBezTo>
                <a:cubicBezTo>
                  <a:pt x="5" y="7"/>
                  <a:pt x="5" y="7"/>
                  <a:pt x="5" y="7"/>
                </a:cubicBezTo>
                <a:cubicBezTo>
                  <a:pt x="9" y="7"/>
                  <a:pt x="13" y="5"/>
                  <a:pt x="14" y="1"/>
                </a:cubicBezTo>
                <a:cubicBezTo>
                  <a:pt x="14" y="1"/>
                  <a:pt x="14" y="0"/>
                  <a:pt x="1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1545721" y="4271011"/>
            <a:ext cx="214612" cy="279991"/>
            <a:chOff x="1545721" y="4290061"/>
            <a:chExt cx="214612" cy="279991"/>
          </a:xfrm>
        </p:grpSpPr>
        <p:sp>
          <p:nvSpPr>
            <p:cNvPr id="95" name="Freeform 282"/>
            <p:cNvSpPr>
              <a:spLocks noEditPoints="1"/>
            </p:cNvSpPr>
            <p:nvPr/>
          </p:nvSpPr>
          <p:spPr bwMode="auto">
            <a:xfrm>
              <a:off x="1545721" y="4290061"/>
              <a:ext cx="214612" cy="279991"/>
            </a:xfrm>
            <a:custGeom>
              <a:avLst/>
              <a:gdLst>
                <a:gd name="T0" fmla="*/ 0 w 151"/>
                <a:gd name="T1" fmla="*/ 197 h 197"/>
                <a:gd name="T2" fmla="*/ 0 w 151"/>
                <a:gd name="T3" fmla="*/ 0 h 197"/>
                <a:gd name="T4" fmla="*/ 118 w 151"/>
                <a:gd name="T5" fmla="*/ 0 h 197"/>
                <a:gd name="T6" fmla="*/ 151 w 151"/>
                <a:gd name="T7" fmla="*/ 31 h 197"/>
                <a:gd name="T8" fmla="*/ 149 w 151"/>
                <a:gd name="T9" fmla="*/ 33 h 197"/>
                <a:gd name="T10" fmla="*/ 151 w 151"/>
                <a:gd name="T11" fmla="*/ 31 h 197"/>
                <a:gd name="T12" fmla="*/ 151 w 151"/>
                <a:gd name="T13" fmla="*/ 33 h 197"/>
                <a:gd name="T14" fmla="*/ 151 w 151"/>
                <a:gd name="T15" fmla="*/ 197 h 197"/>
                <a:gd name="T16" fmla="*/ 0 w 151"/>
                <a:gd name="T17" fmla="*/ 197 h 197"/>
                <a:gd name="T18" fmla="*/ 7 w 151"/>
                <a:gd name="T19" fmla="*/ 192 h 197"/>
                <a:gd name="T20" fmla="*/ 147 w 151"/>
                <a:gd name="T21" fmla="*/ 192 h 197"/>
                <a:gd name="T22" fmla="*/ 147 w 151"/>
                <a:gd name="T23" fmla="*/ 36 h 197"/>
                <a:gd name="T24" fmla="*/ 118 w 151"/>
                <a:gd name="T25" fmla="*/ 5 h 197"/>
                <a:gd name="T26" fmla="*/ 7 w 151"/>
                <a:gd name="T27" fmla="*/ 5 h 197"/>
                <a:gd name="T28" fmla="*/ 7 w 151"/>
                <a:gd name="T29" fmla="*/ 192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1" h="197">
                  <a:moveTo>
                    <a:pt x="0" y="197"/>
                  </a:moveTo>
                  <a:lnTo>
                    <a:pt x="0" y="0"/>
                  </a:lnTo>
                  <a:lnTo>
                    <a:pt x="118" y="0"/>
                  </a:lnTo>
                  <a:lnTo>
                    <a:pt x="151" y="31"/>
                  </a:lnTo>
                  <a:lnTo>
                    <a:pt x="149" y="33"/>
                  </a:lnTo>
                  <a:lnTo>
                    <a:pt x="151" y="31"/>
                  </a:lnTo>
                  <a:lnTo>
                    <a:pt x="151" y="33"/>
                  </a:lnTo>
                  <a:lnTo>
                    <a:pt x="151" y="197"/>
                  </a:lnTo>
                  <a:lnTo>
                    <a:pt x="0" y="197"/>
                  </a:lnTo>
                  <a:close/>
                  <a:moveTo>
                    <a:pt x="7" y="192"/>
                  </a:moveTo>
                  <a:lnTo>
                    <a:pt x="147" y="192"/>
                  </a:lnTo>
                  <a:lnTo>
                    <a:pt x="147" y="36"/>
                  </a:lnTo>
                  <a:lnTo>
                    <a:pt x="118" y="5"/>
                  </a:lnTo>
                  <a:lnTo>
                    <a:pt x="7" y="5"/>
                  </a:lnTo>
                  <a:lnTo>
                    <a:pt x="7" y="19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Rectangle 283"/>
            <p:cNvSpPr>
              <a:spLocks noChangeArrowheads="1"/>
            </p:cNvSpPr>
            <p:nvPr/>
          </p:nvSpPr>
          <p:spPr bwMode="auto">
            <a:xfrm>
              <a:off x="1589781" y="4356861"/>
              <a:ext cx="130757" cy="710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Rectangle 284"/>
            <p:cNvSpPr>
              <a:spLocks noChangeArrowheads="1"/>
            </p:cNvSpPr>
            <p:nvPr/>
          </p:nvSpPr>
          <p:spPr bwMode="auto">
            <a:xfrm>
              <a:off x="1589781" y="4395235"/>
              <a:ext cx="130757" cy="994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Rectangle 285"/>
            <p:cNvSpPr>
              <a:spLocks noChangeArrowheads="1"/>
            </p:cNvSpPr>
            <p:nvPr/>
          </p:nvSpPr>
          <p:spPr bwMode="auto">
            <a:xfrm>
              <a:off x="1589781" y="4435031"/>
              <a:ext cx="130757" cy="710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Rectangle 286"/>
            <p:cNvSpPr>
              <a:spLocks noChangeArrowheads="1"/>
            </p:cNvSpPr>
            <p:nvPr/>
          </p:nvSpPr>
          <p:spPr bwMode="auto">
            <a:xfrm>
              <a:off x="1589781" y="4471984"/>
              <a:ext cx="130757" cy="710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Rectangle 287"/>
            <p:cNvSpPr>
              <a:spLocks noChangeArrowheads="1"/>
            </p:cNvSpPr>
            <p:nvPr/>
          </p:nvSpPr>
          <p:spPr bwMode="auto">
            <a:xfrm>
              <a:off x="1589781" y="4511780"/>
              <a:ext cx="130757" cy="710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288"/>
            <p:cNvSpPr>
              <a:spLocks/>
            </p:cNvSpPr>
            <p:nvPr/>
          </p:nvSpPr>
          <p:spPr bwMode="auto">
            <a:xfrm>
              <a:off x="1710588" y="4294325"/>
              <a:ext cx="46902" cy="49745"/>
            </a:xfrm>
            <a:custGeom>
              <a:avLst/>
              <a:gdLst>
                <a:gd name="T0" fmla="*/ 0 w 33"/>
                <a:gd name="T1" fmla="*/ 35 h 35"/>
                <a:gd name="T2" fmla="*/ 0 w 33"/>
                <a:gd name="T3" fmla="*/ 0 h 35"/>
                <a:gd name="T4" fmla="*/ 5 w 33"/>
                <a:gd name="T5" fmla="*/ 0 h 35"/>
                <a:gd name="T6" fmla="*/ 5 w 33"/>
                <a:gd name="T7" fmla="*/ 28 h 35"/>
                <a:gd name="T8" fmla="*/ 33 w 33"/>
                <a:gd name="T9" fmla="*/ 28 h 35"/>
                <a:gd name="T10" fmla="*/ 33 w 33"/>
                <a:gd name="T11" fmla="*/ 35 h 35"/>
                <a:gd name="T12" fmla="*/ 0 w 33"/>
                <a:gd name="T13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35">
                  <a:moveTo>
                    <a:pt x="0" y="35"/>
                  </a:moveTo>
                  <a:lnTo>
                    <a:pt x="0" y="0"/>
                  </a:lnTo>
                  <a:lnTo>
                    <a:pt x="5" y="0"/>
                  </a:lnTo>
                  <a:lnTo>
                    <a:pt x="5" y="28"/>
                  </a:lnTo>
                  <a:lnTo>
                    <a:pt x="33" y="28"/>
                  </a:lnTo>
                  <a:lnTo>
                    <a:pt x="33" y="35"/>
                  </a:lnTo>
                  <a:lnTo>
                    <a:pt x="0" y="3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02" name="Freeform 289"/>
          <p:cNvSpPr>
            <a:spLocks noEditPoints="1"/>
          </p:cNvSpPr>
          <p:nvPr/>
        </p:nvSpPr>
        <p:spPr bwMode="auto">
          <a:xfrm>
            <a:off x="5270874" y="4271011"/>
            <a:ext cx="258671" cy="279991"/>
          </a:xfrm>
          <a:custGeom>
            <a:avLst/>
            <a:gdLst>
              <a:gd name="T0" fmla="*/ 41 w 77"/>
              <a:gd name="T1" fmla="*/ 60 h 83"/>
              <a:gd name="T2" fmla="*/ 41 w 77"/>
              <a:gd name="T3" fmla="*/ 65 h 83"/>
              <a:gd name="T4" fmla="*/ 69 w 77"/>
              <a:gd name="T5" fmla="*/ 63 h 83"/>
              <a:gd name="T6" fmla="*/ 38 w 77"/>
              <a:gd name="T7" fmla="*/ 50 h 83"/>
              <a:gd name="T8" fmla="*/ 66 w 77"/>
              <a:gd name="T9" fmla="*/ 52 h 83"/>
              <a:gd name="T10" fmla="*/ 66 w 77"/>
              <a:gd name="T11" fmla="*/ 47 h 83"/>
              <a:gd name="T12" fmla="*/ 38 w 77"/>
              <a:gd name="T13" fmla="*/ 50 h 83"/>
              <a:gd name="T14" fmla="*/ 74 w 77"/>
              <a:gd name="T15" fmla="*/ 21 h 83"/>
              <a:gd name="T16" fmla="*/ 52 w 77"/>
              <a:gd name="T17" fmla="*/ 1 h 83"/>
              <a:gd name="T18" fmla="*/ 25 w 77"/>
              <a:gd name="T19" fmla="*/ 0 h 83"/>
              <a:gd name="T20" fmla="*/ 15 w 77"/>
              <a:gd name="T21" fmla="*/ 38 h 83"/>
              <a:gd name="T22" fmla="*/ 15 w 77"/>
              <a:gd name="T23" fmla="*/ 74 h 83"/>
              <a:gd name="T24" fmla="*/ 68 w 77"/>
              <a:gd name="T25" fmla="*/ 83 h 83"/>
              <a:gd name="T26" fmla="*/ 77 w 77"/>
              <a:gd name="T27" fmla="*/ 26 h 83"/>
              <a:gd name="T28" fmla="*/ 69 w 77"/>
              <a:gd name="T29" fmla="*/ 23 h 83"/>
              <a:gd name="T30" fmla="*/ 58 w 77"/>
              <a:gd name="T31" fmla="*/ 23 h 83"/>
              <a:gd name="T32" fmla="*/ 54 w 77"/>
              <a:gd name="T33" fmla="*/ 19 h 83"/>
              <a:gd name="T34" fmla="*/ 54 w 77"/>
              <a:gd name="T35" fmla="*/ 8 h 83"/>
              <a:gd name="T36" fmla="*/ 21 w 77"/>
              <a:gd name="T37" fmla="*/ 59 h 83"/>
              <a:gd name="T38" fmla="*/ 15 w 77"/>
              <a:gd name="T39" fmla="*/ 59 h 83"/>
              <a:gd name="T40" fmla="*/ 7 w 77"/>
              <a:gd name="T41" fmla="*/ 59 h 83"/>
              <a:gd name="T42" fmla="*/ 15 w 77"/>
              <a:gd name="T43" fmla="*/ 53 h 83"/>
              <a:gd name="T44" fmla="*/ 15 w 77"/>
              <a:gd name="T45" fmla="*/ 53 h 83"/>
              <a:gd name="T46" fmla="*/ 21 w 77"/>
              <a:gd name="T47" fmla="*/ 53 h 83"/>
              <a:gd name="T48" fmla="*/ 27 w 77"/>
              <a:gd name="T49" fmla="*/ 53 h 83"/>
              <a:gd name="T50" fmla="*/ 29 w 77"/>
              <a:gd name="T51" fmla="*/ 59 h 83"/>
              <a:gd name="T52" fmla="*/ 72 w 77"/>
              <a:gd name="T53" fmla="*/ 74 h 83"/>
              <a:gd name="T54" fmla="*/ 25 w 77"/>
              <a:gd name="T55" fmla="*/ 77 h 83"/>
              <a:gd name="T56" fmla="*/ 37 w 77"/>
              <a:gd name="T57" fmla="*/ 56 h 83"/>
              <a:gd name="T58" fmla="*/ 21 w 77"/>
              <a:gd name="T59" fmla="*/ 10 h 83"/>
              <a:gd name="T60" fmla="*/ 49 w 77"/>
              <a:gd name="T61" fmla="*/ 6 h 83"/>
              <a:gd name="T62" fmla="*/ 58 w 77"/>
              <a:gd name="T63" fmla="*/ 29 h 83"/>
              <a:gd name="T64" fmla="*/ 72 w 77"/>
              <a:gd name="T65" fmla="*/ 74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77" h="83">
                <a:moveTo>
                  <a:pt x="66" y="60"/>
                </a:moveTo>
                <a:cubicBezTo>
                  <a:pt x="41" y="60"/>
                  <a:pt x="41" y="60"/>
                  <a:pt x="41" y="60"/>
                </a:cubicBezTo>
                <a:cubicBezTo>
                  <a:pt x="39" y="60"/>
                  <a:pt x="38" y="61"/>
                  <a:pt x="38" y="63"/>
                </a:cubicBezTo>
                <a:cubicBezTo>
                  <a:pt x="38" y="64"/>
                  <a:pt x="39" y="65"/>
                  <a:pt x="41" y="65"/>
                </a:cubicBezTo>
                <a:cubicBezTo>
                  <a:pt x="66" y="65"/>
                  <a:pt x="66" y="65"/>
                  <a:pt x="66" y="65"/>
                </a:cubicBezTo>
                <a:cubicBezTo>
                  <a:pt x="68" y="65"/>
                  <a:pt x="69" y="64"/>
                  <a:pt x="69" y="63"/>
                </a:cubicBezTo>
                <a:cubicBezTo>
                  <a:pt x="69" y="61"/>
                  <a:pt x="68" y="60"/>
                  <a:pt x="66" y="60"/>
                </a:cubicBezTo>
                <a:close/>
                <a:moveTo>
                  <a:pt x="38" y="50"/>
                </a:moveTo>
                <a:cubicBezTo>
                  <a:pt x="38" y="51"/>
                  <a:pt x="39" y="52"/>
                  <a:pt x="41" y="52"/>
                </a:cubicBezTo>
                <a:cubicBezTo>
                  <a:pt x="66" y="52"/>
                  <a:pt x="66" y="52"/>
                  <a:pt x="66" y="52"/>
                </a:cubicBezTo>
                <a:cubicBezTo>
                  <a:pt x="68" y="52"/>
                  <a:pt x="69" y="51"/>
                  <a:pt x="69" y="50"/>
                </a:cubicBezTo>
                <a:cubicBezTo>
                  <a:pt x="69" y="48"/>
                  <a:pt x="68" y="47"/>
                  <a:pt x="66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39" y="47"/>
                  <a:pt x="38" y="48"/>
                  <a:pt x="38" y="50"/>
                </a:cubicBezTo>
                <a:close/>
                <a:moveTo>
                  <a:pt x="77" y="25"/>
                </a:moveTo>
                <a:cubicBezTo>
                  <a:pt x="77" y="24"/>
                  <a:pt x="76" y="22"/>
                  <a:pt x="74" y="21"/>
                </a:cubicBezTo>
                <a:cubicBezTo>
                  <a:pt x="57" y="3"/>
                  <a:pt x="57" y="3"/>
                  <a:pt x="57" y="3"/>
                </a:cubicBezTo>
                <a:cubicBezTo>
                  <a:pt x="56" y="2"/>
                  <a:pt x="54" y="1"/>
                  <a:pt x="52" y="1"/>
                </a:cubicBezTo>
                <a:cubicBezTo>
                  <a:pt x="52" y="0"/>
                  <a:pt x="52" y="0"/>
                  <a:pt x="5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0" y="0"/>
                  <a:pt x="15" y="5"/>
                  <a:pt x="15" y="10"/>
                </a:cubicBezTo>
                <a:cubicBezTo>
                  <a:pt x="15" y="38"/>
                  <a:pt x="15" y="38"/>
                  <a:pt x="15" y="38"/>
                </a:cubicBezTo>
                <a:cubicBezTo>
                  <a:pt x="7" y="40"/>
                  <a:pt x="0" y="47"/>
                  <a:pt x="0" y="56"/>
                </a:cubicBezTo>
                <a:cubicBezTo>
                  <a:pt x="0" y="65"/>
                  <a:pt x="7" y="73"/>
                  <a:pt x="15" y="74"/>
                </a:cubicBezTo>
                <a:cubicBezTo>
                  <a:pt x="16" y="79"/>
                  <a:pt x="20" y="83"/>
                  <a:pt x="25" y="83"/>
                </a:cubicBezTo>
                <a:cubicBezTo>
                  <a:pt x="68" y="83"/>
                  <a:pt x="68" y="83"/>
                  <a:pt x="68" y="83"/>
                </a:cubicBezTo>
                <a:cubicBezTo>
                  <a:pt x="73" y="83"/>
                  <a:pt x="77" y="79"/>
                  <a:pt x="77" y="74"/>
                </a:cubicBezTo>
                <a:cubicBezTo>
                  <a:pt x="77" y="26"/>
                  <a:pt x="77" y="26"/>
                  <a:pt x="77" y="26"/>
                </a:cubicBezTo>
                <a:lnTo>
                  <a:pt x="77" y="25"/>
                </a:lnTo>
                <a:close/>
                <a:moveTo>
                  <a:pt x="69" y="23"/>
                </a:moveTo>
                <a:cubicBezTo>
                  <a:pt x="66" y="23"/>
                  <a:pt x="66" y="23"/>
                  <a:pt x="66" y="23"/>
                </a:cubicBezTo>
                <a:cubicBezTo>
                  <a:pt x="58" y="23"/>
                  <a:pt x="58" y="23"/>
                  <a:pt x="58" y="23"/>
                </a:cubicBezTo>
                <a:cubicBezTo>
                  <a:pt x="58" y="23"/>
                  <a:pt x="58" y="23"/>
                  <a:pt x="58" y="23"/>
                </a:cubicBezTo>
                <a:cubicBezTo>
                  <a:pt x="56" y="23"/>
                  <a:pt x="54" y="21"/>
                  <a:pt x="54" y="19"/>
                </a:cubicBezTo>
                <a:cubicBezTo>
                  <a:pt x="54" y="11"/>
                  <a:pt x="54" y="11"/>
                  <a:pt x="54" y="11"/>
                </a:cubicBezTo>
                <a:cubicBezTo>
                  <a:pt x="54" y="8"/>
                  <a:pt x="54" y="8"/>
                  <a:pt x="54" y="8"/>
                </a:cubicBezTo>
                <a:lnTo>
                  <a:pt x="69" y="23"/>
                </a:lnTo>
                <a:close/>
                <a:moveTo>
                  <a:pt x="21" y="59"/>
                </a:moveTo>
                <a:cubicBezTo>
                  <a:pt x="21" y="59"/>
                  <a:pt x="21" y="59"/>
                  <a:pt x="21" y="59"/>
                </a:cubicBezTo>
                <a:cubicBezTo>
                  <a:pt x="15" y="59"/>
                  <a:pt x="15" y="59"/>
                  <a:pt x="15" y="59"/>
                </a:cubicBezTo>
                <a:cubicBezTo>
                  <a:pt x="15" y="59"/>
                  <a:pt x="15" y="59"/>
                  <a:pt x="15" y="59"/>
                </a:cubicBezTo>
                <a:cubicBezTo>
                  <a:pt x="7" y="59"/>
                  <a:pt x="7" y="59"/>
                  <a:pt x="7" y="59"/>
                </a:cubicBezTo>
                <a:cubicBezTo>
                  <a:pt x="7" y="53"/>
                  <a:pt x="7" y="53"/>
                  <a:pt x="7" y="53"/>
                </a:cubicBezTo>
                <a:cubicBezTo>
                  <a:pt x="15" y="53"/>
                  <a:pt x="15" y="53"/>
                  <a:pt x="15" y="53"/>
                </a:cubicBezTo>
                <a:cubicBezTo>
                  <a:pt x="15" y="53"/>
                  <a:pt x="15" y="53"/>
                  <a:pt x="15" y="53"/>
                </a:cubicBezTo>
                <a:cubicBezTo>
                  <a:pt x="15" y="53"/>
                  <a:pt x="15" y="53"/>
                  <a:pt x="15" y="53"/>
                </a:cubicBezTo>
                <a:cubicBezTo>
                  <a:pt x="21" y="53"/>
                  <a:pt x="21" y="53"/>
                  <a:pt x="21" y="53"/>
                </a:cubicBezTo>
                <a:cubicBezTo>
                  <a:pt x="21" y="53"/>
                  <a:pt x="21" y="53"/>
                  <a:pt x="21" y="53"/>
                </a:cubicBezTo>
                <a:cubicBezTo>
                  <a:pt x="21" y="53"/>
                  <a:pt x="21" y="53"/>
                  <a:pt x="21" y="53"/>
                </a:cubicBezTo>
                <a:cubicBezTo>
                  <a:pt x="27" y="53"/>
                  <a:pt x="27" y="53"/>
                  <a:pt x="27" y="53"/>
                </a:cubicBezTo>
                <a:cubicBezTo>
                  <a:pt x="29" y="53"/>
                  <a:pt x="29" y="53"/>
                  <a:pt x="29" y="53"/>
                </a:cubicBezTo>
                <a:cubicBezTo>
                  <a:pt x="29" y="59"/>
                  <a:pt x="29" y="59"/>
                  <a:pt x="29" y="59"/>
                </a:cubicBezTo>
                <a:cubicBezTo>
                  <a:pt x="21" y="59"/>
                  <a:pt x="21" y="59"/>
                  <a:pt x="21" y="59"/>
                </a:cubicBezTo>
                <a:close/>
                <a:moveTo>
                  <a:pt x="72" y="74"/>
                </a:moveTo>
                <a:cubicBezTo>
                  <a:pt x="72" y="76"/>
                  <a:pt x="70" y="77"/>
                  <a:pt x="68" y="77"/>
                </a:cubicBezTo>
                <a:cubicBezTo>
                  <a:pt x="25" y="77"/>
                  <a:pt x="25" y="77"/>
                  <a:pt x="25" y="77"/>
                </a:cubicBezTo>
                <a:cubicBezTo>
                  <a:pt x="23" y="77"/>
                  <a:pt x="21" y="76"/>
                  <a:pt x="21" y="74"/>
                </a:cubicBezTo>
                <a:cubicBezTo>
                  <a:pt x="30" y="73"/>
                  <a:pt x="37" y="65"/>
                  <a:pt x="37" y="56"/>
                </a:cubicBezTo>
                <a:cubicBezTo>
                  <a:pt x="37" y="47"/>
                  <a:pt x="30" y="39"/>
                  <a:pt x="21" y="38"/>
                </a:cubicBezTo>
                <a:cubicBezTo>
                  <a:pt x="21" y="10"/>
                  <a:pt x="21" y="10"/>
                  <a:pt x="21" y="10"/>
                </a:cubicBezTo>
                <a:cubicBezTo>
                  <a:pt x="21" y="8"/>
                  <a:pt x="23" y="6"/>
                  <a:pt x="25" y="6"/>
                </a:cubicBezTo>
                <a:cubicBezTo>
                  <a:pt x="49" y="6"/>
                  <a:pt x="49" y="6"/>
                  <a:pt x="49" y="6"/>
                </a:cubicBezTo>
                <a:cubicBezTo>
                  <a:pt x="49" y="19"/>
                  <a:pt x="49" y="19"/>
                  <a:pt x="49" y="19"/>
                </a:cubicBezTo>
                <a:cubicBezTo>
                  <a:pt x="49" y="24"/>
                  <a:pt x="53" y="29"/>
                  <a:pt x="58" y="29"/>
                </a:cubicBezTo>
                <a:cubicBezTo>
                  <a:pt x="72" y="29"/>
                  <a:pt x="72" y="29"/>
                  <a:pt x="72" y="29"/>
                </a:cubicBezTo>
                <a:lnTo>
                  <a:pt x="72" y="7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" name="Freeform 290"/>
          <p:cNvSpPr>
            <a:spLocks/>
          </p:cNvSpPr>
          <p:nvPr/>
        </p:nvSpPr>
        <p:spPr bwMode="auto">
          <a:xfrm>
            <a:off x="4973827" y="2356558"/>
            <a:ext cx="63958" cy="181923"/>
          </a:xfrm>
          <a:custGeom>
            <a:avLst/>
            <a:gdLst>
              <a:gd name="T0" fmla="*/ 15 w 19"/>
              <a:gd name="T1" fmla="*/ 27 h 54"/>
              <a:gd name="T2" fmla="*/ 0 w 19"/>
              <a:gd name="T3" fmla="*/ 3 h 54"/>
              <a:gd name="T4" fmla="*/ 2 w 19"/>
              <a:gd name="T5" fmla="*/ 0 h 54"/>
              <a:gd name="T6" fmla="*/ 19 w 19"/>
              <a:gd name="T7" fmla="*/ 27 h 54"/>
              <a:gd name="T8" fmla="*/ 1 w 19"/>
              <a:gd name="T9" fmla="*/ 54 h 54"/>
              <a:gd name="T10" fmla="*/ 0 w 19"/>
              <a:gd name="T11" fmla="*/ 51 h 54"/>
              <a:gd name="T12" fmla="*/ 15 w 19"/>
              <a:gd name="T13" fmla="*/ 27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9" h="54">
                <a:moveTo>
                  <a:pt x="15" y="27"/>
                </a:moveTo>
                <a:cubicBezTo>
                  <a:pt x="15" y="16"/>
                  <a:pt x="9" y="7"/>
                  <a:pt x="0" y="3"/>
                </a:cubicBezTo>
                <a:cubicBezTo>
                  <a:pt x="2" y="0"/>
                  <a:pt x="2" y="0"/>
                  <a:pt x="2" y="0"/>
                </a:cubicBezTo>
                <a:cubicBezTo>
                  <a:pt x="12" y="5"/>
                  <a:pt x="19" y="15"/>
                  <a:pt x="19" y="27"/>
                </a:cubicBezTo>
                <a:cubicBezTo>
                  <a:pt x="19" y="39"/>
                  <a:pt x="11" y="49"/>
                  <a:pt x="1" y="54"/>
                </a:cubicBezTo>
                <a:cubicBezTo>
                  <a:pt x="0" y="51"/>
                  <a:pt x="0" y="51"/>
                  <a:pt x="0" y="51"/>
                </a:cubicBezTo>
                <a:cubicBezTo>
                  <a:pt x="9" y="47"/>
                  <a:pt x="15" y="38"/>
                  <a:pt x="15" y="2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4" name="Freeform 291"/>
          <p:cNvSpPr>
            <a:spLocks/>
          </p:cNvSpPr>
          <p:nvPr/>
        </p:nvSpPr>
        <p:spPr bwMode="auto">
          <a:xfrm>
            <a:off x="4951087" y="2373614"/>
            <a:ext cx="56851" cy="147812"/>
          </a:xfrm>
          <a:custGeom>
            <a:avLst/>
            <a:gdLst>
              <a:gd name="T0" fmla="*/ 14 w 17"/>
              <a:gd name="T1" fmla="*/ 22 h 44"/>
              <a:gd name="T2" fmla="*/ 1 w 17"/>
              <a:gd name="T3" fmla="*/ 3 h 44"/>
              <a:gd name="T4" fmla="*/ 2 w 17"/>
              <a:gd name="T5" fmla="*/ 0 h 44"/>
              <a:gd name="T6" fmla="*/ 17 w 17"/>
              <a:gd name="T7" fmla="*/ 22 h 44"/>
              <a:gd name="T8" fmla="*/ 2 w 17"/>
              <a:gd name="T9" fmla="*/ 44 h 44"/>
              <a:gd name="T10" fmla="*/ 0 w 17"/>
              <a:gd name="T11" fmla="*/ 41 h 44"/>
              <a:gd name="T12" fmla="*/ 14 w 17"/>
              <a:gd name="T13" fmla="*/ 22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" h="44">
                <a:moveTo>
                  <a:pt x="14" y="22"/>
                </a:moveTo>
                <a:cubicBezTo>
                  <a:pt x="14" y="13"/>
                  <a:pt x="8" y="6"/>
                  <a:pt x="1" y="3"/>
                </a:cubicBezTo>
                <a:cubicBezTo>
                  <a:pt x="2" y="0"/>
                  <a:pt x="2" y="0"/>
                  <a:pt x="2" y="0"/>
                </a:cubicBezTo>
                <a:cubicBezTo>
                  <a:pt x="11" y="3"/>
                  <a:pt x="17" y="12"/>
                  <a:pt x="17" y="22"/>
                </a:cubicBezTo>
                <a:cubicBezTo>
                  <a:pt x="17" y="32"/>
                  <a:pt x="11" y="41"/>
                  <a:pt x="2" y="44"/>
                </a:cubicBezTo>
                <a:cubicBezTo>
                  <a:pt x="0" y="41"/>
                  <a:pt x="0" y="41"/>
                  <a:pt x="0" y="41"/>
                </a:cubicBezTo>
                <a:cubicBezTo>
                  <a:pt x="8" y="38"/>
                  <a:pt x="14" y="31"/>
                  <a:pt x="14" y="2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" name="Freeform 292"/>
          <p:cNvSpPr>
            <a:spLocks/>
          </p:cNvSpPr>
          <p:nvPr/>
        </p:nvSpPr>
        <p:spPr bwMode="auto">
          <a:xfrm>
            <a:off x="4865811" y="2349452"/>
            <a:ext cx="63958" cy="196135"/>
          </a:xfrm>
          <a:custGeom>
            <a:avLst/>
            <a:gdLst>
              <a:gd name="T0" fmla="*/ 0 w 45"/>
              <a:gd name="T1" fmla="*/ 41 h 138"/>
              <a:gd name="T2" fmla="*/ 0 w 45"/>
              <a:gd name="T3" fmla="*/ 97 h 138"/>
              <a:gd name="T4" fmla="*/ 29 w 45"/>
              <a:gd name="T5" fmla="*/ 121 h 138"/>
              <a:gd name="T6" fmla="*/ 29 w 45"/>
              <a:gd name="T7" fmla="*/ 71 h 138"/>
              <a:gd name="T8" fmla="*/ 34 w 45"/>
              <a:gd name="T9" fmla="*/ 71 h 138"/>
              <a:gd name="T10" fmla="*/ 34 w 45"/>
              <a:gd name="T11" fmla="*/ 126 h 138"/>
              <a:gd name="T12" fmla="*/ 45 w 45"/>
              <a:gd name="T13" fmla="*/ 138 h 138"/>
              <a:gd name="T14" fmla="*/ 45 w 45"/>
              <a:gd name="T15" fmla="*/ 0 h 138"/>
              <a:gd name="T16" fmla="*/ 0 w 45"/>
              <a:gd name="T17" fmla="*/ 41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5" h="138">
                <a:moveTo>
                  <a:pt x="0" y="41"/>
                </a:moveTo>
                <a:lnTo>
                  <a:pt x="0" y="97"/>
                </a:lnTo>
                <a:lnTo>
                  <a:pt x="29" y="121"/>
                </a:lnTo>
                <a:lnTo>
                  <a:pt x="29" y="71"/>
                </a:lnTo>
                <a:lnTo>
                  <a:pt x="34" y="71"/>
                </a:lnTo>
                <a:lnTo>
                  <a:pt x="34" y="126"/>
                </a:lnTo>
                <a:lnTo>
                  <a:pt x="45" y="138"/>
                </a:lnTo>
                <a:lnTo>
                  <a:pt x="45" y="0"/>
                </a:lnTo>
                <a:lnTo>
                  <a:pt x="0" y="4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6" name="Freeform 293"/>
          <p:cNvSpPr>
            <a:spLocks/>
          </p:cNvSpPr>
          <p:nvPr/>
        </p:nvSpPr>
        <p:spPr bwMode="auto">
          <a:xfrm>
            <a:off x="4818909" y="2410567"/>
            <a:ext cx="36953" cy="73906"/>
          </a:xfrm>
          <a:custGeom>
            <a:avLst/>
            <a:gdLst>
              <a:gd name="T0" fmla="*/ 0 w 26"/>
              <a:gd name="T1" fmla="*/ 0 h 52"/>
              <a:gd name="T2" fmla="*/ 0 w 26"/>
              <a:gd name="T3" fmla="*/ 52 h 52"/>
              <a:gd name="T4" fmla="*/ 15 w 26"/>
              <a:gd name="T5" fmla="*/ 52 h 52"/>
              <a:gd name="T6" fmla="*/ 15 w 26"/>
              <a:gd name="T7" fmla="*/ 24 h 52"/>
              <a:gd name="T8" fmla="*/ 19 w 26"/>
              <a:gd name="T9" fmla="*/ 24 h 52"/>
              <a:gd name="T10" fmla="*/ 19 w 26"/>
              <a:gd name="T11" fmla="*/ 52 h 52"/>
              <a:gd name="T12" fmla="*/ 26 w 26"/>
              <a:gd name="T13" fmla="*/ 52 h 52"/>
              <a:gd name="T14" fmla="*/ 26 w 26"/>
              <a:gd name="T15" fmla="*/ 0 h 52"/>
              <a:gd name="T16" fmla="*/ 0 w 26"/>
              <a:gd name="T17" fmla="*/ 0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6" h="52">
                <a:moveTo>
                  <a:pt x="0" y="0"/>
                </a:moveTo>
                <a:lnTo>
                  <a:pt x="0" y="52"/>
                </a:lnTo>
                <a:lnTo>
                  <a:pt x="15" y="52"/>
                </a:lnTo>
                <a:lnTo>
                  <a:pt x="15" y="24"/>
                </a:lnTo>
                <a:lnTo>
                  <a:pt x="19" y="24"/>
                </a:lnTo>
                <a:lnTo>
                  <a:pt x="19" y="52"/>
                </a:lnTo>
                <a:lnTo>
                  <a:pt x="26" y="52"/>
                </a:lnTo>
                <a:lnTo>
                  <a:pt x="26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7" name="Freeform 294"/>
          <p:cNvSpPr>
            <a:spLocks noEditPoints="1"/>
          </p:cNvSpPr>
          <p:nvPr/>
        </p:nvSpPr>
        <p:spPr bwMode="auto">
          <a:xfrm>
            <a:off x="4449379" y="2339503"/>
            <a:ext cx="144970" cy="216033"/>
          </a:xfrm>
          <a:custGeom>
            <a:avLst/>
            <a:gdLst>
              <a:gd name="T0" fmla="*/ 32 w 43"/>
              <a:gd name="T1" fmla="*/ 0 h 64"/>
              <a:gd name="T2" fmla="*/ 11 w 43"/>
              <a:gd name="T3" fmla="*/ 0 h 64"/>
              <a:gd name="T4" fmla="*/ 0 w 43"/>
              <a:gd name="T5" fmla="*/ 11 h 64"/>
              <a:gd name="T6" fmla="*/ 0 w 43"/>
              <a:gd name="T7" fmla="*/ 53 h 64"/>
              <a:gd name="T8" fmla="*/ 11 w 43"/>
              <a:gd name="T9" fmla="*/ 64 h 64"/>
              <a:gd name="T10" fmla="*/ 32 w 43"/>
              <a:gd name="T11" fmla="*/ 64 h 64"/>
              <a:gd name="T12" fmla="*/ 43 w 43"/>
              <a:gd name="T13" fmla="*/ 53 h 64"/>
              <a:gd name="T14" fmla="*/ 43 w 43"/>
              <a:gd name="T15" fmla="*/ 11 h 64"/>
              <a:gd name="T16" fmla="*/ 32 w 43"/>
              <a:gd name="T17" fmla="*/ 0 h 64"/>
              <a:gd name="T18" fmla="*/ 12 w 43"/>
              <a:gd name="T19" fmla="*/ 58 h 64"/>
              <a:gd name="T20" fmla="*/ 8 w 43"/>
              <a:gd name="T21" fmla="*/ 54 h 64"/>
              <a:gd name="T22" fmla="*/ 12 w 43"/>
              <a:gd name="T23" fmla="*/ 50 h 64"/>
              <a:gd name="T24" fmla="*/ 16 w 43"/>
              <a:gd name="T25" fmla="*/ 54 h 64"/>
              <a:gd name="T26" fmla="*/ 12 w 43"/>
              <a:gd name="T27" fmla="*/ 58 h 64"/>
              <a:gd name="T28" fmla="*/ 31 w 43"/>
              <a:gd name="T29" fmla="*/ 58 h 64"/>
              <a:gd name="T30" fmla="*/ 27 w 43"/>
              <a:gd name="T31" fmla="*/ 54 h 64"/>
              <a:gd name="T32" fmla="*/ 31 w 43"/>
              <a:gd name="T33" fmla="*/ 50 h 64"/>
              <a:gd name="T34" fmla="*/ 35 w 43"/>
              <a:gd name="T35" fmla="*/ 54 h 64"/>
              <a:gd name="T36" fmla="*/ 31 w 43"/>
              <a:gd name="T37" fmla="*/ 58 h 64"/>
              <a:gd name="T38" fmla="*/ 40 w 43"/>
              <a:gd name="T39" fmla="*/ 40 h 64"/>
              <a:gd name="T40" fmla="*/ 31 w 43"/>
              <a:gd name="T41" fmla="*/ 48 h 64"/>
              <a:gd name="T42" fmla="*/ 13 w 43"/>
              <a:gd name="T43" fmla="*/ 48 h 64"/>
              <a:gd name="T44" fmla="*/ 3 w 43"/>
              <a:gd name="T45" fmla="*/ 40 h 64"/>
              <a:gd name="T46" fmla="*/ 3 w 43"/>
              <a:gd name="T47" fmla="*/ 12 h 64"/>
              <a:gd name="T48" fmla="*/ 13 w 43"/>
              <a:gd name="T49" fmla="*/ 4 h 64"/>
              <a:gd name="T50" fmla="*/ 31 w 43"/>
              <a:gd name="T51" fmla="*/ 4 h 64"/>
              <a:gd name="T52" fmla="*/ 40 w 43"/>
              <a:gd name="T53" fmla="*/ 12 h 64"/>
              <a:gd name="T54" fmla="*/ 40 w 43"/>
              <a:gd name="T55" fmla="*/ 40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43" h="64">
                <a:moveTo>
                  <a:pt x="32" y="0"/>
                </a:moveTo>
                <a:cubicBezTo>
                  <a:pt x="11" y="0"/>
                  <a:pt x="11" y="0"/>
                  <a:pt x="11" y="0"/>
                </a:cubicBezTo>
                <a:cubicBezTo>
                  <a:pt x="5" y="0"/>
                  <a:pt x="0" y="5"/>
                  <a:pt x="0" y="11"/>
                </a:cubicBezTo>
                <a:cubicBezTo>
                  <a:pt x="0" y="53"/>
                  <a:pt x="0" y="53"/>
                  <a:pt x="0" y="53"/>
                </a:cubicBezTo>
                <a:cubicBezTo>
                  <a:pt x="0" y="59"/>
                  <a:pt x="5" y="64"/>
                  <a:pt x="11" y="64"/>
                </a:cubicBezTo>
                <a:cubicBezTo>
                  <a:pt x="32" y="64"/>
                  <a:pt x="32" y="64"/>
                  <a:pt x="32" y="64"/>
                </a:cubicBezTo>
                <a:cubicBezTo>
                  <a:pt x="38" y="64"/>
                  <a:pt x="43" y="59"/>
                  <a:pt x="43" y="53"/>
                </a:cubicBezTo>
                <a:cubicBezTo>
                  <a:pt x="43" y="11"/>
                  <a:pt x="43" y="11"/>
                  <a:pt x="43" y="11"/>
                </a:cubicBezTo>
                <a:cubicBezTo>
                  <a:pt x="43" y="5"/>
                  <a:pt x="38" y="0"/>
                  <a:pt x="32" y="0"/>
                </a:cubicBezTo>
                <a:close/>
                <a:moveTo>
                  <a:pt x="12" y="58"/>
                </a:moveTo>
                <a:cubicBezTo>
                  <a:pt x="10" y="58"/>
                  <a:pt x="8" y="56"/>
                  <a:pt x="8" y="54"/>
                </a:cubicBezTo>
                <a:cubicBezTo>
                  <a:pt x="8" y="52"/>
                  <a:pt x="10" y="50"/>
                  <a:pt x="12" y="50"/>
                </a:cubicBezTo>
                <a:cubicBezTo>
                  <a:pt x="14" y="50"/>
                  <a:pt x="16" y="52"/>
                  <a:pt x="16" y="54"/>
                </a:cubicBezTo>
                <a:cubicBezTo>
                  <a:pt x="16" y="56"/>
                  <a:pt x="14" y="58"/>
                  <a:pt x="12" y="58"/>
                </a:cubicBezTo>
                <a:close/>
                <a:moveTo>
                  <a:pt x="31" y="58"/>
                </a:moveTo>
                <a:cubicBezTo>
                  <a:pt x="29" y="58"/>
                  <a:pt x="27" y="56"/>
                  <a:pt x="27" y="54"/>
                </a:cubicBezTo>
                <a:cubicBezTo>
                  <a:pt x="27" y="52"/>
                  <a:pt x="29" y="50"/>
                  <a:pt x="31" y="50"/>
                </a:cubicBezTo>
                <a:cubicBezTo>
                  <a:pt x="34" y="50"/>
                  <a:pt x="35" y="52"/>
                  <a:pt x="35" y="54"/>
                </a:cubicBezTo>
                <a:cubicBezTo>
                  <a:pt x="35" y="56"/>
                  <a:pt x="34" y="58"/>
                  <a:pt x="31" y="58"/>
                </a:cubicBezTo>
                <a:close/>
                <a:moveTo>
                  <a:pt x="40" y="40"/>
                </a:moveTo>
                <a:cubicBezTo>
                  <a:pt x="40" y="45"/>
                  <a:pt x="36" y="48"/>
                  <a:pt x="31" y="48"/>
                </a:cubicBezTo>
                <a:cubicBezTo>
                  <a:pt x="13" y="48"/>
                  <a:pt x="13" y="48"/>
                  <a:pt x="13" y="48"/>
                </a:cubicBezTo>
                <a:cubicBezTo>
                  <a:pt x="7" y="48"/>
                  <a:pt x="3" y="45"/>
                  <a:pt x="3" y="40"/>
                </a:cubicBezTo>
                <a:cubicBezTo>
                  <a:pt x="3" y="12"/>
                  <a:pt x="3" y="12"/>
                  <a:pt x="3" y="12"/>
                </a:cubicBezTo>
                <a:cubicBezTo>
                  <a:pt x="3" y="7"/>
                  <a:pt x="7" y="4"/>
                  <a:pt x="13" y="4"/>
                </a:cubicBezTo>
                <a:cubicBezTo>
                  <a:pt x="31" y="4"/>
                  <a:pt x="31" y="4"/>
                  <a:pt x="31" y="4"/>
                </a:cubicBezTo>
                <a:cubicBezTo>
                  <a:pt x="36" y="4"/>
                  <a:pt x="40" y="7"/>
                  <a:pt x="40" y="12"/>
                </a:cubicBezTo>
                <a:lnTo>
                  <a:pt x="40" y="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8" name="Freeform 295"/>
          <p:cNvSpPr>
            <a:spLocks/>
          </p:cNvSpPr>
          <p:nvPr/>
        </p:nvSpPr>
        <p:spPr bwMode="auto">
          <a:xfrm>
            <a:off x="4600034" y="2339503"/>
            <a:ext cx="11370" cy="216033"/>
          </a:xfrm>
          <a:custGeom>
            <a:avLst/>
            <a:gdLst>
              <a:gd name="T0" fmla="*/ 0 w 8"/>
              <a:gd name="T1" fmla="*/ 0 h 152"/>
              <a:gd name="T2" fmla="*/ 0 w 8"/>
              <a:gd name="T3" fmla="*/ 104 h 152"/>
              <a:gd name="T4" fmla="*/ 3 w 8"/>
              <a:gd name="T5" fmla="*/ 104 h 152"/>
              <a:gd name="T6" fmla="*/ 3 w 8"/>
              <a:gd name="T7" fmla="*/ 152 h 152"/>
              <a:gd name="T8" fmla="*/ 8 w 8"/>
              <a:gd name="T9" fmla="*/ 152 h 152"/>
              <a:gd name="T10" fmla="*/ 8 w 8"/>
              <a:gd name="T11" fmla="*/ 104 h 152"/>
              <a:gd name="T12" fmla="*/ 8 w 8"/>
              <a:gd name="T13" fmla="*/ 93 h 152"/>
              <a:gd name="T14" fmla="*/ 8 w 8"/>
              <a:gd name="T15" fmla="*/ 0 h 152"/>
              <a:gd name="T16" fmla="*/ 0 w 8"/>
              <a:gd name="T17" fmla="*/ 0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" h="152">
                <a:moveTo>
                  <a:pt x="0" y="0"/>
                </a:moveTo>
                <a:lnTo>
                  <a:pt x="0" y="104"/>
                </a:lnTo>
                <a:lnTo>
                  <a:pt x="3" y="104"/>
                </a:lnTo>
                <a:lnTo>
                  <a:pt x="3" y="152"/>
                </a:lnTo>
                <a:lnTo>
                  <a:pt x="8" y="152"/>
                </a:lnTo>
                <a:lnTo>
                  <a:pt x="8" y="104"/>
                </a:lnTo>
                <a:lnTo>
                  <a:pt x="8" y="93"/>
                </a:lnTo>
                <a:lnTo>
                  <a:pt x="8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" name="Freeform 296"/>
          <p:cNvSpPr>
            <a:spLocks/>
          </p:cNvSpPr>
          <p:nvPr/>
        </p:nvSpPr>
        <p:spPr bwMode="auto">
          <a:xfrm>
            <a:off x="1939413" y="1996977"/>
            <a:ext cx="164867" cy="164867"/>
          </a:xfrm>
          <a:custGeom>
            <a:avLst/>
            <a:gdLst>
              <a:gd name="T0" fmla="*/ 30 w 49"/>
              <a:gd name="T1" fmla="*/ 0 h 49"/>
              <a:gd name="T2" fmla="*/ 30 w 49"/>
              <a:gd name="T3" fmla="*/ 7 h 49"/>
              <a:gd name="T4" fmla="*/ 42 w 49"/>
              <a:gd name="T5" fmla="*/ 24 h 49"/>
              <a:gd name="T6" fmla="*/ 24 w 49"/>
              <a:gd name="T7" fmla="*/ 42 h 49"/>
              <a:gd name="T8" fmla="*/ 6 w 49"/>
              <a:gd name="T9" fmla="*/ 24 h 49"/>
              <a:gd name="T10" fmla="*/ 19 w 49"/>
              <a:gd name="T11" fmla="*/ 7 h 49"/>
              <a:gd name="T12" fmla="*/ 19 w 49"/>
              <a:gd name="T13" fmla="*/ 0 h 49"/>
              <a:gd name="T14" fmla="*/ 0 w 49"/>
              <a:gd name="T15" fmla="*/ 24 h 49"/>
              <a:gd name="T16" fmla="*/ 24 w 49"/>
              <a:gd name="T17" fmla="*/ 49 h 49"/>
              <a:gd name="T18" fmla="*/ 49 w 49"/>
              <a:gd name="T19" fmla="*/ 24 h 49"/>
              <a:gd name="T20" fmla="*/ 30 w 49"/>
              <a:gd name="T21" fmla="*/ 0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9" h="49">
                <a:moveTo>
                  <a:pt x="30" y="0"/>
                </a:moveTo>
                <a:cubicBezTo>
                  <a:pt x="30" y="7"/>
                  <a:pt x="30" y="7"/>
                  <a:pt x="30" y="7"/>
                </a:cubicBezTo>
                <a:cubicBezTo>
                  <a:pt x="37" y="10"/>
                  <a:pt x="42" y="16"/>
                  <a:pt x="42" y="24"/>
                </a:cubicBezTo>
                <a:cubicBezTo>
                  <a:pt x="42" y="34"/>
                  <a:pt x="34" y="42"/>
                  <a:pt x="24" y="42"/>
                </a:cubicBezTo>
                <a:cubicBezTo>
                  <a:pt x="14" y="42"/>
                  <a:pt x="6" y="34"/>
                  <a:pt x="6" y="24"/>
                </a:cubicBezTo>
                <a:cubicBezTo>
                  <a:pt x="6" y="16"/>
                  <a:pt x="12" y="10"/>
                  <a:pt x="19" y="7"/>
                </a:cubicBezTo>
                <a:cubicBezTo>
                  <a:pt x="19" y="0"/>
                  <a:pt x="19" y="0"/>
                  <a:pt x="19" y="0"/>
                </a:cubicBezTo>
                <a:cubicBezTo>
                  <a:pt x="8" y="3"/>
                  <a:pt x="0" y="13"/>
                  <a:pt x="0" y="24"/>
                </a:cubicBezTo>
                <a:cubicBezTo>
                  <a:pt x="0" y="38"/>
                  <a:pt x="11" y="49"/>
                  <a:pt x="24" y="49"/>
                </a:cubicBezTo>
                <a:cubicBezTo>
                  <a:pt x="38" y="49"/>
                  <a:pt x="49" y="38"/>
                  <a:pt x="49" y="24"/>
                </a:cubicBezTo>
                <a:cubicBezTo>
                  <a:pt x="49" y="13"/>
                  <a:pt x="40" y="3"/>
                  <a:pt x="3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" name="Freeform 297"/>
          <p:cNvSpPr>
            <a:spLocks/>
          </p:cNvSpPr>
          <p:nvPr/>
        </p:nvSpPr>
        <p:spPr bwMode="auto">
          <a:xfrm>
            <a:off x="2006213" y="1960024"/>
            <a:ext cx="31268" cy="96646"/>
          </a:xfrm>
          <a:custGeom>
            <a:avLst/>
            <a:gdLst>
              <a:gd name="T0" fmla="*/ 7 w 9"/>
              <a:gd name="T1" fmla="*/ 0 h 29"/>
              <a:gd name="T2" fmla="*/ 2 w 9"/>
              <a:gd name="T3" fmla="*/ 0 h 29"/>
              <a:gd name="T4" fmla="*/ 0 w 9"/>
              <a:gd name="T5" fmla="*/ 2 h 29"/>
              <a:gd name="T6" fmla="*/ 0 w 9"/>
              <a:gd name="T7" fmla="*/ 11 h 29"/>
              <a:gd name="T8" fmla="*/ 0 w 9"/>
              <a:gd name="T9" fmla="*/ 17 h 29"/>
              <a:gd name="T10" fmla="*/ 0 w 9"/>
              <a:gd name="T11" fmla="*/ 26 h 29"/>
              <a:gd name="T12" fmla="*/ 2 w 9"/>
              <a:gd name="T13" fmla="*/ 29 h 29"/>
              <a:gd name="T14" fmla="*/ 7 w 9"/>
              <a:gd name="T15" fmla="*/ 29 h 29"/>
              <a:gd name="T16" fmla="*/ 9 w 9"/>
              <a:gd name="T17" fmla="*/ 26 h 29"/>
              <a:gd name="T18" fmla="*/ 9 w 9"/>
              <a:gd name="T19" fmla="*/ 17 h 29"/>
              <a:gd name="T20" fmla="*/ 9 w 9"/>
              <a:gd name="T21" fmla="*/ 11 h 29"/>
              <a:gd name="T22" fmla="*/ 9 w 9"/>
              <a:gd name="T23" fmla="*/ 2 h 29"/>
              <a:gd name="T24" fmla="*/ 7 w 9"/>
              <a:gd name="T25" fmla="*/ 0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9" h="29">
                <a:moveTo>
                  <a:pt x="7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28"/>
                  <a:pt x="1" y="29"/>
                  <a:pt x="2" y="29"/>
                </a:cubicBezTo>
                <a:cubicBezTo>
                  <a:pt x="7" y="29"/>
                  <a:pt x="7" y="29"/>
                  <a:pt x="7" y="29"/>
                </a:cubicBezTo>
                <a:cubicBezTo>
                  <a:pt x="8" y="29"/>
                  <a:pt x="9" y="28"/>
                  <a:pt x="9" y="26"/>
                </a:cubicBezTo>
                <a:cubicBezTo>
                  <a:pt x="9" y="17"/>
                  <a:pt x="9" y="17"/>
                  <a:pt x="9" y="17"/>
                </a:cubicBezTo>
                <a:cubicBezTo>
                  <a:pt x="9" y="11"/>
                  <a:pt x="9" y="11"/>
                  <a:pt x="9" y="11"/>
                </a:cubicBezTo>
                <a:cubicBezTo>
                  <a:pt x="9" y="2"/>
                  <a:pt x="9" y="2"/>
                  <a:pt x="9" y="2"/>
                </a:cubicBezTo>
                <a:cubicBezTo>
                  <a:pt x="9" y="1"/>
                  <a:pt x="8" y="0"/>
                  <a:pt x="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1" name="Freeform 298"/>
          <p:cNvSpPr>
            <a:spLocks/>
          </p:cNvSpPr>
          <p:nvPr/>
        </p:nvSpPr>
        <p:spPr bwMode="auto">
          <a:xfrm>
            <a:off x="1494555" y="1979922"/>
            <a:ext cx="58273" cy="160604"/>
          </a:xfrm>
          <a:custGeom>
            <a:avLst/>
            <a:gdLst>
              <a:gd name="T0" fmla="*/ 16 w 17"/>
              <a:gd name="T1" fmla="*/ 27 h 48"/>
              <a:gd name="T2" fmla="*/ 13 w 17"/>
              <a:gd name="T3" fmla="*/ 27 h 48"/>
              <a:gd name="T4" fmla="*/ 13 w 17"/>
              <a:gd name="T5" fmla="*/ 0 h 48"/>
              <a:gd name="T6" fmla="*/ 4 w 17"/>
              <a:gd name="T7" fmla="*/ 0 h 48"/>
              <a:gd name="T8" fmla="*/ 4 w 17"/>
              <a:gd name="T9" fmla="*/ 27 h 48"/>
              <a:gd name="T10" fmla="*/ 2 w 17"/>
              <a:gd name="T11" fmla="*/ 27 h 48"/>
              <a:gd name="T12" fmla="*/ 0 w 17"/>
              <a:gd name="T13" fmla="*/ 29 h 48"/>
              <a:gd name="T14" fmla="*/ 0 w 17"/>
              <a:gd name="T15" fmla="*/ 34 h 48"/>
              <a:gd name="T16" fmla="*/ 2 w 17"/>
              <a:gd name="T17" fmla="*/ 35 h 48"/>
              <a:gd name="T18" fmla="*/ 4 w 17"/>
              <a:gd name="T19" fmla="*/ 35 h 48"/>
              <a:gd name="T20" fmla="*/ 4 w 17"/>
              <a:gd name="T21" fmla="*/ 48 h 48"/>
              <a:gd name="T22" fmla="*/ 13 w 17"/>
              <a:gd name="T23" fmla="*/ 48 h 48"/>
              <a:gd name="T24" fmla="*/ 13 w 17"/>
              <a:gd name="T25" fmla="*/ 35 h 48"/>
              <a:gd name="T26" fmla="*/ 16 w 17"/>
              <a:gd name="T27" fmla="*/ 35 h 48"/>
              <a:gd name="T28" fmla="*/ 17 w 17"/>
              <a:gd name="T29" fmla="*/ 34 h 48"/>
              <a:gd name="T30" fmla="*/ 17 w 17"/>
              <a:gd name="T31" fmla="*/ 29 h 48"/>
              <a:gd name="T32" fmla="*/ 16 w 17"/>
              <a:gd name="T33" fmla="*/ 27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7" h="48">
                <a:moveTo>
                  <a:pt x="16" y="27"/>
                </a:moveTo>
                <a:cubicBezTo>
                  <a:pt x="13" y="27"/>
                  <a:pt x="13" y="27"/>
                  <a:pt x="13" y="27"/>
                </a:cubicBezTo>
                <a:cubicBezTo>
                  <a:pt x="13" y="0"/>
                  <a:pt x="13" y="0"/>
                  <a:pt x="13" y="0"/>
                </a:cubicBezTo>
                <a:cubicBezTo>
                  <a:pt x="4" y="0"/>
                  <a:pt x="4" y="0"/>
                  <a:pt x="4" y="0"/>
                </a:cubicBezTo>
                <a:cubicBezTo>
                  <a:pt x="4" y="27"/>
                  <a:pt x="4" y="27"/>
                  <a:pt x="4" y="27"/>
                </a:cubicBezTo>
                <a:cubicBezTo>
                  <a:pt x="2" y="27"/>
                  <a:pt x="2" y="27"/>
                  <a:pt x="2" y="27"/>
                </a:cubicBezTo>
                <a:cubicBezTo>
                  <a:pt x="1" y="27"/>
                  <a:pt x="0" y="28"/>
                  <a:pt x="0" y="29"/>
                </a:cubicBezTo>
                <a:cubicBezTo>
                  <a:pt x="0" y="34"/>
                  <a:pt x="0" y="34"/>
                  <a:pt x="0" y="34"/>
                </a:cubicBezTo>
                <a:cubicBezTo>
                  <a:pt x="0" y="35"/>
                  <a:pt x="1" y="35"/>
                  <a:pt x="2" y="35"/>
                </a:cubicBezTo>
                <a:cubicBezTo>
                  <a:pt x="4" y="35"/>
                  <a:pt x="4" y="35"/>
                  <a:pt x="4" y="35"/>
                </a:cubicBezTo>
                <a:cubicBezTo>
                  <a:pt x="4" y="48"/>
                  <a:pt x="4" y="48"/>
                  <a:pt x="4" y="48"/>
                </a:cubicBezTo>
                <a:cubicBezTo>
                  <a:pt x="13" y="48"/>
                  <a:pt x="13" y="48"/>
                  <a:pt x="13" y="48"/>
                </a:cubicBezTo>
                <a:cubicBezTo>
                  <a:pt x="13" y="35"/>
                  <a:pt x="13" y="35"/>
                  <a:pt x="13" y="35"/>
                </a:cubicBezTo>
                <a:cubicBezTo>
                  <a:pt x="16" y="35"/>
                  <a:pt x="16" y="35"/>
                  <a:pt x="16" y="35"/>
                </a:cubicBezTo>
                <a:cubicBezTo>
                  <a:pt x="17" y="35"/>
                  <a:pt x="17" y="35"/>
                  <a:pt x="17" y="34"/>
                </a:cubicBezTo>
                <a:cubicBezTo>
                  <a:pt x="17" y="29"/>
                  <a:pt x="17" y="29"/>
                  <a:pt x="17" y="29"/>
                </a:cubicBezTo>
                <a:cubicBezTo>
                  <a:pt x="17" y="28"/>
                  <a:pt x="17" y="27"/>
                  <a:pt x="16" y="2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" name="Freeform 299"/>
          <p:cNvSpPr>
            <a:spLocks/>
          </p:cNvSpPr>
          <p:nvPr/>
        </p:nvSpPr>
        <p:spPr bwMode="auto">
          <a:xfrm>
            <a:off x="1558513" y="1979922"/>
            <a:ext cx="58273" cy="160604"/>
          </a:xfrm>
          <a:custGeom>
            <a:avLst/>
            <a:gdLst>
              <a:gd name="T0" fmla="*/ 15 w 17"/>
              <a:gd name="T1" fmla="*/ 12 h 48"/>
              <a:gd name="T2" fmla="*/ 12 w 17"/>
              <a:gd name="T3" fmla="*/ 12 h 48"/>
              <a:gd name="T4" fmla="*/ 12 w 17"/>
              <a:gd name="T5" fmla="*/ 0 h 48"/>
              <a:gd name="T6" fmla="*/ 4 w 17"/>
              <a:gd name="T7" fmla="*/ 0 h 48"/>
              <a:gd name="T8" fmla="*/ 4 w 17"/>
              <a:gd name="T9" fmla="*/ 12 h 48"/>
              <a:gd name="T10" fmla="*/ 1 w 17"/>
              <a:gd name="T11" fmla="*/ 12 h 48"/>
              <a:gd name="T12" fmla="*/ 0 w 17"/>
              <a:gd name="T13" fmla="*/ 13 h 48"/>
              <a:gd name="T14" fmla="*/ 0 w 17"/>
              <a:gd name="T15" fmla="*/ 18 h 48"/>
              <a:gd name="T16" fmla="*/ 1 w 17"/>
              <a:gd name="T17" fmla="*/ 20 h 48"/>
              <a:gd name="T18" fmla="*/ 4 w 17"/>
              <a:gd name="T19" fmla="*/ 20 h 48"/>
              <a:gd name="T20" fmla="*/ 4 w 17"/>
              <a:gd name="T21" fmla="*/ 48 h 48"/>
              <a:gd name="T22" fmla="*/ 12 w 17"/>
              <a:gd name="T23" fmla="*/ 48 h 48"/>
              <a:gd name="T24" fmla="*/ 12 w 17"/>
              <a:gd name="T25" fmla="*/ 20 h 48"/>
              <a:gd name="T26" fmla="*/ 15 w 17"/>
              <a:gd name="T27" fmla="*/ 20 h 48"/>
              <a:gd name="T28" fmla="*/ 17 w 17"/>
              <a:gd name="T29" fmla="*/ 18 h 48"/>
              <a:gd name="T30" fmla="*/ 17 w 17"/>
              <a:gd name="T31" fmla="*/ 13 h 48"/>
              <a:gd name="T32" fmla="*/ 15 w 17"/>
              <a:gd name="T33" fmla="*/ 12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7" h="48">
                <a:moveTo>
                  <a:pt x="15" y="12"/>
                </a:moveTo>
                <a:cubicBezTo>
                  <a:pt x="12" y="12"/>
                  <a:pt x="12" y="12"/>
                  <a:pt x="12" y="12"/>
                </a:cubicBezTo>
                <a:cubicBezTo>
                  <a:pt x="12" y="0"/>
                  <a:pt x="12" y="0"/>
                  <a:pt x="12" y="0"/>
                </a:cubicBezTo>
                <a:cubicBezTo>
                  <a:pt x="4" y="0"/>
                  <a:pt x="4" y="0"/>
                  <a:pt x="4" y="0"/>
                </a:cubicBezTo>
                <a:cubicBezTo>
                  <a:pt x="4" y="12"/>
                  <a:pt x="4" y="12"/>
                  <a:pt x="4" y="12"/>
                </a:cubicBezTo>
                <a:cubicBezTo>
                  <a:pt x="1" y="12"/>
                  <a:pt x="1" y="12"/>
                  <a:pt x="1" y="12"/>
                </a:cubicBezTo>
                <a:cubicBezTo>
                  <a:pt x="0" y="12"/>
                  <a:pt x="0" y="12"/>
                  <a:pt x="0" y="13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19"/>
                  <a:pt x="0" y="20"/>
                  <a:pt x="1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48"/>
                  <a:pt x="4" y="48"/>
                  <a:pt x="4" y="48"/>
                </a:cubicBezTo>
                <a:cubicBezTo>
                  <a:pt x="12" y="48"/>
                  <a:pt x="12" y="48"/>
                  <a:pt x="12" y="48"/>
                </a:cubicBezTo>
                <a:cubicBezTo>
                  <a:pt x="12" y="20"/>
                  <a:pt x="12" y="20"/>
                  <a:pt x="12" y="20"/>
                </a:cubicBezTo>
                <a:cubicBezTo>
                  <a:pt x="15" y="20"/>
                  <a:pt x="15" y="20"/>
                  <a:pt x="15" y="20"/>
                </a:cubicBezTo>
                <a:cubicBezTo>
                  <a:pt x="16" y="20"/>
                  <a:pt x="17" y="19"/>
                  <a:pt x="17" y="18"/>
                </a:cubicBezTo>
                <a:cubicBezTo>
                  <a:pt x="17" y="13"/>
                  <a:pt x="17" y="13"/>
                  <a:pt x="17" y="13"/>
                </a:cubicBezTo>
                <a:cubicBezTo>
                  <a:pt x="17" y="12"/>
                  <a:pt x="16" y="12"/>
                  <a:pt x="15" y="1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3" name="Freeform 300"/>
          <p:cNvSpPr>
            <a:spLocks/>
          </p:cNvSpPr>
          <p:nvPr/>
        </p:nvSpPr>
        <p:spPr bwMode="auto">
          <a:xfrm>
            <a:off x="1619627" y="1979922"/>
            <a:ext cx="56851" cy="160604"/>
          </a:xfrm>
          <a:custGeom>
            <a:avLst/>
            <a:gdLst>
              <a:gd name="T0" fmla="*/ 15 w 17"/>
              <a:gd name="T1" fmla="*/ 22 h 48"/>
              <a:gd name="T2" fmla="*/ 13 w 17"/>
              <a:gd name="T3" fmla="*/ 22 h 48"/>
              <a:gd name="T4" fmla="*/ 13 w 17"/>
              <a:gd name="T5" fmla="*/ 0 h 48"/>
              <a:gd name="T6" fmla="*/ 4 w 17"/>
              <a:gd name="T7" fmla="*/ 0 h 48"/>
              <a:gd name="T8" fmla="*/ 4 w 17"/>
              <a:gd name="T9" fmla="*/ 22 h 48"/>
              <a:gd name="T10" fmla="*/ 1 w 17"/>
              <a:gd name="T11" fmla="*/ 22 h 48"/>
              <a:gd name="T12" fmla="*/ 0 w 17"/>
              <a:gd name="T13" fmla="*/ 23 h 48"/>
              <a:gd name="T14" fmla="*/ 0 w 17"/>
              <a:gd name="T15" fmla="*/ 28 h 48"/>
              <a:gd name="T16" fmla="*/ 1 w 17"/>
              <a:gd name="T17" fmla="*/ 30 h 48"/>
              <a:gd name="T18" fmla="*/ 4 w 17"/>
              <a:gd name="T19" fmla="*/ 30 h 48"/>
              <a:gd name="T20" fmla="*/ 4 w 17"/>
              <a:gd name="T21" fmla="*/ 48 h 48"/>
              <a:gd name="T22" fmla="*/ 13 w 17"/>
              <a:gd name="T23" fmla="*/ 48 h 48"/>
              <a:gd name="T24" fmla="*/ 13 w 17"/>
              <a:gd name="T25" fmla="*/ 30 h 48"/>
              <a:gd name="T26" fmla="*/ 15 w 17"/>
              <a:gd name="T27" fmla="*/ 30 h 48"/>
              <a:gd name="T28" fmla="*/ 17 w 17"/>
              <a:gd name="T29" fmla="*/ 28 h 48"/>
              <a:gd name="T30" fmla="*/ 17 w 17"/>
              <a:gd name="T31" fmla="*/ 23 h 48"/>
              <a:gd name="T32" fmla="*/ 15 w 17"/>
              <a:gd name="T33" fmla="*/ 22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7" h="48">
                <a:moveTo>
                  <a:pt x="15" y="22"/>
                </a:moveTo>
                <a:cubicBezTo>
                  <a:pt x="13" y="22"/>
                  <a:pt x="13" y="22"/>
                  <a:pt x="13" y="22"/>
                </a:cubicBezTo>
                <a:cubicBezTo>
                  <a:pt x="13" y="0"/>
                  <a:pt x="13" y="0"/>
                  <a:pt x="13" y="0"/>
                </a:cubicBezTo>
                <a:cubicBezTo>
                  <a:pt x="4" y="0"/>
                  <a:pt x="4" y="0"/>
                  <a:pt x="4" y="0"/>
                </a:cubicBezTo>
                <a:cubicBezTo>
                  <a:pt x="4" y="22"/>
                  <a:pt x="4" y="22"/>
                  <a:pt x="4" y="22"/>
                </a:cubicBezTo>
                <a:cubicBezTo>
                  <a:pt x="1" y="22"/>
                  <a:pt x="1" y="22"/>
                  <a:pt x="1" y="22"/>
                </a:cubicBezTo>
                <a:cubicBezTo>
                  <a:pt x="1" y="22"/>
                  <a:pt x="0" y="22"/>
                  <a:pt x="0" y="23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29"/>
                  <a:pt x="1" y="30"/>
                  <a:pt x="1" y="30"/>
                </a:cubicBezTo>
                <a:cubicBezTo>
                  <a:pt x="4" y="30"/>
                  <a:pt x="4" y="30"/>
                  <a:pt x="4" y="30"/>
                </a:cubicBezTo>
                <a:cubicBezTo>
                  <a:pt x="4" y="48"/>
                  <a:pt x="4" y="48"/>
                  <a:pt x="4" y="48"/>
                </a:cubicBezTo>
                <a:cubicBezTo>
                  <a:pt x="13" y="48"/>
                  <a:pt x="13" y="48"/>
                  <a:pt x="13" y="48"/>
                </a:cubicBezTo>
                <a:cubicBezTo>
                  <a:pt x="13" y="30"/>
                  <a:pt x="13" y="30"/>
                  <a:pt x="13" y="30"/>
                </a:cubicBezTo>
                <a:cubicBezTo>
                  <a:pt x="15" y="30"/>
                  <a:pt x="15" y="30"/>
                  <a:pt x="15" y="30"/>
                </a:cubicBezTo>
                <a:cubicBezTo>
                  <a:pt x="16" y="30"/>
                  <a:pt x="17" y="29"/>
                  <a:pt x="17" y="28"/>
                </a:cubicBezTo>
                <a:cubicBezTo>
                  <a:pt x="17" y="23"/>
                  <a:pt x="17" y="23"/>
                  <a:pt x="17" y="23"/>
                </a:cubicBezTo>
                <a:cubicBezTo>
                  <a:pt x="17" y="22"/>
                  <a:pt x="16" y="22"/>
                  <a:pt x="15" y="2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4" name="Freeform 301"/>
          <p:cNvSpPr>
            <a:spLocks/>
          </p:cNvSpPr>
          <p:nvPr/>
        </p:nvSpPr>
        <p:spPr bwMode="auto">
          <a:xfrm>
            <a:off x="1680742" y="1979922"/>
            <a:ext cx="56851" cy="160604"/>
          </a:xfrm>
          <a:custGeom>
            <a:avLst/>
            <a:gdLst>
              <a:gd name="T0" fmla="*/ 15 w 17"/>
              <a:gd name="T1" fmla="*/ 12 h 48"/>
              <a:gd name="T2" fmla="*/ 13 w 17"/>
              <a:gd name="T3" fmla="*/ 12 h 48"/>
              <a:gd name="T4" fmla="*/ 13 w 17"/>
              <a:gd name="T5" fmla="*/ 0 h 48"/>
              <a:gd name="T6" fmla="*/ 4 w 17"/>
              <a:gd name="T7" fmla="*/ 0 h 48"/>
              <a:gd name="T8" fmla="*/ 4 w 17"/>
              <a:gd name="T9" fmla="*/ 12 h 48"/>
              <a:gd name="T10" fmla="*/ 2 w 17"/>
              <a:gd name="T11" fmla="*/ 12 h 48"/>
              <a:gd name="T12" fmla="*/ 0 w 17"/>
              <a:gd name="T13" fmla="*/ 14 h 48"/>
              <a:gd name="T14" fmla="*/ 0 w 17"/>
              <a:gd name="T15" fmla="*/ 19 h 48"/>
              <a:gd name="T16" fmla="*/ 2 w 17"/>
              <a:gd name="T17" fmla="*/ 20 h 48"/>
              <a:gd name="T18" fmla="*/ 4 w 17"/>
              <a:gd name="T19" fmla="*/ 20 h 48"/>
              <a:gd name="T20" fmla="*/ 4 w 17"/>
              <a:gd name="T21" fmla="*/ 48 h 48"/>
              <a:gd name="T22" fmla="*/ 13 w 17"/>
              <a:gd name="T23" fmla="*/ 48 h 48"/>
              <a:gd name="T24" fmla="*/ 13 w 17"/>
              <a:gd name="T25" fmla="*/ 20 h 48"/>
              <a:gd name="T26" fmla="*/ 15 w 17"/>
              <a:gd name="T27" fmla="*/ 20 h 48"/>
              <a:gd name="T28" fmla="*/ 17 w 17"/>
              <a:gd name="T29" fmla="*/ 19 h 48"/>
              <a:gd name="T30" fmla="*/ 17 w 17"/>
              <a:gd name="T31" fmla="*/ 14 h 48"/>
              <a:gd name="T32" fmla="*/ 15 w 17"/>
              <a:gd name="T33" fmla="*/ 12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7" h="48">
                <a:moveTo>
                  <a:pt x="15" y="12"/>
                </a:moveTo>
                <a:cubicBezTo>
                  <a:pt x="13" y="12"/>
                  <a:pt x="13" y="12"/>
                  <a:pt x="13" y="12"/>
                </a:cubicBezTo>
                <a:cubicBezTo>
                  <a:pt x="13" y="0"/>
                  <a:pt x="13" y="0"/>
                  <a:pt x="13" y="0"/>
                </a:cubicBezTo>
                <a:cubicBezTo>
                  <a:pt x="4" y="0"/>
                  <a:pt x="4" y="0"/>
                  <a:pt x="4" y="0"/>
                </a:cubicBezTo>
                <a:cubicBezTo>
                  <a:pt x="4" y="12"/>
                  <a:pt x="4" y="12"/>
                  <a:pt x="4" y="12"/>
                </a:cubicBezTo>
                <a:cubicBezTo>
                  <a:pt x="2" y="12"/>
                  <a:pt x="2" y="12"/>
                  <a:pt x="2" y="12"/>
                </a:cubicBezTo>
                <a:cubicBezTo>
                  <a:pt x="1" y="12"/>
                  <a:pt x="0" y="13"/>
                  <a:pt x="0" y="14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20"/>
                  <a:pt x="1" y="20"/>
                  <a:pt x="2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48"/>
                  <a:pt x="4" y="48"/>
                  <a:pt x="4" y="48"/>
                </a:cubicBezTo>
                <a:cubicBezTo>
                  <a:pt x="13" y="48"/>
                  <a:pt x="13" y="48"/>
                  <a:pt x="13" y="48"/>
                </a:cubicBezTo>
                <a:cubicBezTo>
                  <a:pt x="13" y="20"/>
                  <a:pt x="13" y="20"/>
                  <a:pt x="13" y="20"/>
                </a:cubicBezTo>
                <a:cubicBezTo>
                  <a:pt x="15" y="20"/>
                  <a:pt x="15" y="20"/>
                  <a:pt x="15" y="20"/>
                </a:cubicBezTo>
                <a:cubicBezTo>
                  <a:pt x="16" y="20"/>
                  <a:pt x="17" y="20"/>
                  <a:pt x="17" y="19"/>
                </a:cubicBezTo>
                <a:cubicBezTo>
                  <a:pt x="17" y="14"/>
                  <a:pt x="17" y="14"/>
                  <a:pt x="17" y="14"/>
                </a:cubicBezTo>
                <a:cubicBezTo>
                  <a:pt x="17" y="13"/>
                  <a:pt x="16" y="12"/>
                  <a:pt x="15" y="1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5" name="Freeform 302"/>
          <p:cNvSpPr>
            <a:spLocks noEditPoints="1"/>
          </p:cNvSpPr>
          <p:nvPr/>
        </p:nvSpPr>
        <p:spPr bwMode="auto">
          <a:xfrm>
            <a:off x="3181604" y="2016875"/>
            <a:ext cx="194715" cy="194715"/>
          </a:xfrm>
          <a:custGeom>
            <a:avLst/>
            <a:gdLst>
              <a:gd name="T0" fmla="*/ 6 w 58"/>
              <a:gd name="T1" fmla="*/ 14 h 58"/>
              <a:gd name="T2" fmla="*/ 7 w 58"/>
              <a:gd name="T3" fmla="*/ 19 h 58"/>
              <a:gd name="T4" fmla="*/ 4 w 58"/>
              <a:gd name="T5" fmla="*/ 20 h 58"/>
              <a:gd name="T6" fmla="*/ 0 w 58"/>
              <a:gd name="T7" fmla="*/ 23 h 58"/>
              <a:gd name="T8" fmla="*/ 2 w 58"/>
              <a:gd name="T9" fmla="*/ 27 h 58"/>
              <a:gd name="T10" fmla="*/ 5 w 58"/>
              <a:gd name="T11" fmla="*/ 31 h 58"/>
              <a:gd name="T12" fmla="*/ 2 w 58"/>
              <a:gd name="T13" fmla="*/ 34 h 58"/>
              <a:gd name="T14" fmla="*/ 1 w 58"/>
              <a:gd name="T15" fmla="*/ 38 h 58"/>
              <a:gd name="T16" fmla="*/ 5 w 58"/>
              <a:gd name="T17" fmla="*/ 41 h 58"/>
              <a:gd name="T18" fmla="*/ 8 w 58"/>
              <a:gd name="T19" fmla="*/ 42 h 58"/>
              <a:gd name="T20" fmla="*/ 8 w 58"/>
              <a:gd name="T21" fmla="*/ 46 h 58"/>
              <a:gd name="T22" fmla="*/ 9 w 58"/>
              <a:gd name="T23" fmla="*/ 51 h 58"/>
              <a:gd name="T24" fmla="*/ 14 w 58"/>
              <a:gd name="T25" fmla="*/ 51 h 58"/>
              <a:gd name="T26" fmla="*/ 18 w 58"/>
              <a:gd name="T27" fmla="*/ 51 h 58"/>
              <a:gd name="T28" fmla="*/ 19 w 58"/>
              <a:gd name="T29" fmla="*/ 54 h 58"/>
              <a:gd name="T30" fmla="*/ 22 w 58"/>
              <a:gd name="T31" fmla="*/ 58 h 58"/>
              <a:gd name="T32" fmla="*/ 27 w 58"/>
              <a:gd name="T33" fmla="*/ 56 h 58"/>
              <a:gd name="T34" fmla="*/ 31 w 58"/>
              <a:gd name="T35" fmla="*/ 53 h 58"/>
              <a:gd name="T36" fmla="*/ 33 w 58"/>
              <a:gd name="T37" fmla="*/ 56 h 58"/>
              <a:gd name="T38" fmla="*/ 38 w 58"/>
              <a:gd name="T39" fmla="*/ 57 h 58"/>
              <a:gd name="T40" fmla="*/ 40 w 58"/>
              <a:gd name="T41" fmla="*/ 53 h 58"/>
              <a:gd name="T42" fmla="*/ 42 w 58"/>
              <a:gd name="T43" fmla="*/ 49 h 58"/>
              <a:gd name="T44" fmla="*/ 46 w 58"/>
              <a:gd name="T45" fmla="*/ 50 h 58"/>
              <a:gd name="T46" fmla="*/ 50 w 58"/>
              <a:gd name="T47" fmla="*/ 49 h 58"/>
              <a:gd name="T48" fmla="*/ 51 w 58"/>
              <a:gd name="T49" fmla="*/ 44 h 58"/>
              <a:gd name="T50" fmla="*/ 50 w 58"/>
              <a:gd name="T51" fmla="*/ 40 h 58"/>
              <a:gd name="T52" fmla="*/ 54 w 58"/>
              <a:gd name="T53" fmla="*/ 39 h 58"/>
              <a:gd name="T54" fmla="*/ 57 w 58"/>
              <a:gd name="T55" fmla="*/ 35 h 58"/>
              <a:gd name="T56" fmla="*/ 55 w 58"/>
              <a:gd name="T57" fmla="*/ 31 h 58"/>
              <a:gd name="T58" fmla="*/ 52 w 58"/>
              <a:gd name="T59" fmla="*/ 27 h 58"/>
              <a:gd name="T60" fmla="*/ 55 w 58"/>
              <a:gd name="T61" fmla="*/ 25 h 58"/>
              <a:gd name="T62" fmla="*/ 56 w 58"/>
              <a:gd name="T63" fmla="*/ 20 h 58"/>
              <a:gd name="T64" fmla="*/ 53 w 58"/>
              <a:gd name="T65" fmla="*/ 18 h 58"/>
              <a:gd name="T66" fmla="*/ 48 w 58"/>
              <a:gd name="T67" fmla="*/ 16 h 58"/>
              <a:gd name="T68" fmla="*/ 49 w 58"/>
              <a:gd name="T69" fmla="*/ 12 h 58"/>
              <a:gd name="T70" fmla="*/ 48 w 58"/>
              <a:gd name="T71" fmla="*/ 8 h 58"/>
              <a:gd name="T72" fmla="*/ 44 w 58"/>
              <a:gd name="T73" fmla="*/ 7 h 58"/>
              <a:gd name="T74" fmla="*/ 39 w 58"/>
              <a:gd name="T75" fmla="*/ 8 h 58"/>
              <a:gd name="T76" fmla="*/ 38 w 58"/>
              <a:gd name="T77" fmla="*/ 4 h 58"/>
              <a:gd name="T78" fmla="*/ 35 w 58"/>
              <a:gd name="T79" fmla="*/ 1 h 58"/>
              <a:gd name="T80" fmla="*/ 30 w 58"/>
              <a:gd name="T81" fmla="*/ 3 h 58"/>
              <a:gd name="T82" fmla="*/ 27 w 58"/>
              <a:gd name="T83" fmla="*/ 5 h 58"/>
              <a:gd name="T84" fmla="*/ 24 w 58"/>
              <a:gd name="T85" fmla="*/ 3 h 58"/>
              <a:gd name="T86" fmla="*/ 20 w 58"/>
              <a:gd name="T87" fmla="*/ 1 h 58"/>
              <a:gd name="T88" fmla="*/ 17 w 58"/>
              <a:gd name="T89" fmla="*/ 5 h 58"/>
              <a:gd name="T90" fmla="*/ 15 w 58"/>
              <a:gd name="T91" fmla="*/ 10 h 58"/>
              <a:gd name="T92" fmla="*/ 12 w 58"/>
              <a:gd name="T93" fmla="*/ 9 h 58"/>
              <a:gd name="T94" fmla="*/ 7 w 58"/>
              <a:gd name="T95" fmla="*/ 10 h 58"/>
              <a:gd name="T96" fmla="*/ 6 w 58"/>
              <a:gd name="T97" fmla="*/ 14 h 58"/>
              <a:gd name="T98" fmla="*/ 23 w 58"/>
              <a:gd name="T99" fmla="*/ 13 h 58"/>
              <a:gd name="T100" fmla="*/ 45 w 58"/>
              <a:gd name="T101" fmla="*/ 24 h 58"/>
              <a:gd name="T102" fmla="*/ 34 w 58"/>
              <a:gd name="T103" fmla="*/ 45 h 58"/>
              <a:gd name="T104" fmla="*/ 13 w 58"/>
              <a:gd name="T105" fmla="*/ 34 h 58"/>
              <a:gd name="T106" fmla="*/ 23 w 58"/>
              <a:gd name="T107" fmla="*/ 13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58" h="58">
                <a:moveTo>
                  <a:pt x="6" y="14"/>
                </a:moveTo>
                <a:cubicBezTo>
                  <a:pt x="8" y="15"/>
                  <a:pt x="7" y="18"/>
                  <a:pt x="7" y="19"/>
                </a:cubicBezTo>
                <a:cubicBezTo>
                  <a:pt x="7" y="20"/>
                  <a:pt x="5" y="20"/>
                  <a:pt x="4" y="20"/>
                </a:cubicBezTo>
                <a:cubicBezTo>
                  <a:pt x="2" y="20"/>
                  <a:pt x="0" y="21"/>
                  <a:pt x="0" y="23"/>
                </a:cubicBezTo>
                <a:cubicBezTo>
                  <a:pt x="0" y="25"/>
                  <a:pt x="0" y="27"/>
                  <a:pt x="2" y="27"/>
                </a:cubicBezTo>
                <a:cubicBezTo>
                  <a:pt x="3" y="28"/>
                  <a:pt x="5" y="30"/>
                  <a:pt x="5" y="31"/>
                </a:cubicBezTo>
                <a:cubicBezTo>
                  <a:pt x="5" y="32"/>
                  <a:pt x="4" y="33"/>
                  <a:pt x="2" y="34"/>
                </a:cubicBezTo>
                <a:cubicBezTo>
                  <a:pt x="1" y="34"/>
                  <a:pt x="0" y="36"/>
                  <a:pt x="1" y="38"/>
                </a:cubicBezTo>
                <a:cubicBezTo>
                  <a:pt x="1" y="40"/>
                  <a:pt x="3" y="42"/>
                  <a:pt x="5" y="41"/>
                </a:cubicBezTo>
                <a:cubicBezTo>
                  <a:pt x="6" y="41"/>
                  <a:pt x="8" y="41"/>
                  <a:pt x="8" y="42"/>
                </a:cubicBezTo>
                <a:cubicBezTo>
                  <a:pt x="9" y="42"/>
                  <a:pt x="9" y="45"/>
                  <a:pt x="8" y="46"/>
                </a:cubicBezTo>
                <a:cubicBezTo>
                  <a:pt x="7" y="47"/>
                  <a:pt x="7" y="50"/>
                  <a:pt x="9" y="51"/>
                </a:cubicBezTo>
                <a:cubicBezTo>
                  <a:pt x="11" y="52"/>
                  <a:pt x="13" y="53"/>
                  <a:pt x="14" y="51"/>
                </a:cubicBezTo>
                <a:cubicBezTo>
                  <a:pt x="15" y="50"/>
                  <a:pt x="18" y="51"/>
                  <a:pt x="18" y="51"/>
                </a:cubicBezTo>
                <a:cubicBezTo>
                  <a:pt x="19" y="51"/>
                  <a:pt x="20" y="53"/>
                  <a:pt x="19" y="54"/>
                </a:cubicBezTo>
                <a:cubicBezTo>
                  <a:pt x="19" y="56"/>
                  <a:pt x="20" y="57"/>
                  <a:pt x="22" y="58"/>
                </a:cubicBezTo>
                <a:cubicBezTo>
                  <a:pt x="25" y="58"/>
                  <a:pt x="26" y="57"/>
                  <a:pt x="27" y="56"/>
                </a:cubicBezTo>
                <a:cubicBezTo>
                  <a:pt x="27" y="54"/>
                  <a:pt x="30" y="53"/>
                  <a:pt x="31" y="53"/>
                </a:cubicBezTo>
                <a:cubicBezTo>
                  <a:pt x="31" y="53"/>
                  <a:pt x="33" y="54"/>
                  <a:pt x="33" y="56"/>
                </a:cubicBezTo>
                <a:cubicBezTo>
                  <a:pt x="34" y="57"/>
                  <a:pt x="36" y="58"/>
                  <a:pt x="38" y="57"/>
                </a:cubicBezTo>
                <a:cubicBezTo>
                  <a:pt x="40" y="57"/>
                  <a:pt x="41" y="55"/>
                  <a:pt x="40" y="53"/>
                </a:cubicBezTo>
                <a:cubicBezTo>
                  <a:pt x="40" y="52"/>
                  <a:pt x="42" y="49"/>
                  <a:pt x="42" y="49"/>
                </a:cubicBezTo>
                <a:cubicBezTo>
                  <a:pt x="43" y="48"/>
                  <a:pt x="44" y="49"/>
                  <a:pt x="46" y="50"/>
                </a:cubicBezTo>
                <a:cubicBezTo>
                  <a:pt x="47" y="51"/>
                  <a:pt x="49" y="51"/>
                  <a:pt x="50" y="49"/>
                </a:cubicBezTo>
                <a:cubicBezTo>
                  <a:pt x="52" y="47"/>
                  <a:pt x="52" y="45"/>
                  <a:pt x="51" y="44"/>
                </a:cubicBezTo>
                <a:cubicBezTo>
                  <a:pt x="50" y="43"/>
                  <a:pt x="50" y="40"/>
                  <a:pt x="50" y="40"/>
                </a:cubicBezTo>
                <a:cubicBezTo>
                  <a:pt x="51" y="39"/>
                  <a:pt x="52" y="38"/>
                  <a:pt x="54" y="39"/>
                </a:cubicBezTo>
                <a:cubicBezTo>
                  <a:pt x="55" y="39"/>
                  <a:pt x="57" y="38"/>
                  <a:pt x="57" y="35"/>
                </a:cubicBezTo>
                <a:cubicBezTo>
                  <a:pt x="58" y="33"/>
                  <a:pt x="57" y="31"/>
                  <a:pt x="55" y="31"/>
                </a:cubicBezTo>
                <a:cubicBezTo>
                  <a:pt x="54" y="31"/>
                  <a:pt x="53" y="28"/>
                  <a:pt x="52" y="27"/>
                </a:cubicBezTo>
                <a:cubicBezTo>
                  <a:pt x="52" y="26"/>
                  <a:pt x="54" y="25"/>
                  <a:pt x="55" y="25"/>
                </a:cubicBezTo>
                <a:cubicBezTo>
                  <a:pt x="56" y="24"/>
                  <a:pt x="57" y="22"/>
                  <a:pt x="56" y="20"/>
                </a:cubicBezTo>
                <a:cubicBezTo>
                  <a:pt x="56" y="18"/>
                  <a:pt x="54" y="17"/>
                  <a:pt x="53" y="18"/>
                </a:cubicBezTo>
                <a:cubicBezTo>
                  <a:pt x="51" y="18"/>
                  <a:pt x="49" y="16"/>
                  <a:pt x="48" y="16"/>
                </a:cubicBezTo>
                <a:cubicBezTo>
                  <a:pt x="48" y="15"/>
                  <a:pt x="48" y="13"/>
                  <a:pt x="49" y="12"/>
                </a:cubicBezTo>
                <a:cubicBezTo>
                  <a:pt x="50" y="11"/>
                  <a:pt x="50" y="9"/>
                  <a:pt x="48" y="8"/>
                </a:cubicBezTo>
                <a:cubicBezTo>
                  <a:pt x="47" y="6"/>
                  <a:pt x="45" y="6"/>
                  <a:pt x="44" y="7"/>
                </a:cubicBezTo>
                <a:cubicBezTo>
                  <a:pt x="42" y="8"/>
                  <a:pt x="40" y="8"/>
                  <a:pt x="39" y="8"/>
                </a:cubicBezTo>
                <a:cubicBezTo>
                  <a:pt x="38" y="7"/>
                  <a:pt x="38" y="6"/>
                  <a:pt x="38" y="4"/>
                </a:cubicBezTo>
                <a:cubicBezTo>
                  <a:pt x="38" y="3"/>
                  <a:pt x="37" y="1"/>
                  <a:pt x="35" y="1"/>
                </a:cubicBezTo>
                <a:cubicBezTo>
                  <a:pt x="33" y="0"/>
                  <a:pt x="31" y="1"/>
                  <a:pt x="30" y="3"/>
                </a:cubicBezTo>
                <a:cubicBezTo>
                  <a:pt x="30" y="4"/>
                  <a:pt x="28" y="5"/>
                  <a:pt x="27" y="5"/>
                </a:cubicBezTo>
                <a:cubicBezTo>
                  <a:pt x="26" y="6"/>
                  <a:pt x="25" y="4"/>
                  <a:pt x="24" y="3"/>
                </a:cubicBezTo>
                <a:cubicBezTo>
                  <a:pt x="24" y="1"/>
                  <a:pt x="22" y="1"/>
                  <a:pt x="20" y="1"/>
                </a:cubicBezTo>
                <a:cubicBezTo>
                  <a:pt x="18" y="2"/>
                  <a:pt x="16" y="4"/>
                  <a:pt x="17" y="5"/>
                </a:cubicBezTo>
                <a:cubicBezTo>
                  <a:pt x="17" y="7"/>
                  <a:pt x="16" y="9"/>
                  <a:pt x="15" y="10"/>
                </a:cubicBezTo>
                <a:cubicBezTo>
                  <a:pt x="14" y="10"/>
                  <a:pt x="13" y="10"/>
                  <a:pt x="12" y="9"/>
                </a:cubicBezTo>
                <a:cubicBezTo>
                  <a:pt x="10" y="8"/>
                  <a:pt x="8" y="8"/>
                  <a:pt x="7" y="10"/>
                </a:cubicBezTo>
                <a:cubicBezTo>
                  <a:pt x="6" y="11"/>
                  <a:pt x="5" y="13"/>
                  <a:pt x="6" y="14"/>
                </a:cubicBezTo>
                <a:close/>
                <a:moveTo>
                  <a:pt x="23" y="13"/>
                </a:moveTo>
                <a:cubicBezTo>
                  <a:pt x="32" y="10"/>
                  <a:pt x="42" y="15"/>
                  <a:pt x="45" y="24"/>
                </a:cubicBezTo>
                <a:cubicBezTo>
                  <a:pt x="47" y="33"/>
                  <a:pt x="43" y="42"/>
                  <a:pt x="34" y="45"/>
                </a:cubicBezTo>
                <a:cubicBezTo>
                  <a:pt x="25" y="48"/>
                  <a:pt x="15" y="43"/>
                  <a:pt x="13" y="34"/>
                </a:cubicBezTo>
                <a:cubicBezTo>
                  <a:pt x="10" y="26"/>
                  <a:pt x="15" y="16"/>
                  <a:pt x="23" y="1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6" name="Freeform 303"/>
          <p:cNvSpPr>
            <a:spLocks noEditPoints="1"/>
          </p:cNvSpPr>
          <p:nvPr/>
        </p:nvSpPr>
        <p:spPr bwMode="auto">
          <a:xfrm>
            <a:off x="3100592" y="1935862"/>
            <a:ext cx="123651" cy="125072"/>
          </a:xfrm>
          <a:custGeom>
            <a:avLst/>
            <a:gdLst>
              <a:gd name="T0" fmla="*/ 4 w 37"/>
              <a:gd name="T1" fmla="*/ 9 h 37"/>
              <a:gd name="T2" fmla="*/ 5 w 37"/>
              <a:gd name="T3" fmla="*/ 12 h 37"/>
              <a:gd name="T4" fmla="*/ 2 w 37"/>
              <a:gd name="T5" fmla="*/ 12 h 37"/>
              <a:gd name="T6" fmla="*/ 0 w 37"/>
              <a:gd name="T7" fmla="*/ 14 h 37"/>
              <a:gd name="T8" fmla="*/ 1 w 37"/>
              <a:gd name="T9" fmla="*/ 17 h 37"/>
              <a:gd name="T10" fmla="*/ 3 w 37"/>
              <a:gd name="T11" fmla="*/ 20 h 37"/>
              <a:gd name="T12" fmla="*/ 2 w 37"/>
              <a:gd name="T13" fmla="*/ 21 h 37"/>
              <a:gd name="T14" fmla="*/ 1 w 37"/>
              <a:gd name="T15" fmla="*/ 24 h 37"/>
              <a:gd name="T16" fmla="*/ 3 w 37"/>
              <a:gd name="T17" fmla="*/ 26 h 37"/>
              <a:gd name="T18" fmla="*/ 5 w 37"/>
              <a:gd name="T19" fmla="*/ 26 h 37"/>
              <a:gd name="T20" fmla="*/ 5 w 37"/>
              <a:gd name="T21" fmla="*/ 29 h 37"/>
              <a:gd name="T22" fmla="*/ 6 w 37"/>
              <a:gd name="T23" fmla="*/ 32 h 37"/>
              <a:gd name="T24" fmla="*/ 9 w 37"/>
              <a:gd name="T25" fmla="*/ 33 h 37"/>
              <a:gd name="T26" fmla="*/ 12 w 37"/>
              <a:gd name="T27" fmla="*/ 32 h 37"/>
              <a:gd name="T28" fmla="*/ 12 w 37"/>
              <a:gd name="T29" fmla="*/ 34 h 37"/>
              <a:gd name="T30" fmla="*/ 15 w 37"/>
              <a:gd name="T31" fmla="*/ 37 h 37"/>
              <a:gd name="T32" fmla="*/ 17 w 37"/>
              <a:gd name="T33" fmla="*/ 35 h 37"/>
              <a:gd name="T34" fmla="*/ 20 w 37"/>
              <a:gd name="T35" fmla="*/ 34 h 37"/>
              <a:gd name="T36" fmla="*/ 21 w 37"/>
              <a:gd name="T37" fmla="*/ 35 h 37"/>
              <a:gd name="T38" fmla="*/ 24 w 37"/>
              <a:gd name="T39" fmla="*/ 36 h 37"/>
              <a:gd name="T40" fmla="*/ 26 w 37"/>
              <a:gd name="T41" fmla="*/ 34 h 37"/>
              <a:gd name="T42" fmla="*/ 27 w 37"/>
              <a:gd name="T43" fmla="*/ 31 h 37"/>
              <a:gd name="T44" fmla="*/ 29 w 37"/>
              <a:gd name="T45" fmla="*/ 32 h 37"/>
              <a:gd name="T46" fmla="*/ 32 w 37"/>
              <a:gd name="T47" fmla="*/ 31 h 37"/>
              <a:gd name="T48" fmla="*/ 33 w 37"/>
              <a:gd name="T49" fmla="*/ 28 h 37"/>
              <a:gd name="T50" fmla="*/ 32 w 37"/>
              <a:gd name="T51" fmla="*/ 25 h 37"/>
              <a:gd name="T52" fmla="*/ 35 w 37"/>
              <a:gd name="T53" fmla="*/ 24 h 37"/>
              <a:gd name="T54" fmla="*/ 37 w 37"/>
              <a:gd name="T55" fmla="*/ 22 h 37"/>
              <a:gd name="T56" fmla="*/ 36 w 37"/>
              <a:gd name="T57" fmla="*/ 19 h 37"/>
              <a:gd name="T58" fmla="*/ 34 w 37"/>
              <a:gd name="T59" fmla="*/ 17 h 37"/>
              <a:gd name="T60" fmla="*/ 35 w 37"/>
              <a:gd name="T61" fmla="*/ 15 h 37"/>
              <a:gd name="T62" fmla="*/ 36 w 37"/>
              <a:gd name="T63" fmla="*/ 12 h 37"/>
              <a:gd name="T64" fmla="*/ 34 w 37"/>
              <a:gd name="T65" fmla="*/ 11 h 37"/>
              <a:gd name="T66" fmla="*/ 31 w 37"/>
              <a:gd name="T67" fmla="*/ 9 h 37"/>
              <a:gd name="T68" fmla="*/ 32 w 37"/>
              <a:gd name="T69" fmla="*/ 7 h 37"/>
              <a:gd name="T70" fmla="*/ 31 w 37"/>
              <a:gd name="T71" fmla="*/ 4 h 37"/>
              <a:gd name="T72" fmla="*/ 28 w 37"/>
              <a:gd name="T73" fmla="*/ 4 h 37"/>
              <a:gd name="T74" fmla="*/ 25 w 37"/>
              <a:gd name="T75" fmla="*/ 4 h 37"/>
              <a:gd name="T76" fmla="*/ 25 w 37"/>
              <a:gd name="T77" fmla="*/ 2 h 37"/>
              <a:gd name="T78" fmla="*/ 22 w 37"/>
              <a:gd name="T79" fmla="*/ 0 h 37"/>
              <a:gd name="T80" fmla="*/ 20 w 37"/>
              <a:gd name="T81" fmla="*/ 1 h 37"/>
              <a:gd name="T82" fmla="*/ 17 w 37"/>
              <a:gd name="T83" fmla="*/ 3 h 37"/>
              <a:gd name="T84" fmla="*/ 16 w 37"/>
              <a:gd name="T85" fmla="*/ 1 h 37"/>
              <a:gd name="T86" fmla="*/ 13 w 37"/>
              <a:gd name="T87" fmla="*/ 0 h 37"/>
              <a:gd name="T88" fmla="*/ 11 w 37"/>
              <a:gd name="T89" fmla="*/ 3 h 37"/>
              <a:gd name="T90" fmla="*/ 10 w 37"/>
              <a:gd name="T91" fmla="*/ 6 h 37"/>
              <a:gd name="T92" fmla="*/ 8 w 37"/>
              <a:gd name="T93" fmla="*/ 5 h 37"/>
              <a:gd name="T94" fmla="*/ 5 w 37"/>
              <a:gd name="T95" fmla="*/ 6 h 37"/>
              <a:gd name="T96" fmla="*/ 4 w 37"/>
              <a:gd name="T97" fmla="*/ 9 h 37"/>
              <a:gd name="T98" fmla="*/ 15 w 37"/>
              <a:gd name="T99" fmla="*/ 8 h 37"/>
              <a:gd name="T100" fmla="*/ 29 w 37"/>
              <a:gd name="T101" fmla="*/ 15 h 37"/>
              <a:gd name="T102" fmla="*/ 22 w 37"/>
              <a:gd name="T103" fmla="*/ 29 h 37"/>
              <a:gd name="T104" fmla="*/ 8 w 37"/>
              <a:gd name="T105" fmla="*/ 22 h 37"/>
              <a:gd name="T106" fmla="*/ 15 w 37"/>
              <a:gd name="T107" fmla="*/ 8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7" h="37">
                <a:moveTo>
                  <a:pt x="4" y="9"/>
                </a:moveTo>
                <a:cubicBezTo>
                  <a:pt x="5" y="9"/>
                  <a:pt x="5" y="11"/>
                  <a:pt x="5" y="12"/>
                </a:cubicBezTo>
                <a:cubicBezTo>
                  <a:pt x="4" y="12"/>
                  <a:pt x="3" y="12"/>
                  <a:pt x="2" y="12"/>
                </a:cubicBezTo>
                <a:cubicBezTo>
                  <a:pt x="1" y="12"/>
                  <a:pt x="0" y="13"/>
                  <a:pt x="0" y="14"/>
                </a:cubicBezTo>
                <a:cubicBezTo>
                  <a:pt x="0" y="16"/>
                  <a:pt x="0" y="17"/>
                  <a:pt x="1" y="17"/>
                </a:cubicBezTo>
                <a:cubicBezTo>
                  <a:pt x="2" y="17"/>
                  <a:pt x="3" y="19"/>
                  <a:pt x="3" y="20"/>
                </a:cubicBezTo>
                <a:cubicBezTo>
                  <a:pt x="3" y="20"/>
                  <a:pt x="2" y="21"/>
                  <a:pt x="2" y="21"/>
                </a:cubicBezTo>
                <a:cubicBezTo>
                  <a:pt x="1" y="21"/>
                  <a:pt x="0" y="23"/>
                  <a:pt x="1" y="24"/>
                </a:cubicBezTo>
                <a:cubicBezTo>
                  <a:pt x="1" y="25"/>
                  <a:pt x="2" y="26"/>
                  <a:pt x="3" y="26"/>
                </a:cubicBezTo>
                <a:cubicBezTo>
                  <a:pt x="4" y="26"/>
                  <a:pt x="5" y="26"/>
                  <a:pt x="5" y="26"/>
                </a:cubicBezTo>
                <a:cubicBezTo>
                  <a:pt x="6" y="27"/>
                  <a:pt x="6" y="28"/>
                  <a:pt x="5" y="29"/>
                </a:cubicBezTo>
                <a:cubicBezTo>
                  <a:pt x="5" y="30"/>
                  <a:pt x="5" y="31"/>
                  <a:pt x="6" y="32"/>
                </a:cubicBezTo>
                <a:cubicBezTo>
                  <a:pt x="7" y="33"/>
                  <a:pt x="8" y="33"/>
                  <a:pt x="9" y="33"/>
                </a:cubicBezTo>
                <a:cubicBezTo>
                  <a:pt x="10" y="32"/>
                  <a:pt x="11" y="32"/>
                  <a:pt x="12" y="32"/>
                </a:cubicBezTo>
                <a:cubicBezTo>
                  <a:pt x="12" y="32"/>
                  <a:pt x="13" y="33"/>
                  <a:pt x="12" y="34"/>
                </a:cubicBezTo>
                <a:cubicBezTo>
                  <a:pt x="12" y="35"/>
                  <a:pt x="13" y="36"/>
                  <a:pt x="15" y="37"/>
                </a:cubicBezTo>
                <a:cubicBezTo>
                  <a:pt x="16" y="37"/>
                  <a:pt x="17" y="36"/>
                  <a:pt x="17" y="35"/>
                </a:cubicBezTo>
                <a:cubicBezTo>
                  <a:pt x="18" y="34"/>
                  <a:pt x="19" y="34"/>
                  <a:pt x="20" y="34"/>
                </a:cubicBezTo>
                <a:cubicBezTo>
                  <a:pt x="20" y="34"/>
                  <a:pt x="21" y="34"/>
                  <a:pt x="21" y="35"/>
                </a:cubicBezTo>
                <a:cubicBezTo>
                  <a:pt x="22" y="36"/>
                  <a:pt x="23" y="37"/>
                  <a:pt x="24" y="36"/>
                </a:cubicBezTo>
                <a:cubicBezTo>
                  <a:pt x="26" y="36"/>
                  <a:pt x="26" y="35"/>
                  <a:pt x="26" y="34"/>
                </a:cubicBezTo>
                <a:cubicBezTo>
                  <a:pt x="26" y="33"/>
                  <a:pt x="27" y="31"/>
                  <a:pt x="27" y="31"/>
                </a:cubicBezTo>
                <a:cubicBezTo>
                  <a:pt x="28" y="31"/>
                  <a:pt x="29" y="31"/>
                  <a:pt x="29" y="32"/>
                </a:cubicBezTo>
                <a:cubicBezTo>
                  <a:pt x="30" y="32"/>
                  <a:pt x="32" y="32"/>
                  <a:pt x="32" y="31"/>
                </a:cubicBezTo>
                <a:cubicBezTo>
                  <a:pt x="33" y="30"/>
                  <a:pt x="34" y="28"/>
                  <a:pt x="33" y="28"/>
                </a:cubicBezTo>
                <a:cubicBezTo>
                  <a:pt x="32" y="27"/>
                  <a:pt x="32" y="25"/>
                  <a:pt x="32" y="25"/>
                </a:cubicBezTo>
                <a:cubicBezTo>
                  <a:pt x="33" y="24"/>
                  <a:pt x="34" y="24"/>
                  <a:pt x="35" y="24"/>
                </a:cubicBezTo>
                <a:cubicBezTo>
                  <a:pt x="36" y="24"/>
                  <a:pt x="37" y="24"/>
                  <a:pt x="37" y="22"/>
                </a:cubicBezTo>
                <a:cubicBezTo>
                  <a:pt x="37" y="21"/>
                  <a:pt x="37" y="20"/>
                  <a:pt x="36" y="19"/>
                </a:cubicBezTo>
                <a:cubicBezTo>
                  <a:pt x="35" y="19"/>
                  <a:pt x="34" y="18"/>
                  <a:pt x="34" y="17"/>
                </a:cubicBezTo>
                <a:cubicBezTo>
                  <a:pt x="34" y="16"/>
                  <a:pt x="35" y="16"/>
                  <a:pt x="35" y="15"/>
                </a:cubicBezTo>
                <a:cubicBezTo>
                  <a:pt x="36" y="15"/>
                  <a:pt x="37" y="14"/>
                  <a:pt x="36" y="12"/>
                </a:cubicBezTo>
                <a:cubicBezTo>
                  <a:pt x="36" y="11"/>
                  <a:pt x="35" y="10"/>
                  <a:pt x="34" y="11"/>
                </a:cubicBezTo>
                <a:cubicBezTo>
                  <a:pt x="33" y="11"/>
                  <a:pt x="31" y="10"/>
                  <a:pt x="31" y="9"/>
                </a:cubicBezTo>
                <a:cubicBezTo>
                  <a:pt x="31" y="9"/>
                  <a:pt x="31" y="8"/>
                  <a:pt x="32" y="7"/>
                </a:cubicBezTo>
                <a:cubicBezTo>
                  <a:pt x="32" y="7"/>
                  <a:pt x="32" y="5"/>
                  <a:pt x="31" y="4"/>
                </a:cubicBezTo>
                <a:cubicBezTo>
                  <a:pt x="30" y="3"/>
                  <a:pt x="29" y="3"/>
                  <a:pt x="28" y="4"/>
                </a:cubicBezTo>
                <a:cubicBezTo>
                  <a:pt x="27" y="5"/>
                  <a:pt x="26" y="5"/>
                  <a:pt x="25" y="4"/>
                </a:cubicBezTo>
                <a:cubicBezTo>
                  <a:pt x="25" y="4"/>
                  <a:pt x="24" y="3"/>
                  <a:pt x="25" y="2"/>
                </a:cubicBezTo>
                <a:cubicBezTo>
                  <a:pt x="25" y="1"/>
                  <a:pt x="24" y="0"/>
                  <a:pt x="22" y="0"/>
                </a:cubicBezTo>
                <a:cubicBezTo>
                  <a:pt x="21" y="0"/>
                  <a:pt x="20" y="0"/>
                  <a:pt x="20" y="1"/>
                </a:cubicBezTo>
                <a:cubicBezTo>
                  <a:pt x="19" y="2"/>
                  <a:pt x="18" y="3"/>
                  <a:pt x="17" y="3"/>
                </a:cubicBezTo>
                <a:cubicBezTo>
                  <a:pt x="17" y="3"/>
                  <a:pt x="16" y="2"/>
                  <a:pt x="16" y="1"/>
                </a:cubicBezTo>
                <a:cubicBezTo>
                  <a:pt x="15" y="0"/>
                  <a:pt x="14" y="0"/>
                  <a:pt x="13" y="0"/>
                </a:cubicBezTo>
                <a:cubicBezTo>
                  <a:pt x="11" y="1"/>
                  <a:pt x="11" y="2"/>
                  <a:pt x="11" y="3"/>
                </a:cubicBezTo>
                <a:cubicBezTo>
                  <a:pt x="11" y="4"/>
                  <a:pt x="10" y="5"/>
                  <a:pt x="10" y="6"/>
                </a:cubicBezTo>
                <a:cubicBezTo>
                  <a:pt x="9" y="6"/>
                  <a:pt x="8" y="6"/>
                  <a:pt x="8" y="5"/>
                </a:cubicBezTo>
                <a:cubicBezTo>
                  <a:pt x="7" y="4"/>
                  <a:pt x="5" y="5"/>
                  <a:pt x="5" y="6"/>
                </a:cubicBezTo>
                <a:cubicBezTo>
                  <a:pt x="4" y="7"/>
                  <a:pt x="3" y="8"/>
                  <a:pt x="4" y="9"/>
                </a:cubicBezTo>
                <a:close/>
                <a:moveTo>
                  <a:pt x="15" y="8"/>
                </a:moveTo>
                <a:cubicBezTo>
                  <a:pt x="21" y="6"/>
                  <a:pt x="27" y="9"/>
                  <a:pt x="29" y="15"/>
                </a:cubicBezTo>
                <a:cubicBezTo>
                  <a:pt x="31" y="21"/>
                  <a:pt x="27" y="27"/>
                  <a:pt x="22" y="29"/>
                </a:cubicBezTo>
                <a:cubicBezTo>
                  <a:pt x="16" y="30"/>
                  <a:pt x="10" y="27"/>
                  <a:pt x="8" y="22"/>
                </a:cubicBezTo>
                <a:cubicBezTo>
                  <a:pt x="6" y="16"/>
                  <a:pt x="10" y="10"/>
                  <a:pt x="15" y="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7" name="Freeform 304"/>
          <p:cNvSpPr>
            <a:spLocks noEditPoints="1"/>
          </p:cNvSpPr>
          <p:nvPr/>
        </p:nvSpPr>
        <p:spPr bwMode="auto">
          <a:xfrm>
            <a:off x="3100592" y="2060934"/>
            <a:ext cx="96646" cy="93804"/>
          </a:xfrm>
          <a:custGeom>
            <a:avLst/>
            <a:gdLst>
              <a:gd name="T0" fmla="*/ 3 w 29"/>
              <a:gd name="T1" fmla="*/ 7 h 28"/>
              <a:gd name="T2" fmla="*/ 4 w 29"/>
              <a:gd name="T3" fmla="*/ 9 h 28"/>
              <a:gd name="T4" fmla="*/ 2 w 29"/>
              <a:gd name="T5" fmla="*/ 9 h 28"/>
              <a:gd name="T6" fmla="*/ 0 w 29"/>
              <a:gd name="T7" fmla="*/ 11 h 28"/>
              <a:gd name="T8" fmla="*/ 1 w 29"/>
              <a:gd name="T9" fmla="*/ 13 h 28"/>
              <a:gd name="T10" fmla="*/ 3 w 29"/>
              <a:gd name="T11" fmla="*/ 15 h 28"/>
              <a:gd name="T12" fmla="*/ 1 w 29"/>
              <a:gd name="T13" fmla="*/ 16 h 28"/>
              <a:gd name="T14" fmla="*/ 1 w 29"/>
              <a:gd name="T15" fmla="*/ 19 h 28"/>
              <a:gd name="T16" fmla="*/ 3 w 29"/>
              <a:gd name="T17" fmla="*/ 20 h 28"/>
              <a:gd name="T18" fmla="*/ 4 w 29"/>
              <a:gd name="T19" fmla="*/ 20 h 28"/>
              <a:gd name="T20" fmla="*/ 4 w 29"/>
              <a:gd name="T21" fmla="*/ 23 h 28"/>
              <a:gd name="T22" fmla="*/ 5 w 29"/>
              <a:gd name="T23" fmla="*/ 25 h 28"/>
              <a:gd name="T24" fmla="*/ 7 w 29"/>
              <a:gd name="T25" fmla="*/ 25 h 28"/>
              <a:gd name="T26" fmla="*/ 9 w 29"/>
              <a:gd name="T27" fmla="*/ 25 h 28"/>
              <a:gd name="T28" fmla="*/ 10 w 29"/>
              <a:gd name="T29" fmla="*/ 27 h 28"/>
              <a:gd name="T30" fmla="*/ 11 w 29"/>
              <a:gd name="T31" fmla="*/ 28 h 28"/>
              <a:gd name="T32" fmla="*/ 13 w 29"/>
              <a:gd name="T33" fmla="*/ 27 h 28"/>
              <a:gd name="T34" fmla="*/ 15 w 29"/>
              <a:gd name="T35" fmla="*/ 26 h 28"/>
              <a:gd name="T36" fmla="*/ 17 w 29"/>
              <a:gd name="T37" fmla="*/ 27 h 28"/>
              <a:gd name="T38" fmla="*/ 19 w 29"/>
              <a:gd name="T39" fmla="*/ 28 h 28"/>
              <a:gd name="T40" fmla="*/ 20 w 29"/>
              <a:gd name="T41" fmla="*/ 26 h 28"/>
              <a:gd name="T42" fmla="*/ 21 w 29"/>
              <a:gd name="T43" fmla="*/ 24 h 28"/>
              <a:gd name="T44" fmla="*/ 23 w 29"/>
              <a:gd name="T45" fmla="*/ 24 h 28"/>
              <a:gd name="T46" fmla="*/ 25 w 29"/>
              <a:gd name="T47" fmla="*/ 24 h 28"/>
              <a:gd name="T48" fmla="*/ 25 w 29"/>
              <a:gd name="T49" fmla="*/ 21 h 28"/>
              <a:gd name="T50" fmla="*/ 25 w 29"/>
              <a:gd name="T51" fmla="*/ 19 h 28"/>
              <a:gd name="T52" fmla="*/ 27 w 29"/>
              <a:gd name="T53" fmla="*/ 19 h 28"/>
              <a:gd name="T54" fmla="*/ 29 w 29"/>
              <a:gd name="T55" fmla="*/ 17 h 28"/>
              <a:gd name="T56" fmla="*/ 28 w 29"/>
              <a:gd name="T57" fmla="*/ 15 h 28"/>
              <a:gd name="T58" fmla="*/ 26 w 29"/>
              <a:gd name="T59" fmla="*/ 13 h 28"/>
              <a:gd name="T60" fmla="*/ 27 w 29"/>
              <a:gd name="T61" fmla="*/ 12 h 28"/>
              <a:gd name="T62" fmla="*/ 28 w 29"/>
              <a:gd name="T63" fmla="*/ 10 h 28"/>
              <a:gd name="T64" fmla="*/ 26 w 29"/>
              <a:gd name="T65" fmla="*/ 8 h 28"/>
              <a:gd name="T66" fmla="*/ 24 w 29"/>
              <a:gd name="T67" fmla="*/ 7 h 28"/>
              <a:gd name="T68" fmla="*/ 25 w 29"/>
              <a:gd name="T69" fmla="*/ 6 h 28"/>
              <a:gd name="T70" fmla="*/ 24 w 29"/>
              <a:gd name="T71" fmla="*/ 3 h 28"/>
              <a:gd name="T72" fmla="*/ 22 w 29"/>
              <a:gd name="T73" fmla="*/ 3 h 28"/>
              <a:gd name="T74" fmla="*/ 19 w 29"/>
              <a:gd name="T75" fmla="*/ 3 h 28"/>
              <a:gd name="T76" fmla="*/ 19 w 29"/>
              <a:gd name="T77" fmla="*/ 2 h 28"/>
              <a:gd name="T78" fmla="*/ 17 w 29"/>
              <a:gd name="T79" fmla="*/ 0 h 28"/>
              <a:gd name="T80" fmla="*/ 15 w 29"/>
              <a:gd name="T81" fmla="*/ 1 h 28"/>
              <a:gd name="T82" fmla="*/ 13 w 29"/>
              <a:gd name="T83" fmla="*/ 2 h 28"/>
              <a:gd name="T84" fmla="*/ 12 w 29"/>
              <a:gd name="T85" fmla="*/ 1 h 28"/>
              <a:gd name="T86" fmla="*/ 10 w 29"/>
              <a:gd name="T87" fmla="*/ 0 h 28"/>
              <a:gd name="T88" fmla="*/ 9 w 29"/>
              <a:gd name="T89" fmla="*/ 2 h 28"/>
              <a:gd name="T90" fmla="*/ 8 w 29"/>
              <a:gd name="T91" fmla="*/ 4 h 28"/>
              <a:gd name="T92" fmla="*/ 6 w 29"/>
              <a:gd name="T93" fmla="*/ 4 h 28"/>
              <a:gd name="T94" fmla="*/ 4 w 29"/>
              <a:gd name="T95" fmla="*/ 4 h 28"/>
              <a:gd name="T96" fmla="*/ 3 w 29"/>
              <a:gd name="T97" fmla="*/ 7 h 28"/>
              <a:gd name="T98" fmla="*/ 12 w 29"/>
              <a:gd name="T99" fmla="*/ 6 h 28"/>
              <a:gd name="T100" fmla="*/ 22 w 29"/>
              <a:gd name="T101" fmla="*/ 12 h 28"/>
              <a:gd name="T102" fmla="*/ 17 w 29"/>
              <a:gd name="T103" fmla="*/ 22 h 28"/>
              <a:gd name="T104" fmla="*/ 6 w 29"/>
              <a:gd name="T105" fmla="*/ 17 h 28"/>
              <a:gd name="T106" fmla="*/ 12 w 29"/>
              <a:gd name="T107" fmla="*/ 6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9" h="28">
                <a:moveTo>
                  <a:pt x="3" y="7"/>
                </a:moveTo>
                <a:cubicBezTo>
                  <a:pt x="4" y="7"/>
                  <a:pt x="4" y="9"/>
                  <a:pt x="4" y="9"/>
                </a:cubicBezTo>
                <a:cubicBezTo>
                  <a:pt x="4" y="9"/>
                  <a:pt x="3" y="10"/>
                  <a:pt x="2" y="9"/>
                </a:cubicBezTo>
                <a:cubicBezTo>
                  <a:pt x="1" y="9"/>
                  <a:pt x="0" y="10"/>
                  <a:pt x="0" y="11"/>
                </a:cubicBezTo>
                <a:cubicBezTo>
                  <a:pt x="0" y="12"/>
                  <a:pt x="0" y="13"/>
                  <a:pt x="1" y="13"/>
                </a:cubicBezTo>
                <a:cubicBezTo>
                  <a:pt x="2" y="13"/>
                  <a:pt x="3" y="15"/>
                  <a:pt x="3" y="15"/>
                </a:cubicBezTo>
                <a:cubicBezTo>
                  <a:pt x="3" y="16"/>
                  <a:pt x="2" y="16"/>
                  <a:pt x="1" y="16"/>
                </a:cubicBezTo>
                <a:cubicBezTo>
                  <a:pt x="1" y="17"/>
                  <a:pt x="0" y="18"/>
                  <a:pt x="1" y="19"/>
                </a:cubicBezTo>
                <a:cubicBezTo>
                  <a:pt x="1" y="20"/>
                  <a:pt x="2" y="20"/>
                  <a:pt x="3" y="20"/>
                </a:cubicBezTo>
                <a:cubicBezTo>
                  <a:pt x="3" y="20"/>
                  <a:pt x="4" y="20"/>
                  <a:pt x="4" y="20"/>
                </a:cubicBezTo>
                <a:cubicBezTo>
                  <a:pt x="4" y="21"/>
                  <a:pt x="5" y="22"/>
                  <a:pt x="4" y="23"/>
                </a:cubicBezTo>
                <a:cubicBezTo>
                  <a:pt x="4" y="23"/>
                  <a:pt x="4" y="24"/>
                  <a:pt x="5" y="25"/>
                </a:cubicBezTo>
                <a:cubicBezTo>
                  <a:pt x="5" y="26"/>
                  <a:pt x="7" y="26"/>
                  <a:pt x="7" y="25"/>
                </a:cubicBezTo>
                <a:cubicBezTo>
                  <a:pt x="8" y="25"/>
                  <a:pt x="9" y="25"/>
                  <a:pt x="9" y="25"/>
                </a:cubicBezTo>
                <a:cubicBezTo>
                  <a:pt x="10" y="25"/>
                  <a:pt x="10" y="26"/>
                  <a:pt x="10" y="27"/>
                </a:cubicBezTo>
                <a:cubicBezTo>
                  <a:pt x="10" y="27"/>
                  <a:pt x="10" y="28"/>
                  <a:pt x="11" y="28"/>
                </a:cubicBezTo>
                <a:cubicBezTo>
                  <a:pt x="12" y="28"/>
                  <a:pt x="13" y="28"/>
                  <a:pt x="13" y="27"/>
                </a:cubicBezTo>
                <a:cubicBezTo>
                  <a:pt x="14" y="27"/>
                  <a:pt x="15" y="26"/>
                  <a:pt x="15" y="26"/>
                </a:cubicBezTo>
                <a:cubicBezTo>
                  <a:pt x="16" y="26"/>
                  <a:pt x="16" y="26"/>
                  <a:pt x="17" y="27"/>
                </a:cubicBezTo>
                <a:cubicBezTo>
                  <a:pt x="17" y="28"/>
                  <a:pt x="18" y="28"/>
                  <a:pt x="19" y="28"/>
                </a:cubicBezTo>
                <a:cubicBezTo>
                  <a:pt x="20" y="28"/>
                  <a:pt x="20" y="27"/>
                  <a:pt x="20" y="26"/>
                </a:cubicBezTo>
                <a:cubicBezTo>
                  <a:pt x="20" y="25"/>
                  <a:pt x="21" y="24"/>
                  <a:pt x="21" y="24"/>
                </a:cubicBezTo>
                <a:cubicBezTo>
                  <a:pt x="21" y="24"/>
                  <a:pt x="22" y="24"/>
                  <a:pt x="23" y="24"/>
                </a:cubicBezTo>
                <a:cubicBezTo>
                  <a:pt x="23" y="25"/>
                  <a:pt x="24" y="25"/>
                  <a:pt x="25" y="24"/>
                </a:cubicBezTo>
                <a:cubicBezTo>
                  <a:pt x="26" y="23"/>
                  <a:pt x="26" y="22"/>
                  <a:pt x="25" y="21"/>
                </a:cubicBezTo>
                <a:cubicBezTo>
                  <a:pt x="25" y="21"/>
                  <a:pt x="25" y="20"/>
                  <a:pt x="25" y="19"/>
                </a:cubicBezTo>
                <a:cubicBezTo>
                  <a:pt x="25" y="19"/>
                  <a:pt x="26" y="19"/>
                  <a:pt x="27" y="19"/>
                </a:cubicBezTo>
                <a:cubicBezTo>
                  <a:pt x="28" y="19"/>
                  <a:pt x="28" y="18"/>
                  <a:pt x="29" y="17"/>
                </a:cubicBezTo>
                <a:cubicBezTo>
                  <a:pt x="29" y="16"/>
                  <a:pt x="28" y="15"/>
                  <a:pt x="28" y="15"/>
                </a:cubicBezTo>
                <a:cubicBezTo>
                  <a:pt x="27" y="15"/>
                  <a:pt x="26" y="14"/>
                  <a:pt x="26" y="13"/>
                </a:cubicBezTo>
                <a:cubicBezTo>
                  <a:pt x="26" y="13"/>
                  <a:pt x="27" y="12"/>
                  <a:pt x="27" y="12"/>
                </a:cubicBezTo>
                <a:cubicBezTo>
                  <a:pt x="28" y="12"/>
                  <a:pt x="28" y="11"/>
                  <a:pt x="28" y="10"/>
                </a:cubicBezTo>
                <a:cubicBezTo>
                  <a:pt x="28" y="9"/>
                  <a:pt x="27" y="8"/>
                  <a:pt x="26" y="8"/>
                </a:cubicBezTo>
                <a:cubicBezTo>
                  <a:pt x="26" y="9"/>
                  <a:pt x="24" y="8"/>
                  <a:pt x="24" y="7"/>
                </a:cubicBezTo>
                <a:cubicBezTo>
                  <a:pt x="24" y="7"/>
                  <a:pt x="24" y="6"/>
                  <a:pt x="25" y="6"/>
                </a:cubicBezTo>
                <a:cubicBezTo>
                  <a:pt x="25" y="5"/>
                  <a:pt x="25" y="4"/>
                  <a:pt x="24" y="3"/>
                </a:cubicBezTo>
                <a:cubicBezTo>
                  <a:pt x="23" y="3"/>
                  <a:pt x="22" y="3"/>
                  <a:pt x="22" y="3"/>
                </a:cubicBezTo>
                <a:cubicBezTo>
                  <a:pt x="21" y="4"/>
                  <a:pt x="20" y="4"/>
                  <a:pt x="19" y="3"/>
                </a:cubicBezTo>
                <a:cubicBezTo>
                  <a:pt x="19" y="3"/>
                  <a:pt x="19" y="2"/>
                  <a:pt x="19" y="2"/>
                </a:cubicBezTo>
                <a:cubicBezTo>
                  <a:pt x="19" y="1"/>
                  <a:pt x="18" y="0"/>
                  <a:pt x="17" y="0"/>
                </a:cubicBezTo>
                <a:cubicBezTo>
                  <a:pt x="16" y="0"/>
                  <a:pt x="15" y="0"/>
                  <a:pt x="15" y="1"/>
                </a:cubicBezTo>
                <a:cubicBezTo>
                  <a:pt x="15" y="2"/>
                  <a:pt x="14" y="2"/>
                  <a:pt x="13" y="2"/>
                </a:cubicBezTo>
                <a:cubicBezTo>
                  <a:pt x="13" y="2"/>
                  <a:pt x="12" y="2"/>
                  <a:pt x="12" y="1"/>
                </a:cubicBezTo>
                <a:cubicBezTo>
                  <a:pt x="12" y="0"/>
                  <a:pt x="11" y="0"/>
                  <a:pt x="10" y="0"/>
                </a:cubicBezTo>
                <a:cubicBezTo>
                  <a:pt x="9" y="1"/>
                  <a:pt x="8" y="2"/>
                  <a:pt x="9" y="2"/>
                </a:cubicBezTo>
                <a:cubicBezTo>
                  <a:pt x="9" y="3"/>
                  <a:pt x="8" y="4"/>
                  <a:pt x="8" y="4"/>
                </a:cubicBezTo>
                <a:cubicBezTo>
                  <a:pt x="7" y="5"/>
                  <a:pt x="7" y="4"/>
                  <a:pt x="6" y="4"/>
                </a:cubicBezTo>
                <a:cubicBezTo>
                  <a:pt x="5" y="3"/>
                  <a:pt x="4" y="4"/>
                  <a:pt x="4" y="4"/>
                </a:cubicBezTo>
                <a:cubicBezTo>
                  <a:pt x="3" y="5"/>
                  <a:pt x="3" y="6"/>
                  <a:pt x="3" y="7"/>
                </a:cubicBezTo>
                <a:close/>
                <a:moveTo>
                  <a:pt x="12" y="6"/>
                </a:moveTo>
                <a:cubicBezTo>
                  <a:pt x="16" y="5"/>
                  <a:pt x="21" y="7"/>
                  <a:pt x="22" y="12"/>
                </a:cubicBezTo>
                <a:cubicBezTo>
                  <a:pt x="24" y="16"/>
                  <a:pt x="21" y="21"/>
                  <a:pt x="17" y="22"/>
                </a:cubicBezTo>
                <a:cubicBezTo>
                  <a:pt x="13" y="23"/>
                  <a:pt x="8" y="21"/>
                  <a:pt x="6" y="17"/>
                </a:cubicBezTo>
                <a:cubicBezTo>
                  <a:pt x="5" y="12"/>
                  <a:pt x="7" y="8"/>
                  <a:pt x="12" y="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8" name="Freeform 305"/>
          <p:cNvSpPr>
            <a:spLocks noEditPoints="1"/>
          </p:cNvSpPr>
          <p:nvPr/>
        </p:nvSpPr>
        <p:spPr bwMode="auto">
          <a:xfrm>
            <a:off x="2877453" y="1975658"/>
            <a:ext cx="122229" cy="122229"/>
          </a:xfrm>
          <a:custGeom>
            <a:avLst/>
            <a:gdLst>
              <a:gd name="T0" fmla="*/ 31 w 36"/>
              <a:gd name="T1" fmla="*/ 27 h 36"/>
              <a:gd name="T2" fmla="*/ 31 w 36"/>
              <a:gd name="T3" fmla="*/ 24 h 36"/>
              <a:gd name="T4" fmla="*/ 33 w 36"/>
              <a:gd name="T5" fmla="*/ 24 h 36"/>
              <a:gd name="T6" fmla="*/ 35 w 36"/>
              <a:gd name="T7" fmla="*/ 22 h 36"/>
              <a:gd name="T8" fmla="*/ 34 w 36"/>
              <a:gd name="T9" fmla="*/ 19 h 36"/>
              <a:gd name="T10" fmla="*/ 33 w 36"/>
              <a:gd name="T11" fmla="*/ 17 h 36"/>
              <a:gd name="T12" fmla="*/ 34 w 36"/>
              <a:gd name="T13" fmla="*/ 15 h 36"/>
              <a:gd name="T14" fmla="*/ 35 w 36"/>
              <a:gd name="T15" fmla="*/ 12 h 36"/>
              <a:gd name="T16" fmla="*/ 33 w 36"/>
              <a:gd name="T17" fmla="*/ 11 h 36"/>
              <a:gd name="T18" fmla="*/ 30 w 36"/>
              <a:gd name="T19" fmla="*/ 10 h 36"/>
              <a:gd name="T20" fmla="*/ 31 w 36"/>
              <a:gd name="T21" fmla="*/ 7 h 36"/>
              <a:gd name="T22" fmla="*/ 30 w 36"/>
              <a:gd name="T23" fmla="*/ 5 h 36"/>
              <a:gd name="T24" fmla="*/ 27 w 36"/>
              <a:gd name="T25" fmla="*/ 4 h 36"/>
              <a:gd name="T26" fmla="*/ 25 w 36"/>
              <a:gd name="T27" fmla="*/ 5 h 36"/>
              <a:gd name="T28" fmla="*/ 24 w 36"/>
              <a:gd name="T29" fmla="*/ 2 h 36"/>
              <a:gd name="T30" fmla="*/ 22 w 36"/>
              <a:gd name="T31" fmla="*/ 0 h 36"/>
              <a:gd name="T32" fmla="*/ 19 w 36"/>
              <a:gd name="T33" fmla="*/ 1 h 36"/>
              <a:gd name="T34" fmla="*/ 17 w 36"/>
              <a:gd name="T35" fmla="*/ 3 h 36"/>
              <a:gd name="T36" fmla="*/ 15 w 36"/>
              <a:gd name="T37" fmla="*/ 2 h 36"/>
              <a:gd name="T38" fmla="*/ 13 w 36"/>
              <a:gd name="T39" fmla="*/ 1 h 36"/>
              <a:gd name="T40" fmla="*/ 11 w 36"/>
              <a:gd name="T41" fmla="*/ 3 h 36"/>
              <a:gd name="T42" fmla="*/ 10 w 36"/>
              <a:gd name="T43" fmla="*/ 6 h 36"/>
              <a:gd name="T44" fmla="*/ 8 w 36"/>
              <a:gd name="T45" fmla="*/ 5 h 36"/>
              <a:gd name="T46" fmla="*/ 5 w 36"/>
              <a:gd name="T47" fmla="*/ 6 h 36"/>
              <a:gd name="T48" fmla="*/ 4 w 36"/>
              <a:gd name="T49" fmla="*/ 8 h 36"/>
              <a:gd name="T50" fmla="*/ 5 w 36"/>
              <a:gd name="T51" fmla="*/ 11 h 36"/>
              <a:gd name="T52" fmla="*/ 2 w 36"/>
              <a:gd name="T53" fmla="*/ 12 h 36"/>
              <a:gd name="T54" fmla="*/ 0 w 36"/>
              <a:gd name="T55" fmla="*/ 14 h 36"/>
              <a:gd name="T56" fmla="*/ 1 w 36"/>
              <a:gd name="T57" fmla="*/ 16 h 36"/>
              <a:gd name="T58" fmla="*/ 3 w 36"/>
              <a:gd name="T59" fmla="*/ 19 h 36"/>
              <a:gd name="T60" fmla="*/ 2 w 36"/>
              <a:gd name="T61" fmla="*/ 20 h 36"/>
              <a:gd name="T62" fmla="*/ 1 w 36"/>
              <a:gd name="T63" fmla="*/ 23 h 36"/>
              <a:gd name="T64" fmla="*/ 3 w 36"/>
              <a:gd name="T65" fmla="*/ 25 h 36"/>
              <a:gd name="T66" fmla="*/ 6 w 36"/>
              <a:gd name="T67" fmla="*/ 26 h 36"/>
              <a:gd name="T68" fmla="*/ 5 w 36"/>
              <a:gd name="T69" fmla="*/ 28 h 36"/>
              <a:gd name="T70" fmla="*/ 6 w 36"/>
              <a:gd name="T71" fmla="*/ 31 h 36"/>
              <a:gd name="T72" fmla="*/ 8 w 36"/>
              <a:gd name="T73" fmla="*/ 31 h 36"/>
              <a:gd name="T74" fmla="*/ 11 w 36"/>
              <a:gd name="T75" fmla="*/ 31 h 36"/>
              <a:gd name="T76" fmla="*/ 12 w 36"/>
              <a:gd name="T77" fmla="*/ 33 h 36"/>
              <a:gd name="T78" fmla="*/ 14 w 36"/>
              <a:gd name="T79" fmla="*/ 35 h 36"/>
              <a:gd name="T80" fmla="*/ 17 w 36"/>
              <a:gd name="T81" fmla="*/ 34 h 36"/>
              <a:gd name="T82" fmla="*/ 19 w 36"/>
              <a:gd name="T83" fmla="*/ 33 h 36"/>
              <a:gd name="T84" fmla="*/ 20 w 36"/>
              <a:gd name="T85" fmla="*/ 34 h 36"/>
              <a:gd name="T86" fmla="*/ 23 w 36"/>
              <a:gd name="T87" fmla="*/ 35 h 36"/>
              <a:gd name="T88" fmla="*/ 25 w 36"/>
              <a:gd name="T89" fmla="*/ 33 h 36"/>
              <a:gd name="T90" fmla="*/ 26 w 36"/>
              <a:gd name="T91" fmla="*/ 30 h 36"/>
              <a:gd name="T92" fmla="*/ 28 w 36"/>
              <a:gd name="T93" fmla="*/ 31 h 36"/>
              <a:gd name="T94" fmla="*/ 31 w 36"/>
              <a:gd name="T95" fmla="*/ 30 h 36"/>
              <a:gd name="T96" fmla="*/ 31 w 36"/>
              <a:gd name="T97" fmla="*/ 27 h 36"/>
              <a:gd name="T98" fmla="*/ 11 w 36"/>
              <a:gd name="T99" fmla="*/ 25 h 36"/>
              <a:gd name="T100" fmla="*/ 10 w 36"/>
              <a:gd name="T101" fmla="*/ 11 h 36"/>
              <a:gd name="T102" fmla="*/ 25 w 36"/>
              <a:gd name="T103" fmla="*/ 10 h 36"/>
              <a:gd name="T104" fmla="*/ 25 w 36"/>
              <a:gd name="T105" fmla="*/ 25 h 36"/>
              <a:gd name="T106" fmla="*/ 11 w 36"/>
              <a:gd name="T107" fmla="*/ 25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6" h="36">
                <a:moveTo>
                  <a:pt x="31" y="27"/>
                </a:moveTo>
                <a:cubicBezTo>
                  <a:pt x="31" y="27"/>
                  <a:pt x="31" y="25"/>
                  <a:pt x="31" y="24"/>
                </a:cubicBezTo>
                <a:cubicBezTo>
                  <a:pt x="31" y="24"/>
                  <a:pt x="32" y="24"/>
                  <a:pt x="33" y="24"/>
                </a:cubicBezTo>
                <a:cubicBezTo>
                  <a:pt x="34" y="24"/>
                  <a:pt x="35" y="23"/>
                  <a:pt x="35" y="22"/>
                </a:cubicBezTo>
                <a:cubicBezTo>
                  <a:pt x="36" y="21"/>
                  <a:pt x="35" y="19"/>
                  <a:pt x="34" y="19"/>
                </a:cubicBezTo>
                <a:cubicBezTo>
                  <a:pt x="33" y="19"/>
                  <a:pt x="33" y="17"/>
                  <a:pt x="33" y="17"/>
                </a:cubicBezTo>
                <a:cubicBezTo>
                  <a:pt x="33" y="16"/>
                  <a:pt x="33" y="16"/>
                  <a:pt x="34" y="15"/>
                </a:cubicBezTo>
                <a:cubicBezTo>
                  <a:pt x="35" y="15"/>
                  <a:pt x="35" y="14"/>
                  <a:pt x="35" y="12"/>
                </a:cubicBezTo>
                <a:cubicBezTo>
                  <a:pt x="35" y="11"/>
                  <a:pt x="34" y="10"/>
                  <a:pt x="33" y="11"/>
                </a:cubicBezTo>
                <a:cubicBezTo>
                  <a:pt x="32" y="11"/>
                  <a:pt x="30" y="10"/>
                  <a:pt x="30" y="10"/>
                </a:cubicBezTo>
                <a:cubicBezTo>
                  <a:pt x="30" y="9"/>
                  <a:pt x="30" y="8"/>
                  <a:pt x="31" y="7"/>
                </a:cubicBezTo>
                <a:cubicBezTo>
                  <a:pt x="31" y="7"/>
                  <a:pt x="31" y="5"/>
                  <a:pt x="30" y="5"/>
                </a:cubicBezTo>
                <a:cubicBezTo>
                  <a:pt x="29" y="4"/>
                  <a:pt x="28" y="4"/>
                  <a:pt x="27" y="4"/>
                </a:cubicBezTo>
                <a:cubicBezTo>
                  <a:pt x="27" y="5"/>
                  <a:pt x="26" y="5"/>
                  <a:pt x="25" y="5"/>
                </a:cubicBezTo>
                <a:cubicBezTo>
                  <a:pt x="25" y="5"/>
                  <a:pt x="24" y="3"/>
                  <a:pt x="24" y="2"/>
                </a:cubicBezTo>
                <a:cubicBezTo>
                  <a:pt x="24" y="1"/>
                  <a:pt x="23" y="0"/>
                  <a:pt x="22" y="0"/>
                </a:cubicBezTo>
                <a:cubicBezTo>
                  <a:pt x="21" y="0"/>
                  <a:pt x="19" y="0"/>
                  <a:pt x="19" y="1"/>
                </a:cubicBezTo>
                <a:cubicBezTo>
                  <a:pt x="19" y="2"/>
                  <a:pt x="17" y="3"/>
                  <a:pt x="17" y="3"/>
                </a:cubicBezTo>
                <a:cubicBezTo>
                  <a:pt x="16" y="3"/>
                  <a:pt x="16" y="2"/>
                  <a:pt x="15" y="2"/>
                </a:cubicBezTo>
                <a:cubicBezTo>
                  <a:pt x="15" y="1"/>
                  <a:pt x="14" y="0"/>
                  <a:pt x="13" y="1"/>
                </a:cubicBezTo>
                <a:cubicBezTo>
                  <a:pt x="11" y="1"/>
                  <a:pt x="11" y="2"/>
                  <a:pt x="11" y="3"/>
                </a:cubicBezTo>
                <a:cubicBezTo>
                  <a:pt x="11" y="4"/>
                  <a:pt x="10" y="5"/>
                  <a:pt x="10" y="6"/>
                </a:cubicBezTo>
                <a:cubicBezTo>
                  <a:pt x="9" y="6"/>
                  <a:pt x="8" y="6"/>
                  <a:pt x="8" y="5"/>
                </a:cubicBezTo>
                <a:cubicBezTo>
                  <a:pt x="7" y="4"/>
                  <a:pt x="6" y="5"/>
                  <a:pt x="5" y="6"/>
                </a:cubicBezTo>
                <a:cubicBezTo>
                  <a:pt x="4" y="6"/>
                  <a:pt x="4" y="8"/>
                  <a:pt x="4" y="8"/>
                </a:cubicBezTo>
                <a:cubicBezTo>
                  <a:pt x="5" y="9"/>
                  <a:pt x="5" y="11"/>
                  <a:pt x="5" y="11"/>
                </a:cubicBezTo>
                <a:cubicBezTo>
                  <a:pt x="4" y="12"/>
                  <a:pt x="3" y="12"/>
                  <a:pt x="2" y="12"/>
                </a:cubicBezTo>
                <a:cubicBezTo>
                  <a:pt x="2" y="12"/>
                  <a:pt x="1" y="12"/>
                  <a:pt x="0" y="14"/>
                </a:cubicBezTo>
                <a:cubicBezTo>
                  <a:pt x="0" y="15"/>
                  <a:pt x="0" y="16"/>
                  <a:pt x="1" y="16"/>
                </a:cubicBezTo>
                <a:cubicBezTo>
                  <a:pt x="2" y="17"/>
                  <a:pt x="3" y="18"/>
                  <a:pt x="3" y="19"/>
                </a:cubicBezTo>
                <a:cubicBezTo>
                  <a:pt x="3" y="19"/>
                  <a:pt x="2" y="20"/>
                  <a:pt x="2" y="20"/>
                </a:cubicBezTo>
                <a:cubicBezTo>
                  <a:pt x="1" y="21"/>
                  <a:pt x="0" y="22"/>
                  <a:pt x="1" y="23"/>
                </a:cubicBezTo>
                <a:cubicBezTo>
                  <a:pt x="1" y="24"/>
                  <a:pt x="2" y="25"/>
                  <a:pt x="3" y="25"/>
                </a:cubicBezTo>
                <a:cubicBezTo>
                  <a:pt x="4" y="25"/>
                  <a:pt x="5" y="26"/>
                  <a:pt x="6" y="26"/>
                </a:cubicBezTo>
                <a:cubicBezTo>
                  <a:pt x="6" y="27"/>
                  <a:pt x="6" y="27"/>
                  <a:pt x="5" y="28"/>
                </a:cubicBezTo>
                <a:cubicBezTo>
                  <a:pt x="4" y="29"/>
                  <a:pt x="5" y="30"/>
                  <a:pt x="6" y="31"/>
                </a:cubicBezTo>
                <a:cubicBezTo>
                  <a:pt x="7" y="32"/>
                  <a:pt x="8" y="32"/>
                  <a:pt x="8" y="31"/>
                </a:cubicBezTo>
                <a:cubicBezTo>
                  <a:pt x="9" y="31"/>
                  <a:pt x="11" y="31"/>
                  <a:pt x="11" y="31"/>
                </a:cubicBezTo>
                <a:cubicBezTo>
                  <a:pt x="12" y="31"/>
                  <a:pt x="12" y="32"/>
                  <a:pt x="12" y="33"/>
                </a:cubicBezTo>
                <a:cubicBezTo>
                  <a:pt x="12" y="34"/>
                  <a:pt x="13" y="35"/>
                  <a:pt x="14" y="35"/>
                </a:cubicBezTo>
                <a:cubicBezTo>
                  <a:pt x="15" y="36"/>
                  <a:pt x="16" y="35"/>
                  <a:pt x="17" y="34"/>
                </a:cubicBezTo>
                <a:cubicBezTo>
                  <a:pt x="17" y="33"/>
                  <a:pt x="18" y="33"/>
                  <a:pt x="19" y="33"/>
                </a:cubicBezTo>
                <a:cubicBezTo>
                  <a:pt x="19" y="32"/>
                  <a:pt x="20" y="33"/>
                  <a:pt x="20" y="34"/>
                </a:cubicBezTo>
                <a:cubicBezTo>
                  <a:pt x="21" y="35"/>
                  <a:pt x="22" y="35"/>
                  <a:pt x="23" y="35"/>
                </a:cubicBezTo>
                <a:cubicBezTo>
                  <a:pt x="24" y="35"/>
                  <a:pt x="25" y="34"/>
                  <a:pt x="25" y="33"/>
                </a:cubicBezTo>
                <a:cubicBezTo>
                  <a:pt x="25" y="32"/>
                  <a:pt x="26" y="30"/>
                  <a:pt x="26" y="30"/>
                </a:cubicBezTo>
                <a:cubicBezTo>
                  <a:pt x="27" y="30"/>
                  <a:pt x="27" y="30"/>
                  <a:pt x="28" y="31"/>
                </a:cubicBezTo>
                <a:cubicBezTo>
                  <a:pt x="29" y="31"/>
                  <a:pt x="30" y="31"/>
                  <a:pt x="31" y="30"/>
                </a:cubicBezTo>
                <a:cubicBezTo>
                  <a:pt x="32" y="29"/>
                  <a:pt x="32" y="28"/>
                  <a:pt x="31" y="27"/>
                </a:cubicBezTo>
                <a:close/>
                <a:moveTo>
                  <a:pt x="11" y="25"/>
                </a:moveTo>
                <a:cubicBezTo>
                  <a:pt x="7" y="21"/>
                  <a:pt x="6" y="15"/>
                  <a:pt x="10" y="11"/>
                </a:cubicBezTo>
                <a:cubicBezTo>
                  <a:pt x="14" y="7"/>
                  <a:pt x="21" y="6"/>
                  <a:pt x="25" y="10"/>
                </a:cubicBezTo>
                <a:cubicBezTo>
                  <a:pt x="29" y="14"/>
                  <a:pt x="29" y="21"/>
                  <a:pt x="25" y="25"/>
                </a:cubicBezTo>
                <a:cubicBezTo>
                  <a:pt x="22" y="29"/>
                  <a:pt x="15" y="29"/>
                  <a:pt x="11" y="2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9" name="Freeform 306"/>
          <p:cNvSpPr>
            <a:spLocks noEditPoints="1"/>
          </p:cNvSpPr>
          <p:nvPr/>
        </p:nvSpPr>
        <p:spPr bwMode="auto">
          <a:xfrm>
            <a:off x="2696951" y="1965709"/>
            <a:ext cx="184765" cy="189030"/>
          </a:xfrm>
          <a:custGeom>
            <a:avLst/>
            <a:gdLst>
              <a:gd name="T0" fmla="*/ 49 w 55"/>
              <a:gd name="T1" fmla="*/ 42 h 56"/>
              <a:gd name="T2" fmla="*/ 48 w 55"/>
              <a:gd name="T3" fmla="*/ 38 h 56"/>
              <a:gd name="T4" fmla="*/ 51 w 55"/>
              <a:gd name="T5" fmla="*/ 37 h 56"/>
              <a:gd name="T6" fmla="*/ 55 w 55"/>
              <a:gd name="T7" fmla="*/ 34 h 56"/>
              <a:gd name="T8" fmla="*/ 53 w 55"/>
              <a:gd name="T9" fmla="*/ 30 h 56"/>
              <a:gd name="T10" fmla="*/ 50 w 55"/>
              <a:gd name="T11" fmla="*/ 26 h 56"/>
              <a:gd name="T12" fmla="*/ 53 w 55"/>
              <a:gd name="T13" fmla="*/ 24 h 56"/>
              <a:gd name="T14" fmla="*/ 54 w 55"/>
              <a:gd name="T15" fmla="*/ 20 h 56"/>
              <a:gd name="T16" fmla="*/ 51 w 55"/>
              <a:gd name="T17" fmla="*/ 17 h 56"/>
              <a:gd name="T18" fmla="*/ 47 w 55"/>
              <a:gd name="T19" fmla="*/ 15 h 56"/>
              <a:gd name="T20" fmla="*/ 47 w 55"/>
              <a:gd name="T21" fmla="*/ 12 h 56"/>
              <a:gd name="T22" fmla="*/ 47 w 55"/>
              <a:gd name="T23" fmla="*/ 7 h 56"/>
              <a:gd name="T24" fmla="*/ 42 w 55"/>
              <a:gd name="T25" fmla="*/ 7 h 56"/>
              <a:gd name="T26" fmla="*/ 39 w 55"/>
              <a:gd name="T27" fmla="*/ 8 h 56"/>
              <a:gd name="T28" fmla="*/ 37 w 55"/>
              <a:gd name="T29" fmla="*/ 4 h 56"/>
              <a:gd name="T30" fmla="*/ 34 w 55"/>
              <a:gd name="T31" fmla="*/ 1 h 56"/>
              <a:gd name="T32" fmla="*/ 30 w 55"/>
              <a:gd name="T33" fmla="*/ 2 h 56"/>
              <a:gd name="T34" fmla="*/ 26 w 55"/>
              <a:gd name="T35" fmla="*/ 5 h 56"/>
              <a:gd name="T36" fmla="*/ 24 w 55"/>
              <a:gd name="T37" fmla="*/ 3 h 56"/>
              <a:gd name="T38" fmla="*/ 19 w 55"/>
              <a:gd name="T39" fmla="*/ 1 h 56"/>
              <a:gd name="T40" fmla="*/ 16 w 55"/>
              <a:gd name="T41" fmla="*/ 5 h 56"/>
              <a:gd name="T42" fmla="*/ 15 w 55"/>
              <a:gd name="T43" fmla="*/ 9 h 56"/>
              <a:gd name="T44" fmla="*/ 11 w 55"/>
              <a:gd name="T45" fmla="*/ 8 h 56"/>
              <a:gd name="T46" fmla="*/ 7 w 55"/>
              <a:gd name="T47" fmla="*/ 9 h 56"/>
              <a:gd name="T48" fmla="*/ 6 w 55"/>
              <a:gd name="T49" fmla="*/ 13 h 56"/>
              <a:gd name="T50" fmla="*/ 7 w 55"/>
              <a:gd name="T51" fmla="*/ 18 h 56"/>
              <a:gd name="T52" fmla="*/ 4 w 55"/>
              <a:gd name="T53" fmla="*/ 19 h 56"/>
              <a:gd name="T54" fmla="*/ 0 w 55"/>
              <a:gd name="T55" fmla="*/ 22 h 56"/>
              <a:gd name="T56" fmla="*/ 2 w 55"/>
              <a:gd name="T57" fmla="*/ 26 h 56"/>
              <a:gd name="T58" fmla="*/ 5 w 55"/>
              <a:gd name="T59" fmla="*/ 29 h 56"/>
              <a:gd name="T60" fmla="*/ 2 w 55"/>
              <a:gd name="T61" fmla="*/ 32 h 56"/>
              <a:gd name="T62" fmla="*/ 1 w 55"/>
              <a:gd name="T63" fmla="*/ 36 h 56"/>
              <a:gd name="T64" fmla="*/ 4 w 55"/>
              <a:gd name="T65" fmla="*/ 39 h 56"/>
              <a:gd name="T66" fmla="*/ 8 w 55"/>
              <a:gd name="T67" fmla="*/ 41 h 56"/>
              <a:gd name="T68" fmla="*/ 7 w 55"/>
              <a:gd name="T69" fmla="*/ 44 h 56"/>
              <a:gd name="T70" fmla="*/ 8 w 55"/>
              <a:gd name="T71" fmla="*/ 48 h 56"/>
              <a:gd name="T72" fmla="*/ 13 w 55"/>
              <a:gd name="T73" fmla="*/ 49 h 56"/>
              <a:gd name="T74" fmla="*/ 17 w 55"/>
              <a:gd name="T75" fmla="*/ 49 h 56"/>
              <a:gd name="T76" fmla="*/ 18 w 55"/>
              <a:gd name="T77" fmla="*/ 52 h 56"/>
              <a:gd name="T78" fmla="*/ 21 w 55"/>
              <a:gd name="T79" fmla="*/ 55 h 56"/>
              <a:gd name="T80" fmla="*/ 25 w 55"/>
              <a:gd name="T81" fmla="*/ 53 h 56"/>
              <a:gd name="T82" fmla="*/ 29 w 55"/>
              <a:gd name="T83" fmla="*/ 51 h 56"/>
              <a:gd name="T84" fmla="*/ 31 w 55"/>
              <a:gd name="T85" fmla="*/ 53 h 56"/>
              <a:gd name="T86" fmla="*/ 36 w 55"/>
              <a:gd name="T87" fmla="*/ 55 h 56"/>
              <a:gd name="T88" fmla="*/ 38 w 55"/>
              <a:gd name="T89" fmla="*/ 51 h 56"/>
              <a:gd name="T90" fmla="*/ 40 w 55"/>
              <a:gd name="T91" fmla="*/ 47 h 56"/>
              <a:gd name="T92" fmla="*/ 44 w 55"/>
              <a:gd name="T93" fmla="*/ 48 h 56"/>
              <a:gd name="T94" fmla="*/ 48 w 55"/>
              <a:gd name="T95" fmla="*/ 47 h 56"/>
              <a:gd name="T96" fmla="*/ 49 w 55"/>
              <a:gd name="T97" fmla="*/ 42 h 56"/>
              <a:gd name="T98" fmla="*/ 17 w 55"/>
              <a:gd name="T99" fmla="*/ 40 h 56"/>
              <a:gd name="T100" fmla="*/ 16 w 55"/>
              <a:gd name="T101" fmla="*/ 17 h 56"/>
              <a:gd name="T102" fmla="*/ 38 w 55"/>
              <a:gd name="T103" fmla="*/ 16 h 56"/>
              <a:gd name="T104" fmla="*/ 39 w 55"/>
              <a:gd name="T105" fmla="*/ 39 h 56"/>
              <a:gd name="T106" fmla="*/ 17 w 55"/>
              <a:gd name="T107" fmla="*/ 40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55" h="56">
                <a:moveTo>
                  <a:pt x="49" y="42"/>
                </a:moveTo>
                <a:cubicBezTo>
                  <a:pt x="47" y="41"/>
                  <a:pt x="48" y="39"/>
                  <a:pt x="48" y="38"/>
                </a:cubicBezTo>
                <a:cubicBezTo>
                  <a:pt x="48" y="37"/>
                  <a:pt x="50" y="37"/>
                  <a:pt x="51" y="37"/>
                </a:cubicBezTo>
                <a:cubicBezTo>
                  <a:pt x="53" y="37"/>
                  <a:pt x="54" y="36"/>
                  <a:pt x="55" y="34"/>
                </a:cubicBezTo>
                <a:cubicBezTo>
                  <a:pt x="55" y="32"/>
                  <a:pt x="54" y="30"/>
                  <a:pt x="53" y="30"/>
                </a:cubicBezTo>
                <a:cubicBezTo>
                  <a:pt x="52" y="30"/>
                  <a:pt x="50" y="27"/>
                  <a:pt x="50" y="26"/>
                </a:cubicBezTo>
                <a:cubicBezTo>
                  <a:pt x="50" y="25"/>
                  <a:pt x="51" y="24"/>
                  <a:pt x="53" y="24"/>
                </a:cubicBezTo>
                <a:cubicBezTo>
                  <a:pt x="54" y="24"/>
                  <a:pt x="55" y="22"/>
                  <a:pt x="54" y="20"/>
                </a:cubicBezTo>
                <a:cubicBezTo>
                  <a:pt x="54" y="18"/>
                  <a:pt x="52" y="16"/>
                  <a:pt x="51" y="17"/>
                </a:cubicBezTo>
                <a:cubicBezTo>
                  <a:pt x="49" y="17"/>
                  <a:pt x="47" y="16"/>
                  <a:pt x="47" y="15"/>
                </a:cubicBezTo>
                <a:cubicBezTo>
                  <a:pt x="46" y="14"/>
                  <a:pt x="46" y="13"/>
                  <a:pt x="47" y="12"/>
                </a:cubicBezTo>
                <a:cubicBezTo>
                  <a:pt x="48" y="11"/>
                  <a:pt x="48" y="9"/>
                  <a:pt x="47" y="7"/>
                </a:cubicBezTo>
                <a:cubicBezTo>
                  <a:pt x="45" y="6"/>
                  <a:pt x="43" y="6"/>
                  <a:pt x="42" y="7"/>
                </a:cubicBezTo>
                <a:cubicBezTo>
                  <a:pt x="41" y="8"/>
                  <a:pt x="40" y="8"/>
                  <a:pt x="39" y="8"/>
                </a:cubicBezTo>
                <a:cubicBezTo>
                  <a:pt x="38" y="8"/>
                  <a:pt x="36" y="5"/>
                  <a:pt x="37" y="4"/>
                </a:cubicBezTo>
                <a:cubicBezTo>
                  <a:pt x="37" y="3"/>
                  <a:pt x="36" y="1"/>
                  <a:pt x="34" y="1"/>
                </a:cubicBezTo>
                <a:cubicBezTo>
                  <a:pt x="32" y="0"/>
                  <a:pt x="30" y="1"/>
                  <a:pt x="30" y="2"/>
                </a:cubicBezTo>
                <a:cubicBezTo>
                  <a:pt x="29" y="4"/>
                  <a:pt x="27" y="5"/>
                  <a:pt x="26" y="5"/>
                </a:cubicBezTo>
                <a:cubicBezTo>
                  <a:pt x="25" y="5"/>
                  <a:pt x="24" y="4"/>
                  <a:pt x="24" y="3"/>
                </a:cubicBezTo>
                <a:cubicBezTo>
                  <a:pt x="23" y="1"/>
                  <a:pt x="21" y="0"/>
                  <a:pt x="19" y="1"/>
                </a:cubicBezTo>
                <a:cubicBezTo>
                  <a:pt x="17" y="2"/>
                  <a:pt x="16" y="3"/>
                  <a:pt x="16" y="5"/>
                </a:cubicBezTo>
                <a:cubicBezTo>
                  <a:pt x="17" y="6"/>
                  <a:pt x="15" y="8"/>
                  <a:pt x="15" y="9"/>
                </a:cubicBezTo>
                <a:cubicBezTo>
                  <a:pt x="14" y="9"/>
                  <a:pt x="12" y="9"/>
                  <a:pt x="11" y="8"/>
                </a:cubicBezTo>
                <a:cubicBezTo>
                  <a:pt x="10" y="7"/>
                  <a:pt x="8" y="7"/>
                  <a:pt x="7" y="9"/>
                </a:cubicBezTo>
                <a:cubicBezTo>
                  <a:pt x="6" y="10"/>
                  <a:pt x="5" y="12"/>
                  <a:pt x="6" y="13"/>
                </a:cubicBezTo>
                <a:cubicBezTo>
                  <a:pt x="7" y="14"/>
                  <a:pt x="7" y="17"/>
                  <a:pt x="7" y="18"/>
                </a:cubicBezTo>
                <a:cubicBezTo>
                  <a:pt x="6" y="19"/>
                  <a:pt x="5" y="19"/>
                  <a:pt x="4" y="19"/>
                </a:cubicBezTo>
                <a:cubicBezTo>
                  <a:pt x="2" y="18"/>
                  <a:pt x="1" y="20"/>
                  <a:pt x="0" y="22"/>
                </a:cubicBezTo>
                <a:cubicBezTo>
                  <a:pt x="0" y="24"/>
                  <a:pt x="0" y="25"/>
                  <a:pt x="2" y="26"/>
                </a:cubicBezTo>
                <a:cubicBezTo>
                  <a:pt x="3" y="26"/>
                  <a:pt x="5" y="29"/>
                  <a:pt x="5" y="29"/>
                </a:cubicBezTo>
                <a:cubicBezTo>
                  <a:pt x="5" y="30"/>
                  <a:pt x="4" y="31"/>
                  <a:pt x="2" y="32"/>
                </a:cubicBezTo>
                <a:cubicBezTo>
                  <a:pt x="1" y="32"/>
                  <a:pt x="0" y="34"/>
                  <a:pt x="1" y="36"/>
                </a:cubicBezTo>
                <a:cubicBezTo>
                  <a:pt x="1" y="38"/>
                  <a:pt x="3" y="39"/>
                  <a:pt x="4" y="39"/>
                </a:cubicBezTo>
                <a:cubicBezTo>
                  <a:pt x="6" y="38"/>
                  <a:pt x="8" y="40"/>
                  <a:pt x="8" y="41"/>
                </a:cubicBezTo>
                <a:cubicBezTo>
                  <a:pt x="9" y="41"/>
                  <a:pt x="9" y="43"/>
                  <a:pt x="7" y="44"/>
                </a:cubicBezTo>
                <a:cubicBezTo>
                  <a:pt x="6" y="45"/>
                  <a:pt x="7" y="47"/>
                  <a:pt x="8" y="48"/>
                </a:cubicBezTo>
                <a:cubicBezTo>
                  <a:pt x="10" y="50"/>
                  <a:pt x="12" y="50"/>
                  <a:pt x="13" y="49"/>
                </a:cubicBezTo>
                <a:cubicBezTo>
                  <a:pt x="14" y="48"/>
                  <a:pt x="17" y="48"/>
                  <a:pt x="17" y="49"/>
                </a:cubicBezTo>
                <a:cubicBezTo>
                  <a:pt x="18" y="49"/>
                  <a:pt x="19" y="50"/>
                  <a:pt x="18" y="52"/>
                </a:cubicBezTo>
                <a:cubicBezTo>
                  <a:pt x="18" y="53"/>
                  <a:pt x="19" y="55"/>
                  <a:pt x="21" y="55"/>
                </a:cubicBezTo>
                <a:cubicBezTo>
                  <a:pt x="23" y="56"/>
                  <a:pt x="25" y="55"/>
                  <a:pt x="25" y="53"/>
                </a:cubicBezTo>
                <a:cubicBezTo>
                  <a:pt x="26" y="52"/>
                  <a:pt x="28" y="51"/>
                  <a:pt x="29" y="51"/>
                </a:cubicBezTo>
                <a:cubicBezTo>
                  <a:pt x="30" y="51"/>
                  <a:pt x="31" y="52"/>
                  <a:pt x="31" y="53"/>
                </a:cubicBezTo>
                <a:cubicBezTo>
                  <a:pt x="32" y="55"/>
                  <a:pt x="34" y="55"/>
                  <a:pt x="36" y="55"/>
                </a:cubicBezTo>
                <a:cubicBezTo>
                  <a:pt x="38" y="54"/>
                  <a:pt x="39" y="52"/>
                  <a:pt x="38" y="51"/>
                </a:cubicBezTo>
                <a:cubicBezTo>
                  <a:pt x="38" y="50"/>
                  <a:pt x="40" y="47"/>
                  <a:pt x="40" y="47"/>
                </a:cubicBezTo>
                <a:cubicBezTo>
                  <a:pt x="41" y="46"/>
                  <a:pt x="42" y="47"/>
                  <a:pt x="44" y="48"/>
                </a:cubicBezTo>
                <a:cubicBezTo>
                  <a:pt x="45" y="49"/>
                  <a:pt x="47" y="48"/>
                  <a:pt x="48" y="47"/>
                </a:cubicBezTo>
                <a:cubicBezTo>
                  <a:pt x="49" y="46"/>
                  <a:pt x="50" y="43"/>
                  <a:pt x="49" y="42"/>
                </a:cubicBezTo>
                <a:close/>
                <a:moveTo>
                  <a:pt x="17" y="40"/>
                </a:moveTo>
                <a:cubicBezTo>
                  <a:pt x="10" y="34"/>
                  <a:pt x="10" y="23"/>
                  <a:pt x="16" y="17"/>
                </a:cubicBezTo>
                <a:cubicBezTo>
                  <a:pt x="22" y="10"/>
                  <a:pt x="32" y="10"/>
                  <a:pt x="38" y="16"/>
                </a:cubicBezTo>
                <a:cubicBezTo>
                  <a:pt x="45" y="22"/>
                  <a:pt x="45" y="32"/>
                  <a:pt x="39" y="39"/>
                </a:cubicBezTo>
                <a:cubicBezTo>
                  <a:pt x="33" y="45"/>
                  <a:pt x="23" y="46"/>
                  <a:pt x="17" y="4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0" name="Freeform 307"/>
          <p:cNvSpPr>
            <a:spLocks/>
          </p:cNvSpPr>
          <p:nvPr/>
        </p:nvSpPr>
        <p:spPr bwMode="auto">
          <a:xfrm>
            <a:off x="2746696" y="2016875"/>
            <a:ext cx="83855" cy="83855"/>
          </a:xfrm>
          <a:custGeom>
            <a:avLst/>
            <a:gdLst>
              <a:gd name="T0" fmla="*/ 21 w 25"/>
              <a:gd name="T1" fmla="*/ 21 h 25"/>
              <a:gd name="T2" fmla="*/ 4 w 25"/>
              <a:gd name="T3" fmla="*/ 21 h 25"/>
              <a:gd name="T4" fmla="*/ 4 w 25"/>
              <a:gd name="T5" fmla="*/ 5 h 25"/>
              <a:gd name="T6" fmla="*/ 21 w 25"/>
              <a:gd name="T7" fmla="*/ 5 h 25"/>
              <a:gd name="T8" fmla="*/ 21 w 25"/>
              <a:gd name="T9" fmla="*/ 21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" h="25">
                <a:moveTo>
                  <a:pt x="21" y="21"/>
                </a:moveTo>
                <a:cubicBezTo>
                  <a:pt x="16" y="25"/>
                  <a:pt x="9" y="25"/>
                  <a:pt x="4" y="21"/>
                </a:cubicBezTo>
                <a:cubicBezTo>
                  <a:pt x="0" y="16"/>
                  <a:pt x="0" y="9"/>
                  <a:pt x="4" y="5"/>
                </a:cubicBezTo>
                <a:cubicBezTo>
                  <a:pt x="9" y="0"/>
                  <a:pt x="16" y="0"/>
                  <a:pt x="21" y="5"/>
                </a:cubicBezTo>
                <a:cubicBezTo>
                  <a:pt x="25" y="9"/>
                  <a:pt x="25" y="16"/>
                  <a:pt x="21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" name="Freeform 308"/>
          <p:cNvSpPr>
            <a:spLocks noEditPoints="1"/>
          </p:cNvSpPr>
          <p:nvPr/>
        </p:nvSpPr>
        <p:spPr bwMode="auto">
          <a:xfrm>
            <a:off x="2340212" y="1955760"/>
            <a:ext cx="221718" cy="208927"/>
          </a:xfrm>
          <a:custGeom>
            <a:avLst/>
            <a:gdLst>
              <a:gd name="T0" fmla="*/ 66 w 66"/>
              <a:gd name="T1" fmla="*/ 46 h 62"/>
              <a:gd name="T2" fmla="*/ 47 w 66"/>
              <a:gd name="T3" fmla="*/ 43 h 62"/>
              <a:gd name="T4" fmla="*/ 62 w 66"/>
              <a:gd name="T5" fmla="*/ 19 h 62"/>
              <a:gd name="T6" fmla="*/ 66 w 66"/>
              <a:gd name="T7" fmla="*/ 4 h 62"/>
              <a:gd name="T8" fmla="*/ 3 w 66"/>
              <a:gd name="T9" fmla="*/ 0 h 62"/>
              <a:gd name="T10" fmla="*/ 0 w 66"/>
              <a:gd name="T11" fmla="*/ 15 h 62"/>
              <a:gd name="T12" fmla="*/ 15 w 66"/>
              <a:gd name="T13" fmla="*/ 19 h 62"/>
              <a:gd name="T14" fmla="*/ 3 w 66"/>
              <a:gd name="T15" fmla="*/ 43 h 62"/>
              <a:gd name="T16" fmla="*/ 0 w 66"/>
              <a:gd name="T17" fmla="*/ 58 h 62"/>
              <a:gd name="T18" fmla="*/ 62 w 66"/>
              <a:gd name="T19" fmla="*/ 62 h 62"/>
              <a:gd name="T20" fmla="*/ 55 w 66"/>
              <a:gd name="T21" fmla="*/ 4 h 62"/>
              <a:gd name="T22" fmla="*/ 58 w 66"/>
              <a:gd name="T23" fmla="*/ 12 h 62"/>
              <a:gd name="T24" fmla="*/ 53 w 66"/>
              <a:gd name="T25" fmla="*/ 15 h 62"/>
              <a:gd name="T26" fmla="*/ 50 w 66"/>
              <a:gd name="T27" fmla="*/ 7 h 62"/>
              <a:gd name="T28" fmla="*/ 55 w 66"/>
              <a:gd name="T29" fmla="*/ 4 h 62"/>
              <a:gd name="T30" fmla="*/ 44 w 66"/>
              <a:gd name="T31" fmla="*/ 7 h 62"/>
              <a:gd name="T32" fmla="*/ 40 w 66"/>
              <a:gd name="T33" fmla="*/ 15 h 62"/>
              <a:gd name="T34" fmla="*/ 35 w 66"/>
              <a:gd name="T35" fmla="*/ 12 h 62"/>
              <a:gd name="T36" fmla="*/ 39 w 66"/>
              <a:gd name="T37" fmla="*/ 4 h 62"/>
              <a:gd name="T38" fmla="*/ 26 w 66"/>
              <a:gd name="T39" fmla="*/ 4 h 62"/>
              <a:gd name="T40" fmla="*/ 29 w 66"/>
              <a:gd name="T41" fmla="*/ 12 h 62"/>
              <a:gd name="T42" fmla="*/ 24 w 66"/>
              <a:gd name="T43" fmla="*/ 15 h 62"/>
              <a:gd name="T44" fmla="*/ 21 w 66"/>
              <a:gd name="T45" fmla="*/ 7 h 62"/>
              <a:gd name="T46" fmla="*/ 26 w 66"/>
              <a:gd name="T47" fmla="*/ 4 h 62"/>
              <a:gd name="T48" fmla="*/ 6 w 66"/>
              <a:gd name="T49" fmla="*/ 12 h 62"/>
              <a:gd name="T50" fmla="*/ 10 w 66"/>
              <a:gd name="T51" fmla="*/ 4 h 62"/>
              <a:gd name="T52" fmla="*/ 15 w 66"/>
              <a:gd name="T53" fmla="*/ 7 h 62"/>
              <a:gd name="T54" fmla="*/ 11 w 66"/>
              <a:gd name="T55" fmla="*/ 15 h 62"/>
              <a:gd name="T56" fmla="*/ 19 w 66"/>
              <a:gd name="T57" fmla="*/ 19 h 62"/>
              <a:gd name="T58" fmla="*/ 43 w 66"/>
              <a:gd name="T59" fmla="*/ 43 h 62"/>
              <a:gd name="T60" fmla="*/ 19 w 66"/>
              <a:gd name="T61" fmla="*/ 19 h 62"/>
              <a:gd name="T62" fmla="*/ 6 w 66"/>
              <a:gd name="T63" fmla="*/ 54 h 62"/>
              <a:gd name="T64" fmla="*/ 10 w 66"/>
              <a:gd name="T65" fmla="*/ 46 h 62"/>
              <a:gd name="T66" fmla="*/ 15 w 66"/>
              <a:gd name="T67" fmla="*/ 50 h 62"/>
              <a:gd name="T68" fmla="*/ 11 w 66"/>
              <a:gd name="T69" fmla="*/ 58 h 62"/>
              <a:gd name="T70" fmla="*/ 24 w 66"/>
              <a:gd name="T71" fmla="*/ 58 h 62"/>
              <a:gd name="T72" fmla="*/ 21 w 66"/>
              <a:gd name="T73" fmla="*/ 50 h 62"/>
              <a:gd name="T74" fmla="*/ 26 w 66"/>
              <a:gd name="T75" fmla="*/ 46 h 62"/>
              <a:gd name="T76" fmla="*/ 29 w 66"/>
              <a:gd name="T77" fmla="*/ 54 h 62"/>
              <a:gd name="T78" fmla="*/ 24 w 66"/>
              <a:gd name="T79" fmla="*/ 58 h 62"/>
              <a:gd name="T80" fmla="*/ 35 w 66"/>
              <a:gd name="T81" fmla="*/ 54 h 62"/>
              <a:gd name="T82" fmla="*/ 39 w 66"/>
              <a:gd name="T83" fmla="*/ 46 h 62"/>
              <a:gd name="T84" fmla="*/ 44 w 66"/>
              <a:gd name="T85" fmla="*/ 50 h 62"/>
              <a:gd name="T86" fmla="*/ 40 w 66"/>
              <a:gd name="T87" fmla="*/ 58 h 62"/>
              <a:gd name="T88" fmla="*/ 53 w 66"/>
              <a:gd name="T89" fmla="*/ 58 h 62"/>
              <a:gd name="T90" fmla="*/ 50 w 66"/>
              <a:gd name="T91" fmla="*/ 50 h 62"/>
              <a:gd name="T92" fmla="*/ 55 w 66"/>
              <a:gd name="T93" fmla="*/ 46 h 62"/>
              <a:gd name="T94" fmla="*/ 58 w 66"/>
              <a:gd name="T95" fmla="*/ 54 h 62"/>
              <a:gd name="T96" fmla="*/ 53 w 66"/>
              <a:gd name="T97" fmla="*/ 58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66" h="62">
                <a:moveTo>
                  <a:pt x="66" y="58"/>
                </a:moveTo>
                <a:cubicBezTo>
                  <a:pt x="66" y="46"/>
                  <a:pt x="66" y="46"/>
                  <a:pt x="66" y="46"/>
                </a:cubicBezTo>
                <a:cubicBezTo>
                  <a:pt x="66" y="44"/>
                  <a:pt x="64" y="43"/>
                  <a:pt x="62" y="43"/>
                </a:cubicBezTo>
                <a:cubicBezTo>
                  <a:pt x="47" y="43"/>
                  <a:pt x="47" y="43"/>
                  <a:pt x="47" y="43"/>
                </a:cubicBezTo>
                <a:cubicBezTo>
                  <a:pt x="47" y="19"/>
                  <a:pt x="47" y="19"/>
                  <a:pt x="47" y="19"/>
                </a:cubicBezTo>
                <a:cubicBezTo>
                  <a:pt x="62" y="19"/>
                  <a:pt x="62" y="19"/>
                  <a:pt x="62" y="19"/>
                </a:cubicBezTo>
                <a:cubicBezTo>
                  <a:pt x="64" y="19"/>
                  <a:pt x="66" y="17"/>
                  <a:pt x="66" y="15"/>
                </a:cubicBezTo>
                <a:cubicBezTo>
                  <a:pt x="66" y="4"/>
                  <a:pt x="66" y="4"/>
                  <a:pt x="66" y="4"/>
                </a:cubicBezTo>
                <a:cubicBezTo>
                  <a:pt x="66" y="2"/>
                  <a:pt x="64" y="0"/>
                  <a:pt x="62" y="0"/>
                </a:cubicBezTo>
                <a:cubicBezTo>
                  <a:pt x="3" y="0"/>
                  <a:pt x="3" y="0"/>
                  <a:pt x="3" y="0"/>
                </a:cubicBezTo>
                <a:cubicBezTo>
                  <a:pt x="1" y="0"/>
                  <a:pt x="0" y="2"/>
                  <a:pt x="0" y="4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7"/>
                  <a:pt x="1" y="19"/>
                  <a:pt x="3" y="19"/>
                </a:cubicBezTo>
                <a:cubicBezTo>
                  <a:pt x="15" y="19"/>
                  <a:pt x="15" y="19"/>
                  <a:pt x="15" y="19"/>
                </a:cubicBezTo>
                <a:cubicBezTo>
                  <a:pt x="15" y="43"/>
                  <a:pt x="15" y="43"/>
                  <a:pt x="15" y="43"/>
                </a:cubicBezTo>
                <a:cubicBezTo>
                  <a:pt x="3" y="43"/>
                  <a:pt x="3" y="43"/>
                  <a:pt x="3" y="43"/>
                </a:cubicBezTo>
                <a:cubicBezTo>
                  <a:pt x="1" y="43"/>
                  <a:pt x="0" y="44"/>
                  <a:pt x="0" y="46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60"/>
                  <a:pt x="1" y="62"/>
                  <a:pt x="3" y="62"/>
                </a:cubicBezTo>
                <a:cubicBezTo>
                  <a:pt x="62" y="62"/>
                  <a:pt x="62" y="62"/>
                  <a:pt x="62" y="62"/>
                </a:cubicBezTo>
                <a:cubicBezTo>
                  <a:pt x="64" y="62"/>
                  <a:pt x="66" y="60"/>
                  <a:pt x="66" y="58"/>
                </a:cubicBezTo>
                <a:close/>
                <a:moveTo>
                  <a:pt x="55" y="4"/>
                </a:moveTo>
                <a:cubicBezTo>
                  <a:pt x="56" y="4"/>
                  <a:pt x="58" y="5"/>
                  <a:pt x="58" y="7"/>
                </a:cubicBezTo>
                <a:cubicBezTo>
                  <a:pt x="58" y="12"/>
                  <a:pt x="58" y="12"/>
                  <a:pt x="58" y="12"/>
                </a:cubicBezTo>
                <a:cubicBezTo>
                  <a:pt x="58" y="14"/>
                  <a:pt x="56" y="15"/>
                  <a:pt x="55" y="15"/>
                </a:cubicBezTo>
                <a:cubicBezTo>
                  <a:pt x="53" y="15"/>
                  <a:pt x="53" y="15"/>
                  <a:pt x="53" y="15"/>
                </a:cubicBezTo>
                <a:cubicBezTo>
                  <a:pt x="51" y="15"/>
                  <a:pt x="50" y="14"/>
                  <a:pt x="50" y="12"/>
                </a:cubicBezTo>
                <a:cubicBezTo>
                  <a:pt x="50" y="7"/>
                  <a:pt x="50" y="7"/>
                  <a:pt x="50" y="7"/>
                </a:cubicBezTo>
                <a:cubicBezTo>
                  <a:pt x="50" y="5"/>
                  <a:pt x="51" y="4"/>
                  <a:pt x="53" y="4"/>
                </a:cubicBezTo>
                <a:lnTo>
                  <a:pt x="55" y="4"/>
                </a:lnTo>
                <a:close/>
                <a:moveTo>
                  <a:pt x="40" y="4"/>
                </a:moveTo>
                <a:cubicBezTo>
                  <a:pt x="42" y="4"/>
                  <a:pt x="44" y="5"/>
                  <a:pt x="44" y="7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4"/>
                  <a:pt x="42" y="15"/>
                  <a:pt x="40" y="15"/>
                </a:cubicBezTo>
                <a:cubicBezTo>
                  <a:pt x="39" y="15"/>
                  <a:pt x="39" y="15"/>
                  <a:pt x="39" y="15"/>
                </a:cubicBezTo>
                <a:cubicBezTo>
                  <a:pt x="37" y="15"/>
                  <a:pt x="35" y="14"/>
                  <a:pt x="35" y="12"/>
                </a:cubicBezTo>
                <a:cubicBezTo>
                  <a:pt x="35" y="7"/>
                  <a:pt x="35" y="7"/>
                  <a:pt x="35" y="7"/>
                </a:cubicBezTo>
                <a:cubicBezTo>
                  <a:pt x="35" y="5"/>
                  <a:pt x="37" y="4"/>
                  <a:pt x="39" y="4"/>
                </a:cubicBezTo>
                <a:lnTo>
                  <a:pt x="40" y="4"/>
                </a:lnTo>
                <a:close/>
                <a:moveTo>
                  <a:pt x="26" y="4"/>
                </a:moveTo>
                <a:cubicBezTo>
                  <a:pt x="28" y="4"/>
                  <a:pt x="29" y="5"/>
                  <a:pt x="29" y="7"/>
                </a:cubicBezTo>
                <a:cubicBezTo>
                  <a:pt x="29" y="12"/>
                  <a:pt x="29" y="12"/>
                  <a:pt x="29" y="12"/>
                </a:cubicBezTo>
                <a:cubicBezTo>
                  <a:pt x="29" y="14"/>
                  <a:pt x="28" y="15"/>
                  <a:pt x="26" y="15"/>
                </a:cubicBezTo>
                <a:cubicBezTo>
                  <a:pt x="24" y="15"/>
                  <a:pt x="24" y="15"/>
                  <a:pt x="24" y="15"/>
                </a:cubicBezTo>
                <a:cubicBezTo>
                  <a:pt x="22" y="15"/>
                  <a:pt x="21" y="14"/>
                  <a:pt x="21" y="12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5"/>
                  <a:pt x="22" y="4"/>
                  <a:pt x="24" y="4"/>
                </a:cubicBezTo>
                <a:lnTo>
                  <a:pt x="26" y="4"/>
                </a:lnTo>
                <a:close/>
                <a:moveTo>
                  <a:pt x="10" y="15"/>
                </a:moveTo>
                <a:cubicBezTo>
                  <a:pt x="8" y="15"/>
                  <a:pt x="6" y="14"/>
                  <a:pt x="6" y="12"/>
                </a:cubicBezTo>
                <a:cubicBezTo>
                  <a:pt x="6" y="7"/>
                  <a:pt x="6" y="7"/>
                  <a:pt x="6" y="7"/>
                </a:cubicBezTo>
                <a:cubicBezTo>
                  <a:pt x="6" y="5"/>
                  <a:pt x="8" y="4"/>
                  <a:pt x="10" y="4"/>
                </a:cubicBezTo>
                <a:cubicBezTo>
                  <a:pt x="11" y="4"/>
                  <a:pt x="11" y="4"/>
                  <a:pt x="11" y="4"/>
                </a:cubicBezTo>
                <a:cubicBezTo>
                  <a:pt x="13" y="4"/>
                  <a:pt x="15" y="5"/>
                  <a:pt x="15" y="7"/>
                </a:cubicBezTo>
                <a:cubicBezTo>
                  <a:pt x="15" y="12"/>
                  <a:pt x="15" y="12"/>
                  <a:pt x="15" y="12"/>
                </a:cubicBezTo>
                <a:cubicBezTo>
                  <a:pt x="15" y="14"/>
                  <a:pt x="13" y="15"/>
                  <a:pt x="11" y="15"/>
                </a:cubicBezTo>
                <a:lnTo>
                  <a:pt x="10" y="15"/>
                </a:lnTo>
                <a:close/>
                <a:moveTo>
                  <a:pt x="19" y="19"/>
                </a:moveTo>
                <a:cubicBezTo>
                  <a:pt x="43" y="19"/>
                  <a:pt x="43" y="19"/>
                  <a:pt x="43" y="19"/>
                </a:cubicBezTo>
                <a:cubicBezTo>
                  <a:pt x="43" y="43"/>
                  <a:pt x="43" y="43"/>
                  <a:pt x="43" y="43"/>
                </a:cubicBezTo>
                <a:cubicBezTo>
                  <a:pt x="19" y="43"/>
                  <a:pt x="19" y="43"/>
                  <a:pt x="19" y="43"/>
                </a:cubicBezTo>
                <a:lnTo>
                  <a:pt x="19" y="19"/>
                </a:lnTo>
                <a:close/>
                <a:moveTo>
                  <a:pt x="10" y="58"/>
                </a:moveTo>
                <a:cubicBezTo>
                  <a:pt x="8" y="58"/>
                  <a:pt x="6" y="56"/>
                  <a:pt x="6" y="54"/>
                </a:cubicBezTo>
                <a:cubicBezTo>
                  <a:pt x="6" y="50"/>
                  <a:pt x="6" y="50"/>
                  <a:pt x="6" y="50"/>
                </a:cubicBezTo>
                <a:cubicBezTo>
                  <a:pt x="6" y="48"/>
                  <a:pt x="8" y="46"/>
                  <a:pt x="10" y="46"/>
                </a:cubicBezTo>
                <a:cubicBezTo>
                  <a:pt x="11" y="46"/>
                  <a:pt x="11" y="46"/>
                  <a:pt x="11" y="46"/>
                </a:cubicBezTo>
                <a:cubicBezTo>
                  <a:pt x="13" y="46"/>
                  <a:pt x="15" y="48"/>
                  <a:pt x="15" y="50"/>
                </a:cubicBezTo>
                <a:cubicBezTo>
                  <a:pt x="15" y="54"/>
                  <a:pt x="15" y="54"/>
                  <a:pt x="15" y="54"/>
                </a:cubicBezTo>
                <a:cubicBezTo>
                  <a:pt x="15" y="56"/>
                  <a:pt x="13" y="58"/>
                  <a:pt x="11" y="58"/>
                </a:cubicBezTo>
                <a:lnTo>
                  <a:pt x="10" y="58"/>
                </a:lnTo>
                <a:close/>
                <a:moveTo>
                  <a:pt x="24" y="58"/>
                </a:moveTo>
                <a:cubicBezTo>
                  <a:pt x="22" y="58"/>
                  <a:pt x="21" y="56"/>
                  <a:pt x="21" y="54"/>
                </a:cubicBezTo>
                <a:cubicBezTo>
                  <a:pt x="21" y="50"/>
                  <a:pt x="21" y="50"/>
                  <a:pt x="21" y="50"/>
                </a:cubicBezTo>
                <a:cubicBezTo>
                  <a:pt x="21" y="48"/>
                  <a:pt x="22" y="46"/>
                  <a:pt x="24" y="46"/>
                </a:cubicBezTo>
                <a:cubicBezTo>
                  <a:pt x="26" y="46"/>
                  <a:pt x="26" y="46"/>
                  <a:pt x="26" y="46"/>
                </a:cubicBezTo>
                <a:cubicBezTo>
                  <a:pt x="28" y="46"/>
                  <a:pt x="29" y="48"/>
                  <a:pt x="29" y="50"/>
                </a:cubicBezTo>
                <a:cubicBezTo>
                  <a:pt x="29" y="54"/>
                  <a:pt x="29" y="54"/>
                  <a:pt x="29" y="54"/>
                </a:cubicBezTo>
                <a:cubicBezTo>
                  <a:pt x="29" y="56"/>
                  <a:pt x="28" y="58"/>
                  <a:pt x="26" y="58"/>
                </a:cubicBezTo>
                <a:lnTo>
                  <a:pt x="24" y="58"/>
                </a:lnTo>
                <a:close/>
                <a:moveTo>
                  <a:pt x="39" y="58"/>
                </a:moveTo>
                <a:cubicBezTo>
                  <a:pt x="37" y="58"/>
                  <a:pt x="35" y="56"/>
                  <a:pt x="35" y="54"/>
                </a:cubicBezTo>
                <a:cubicBezTo>
                  <a:pt x="35" y="50"/>
                  <a:pt x="35" y="50"/>
                  <a:pt x="35" y="50"/>
                </a:cubicBezTo>
                <a:cubicBezTo>
                  <a:pt x="35" y="48"/>
                  <a:pt x="37" y="46"/>
                  <a:pt x="39" y="46"/>
                </a:cubicBezTo>
                <a:cubicBezTo>
                  <a:pt x="40" y="46"/>
                  <a:pt x="40" y="46"/>
                  <a:pt x="40" y="46"/>
                </a:cubicBezTo>
                <a:cubicBezTo>
                  <a:pt x="42" y="46"/>
                  <a:pt x="44" y="48"/>
                  <a:pt x="44" y="50"/>
                </a:cubicBezTo>
                <a:cubicBezTo>
                  <a:pt x="44" y="54"/>
                  <a:pt x="44" y="54"/>
                  <a:pt x="44" y="54"/>
                </a:cubicBezTo>
                <a:cubicBezTo>
                  <a:pt x="44" y="56"/>
                  <a:pt x="42" y="58"/>
                  <a:pt x="40" y="58"/>
                </a:cubicBezTo>
                <a:lnTo>
                  <a:pt x="39" y="58"/>
                </a:lnTo>
                <a:close/>
                <a:moveTo>
                  <a:pt x="53" y="58"/>
                </a:moveTo>
                <a:cubicBezTo>
                  <a:pt x="51" y="58"/>
                  <a:pt x="50" y="56"/>
                  <a:pt x="50" y="54"/>
                </a:cubicBezTo>
                <a:cubicBezTo>
                  <a:pt x="50" y="50"/>
                  <a:pt x="50" y="50"/>
                  <a:pt x="50" y="50"/>
                </a:cubicBezTo>
                <a:cubicBezTo>
                  <a:pt x="50" y="48"/>
                  <a:pt x="51" y="46"/>
                  <a:pt x="53" y="46"/>
                </a:cubicBezTo>
                <a:cubicBezTo>
                  <a:pt x="55" y="46"/>
                  <a:pt x="55" y="46"/>
                  <a:pt x="55" y="46"/>
                </a:cubicBezTo>
                <a:cubicBezTo>
                  <a:pt x="56" y="46"/>
                  <a:pt x="58" y="48"/>
                  <a:pt x="58" y="50"/>
                </a:cubicBezTo>
                <a:cubicBezTo>
                  <a:pt x="58" y="54"/>
                  <a:pt x="58" y="54"/>
                  <a:pt x="58" y="54"/>
                </a:cubicBezTo>
                <a:cubicBezTo>
                  <a:pt x="58" y="56"/>
                  <a:pt x="56" y="58"/>
                  <a:pt x="55" y="58"/>
                </a:cubicBezTo>
                <a:lnTo>
                  <a:pt x="53" y="5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2" name="Freeform 309"/>
          <p:cNvSpPr>
            <a:spLocks/>
          </p:cNvSpPr>
          <p:nvPr/>
        </p:nvSpPr>
        <p:spPr bwMode="auto">
          <a:xfrm>
            <a:off x="3669100" y="1955760"/>
            <a:ext cx="42638" cy="127914"/>
          </a:xfrm>
          <a:custGeom>
            <a:avLst/>
            <a:gdLst>
              <a:gd name="T0" fmla="*/ 9 w 13"/>
              <a:gd name="T1" fmla="*/ 25 h 38"/>
              <a:gd name="T2" fmla="*/ 9 w 13"/>
              <a:gd name="T3" fmla="*/ 25 h 38"/>
              <a:gd name="T4" fmla="*/ 9 w 13"/>
              <a:gd name="T5" fmla="*/ 17 h 38"/>
              <a:gd name="T6" fmla="*/ 9 w 13"/>
              <a:gd name="T7" fmla="*/ 16 h 38"/>
              <a:gd name="T8" fmla="*/ 9 w 13"/>
              <a:gd name="T9" fmla="*/ 1 h 38"/>
              <a:gd name="T10" fmla="*/ 9 w 13"/>
              <a:gd name="T11" fmla="*/ 0 h 38"/>
              <a:gd name="T12" fmla="*/ 4 w 13"/>
              <a:gd name="T13" fmla="*/ 0 h 38"/>
              <a:gd name="T14" fmla="*/ 3 w 13"/>
              <a:gd name="T15" fmla="*/ 1 h 38"/>
              <a:gd name="T16" fmla="*/ 3 w 13"/>
              <a:gd name="T17" fmla="*/ 16 h 38"/>
              <a:gd name="T18" fmla="*/ 3 w 13"/>
              <a:gd name="T19" fmla="*/ 17 h 38"/>
              <a:gd name="T20" fmla="*/ 3 w 13"/>
              <a:gd name="T21" fmla="*/ 25 h 38"/>
              <a:gd name="T22" fmla="*/ 3 w 13"/>
              <a:gd name="T23" fmla="*/ 25 h 38"/>
              <a:gd name="T24" fmla="*/ 0 w 13"/>
              <a:gd name="T25" fmla="*/ 31 h 38"/>
              <a:gd name="T26" fmla="*/ 6 w 13"/>
              <a:gd name="T27" fmla="*/ 38 h 38"/>
              <a:gd name="T28" fmla="*/ 13 w 13"/>
              <a:gd name="T29" fmla="*/ 31 h 38"/>
              <a:gd name="T30" fmla="*/ 9 w 13"/>
              <a:gd name="T31" fmla="*/ 25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3" h="38">
                <a:moveTo>
                  <a:pt x="9" y="25"/>
                </a:moveTo>
                <a:cubicBezTo>
                  <a:pt x="9" y="25"/>
                  <a:pt x="9" y="25"/>
                  <a:pt x="9" y="25"/>
                </a:cubicBezTo>
                <a:cubicBezTo>
                  <a:pt x="9" y="17"/>
                  <a:pt x="9" y="17"/>
                  <a:pt x="9" y="17"/>
                </a:cubicBezTo>
                <a:cubicBezTo>
                  <a:pt x="9" y="16"/>
                  <a:pt x="9" y="16"/>
                  <a:pt x="9" y="16"/>
                </a:cubicBezTo>
                <a:cubicBezTo>
                  <a:pt x="9" y="1"/>
                  <a:pt x="9" y="1"/>
                  <a:pt x="9" y="1"/>
                </a:cubicBezTo>
                <a:cubicBezTo>
                  <a:pt x="9" y="0"/>
                  <a:pt x="9" y="0"/>
                  <a:pt x="9" y="0"/>
                </a:cubicBezTo>
                <a:cubicBezTo>
                  <a:pt x="4" y="0"/>
                  <a:pt x="4" y="0"/>
                  <a:pt x="4" y="0"/>
                </a:cubicBezTo>
                <a:cubicBezTo>
                  <a:pt x="3" y="0"/>
                  <a:pt x="3" y="0"/>
                  <a:pt x="3" y="1"/>
                </a:cubicBezTo>
                <a:cubicBezTo>
                  <a:pt x="3" y="16"/>
                  <a:pt x="3" y="16"/>
                  <a:pt x="3" y="16"/>
                </a:cubicBezTo>
                <a:cubicBezTo>
                  <a:pt x="3" y="17"/>
                  <a:pt x="3" y="17"/>
                  <a:pt x="3" y="17"/>
                </a:cubicBezTo>
                <a:cubicBezTo>
                  <a:pt x="3" y="25"/>
                  <a:pt x="3" y="25"/>
                  <a:pt x="3" y="25"/>
                </a:cubicBezTo>
                <a:cubicBezTo>
                  <a:pt x="3" y="25"/>
                  <a:pt x="3" y="25"/>
                  <a:pt x="3" y="25"/>
                </a:cubicBezTo>
                <a:cubicBezTo>
                  <a:pt x="1" y="26"/>
                  <a:pt x="0" y="29"/>
                  <a:pt x="0" y="31"/>
                </a:cubicBezTo>
                <a:cubicBezTo>
                  <a:pt x="0" y="35"/>
                  <a:pt x="3" y="38"/>
                  <a:pt x="6" y="38"/>
                </a:cubicBezTo>
                <a:cubicBezTo>
                  <a:pt x="10" y="38"/>
                  <a:pt x="13" y="35"/>
                  <a:pt x="13" y="31"/>
                </a:cubicBezTo>
                <a:cubicBezTo>
                  <a:pt x="13" y="29"/>
                  <a:pt x="11" y="26"/>
                  <a:pt x="9" y="2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3" name="Freeform 310"/>
          <p:cNvSpPr>
            <a:spLocks/>
          </p:cNvSpPr>
          <p:nvPr/>
        </p:nvSpPr>
        <p:spPr bwMode="auto">
          <a:xfrm>
            <a:off x="3627884" y="2066619"/>
            <a:ext cx="122229" cy="58273"/>
          </a:xfrm>
          <a:custGeom>
            <a:avLst/>
            <a:gdLst>
              <a:gd name="T0" fmla="*/ 18 w 36"/>
              <a:gd name="T1" fmla="*/ 10 h 17"/>
              <a:gd name="T2" fmla="*/ 7 w 36"/>
              <a:gd name="T3" fmla="*/ 0 h 17"/>
              <a:gd name="T4" fmla="*/ 0 w 36"/>
              <a:gd name="T5" fmla="*/ 0 h 17"/>
              <a:gd name="T6" fmla="*/ 18 w 36"/>
              <a:gd name="T7" fmla="*/ 17 h 17"/>
              <a:gd name="T8" fmla="*/ 36 w 36"/>
              <a:gd name="T9" fmla="*/ 0 h 17"/>
              <a:gd name="T10" fmla="*/ 29 w 36"/>
              <a:gd name="T11" fmla="*/ 0 h 17"/>
              <a:gd name="T12" fmla="*/ 18 w 36"/>
              <a:gd name="T13" fmla="*/ 10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6" h="17">
                <a:moveTo>
                  <a:pt x="18" y="10"/>
                </a:moveTo>
                <a:cubicBezTo>
                  <a:pt x="13" y="10"/>
                  <a:pt x="8" y="5"/>
                  <a:pt x="7" y="0"/>
                </a:cubicBezTo>
                <a:cubicBezTo>
                  <a:pt x="0" y="0"/>
                  <a:pt x="0" y="0"/>
                  <a:pt x="0" y="0"/>
                </a:cubicBezTo>
                <a:cubicBezTo>
                  <a:pt x="1" y="9"/>
                  <a:pt x="9" y="17"/>
                  <a:pt x="18" y="17"/>
                </a:cubicBezTo>
                <a:cubicBezTo>
                  <a:pt x="28" y="17"/>
                  <a:pt x="36" y="9"/>
                  <a:pt x="36" y="0"/>
                </a:cubicBezTo>
                <a:cubicBezTo>
                  <a:pt x="29" y="0"/>
                  <a:pt x="29" y="0"/>
                  <a:pt x="29" y="0"/>
                </a:cubicBezTo>
                <a:cubicBezTo>
                  <a:pt x="29" y="5"/>
                  <a:pt x="24" y="10"/>
                  <a:pt x="18" y="1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4" name="Freeform 311"/>
          <p:cNvSpPr>
            <a:spLocks/>
          </p:cNvSpPr>
          <p:nvPr/>
        </p:nvSpPr>
        <p:spPr bwMode="auto">
          <a:xfrm>
            <a:off x="3588088" y="2066619"/>
            <a:ext cx="204663" cy="98068"/>
          </a:xfrm>
          <a:custGeom>
            <a:avLst/>
            <a:gdLst>
              <a:gd name="T0" fmla="*/ 30 w 61"/>
              <a:gd name="T1" fmla="*/ 22 h 29"/>
              <a:gd name="T2" fmla="*/ 7 w 61"/>
              <a:gd name="T3" fmla="*/ 0 h 29"/>
              <a:gd name="T4" fmla="*/ 0 w 61"/>
              <a:gd name="T5" fmla="*/ 0 h 29"/>
              <a:gd name="T6" fmla="*/ 30 w 61"/>
              <a:gd name="T7" fmla="*/ 29 h 29"/>
              <a:gd name="T8" fmla="*/ 61 w 61"/>
              <a:gd name="T9" fmla="*/ 0 h 29"/>
              <a:gd name="T10" fmla="*/ 53 w 61"/>
              <a:gd name="T11" fmla="*/ 0 h 29"/>
              <a:gd name="T12" fmla="*/ 30 w 61"/>
              <a:gd name="T13" fmla="*/ 22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1" h="29">
                <a:moveTo>
                  <a:pt x="30" y="22"/>
                </a:moveTo>
                <a:cubicBezTo>
                  <a:pt x="18" y="22"/>
                  <a:pt x="8" y="12"/>
                  <a:pt x="7" y="0"/>
                </a:cubicBezTo>
                <a:cubicBezTo>
                  <a:pt x="0" y="0"/>
                  <a:pt x="0" y="0"/>
                  <a:pt x="0" y="0"/>
                </a:cubicBezTo>
                <a:cubicBezTo>
                  <a:pt x="1" y="16"/>
                  <a:pt x="14" y="29"/>
                  <a:pt x="30" y="29"/>
                </a:cubicBezTo>
                <a:cubicBezTo>
                  <a:pt x="47" y="29"/>
                  <a:pt x="60" y="16"/>
                  <a:pt x="61" y="0"/>
                </a:cubicBezTo>
                <a:cubicBezTo>
                  <a:pt x="53" y="0"/>
                  <a:pt x="53" y="0"/>
                  <a:pt x="53" y="0"/>
                </a:cubicBezTo>
                <a:cubicBezTo>
                  <a:pt x="53" y="12"/>
                  <a:pt x="43" y="22"/>
                  <a:pt x="30" y="2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5" name="Freeform 312"/>
          <p:cNvSpPr>
            <a:spLocks/>
          </p:cNvSpPr>
          <p:nvPr/>
        </p:nvSpPr>
        <p:spPr bwMode="auto">
          <a:xfrm>
            <a:off x="4015891" y="1942969"/>
            <a:ext cx="140706" cy="49745"/>
          </a:xfrm>
          <a:custGeom>
            <a:avLst/>
            <a:gdLst>
              <a:gd name="T0" fmla="*/ 33 w 42"/>
              <a:gd name="T1" fmla="*/ 13 h 15"/>
              <a:gd name="T2" fmla="*/ 32 w 42"/>
              <a:gd name="T3" fmla="*/ 12 h 15"/>
              <a:gd name="T4" fmla="*/ 41 w 42"/>
              <a:gd name="T5" fmla="*/ 2 h 15"/>
              <a:gd name="T6" fmla="*/ 41 w 42"/>
              <a:gd name="T7" fmla="*/ 0 h 15"/>
              <a:gd name="T8" fmla="*/ 39 w 42"/>
              <a:gd name="T9" fmla="*/ 0 h 15"/>
              <a:gd name="T10" fmla="*/ 29 w 42"/>
              <a:gd name="T11" fmla="*/ 10 h 15"/>
              <a:gd name="T12" fmla="*/ 13 w 42"/>
              <a:gd name="T13" fmla="*/ 10 h 15"/>
              <a:gd name="T14" fmla="*/ 3 w 42"/>
              <a:gd name="T15" fmla="*/ 0 h 15"/>
              <a:gd name="T16" fmla="*/ 1 w 42"/>
              <a:gd name="T17" fmla="*/ 0 h 15"/>
              <a:gd name="T18" fmla="*/ 1 w 42"/>
              <a:gd name="T19" fmla="*/ 2 h 15"/>
              <a:gd name="T20" fmla="*/ 10 w 42"/>
              <a:gd name="T21" fmla="*/ 12 h 15"/>
              <a:gd name="T22" fmla="*/ 9 w 42"/>
              <a:gd name="T23" fmla="*/ 13 h 15"/>
              <a:gd name="T24" fmla="*/ 9 w 42"/>
              <a:gd name="T25" fmla="*/ 15 h 15"/>
              <a:gd name="T26" fmla="*/ 33 w 42"/>
              <a:gd name="T27" fmla="*/ 15 h 15"/>
              <a:gd name="T28" fmla="*/ 33 w 42"/>
              <a:gd name="T29" fmla="*/ 13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42" h="15">
                <a:moveTo>
                  <a:pt x="33" y="13"/>
                </a:moveTo>
                <a:cubicBezTo>
                  <a:pt x="33" y="13"/>
                  <a:pt x="33" y="12"/>
                  <a:pt x="32" y="12"/>
                </a:cubicBezTo>
                <a:cubicBezTo>
                  <a:pt x="41" y="2"/>
                  <a:pt x="41" y="2"/>
                  <a:pt x="41" y="2"/>
                </a:cubicBezTo>
                <a:cubicBezTo>
                  <a:pt x="42" y="2"/>
                  <a:pt x="42" y="1"/>
                  <a:pt x="41" y="0"/>
                </a:cubicBezTo>
                <a:cubicBezTo>
                  <a:pt x="41" y="0"/>
                  <a:pt x="40" y="0"/>
                  <a:pt x="39" y="0"/>
                </a:cubicBezTo>
                <a:cubicBezTo>
                  <a:pt x="29" y="10"/>
                  <a:pt x="29" y="10"/>
                  <a:pt x="29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3" y="0"/>
                  <a:pt x="3" y="0"/>
                  <a:pt x="3" y="0"/>
                </a:cubicBezTo>
                <a:cubicBezTo>
                  <a:pt x="2" y="0"/>
                  <a:pt x="1" y="0"/>
                  <a:pt x="1" y="0"/>
                </a:cubicBezTo>
                <a:cubicBezTo>
                  <a:pt x="0" y="1"/>
                  <a:pt x="0" y="2"/>
                  <a:pt x="1" y="2"/>
                </a:cubicBezTo>
                <a:cubicBezTo>
                  <a:pt x="10" y="12"/>
                  <a:pt x="10" y="12"/>
                  <a:pt x="10" y="12"/>
                </a:cubicBezTo>
                <a:cubicBezTo>
                  <a:pt x="10" y="12"/>
                  <a:pt x="9" y="13"/>
                  <a:pt x="9" y="13"/>
                </a:cubicBezTo>
                <a:cubicBezTo>
                  <a:pt x="9" y="15"/>
                  <a:pt x="9" y="15"/>
                  <a:pt x="9" y="15"/>
                </a:cubicBezTo>
                <a:cubicBezTo>
                  <a:pt x="33" y="15"/>
                  <a:pt x="33" y="15"/>
                  <a:pt x="33" y="15"/>
                </a:cubicBezTo>
                <a:lnTo>
                  <a:pt x="33" y="1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6" name="Freeform 313"/>
          <p:cNvSpPr>
            <a:spLocks noEditPoints="1"/>
          </p:cNvSpPr>
          <p:nvPr/>
        </p:nvSpPr>
        <p:spPr bwMode="auto">
          <a:xfrm>
            <a:off x="3971832" y="1996977"/>
            <a:ext cx="224561" cy="181923"/>
          </a:xfrm>
          <a:custGeom>
            <a:avLst/>
            <a:gdLst>
              <a:gd name="T0" fmla="*/ 64 w 67"/>
              <a:gd name="T1" fmla="*/ 0 h 54"/>
              <a:gd name="T2" fmla="*/ 47 w 67"/>
              <a:gd name="T3" fmla="*/ 0 h 54"/>
              <a:gd name="T4" fmla="*/ 46 w 67"/>
              <a:gd name="T5" fmla="*/ 0 h 54"/>
              <a:gd name="T6" fmla="*/ 22 w 67"/>
              <a:gd name="T7" fmla="*/ 0 h 54"/>
              <a:gd name="T8" fmla="*/ 20 w 67"/>
              <a:gd name="T9" fmla="*/ 0 h 54"/>
              <a:gd name="T10" fmla="*/ 3 w 67"/>
              <a:gd name="T11" fmla="*/ 0 h 54"/>
              <a:gd name="T12" fmla="*/ 0 w 67"/>
              <a:gd name="T13" fmla="*/ 3 h 54"/>
              <a:gd name="T14" fmla="*/ 0 w 67"/>
              <a:gd name="T15" fmla="*/ 51 h 54"/>
              <a:gd name="T16" fmla="*/ 3 w 67"/>
              <a:gd name="T17" fmla="*/ 54 h 54"/>
              <a:gd name="T18" fmla="*/ 64 w 67"/>
              <a:gd name="T19" fmla="*/ 54 h 54"/>
              <a:gd name="T20" fmla="*/ 67 w 67"/>
              <a:gd name="T21" fmla="*/ 51 h 54"/>
              <a:gd name="T22" fmla="*/ 67 w 67"/>
              <a:gd name="T23" fmla="*/ 3 h 54"/>
              <a:gd name="T24" fmla="*/ 64 w 67"/>
              <a:gd name="T25" fmla="*/ 0 h 54"/>
              <a:gd name="T26" fmla="*/ 19 w 67"/>
              <a:gd name="T27" fmla="*/ 50 h 54"/>
              <a:gd name="T28" fmla="*/ 17 w 67"/>
              <a:gd name="T29" fmla="*/ 48 h 54"/>
              <a:gd name="T30" fmla="*/ 19 w 67"/>
              <a:gd name="T31" fmla="*/ 46 h 54"/>
              <a:gd name="T32" fmla="*/ 21 w 67"/>
              <a:gd name="T33" fmla="*/ 48 h 54"/>
              <a:gd name="T34" fmla="*/ 19 w 67"/>
              <a:gd name="T35" fmla="*/ 50 h 54"/>
              <a:gd name="T36" fmla="*/ 26 w 67"/>
              <a:gd name="T37" fmla="*/ 50 h 54"/>
              <a:gd name="T38" fmla="*/ 24 w 67"/>
              <a:gd name="T39" fmla="*/ 48 h 54"/>
              <a:gd name="T40" fmla="*/ 26 w 67"/>
              <a:gd name="T41" fmla="*/ 46 h 54"/>
              <a:gd name="T42" fmla="*/ 28 w 67"/>
              <a:gd name="T43" fmla="*/ 48 h 54"/>
              <a:gd name="T44" fmla="*/ 26 w 67"/>
              <a:gd name="T45" fmla="*/ 50 h 54"/>
              <a:gd name="T46" fmla="*/ 34 w 67"/>
              <a:gd name="T47" fmla="*/ 52 h 54"/>
              <a:gd name="T48" fmla="*/ 30 w 67"/>
              <a:gd name="T49" fmla="*/ 48 h 54"/>
              <a:gd name="T50" fmla="*/ 34 w 67"/>
              <a:gd name="T51" fmla="*/ 45 h 54"/>
              <a:gd name="T52" fmla="*/ 37 w 67"/>
              <a:gd name="T53" fmla="*/ 48 h 54"/>
              <a:gd name="T54" fmla="*/ 34 w 67"/>
              <a:gd name="T55" fmla="*/ 52 h 54"/>
              <a:gd name="T56" fmla="*/ 41 w 67"/>
              <a:gd name="T57" fmla="*/ 50 h 54"/>
              <a:gd name="T58" fmla="*/ 39 w 67"/>
              <a:gd name="T59" fmla="*/ 48 h 54"/>
              <a:gd name="T60" fmla="*/ 41 w 67"/>
              <a:gd name="T61" fmla="*/ 46 h 54"/>
              <a:gd name="T62" fmla="*/ 43 w 67"/>
              <a:gd name="T63" fmla="*/ 48 h 54"/>
              <a:gd name="T64" fmla="*/ 41 w 67"/>
              <a:gd name="T65" fmla="*/ 50 h 54"/>
              <a:gd name="T66" fmla="*/ 48 w 67"/>
              <a:gd name="T67" fmla="*/ 50 h 54"/>
              <a:gd name="T68" fmla="*/ 46 w 67"/>
              <a:gd name="T69" fmla="*/ 48 h 54"/>
              <a:gd name="T70" fmla="*/ 48 w 67"/>
              <a:gd name="T71" fmla="*/ 46 h 54"/>
              <a:gd name="T72" fmla="*/ 50 w 67"/>
              <a:gd name="T73" fmla="*/ 48 h 54"/>
              <a:gd name="T74" fmla="*/ 48 w 67"/>
              <a:gd name="T75" fmla="*/ 50 h 54"/>
              <a:gd name="T76" fmla="*/ 63 w 67"/>
              <a:gd name="T77" fmla="*/ 40 h 54"/>
              <a:gd name="T78" fmla="*/ 60 w 67"/>
              <a:gd name="T79" fmla="*/ 43 h 54"/>
              <a:gd name="T80" fmla="*/ 7 w 67"/>
              <a:gd name="T81" fmla="*/ 43 h 54"/>
              <a:gd name="T82" fmla="*/ 4 w 67"/>
              <a:gd name="T83" fmla="*/ 40 h 54"/>
              <a:gd name="T84" fmla="*/ 4 w 67"/>
              <a:gd name="T85" fmla="*/ 7 h 54"/>
              <a:gd name="T86" fmla="*/ 7 w 67"/>
              <a:gd name="T87" fmla="*/ 4 h 54"/>
              <a:gd name="T88" fmla="*/ 19 w 67"/>
              <a:gd name="T89" fmla="*/ 4 h 54"/>
              <a:gd name="T90" fmla="*/ 48 w 67"/>
              <a:gd name="T91" fmla="*/ 4 h 54"/>
              <a:gd name="T92" fmla="*/ 60 w 67"/>
              <a:gd name="T93" fmla="*/ 4 h 54"/>
              <a:gd name="T94" fmla="*/ 63 w 67"/>
              <a:gd name="T95" fmla="*/ 7 h 54"/>
              <a:gd name="T96" fmla="*/ 63 w 67"/>
              <a:gd name="T97" fmla="*/ 40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67" h="54">
                <a:moveTo>
                  <a:pt x="64" y="0"/>
                </a:moveTo>
                <a:cubicBezTo>
                  <a:pt x="47" y="0"/>
                  <a:pt x="47" y="0"/>
                  <a:pt x="47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20" y="0"/>
                  <a:pt x="20" y="0"/>
                  <a:pt x="20" y="0"/>
                </a:cubicBezTo>
                <a:cubicBezTo>
                  <a:pt x="3" y="0"/>
                  <a:pt x="3" y="0"/>
                  <a:pt x="3" y="0"/>
                </a:cubicBezTo>
                <a:cubicBezTo>
                  <a:pt x="2" y="0"/>
                  <a:pt x="0" y="2"/>
                  <a:pt x="0" y="3"/>
                </a:cubicBezTo>
                <a:cubicBezTo>
                  <a:pt x="0" y="51"/>
                  <a:pt x="0" y="51"/>
                  <a:pt x="0" y="51"/>
                </a:cubicBezTo>
                <a:cubicBezTo>
                  <a:pt x="0" y="53"/>
                  <a:pt x="2" y="54"/>
                  <a:pt x="3" y="54"/>
                </a:cubicBezTo>
                <a:cubicBezTo>
                  <a:pt x="64" y="54"/>
                  <a:pt x="64" y="54"/>
                  <a:pt x="64" y="54"/>
                </a:cubicBezTo>
                <a:cubicBezTo>
                  <a:pt x="65" y="54"/>
                  <a:pt x="67" y="53"/>
                  <a:pt x="67" y="51"/>
                </a:cubicBezTo>
                <a:cubicBezTo>
                  <a:pt x="67" y="3"/>
                  <a:pt x="67" y="3"/>
                  <a:pt x="67" y="3"/>
                </a:cubicBezTo>
                <a:cubicBezTo>
                  <a:pt x="67" y="2"/>
                  <a:pt x="65" y="0"/>
                  <a:pt x="64" y="0"/>
                </a:cubicBezTo>
                <a:close/>
                <a:moveTo>
                  <a:pt x="19" y="50"/>
                </a:moveTo>
                <a:cubicBezTo>
                  <a:pt x="18" y="50"/>
                  <a:pt x="17" y="49"/>
                  <a:pt x="17" y="48"/>
                </a:cubicBezTo>
                <a:cubicBezTo>
                  <a:pt x="17" y="47"/>
                  <a:pt x="18" y="46"/>
                  <a:pt x="19" y="46"/>
                </a:cubicBezTo>
                <a:cubicBezTo>
                  <a:pt x="20" y="46"/>
                  <a:pt x="21" y="47"/>
                  <a:pt x="21" y="48"/>
                </a:cubicBezTo>
                <a:cubicBezTo>
                  <a:pt x="21" y="49"/>
                  <a:pt x="20" y="50"/>
                  <a:pt x="19" y="50"/>
                </a:cubicBezTo>
                <a:close/>
                <a:moveTo>
                  <a:pt x="26" y="50"/>
                </a:moveTo>
                <a:cubicBezTo>
                  <a:pt x="25" y="50"/>
                  <a:pt x="24" y="49"/>
                  <a:pt x="24" y="48"/>
                </a:cubicBezTo>
                <a:cubicBezTo>
                  <a:pt x="24" y="47"/>
                  <a:pt x="25" y="46"/>
                  <a:pt x="26" y="46"/>
                </a:cubicBezTo>
                <a:cubicBezTo>
                  <a:pt x="27" y="46"/>
                  <a:pt x="28" y="47"/>
                  <a:pt x="28" y="48"/>
                </a:cubicBezTo>
                <a:cubicBezTo>
                  <a:pt x="28" y="49"/>
                  <a:pt x="27" y="50"/>
                  <a:pt x="26" y="50"/>
                </a:cubicBezTo>
                <a:close/>
                <a:moveTo>
                  <a:pt x="34" y="52"/>
                </a:moveTo>
                <a:cubicBezTo>
                  <a:pt x="32" y="52"/>
                  <a:pt x="30" y="50"/>
                  <a:pt x="30" y="48"/>
                </a:cubicBezTo>
                <a:cubicBezTo>
                  <a:pt x="30" y="46"/>
                  <a:pt x="32" y="45"/>
                  <a:pt x="34" y="45"/>
                </a:cubicBezTo>
                <a:cubicBezTo>
                  <a:pt x="36" y="45"/>
                  <a:pt x="37" y="46"/>
                  <a:pt x="37" y="48"/>
                </a:cubicBezTo>
                <a:cubicBezTo>
                  <a:pt x="37" y="50"/>
                  <a:pt x="36" y="52"/>
                  <a:pt x="34" y="52"/>
                </a:cubicBezTo>
                <a:close/>
                <a:moveTo>
                  <a:pt x="41" y="50"/>
                </a:moveTo>
                <a:cubicBezTo>
                  <a:pt x="40" y="50"/>
                  <a:pt x="39" y="49"/>
                  <a:pt x="39" y="48"/>
                </a:cubicBezTo>
                <a:cubicBezTo>
                  <a:pt x="39" y="47"/>
                  <a:pt x="40" y="46"/>
                  <a:pt x="41" y="46"/>
                </a:cubicBezTo>
                <a:cubicBezTo>
                  <a:pt x="42" y="46"/>
                  <a:pt x="43" y="47"/>
                  <a:pt x="43" y="48"/>
                </a:cubicBezTo>
                <a:cubicBezTo>
                  <a:pt x="43" y="49"/>
                  <a:pt x="42" y="50"/>
                  <a:pt x="41" y="50"/>
                </a:cubicBezTo>
                <a:close/>
                <a:moveTo>
                  <a:pt x="48" y="50"/>
                </a:moveTo>
                <a:cubicBezTo>
                  <a:pt x="47" y="50"/>
                  <a:pt x="46" y="49"/>
                  <a:pt x="46" y="48"/>
                </a:cubicBezTo>
                <a:cubicBezTo>
                  <a:pt x="46" y="47"/>
                  <a:pt x="47" y="46"/>
                  <a:pt x="48" y="46"/>
                </a:cubicBezTo>
                <a:cubicBezTo>
                  <a:pt x="49" y="46"/>
                  <a:pt x="50" y="47"/>
                  <a:pt x="50" y="48"/>
                </a:cubicBezTo>
                <a:cubicBezTo>
                  <a:pt x="50" y="49"/>
                  <a:pt x="49" y="50"/>
                  <a:pt x="48" y="50"/>
                </a:cubicBezTo>
                <a:close/>
                <a:moveTo>
                  <a:pt x="63" y="40"/>
                </a:moveTo>
                <a:cubicBezTo>
                  <a:pt x="63" y="42"/>
                  <a:pt x="62" y="43"/>
                  <a:pt x="60" y="43"/>
                </a:cubicBezTo>
                <a:cubicBezTo>
                  <a:pt x="7" y="43"/>
                  <a:pt x="7" y="43"/>
                  <a:pt x="7" y="43"/>
                </a:cubicBezTo>
                <a:cubicBezTo>
                  <a:pt x="5" y="43"/>
                  <a:pt x="4" y="42"/>
                  <a:pt x="4" y="40"/>
                </a:cubicBezTo>
                <a:cubicBezTo>
                  <a:pt x="4" y="7"/>
                  <a:pt x="4" y="7"/>
                  <a:pt x="4" y="7"/>
                </a:cubicBezTo>
                <a:cubicBezTo>
                  <a:pt x="4" y="6"/>
                  <a:pt x="5" y="4"/>
                  <a:pt x="7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48" y="4"/>
                  <a:pt x="48" y="4"/>
                  <a:pt x="48" y="4"/>
                </a:cubicBezTo>
                <a:cubicBezTo>
                  <a:pt x="60" y="4"/>
                  <a:pt x="60" y="4"/>
                  <a:pt x="60" y="4"/>
                </a:cubicBezTo>
                <a:cubicBezTo>
                  <a:pt x="62" y="4"/>
                  <a:pt x="63" y="6"/>
                  <a:pt x="63" y="7"/>
                </a:cubicBezTo>
                <a:lnTo>
                  <a:pt x="63" y="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7" name="Freeform 314"/>
          <p:cNvSpPr>
            <a:spLocks/>
          </p:cNvSpPr>
          <p:nvPr/>
        </p:nvSpPr>
        <p:spPr bwMode="auto">
          <a:xfrm>
            <a:off x="4435166" y="2706191"/>
            <a:ext cx="191872" cy="184765"/>
          </a:xfrm>
          <a:custGeom>
            <a:avLst/>
            <a:gdLst>
              <a:gd name="T0" fmla="*/ 25 w 57"/>
              <a:gd name="T1" fmla="*/ 4 h 55"/>
              <a:gd name="T2" fmla="*/ 31 w 57"/>
              <a:gd name="T3" fmla="*/ 4 h 55"/>
              <a:gd name="T4" fmla="*/ 35 w 57"/>
              <a:gd name="T5" fmla="*/ 11 h 55"/>
              <a:gd name="T6" fmla="*/ 45 w 57"/>
              <a:gd name="T7" fmla="*/ 18 h 55"/>
              <a:gd name="T8" fmla="*/ 52 w 57"/>
              <a:gd name="T9" fmla="*/ 19 h 55"/>
              <a:gd name="T10" fmla="*/ 54 w 57"/>
              <a:gd name="T11" fmla="*/ 25 h 55"/>
              <a:gd name="T12" fmla="*/ 49 w 57"/>
              <a:gd name="T13" fmla="*/ 30 h 55"/>
              <a:gd name="T14" fmla="*/ 45 w 57"/>
              <a:gd name="T15" fmla="*/ 42 h 55"/>
              <a:gd name="T16" fmla="*/ 46 w 57"/>
              <a:gd name="T17" fmla="*/ 50 h 55"/>
              <a:gd name="T18" fmla="*/ 41 w 57"/>
              <a:gd name="T19" fmla="*/ 53 h 55"/>
              <a:gd name="T20" fmla="*/ 35 w 57"/>
              <a:gd name="T21" fmla="*/ 50 h 55"/>
              <a:gd name="T22" fmla="*/ 22 w 57"/>
              <a:gd name="T23" fmla="*/ 50 h 55"/>
              <a:gd name="T24" fmla="*/ 15 w 57"/>
              <a:gd name="T25" fmla="*/ 53 h 55"/>
              <a:gd name="T26" fmla="*/ 10 w 57"/>
              <a:gd name="T27" fmla="*/ 50 h 55"/>
              <a:gd name="T28" fmla="*/ 12 w 57"/>
              <a:gd name="T29" fmla="*/ 42 h 55"/>
              <a:gd name="T30" fmla="*/ 8 w 57"/>
              <a:gd name="T31" fmla="*/ 30 h 55"/>
              <a:gd name="T32" fmla="*/ 2 w 57"/>
              <a:gd name="T33" fmla="*/ 25 h 55"/>
              <a:gd name="T34" fmla="*/ 4 w 57"/>
              <a:gd name="T35" fmla="*/ 19 h 55"/>
              <a:gd name="T36" fmla="*/ 12 w 57"/>
              <a:gd name="T37" fmla="*/ 18 h 55"/>
              <a:gd name="T38" fmla="*/ 22 w 57"/>
              <a:gd name="T39" fmla="*/ 11 h 55"/>
              <a:gd name="T40" fmla="*/ 25 w 57"/>
              <a:gd name="T41" fmla="*/ 4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57" h="55">
                <a:moveTo>
                  <a:pt x="25" y="4"/>
                </a:moveTo>
                <a:cubicBezTo>
                  <a:pt x="27" y="0"/>
                  <a:pt x="30" y="0"/>
                  <a:pt x="31" y="4"/>
                </a:cubicBezTo>
                <a:cubicBezTo>
                  <a:pt x="35" y="11"/>
                  <a:pt x="35" y="11"/>
                  <a:pt x="35" y="11"/>
                </a:cubicBezTo>
                <a:cubicBezTo>
                  <a:pt x="37" y="14"/>
                  <a:pt x="41" y="18"/>
                  <a:pt x="45" y="18"/>
                </a:cubicBezTo>
                <a:cubicBezTo>
                  <a:pt x="52" y="19"/>
                  <a:pt x="52" y="19"/>
                  <a:pt x="52" y="19"/>
                </a:cubicBezTo>
                <a:cubicBezTo>
                  <a:pt x="56" y="20"/>
                  <a:pt x="57" y="22"/>
                  <a:pt x="54" y="25"/>
                </a:cubicBezTo>
                <a:cubicBezTo>
                  <a:pt x="49" y="30"/>
                  <a:pt x="49" y="30"/>
                  <a:pt x="49" y="30"/>
                </a:cubicBezTo>
                <a:cubicBezTo>
                  <a:pt x="46" y="33"/>
                  <a:pt x="44" y="38"/>
                  <a:pt x="45" y="42"/>
                </a:cubicBezTo>
                <a:cubicBezTo>
                  <a:pt x="46" y="50"/>
                  <a:pt x="46" y="50"/>
                  <a:pt x="46" y="50"/>
                </a:cubicBezTo>
                <a:cubicBezTo>
                  <a:pt x="47" y="54"/>
                  <a:pt x="45" y="55"/>
                  <a:pt x="41" y="53"/>
                </a:cubicBezTo>
                <a:cubicBezTo>
                  <a:pt x="35" y="50"/>
                  <a:pt x="35" y="50"/>
                  <a:pt x="35" y="50"/>
                </a:cubicBezTo>
                <a:cubicBezTo>
                  <a:pt x="31" y="48"/>
                  <a:pt x="26" y="48"/>
                  <a:pt x="22" y="50"/>
                </a:cubicBezTo>
                <a:cubicBezTo>
                  <a:pt x="15" y="53"/>
                  <a:pt x="15" y="53"/>
                  <a:pt x="15" y="53"/>
                </a:cubicBezTo>
                <a:cubicBezTo>
                  <a:pt x="12" y="55"/>
                  <a:pt x="10" y="54"/>
                  <a:pt x="10" y="50"/>
                </a:cubicBezTo>
                <a:cubicBezTo>
                  <a:pt x="12" y="42"/>
                  <a:pt x="12" y="42"/>
                  <a:pt x="12" y="42"/>
                </a:cubicBezTo>
                <a:cubicBezTo>
                  <a:pt x="12" y="38"/>
                  <a:pt x="11" y="33"/>
                  <a:pt x="8" y="30"/>
                </a:cubicBezTo>
                <a:cubicBezTo>
                  <a:pt x="2" y="25"/>
                  <a:pt x="2" y="25"/>
                  <a:pt x="2" y="25"/>
                </a:cubicBezTo>
                <a:cubicBezTo>
                  <a:pt x="0" y="22"/>
                  <a:pt x="0" y="20"/>
                  <a:pt x="4" y="19"/>
                </a:cubicBezTo>
                <a:cubicBezTo>
                  <a:pt x="12" y="18"/>
                  <a:pt x="12" y="18"/>
                  <a:pt x="12" y="18"/>
                </a:cubicBezTo>
                <a:cubicBezTo>
                  <a:pt x="16" y="18"/>
                  <a:pt x="20" y="14"/>
                  <a:pt x="22" y="11"/>
                </a:cubicBezTo>
                <a:lnTo>
                  <a:pt x="25" y="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8" name="Freeform 315"/>
          <p:cNvSpPr>
            <a:spLocks/>
          </p:cNvSpPr>
          <p:nvPr/>
        </p:nvSpPr>
        <p:spPr bwMode="auto">
          <a:xfrm>
            <a:off x="3978937" y="2700506"/>
            <a:ext cx="214612" cy="197557"/>
          </a:xfrm>
          <a:custGeom>
            <a:avLst/>
            <a:gdLst>
              <a:gd name="T0" fmla="*/ 61 w 64"/>
              <a:gd name="T1" fmla="*/ 1 h 59"/>
              <a:gd name="T2" fmla="*/ 53 w 64"/>
              <a:gd name="T3" fmla="*/ 3 h 59"/>
              <a:gd name="T4" fmla="*/ 26 w 64"/>
              <a:gd name="T5" fmla="*/ 45 h 59"/>
              <a:gd name="T6" fmla="*/ 13 w 64"/>
              <a:gd name="T7" fmla="*/ 27 h 59"/>
              <a:gd name="T8" fmla="*/ 0 w 64"/>
              <a:gd name="T9" fmla="*/ 27 h 59"/>
              <a:gd name="T10" fmla="*/ 0 w 64"/>
              <a:gd name="T11" fmla="*/ 28 h 59"/>
              <a:gd name="T12" fmla="*/ 23 w 64"/>
              <a:gd name="T13" fmla="*/ 57 h 59"/>
              <a:gd name="T14" fmla="*/ 27 w 64"/>
              <a:gd name="T15" fmla="*/ 59 h 59"/>
              <a:gd name="T16" fmla="*/ 27 w 64"/>
              <a:gd name="T17" fmla="*/ 59 h 59"/>
              <a:gd name="T18" fmla="*/ 31 w 64"/>
              <a:gd name="T19" fmla="*/ 57 h 59"/>
              <a:gd name="T20" fmla="*/ 62 w 64"/>
              <a:gd name="T21" fmla="*/ 9 h 59"/>
              <a:gd name="T22" fmla="*/ 61 w 64"/>
              <a:gd name="T23" fmla="*/ 1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4" h="59">
                <a:moveTo>
                  <a:pt x="61" y="1"/>
                </a:moveTo>
                <a:cubicBezTo>
                  <a:pt x="58" y="0"/>
                  <a:pt x="55" y="0"/>
                  <a:pt x="53" y="3"/>
                </a:cubicBezTo>
                <a:cubicBezTo>
                  <a:pt x="26" y="45"/>
                  <a:pt x="26" y="45"/>
                  <a:pt x="26" y="45"/>
                </a:cubicBezTo>
                <a:cubicBezTo>
                  <a:pt x="13" y="27"/>
                  <a:pt x="13" y="27"/>
                  <a:pt x="13" y="27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28"/>
                  <a:pt x="0" y="28"/>
                  <a:pt x="0" y="28"/>
                </a:cubicBezTo>
                <a:cubicBezTo>
                  <a:pt x="23" y="57"/>
                  <a:pt x="23" y="57"/>
                  <a:pt x="23" y="57"/>
                </a:cubicBezTo>
                <a:cubicBezTo>
                  <a:pt x="24" y="58"/>
                  <a:pt x="25" y="59"/>
                  <a:pt x="27" y="59"/>
                </a:cubicBezTo>
                <a:cubicBezTo>
                  <a:pt x="27" y="59"/>
                  <a:pt x="27" y="59"/>
                  <a:pt x="27" y="59"/>
                </a:cubicBezTo>
                <a:cubicBezTo>
                  <a:pt x="29" y="59"/>
                  <a:pt x="30" y="58"/>
                  <a:pt x="31" y="57"/>
                </a:cubicBezTo>
                <a:cubicBezTo>
                  <a:pt x="62" y="9"/>
                  <a:pt x="62" y="9"/>
                  <a:pt x="62" y="9"/>
                </a:cubicBezTo>
                <a:cubicBezTo>
                  <a:pt x="64" y="6"/>
                  <a:pt x="63" y="3"/>
                  <a:pt x="61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1" name="组合 10"/>
          <p:cNvGrpSpPr/>
          <p:nvPr/>
        </p:nvGrpSpPr>
        <p:grpSpPr>
          <a:xfrm>
            <a:off x="5256661" y="2696243"/>
            <a:ext cx="208927" cy="201820"/>
            <a:chOff x="5256661" y="2715293"/>
            <a:chExt cx="208927" cy="201820"/>
          </a:xfrm>
        </p:grpSpPr>
        <p:sp>
          <p:nvSpPr>
            <p:cNvPr id="129" name="Freeform 316"/>
            <p:cNvSpPr>
              <a:spLocks/>
            </p:cNvSpPr>
            <p:nvPr/>
          </p:nvSpPr>
          <p:spPr bwMode="auto">
            <a:xfrm>
              <a:off x="5374626" y="2830415"/>
              <a:ext cx="83855" cy="86698"/>
            </a:xfrm>
            <a:custGeom>
              <a:avLst/>
              <a:gdLst>
                <a:gd name="T0" fmla="*/ 25 w 25"/>
                <a:gd name="T1" fmla="*/ 3 h 26"/>
                <a:gd name="T2" fmla="*/ 20 w 25"/>
                <a:gd name="T3" fmla="*/ 6 h 26"/>
                <a:gd name="T4" fmla="*/ 7 w 25"/>
                <a:gd name="T5" fmla="*/ 6 h 26"/>
                <a:gd name="T6" fmla="*/ 7 w 25"/>
                <a:gd name="T7" fmla="*/ 0 h 26"/>
                <a:gd name="T8" fmla="*/ 0 w 25"/>
                <a:gd name="T9" fmla="*/ 13 h 26"/>
                <a:gd name="T10" fmla="*/ 7 w 25"/>
                <a:gd name="T11" fmla="*/ 26 h 26"/>
                <a:gd name="T12" fmla="*/ 7 w 25"/>
                <a:gd name="T13" fmla="*/ 19 h 26"/>
                <a:gd name="T14" fmla="*/ 14 w 25"/>
                <a:gd name="T15" fmla="*/ 19 h 26"/>
                <a:gd name="T16" fmla="*/ 25 w 25"/>
                <a:gd name="T17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26">
                  <a:moveTo>
                    <a:pt x="25" y="3"/>
                  </a:moveTo>
                  <a:cubicBezTo>
                    <a:pt x="25" y="3"/>
                    <a:pt x="22" y="6"/>
                    <a:pt x="20" y="6"/>
                  </a:cubicBezTo>
                  <a:cubicBezTo>
                    <a:pt x="18" y="6"/>
                    <a:pt x="7" y="6"/>
                    <a:pt x="7" y="6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4" y="19"/>
                    <a:pt x="19" y="21"/>
                    <a:pt x="25" y="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317"/>
            <p:cNvSpPr>
              <a:spLocks/>
            </p:cNvSpPr>
            <p:nvPr/>
          </p:nvSpPr>
          <p:spPr bwMode="auto">
            <a:xfrm>
              <a:off x="5398788" y="2772143"/>
              <a:ext cx="66800" cy="78170"/>
            </a:xfrm>
            <a:custGeom>
              <a:avLst/>
              <a:gdLst>
                <a:gd name="T0" fmla="*/ 0 w 20"/>
                <a:gd name="T1" fmla="*/ 6 h 23"/>
                <a:gd name="T2" fmla="*/ 11 w 20"/>
                <a:gd name="T3" fmla="*/ 0 h 23"/>
                <a:gd name="T4" fmla="*/ 18 w 20"/>
                <a:gd name="T5" fmla="*/ 12 h 23"/>
                <a:gd name="T6" fmla="*/ 16 w 20"/>
                <a:gd name="T7" fmla="*/ 20 h 23"/>
                <a:gd name="T8" fmla="*/ 7 w 20"/>
                <a:gd name="T9" fmla="*/ 18 h 23"/>
                <a:gd name="T10" fmla="*/ 0 w 20"/>
                <a:gd name="T11" fmla="*/ 6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23">
                  <a:moveTo>
                    <a:pt x="0" y="6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12"/>
                    <a:pt x="20" y="17"/>
                    <a:pt x="16" y="20"/>
                  </a:cubicBezTo>
                  <a:cubicBezTo>
                    <a:pt x="11" y="23"/>
                    <a:pt x="7" y="18"/>
                    <a:pt x="7" y="18"/>
                  </a:cubicBezTo>
                  <a:lnTo>
                    <a:pt x="0" y="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318"/>
            <p:cNvSpPr>
              <a:spLocks/>
            </p:cNvSpPr>
            <p:nvPr/>
          </p:nvSpPr>
          <p:spPr bwMode="auto">
            <a:xfrm>
              <a:off x="5256661" y="2793462"/>
              <a:ext cx="83855" cy="90961"/>
            </a:xfrm>
            <a:custGeom>
              <a:avLst/>
              <a:gdLst>
                <a:gd name="T0" fmla="*/ 13 w 25"/>
                <a:gd name="T1" fmla="*/ 27 h 27"/>
                <a:gd name="T2" fmla="*/ 12 w 25"/>
                <a:gd name="T3" fmla="*/ 21 h 27"/>
                <a:gd name="T4" fmla="*/ 19 w 25"/>
                <a:gd name="T5" fmla="*/ 10 h 27"/>
                <a:gd name="T6" fmla="*/ 25 w 25"/>
                <a:gd name="T7" fmla="*/ 13 h 27"/>
                <a:gd name="T8" fmla="*/ 17 w 25"/>
                <a:gd name="T9" fmla="*/ 1 h 27"/>
                <a:gd name="T10" fmla="*/ 2 w 25"/>
                <a:gd name="T11" fmla="*/ 0 h 27"/>
                <a:gd name="T12" fmla="*/ 8 w 25"/>
                <a:gd name="T13" fmla="*/ 3 h 27"/>
                <a:gd name="T14" fmla="*/ 5 w 25"/>
                <a:gd name="T15" fmla="*/ 9 h 27"/>
                <a:gd name="T16" fmla="*/ 13 w 25"/>
                <a:gd name="T17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27">
                  <a:moveTo>
                    <a:pt x="13" y="27"/>
                  </a:moveTo>
                  <a:cubicBezTo>
                    <a:pt x="13" y="27"/>
                    <a:pt x="11" y="23"/>
                    <a:pt x="12" y="21"/>
                  </a:cubicBezTo>
                  <a:cubicBezTo>
                    <a:pt x="13" y="19"/>
                    <a:pt x="19" y="10"/>
                    <a:pt x="19" y="10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0" y="13"/>
                    <a:pt x="13" y="2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319"/>
            <p:cNvSpPr>
              <a:spLocks/>
            </p:cNvSpPr>
            <p:nvPr/>
          </p:nvSpPr>
          <p:spPr bwMode="auto">
            <a:xfrm>
              <a:off x="5303562" y="2857420"/>
              <a:ext cx="68221" cy="39796"/>
            </a:xfrm>
            <a:custGeom>
              <a:avLst/>
              <a:gdLst>
                <a:gd name="T0" fmla="*/ 20 w 20"/>
                <a:gd name="T1" fmla="*/ 0 h 12"/>
                <a:gd name="T2" fmla="*/ 20 w 20"/>
                <a:gd name="T3" fmla="*/ 12 h 12"/>
                <a:gd name="T4" fmla="*/ 7 w 20"/>
                <a:gd name="T5" fmla="*/ 12 h 12"/>
                <a:gd name="T6" fmla="*/ 1 w 20"/>
                <a:gd name="T7" fmla="*/ 6 h 12"/>
                <a:gd name="T8" fmla="*/ 7 w 20"/>
                <a:gd name="T9" fmla="*/ 0 h 12"/>
                <a:gd name="T10" fmla="*/ 20 w 20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2">
                  <a:moveTo>
                    <a:pt x="20" y="0"/>
                  </a:moveTo>
                  <a:cubicBezTo>
                    <a:pt x="20" y="12"/>
                    <a:pt x="20" y="12"/>
                    <a:pt x="20" y="12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12"/>
                    <a:pt x="1" y="12"/>
                    <a:pt x="1" y="6"/>
                  </a:cubicBezTo>
                  <a:cubicBezTo>
                    <a:pt x="0" y="1"/>
                    <a:pt x="7" y="0"/>
                    <a:pt x="7" y="0"/>
                  </a:cubicBezTo>
                  <a:lnTo>
                    <a:pt x="2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320"/>
            <p:cNvSpPr>
              <a:spLocks/>
            </p:cNvSpPr>
            <p:nvPr/>
          </p:nvSpPr>
          <p:spPr bwMode="auto">
            <a:xfrm>
              <a:off x="5340515" y="2715293"/>
              <a:ext cx="98068" cy="66800"/>
            </a:xfrm>
            <a:custGeom>
              <a:avLst/>
              <a:gdLst>
                <a:gd name="T0" fmla="*/ 0 w 29"/>
                <a:gd name="T1" fmla="*/ 2 h 20"/>
                <a:gd name="T2" fmla="*/ 6 w 29"/>
                <a:gd name="T3" fmla="*/ 5 h 20"/>
                <a:gd name="T4" fmla="*/ 12 w 29"/>
                <a:gd name="T5" fmla="*/ 17 h 20"/>
                <a:gd name="T6" fmla="*/ 7 w 29"/>
                <a:gd name="T7" fmla="*/ 20 h 20"/>
                <a:gd name="T8" fmla="*/ 21 w 29"/>
                <a:gd name="T9" fmla="*/ 19 h 20"/>
                <a:gd name="T10" fmla="*/ 29 w 29"/>
                <a:gd name="T11" fmla="*/ 7 h 20"/>
                <a:gd name="T12" fmla="*/ 23 w 29"/>
                <a:gd name="T13" fmla="*/ 11 h 20"/>
                <a:gd name="T14" fmla="*/ 20 w 29"/>
                <a:gd name="T15" fmla="*/ 5 h 20"/>
                <a:gd name="T16" fmla="*/ 0 w 29"/>
                <a:gd name="T17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20">
                  <a:moveTo>
                    <a:pt x="0" y="2"/>
                  </a:moveTo>
                  <a:cubicBezTo>
                    <a:pt x="0" y="2"/>
                    <a:pt x="5" y="4"/>
                    <a:pt x="6" y="5"/>
                  </a:cubicBezTo>
                  <a:cubicBezTo>
                    <a:pt x="7" y="7"/>
                    <a:pt x="12" y="17"/>
                    <a:pt x="12" y="17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9" y="7"/>
                    <a:pt x="29" y="7"/>
                    <a:pt x="29" y="7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5"/>
                    <a:pt x="19" y="0"/>
                    <a:pt x="0" y="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321"/>
            <p:cNvSpPr>
              <a:spLocks/>
            </p:cNvSpPr>
            <p:nvPr/>
          </p:nvSpPr>
          <p:spPr bwMode="auto">
            <a:xfrm>
              <a:off x="5293614" y="2722399"/>
              <a:ext cx="66800" cy="76749"/>
            </a:xfrm>
            <a:custGeom>
              <a:avLst/>
              <a:gdLst>
                <a:gd name="T0" fmla="*/ 11 w 20"/>
                <a:gd name="T1" fmla="*/ 23 h 23"/>
                <a:gd name="T2" fmla="*/ 0 w 20"/>
                <a:gd name="T3" fmla="*/ 16 h 23"/>
                <a:gd name="T4" fmla="*/ 7 w 20"/>
                <a:gd name="T5" fmla="*/ 5 h 23"/>
                <a:gd name="T6" fmla="*/ 15 w 20"/>
                <a:gd name="T7" fmla="*/ 3 h 23"/>
                <a:gd name="T8" fmla="*/ 18 w 20"/>
                <a:gd name="T9" fmla="*/ 11 h 23"/>
                <a:gd name="T10" fmla="*/ 11 w 20"/>
                <a:gd name="T11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23">
                  <a:moveTo>
                    <a:pt x="11" y="23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10" y="0"/>
                    <a:pt x="15" y="3"/>
                  </a:cubicBezTo>
                  <a:cubicBezTo>
                    <a:pt x="20" y="5"/>
                    <a:pt x="18" y="11"/>
                    <a:pt x="18" y="11"/>
                  </a:cubicBezTo>
                  <a:lnTo>
                    <a:pt x="11" y="2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35" name="Freeform 322"/>
          <p:cNvSpPr>
            <a:spLocks noEditPoints="1"/>
          </p:cNvSpPr>
          <p:nvPr/>
        </p:nvSpPr>
        <p:spPr bwMode="auto">
          <a:xfrm>
            <a:off x="4840228" y="2710455"/>
            <a:ext cx="177659" cy="177659"/>
          </a:xfrm>
          <a:custGeom>
            <a:avLst/>
            <a:gdLst>
              <a:gd name="T0" fmla="*/ 26 w 53"/>
              <a:gd name="T1" fmla="*/ 0 h 53"/>
              <a:gd name="T2" fmla="*/ 0 w 53"/>
              <a:gd name="T3" fmla="*/ 27 h 53"/>
              <a:gd name="T4" fmla="*/ 26 w 53"/>
              <a:gd name="T5" fmla="*/ 53 h 53"/>
              <a:gd name="T6" fmla="*/ 53 w 53"/>
              <a:gd name="T7" fmla="*/ 27 h 53"/>
              <a:gd name="T8" fmla="*/ 26 w 53"/>
              <a:gd name="T9" fmla="*/ 0 h 53"/>
              <a:gd name="T10" fmla="*/ 6 w 53"/>
              <a:gd name="T11" fmla="*/ 27 h 53"/>
              <a:gd name="T12" fmla="*/ 26 w 53"/>
              <a:gd name="T13" fmla="*/ 7 h 53"/>
              <a:gd name="T14" fmla="*/ 38 w 53"/>
              <a:gd name="T15" fmla="*/ 10 h 53"/>
              <a:gd name="T16" fmla="*/ 10 w 53"/>
              <a:gd name="T17" fmla="*/ 39 h 53"/>
              <a:gd name="T18" fmla="*/ 6 w 53"/>
              <a:gd name="T19" fmla="*/ 27 h 53"/>
              <a:gd name="T20" fmla="*/ 26 w 53"/>
              <a:gd name="T21" fmla="*/ 47 h 53"/>
              <a:gd name="T22" fmla="*/ 15 w 53"/>
              <a:gd name="T23" fmla="*/ 43 h 53"/>
              <a:gd name="T24" fmla="*/ 42 w 53"/>
              <a:gd name="T25" fmla="*/ 15 h 53"/>
              <a:gd name="T26" fmla="*/ 46 w 53"/>
              <a:gd name="T27" fmla="*/ 27 h 53"/>
              <a:gd name="T28" fmla="*/ 26 w 53"/>
              <a:gd name="T29" fmla="*/ 47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53" h="53">
                <a:moveTo>
                  <a:pt x="26" y="0"/>
                </a:moveTo>
                <a:cubicBezTo>
                  <a:pt x="12" y="0"/>
                  <a:pt x="0" y="12"/>
                  <a:pt x="0" y="27"/>
                </a:cubicBezTo>
                <a:cubicBezTo>
                  <a:pt x="0" y="41"/>
                  <a:pt x="12" y="53"/>
                  <a:pt x="26" y="53"/>
                </a:cubicBezTo>
                <a:cubicBezTo>
                  <a:pt x="41" y="53"/>
                  <a:pt x="53" y="41"/>
                  <a:pt x="53" y="27"/>
                </a:cubicBezTo>
                <a:cubicBezTo>
                  <a:pt x="53" y="12"/>
                  <a:pt x="41" y="0"/>
                  <a:pt x="26" y="0"/>
                </a:cubicBezTo>
                <a:close/>
                <a:moveTo>
                  <a:pt x="6" y="27"/>
                </a:moveTo>
                <a:cubicBezTo>
                  <a:pt x="6" y="16"/>
                  <a:pt x="15" y="7"/>
                  <a:pt x="26" y="7"/>
                </a:cubicBezTo>
                <a:cubicBezTo>
                  <a:pt x="31" y="7"/>
                  <a:pt x="34" y="8"/>
                  <a:pt x="38" y="10"/>
                </a:cubicBezTo>
                <a:cubicBezTo>
                  <a:pt x="10" y="39"/>
                  <a:pt x="10" y="39"/>
                  <a:pt x="10" y="39"/>
                </a:cubicBezTo>
                <a:cubicBezTo>
                  <a:pt x="8" y="36"/>
                  <a:pt x="6" y="31"/>
                  <a:pt x="6" y="27"/>
                </a:cubicBezTo>
                <a:close/>
                <a:moveTo>
                  <a:pt x="26" y="47"/>
                </a:moveTo>
                <a:cubicBezTo>
                  <a:pt x="22" y="47"/>
                  <a:pt x="18" y="46"/>
                  <a:pt x="15" y="43"/>
                </a:cubicBezTo>
                <a:cubicBezTo>
                  <a:pt x="42" y="15"/>
                  <a:pt x="42" y="15"/>
                  <a:pt x="42" y="15"/>
                </a:cubicBezTo>
                <a:cubicBezTo>
                  <a:pt x="45" y="18"/>
                  <a:pt x="46" y="22"/>
                  <a:pt x="46" y="27"/>
                </a:cubicBezTo>
                <a:cubicBezTo>
                  <a:pt x="46" y="38"/>
                  <a:pt x="37" y="47"/>
                  <a:pt x="26" y="4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6" name="Freeform 323"/>
          <p:cNvSpPr>
            <a:spLocks/>
          </p:cNvSpPr>
          <p:nvPr/>
        </p:nvSpPr>
        <p:spPr bwMode="auto">
          <a:xfrm>
            <a:off x="1909566" y="2743144"/>
            <a:ext cx="221718" cy="164867"/>
          </a:xfrm>
          <a:custGeom>
            <a:avLst/>
            <a:gdLst>
              <a:gd name="T0" fmla="*/ 66 w 66"/>
              <a:gd name="T1" fmla="*/ 12 h 49"/>
              <a:gd name="T2" fmla="*/ 54 w 66"/>
              <a:gd name="T3" fmla="*/ 0 h 49"/>
              <a:gd name="T4" fmla="*/ 41 w 66"/>
              <a:gd name="T5" fmla="*/ 0 h 49"/>
              <a:gd name="T6" fmla="*/ 41 w 66"/>
              <a:gd name="T7" fmla="*/ 9 h 49"/>
              <a:gd name="T8" fmla="*/ 54 w 66"/>
              <a:gd name="T9" fmla="*/ 9 h 49"/>
              <a:gd name="T10" fmla="*/ 57 w 66"/>
              <a:gd name="T11" fmla="*/ 12 h 49"/>
              <a:gd name="T12" fmla="*/ 57 w 66"/>
              <a:gd name="T13" fmla="*/ 37 h 49"/>
              <a:gd name="T14" fmla="*/ 54 w 66"/>
              <a:gd name="T15" fmla="*/ 41 h 49"/>
              <a:gd name="T16" fmla="*/ 12 w 66"/>
              <a:gd name="T17" fmla="*/ 41 h 49"/>
              <a:gd name="T18" fmla="*/ 9 w 66"/>
              <a:gd name="T19" fmla="*/ 37 h 49"/>
              <a:gd name="T20" fmla="*/ 9 w 66"/>
              <a:gd name="T21" fmla="*/ 12 h 49"/>
              <a:gd name="T22" fmla="*/ 12 w 66"/>
              <a:gd name="T23" fmla="*/ 9 h 49"/>
              <a:gd name="T24" fmla="*/ 25 w 66"/>
              <a:gd name="T25" fmla="*/ 9 h 49"/>
              <a:gd name="T26" fmla="*/ 25 w 66"/>
              <a:gd name="T27" fmla="*/ 0 h 49"/>
              <a:gd name="T28" fmla="*/ 12 w 66"/>
              <a:gd name="T29" fmla="*/ 0 h 49"/>
              <a:gd name="T30" fmla="*/ 0 w 66"/>
              <a:gd name="T31" fmla="*/ 12 h 49"/>
              <a:gd name="T32" fmla="*/ 0 w 66"/>
              <a:gd name="T33" fmla="*/ 37 h 49"/>
              <a:gd name="T34" fmla="*/ 12 w 66"/>
              <a:gd name="T35" fmla="*/ 49 h 49"/>
              <a:gd name="T36" fmla="*/ 54 w 66"/>
              <a:gd name="T37" fmla="*/ 49 h 49"/>
              <a:gd name="T38" fmla="*/ 66 w 66"/>
              <a:gd name="T39" fmla="*/ 37 h 49"/>
              <a:gd name="T40" fmla="*/ 66 w 66"/>
              <a:gd name="T41" fmla="*/ 12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66" h="49">
                <a:moveTo>
                  <a:pt x="66" y="12"/>
                </a:moveTo>
                <a:cubicBezTo>
                  <a:pt x="66" y="5"/>
                  <a:pt x="61" y="0"/>
                  <a:pt x="54" y="0"/>
                </a:cubicBezTo>
                <a:cubicBezTo>
                  <a:pt x="41" y="0"/>
                  <a:pt x="41" y="0"/>
                  <a:pt x="41" y="0"/>
                </a:cubicBezTo>
                <a:cubicBezTo>
                  <a:pt x="41" y="9"/>
                  <a:pt x="41" y="9"/>
                  <a:pt x="41" y="9"/>
                </a:cubicBezTo>
                <a:cubicBezTo>
                  <a:pt x="54" y="9"/>
                  <a:pt x="54" y="9"/>
                  <a:pt x="54" y="9"/>
                </a:cubicBezTo>
                <a:cubicBezTo>
                  <a:pt x="56" y="9"/>
                  <a:pt x="57" y="10"/>
                  <a:pt x="57" y="12"/>
                </a:cubicBezTo>
                <a:cubicBezTo>
                  <a:pt x="57" y="37"/>
                  <a:pt x="57" y="37"/>
                  <a:pt x="57" y="37"/>
                </a:cubicBezTo>
                <a:cubicBezTo>
                  <a:pt x="57" y="39"/>
                  <a:pt x="56" y="41"/>
                  <a:pt x="54" y="41"/>
                </a:cubicBezTo>
                <a:cubicBezTo>
                  <a:pt x="12" y="41"/>
                  <a:pt x="12" y="41"/>
                  <a:pt x="12" y="41"/>
                </a:cubicBezTo>
                <a:cubicBezTo>
                  <a:pt x="10" y="41"/>
                  <a:pt x="9" y="39"/>
                  <a:pt x="9" y="37"/>
                </a:cubicBezTo>
                <a:cubicBezTo>
                  <a:pt x="9" y="12"/>
                  <a:pt x="9" y="12"/>
                  <a:pt x="9" y="12"/>
                </a:cubicBezTo>
                <a:cubicBezTo>
                  <a:pt x="9" y="10"/>
                  <a:pt x="10" y="9"/>
                  <a:pt x="12" y="9"/>
                </a:cubicBezTo>
                <a:cubicBezTo>
                  <a:pt x="25" y="9"/>
                  <a:pt x="25" y="9"/>
                  <a:pt x="25" y="9"/>
                </a:cubicBezTo>
                <a:cubicBezTo>
                  <a:pt x="25" y="0"/>
                  <a:pt x="25" y="0"/>
                  <a:pt x="25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6" y="0"/>
                  <a:pt x="0" y="5"/>
                  <a:pt x="0" y="12"/>
                </a:cubicBezTo>
                <a:cubicBezTo>
                  <a:pt x="0" y="37"/>
                  <a:pt x="0" y="37"/>
                  <a:pt x="0" y="37"/>
                </a:cubicBezTo>
                <a:cubicBezTo>
                  <a:pt x="0" y="44"/>
                  <a:pt x="6" y="49"/>
                  <a:pt x="12" y="49"/>
                </a:cubicBezTo>
                <a:cubicBezTo>
                  <a:pt x="54" y="49"/>
                  <a:pt x="54" y="49"/>
                  <a:pt x="54" y="49"/>
                </a:cubicBezTo>
                <a:cubicBezTo>
                  <a:pt x="61" y="49"/>
                  <a:pt x="66" y="44"/>
                  <a:pt x="66" y="37"/>
                </a:cubicBezTo>
                <a:lnTo>
                  <a:pt x="66" y="1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7" name="Freeform 324"/>
          <p:cNvSpPr>
            <a:spLocks/>
          </p:cNvSpPr>
          <p:nvPr/>
        </p:nvSpPr>
        <p:spPr bwMode="auto">
          <a:xfrm>
            <a:off x="1969260" y="2689136"/>
            <a:ext cx="105174" cy="181923"/>
          </a:xfrm>
          <a:custGeom>
            <a:avLst/>
            <a:gdLst>
              <a:gd name="T0" fmla="*/ 28 w 31"/>
              <a:gd name="T1" fmla="*/ 29 h 54"/>
              <a:gd name="T2" fmla="*/ 21 w 31"/>
              <a:gd name="T3" fmla="*/ 29 h 54"/>
              <a:gd name="T4" fmla="*/ 21 w 31"/>
              <a:gd name="T5" fmla="*/ 26 h 54"/>
              <a:gd name="T6" fmla="*/ 21 w 31"/>
              <a:gd name="T7" fmla="*/ 18 h 54"/>
              <a:gd name="T8" fmla="*/ 21 w 31"/>
              <a:gd name="T9" fmla="*/ 3 h 54"/>
              <a:gd name="T10" fmla="*/ 19 w 31"/>
              <a:gd name="T11" fmla="*/ 0 h 54"/>
              <a:gd name="T12" fmla="*/ 11 w 31"/>
              <a:gd name="T13" fmla="*/ 0 h 54"/>
              <a:gd name="T14" fmla="*/ 9 w 31"/>
              <a:gd name="T15" fmla="*/ 3 h 54"/>
              <a:gd name="T16" fmla="*/ 9 w 31"/>
              <a:gd name="T17" fmla="*/ 18 h 54"/>
              <a:gd name="T18" fmla="*/ 9 w 31"/>
              <a:gd name="T19" fmla="*/ 26 h 54"/>
              <a:gd name="T20" fmla="*/ 9 w 31"/>
              <a:gd name="T21" fmla="*/ 29 h 54"/>
              <a:gd name="T22" fmla="*/ 3 w 31"/>
              <a:gd name="T23" fmla="*/ 29 h 54"/>
              <a:gd name="T24" fmla="*/ 0 w 31"/>
              <a:gd name="T25" fmla="*/ 32 h 54"/>
              <a:gd name="T26" fmla="*/ 5 w 31"/>
              <a:gd name="T27" fmla="*/ 40 h 54"/>
              <a:gd name="T28" fmla="*/ 9 w 31"/>
              <a:gd name="T29" fmla="*/ 45 h 54"/>
              <a:gd name="T30" fmla="*/ 14 w 31"/>
              <a:gd name="T31" fmla="*/ 52 h 54"/>
              <a:gd name="T32" fmla="*/ 17 w 31"/>
              <a:gd name="T33" fmla="*/ 52 h 54"/>
              <a:gd name="T34" fmla="*/ 22 w 31"/>
              <a:gd name="T35" fmla="*/ 45 h 54"/>
              <a:gd name="T36" fmla="*/ 25 w 31"/>
              <a:gd name="T37" fmla="*/ 40 h 54"/>
              <a:gd name="T38" fmla="*/ 30 w 31"/>
              <a:gd name="T39" fmla="*/ 32 h 54"/>
              <a:gd name="T40" fmla="*/ 28 w 31"/>
              <a:gd name="T41" fmla="*/ 29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31" h="54">
                <a:moveTo>
                  <a:pt x="28" y="29"/>
                </a:moveTo>
                <a:cubicBezTo>
                  <a:pt x="21" y="29"/>
                  <a:pt x="21" y="29"/>
                  <a:pt x="21" y="29"/>
                </a:cubicBezTo>
                <a:cubicBezTo>
                  <a:pt x="21" y="26"/>
                  <a:pt x="21" y="26"/>
                  <a:pt x="21" y="26"/>
                </a:cubicBezTo>
                <a:cubicBezTo>
                  <a:pt x="21" y="18"/>
                  <a:pt x="21" y="18"/>
                  <a:pt x="21" y="18"/>
                </a:cubicBezTo>
                <a:cubicBezTo>
                  <a:pt x="21" y="3"/>
                  <a:pt x="21" y="3"/>
                  <a:pt x="21" y="3"/>
                </a:cubicBezTo>
                <a:cubicBezTo>
                  <a:pt x="21" y="1"/>
                  <a:pt x="20" y="0"/>
                  <a:pt x="19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10" y="0"/>
                  <a:pt x="9" y="1"/>
                  <a:pt x="9" y="3"/>
                </a:cubicBezTo>
                <a:cubicBezTo>
                  <a:pt x="9" y="18"/>
                  <a:pt x="9" y="18"/>
                  <a:pt x="9" y="18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9"/>
                  <a:pt x="9" y="29"/>
                  <a:pt x="9" y="29"/>
                </a:cubicBezTo>
                <a:cubicBezTo>
                  <a:pt x="3" y="29"/>
                  <a:pt x="3" y="29"/>
                  <a:pt x="3" y="29"/>
                </a:cubicBezTo>
                <a:cubicBezTo>
                  <a:pt x="1" y="29"/>
                  <a:pt x="0" y="31"/>
                  <a:pt x="0" y="32"/>
                </a:cubicBezTo>
                <a:cubicBezTo>
                  <a:pt x="5" y="40"/>
                  <a:pt x="5" y="40"/>
                  <a:pt x="5" y="40"/>
                </a:cubicBezTo>
                <a:cubicBezTo>
                  <a:pt x="6" y="41"/>
                  <a:pt x="8" y="43"/>
                  <a:pt x="9" y="45"/>
                </a:cubicBezTo>
                <a:cubicBezTo>
                  <a:pt x="14" y="52"/>
                  <a:pt x="14" y="52"/>
                  <a:pt x="14" y="52"/>
                </a:cubicBezTo>
                <a:cubicBezTo>
                  <a:pt x="14" y="54"/>
                  <a:pt x="16" y="54"/>
                  <a:pt x="17" y="52"/>
                </a:cubicBezTo>
                <a:cubicBezTo>
                  <a:pt x="22" y="45"/>
                  <a:pt x="22" y="45"/>
                  <a:pt x="22" y="45"/>
                </a:cubicBezTo>
                <a:cubicBezTo>
                  <a:pt x="23" y="43"/>
                  <a:pt x="24" y="41"/>
                  <a:pt x="25" y="40"/>
                </a:cubicBezTo>
                <a:cubicBezTo>
                  <a:pt x="30" y="32"/>
                  <a:pt x="30" y="32"/>
                  <a:pt x="30" y="32"/>
                </a:cubicBezTo>
                <a:cubicBezTo>
                  <a:pt x="31" y="31"/>
                  <a:pt x="30" y="29"/>
                  <a:pt x="28" y="2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8" name="Freeform 325"/>
          <p:cNvSpPr>
            <a:spLocks/>
          </p:cNvSpPr>
          <p:nvPr/>
        </p:nvSpPr>
        <p:spPr bwMode="auto">
          <a:xfrm>
            <a:off x="1521560" y="2683451"/>
            <a:ext cx="196135" cy="147812"/>
          </a:xfrm>
          <a:custGeom>
            <a:avLst/>
            <a:gdLst>
              <a:gd name="T0" fmla="*/ 0 w 58"/>
              <a:gd name="T1" fmla="*/ 33 h 44"/>
              <a:gd name="T2" fmla="*/ 10 w 58"/>
              <a:gd name="T3" fmla="*/ 44 h 44"/>
              <a:gd name="T4" fmla="*/ 22 w 58"/>
              <a:gd name="T5" fmla="*/ 44 h 44"/>
              <a:gd name="T6" fmla="*/ 22 w 58"/>
              <a:gd name="T7" fmla="*/ 36 h 44"/>
              <a:gd name="T8" fmla="*/ 10 w 58"/>
              <a:gd name="T9" fmla="*/ 36 h 44"/>
              <a:gd name="T10" fmla="*/ 7 w 58"/>
              <a:gd name="T11" fmla="*/ 33 h 44"/>
              <a:gd name="T12" fmla="*/ 7 w 58"/>
              <a:gd name="T13" fmla="*/ 11 h 44"/>
              <a:gd name="T14" fmla="*/ 10 w 58"/>
              <a:gd name="T15" fmla="*/ 8 h 44"/>
              <a:gd name="T16" fmla="*/ 48 w 58"/>
              <a:gd name="T17" fmla="*/ 8 h 44"/>
              <a:gd name="T18" fmla="*/ 51 w 58"/>
              <a:gd name="T19" fmla="*/ 11 h 44"/>
              <a:gd name="T20" fmla="*/ 51 w 58"/>
              <a:gd name="T21" fmla="*/ 33 h 44"/>
              <a:gd name="T22" fmla="*/ 48 w 58"/>
              <a:gd name="T23" fmla="*/ 36 h 44"/>
              <a:gd name="T24" fmla="*/ 36 w 58"/>
              <a:gd name="T25" fmla="*/ 36 h 44"/>
              <a:gd name="T26" fmla="*/ 36 w 58"/>
              <a:gd name="T27" fmla="*/ 44 h 44"/>
              <a:gd name="T28" fmla="*/ 48 w 58"/>
              <a:gd name="T29" fmla="*/ 44 h 44"/>
              <a:gd name="T30" fmla="*/ 58 w 58"/>
              <a:gd name="T31" fmla="*/ 33 h 44"/>
              <a:gd name="T32" fmla="*/ 58 w 58"/>
              <a:gd name="T33" fmla="*/ 11 h 44"/>
              <a:gd name="T34" fmla="*/ 48 w 58"/>
              <a:gd name="T35" fmla="*/ 0 h 44"/>
              <a:gd name="T36" fmla="*/ 10 w 58"/>
              <a:gd name="T37" fmla="*/ 0 h 44"/>
              <a:gd name="T38" fmla="*/ 0 w 58"/>
              <a:gd name="T39" fmla="*/ 11 h 44"/>
              <a:gd name="T40" fmla="*/ 0 w 58"/>
              <a:gd name="T41" fmla="*/ 33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58" h="44">
                <a:moveTo>
                  <a:pt x="0" y="33"/>
                </a:moveTo>
                <a:cubicBezTo>
                  <a:pt x="0" y="39"/>
                  <a:pt x="5" y="44"/>
                  <a:pt x="10" y="44"/>
                </a:cubicBezTo>
                <a:cubicBezTo>
                  <a:pt x="22" y="44"/>
                  <a:pt x="22" y="44"/>
                  <a:pt x="22" y="44"/>
                </a:cubicBezTo>
                <a:cubicBezTo>
                  <a:pt x="22" y="36"/>
                  <a:pt x="22" y="36"/>
                  <a:pt x="22" y="36"/>
                </a:cubicBezTo>
                <a:cubicBezTo>
                  <a:pt x="10" y="36"/>
                  <a:pt x="10" y="36"/>
                  <a:pt x="10" y="36"/>
                </a:cubicBezTo>
                <a:cubicBezTo>
                  <a:pt x="9" y="36"/>
                  <a:pt x="7" y="35"/>
                  <a:pt x="7" y="33"/>
                </a:cubicBezTo>
                <a:cubicBezTo>
                  <a:pt x="7" y="11"/>
                  <a:pt x="7" y="11"/>
                  <a:pt x="7" y="11"/>
                </a:cubicBezTo>
                <a:cubicBezTo>
                  <a:pt x="7" y="9"/>
                  <a:pt x="9" y="8"/>
                  <a:pt x="10" y="8"/>
                </a:cubicBezTo>
                <a:cubicBezTo>
                  <a:pt x="48" y="8"/>
                  <a:pt x="48" y="8"/>
                  <a:pt x="48" y="8"/>
                </a:cubicBezTo>
                <a:cubicBezTo>
                  <a:pt x="49" y="8"/>
                  <a:pt x="51" y="9"/>
                  <a:pt x="51" y="11"/>
                </a:cubicBezTo>
                <a:cubicBezTo>
                  <a:pt x="51" y="33"/>
                  <a:pt x="51" y="33"/>
                  <a:pt x="51" y="33"/>
                </a:cubicBezTo>
                <a:cubicBezTo>
                  <a:pt x="51" y="35"/>
                  <a:pt x="49" y="36"/>
                  <a:pt x="48" y="36"/>
                </a:cubicBezTo>
                <a:cubicBezTo>
                  <a:pt x="36" y="36"/>
                  <a:pt x="36" y="36"/>
                  <a:pt x="36" y="36"/>
                </a:cubicBezTo>
                <a:cubicBezTo>
                  <a:pt x="36" y="44"/>
                  <a:pt x="36" y="44"/>
                  <a:pt x="36" y="44"/>
                </a:cubicBezTo>
                <a:cubicBezTo>
                  <a:pt x="48" y="44"/>
                  <a:pt x="48" y="44"/>
                  <a:pt x="48" y="44"/>
                </a:cubicBezTo>
                <a:cubicBezTo>
                  <a:pt x="53" y="44"/>
                  <a:pt x="58" y="39"/>
                  <a:pt x="58" y="33"/>
                </a:cubicBezTo>
                <a:cubicBezTo>
                  <a:pt x="58" y="11"/>
                  <a:pt x="58" y="11"/>
                  <a:pt x="58" y="11"/>
                </a:cubicBezTo>
                <a:cubicBezTo>
                  <a:pt x="58" y="5"/>
                  <a:pt x="53" y="0"/>
                  <a:pt x="48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5" y="0"/>
                  <a:pt x="0" y="5"/>
                  <a:pt x="0" y="11"/>
                </a:cubicBezTo>
                <a:lnTo>
                  <a:pt x="0" y="3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9" name="Freeform 326"/>
          <p:cNvSpPr>
            <a:spLocks/>
          </p:cNvSpPr>
          <p:nvPr/>
        </p:nvSpPr>
        <p:spPr bwMode="auto">
          <a:xfrm>
            <a:off x="1572725" y="2763042"/>
            <a:ext cx="93804" cy="162025"/>
          </a:xfrm>
          <a:custGeom>
            <a:avLst/>
            <a:gdLst>
              <a:gd name="T0" fmla="*/ 25 w 28"/>
              <a:gd name="T1" fmla="*/ 26 h 48"/>
              <a:gd name="T2" fmla="*/ 20 w 28"/>
              <a:gd name="T3" fmla="*/ 26 h 48"/>
              <a:gd name="T4" fmla="*/ 20 w 28"/>
              <a:gd name="T5" fmla="*/ 23 h 48"/>
              <a:gd name="T6" fmla="*/ 20 w 28"/>
              <a:gd name="T7" fmla="*/ 16 h 48"/>
              <a:gd name="T8" fmla="*/ 19 w 28"/>
              <a:gd name="T9" fmla="*/ 2 h 48"/>
              <a:gd name="T10" fmla="*/ 17 w 28"/>
              <a:gd name="T11" fmla="*/ 0 h 48"/>
              <a:gd name="T12" fmla="*/ 11 w 28"/>
              <a:gd name="T13" fmla="*/ 0 h 48"/>
              <a:gd name="T14" fmla="*/ 8 w 28"/>
              <a:gd name="T15" fmla="*/ 2 h 48"/>
              <a:gd name="T16" fmla="*/ 8 w 28"/>
              <a:gd name="T17" fmla="*/ 16 h 48"/>
              <a:gd name="T18" fmla="*/ 8 w 28"/>
              <a:gd name="T19" fmla="*/ 23 h 48"/>
              <a:gd name="T20" fmla="*/ 8 w 28"/>
              <a:gd name="T21" fmla="*/ 26 h 48"/>
              <a:gd name="T22" fmla="*/ 3 w 28"/>
              <a:gd name="T23" fmla="*/ 26 h 48"/>
              <a:gd name="T24" fmla="*/ 1 w 28"/>
              <a:gd name="T25" fmla="*/ 28 h 48"/>
              <a:gd name="T26" fmla="*/ 5 w 28"/>
              <a:gd name="T27" fmla="*/ 35 h 48"/>
              <a:gd name="T28" fmla="*/ 8 w 28"/>
              <a:gd name="T29" fmla="*/ 39 h 48"/>
              <a:gd name="T30" fmla="*/ 13 w 28"/>
              <a:gd name="T31" fmla="*/ 46 h 48"/>
              <a:gd name="T32" fmla="*/ 15 w 28"/>
              <a:gd name="T33" fmla="*/ 46 h 48"/>
              <a:gd name="T34" fmla="*/ 20 w 28"/>
              <a:gd name="T35" fmla="*/ 39 h 48"/>
              <a:gd name="T36" fmla="*/ 23 w 28"/>
              <a:gd name="T37" fmla="*/ 35 h 48"/>
              <a:gd name="T38" fmla="*/ 27 w 28"/>
              <a:gd name="T39" fmla="*/ 28 h 48"/>
              <a:gd name="T40" fmla="*/ 25 w 28"/>
              <a:gd name="T41" fmla="*/ 26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8" h="48">
                <a:moveTo>
                  <a:pt x="25" y="26"/>
                </a:moveTo>
                <a:cubicBezTo>
                  <a:pt x="20" y="26"/>
                  <a:pt x="20" y="26"/>
                  <a:pt x="20" y="26"/>
                </a:cubicBezTo>
                <a:cubicBezTo>
                  <a:pt x="20" y="23"/>
                  <a:pt x="20" y="23"/>
                  <a:pt x="20" y="23"/>
                </a:cubicBezTo>
                <a:cubicBezTo>
                  <a:pt x="20" y="16"/>
                  <a:pt x="20" y="16"/>
                  <a:pt x="20" y="16"/>
                </a:cubicBezTo>
                <a:cubicBezTo>
                  <a:pt x="19" y="2"/>
                  <a:pt x="19" y="2"/>
                  <a:pt x="19" y="2"/>
                </a:cubicBezTo>
                <a:cubicBezTo>
                  <a:pt x="19" y="1"/>
                  <a:pt x="19" y="0"/>
                  <a:pt x="17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9" y="0"/>
                  <a:pt x="8" y="1"/>
                  <a:pt x="8" y="2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23"/>
                  <a:pt x="8" y="23"/>
                  <a:pt x="8" y="23"/>
                </a:cubicBezTo>
                <a:cubicBezTo>
                  <a:pt x="8" y="26"/>
                  <a:pt x="8" y="26"/>
                  <a:pt x="8" y="26"/>
                </a:cubicBezTo>
                <a:cubicBezTo>
                  <a:pt x="3" y="26"/>
                  <a:pt x="3" y="26"/>
                  <a:pt x="3" y="26"/>
                </a:cubicBezTo>
                <a:cubicBezTo>
                  <a:pt x="1" y="26"/>
                  <a:pt x="0" y="27"/>
                  <a:pt x="1" y="28"/>
                </a:cubicBezTo>
                <a:cubicBezTo>
                  <a:pt x="5" y="35"/>
                  <a:pt x="5" y="35"/>
                  <a:pt x="5" y="35"/>
                </a:cubicBezTo>
                <a:cubicBezTo>
                  <a:pt x="6" y="36"/>
                  <a:pt x="7" y="38"/>
                  <a:pt x="8" y="39"/>
                </a:cubicBezTo>
                <a:cubicBezTo>
                  <a:pt x="13" y="46"/>
                  <a:pt x="13" y="46"/>
                  <a:pt x="13" y="46"/>
                </a:cubicBezTo>
                <a:cubicBezTo>
                  <a:pt x="13" y="48"/>
                  <a:pt x="15" y="48"/>
                  <a:pt x="15" y="46"/>
                </a:cubicBezTo>
                <a:cubicBezTo>
                  <a:pt x="20" y="39"/>
                  <a:pt x="20" y="39"/>
                  <a:pt x="20" y="39"/>
                </a:cubicBezTo>
                <a:cubicBezTo>
                  <a:pt x="21" y="38"/>
                  <a:pt x="22" y="36"/>
                  <a:pt x="23" y="35"/>
                </a:cubicBezTo>
                <a:cubicBezTo>
                  <a:pt x="27" y="28"/>
                  <a:pt x="27" y="28"/>
                  <a:pt x="27" y="28"/>
                </a:cubicBezTo>
                <a:cubicBezTo>
                  <a:pt x="28" y="27"/>
                  <a:pt x="27" y="26"/>
                  <a:pt x="25" y="2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0" name="Freeform 327"/>
          <p:cNvSpPr>
            <a:spLocks/>
          </p:cNvSpPr>
          <p:nvPr/>
        </p:nvSpPr>
        <p:spPr bwMode="auto">
          <a:xfrm>
            <a:off x="3981780" y="2343767"/>
            <a:ext cx="204663" cy="204663"/>
          </a:xfrm>
          <a:custGeom>
            <a:avLst/>
            <a:gdLst>
              <a:gd name="T0" fmla="*/ 57 w 61"/>
              <a:gd name="T1" fmla="*/ 22 h 61"/>
              <a:gd name="T2" fmla="*/ 39 w 61"/>
              <a:gd name="T3" fmla="*/ 22 h 61"/>
              <a:gd name="T4" fmla="*/ 39 w 61"/>
              <a:gd name="T5" fmla="*/ 4 h 61"/>
              <a:gd name="T6" fmla="*/ 35 w 61"/>
              <a:gd name="T7" fmla="*/ 0 h 61"/>
              <a:gd name="T8" fmla="*/ 26 w 61"/>
              <a:gd name="T9" fmla="*/ 0 h 61"/>
              <a:gd name="T10" fmla="*/ 22 w 61"/>
              <a:gd name="T11" fmla="*/ 4 h 61"/>
              <a:gd name="T12" fmla="*/ 22 w 61"/>
              <a:gd name="T13" fmla="*/ 22 h 61"/>
              <a:gd name="T14" fmla="*/ 4 w 61"/>
              <a:gd name="T15" fmla="*/ 22 h 61"/>
              <a:gd name="T16" fmla="*/ 0 w 61"/>
              <a:gd name="T17" fmla="*/ 27 h 61"/>
              <a:gd name="T18" fmla="*/ 0 w 61"/>
              <a:gd name="T19" fmla="*/ 35 h 61"/>
              <a:gd name="T20" fmla="*/ 4 w 61"/>
              <a:gd name="T21" fmla="*/ 40 h 61"/>
              <a:gd name="T22" fmla="*/ 22 w 61"/>
              <a:gd name="T23" fmla="*/ 40 h 61"/>
              <a:gd name="T24" fmla="*/ 22 w 61"/>
              <a:gd name="T25" fmla="*/ 58 h 61"/>
              <a:gd name="T26" fmla="*/ 26 w 61"/>
              <a:gd name="T27" fmla="*/ 61 h 61"/>
              <a:gd name="T28" fmla="*/ 35 w 61"/>
              <a:gd name="T29" fmla="*/ 61 h 61"/>
              <a:gd name="T30" fmla="*/ 39 w 61"/>
              <a:gd name="T31" fmla="*/ 58 h 61"/>
              <a:gd name="T32" fmla="*/ 39 w 61"/>
              <a:gd name="T33" fmla="*/ 40 h 61"/>
              <a:gd name="T34" fmla="*/ 57 w 61"/>
              <a:gd name="T35" fmla="*/ 40 h 61"/>
              <a:gd name="T36" fmla="*/ 61 w 61"/>
              <a:gd name="T37" fmla="*/ 35 h 61"/>
              <a:gd name="T38" fmla="*/ 61 w 61"/>
              <a:gd name="T39" fmla="*/ 27 h 61"/>
              <a:gd name="T40" fmla="*/ 57 w 61"/>
              <a:gd name="T41" fmla="*/ 22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61" h="61">
                <a:moveTo>
                  <a:pt x="57" y="22"/>
                </a:moveTo>
                <a:cubicBezTo>
                  <a:pt x="39" y="22"/>
                  <a:pt x="39" y="22"/>
                  <a:pt x="39" y="22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2"/>
                  <a:pt x="37" y="0"/>
                  <a:pt x="35" y="0"/>
                </a:cubicBezTo>
                <a:cubicBezTo>
                  <a:pt x="26" y="0"/>
                  <a:pt x="26" y="0"/>
                  <a:pt x="26" y="0"/>
                </a:cubicBezTo>
                <a:cubicBezTo>
                  <a:pt x="24" y="0"/>
                  <a:pt x="22" y="2"/>
                  <a:pt x="22" y="4"/>
                </a:cubicBezTo>
                <a:cubicBezTo>
                  <a:pt x="22" y="22"/>
                  <a:pt x="22" y="22"/>
                  <a:pt x="22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2" y="22"/>
                  <a:pt x="0" y="24"/>
                  <a:pt x="0" y="27"/>
                </a:cubicBezTo>
                <a:cubicBezTo>
                  <a:pt x="0" y="35"/>
                  <a:pt x="0" y="35"/>
                  <a:pt x="0" y="35"/>
                </a:cubicBezTo>
                <a:cubicBezTo>
                  <a:pt x="0" y="37"/>
                  <a:pt x="2" y="40"/>
                  <a:pt x="4" y="40"/>
                </a:cubicBezTo>
                <a:cubicBezTo>
                  <a:pt x="22" y="40"/>
                  <a:pt x="22" y="40"/>
                  <a:pt x="22" y="40"/>
                </a:cubicBezTo>
                <a:cubicBezTo>
                  <a:pt x="22" y="58"/>
                  <a:pt x="22" y="58"/>
                  <a:pt x="22" y="58"/>
                </a:cubicBezTo>
                <a:cubicBezTo>
                  <a:pt x="22" y="60"/>
                  <a:pt x="24" y="61"/>
                  <a:pt x="26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9" y="60"/>
                  <a:pt x="39" y="58"/>
                </a:cubicBezTo>
                <a:cubicBezTo>
                  <a:pt x="39" y="40"/>
                  <a:pt x="39" y="40"/>
                  <a:pt x="39" y="40"/>
                </a:cubicBezTo>
                <a:cubicBezTo>
                  <a:pt x="57" y="40"/>
                  <a:pt x="57" y="40"/>
                  <a:pt x="57" y="40"/>
                </a:cubicBezTo>
                <a:cubicBezTo>
                  <a:pt x="59" y="40"/>
                  <a:pt x="61" y="37"/>
                  <a:pt x="61" y="35"/>
                </a:cubicBezTo>
                <a:cubicBezTo>
                  <a:pt x="61" y="27"/>
                  <a:pt x="61" y="27"/>
                  <a:pt x="61" y="27"/>
                </a:cubicBezTo>
                <a:cubicBezTo>
                  <a:pt x="61" y="24"/>
                  <a:pt x="59" y="22"/>
                  <a:pt x="57" y="2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1" name="Freeform 328"/>
          <p:cNvSpPr>
            <a:spLocks/>
          </p:cNvSpPr>
          <p:nvPr/>
        </p:nvSpPr>
        <p:spPr bwMode="auto">
          <a:xfrm>
            <a:off x="3600879" y="2359401"/>
            <a:ext cx="179080" cy="174817"/>
          </a:xfrm>
          <a:custGeom>
            <a:avLst/>
            <a:gdLst>
              <a:gd name="T0" fmla="*/ 39 w 53"/>
              <a:gd name="T1" fmla="*/ 1 h 52"/>
              <a:gd name="T2" fmla="*/ 26 w 53"/>
              <a:gd name="T3" fmla="*/ 14 h 52"/>
              <a:gd name="T4" fmla="*/ 14 w 53"/>
              <a:gd name="T5" fmla="*/ 1 h 52"/>
              <a:gd name="T6" fmla="*/ 8 w 53"/>
              <a:gd name="T7" fmla="*/ 2 h 52"/>
              <a:gd name="T8" fmla="*/ 2 w 53"/>
              <a:gd name="T9" fmla="*/ 7 h 52"/>
              <a:gd name="T10" fmla="*/ 1 w 53"/>
              <a:gd name="T11" fmla="*/ 13 h 52"/>
              <a:gd name="T12" fmla="*/ 14 w 53"/>
              <a:gd name="T13" fmla="*/ 26 h 52"/>
              <a:gd name="T14" fmla="*/ 1 w 53"/>
              <a:gd name="T15" fmla="*/ 39 h 52"/>
              <a:gd name="T16" fmla="*/ 2 w 53"/>
              <a:gd name="T17" fmla="*/ 45 h 52"/>
              <a:gd name="T18" fmla="*/ 8 w 53"/>
              <a:gd name="T19" fmla="*/ 50 h 52"/>
              <a:gd name="T20" fmla="*/ 14 w 53"/>
              <a:gd name="T21" fmla="*/ 51 h 52"/>
              <a:gd name="T22" fmla="*/ 26 w 53"/>
              <a:gd name="T23" fmla="*/ 38 h 52"/>
              <a:gd name="T24" fmla="*/ 39 w 53"/>
              <a:gd name="T25" fmla="*/ 51 h 52"/>
              <a:gd name="T26" fmla="*/ 45 w 53"/>
              <a:gd name="T27" fmla="*/ 50 h 52"/>
              <a:gd name="T28" fmla="*/ 51 w 53"/>
              <a:gd name="T29" fmla="*/ 45 h 52"/>
              <a:gd name="T30" fmla="*/ 51 w 53"/>
              <a:gd name="T31" fmla="*/ 39 h 52"/>
              <a:gd name="T32" fmla="*/ 38 w 53"/>
              <a:gd name="T33" fmla="*/ 26 h 52"/>
              <a:gd name="T34" fmla="*/ 51 w 53"/>
              <a:gd name="T35" fmla="*/ 13 h 52"/>
              <a:gd name="T36" fmla="*/ 51 w 53"/>
              <a:gd name="T37" fmla="*/ 7 h 52"/>
              <a:gd name="T38" fmla="*/ 45 w 53"/>
              <a:gd name="T39" fmla="*/ 2 h 52"/>
              <a:gd name="T40" fmla="*/ 39 w 53"/>
              <a:gd name="T41" fmla="*/ 1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53" h="52">
                <a:moveTo>
                  <a:pt x="39" y="1"/>
                </a:moveTo>
                <a:cubicBezTo>
                  <a:pt x="26" y="14"/>
                  <a:pt x="26" y="14"/>
                  <a:pt x="26" y="14"/>
                </a:cubicBezTo>
                <a:cubicBezTo>
                  <a:pt x="14" y="1"/>
                  <a:pt x="14" y="1"/>
                  <a:pt x="14" y="1"/>
                </a:cubicBezTo>
                <a:cubicBezTo>
                  <a:pt x="12" y="0"/>
                  <a:pt x="9" y="0"/>
                  <a:pt x="8" y="2"/>
                </a:cubicBezTo>
                <a:cubicBezTo>
                  <a:pt x="2" y="7"/>
                  <a:pt x="2" y="7"/>
                  <a:pt x="2" y="7"/>
                </a:cubicBezTo>
                <a:cubicBezTo>
                  <a:pt x="0" y="9"/>
                  <a:pt x="0" y="12"/>
                  <a:pt x="1" y="13"/>
                </a:cubicBezTo>
                <a:cubicBezTo>
                  <a:pt x="14" y="26"/>
                  <a:pt x="14" y="26"/>
                  <a:pt x="14" y="26"/>
                </a:cubicBezTo>
                <a:cubicBezTo>
                  <a:pt x="1" y="39"/>
                  <a:pt x="1" y="39"/>
                  <a:pt x="1" y="39"/>
                </a:cubicBezTo>
                <a:cubicBezTo>
                  <a:pt x="0" y="40"/>
                  <a:pt x="0" y="43"/>
                  <a:pt x="2" y="45"/>
                </a:cubicBezTo>
                <a:cubicBezTo>
                  <a:pt x="8" y="50"/>
                  <a:pt x="8" y="50"/>
                  <a:pt x="8" y="50"/>
                </a:cubicBezTo>
                <a:cubicBezTo>
                  <a:pt x="9" y="52"/>
                  <a:pt x="12" y="52"/>
                  <a:pt x="14" y="51"/>
                </a:cubicBezTo>
                <a:cubicBezTo>
                  <a:pt x="26" y="38"/>
                  <a:pt x="26" y="38"/>
                  <a:pt x="26" y="38"/>
                </a:cubicBezTo>
                <a:cubicBezTo>
                  <a:pt x="39" y="51"/>
                  <a:pt x="39" y="51"/>
                  <a:pt x="39" y="51"/>
                </a:cubicBezTo>
                <a:cubicBezTo>
                  <a:pt x="41" y="52"/>
                  <a:pt x="43" y="52"/>
                  <a:pt x="45" y="50"/>
                </a:cubicBezTo>
                <a:cubicBezTo>
                  <a:pt x="51" y="45"/>
                  <a:pt x="51" y="45"/>
                  <a:pt x="51" y="45"/>
                </a:cubicBezTo>
                <a:cubicBezTo>
                  <a:pt x="53" y="43"/>
                  <a:pt x="53" y="40"/>
                  <a:pt x="51" y="39"/>
                </a:cubicBezTo>
                <a:cubicBezTo>
                  <a:pt x="38" y="26"/>
                  <a:pt x="38" y="26"/>
                  <a:pt x="38" y="26"/>
                </a:cubicBezTo>
                <a:cubicBezTo>
                  <a:pt x="51" y="13"/>
                  <a:pt x="51" y="13"/>
                  <a:pt x="51" y="13"/>
                </a:cubicBezTo>
                <a:cubicBezTo>
                  <a:pt x="53" y="12"/>
                  <a:pt x="53" y="9"/>
                  <a:pt x="51" y="7"/>
                </a:cubicBezTo>
                <a:cubicBezTo>
                  <a:pt x="45" y="2"/>
                  <a:pt x="45" y="2"/>
                  <a:pt x="45" y="2"/>
                </a:cubicBezTo>
                <a:cubicBezTo>
                  <a:pt x="43" y="0"/>
                  <a:pt x="41" y="0"/>
                  <a:pt x="39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2" name="Freeform 329"/>
          <p:cNvSpPr>
            <a:spLocks/>
          </p:cNvSpPr>
          <p:nvPr/>
        </p:nvSpPr>
        <p:spPr bwMode="auto">
          <a:xfrm>
            <a:off x="2350160" y="2710455"/>
            <a:ext cx="201821" cy="177659"/>
          </a:xfrm>
          <a:custGeom>
            <a:avLst/>
            <a:gdLst>
              <a:gd name="T0" fmla="*/ 35 w 60"/>
              <a:gd name="T1" fmla="*/ 3 h 53"/>
              <a:gd name="T2" fmla="*/ 40 w 60"/>
              <a:gd name="T3" fmla="*/ 8 h 53"/>
              <a:gd name="T4" fmla="*/ 10 w 60"/>
              <a:gd name="T5" fmla="*/ 34 h 53"/>
              <a:gd name="T6" fmla="*/ 6 w 60"/>
              <a:gd name="T7" fmla="*/ 29 h 53"/>
              <a:gd name="T8" fmla="*/ 3 w 60"/>
              <a:gd name="T9" fmla="*/ 29 h 53"/>
              <a:gd name="T10" fmla="*/ 2 w 60"/>
              <a:gd name="T11" fmla="*/ 37 h 53"/>
              <a:gd name="T12" fmla="*/ 1 w 60"/>
              <a:gd name="T13" fmla="*/ 42 h 53"/>
              <a:gd name="T14" fmla="*/ 0 w 60"/>
              <a:gd name="T15" fmla="*/ 50 h 53"/>
              <a:gd name="T16" fmla="*/ 3 w 60"/>
              <a:gd name="T17" fmla="*/ 53 h 53"/>
              <a:gd name="T18" fmla="*/ 11 w 60"/>
              <a:gd name="T19" fmla="*/ 53 h 53"/>
              <a:gd name="T20" fmla="*/ 16 w 60"/>
              <a:gd name="T21" fmla="*/ 53 h 53"/>
              <a:gd name="T22" fmla="*/ 25 w 60"/>
              <a:gd name="T23" fmla="*/ 53 h 53"/>
              <a:gd name="T24" fmla="*/ 24 w 60"/>
              <a:gd name="T25" fmla="*/ 50 h 53"/>
              <a:gd name="T26" fmla="*/ 20 w 60"/>
              <a:gd name="T27" fmla="*/ 45 h 53"/>
              <a:gd name="T28" fmla="*/ 50 w 60"/>
              <a:gd name="T29" fmla="*/ 20 h 53"/>
              <a:gd name="T30" fmla="*/ 54 w 60"/>
              <a:gd name="T31" fmla="*/ 24 h 53"/>
              <a:gd name="T32" fmla="*/ 57 w 60"/>
              <a:gd name="T33" fmla="*/ 25 h 53"/>
              <a:gd name="T34" fmla="*/ 58 w 60"/>
              <a:gd name="T35" fmla="*/ 17 h 53"/>
              <a:gd name="T36" fmla="*/ 58 w 60"/>
              <a:gd name="T37" fmla="*/ 11 h 53"/>
              <a:gd name="T38" fmla="*/ 59 w 60"/>
              <a:gd name="T39" fmla="*/ 3 h 53"/>
              <a:gd name="T40" fmla="*/ 57 w 60"/>
              <a:gd name="T41" fmla="*/ 0 h 53"/>
              <a:gd name="T42" fmla="*/ 49 w 60"/>
              <a:gd name="T43" fmla="*/ 0 h 53"/>
              <a:gd name="T44" fmla="*/ 43 w 60"/>
              <a:gd name="T45" fmla="*/ 0 h 53"/>
              <a:gd name="T46" fmla="*/ 35 w 60"/>
              <a:gd name="T47" fmla="*/ 0 h 53"/>
              <a:gd name="T48" fmla="*/ 35 w 60"/>
              <a:gd name="T49" fmla="*/ 3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60" h="53">
                <a:moveTo>
                  <a:pt x="35" y="3"/>
                </a:moveTo>
                <a:cubicBezTo>
                  <a:pt x="40" y="8"/>
                  <a:pt x="40" y="8"/>
                  <a:pt x="40" y="8"/>
                </a:cubicBezTo>
                <a:cubicBezTo>
                  <a:pt x="10" y="34"/>
                  <a:pt x="10" y="34"/>
                  <a:pt x="10" y="34"/>
                </a:cubicBezTo>
                <a:cubicBezTo>
                  <a:pt x="6" y="29"/>
                  <a:pt x="6" y="29"/>
                  <a:pt x="6" y="29"/>
                </a:cubicBezTo>
                <a:cubicBezTo>
                  <a:pt x="4" y="27"/>
                  <a:pt x="3" y="27"/>
                  <a:pt x="3" y="29"/>
                </a:cubicBezTo>
                <a:cubicBezTo>
                  <a:pt x="2" y="37"/>
                  <a:pt x="2" y="37"/>
                  <a:pt x="2" y="37"/>
                </a:cubicBezTo>
                <a:cubicBezTo>
                  <a:pt x="2" y="38"/>
                  <a:pt x="1" y="41"/>
                  <a:pt x="1" y="42"/>
                </a:cubicBezTo>
                <a:cubicBezTo>
                  <a:pt x="0" y="50"/>
                  <a:pt x="0" y="50"/>
                  <a:pt x="0" y="50"/>
                </a:cubicBezTo>
                <a:cubicBezTo>
                  <a:pt x="0" y="52"/>
                  <a:pt x="1" y="53"/>
                  <a:pt x="3" y="53"/>
                </a:cubicBezTo>
                <a:cubicBezTo>
                  <a:pt x="11" y="53"/>
                  <a:pt x="11" y="53"/>
                  <a:pt x="11" y="53"/>
                </a:cubicBezTo>
                <a:cubicBezTo>
                  <a:pt x="12" y="53"/>
                  <a:pt x="15" y="53"/>
                  <a:pt x="16" y="53"/>
                </a:cubicBezTo>
                <a:cubicBezTo>
                  <a:pt x="25" y="53"/>
                  <a:pt x="25" y="53"/>
                  <a:pt x="25" y="53"/>
                </a:cubicBezTo>
                <a:cubicBezTo>
                  <a:pt x="26" y="53"/>
                  <a:pt x="26" y="52"/>
                  <a:pt x="24" y="50"/>
                </a:cubicBezTo>
                <a:cubicBezTo>
                  <a:pt x="20" y="45"/>
                  <a:pt x="20" y="45"/>
                  <a:pt x="20" y="45"/>
                </a:cubicBezTo>
                <a:cubicBezTo>
                  <a:pt x="50" y="20"/>
                  <a:pt x="50" y="20"/>
                  <a:pt x="50" y="20"/>
                </a:cubicBezTo>
                <a:cubicBezTo>
                  <a:pt x="54" y="24"/>
                  <a:pt x="54" y="24"/>
                  <a:pt x="54" y="24"/>
                </a:cubicBezTo>
                <a:cubicBezTo>
                  <a:pt x="55" y="26"/>
                  <a:pt x="57" y="26"/>
                  <a:pt x="57" y="25"/>
                </a:cubicBezTo>
                <a:cubicBezTo>
                  <a:pt x="58" y="17"/>
                  <a:pt x="58" y="17"/>
                  <a:pt x="58" y="17"/>
                </a:cubicBezTo>
                <a:cubicBezTo>
                  <a:pt x="58" y="15"/>
                  <a:pt x="58" y="13"/>
                  <a:pt x="58" y="11"/>
                </a:cubicBezTo>
                <a:cubicBezTo>
                  <a:pt x="59" y="3"/>
                  <a:pt x="59" y="3"/>
                  <a:pt x="59" y="3"/>
                </a:cubicBezTo>
                <a:cubicBezTo>
                  <a:pt x="60" y="2"/>
                  <a:pt x="58" y="1"/>
                  <a:pt x="57" y="0"/>
                </a:cubicBezTo>
                <a:cubicBezTo>
                  <a:pt x="49" y="0"/>
                  <a:pt x="49" y="0"/>
                  <a:pt x="49" y="0"/>
                </a:cubicBezTo>
                <a:cubicBezTo>
                  <a:pt x="47" y="0"/>
                  <a:pt x="45" y="0"/>
                  <a:pt x="43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34" y="0"/>
                  <a:pt x="34" y="2"/>
                  <a:pt x="35" y="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3" name="Freeform 333"/>
          <p:cNvSpPr>
            <a:spLocks/>
          </p:cNvSpPr>
          <p:nvPr/>
        </p:nvSpPr>
        <p:spPr bwMode="auto">
          <a:xfrm>
            <a:off x="10040059" y="3158320"/>
            <a:ext cx="92075" cy="165100"/>
          </a:xfrm>
          <a:custGeom>
            <a:avLst/>
            <a:gdLst>
              <a:gd name="T0" fmla="*/ 23 w 23"/>
              <a:gd name="T1" fmla="*/ 19 h 41"/>
              <a:gd name="T2" fmla="*/ 23 w 23"/>
              <a:gd name="T3" fmla="*/ 18 h 41"/>
              <a:gd name="T4" fmla="*/ 23 w 23"/>
              <a:gd name="T5" fmla="*/ 17 h 41"/>
              <a:gd name="T6" fmla="*/ 16 w 23"/>
              <a:gd name="T7" fmla="*/ 0 h 41"/>
              <a:gd name="T8" fmla="*/ 1 w 23"/>
              <a:gd name="T9" fmla="*/ 17 h 41"/>
              <a:gd name="T10" fmla="*/ 0 w 23"/>
              <a:gd name="T11" fmla="*/ 18 h 41"/>
              <a:gd name="T12" fmla="*/ 0 w 23"/>
              <a:gd name="T13" fmla="*/ 19 h 41"/>
              <a:gd name="T14" fmla="*/ 9 w 23"/>
              <a:gd name="T15" fmla="*/ 41 h 41"/>
              <a:gd name="T16" fmla="*/ 23 w 23"/>
              <a:gd name="T17" fmla="*/ 19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3" h="41">
                <a:moveTo>
                  <a:pt x="23" y="19"/>
                </a:moveTo>
                <a:cubicBezTo>
                  <a:pt x="23" y="19"/>
                  <a:pt x="23" y="18"/>
                  <a:pt x="23" y="18"/>
                </a:cubicBezTo>
                <a:cubicBezTo>
                  <a:pt x="23" y="17"/>
                  <a:pt x="23" y="17"/>
                  <a:pt x="23" y="17"/>
                </a:cubicBezTo>
                <a:cubicBezTo>
                  <a:pt x="23" y="10"/>
                  <a:pt x="20" y="4"/>
                  <a:pt x="16" y="0"/>
                </a:cubicBezTo>
                <a:cubicBezTo>
                  <a:pt x="1" y="17"/>
                  <a:pt x="1" y="17"/>
                  <a:pt x="1" y="17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19"/>
                  <a:pt x="0" y="19"/>
                  <a:pt x="0" y="19"/>
                </a:cubicBezTo>
                <a:cubicBezTo>
                  <a:pt x="9" y="41"/>
                  <a:pt x="9" y="41"/>
                  <a:pt x="9" y="41"/>
                </a:cubicBezTo>
                <a:cubicBezTo>
                  <a:pt x="17" y="37"/>
                  <a:pt x="23" y="29"/>
                  <a:pt x="23" y="1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4" name="Freeform 334"/>
          <p:cNvSpPr>
            <a:spLocks/>
          </p:cNvSpPr>
          <p:nvPr/>
        </p:nvSpPr>
        <p:spPr bwMode="auto">
          <a:xfrm>
            <a:off x="9919409" y="3239283"/>
            <a:ext cx="139700" cy="96837"/>
          </a:xfrm>
          <a:custGeom>
            <a:avLst/>
            <a:gdLst>
              <a:gd name="T0" fmla="*/ 35 w 35"/>
              <a:gd name="T1" fmla="*/ 23 h 24"/>
              <a:gd name="T2" fmla="*/ 26 w 35"/>
              <a:gd name="T3" fmla="*/ 1 h 24"/>
              <a:gd name="T4" fmla="*/ 26 w 35"/>
              <a:gd name="T5" fmla="*/ 0 h 24"/>
              <a:gd name="T6" fmla="*/ 24 w 35"/>
              <a:gd name="T7" fmla="*/ 0 h 24"/>
              <a:gd name="T8" fmla="*/ 0 w 35"/>
              <a:gd name="T9" fmla="*/ 0 h 24"/>
              <a:gd name="T10" fmla="*/ 8 w 35"/>
              <a:gd name="T11" fmla="*/ 17 h 24"/>
              <a:gd name="T12" fmla="*/ 11 w 35"/>
              <a:gd name="T13" fmla="*/ 19 h 24"/>
              <a:gd name="T14" fmla="*/ 26 w 35"/>
              <a:gd name="T15" fmla="*/ 24 h 24"/>
              <a:gd name="T16" fmla="*/ 35 w 35"/>
              <a:gd name="T17" fmla="*/ 23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5" h="24">
                <a:moveTo>
                  <a:pt x="35" y="23"/>
                </a:moveTo>
                <a:cubicBezTo>
                  <a:pt x="26" y="1"/>
                  <a:pt x="26" y="1"/>
                  <a:pt x="26" y="1"/>
                </a:cubicBezTo>
                <a:cubicBezTo>
                  <a:pt x="26" y="0"/>
                  <a:pt x="26" y="0"/>
                  <a:pt x="26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0" y="0"/>
                  <a:pt x="0" y="0"/>
                  <a:pt x="0" y="0"/>
                </a:cubicBezTo>
                <a:cubicBezTo>
                  <a:pt x="1" y="6"/>
                  <a:pt x="4" y="12"/>
                  <a:pt x="8" y="17"/>
                </a:cubicBezTo>
                <a:cubicBezTo>
                  <a:pt x="9" y="18"/>
                  <a:pt x="10" y="18"/>
                  <a:pt x="11" y="19"/>
                </a:cubicBezTo>
                <a:cubicBezTo>
                  <a:pt x="15" y="22"/>
                  <a:pt x="20" y="24"/>
                  <a:pt x="26" y="24"/>
                </a:cubicBezTo>
                <a:cubicBezTo>
                  <a:pt x="29" y="24"/>
                  <a:pt x="32" y="24"/>
                  <a:pt x="35" y="2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5" name="Freeform 335"/>
          <p:cNvSpPr>
            <a:spLocks/>
          </p:cNvSpPr>
          <p:nvPr/>
        </p:nvSpPr>
        <p:spPr bwMode="auto">
          <a:xfrm>
            <a:off x="9922584" y="3121808"/>
            <a:ext cx="173038" cy="101600"/>
          </a:xfrm>
          <a:custGeom>
            <a:avLst/>
            <a:gdLst>
              <a:gd name="T0" fmla="*/ 26 w 43"/>
              <a:gd name="T1" fmla="*/ 0 h 25"/>
              <a:gd name="T2" fmla="*/ 18 w 43"/>
              <a:gd name="T3" fmla="*/ 1 h 25"/>
              <a:gd name="T4" fmla="*/ 16 w 43"/>
              <a:gd name="T5" fmla="*/ 2 h 25"/>
              <a:gd name="T6" fmla="*/ 3 w 43"/>
              <a:gd name="T7" fmla="*/ 13 h 25"/>
              <a:gd name="T8" fmla="*/ 23 w 43"/>
              <a:gd name="T9" fmla="*/ 13 h 25"/>
              <a:gd name="T10" fmla="*/ 24 w 43"/>
              <a:gd name="T11" fmla="*/ 14 h 25"/>
              <a:gd name="T12" fmla="*/ 24 w 43"/>
              <a:gd name="T13" fmla="*/ 15 h 25"/>
              <a:gd name="T14" fmla="*/ 23 w 43"/>
              <a:gd name="T15" fmla="*/ 16 h 25"/>
              <a:gd name="T16" fmla="*/ 2 w 43"/>
              <a:gd name="T17" fmla="*/ 16 h 25"/>
              <a:gd name="T18" fmla="*/ 1 w 43"/>
              <a:gd name="T19" fmla="*/ 18 h 25"/>
              <a:gd name="T20" fmla="*/ 22 w 43"/>
              <a:gd name="T21" fmla="*/ 18 h 25"/>
              <a:gd name="T22" fmla="*/ 22 w 43"/>
              <a:gd name="T23" fmla="*/ 19 h 25"/>
              <a:gd name="T24" fmla="*/ 22 w 43"/>
              <a:gd name="T25" fmla="*/ 20 h 25"/>
              <a:gd name="T26" fmla="*/ 22 w 43"/>
              <a:gd name="T27" fmla="*/ 20 h 25"/>
              <a:gd name="T28" fmla="*/ 1 w 43"/>
              <a:gd name="T29" fmla="*/ 20 h 25"/>
              <a:gd name="T30" fmla="*/ 0 w 43"/>
              <a:gd name="T31" fmla="*/ 25 h 25"/>
              <a:gd name="T32" fmla="*/ 25 w 43"/>
              <a:gd name="T33" fmla="*/ 25 h 25"/>
              <a:gd name="T34" fmla="*/ 26 w 43"/>
              <a:gd name="T35" fmla="*/ 25 h 25"/>
              <a:gd name="T36" fmla="*/ 27 w 43"/>
              <a:gd name="T37" fmla="*/ 23 h 25"/>
              <a:gd name="T38" fmla="*/ 43 w 43"/>
              <a:gd name="T39" fmla="*/ 6 h 25"/>
              <a:gd name="T40" fmla="*/ 26 w 43"/>
              <a:gd name="T41" fmla="*/ 0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43" h="25">
                <a:moveTo>
                  <a:pt x="26" y="0"/>
                </a:moveTo>
                <a:cubicBezTo>
                  <a:pt x="23" y="0"/>
                  <a:pt x="21" y="1"/>
                  <a:pt x="18" y="1"/>
                </a:cubicBezTo>
                <a:cubicBezTo>
                  <a:pt x="18" y="2"/>
                  <a:pt x="17" y="2"/>
                  <a:pt x="16" y="2"/>
                </a:cubicBezTo>
                <a:cubicBezTo>
                  <a:pt x="11" y="4"/>
                  <a:pt x="6" y="8"/>
                  <a:pt x="3" y="13"/>
                </a:cubicBezTo>
                <a:cubicBezTo>
                  <a:pt x="23" y="13"/>
                  <a:pt x="23" y="13"/>
                  <a:pt x="23" y="13"/>
                </a:cubicBezTo>
                <a:cubicBezTo>
                  <a:pt x="24" y="13"/>
                  <a:pt x="24" y="14"/>
                  <a:pt x="24" y="14"/>
                </a:cubicBezTo>
                <a:cubicBezTo>
                  <a:pt x="24" y="15"/>
                  <a:pt x="24" y="15"/>
                  <a:pt x="24" y="15"/>
                </a:cubicBezTo>
                <a:cubicBezTo>
                  <a:pt x="24" y="15"/>
                  <a:pt x="24" y="16"/>
                  <a:pt x="23" y="16"/>
                </a:cubicBezTo>
                <a:cubicBezTo>
                  <a:pt x="2" y="16"/>
                  <a:pt x="2" y="16"/>
                  <a:pt x="2" y="16"/>
                </a:cubicBezTo>
                <a:cubicBezTo>
                  <a:pt x="2" y="16"/>
                  <a:pt x="2" y="17"/>
                  <a:pt x="1" y="18"/>
                </a:cubicBezTo>
                <a:cubicBezTo>
                  <a:pt x="22" y="18"/>
                  <a:pt x="22" y="18"/>
                  <a:pt x="22" y="18"/>
                </a:cubicBezTo>
                <a:cubicBezTo>
                  <a:pt x="22" y="18"/>
                  <a:pt x="22" y="18"/>
                  <a:pt x="22" y="19"/>
                </a:cubicBezTo>
                <a:cubicBezTo>
                  <a:pt x="22" y="20"/>
                  <a:pt x="22" y="20"/>
                  <a:pt x="22" y="20"/>
                </a:cubicBezTo>
                <a:cubicBezTo>
                  <a:pt x="22" y="20"/>
                  <a:pt x="22" y="20"/>
                  <a:pt x="22" y="20"/>
                </a:cubicBezTo>
                <a:cubicBezTo>
                  <a:pt x="1" y="20"/>
                  <a:pt x="1" y="20"/>
                  <a:pt x="1" y="20"/>
                </a:cubicBezTo>
                <a:cubicBezTo>
                  <a:pt x="0" y="22"/>
                  <a:pt x="0" y="23"/>
                  <a:pt x="0" y="25"/>
                </a:cubicBezTo>
                <a:cubicBezTo>
                  <a:pt x="25" y="25"/>
                  <a:pt x="25" y="25"/>
                  <a:pt x="25" y="25"/>
                </a:cubicBezTo>
                <a:cubicBezTo>
                  <a:pt x="26" y="25"/>
                  <a:pt x="26" y="25"/>
                  <a:pt x="26" y="25"/>
                </a:cubicBezTo>
                <a:cubicBezTo>
                  <a:pt x="27" y="23"/>
                  <a:pt x="27" y="23"/>
                  <a:pt x="27" y="23"/>
                </a:cubicBezTo>
                <a:cubicBezTo>
                  <a:pt x="43" y="6"/>
                  <a:pt x="43" y="6"/>
                  <a:pt x="43" y="6"/>
                </a:cubicBezTo>
                <a:cubicBezTo>
                  <a:pt x="38" y="2"/>
                  <a:pt x="32" y="0"/>
                  <a:pt x="2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6" name="Freeform 336"/>
          <p:cNvSpPr>
            <a:spLocks/>
          </p:cNvSpPr>
          <p:nvPr/>
        </p:nvSpPr>
        <p:spPr bwMode="auto">
          <a:xfrm>
            <a:off x="8322384" y="2796370"/>
            <a:ext cx="60325" cy="93662"/>
          </a:xfrm>
          <a:custGeom>
            <a:avLst/>
            <a:gdLst>
              <a:gd name="T0" fmla="*/ 2 w 15"/>
              <a:gd name="T1" fmla="*/ 9 h 23"/>
              <a:gd name="T2" fmla="*/ 3 w 15"/>
              <a:gd name="T3" fmla="*/ 14 h 23"/>
              <a:gd name="T4" fmla="*/ 0 w 15"/>
              <a:gd name="T5" fmla="*/ 20 h 23"/>
              <a:gd name="T6" fmla="*/ 0 w 15"/>
              <a:gd name="T7" fmla="*/ 23 h 23"/>
              <a:gd name="T8" fmla="*/ 15 w 15"/>
              <a:gd name="T9" fmla="*/ 23 h 23"/>
              <a:gd name="T10" fmla="*/ 10 w 15"/>
              <a:gd name="T11" fmla="*/ 7 h 23"/>
              <a:gd name="T12" fmla="*/ 0 w 15"/>
              <a:gd name="T13" fmla="*/ 0 h 23"/>
              <a:gd name="T14" fmla="*/ 0 w 15"/>
              <a:gd name="T15" fmla="*/ 7 h 23"/>
              <a:gd name="T16" fmla="*/ 2 w 15"/>
              <a:gd name="T17" fmla="*/ 9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" h="23">
                <a:moveTo>
                  <a:pt x="2" y="9"/>
                </a:moveTo>
                <a:cubicBezTo>
                  <a:pt x="3" y="10"/>
                  <a:pt x="3" y="12"/>
                  <a:pt x="3" y="14"/>
                </a:cubicBezTo>
                <a:cubicBezTo>
                  <a:pt x="4" y="16"/>
                  <a:pt x="2" y="19"/>
                  <a:pt x="0" y="20"/>
                </a:cubicBezTo>
                <a:cubicBezTo>
                  <a:pt x="0" y="23"/>
                  <a:pt x="0" y="23"/>
                  <a:pt x="0" y="23"/>
                </a:cubicBezTo>
                <a:cubicBezTo>
                  <a:pt x="15" y="23"/>
                  <a:pt x="15" y="23"/>
                  <a:pt x="15" y="23"/>
                </a:cubicBezTo>
                <a:cubicBezTo>
                  <a:pt x="14" y="17"/>
                  <a:pt x="12" y="11"/>
                  <a:pt x="10" y="7"/>
                </a:cubicBezTo>
                <a:cubicBezTo>
                  <a:pt x="7" y="3"/>
                  <a:pt x="3" y="0"/>
                  <a:pt x="0" y="0"/>
                </a:cubicBezTo>
                <a:cubicBezTo>
                  <a:pt x="0" y="7"/>
                  <a:pt x="0" y="7"/>
                  <a:pt x="0" y="7"/>
                </a:cubicBezTo>
                <a:cubicBezTo>
                  <a:pt x="1" y="7"/>
                  <a:pt x="2" y="8"/>
                  <a:pt x="2" y="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7" name="Freeform 337"/>
          <p:cNvSpPr>
            <a:spLocks/>
          </p:cNvSpPr>
          <p:nvPr/>
        </p:nvSpPr>
        <p:spPr bwMode="auto">
          <a:xfrm>
            <a:off x="8309684" y="2785258"/>
            <a:ext cx="7938" cy="0"/>
          </a:xfrm>
          <a:custGeom>
            <a:avLst/>
            <a:gdLst>
              <a:gd name="T0" fmla="*/ 5 w 5"/>
              <a:gd name="T1" fmla="*/ 0 w 5"/>
              <a:gd name="T2" fmla="*/ 0 w 5"/>
              <a:gd name="T3" fmla="*/ 3 w 5"/>
              <a:gd name="T4" fmla="*/ 5 w 5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  <a:cxn ang="0">
                <a:pos x="T3" y="0"/>
              </a:cxn>
              <a:cxn ang="0">
                <a:pos x="T4" y="0"/>
              </a:cxn>
            </a:cxnLst>
            <a:rect l="0" t="0" r="r" b="b"/>
            <a:pathLst>
              <a:path w="5">
                <a:moveTo>
                  <a:pt x="5" y="0"/>
                </a:moveTo>
                <a:lnTo>
                  <a:pt x="0" y="0"/>
                </a:lnTo>
                <a:lnTo>
                  <a:pt x="0" y="0"/>
                </a:lnTo>
                <a:lnTo>
                  <a:pt x="3" y="0"/>
                </a:lnTo>
                <a:lnTo>
                  <a:pt x="5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8" name="Freeform 338"/>
          <p:cNvSpPr>
            <a:spLocks noEditPoints="1"/>
          </p:cNvSpPr>
          <p:nvPr/>
        </p:nvSpPr>
        <p:spPr bwMode="auto">
          <a:xfrm>
            <a:off x="8249359" y="2901145"/>
            <a:ext cx="136525" cy="100012"/>
          </a:xfrm>
          <a:custGeom>
            <a:avLst/>
            <a:gdLst>
              <a:gd name="T0" fmla="*/ 0 w 34"/>
              <a:gd name="T1" fmla="*/ 0 h 25"/>
              <a:gd name="T2" fmla="*/ 0 w 34"/>
              <a:gd name="T3" fmla="*/ 2 h 25"/>
              <a:gd name="T4" fmla="*/ 5 w 34"/>
              <a:gd name="T5" fmla="*/ 18 h 25"/>
              <a:gd name="T6" fmla="*/ 17 w 34"/>
              <a:gd name="T7" fmla="*/ 25 h 25"/>
              <a:gd name="T8" fmla="*/ 28 w 34"/>
              <a:gd name="T9" fmla="*/ 18 h 25"/>
              <a:gd name="T10" fmla="*/ 34 w 34"/>
              <a:gd name="T11" fmla="*/ 2 h 25"/>
              <a:gd name="T12" fmla="*/ 33 w 34"/>
              <a:gd name="T13" fmla="*/ 0 h 25"/>
              <a:gd name="T14" fmla="*/ 0 w 34"/>
              <a:gd name="T15" fmla="*/ 0 h 25"/>
              <a:gd name="T16" fmla="*/ 19 w 34"/>
              <a:gd name="T17" fmla="*/ 19 h 25"/>
              <a:gd name="T18" fmla="*/ 19 w 34"/>
              <a:gd name="T19" fmla="*/ 19 h 25"/>
              <a:gd name="T20" fmla="*/ 19 w 34"/>
              <a:gd name="T21" fmla="*/ 19 h 25"/>
              <a:gd name="T22" fmla="*/ 18 w 34"/>
              <a:gd name="T23" fmla="*/ 19 h 25"/>
              <a:gd name="T24" fmla="*/ 19 w 34"/>
              <a:gd name="T25" fmla="*/ 18 h 25"/>
              <a:gd name="T26" fmla="*/ 30 w 34"/>
              <a:gd name="T27" fmla="*/ 4 h 25"/>
              <a:gd name="T28" fmla="*/ 30 w 34"/>
              <a:gd name="T29" fmla="*/ 4 h 25"/>
              <a:gd name="T30" fmla="*/ 30 w 34"/>
              <a:gd name="T31" fmla="*/ 3 h 25"/>
              <a:gd name="T32" fmla="*/ 31 w 34"/>
              <a:gd name="T33" fmla="*/ 4 h 25"/>
              <a:gd name="T34" fmla="*/ 31 w 34"/>
              <a:gd name="T35" fmla="*/ 4 h 25"/>
              <a:gd name="T36" fmla="*/ 19 w 34"/>
              <a:gd name="T37" fmla="*/ 19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4" h="25">
                <a:moveTo>
                  <a:pt x="0" y="0"/>
                </a:moveTo>
                <a:cubicBezTo>
                  <a:pt x="0" y="0"/>
                  <a:pt x="0" y="1"/>
                  <a:pt x="0" y="2"/>
                </a:cubicBezTo>
                <a:cubicBezTo>
                  <a:pt x="0" y="9"/>
                  <a:pt x="2" y="14"/>
                  <a:pt x="5" y="18"/>
                </a:cubicBezTo>
                <a:cubicBezTo>
                  <a:pt x="8" y="22"/>
                  <a:pt x="12" y="25"/>
                  <a:pt x="17" y="25"/>
                </a:cubicBezTo>
                <a:cubicBezTo>
                  <a:pt x="21" y="25"/>
                  <a:pt x="25" y="22"/>
                  <a:pt x="28" y="18"/>
                </a:cubicBezTo>
                <a:cubicBezTo>
                  <a:pt x="32" y="14"/>
                  <a:pt x="34" y="9"/>
                  <a:pt x="34" y="2"/>
                </a:cubicBezTo>
                <a:cubicBezTo>
                  <a:pt x="34" y="1"/>
                  <a:pt x="33" y="0"/>
                  <a:pt x="33" y="0"/>
                </a:cubicBezTo>
                <a:lnTo>
                  <a:pt x="0" y="0"/>
                </a:lnTo>
                <a:close/>
                <a:moveTo>
                  <a:pt x="19" y="19"/>
                </a:moveTo>
                <a:cubicBezTo>
                  <a:pt x="19" y="19"/>
                  <a:pt x="19" y="19"/>
                  <a:pt x="19" y="19"/>
                </a:cubicBezTo>
                <a:cubicBezTo>
                  <a:pt x="19" y="19"/>
                  <a:pt x="19" y="19"/>
                  <a:pt x="19" y="19"/>
                </a:cubicBezTo>
                <a:cubicBezTo>
                  <a:pt x="19" y="19"/>
                  <a:pt x="18" y="19"/>
                  <a:pt x="18" y="19"/>
                </a:cubicBezTo>
                <a:cubicBezTo>
                  <a:pt x="18" y="18"/>
                  <a:pt x="19" y="18"/>
                  <a:pt x="19" y="18"/>
                </a:cubicBezTo>
                <a:cubicBezTo>
                  <a:pt x="25" y="18"/>
                  <a:pt x="30" y="12"/>
                  <a:pt x="30" y="4"/>
                </a:cubicBezTo>
                <a:cubicBezTo>
                  <a:pt x="30" y="4"/>
                  <a:pt x="30" y="4"/>
                  <a:pt x="30" y="4"/>
                </a:cubicBezTo>
                <a:cubicBezTo>
                  <a:pt x="30" y="4"/>
                  <a:pt x="30" y="3"/>
                  <a:pt x="30" y="3"/>
                </a:cubicBezTo>
                <a:cubicBezTo>
                  <a:pt x="31" y="3"/>
                  <a:pt x="31" y="4"/>
                  <a:pt x="31" y="4"/>
                </a:cubicBezTo>
                <a:cubicBezTo>
                  <a:pt x="31" y="4"/>
                  <a:pt x="31" y="4"/>
                  <a:pt x="31" y="4"/>
                </a:cubicBezTo>
                <a:cubicBezTo>
                  <a:pt x="31" y="12"/>
                  <a:pt x="26" y="19"/>
                  <a:pt x="19" y="1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9" name="Freeform 339"/>
          <p:cNvSpPr>
            <a:spLocks/>
          </p:cNvSpPr>
          <p:nvPr/>
        </p:nvSpPr>
        <p:spPr bwMode="auto">
          <a:xfrm>
            <a:off x="8249359" y="2796370"/>
            <a:ext cx="60325" cy="93662"/>
          </a:xfrm>
          <a:custGeom>
            <a:avLst/>
            <a:gdLst>
              <a:gd name="T0" fmla="*/ 12 w 15"/>
              <a:gd name="T1" fmla="*/ 14 h 23"/>
              <a:gd name="T2" fmla="*/ 13 w 15"/>
              <a:gd name="T3" fmla="*/ 9 h 23"/>
              <a:gd name="T4" fmla="*/ 15 w 15"/>
              <a:gd name="T5" fmla="*/ 7 h 23"/>
              <a:gd name="T6" fmla="*/ 15 w 15"/>
              <a:gd name="T7" fmla="*/ 0 h 23"/>
              <a:gd name="T8" fmla="*/ 6 w 15"/>
              <a:gd name="T9" fmla="*/ 7 h 23"/>
              <a:gd name="T10" fmla="*/ 0 w 15"/>
              <a:gd name="T11" fmla="*/ 23 h 23"/>
              <a:gd name="T12" fmla="*/ 15 w 15"/>
              <a:gd name="T13" fmla="*/ 23 h 23"/>
              <a:gd name="T14" fmla="*/ 15 w 15"/>
              <a:gd name="T15" fmla="*/ 19 h 23"/>
              <a:gd name="T16" fmla="*/ 12 w 15"/>
              <a:gd name="T17" fmla="*/ 14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" h="23">
                <a:moveTo>
                  <a:pt x="12" y="14"/>
                </a:moveTo>
                <a:cubicBezTo>
                  <a:pt x="12" y="12"/>
                  <a:pt x="12" y="10"/>
                  <a:pt x="13" y="9"/>
                </a:cubicBezTo>
                <a:cubicBezTo>
                  <a:pt x="13" y="8"/>
                  <a:pt x="14" y="7"/>
                  <a:pt x="15" y="7"/>
                </a:cubicBezTo>
                <a:cubicBezTo>
                  <a:pt x="15" y="0"/>
                  <a:pt x="15" y="0"/>
                  <a:pt x="15" y="0"/>
                </a:cubicBezTo>
                <a:cubicBezTo>
                  <a:pt x="12" y="0"/>
                  <a:pt x="8" y="3"/>
                  <a:pt x="6" y="7"/>
                </a:cubicBezTo>
                <a:cubicBezTo>
                  <a:pt x="3" y="11"/>
                  <a:pt x="1" y="17"/>
                  <a:pt x="0" y="23"/>
                </a:cubicBezTo>
                <a:cubicBezTo>
                  <a:pt x="15" y="23"/>
                  <a:pt x="15" y="23"/>
                  <a:pt x="15" y="23"/>
                </a:cubicBezTo>
                <a:cubicBezTo>
                  <a:pt x="15" y="19"/>
                  <a:pt x="15" y="19"/>
                  <a:pt x="15" y="19"/>
                </a:cubicBezTo>
                <a:cubicBezTo>
                  <a:pt x="13" y="19"/>
                  <a:pt x="12" y="16"/>
                  <a:pt x="12" y="1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0" name="Rectangle 340"/>
          <p:cNvSpPr>
            <a:spLocks noChangeArrowheads="1"/>
          </p:cNvSpPr>
          <p:nvPr/>
        </p:nvSpPr>
        <p:spPr bwMode="auto">
          <a:xfrm>
            <a:off x="8317621" y="2785258"/>
            <a:ext cx="4763" cy="1587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1" name="Freeform 341"/>
          <p:cNvSpPr>
            <a:spLocks/>
          </p:cNvSpPr>
          <p:nvPr/>
        </p:nvSpPr>
        <p:spPr bwMode="auto">
          <a:xfrm>
            <a:off x="8285871" y="2716995"/>
            <a:ext cx="39688" cy="68262"/>
          </a:xfrm>
          <a:custGeom>
            <a:avLst/>
            <a:gdLst>
              <a:gd name="T0" fmla="*/ 2 w 10"/>
              <a:gd name="T1" fmla="*/ 8 h 17"/>
              <a:gd name="T2" fmla="*/ 6 w 10"/>
              <a:gd name="T3" fmla="*/ 9 h 17"/>
              <a:gd name="T4" fmla="*/ 8 w 10"/>
              <a:gd name="T5" fmla="*/ 10 h 17"/>
              <a:gd name="T6" fmla="*/ 9 w 10"/>
              <a:gd name="T7" fmla="*/ 11 h 17"/>
              <a:gd name="T8" fmla="*/ 7 w 10"/>
              <a:gd name="T9" fmla="*/ 16 h 17"/>
              <a:gd name="T10" fmla="*/ 7 w 10"/>
              <a:gd name="T11" fmla="*/ 17 h 17"/>
              <a:gd name="T12" fmla="*/ 8 w 10"/>
              <a:gd name="T13" fmla="*/ 17 h 17"/>
              <a:gd name="T14" fmla="*/ 8 w 10"/>
              <a:gd name="T15" fmla="*/ 17 h 17"/>
              <a:gd name="T16" fmla="*/ 8 w 10"/>
              <a:gd name="T17" fmla="*/ 17 h 17"/>
              <a:gd name="T18" fmla="*/ 10 w 10"/>
              <a:gd name="T19" fmla="*/ 11 h 17"/>
              <a:gd name="T20" fmla="*/ 8 w 10"/>
              <a:gd name="T21" fmla="*/ 8 h 17"/>
              <a:gd name="T22" fmla="*/ 4 w 10"/>
              <a:gd name="T23" fmla="*/ 7 h 17"/>
              <a:gd name="T24" fmla="*/ 2 w 10"/>
              <a:gd name="T25" fmla="*/ 6 h 17"/>
              <a:gd name="T26" fmla="*/ 2 w 10"/>
              <a:gd name="T27" fmla="*/ 5 h 17"/>
              <a:gd name="T28" fmla="*/ 3 w 10"/>
              <a:gd name="T29" fmla="*/ 2 h 17"/>
              <a:gd name="T30" fmla="*/ 3 w 10"/>
              <a:gd name="T31" fmla="*/ 1 h 17"/>
              <a:gd name="T32" fmla="*/ 1 w 10"/>
              <a:gd name="T33" fmla="*/ 1 h 17"/>
              <a:gd name="T34" fmla="*/ 0 w 10"/>
              <a:gd name="T35" fmla="*/ 5 h 17"/>
              <a:gd name="T36" fmla="*/ 2 w 10"/>
              <a:gd name="T37" fmla="*/ 8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0" h="17">
                <a:moveTo>
                  <a:pt x="2" y="8"/>
                </a:moveTo>
                <a:cubicBezTo>
                  <a:pt x="3" y="9"/>
                  <a:pt x="5" y="9"/>
                  <a:pt x="6" y="9"/>
                </a:cubicBezTo>
                <a:cubicBezTo>
                  <a:pt x="7" y="9"/>
                  <a:pt x="8" y="10"/>
                  <a:pt x="8" y="10"/>
                </a:cubicBezTo>
                <a:cubicBezTo>
                  <a:pt x="8" y="10"/>
                  <a:pt x="9" y="11"/>
                  <a:pt x="9" y="11"/>
                </a:cubicBezTo>
                <a:cubicBezTo>
                  <a:pt x="9" y="12"/>
                  <a:pt x="8" y="14"/>
                  <a:pt x="7" y="16"/>
                </a:cubicBezTo>
                <a:cubicBezTo>
                  <a:pt x="7" y="16"/>
                  <a:pt x="7" y="17"/>
                  <a:pt x="7" y="17"/>
                </a:cubicBezTo>
                <a:cubicBezTo>
                  <a:pt x="8" y="17"/>
                  <a:pt x="8" y="17"/>
                  <a:pt x="8" y="17"/>
                </a:cubicBezTo>
                <a:cubicBezTo>
                  <a:pt x="8" y="17"/>
                  <a:pt x="8" y="17"/>
                  <a:pt x="8" y="17"/>
                </a:cubicBezTo>
                <a:cubicBezTo>
                  <a:pt x="8" y="17"/>
                  <a:pt x="8" y="17"/>
                  <a:pt x="8" y="17"/>
                </a:cubicBezTo>
                <a:cubicBezTo>
                  <a:pt x="10" y="14"/>
                  <a:pt x="10" y="13"/>
                  <a:pt x="10" y="11"/>
                </a:cubicBezTo>
                <a:cubicBezTo>
                  <a:pt x="10" y="10"/>
                  <a:pt x="9" y="9"/>
                  <a:pt x="8" y="8"/>
                </a:cubicBezTo>
                <a:cubicBezTo>
                  <a:pt x="7" y="8"/>
                  <a:pt x="5" y="7"/>
                  <a:pt x="4" y="7"/>
                </a:cubicBezTo>
                <a:cubicBezTo>
                  <a:pt x="3" y="7"/>
                  <a:pt x="2" y="7"/>
                  <a:pt x="2" y="6"/>
                </a:cubicBezTo>
                <a:cubicBezTo>
                  <a:pt x="2" y="6"/>
                  <a:pt x="2" y="6"/>
                  <a:pt x="2" y="5"/>
                </a:cubicBezTo>
                <a:cubicBezTo>
                  <a:pt x="2" y="4"/>
                  <a:pt x="2" y="3"/>
                  <a:pt x="3" y="2"/>
                </a:cubicBezTo>
                <a:cubicBezTo>
                  <a:pt x="3" y="1"/>
                  <a:pt x="3" y="1"/>
                  <a:pt x="3" y="1"/>
                </a:cubicBezTo>
                <a:cubicBezTo>
                  <a:pt x="2" y="0"/>
                  <a:pt x="2" y="0"/>
                  <a:pt x="1" y="1"/>
                </a:cubicBezTo>
                <a:cubicBezTo>
                  <a:pt x="0" y="3"/>
                  <a:pt x="0" y="4"/>
                  <a:pt x="0" y="5"/>
                </a:cubicBezTo>
                <a:cubicBezTo>
                  <a:pt x="0" y="6"/>
                  <a:pt x="1" y="7"/>
                  <a:pt x="2" y="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2" name="Freeform 342"/>
          <p:cNvSpPr>
            <a:spLocks/>
          </p:cNvSpPr>
          <p:nvPr/>
        </p:nvSpPr>
        <p:spPr bwMode="auto">
          <a:xfrm>
            <a:off x="8744659" y="2777320"/>
            <a:ext cx="7938" cy="19050"/>
          </a:xfrm>
          <a:custGeom>
            <a:avLst/>
            <a:gdLst>
              <a:gd name="T0" fmla="*/ 2 w 5"/>
              <a:gd name="T1" fmla="*/ 2 h 12"/>
              <a:gd name="T2" fmla="*/ 2 w 5"/>
              <a:gd name="T3" fmla="*/ 2 h 12"/>
              <a:gd name="T4" fmla="*/ 0 w 5"/>
              <a:gd name="T5" fmla="*/ 5 h 12"/>
              <a:gd name="T6" fmla="*/ 0 w 5"/>
              <a:gd name="T7" fmla="*/ 2 h 12"/>
              <a:gd name="T8" fmla="*/ 2 w 5"/>
              <a:gd name="T9" fmla="*/ 0 h 12"/>
              <a:gd name="T10" fmla="*/ 5 w 5"/>
              <a:gd name="T11" fmla="*/ 0 h 12"/>
              <a:gd name="T12" fmla="*/ 5 w 5"/>
              <a:gd name="T13" fmla="*/ 12 h 12"/>
              <a:gd name="T14" fmla="*/ 2 w 5"/>
              <a:gd name="T15" fmla="*/ 12 h 12"/>
              <a:gd name="T16" fmla="*/ 2 w 5"/>
              <a:gd name="T17" fmla="*/ 2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" h="12">
                <a:moveTo>
                  <a:pt x="2" y="2"/>
                </a:moveTo>
                <a:lnTo>
                  <a:pt x="2" y="2"/>
                </a:lnTo>
                <a:lnTo>
                  <a:pt x="0" y="5"/>
                </a:lnTo>
                <a:lnTo>
                  <a:pt x="0" y="2"/>
                </a:lnTo>
                <a:lnTo>
                  <a:pt x="2" y="0"/>
                </a:lnTo>
                <a:lnTo>
                  <a:pt x="5" y="0"/>
                </a:lnTo>
                <a:lnTo>
                  <a:pt x="5" y="12"/>
                </a:lnTo>
                <a:lnTo>
                  <a:pt x="2" y="12"/>
                </a:lnTo>
                <a:lnTo>
                  <a:pt x="2" y="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3" name="Freeform 343"/>
          <p:cNvSpPr>
            <a:spLocks noEditPoints="1"/>
          </p:cNvSpPr>
          <p:nvPr/>
        </p:nvSpPr>
        <p:spPr bwMode="auto">
          <a:xfrm>
            <a:off x="8760534" y="2777320"/>
            <a:ext cx="11113" cy="19050"/>
          </a:xfrm>
          <a:custGeom>
            <a:avLst/>
            <a:gdLst>
              <a:gd name="T0" fmla="*/ 3 w 3"/>
              <a:gd name="T1" fmla="*/ 3 h 5"/>
              <a:gd name="T2" fmla="*/ 1 w 3"/>
              <a:gd name="T3" fmla="*/ 5 h 5"/>
              <a:gd name="T4" fmla="*/ 0 w 3"/>
              <a:gd name="T5" fmla="*/ 3 h 5"/>
              <a:gd name="T6" fmla="*/ 1 w 3"/>
              <a:gd name="T7" fmla="*/ 0 h 5"/>
              <a:gd name="T8" fmla="*/ 3 w 3"/>
              <a:gd name="T9" fmla="*/ 3 h 5"/>
              <a:gd name="T10" fmla="*/ 1 w 3"/>
              <a:gd name="T11" fmla="*/ 3 h 5"/>
              <a:gd name="T12" fmla="*/ 1 w 3"/>
              <a:gd name="T13" fmla="*/ 4 h 5"/>
              <a:gd name="T14" fmla="*/ 2 w 3"/>
              <a:gd name="T15" fmla="*/ 3 h 5"/>
              <a:gd name="T16" fmla="*/ 1 w 3"/>
              <a:gd name="T17" fmla="*/ 1 h 5"/>
              <a:gd name="T18" fmla="*/ 1 w 3"/>
              <a:gd name="T19" fmla="*/ 3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" h="5">
                <a:moveTo>
                  <a:pt x="3" y="3"/>
                </a:moveTo>
                <a:cubicBezTo>
                  <a:pt x="3" y="4"/>
                  <a:pt x="3" y="5"/>
                  <a:pt x="1" y="5"/>
                </a:cubicBezTo>
                <a:cubicBezTo>
                  <a:pt x="0" y="5"/>
                  <a:pt x="0" y="4"/>
                  <a:pt x="0" y="3"/>
                </a:cubicBezTo>
                <a:cubicBezTo>
                  <a:pt x="0" y="1"/>
                  <a:pt x="0" y="0"/>
                  <a:pt x="1" y="0"/>
                </a:cubicBezTo>
                <a:cubicBezTo>
                  <a:pt x="3" y="0"/>
                  <a:pt x="3" y="1"/>
                  <a:pt x="3" y="3"/>
                </a:cubicBezTo>
                <a:close/>
                <a:moveTo>
                  <a:pt x="1" y="3"/>
                </a:moveTo>
                <a:cubicBezTo>
                  <a:pt x="1" y="4"/>
                  <a:pt x="1" y="4"/>
                  <a:pt x="1" y="4"/>
                </a:cubicBezTo>
                <a:cubicBezTo>
                  <a:pt x="2" y="4"/>
                  <a:pt x="2" y="4"/>
                  <a:pt x="2" y="3"/>
                </a:cubicBezTo>
                <a:cubicBezTo>
                  <a:pt x="2" y="2"/>
                  <a:pt x="2" y="1"/>
                  <a:pt x="1" y="1"/>
                </a:cubicBezTo>
                <a:cubicBezTo>
                  <a:pt x="1" y="1"/>
                  <a:pt x="1" y="2"/>
                  <a:pt x="1" y="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4" name="Freeform 344"/>
          <p:cNvSpPr>
            <a:spLocks noEditPoints="1"/>
          </p:cNvSpPr>
          <p:nvPr/>
        </p:nvSpPr>
        <p:spPr bwMode="auto">
          <a:xfrm>
            <a:off x="8776409" y="2777320"/>
            <a:ext cx="12700" cy="19050"/>
          </a:xfrm>
          <a:custGeom>
            <a:avLst/>
            <a:gdLst>
              <a:gd name="T0" fmla="*/ 3 w 3"/>
              <a:gd name="T1" fmla="*/ 3 h 5"/>
              <a:gd name="T2" fmla="*/ 1 w 3"/>
              <a:gd name="T3" fmla="*/ 5 h 5"/>
              <a:gd name="T4" fmla="*/ 0 w 3"/>
              <a:gd name="T5" fmla="*/ 3 h 5"/>
              <a:gd name="T6" fmla="*/ 2 w 3"/>
              <a:gd name="T7" fmla="*/ 0 h 5"/>
              <a:gd name="T8" fmla="*/ 3 w 3"/>
              <a:gd name="T9" fmla="*/ 3 h 5"/>
              <a:gd name="T10" fmla="*/ 1 w 3"/>
              <a:gd name="T11" fmla="*/ 3 h 5"/>
              <a:gd name="T12" fmla="*/ 2 w 3"/>
              <a:gd name="T13" fmla="*/ 4 h 5"/>
              <a:gd name="T14" fmla="*/ 2 w 3"/>
              <a:gd name="T15" fmla="*/ 3 h 5"/>
              <a:gd name="T16" fmla="*/ 2 w 3"/>
              <a:gd name="T17" fmla="*/ 1 h 5"/>
              <a:gd name="T18" fmla="*/ 1 w 3"/>
              <a:gd name="T19" fmla="*/ 3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" h="5">
                <a:moveTo>
                  <a:pt x="3" y="3"/>
                </a:moveTo>
                <a:cubicBezTo>
                  <a:pt x="3" y="4"/>
                  <a:pt x="3" y="5"/>
                  <a:pt x="1" y="5"/>
                </a:cubicBezTo>
                <a:cubicBezTo>
                  <a:pt x="0" y="5"/>
                  <a:pt x="0" y="4"/>
                  <a:pt x="0" y="3"/>
                </a:cubicBezTo>
                <a:cubicBezTo>
                  <a:pt x="0" y="1"/>
                  <a:pt x="0" y="0"/>
                  <a:pt x="2" y="0"/>
                </a:cubicBezTo>
                <a:cubicBezTo>
                  <a:pt x="3" y="0"/>
                  <a:pt x="3" y="1"/>
                  <a:pt x="3" y="3"/>
                </a:cubicBezTo>
                <a:close/>
                <a:moveTo>
                  <a:pt x="1" y="3"/>
                </a:moveTo>
                <a:cubicBezTo>
                  <a:pt x="1" y="4"/>
                  <a:pt x="1" y="4"/>
                  <a:pt x="2" y="4"/>
                </a:cubicBezTo>
                <a:cubicBezTo>
                  <a:pt x="2" y="4"/>
                  <a:pt x="2" y="4"/>
                  <a:pt x="2" y="3"/>
                </a:cubicBezTo>
                <a:cubicBezTo>
                  <a:pt x="2" y="2"/>
                  <a:pt x="2" y="1"/>
                  <a:pt x="2" y="1"/>
                </a:cubicBezTo>
                <a:cubicBezTo>
                  <a:pt x="1" y="1"/>
                  <a:pt x="1" y="2"/>
                  <a:pt x="1" y="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5" name="Freeform 345"/>
          <p:cNvSpPr>
            <a:spLocks noEditPoints="1"/>
          </p:cNvSpPr>
          <p:nvPr/>
        </p:nvSpPr>
        <p:spPr bwMode="auto">
          <a:xfrm>
            <a:off x="8671634" y="2743983"/>
            <a:ext cx="136525" cy="230187"/>
          </a:xfrm>
          <a:custGeom>
            <a:avLst/>
            <a:gdLst>
              <a:gd name="T0" fmla="*/ 6 w 34"/>
              <a:gd name="T1" fmla="*/ 0 h 57"/>
              <a:gd name="T2" fmla="*/ 0 w 34"/>
              <a:gd name="T3" fmla="*/ 52 h 57"/>
              <a:gd name="T4" fmla="*/ 29 w 34"/>
              <a:gd name="T5" fmla="*/ 57 h 57"/>
              <a:gd name="T6" fmla="*/ 34 w 34"/>
              <a:gd name="T7" fmla="*/ 6 h 57"/>
              <a:gd name="T8" fmla="*/ 9 w 34"/>
              <a:gd name="T9" fmla="*/ 51 h 57"/>
              <a:gd name="T10" fmla="*/ 9 w 34"/>
              <a:gd name="T11" fmla="*/ 44 h 57"/>
              <a:gd name="T12" fmla="*/ 9 w 34"/>
              <a:gd name="T13" fmla="*/ 51 h 57"/>
              <a:gd name="T14" fmla="*/ 5 w 34"/>
              <a:gd name="T15" fmla="*/ 38 h 57"/>
              <a:gd name="T16" fmla="*/ 12 w 34"/>
              <a:gd name="T17" fmla="*/ 38 h 57"/>
              <a:gd name="T18" fmla="*/ 9 w 34"/>
              <a:gd name="T19" fmla="*/ 34 h 57"/>
              <a:gd name="T20" fmla="*/ 9 w 34"/>
              <a:gd name="T21" fmla="*/ 27 h 57"/>
              <a:gd name="T22" fmla="*/ 9 w 34"/>
              <a:gd name="T23" fmla="*/ 34 h 57"/>
              <a:gd name="T24" fmla="*/ 6 w 34"/>
              <a:gd name="T25" fmla="*/ 21 h 57"/>
              <a:gd name="T26" fmla="*/ 15 w 34"/>
              <a:gd name="T27" fmla="*/ 19 h 57"/>
              <a:gd name="T28" fmla="*/ 16 w 34"/>
              <a:gd name="T29" fmla="*/ 23 h 57"/>
              <a:gd name="T30" fmla="*/ 7 w 34"/>
              <a:gd name="T31" fmla="*/ 24 h 57"/>
              <a:gd name="T32" fmla="*/ 17 w 34"/>
              <a:gd name="T33" fmla="*/ 51 h 57"/>
              <a:gd name="T34" fmla="*/ 17 w 34"/>
              <a:gd name="T35" fmla="*/ 44 h 57"/>
              <a:gd name="T36" fmla="*/ 17 w 34"/>
              <a:gd name="T37" fmla="*/ 51 h 57"/>
              <a:gd name="T38" fmla="*/ 14 w 34"/>
              <a:gd name="T39" fmla="*/ 38 h 57"/>
              <a:gd name="T40" fmla="*/ 21 w 34"/>
              <a:gd name="T41" fmla="*/ 38 h 57"/>
              <a:gd name="T42" fmla="*/ 17 w 34"/>
              <a:gd name="T43" fmla="*/ 34 h 57"/>
              <a:gd name="T44" fmla="*/ 17 w 34"/>
              <a:gd name="T45" fmla="*/ 27 h 57"/>
              <a:gd name="T46" fmla="*/ 17 w 34"/>
              <a:gd name="T47" fmla="*/ 34 h 57"/>
              <a:gd name="T48" fmla="*/ 19 w 34"/>
              <a:gd name="T49" fmla="*/ 21 h 57"/>
              <a:gd name="T50" fmla="*/ 28 w 34"/>
              <a:gd name="T51" fmla="*/ 19 h 57"/>
              <a:gd name="T52" fmla="*/ 29 w 34"/>
              <a:gd name="T53" fmla="*/ 23 h 57"/>
              <a:gd name="T54" fmla="*/ 21 w 34"/>
              <a:gd name="T55" fmla="*/ 24 h 57"/>
              <a:gd name="T56" fmla="*/ 26 w 34"/>
              <a:gd name="T57" fmla="*/ 51 h 57"/>
              <a:gd name="T58" fmla="*/ 26 w 34"/>
              <a:gd name="T59" fmla="*/ 44 h 57"/>
              <a:gd name="T60" fmla="*/ 26 w 34"/>
              <a:gd name="T61" fmla="*/ 51 h 57"/>
              <a:gd name="T62" fmla="*/ 22 w 34"/>
              <a:gd name="T63" fmla="*/ 38 h 57"/>
              <a:gd name="T64" fmla="*/ 29 w 34"/>
              <a:gd name="T65" fmla="*/ 38 h 57"/>
              <a:gd name="T66" fmla="*/ 26 w 34"/>
              <a:gd name="T67" fmla="*/ 34 h 57"/>
              <a:gd name="T68" fmla="*/ 26 w 34"/>
              <a:gd name="T69" fmla="*/ 27 h 57"/>
              <a:gd name="T70" fmla="*/ 26 w 34"/>
              <a:gd name="T71" fmla="*/ 34 h 57"/>
              <a:gd name="T72" fmla="*/ 27 w 34"/>
              <a:gd name="T73" fmla="*/ 16 h 57"/>
              <a:gd name="T74" fmla="*/ 3 w 34"/>
              <a:gd name="T75" fmla="*/ 11 h 57"/>
              <a:gd name="T76" fmla="*/ 7 w 34"/>
              <a:gd name="T77" fmla="*/ 4 h 57"/>
              <a:gd name="T78" fmla="*/ 32 w 34"/>
              <a:gd name="T79" fmla="*/ 8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34" h="57">
                <a:moveTo>
                  <a:pt x="29" y="0"/>
                </a:moveTo>
                <a:cubicBezTo>
                  <a:pt x="6" y="0"/>
                  <a:pt x="6" y="0"/>
                  <a:pt x="6" y="0"/>
                </a:cubicBezTo>
                <a:cubicBezTo>
                  <a:pt x="3" y="0"/>
                  <a:pt x="0" y="2"/>
                  <a:pt x="0" y="6"/>
                </a:cubicBezTo>
                <a:cubicBezTo>
                  <a:pt x="0" y="52"/>
                  <a:pt x="0" y="52"/>
                  <a:pt x="0" y="52"/>
                </a:cubicBezTo>
                <a:cubicBezTo>
                  <a:pt x="0" y="55"/>
                  <a:pt x="3" y="57"/>
                  <a:pt x="6" y="57"/>
                </a:cubicBezTo>
                <a:cubicBezTo>
                  <a:pt x="29" y="57"/>
                  <a:pt x="29" y="57"/>
                  <a:pt x="29" y="57"/>
                </a:cubicBezTo>
                <a:cubicBezTo>
                  <a:pt x="32" y="57"/>
                  <a:pt x="34" y="55"/>
                  <a:pt x="34" y="52"/>
                </a:cubicBezTo>
                <a:cubicBezTo>
                  <a:pt x="34" y="6"/>
                  <a:pt x="34" y="6"/>
                  <a:pt x="34" y="6"/>
                </a:cubicBezTo>
                <a:cubicBezTo>
                  <a:pt x="34" y="2"/>
                  <a:pt x="32" y="0"/>
                  <a:pt x="29" y="0"/>
                </a:cubicBezTo>
                <a:close/>
                <a:moveTo>
                  <a:pt x="9" y="51"/>
                </a:moveTo>
                <a:cubicBezTo>
                  <a:pt x="7" y="51"/>
                  <a:pt x="5" y="49"/>
                  <a:pt x="5" y="47"/>
                </a:cubicBezTo>
                <a:cubicBezTo>
                  <a:pt x="5" y="45"/>
                  <a:pt x="7" y="44"/>
                  <a:pt x="9" y="44"/>
                </a:cubicBezTo>
                <a:cubicBezTo>
                  <a:pt x="11" y="44"/>
                  <a:pt x="12" y="45"/>
                  <a:pt x="12" y="47"/>
                </a:cubicBezTo>
                <a:cubicBezTo>
                  <a:pt x="12" y="49"/>
                  <a:pt x="11" y="51"/>
                  <a:pt x="9" y="51"/>
                </a:cubicBezTo>
                <a:close/>
                <a:moveTo>
                  <a:pt x="9" y="42"/>
                </a:moveTo>
                <a:cubicBezTo>
                  <a:pt x="7" y="42"/>
                  <a:pt x="5" y="40"/>
                  <a:pt x="5" y="38"/>
                </a:cubicBezTo>
                <a:cubicBezTo>
                  <a:pt x="5" y="36"/>
                  <a:pt x="7" y="35"/>
                  <a:pt x="9" y="35"/>
                </a:cubicBezTo>
                <a:cubicBezTo>
                  <a:pt x="11" y="35"/>
                  <a:pt x="12" y="36"/>
                  <a:pt x="12" y="38"/>
                </a:cubicBezTo>
                <a:cubicBezTo>
                  <a:pt x="12" y="40"/>
                  <a:pt x="11" y="42"/>
                  <a:pt x="9" y="42"/>
                </a:cubicBezTo>
                <a:close/>
                <a:moveTo>
                  <a:pt x="9" y="34"/>
                </a:moveTo>
                <a:cubicBezTo>
                  <a:pt x="7" y="34"/>
                  <a:pt x="5" y="32"/>
                  <a:pt x="5" y="30"/>
                </a:cubicBezTo>
                <a:cubicBezTo>
                  <a:pt x="5" y="28"/>
                  <a:pt x="7" y="27"/>
                  <a:pt x="9" y="27"/>
                </a:cubicBezTo>
                <a:cubicBezTo>
                  <a:pt x="11" y="27"/>
                  <a:pt x="12" y="28"/>
                  <a:pt x="12" y="30"/>
                </a:cubicBezTo>
                <a:cubicBezTo>
                  <a:pt x="12" y="32"/>
                  <a:pt x="11" y="34"/>
                  <a:pt x="9" y="34"/>
                </a:cubicBezTo>
                <a:close/>
                <a:moveTo>
                  <a:pt x="6" y="23"/>
                </a:moveTo>
                <a:cubicBezTo>
                  <a:pt x="6" y="21"/>
                  <a:pt x="6" y="21"/>
                  <a:pt x="6" y="21"/>
                </a:cubicBezTo>
                <a:cubicBezTo>
                  <a:pt x="6" y="20"/>
                  <a:pt x="7" y="19"/>
                  <a:pt x="7" y="19"/>
                </a:cubicBezTo>
                <a:cubicBezTo>
                  <a:pt x="15" y="19"/>
                  <a:pt x="15" y="19"/>
                  <a:pt x="15" y="19"/>
                </a:cubicBezTo>
                <a:cubicBezTo>
                  <a:pt x="15" y="19"/>
                  <a:pt x="16" y="20"/>
                  <a:pt x="16" y="21"/>
                </a:cubicBezTo>
                <a:cubicBezTo>
                  <a:pt x="16" y="23"/>
                  <a:pt x="16" y="23"/>
                  <a:pt x="16" y="23"/>
                </a:cubicBezTo>
                <a:cubicBezTo>
                  <a:pt x="16" y="23"/>
                  <a:pt x="15" y="24"/>
                  <a:pt x="15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6" y="23"/>
                  <a:pt x="6" y="23"/>
                </a:cubicBezTo>
                <a:close/>
                <a:moveTo>
                  <a:pt x="17" y="51"/>
                </a:moveTo>
                <a:cubicBezTo>
                  <a:pt x="15" y="51"/>
                  <a:pt x="14" y="49"/>
                  <a:pt x="14" y="47"/>
                </a:cubicBezTo>
                <a:cubicBezTo>
                  <a:pt x="14" y="45"/>
                  <a:pt x="15" y="44"/>
                  <a:pt x="17" y="44"/>
                </a:cubicBezTo>
                <a:cubicBezTo>
                  <a:pt x="19" y="44"/>
                  <a:pt x="21" y="45"/>
                  <a:pt x="21" y="47"/>
                </a:cubicBezTo>
                <a:cubicBezTo>
                  <a:pt x="21" y="49"/>
                  <a:pt x="19" y="51"/>
                  <a:pt x="17" y="51"/>
                </a:cubicBezTo>
                <a:close/>
                <a:moveTo>
                  <a:pt x="17" y="42"/>
                </a:moveTo>
                <a:cubicBezTo>
                  <a:pt x="15" y="42"/>
                  <a:pt x="14" y="40"/>
                  <a:pt x="14" y="38"/>
                </a:cubicBezTo>
                <a:cubicBezTo>
                  <a:pt x="14" y="36"/>
                  <a:pt x="15" y="35"/>
                  <a:pt x="17" y="35"/>
                </a:cubicBezTo>
                <a:cubicBezTo>
                  <a:pt x="19" y="35"/>
                  <a:pt x="21" y="36"/>
                  <a:pt x="21" y="38"/>
                </a:cubicBezTo>
                <a:cubicBezTo>
                  <a:pt x="21" y="40"/>
                  <a:pt x="19" y="42"/>
                  <a:pt x="17" y="42"/>
                </a:cubicBezTo>
                <a:close/>
                <a:moveTo>
                  <a:pt x="17" y="34"/>
                </a:moveTo>
                <a:cubicBezTo>
                  <a:pt x="15" y="34"/>
                  <a:pt x="14" y="32"/>
                  <a:pt x="14" y="30"/>
                </a:cubicBezTo>
                <a:cubicBezTo>
                  <a:pt x="14" y="28"/>
                  <a:pt x="15" y="27"/>
                  <a:pt x="17" y="27"/>
                </a:cubicBezTo>
                <a:cubicBezTo>
                  <a:pt x="19" y="27"/>
                  <a:pt x="21" y="28"/>
                  <a:pt x="21" y="30"/>
                </a:cubicBezTo>
                <a:cubicBezTo>
                  <a:pt x="21" y="32"/>
                  <a:pt x="19" y="34"/>
                  <a:pt x="17" y="34"/>
                </a:cubicBezTo>
                <a:close/>
                <a:moveTo>
                  <a:pt x="19" y="23"/>
                </a:moveTo>
                <a:cubicBezTo>
                  <a:pt x="19" y="21"/>
                  <a:pt x="19" y="21"/>
                  <a:pt x="19" y="21"/>
                </a:cubicBezTo>
                <a:cubicBezTo>
                  <a:pt x="19" y="20"/>
                  <a:pt x="20" y="19"/>
                  <a:pt x="21" y="19"/>
                </a:cubicBezTo>
                <a:cubicBezTo>
                  <a:pt x="28" y="19"/>
                  <a:pt x="28" y="19"/>
                  <a:pt x="28" y="19"/>
                </a:cubicBezTo>
                <a:cubicBezTo>
                  <a:pt x="28" y="19"/>
                  <a:pt x="29" y="20"/>
                  <a:pt x="29" y="21"/>
                </a:cubicBezTo>
                <a:cubicBezTo>
                  <a:pt x="29" y="23"/>
                  <a:pt x="29" y="23"/>
                  <a:pt x="29" y="23"/>
                </a:cubicBezTo>
                <a:cubicBezTo>
                  <a:pt x="29" y="23"/>
                  <a:pt x="28" y="24"/>
                  <a:pt x="28" y="24"/>
                </a:cubicBezTo>
                <a:cubicBezTo>
                  <a:pt x="21" y="24"/>
                  <a:pt x="21" y="24"/>
                  <a:pt x="21" y="24"/>
                </a:cubicBezTo>
                <a:cubicBezTo>
                  <a:pt x="20" y="24"/>
                  <a:pt x="19" y="23"/>
                  <a:pt x="19" y="23"/>
                </a:cubicBezTo>
                <a:close/>
                <a:moveTo>
                  <a:pt x="26" y="51"/>
                </a:moveTo>
                <a:cubicBezTo>
                  <a:pt x="24" y="51"/>
                  <a:pt x="22" y="49"/>
                  <a:pt x="22" y="47"/>
                </a:cubicBezTo>
                <a:cubicBezTo>
                  <a:pt x="22" y="45"/>
                  <a:pt x="24" y="44"/>
                  <a:pt x="26" y="44"/>
                </a:cubicBezTo>
                <a:cubicBezTo>
                  <a:pt x="28" y="44"/>
                  <a:pt x="29" y="45"/>
                  <a:pt x="29" y="47"/>
                </a:cubicBezTo>
                <a:cubicBezTo>
                  <a:pt x="29" y="49"/>
                  <a:pt x="28" y="51"/>
                  <a:pt x="26" y="51"/>
                </a:cubicBezTo>
                <a:close/>
                <a:moveTo>
                  <a:pt x="26" y="42"/>
                </a:moveTo>
                <a:cubicBezTo>
                  <a:pt x="24" y="42"/>
                  <a:pt x="22" y="40"/>
                  <a:pt x="22" y="38"/>
                </a:cubicBezTo>
                <a:cubicBezTo>
                  <a:pt x="22" y="36"/>
                  <a:pt x="24" y="35"/>
                  <a:pt x="26" y="35"/>
                </a:cubicBezTo>
                <a:cubicBezTo>
                  <a:pt x="28" y="35"/>
                  <a:pt x="29" y="36"/>
                  <a:pt x="29" y="38"/>
                </a:cubicBezTo>
                <a:cubicBezTo>
                  <a:pt x="29" y="40"/>
                  <a:pt x="28" y="42"/>
                  <a:pt x="26" y="42"/>
                </a:cubicBezTo>
                <a:close/>
                <a:moveTo>
                  <a:pt x="26" y="34"/>
                </a:moveTo>
                <a:cubicBezTo>
                  <a:pt x="24" y="34"/>
                  <a:pt x="22" y="32"/>
                  <a:pt x="22" y="30"/>
                </a:cubicBezTo>
                <a:cubicBezTo>
                  <a:pt x="22" y="28"/>
                  <a:pt x="24" y="27"/>
                  <a:pt x="26" y="27"/>
                </a:cubicBezTo>
                <a:cubicBezTo>
                  <a:pt x="28" y="27"/>
                  <a:pt x="29" y="28"/>
                  <a:pt x="29" y="30"/>
                </a:cubicBezTo>
                <a:cubicBezTo>
                  <a:pt x="29" y="32"/>
                  <a:pt x="28" y="34"/>
                  <a:pt x="26" y="34"/>
                </a:cubicBezTo>
                <a:close/>
                <a:moveTo>
                  <a:pt x="32" y="11"/>
                </a:moveTo>
                <a:cubicBezTo>
                  <a:pt x="32" y="14"/>
                  <a:pt x="30" y="16"/>
                  <a:pt x="27" y="16"/>
                </a:cubicBezTo>
                <a:cubicBezTo>
                  <a:pt x="7" y="16"/>
                  <a:pt x="7" y="16"/>
                  <a:pt x="7" y="16"/>
                </a:cubicBezTo>
                <a:cubicBezTo>
                  <a:pt x="5" y="16"/>
                  <a:pt x="3" y="14"/>
                  <a:pt x="3" y="11"/>
                </a:cubicBezTo>
                <a:cubicBezTo>
                  <a:pt x="3" y="8"/>
                  <a:pt x="3" y="8"/>
                  <a:pt x="3" y="8"/>
                </a:cubicBezTo>
                <a:cubicBezTo>
                  <a:pt x="3" y="6"/>
                  <a:pt x="5" y="4"/>
                  <a:pt x="7" y="4"/>
                </a:cubicBezTo>
                <a:cubicBezTo>
                  <a:pt x="27" y="4"/>
                  <a:pt x="27" y="4"/>
                  <a:pt x="27" y="4"/>
                </a:cubicBezTo>
                <a:cubicBezTo>
                  <a:pt x="30" y="4"/>
                  <a:pt x="32" y="6"/>
                  <a:pt x="32" y="8"/>
                </a:cubicBezTo>
                <a:lnTo>
                  <a:pt x="32" y="1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6" name="Freeform 346"/>
          <p:cNvSpPr>
            <a:spLocks noEditPoints="1"/>
          </p:cNvSpPr>
          <p:nvPr/>
        </p:nvSpPr>
        <p:spPr bwMode="auto">
          <a:xfrm>
            <a:off x="8193796" y="6069795"/>
            <a:ext cx="309563" cy="301625"/>
          </a:xfrm>
          <a:custGeom>
            <a:avLst/>
            <a:gdLst>
              <a:gd name="T0" fmla="*/ 55 w 77"/>
              <a:gd name="T1" fmla="*/ 16 h 75"/>
              <a:gd name="T2" fmla="*/ 43 w 77"/>
              <a:gd name="T3" fmla="*/ 5 h 75"/>
              <a:gd name="T4" fmla="*/ 39 w 77"/>
              <a:gd name="T5" fmla="*/ 18 h 75"/>
              <a:gd name="T6" fmla="*/ 32 w 77"/>
              <a:gd name="T7" fmla="*/ 0 h 75"/>
              <a:gd name="T8" fmla="*/ 25 w 77"/>
              <a:gd name="T9" fmla="*/ 18 h 75"/>
              <a:gd name="T10" fmla="*/ 0 w 77"/>
              <a:gd name="T11" fmla="*/ 73 h 75"/>
              <a:gd name="T12" fmla="*/ 77 w 77"/>
              <a:gd name="T13" fmla="*/ 73 h 75"/>
              <a:gd name="T14" fmla="*/ 45 w 77"/>
              <a:gd name="T15" fmla="*/ 5 h 75"/>
              <a:gd name="T16" fmla="*/ 52 w 77"/>
              <a:gd name="T17" fmla="*/ 5 h 75"/>
              <a:gd name="T18" fmla="*/ 44 w 77"/>
              <a:gd name="T19" fmla="*/ 18 h 75"/>
              <a:gd name="T20" fmla="*/ 29 w 77"/>
              <a:gd name="T21" fmla="*/ 5 h 75"/>
              <a:gd name="T22" fmla="*/ 36 w 77"/>
              <a:gd name="T23" fmla="*/ 5 h 75"/>
              <a:gd name="T24" fmla="*/ 27 w 77"/>
              <a:gd name="T25" fmla="*/ 18 h 75"/>
              <a:gd name="T26" fmla="*/ 71 w 77"/>
              <a:gd name="T27" fmla="*/ 69 h 75"/>
              <a:gd name="T28" fmla="*/ 6 w 77"/>
              <a:gd name="T29" fmla="*/ 69 h 75"/>
              <a:gd name="T30" fmla="*/ 27 w 77"/>
              <a:gd name="T31" fmla="*/ 26 h 75"/>
              <a:gd name="T32" fmla="*/ 35 w 77"/>
              <a:gd name="T33" fmla="*/ 26 h 75"/>
              <a:gd name="T34" fmla="*/ 43 w 77"/>
              <a:gd name="T35" fmla="*/ 26 h 75"/>
              <a:gd name="T36" fmla="*/ 51 w 77"/>
              <a:gd name="T37" fmla="*/ 26 h 75"/>
              <a:gd name="T38" fmla="*/ 70 w 77"/>
              <a:gd name="T39" fmla="*/ 26 h 75"/>
              <a:gd name="T40" fmla="*/ 25 w 77"/>
              <a:gd name="T41" fmla="*/ 50 h 75"/>
              <a:gd name="T42" fmla="*/ 21 w 77"/>
              <a:gd name="T43" fmla="*/ 49 h 75"/>
              <a:gd name="T44" fmla="*/ 23 w 77"/>
              <a:gd name="T45" fmla="*/ 47 h 75"/>
              <a:gd name="T46" fmla="*/ 26 w 77"/>
              <a:gd name="T47" fmla="*/ 48 h 75"/>
              <a:gd name="T48" fmla="*/ 27 w 77"/>
              <a:gd name="T49" fmla="*/ 45 h 75"/>
              <a:gd name="T50" fmla="*/ 20 w 77"/>
              <a:gd name="T51" fmla="*/ 44 h 75"/>
              <a:gd name="T52" fmla="*/ 17 w 77"/>
              <a:gd name="T53" fmla="*/ 48 h 75"/>
              <a:gd name="T54" fmla="*/ 21 w 77"/>
              <a:gd name="T55" fmla="*/ 53 h 75"/>
              <a:gd name="T56" fmla="*/ 24 w 77"/>
              <a:gd name="T57" fmla="*/ 54 h 75"/>
              <a:gd name="T58" fmla="*/ 20 w 77"/>
              <a:gd name="T59" fmla="*/ 55 h 75"/>
              <a:gd name="T60" fmla="*/ 17 w 77"/>
              <a:gd name="T61" fmla="*/ 53 h 75"/>
              <a:gd name="T62" fmla="*/ 19 w 77"/>
              <a:gd name="T63" fmla="*/ 58 h 75"/>
              <a:gd name="T64" fmla="*/ 26 w 77"/>
              <a:gd name="T65" fmla="*/ 57 h 75"/>
              <a:gd name="T66" fmla="*/ 27 w 77"/>
              <a:gd name="T67" fmla="*/ 51 h 75"/>
              <a:gd name="T68" fmla="*/ 35 w 77"/>
              <a:gd name="T69" fmla="*/ 44 h 75"/>
              <a:gd name="T70" fmla="*/ 30 w 77"/>
              <a:gd name="T71" fmla="*/ 48 h 75"/>
              <a:gd name="T72" fmla="*/ 34 w 77"/>
              <a:gd name="T73" fmla="*/ 47 h 75"/>
              <a:gd name="T74" fmla="*/ 37 w 77"/>
              <a:gd name="T75" fmla="*/ 49 h 75"/>
              <a:gd name="T76" fmla="*/ 30 w 77"/>
              <a:gd name="T77" fmla="*/ 51 h 75"/>
              <a:gd name="T78" fmla="*/ 33 w 77"/>
              <a:gd name="T79" fmla="*/ 58 h 75"/>
              <a:gd name="T80" fmla="*/ 36 w 77"/>
              <a:gd name="T81" fmla="*/ 57 h 75"/>
              <a:gd name="T82" fmla="*/ 41 w 77"/>
              <a:gd name="T83" fmla="*/ 58 h 75"/>
              <a:gd name="T84" fmla="*/ 37 w 77"/>
              <a:gd name="T85" fmla="*/ 54 h 75"/>
              <a:gd name="T86" fmla="*/ 34 w 77"/>
              <a:gd name="T87" fmla="*/ 55 h 75"/>
              <a:gd name="T88" fmla="*/ 34 w 77"/>
              <a:gd name="T89" fmla="*/ 52 h 75"/>
              <a:gd name="T90" fmla="*/ 37 w 77"/>
              <a:gd name="T91" fmla="*/ 54 h 75"/>
              <a:gd name="T92" fmla="*/ 49 w 77"/>
              <a:gd name="T93" fmla="*/ 39 h 75"/>
              <a:gd name="T94" fmla="*/ 58 w 77"/>
              <a:gd name="T95" fmla="*/ 44 h 75"/>
              <a:gd name="T96" fmla="*/ 53 w 77"/>
              <a:gd name="T97" fmla="*/ 56 h 75"/>
              <a:gd name="T98" fmla="*/ 62 w 77"/>
              <a:gd name="T99" fmla="*/ 57 h 75"/>
              <a:gd name="T100" fmla="*/ 64 w 77"/>
              <a:gd name="T101" fmla="*/ 53 h 75"/>
              <a:gd name="T102" fmla="*/ 62 w 77"/>
              <a:gd name="T103" fmla="*/ 54 h 75"/>
              <a:gd name="T104" fmla="*/ 57 w 77"/>
              <a:gd name="T105" fmla="*/ 55 h 75"/>
              <a:gd name="T106" fmla="*/ 55 w 77"/>
              <a:gd name="T107" fmla="*/ 52 h 75"/>
              <a:gd name="T108" fmla="*/ 62 w 77"/>
              <a:gd name="T109" fmla="*/ 45 h 75"/>
              <a:gd name="T110" fmla="*/ 56 w 77"/>
              <a:gd name="T111" fmla="*/ 47 h 75"/>
              <a:gd name="T112" fmla="*/ 60 w 77"/>
              <a:gd name="T113" fmla="*/ 49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77" h="75">
                <a:moveTo>
                  <a:pt x="75" y="18"/>
                </a:moveTo>
                <a:cubicBezTo>
                  <a:pt x="55" y="18"/>
                  <a:pt x="55" y="18"/>
                  <a:pt x="55" y="18"/>
                </a:cubicBezTo>
                <a:cubicBezTo>
                  <a:pt x="55" y="17"/>
                  <a:pt x="55" y="16"/>
                  <a:pt x="55" y="16"/>
                </a:cubicBezTo>
                <a:cubicBezTo>
                  <a:pt x="55" y="11"/>
                  <a:pt x="55" y="8"/>
                  <a:pt x="54" y="5"/>
                </a:cubicBezTo>
                <a:cubicBezTo>
                  <a:pt x="53" y="2"/>
                  <a:pt x="51" y="0"/>
                  <a:pt x="48" y="0"/>
                </a:cubicBezTo>
                <a:cubicBezTo>
                  <a:pt x="45" y="0"/>
                  <a:pt x="44" y="2"/>
                  <a:pt x="43" y="5"/>
                </a:cubicBezTo>
                <a:cubicBezTo>
                  <a:pt x="42" y="8"/>
                  <a:pt x="41" y="11"/>
                  <a:pt x="41" y="16"/>
                </a:cubicBezTo>
                <a:cubicBezTo>
                  <a:pt x="41" y="16"/>
                  <a:pt x="41" y="17"/>
                  <a:pt x="41" y="18"/>
                </a:cubicBezTo>
                <a:cubicBezTo>
                  <a:pt x="39" y="18"/>
                  <a:pt x="39" y="18"/>
                  <a:pt x="39" y="18"/>
                </a:cubicBezTo>
                <a:cubicBezTo>
                  <a:pt x="39" y="17"/>
                  <a:pt x="39" y="16"/>
                  <a:pt x="39" y="16"/>
                </a:cubicBezTo>
                <a:cubicBezTo>
                  <a:pt x="39" y="11"/>
                  <a:pt x="38" y="8"/>
                  <a:pt x="37" y="5"/>
                </a:cubicBezTo>
                <a:cubicBezTo>
                  <a:pt x="37" y="2"/>
                  <a:pt x="35" y="0"/>
                  <a:pt x="32" y="0"/>
                </a:cubicBezTo>
                <a:cubicBezTo>
                  <a:pt x="29" y="0"/>
                  <a:pt x="28" y="2"/>
                  <a:pt x="27" y="5"/>
                </a:cubicBezTo>
                <a:cubicBezTo>
                  <a:pt x="26" y="8"/>
                  <a:pt x="25" y="11"/>
                  <a:pt x="25" y="16"/>
                </a:cubicBezTo>
                <a:cubicBezTo>
                  <a:pt x="25" y="16"/>
                  <a:pt x="25" y="17"/>
                  <a:pt x="25" y="18"/>
                </a:cubicBezTo>
                <a:cubicBezTo>
                  <a:pt x="2" y="18"/>
                  <a:pt x="2" y="18"/>
                  <a:pt x="2" y="18"/>
                </a:cubicBezTo>
                <a:cubicBezTo>
                  <a:pt x="1" y="18"/>
                  <a:pt x="0" y="19"/>
                  <a:pt x="0" y="20"/>
                </a:cubicBezTo>
                <a:cubicBezTo>
                  <a:pt x="0" y="73"/>
                  <a:pt x="0" y="73"/>
                  <a:pt x="0" y="73"/>
                </a:cubicBezTo>
                <a:cubicBezTo>
                  <a:pt x="0" y="74"/>
                  <a:pt x="1" y="75"/>
                  <a:pt x="2" y="75"/>
                </a:cubicBezTo>
                <a:cubicBezTo>
                  <a:pt x="75" y="75"/>
                  <a:pt x="75" y="75"/>
                  <a:pt x="75" y="75"/>
                </a:cubicBezTo>
                <a:cubicBezTo>
                  <a:pt x="77" y="75"/>
                  <a:pt x="77" y="74"/>
                  <a:pt x="77" y="73"/>
                </a:cubicBezTo>
                <a:cubicBezTo>
                  <a:pt x="77" y="20"/>
                  <a:pt x="77" y="20"/>
                  <a:pt x="77" y="20"/>
                </a:cubicBezTo>
                <a:cubicBezTo>
                  <a:pt x="77" y="19"/>
                  <a:pt x="77" y="18"/>
                  <a:pt x="75" y="18"/>
                </a:cubicBezTo>
                <a:close/>
                <a:moveTo>
                  <a:pt x="45" y="5"/>
                </a:moveTo>
                <a:cubicBezTo>
                  <a:pt x="46" y="3"/>
                  <a:pt x="47" y="2"/>
                  <a:pt x="48" y="2"/>
                </a:cubicBezTo>
                <a:cubicBezTo>
                  <a:pt x="48" y="2"/>
                  <a:pt x="48" y="2"/>
                  <a:pt x="48" y="2"/>
                </a:cubicBezTo>
                <a:cubicBezTo>
                  <a:pt x="50" y="2"/>
                  <a:pt x="51" y="3"/>
                  <a:pt x="52" y="5"/>
                </a:cubicBezTo>
                <a:cubicBezTo>
                  <a:pt x="52" y="8"/>
                  <a:pt x="53" y="12"/>
                  <a:pt x="53" y="16"/>
                </a:cubicBezTo>
                <a:cubicBezTo>
                  <a:pt x="53" y="16"/>
                  <a:pt x="53" y="17"/>
                  <a:pt x="53" y="18"/>
                </a:cubicBezTo>
                <a:cubicBezTo>
                  <a:pt x="44" y="18"/>
                  <a:pt x="44" y="18"/>
                  <a:pt x="44" y="18"/>
                </a:cubicBezTo>
                <a:cubicBezTo>
                  <a:pt x="43" y="17"/>
                  <a:pt x="43" y="16"/>
                  <a:pt x="43" y="16"/>
                </a:cubicBezTo>
                <a:cubicBezTo>
                  <a:pt x="43" y="12"/>
                  <a:pt x="44" y="8"/>
                  <a:pt x="45" y="5"/>
                </a:cubicBezTo>
                <a:close/>
                <a:moveTo>
                  <a:pt x="29" y="5"/>
                </a:moveTo>
                <a:cubicBezTo>
                  <a:pt x="29" y="3"/>
                  <a:pt x="31" y="2"/>
                  <a:pt x="32" y="2"/>
                </a:cubicBezTo>
                <a:cubicBezTo>
                  <a:pt x="32" y="2"/>
                  <a:pt x="32" y="2"/>
                  <a:pt x="32" y="2"/>
                </a:cubicBezTo>
                <a:cubicBezTo>
                  <a:pt x="34" y="2"/>
                  <a:pt x="35" y="3"/>
                  <a:pt x="36" y="5"/>
                </a:cubicBezTo>
                <a:cubicBezTo>
                  <a:pt x="36" y="8"/>
                  <a:pt x="37" y="12"/>
                  <a:pt x="37" y="16"/>
                </a:cubicBezTo>
                <a:cubicBezTo>
                  <a:pt x="37" y="16"/>
                  <a:pt x="37" y="17"/>
                  <a:pt x="37" y="18"/>
                </a:cubicBezTo>
                <a:cubicBezTo>
                  <a:pt x="27" y="18"/>
                  <a:pt x="27" y="18"/>
                  <a:pt x="27" y="18"/>
                </a:cubicBezTo>
                <a:cubicBezTo>
                  <a:pt x="27" y="17"/>
                  <a:pt x="27" y="16"/>
                  <a:pt x="27" y="16"/>
                </a:cubicBezTo>
                <a:cubicBezTo>
                  <a:pt x="27" y="12"/>
                  <a:pt x="28" y="8"/>
                  <a:pt x="29" y="5"/>
                </a:cubicBezTo>
                <a:close/>
                <a:moveTo>
                  <a:pt x="71" y="69"/>
                </a:moveTo>
                <a:cubicBezTo>
                  <a:pt x="71" y="69"/>
                  <a:pt x="71" y="70"/>
                  <a:pt x="70" y="70"/>
                </a:cubicBezTo>
                <a:cubicBezTo>
                  <a:pt x="7" y="70"/>
                  <a:pt x="7" y="70"/>
                  <a:pt x="7" y="70"/>
                </a:cubicBezTo>
                <a:cubicBezTo>
                  <a:pt x="7" y="70"/>
                  <a:pt x="6" y="69"/>
                  <a:pt x="6" y="69"/>
                </a:cubicBezTo>
                <a:cubicBezTo>
                  <a:pt x="6" y="27"/>
                  <a:pt x="6" y="27"/>
                  <a:pt x="6" y="27"/>
                </a:cubicBezTo>
                <a:cubicBezTo>
                  <a:pt x="6" y="27"/>
                  <a:pt x="7" y="26"/>
                  <a:pt x="7" y="26"/>
                </a:cubicBezTo>
                <a:cubicBezTo>
                  <a:pt x="27" y="26"/>
                  <a:pt x="27" y="26"/>
                  <a:pt x="27" y="26"/>
                </a:cubicBezTo>
                <a:cubicBezTo>
                  <a:pt x="28" y="26"/>
                  <a:pt x="28" y="26"/>
                  <a:pt x="28" y="26"/>
                </a:cubicBezTo>
                <a:cubicBezTo>
                  <a:pt x="29" y="26"/>
                  <a:pt x="29" y="26"/>
                  <a:pt x="29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6" y="26"/>
                  <a:pt x="36" y="26"/>
                  <a:pt x="36" y="26"/>
                </a:cubicBezTo>
                <a:cubicBezTo>
                  <a:pt x="37" y="26"/>
                  <a:pt x="37" y="26"/>
                  <a:pt x="37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5" y="26"/>
                  <a:pt x="45" y="26"/>
                  <a:pt x="45" y="26"/>
                </a:cubicBezTo>
                <a:cubicBezTo>
                  <a:pt x="51" y="26"/>
                  <a:pt x="51" y="26"/>
                  <a:pt x="51" y="26"/>
                </a:cubicBezTo>
                <a:cubicBezTo>
                  <a:pt x="52" y="26"/>
                  <a:pt x="52" y="26"/>
                  <a:pt x="52" y="26"/>
                </a:cubicBezTo>
                <a:cubicBezTo>
                  <a:pt x="54" y="26"/>
                  <a:pt x="54" y="26"/>
                  <a:pt x="54" y="26"/>
                </a:cubicBezTo>
                <a:cubicBezTo>
                  <a:pt x="70" y="26"/>
                  <a:pt x="70" y="26"/>
                  <a:pt x="70" y="26"/>
                </a:cubicBezTo>
                <a:cubicBezTo>
                  <a:pt x="71" y="26"/>
                  <a:pt x="71" y="27"/>
                  <a:pt x="71" y="27"/>
                </a:cubicBezTo>
                <a:cubicBezTo>
                  <a:pt x="71" y="69"/>
                  <a:pt x="71" y="69"/>
                  <a:pt x="71" y="69"/>
                </a:cubicBezTo>
                <a:close/>
                <a:moveTo>
                  <a:pt x="25" y="50"/>
                </a:moveTo>
                <a:cubicBezTo>
                  <a:pt x="25" y="49"/>
                  <a:pt x="24" y="49"/>
                  <a:pt x="24" y="49"/>
                </a:cubicBezTo>
                <a:cubicBezTo>
                  <a:pt x="23" y="49"/>
                  <a:pt x="23" y="49"/>
                  <a:pt x="23" y="49"/>
                </a:cubicBezTo>
                <a:cubicBezTo>
                  <a:pt x="22" y="49"/>
                  <a:pt x="21" y="49"/>
                  <a:pt x="21" y="49"/>
                </a:cubicBezTo>
                <a:cubicBezTo>
                  <a:pt x="21" y="48"/>
                  <a:pt x="21" y="48"/>
                  <a:pt x="21" y="48"/>
                </a:cubicBezTo>
                <a:cubicBezTo>
                  <a:pt x="21" y="47"/>
                  <a:pt x="21" y="47"/>
                  <a:pt x="21" y="47"/>
                </a:cubicBezTo>
                <a:cubicBezTo>
                  <a:pt x="22" y="47"/>
                  <a:pt x="22" y="47"/>
                  <a:pt x="23" y="47"/>
                </a:cubicBezTo>
                <a:cubicBezTo>
                  <a:pt x="23" y="47"/>
                  <a:pt x="24" y="47"/>
                  <a:pt x="24" y="47"/>
                </a:cubicBezTo>
                <a:cubicBezTo>
                  <a:pt x="25" y="47"/>
                  <a:pt x="25" y="47"/>
                  <a:pt x="25" y="47"/>
                </a:cubicBezTo>
                <a:cubicBezTo>
                  <a:pt x="26" y="48"/>
                  <a:pt x="26" y="48"/>
                  <a:pt x="26" y="48"/>
                </a:cubicBezTo>
                <a:cubicBezTo>
                  <a:pt x="27" y="48"/>
                  <a:pt x="27" y="48"/>
                  <a:pt x="27" y="48"/>
                </a:cubicBezTo>
                <a:cubicBezTo>
                  <a:pt x="27" y="48"/>
                  <a:pt x="27" y="48"/>
                  <a:pt x="27" y="48"/>
                </a:cubicBezTo>
                <a:cubicBezTo>
                  <a:pt x="27" y="45"/>
                  <a:pt x="27" y="45"/>
                  <a:pt x="27" y="45"/>
                </a:cubicBezTo>
                <a:cubicBezTo>
                  <a:pt x="27" y="45"/>
                  <a:pt x="26" y="44"/>
                  <a:pt x="25" y="44"/>
                </a:cubicBezTo>
                <a:cubicBezTo>
                  <a:pt x="25" y="44"/>
                  <a:pt x="24" y="44"/>
                  <a:pt x="23" y="44"/>
                </a:cubicBezTo>
                <a:cubicBezTo>
                  <a:pt x="22" y="44"/>
                  <a:pt x="21" y="44"/>
                  <a:pt x="20" y="44"/>
                </a:cubicBezTo>
                <a:cubicBezTo>
                  <a:pt x="19" y="44"/>
                  <a:pt x="19" y="45"/>
                  <a:pt x="18" y="45"/>
                </a:cubicBezTo>
                <a:cubicBezTo>
                  <a:pt x="18" y="46"/>
                  <a:pt x="17" y="46"/>
                  <a:pt x="17" y="47"/>
                </a:cubicBezTo>
                <a:cubicBezTo>
                  <a:pt x="17" y="47"/>
                  <a:pt x="17" y="48"/>
                  <a:pt x="17" y="48"/>
                </a:cubicBezTo>
                <a:cubicBezTo>
                  <a:pt x="17" y="49"/>
                  <a:pt x="17" y="50"/>
                  <a:pt x="17" y="51"/>
                </a:cubicBezTo>
                <a:cubicBezTo>
                  <a:pt x="18" y="51"/>
                  <a:pt x="19" y="52"/>
                  <a:pt x="20" y="52"/>
                </a:cubicBezTo>
                <a:cubicBezTo>
                  <a:pt x="20" y="52"/>
                  <a:pt x="21" y="52"/>
                  <a:pt x="21" y="53"/>
                </a:cubicBezTo>
                <a:cubicBezTo>
                  <a:pt x="22" y="53"/>
                  <a:pt x="22" y="53"/>
                  <a:pt x="22" y="53"/>
                </a:cubicBezTo>
                <a:cubicBezTo>
                  <a:pt x="23" y="53"/>
                  <a:pt x="23" y="53"/>
                  <a:pt x="23" y="53"/>
                </a:cubicBezTo>
                <a:cubicBezTo>
                  <a:pt x="24" y="54"/>
                  <a:pt x="24" y="54"/>
                  <a:pt x="24" y="54"/>
                </a:cubicBezTo>
                <a:cubicBezTo>
                  <a:pt x="24" y="54"/>
                  <a:pt x="24" y="55"/>
                  <a:pt x="23" y="55"/>
                </a:cubicBezTo>
                <a:cubicBezTo>
                  <a:pt x="23" y="55"/>
                  <a:pt x="22" y="55"/>
                  <a:pt x="22" y="55"/>
                </a:cubicBezTo>
                <a:cubicBezTo>
                  <a:pt x="21" y="55"/>
                  <a:pt x="20" y="55"/>
                  <a:pt x="20" y="55"/>
                </a:cubicBezTo>
                <a:cubicBezTo>
                  <a:pt x="19" y="55"/>
                  <a:pt x="19" y="55"/>
                  <a:pt x="19" y="54"/>
                </a:cubicBezTo>
                <a:cubicBezTo>
                  <a:pt x="18" y="54"/>
                  <a:pt x="18" y="54"/>
                  <a:pt x="18" y="54"/>
                </a:cubicBezTo>
                <a:cubicBezTo>
                  <a:pt x="17" y="53"/>
                  <a:pt x="17" y="53"/>
                  <a:pt x="17" y="53"/>
                </a:cubicBezTo>
                <a:cubicBezTo>
                  <a:pt x="17" y="53"/>
                  <a:pt x="17" y="53"/>
                  <a:pt x="17" y="53"/>
                </a:cubicBezTo>
                <a:cubicBezTo>
                  <a:pt x="17" y="57"/>
                  <a:pt x="17" y="57"/>
                  <a:pt x="17" y="57"/>
                </a:cubicBezTo>
                <a:cubicBezTo>
                  <a:pt x="17" y="57"/>
                  <a:pt x="18" y="57"/>
                  <a:pt x="19" y="58"/>
                </a:cubicBezTo>
                <a:cubicBezTo>
                  <a:pt x="20" y="58"/>
                  <a:pt x="21" y="58"/>
                  <a:pt x="22" y="58"/>
                </a:cubicBezTo>
                <a:cubicBezTo>
                  <a:pt x="23" y="58"/>
                  <a:pt x="24" y="58"/>
                  <a:pt x="24" y="58"/>
                </a:cubicBezTo>
                <a:cubicBezTo>
                  <a:pt x="25" y="57"/>
                  <a:pt x="26" y="57"/>
                  <a:pt x="26" y="57"/>
                </a:cubicBezTo>
                <a:cubicBezTo>
                  <a:pt x="27" y="56"/>
                  <a:pt x="27" y="56"/>
                  <a:pt x="28" y="55"/>
                </a:cubicBezTo>
                <a:cubicBezTo>
                  <a:pt x="28" y="55"/>
                  <a:pt x="28" y="54"/>
                  <a:pt x="28" y="53"/>
                </a:cubicBezTo>
                <a:cubicBezTo>
                  <a:pt x="28" y="52"/>
                  <a:pt x="28" y="52"/>
                  <a:pt x="27" y="51"/>
                </a:cubicBezTo>
                <a:cubicBezTo>
                  <a:pt x="27" y="50"/>
                  <a:pt x="26" y="50"/>
                  <a:pt x="25" y="50"/>
                </a:cubicBezTo>
                <a:close/>
                <a:moveTo>
                  <a:pt x="40" y="45"/>
                </a:moveTo>
                <a:cubicBezTo>
                  <a:pt x="39" y="44"/>
                  <a:pt x="37" y="44"/>
                  <a:pt x="35" y="44"/>
                </a:cubicBezTo>
                <a:cubicBezTo>
                  <a:pt x="34" y="44"/>
                  <a:pt x="33" y="44"/>
                  <a:pt x="32" y="44"/>
                </a:cubicBezTo>
                <a:cubicBezTo>
                  <a:pt x="31" y="44"/>
                  <a:pt x="30" y="44"/>
                  <a:pt x="30" y="45"/>
                </a:cubicBezTo>
                <a:cubicBezTo>
                  <a:pt x="30" y="48"/>
                  <a:pt x="30" y="48"/>
                  <a:pt x="30" y="48"/>
                </a:cubicBezTo>
                <a:cubicBezTo>
                  <a:pt x="30" y="48"/>
                  <a:pt x="30" y="48"/>
                  <a:pt x="30" y="48"/>
                </a:cubicBezTo>
                <a:cubicBezTo>
                  <a:pt x="31" y="47"/>
                  <a:pt x="32" y="47"/>
                  <a:pt x="32" y="47"/>
                </a:cubicBezTo>
                <a:cubicBezTo>
                  <a:pt x="33" y="47"/>
                  <a:pt x="34" y="47"/>
                  <a:pt x="34" y="47"/>
                </a:cubicBezTo>
                <a:cubicBezTo>
                  <a:pt x="35" y="47"/>
                  <a:pt x="36" y="47"/>
                  <a:pt x="36" y="47"/>
                </a:cubicBezTo>
                <a:cubicBezTo>
                  <a:pt x="37" y="47"/>
                  <a:pt x="37" y="48"/>
                  <a:pt x="37" y="49"/>
                </a:cubicBezTo>
                <a:cubicBezTo>
                  <a:pt x="37" y="49"/>
                  <a:pt x="37" y="49"/>
                  <a:pt x="37" y="49"/>
                </a:cubicBezTo>
                <a:cubicBezTo>
                  <a:pt x="36" y="49"/>
                  <a:pt x="35" y="49"/>
                  <a:pt x="34" y="49"/>
                </a:cubicBezTo>
                <a:cubicBezTo>
                  <a:pt x="33" y="49"/>
                  <a:pt x="32" y="50"/>
                  <a:pt x="31" y="50"/>
                </a:cubicBezTo>
                <a:cubicBezTo>
                  <a:pt x="31" y="50"/>
                  <a:pt x="30" y="51"/>
                  <a:pt x="30" y="51"/>
                </a:cubicBezTo>
                <a:cubicBezTo>
                  <a:pt x="29" y="52"/>
                  <a:pt x="29" y="53"/>
                  <a:pt x="29" y="54"/>
                </a:cubicBezTo>
                <a:cubicBezTo>
                  <a:pt x="29" y="55"/>
                  <a:pt x="29" y="56"/>
                  <a:pt x="30" y="57"/>
                </a:cubicBezTo>
                <a:cubicBezTo>
                  <a:pt x="31" y="57"/>
                  <a:pt x="32" y="58"/>
                  <a:pt x="33" y="58"/>
                </a:cubicBezTo>
                <a:cubicBezTo>
                  <a:pt x="34" y="58"/>
                  <a:pt x="34" y="58"/>
                  <a:pt x="35" y="58"/>
                </a:cubicBezTo>
                <a:cubicBezTo>
                  <a:pt x="35" y="58"/>
                  <a:pt x="35" y="57"/>
                  <a:pt x="36" y="57"/>
                </a:cubicBezTo>
                <a:cubicBezTo>
                  <a:pt x="36" y="57"/>
                  <a:pt x="36" y="57"/>
                  <a:pt x="36" y="57"/>
                </a:cubicBezTo>
                <a:cubicBezTo>
                  <a:pt x="37" y="56"/>
                  <a:pt x="37" y="56"/>
                  <a:pt x="37" y="56"/>
                </a:cubicBezTo>
                <a:cubicBezTo>
                  <a:pt x="37" y="58"/>
                  <a:pt x="37" y="58"/>
                  <a:pt x="37" y="58"/>
                </a:cubicBezTo>
                <a:cubicBezTo>
                  <a:pt x="41" y="58"/>
                  <a:pt x="41" y="58"/>
                  <a:pt x="41" y="58"/>
                </a:cubicBezTo>
                <a:cubicBezTo>
                  <a:pt x="41" y="48"/>
                  <a:pt x="41" y="48"/>
                  <a:pt x="41" y="48"/>
                </a:cubicBezTo>
                <a:cubicBezTo>
                  <a:pt x="41" y="47"/>
                  <a:pt x="41" y="46"/>
                  <a:pt x="40" y="45"/>
                </a:cubicBezTo>
                <a:close/>
                <a:moveTo>
                  <a:pt x="37" y="54"/>
                </a:moveTo>
                <a:cubicBezTo>
                  <a:pt x="37" y="54"/>
                  <a:pt x="37" y="55"/>
                  <a:pt x="36" y="55"/>
                </a:cubicBezTo>
                <a:cubicBezTo>
                  <a:pt x="36" y="55"/>
                  <a:pt x="35" y="55"/>
                  <a:pt x="35" y="55"/>
                </a:cubicBezTo>
                <a:cubicBezTo>
                  <a:pt x="34" y="55"/>
                  <a:pt x="34" y="55"/>
                  <a:pt x="34" y="55"/>
                </a:cubicBezTo>
                <a:cubicBezTo>
                  <a:pt x="33" y="54"/>
                  <a:pt x="33" y="54"/>
                  <a:pt x="33" y="53"/>
                </a:cubicBezTo>
                <a:cubicBezTo>
                  <a:pt x="33" y="53"/>
                  <a:pt x="33" y="53"/>
                  <a:pt x="33" y="52"/>
                </a:cubicBezTo>
                <a:cubicBezTo>
                  <a:pt x="34" y="52"/>
                  <a:pt x="34" y="52"/>
                  <a:pt x="34" y="52"/>
                </a:cubicBezTo>
                <a:cubicBezTo>
                  <a:pt x="35" y="52"/>
                  <a:pt x="35" y="52"/>
                  <a:pt x="36" y="51"/>
                </a:cubicBezTo>
                <a:cubicBezTo>
                  <a:pt x="36" y="51"/>
                  <a:pt x="37" y="51"/>
                  <a:pt x="37" y="51"/>
                </a:cubicBezTo>
                <a:lnTo>
                  <a:pt x="37" y="54"/>
                </a:lnTo>
                <a:close/>
                <a:moveTo>
                  <a:pt x="44" y="58"/>
                </a:moveTo>
                <a:cubicBezTo>
                  <a:pt x="49" y="58"/>
                  <a:pt x="49" y="58"/>
                  <a:pt x="49" y="58"/>
                </a:cubicBezTo>
                <a:cubicBezTo>
                  <a:pt x="49" y="39"/>
                  <a:pt x="49" y="39"/>
                  <a:pt x="49" y="39"/>
                </a:cubicBezTo>
                <a:cubicBezTo>
                  <a:pt x="44" y="39"/>
                  <a:pt x="44" y="39"/>
                  <a:pt x="44" y="39"/>
                </a:cubicBezTo>
                <a:lnTo>
                  <a:pt x="44" y="58"/>
                </a:lnTo>
                <a:close/>
                <a:moveTo>
                  <a:pt x="58" y="44"/>
                </a:moveTo>
                <a:cubicBezTo>
                  <a:pt x="56" y="44"/>
                  <a:pt x="54" y="44"/>
                  <a:pt x="53" y="46"/>
                </a:cubicBezTo>
                <a:cubicBezTo>
                  <a:pt x="51" y="47"/>
                  <a:pt x="51" y="49"/>
                  <a:pt x="51" y="51"/>
                </a:cubicBezTo>
                <a:cubicBezTo>
                  <a:pt x="51" y="53"/>
                  <a:pt x="51" y="55"/>
                  <a:pt x="53" y="56"/>
                </a:cubicBezTo>
                <a:cubicBezTo>
                  <a:pt x="54" y="57"/>
                  <a:pt x="56" y="58"/>
                  <a:pt x="59" y="58"/>
                </a:cubicBezTo>
                <a:cubicBezTo>
                  <a:pt x="59" y="58"/>
                  <a:pt x="60" y="58"/>
                  <a:pt x="60" y="58"/>
                </a:cubicBezTo>
                <a:cubicBezTo>
                  <a:pt x="61" y="58"/>
                  <a:pt x="61" y="58"/>
                  <a:pt x="62" y="57"/>
                </a:cubicBezTo>
                <a:cubicBezTo>
                  <a:pt x="62" y="57"/>
                  <a:pt x="63" y="57"/>
                  <a:pt x="63" y="57"/>
                </a:cubicBezTo>
                <a:cubicBezTo>
                  <a:pt x="64" y="57"/>
                  <a:pt x="64" y="57"/>
                  <a:pt x="64" y="57"/>
                </a:cubicBezTo>
                <a:cubicBezTo>
                  <a:pt x="64" y="53"/>
                  <a:pt x="64" y="53"/>
                  <a:pt x="64" y="53"/>
                </a:cubicBezTo>
                <a:cubicBezTo>
                  <a:pt x="63" y="53"/>
                  <a:pt x="63" y="53"/>
                  <a:pt x="63" y="53"/>
                </a:cubicBezTo>
                <a:cubicBezTo>
                  <a:pt x="63" y="54"/>
                  <a:pt x="63" y="54"/>
                  <a:pt x="63" y="54"/>
                </a:cubicBezTo>
                <a:cubicBezTo>
                  <a:pt x="62" y="54"/>
                  <a:pt x="62" y="54"/>
                  <a:pt x="62" y="54"/>
                </a:cubicBezTo>
                <a:cubicBezTo>
                  <a:pt x="61" y="54"/>
                  <a:pt x="61" y="55"/>
                  <a:pt x="60" y="55"/>
                </a:cubicBezTo>
                <a:cubicBezTo>
                  <a:pt x="60" y="55"/>
                  <a:pt x="59" y="55"/>
                  <a:pt x="59" y="55"/>
                </a:cubicBezTo>
                <a:cubicBezTo>
                  <a:pt x="58" y="55"/>
                  <a:pt x="58" y="55"/>
                  <a:pt x="57" y="55"/>
                </a:cubicBezTo>
                <a:cubicBezTo>
                  <a:pt x="57" y="55"/>
                  <a:pt x="57" y="54"/>
                  <a:pt x="56" y="54"/>
                </a:cubicBezTo>
                <a:cubicBezTo>
                  <a:pt x="56" y="54"/>
                  <a:pt x="56" y="54"/>
                  <a:pt x="55" y="53"/>
                </a:cubicBezTo>
                <a:cubicBezTo>
                  <a:pt x="55" y="53"/>
                  <a:pt x="55" y="52"/>
                  <a:pt x="55" y="52"/>
                </a:cubicBezTo>
                <a:cubicBezTo>
                  <a:pt x="64" y="52"/>
                  <a:pt x="64" y="52"/>
                  <a:pt x="64" y="52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48"/>
                  <a:pt x="63" y="47"/>
                  <a:pt x="62" y="45"/>
                </a:cubicBezTo>
                <a:cubicBezTo>
                  <a:pt x="61" y="44"/>
                  <a:pt x="60" y="44"/>
                  <a:pt x="58" y="44"/>
                </a:cubicBezTo>
                <a:close/>
                <a:moveTo>
                  <a:pt x="55" y="49"/>
                </a:moveTo>
                <a:cubicBezTo>
                  <a:pt x="55" y="48"/>
                  <a:pt x="55" y="48"/>
                  <a:pt x="56" y="47"/>
                </a:cubicBezTo>
                <a:cubicBezTo>
                  <a:pt x="56" y="47"/>
                  <a:pt x="57" y="46"/>
                  <a:pt x="58" y="46"/>
                </a:cubicBezTo>
                <a:cubicBezTo>
                  <a:pt x="58" y="46"/>
                  <a:pt x="59" y="47"/>
                  <a:pt x="59" y="47"/>
                </a:cubicBezTo>
                <a:cubicBezTo>
                  <a:pt x="60" y="48"/>
                  <a:pt x="60" y="48"/>
                  <a:pt x="60" y="49"/>
                </a:cubicBezTo>
                <a:lnTo>
                  <a:pt x="55" y="4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9557459" y="6109483"/>
            <a:ext cx="168275" cy="277812"/>
            <a:chOff x="9557459" y="6109483"/>
            <a:chExt cx="168275" cy="277812"/>
          </a:xfrm>
          <a:solidFill>
            <a:schemeClr val="bg1"/>
          </a:solidFill>
        </p:grpSpPr>
        <p:sp>
          <p:nvSpPr>
            <p:cNvPr id="477" name="Freeform 347"/>
            <p:cNvSpPr>
              <a:spLocks/>
            </p:cNvSpPr>
            <p:nvPr/>
          </p:nvSpPr>
          <p:spPr bwMode="auto">
            <a:xfrm>
              <a:off x="9557459" y="6122183"/>
              <a:ext cx="168275" cy="31750"/>
            </a:xfrm>
            <a:custGeom>
              <a:avLst/>
              <a:gdLst>
                <a:gd name="T0" fmla="*/ 0 w 42"/>
                <a:gd name="T1" fmla="*/ 8 h 8"/>
                <a:gd name="T2" fmla="*/ 0 w 42"/>
                <a:gd name="T3" fmla="*/ 8 h 8"/>
                <a:gd name="T4" fmla="*/ 6 w 42"/>
                <a:gd name="T5" fmla="*/ 0 h 8"/>
                <a:gd name="T6" fmla="*/ 37 w 42"/>
                <a:gd name="T7" fmla="*/ 0 h 8"/>
                <a:gd name="T8" fmla="*/ 42 w 42"/>
                <a:gd name="T9" fmla="*/ 8 h 8"/>
                <a:gd name="T10" fmla="*/ 0 w 42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" h="8">
                  <a:moveTo>
                    <a:pt x="0" y="8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40" y="0"/>
                    <a:pt x="42" y="3"/>
                    <a:pt x="42" y="8"/>
                  </a:cubicBezTo>
                  <a:lnTo>
                    <a:pt x="0" y="8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8" name="Freeform 348"/>
            <p:cNvSpPr>
              <a:spLocks/>
            </p:cNvSpPr>
            <p:nvPr/>
          </p:nvSpPr>
          <p:spPr bwMode="auto">
            <a:xfrm>
              <a:off x="9617784" y="6109483"/>
              <a:ext cx="52388" cy="9525"/>
            </a:xfrm>
            <a:custGeom>
              <a:avLst/>
              <a:gdLst>
                <a:gd name="T0" fmla="*/ 0 w 13"/>
                <a:gd name="T1" fmla="*/ 2 h 2"/>
                <a:gd name="T2" fmla="*/ 0 w 13"/>
                <a:gd name="T3" fmla="*/ 2 h 2"/>
                <a:gd name="T4" fmla="*/ 2 w 13"/>
                <a:gd name="T5" fmla="*/ 0 h 2"/>
                <a:gd name="T6" fmla="*/ 10 w 13"/>
                <a:gd name="T7" fmla="*/ 0 h 2"/>
                <a:gd name="T8" fmla="*/ 13 w 13"/>
                <a:gd name="T9" fmla="*/ 2 h 2"/>
                <a:gd name="T10" fmla="*/ 0 w 13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2" y="0"/>
                    <a:pt x="13" y="1"/>
                    <a:pt x="13" y="2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9" name="Freeform 349"/>
            <p:cNvSpPr>
              <a:spLocks noEditPoints="1"/>
            </p:cNvSpPr>
            <p:nvPr/>
          </p:nvSpPr>
          <p:spPr bwMode="auto">
            <a:xfrm>
              <a:off x="9560634" y="6161870"/>
              <a:ext cx="165100" cy="225425"/>
            </a:xfrm>
            <a:custGeom>
              <a:avLst/>
              <a:gdLst>
                <a:gd name="T0" fmla="*/ 39 w 41"/>
                <a:gd name="T1" fmla="*/ 0 h 56"/>
                <a:gd name="T2" fmla="*/ 2 w 41"/>
                <a:gd name="T3" fmla="*/ 0 h 56"/>
                <a:gd name="T4" fmla="*/ 0 w 41"/>
                <a:gd name="T5" fmla="*/ 5 h 56"/>
                <a:gd name="T6" fmla="*/ 0 w 41"/>
                <a:gd name="T7" fmla="*/ 45 h 56"/>
                <a:gd name="T8" fmla="*/ 10 w 41"/>
                <a:gd name="T9" fmla="*/ 56 h 56"/>
                <a:gd name="T10" fmla="*/ 30 w 41"/>
                <a:gd name="T11" fmla="*/ 56 h 56"/>
                <a:gd name="T12" fmla="*/ 41 w 41"/>
                <a:gd name="T13" fmla="*/ 45 h 56"/>
                <a:gd name="T14" fmla="*/ 41 w 41"/>
                <a:gd name="T15" fmla="*/ 5 h 56"/>
                <a:gd name="T16" fmla="*/ 39 w 41"/>
                <a:gd name="T17" fmla="*/ 0 h 56"/>
                <a:gd name="T18" fmla="*/ 10 w 41"/>
                <a:gd name="T19" fmla="*/ 43 h 56"/>
                <a:gd name="T20" fmla="*/ 8 w 41"/>
                <a:gd name="T21" fmla="*/ 45 h 56"/>
                <a:gd name="T22" fmla="*/ 6 w 41"/>
                <a:gd name="T23" fmla="*/ 43 h 56"/>
                <a:gd name="T24" fmla="*/ 6 w 41"/>
                <a:gd name="T25" fmla="*/ 22 h 56"/>
                <a:gd name="T26" fmla="*/ 8 w 41"/>
                <a:gd name="T27" fmla="*/ 19 h 56"/>
                <a:gd name="T28" fmla="*/ 10 w 41"/>
                <a:gd name="T29" fmla="*/ 22 h 56"/>
                <a:gd name="T30" fmla="*/ 10 w 41"/>
                <a:gd name="T31" fmla="*/ 43 h 56"/>
                <a:gd name="T32" fmla="*/ 18 w 41"/>
                <a:gd name="T33" fmla="*/ 43 h 56"/>
                <a:gd name="T34" fmla="*/ 16 w 41"/>
                <a:gd name="T35" fmla="*/ 45 h 56"/>
                <a:gd name="T36" fmla="*/ 14 w 41"/>
                <a:gd name="T37" fmla="*/ 43 h 56"/>
                <a:gd name="T38" fmla="*/ 14 w 41"/>
                <a:gd name="T39" fmla="*/ 10 h 56"/>
                <a:gd name="T40" fmla="*/ 16 w 41"/>
                <a:gd name="T41" fmla="*/ 8 h 56"/>
                <a:gd name="T42" fmla="*/ 18 w 41"/>
                <a:gd name="T43" fmla="*/ 10 h 56"/>
                <a:gd name="T44" fmla="*/ 18 w 41"/>
                <a:gd name="T45" fmla="*/ 43 h 56"/>
                <a:gd name="T46" fmla="*/ 27 w 41"/>
                <a:gd name="T47" fmla="*/ 43 h 56"/>
                <a:gd name="T48" fmla="*/ 25 w 41"/>
                <a:gd name="T49" fmla="*/ 45 h 56"/>
                <a:gd name="T50" fmla="*/ 22 w 41"/>
                <a:gd name="T51" fmla="*/ 43 h 56"/>
                <a:gd name="T52" fmla="*/ 22 w 41"/>
                <a:gd name="T53" fmla="*/ 10 h 56"/>
                <a:gd name="T54" fmla="*/ 25 w 41"/>
                <a:gd name="T55" fmla="*/ 8 h 56"/>
                <a:gd name="T56" fmla="*/ 27 w 41"/>
                <a:gd name="T57" fmla="*/ 10 h 56"/>
                <a:gd name="T58" fmla="*/ 27 w 41"/>
                <a:gd name="T59" fmla="*/ 43 h 56"/>
                <a:gd name="T60" fmla="*/ 35 w 41"/>
                <a:gd name="T61" fmla="*/ 43 h 56"/>
                <a:gd name="T62" fmla="*/ 33 w 41"/>
                <a:gd name="T63" fmla="*/ 45 h 56"/>
                <a:gd name="T64" fmla="*/ 30 w 41"/>
                <a:gd name="T65" fmla="*/ 43 h 56"/>
                <a:gd name="T66" fmla="*/ 30 w 41"/>
                <a:gd name="T67" fmla="*/ 22 h 56"/>
                <a:gd name="T68" fmla="*/ 33 w 41"/>
                <a:gd name="T69" fmla="*/ 19 h 56"/>
                <a:gd name="T70" fmla="*/ 35 w 41"/>
                <a:gd name="T71" fmla="*/ 22 h 56"/>
                <a:gd name="T72" fmla="*/ 35 w 41"/>
                <a:gd name="T73" fmla="*/ 43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1" h="56">
                  <a:moveTo>
                    <a:pt x="39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0" y="3"/>
                    <a:pt x="0" y="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51"/>
                    <a:pt x="5" y="56"/>
                    <a:pt x="10" y="56"/>
                  </a:cubicBezTo>
                  <a:cubicBezTo>
                    <a:pt x="30" y="56"/>
                    <a:pt x="30" y="56"/>
                    <a:pt x="30" y="56"/>
                  </a:cubicBezTo>
                  <a:cubicBezTo>
                    <a:pt x="36" y="56"/>
                    <a:pt x="41" y="51"/>
                    <a:pt x="41" y="4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3"/>
                    <a:pt x="40" y="1"/>
                    <a:pt x="39" y="0"/>
                  </a:cubicBezTo>
                  <a:close/>
                  <a:moveTo>
                    <a:pt x="10" y="43"/>
                  </a:moveTo>
                  <a:cubicBezTo>
                    <a:pt x="10" y="44"/>
                    <a:pt x="9" y="45"/>
                    <a:pt x="8" y="45"/>
                  </a:cubicBezTo>
                  <a:cubicBezTo>
                    <a:pt x="7" y="45"/>
                    <a:pt x="6" y="44"/>
                    <a:pt x="6" y="43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0"/>
                    <a:pt x="7" y="19"/>
                    <a:pt x="8" y="19"/>
                  </a:cubicBezTo>
                  <a:cubicBezTo>
                    <a:pt x="9" y="19"/>
                    <a:pt x="10" y="20"/>
                    <a:pt x="10" y="22"/>
                  </a:cubicBezTo>
                  <a:lnTo>
                    <a:pt x="10" y="43"/>
                  </a:lnTo>
                  <a:close/>
                  <a:moveTo>
                    <a:pt x="18" y="43"/>
                  </a:moveTo>
                  <a:cubicBezTo>
                    <a:pt x="18" y="44"/>
                    <a:pt x="17" y="45"/>
                    <a:pt x="16" y="45"/>
                  </a:cubicBezTo>
                  <a:cubicBezTo>
                    <a:pt x="15" y="45"/>
                    <a:pt x="14" y="44"/>
                    <a:pt x="14" y="43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9"/>
                    <a:pt x="15" y="8"/>
                    <a:pt x="16" y="8"/>
                  </a:cubicBezTo>
                  <a:cubicBezTo>
                    <a:pt x="17" y="8"/>
                    <a:pt x="18" y="9"/>
                    <a:pt x="18" y="10"/>
                  </a:cubicBezTo>
                  <a:lnTo>
                    <a:pt x="18" y="43"/>
                  </a:lnTo>
                  <a:close/>
                  <a:moveTo>
                    <a:pt x="27" y="43"/>
                  </a:moveTo>
                  <a:cubicBezTo>
                    <a:pt x="27" y="44"/>
                    <a:pt x="26" y="45"/>
                    <a:pt x="25" y="45"/>
                  </a:cubicBezTo>
                  <a:cubicBezTo>
                    <a:pt x="23" y="45"/>
                    <a:pt x="22" y="44"/>
                    <a:pt x="22" y="43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2" y="9"/>
                    <a:pt x="23" y="8"/>
                    <a:pt x="25" y="8"/>
                  </a:cubicBezTo>
                  <a:cubicBezTo>
                    <a:pt x="26" y="8"/>
                    <a:pt x="27" y="9"/>
                    <a:pt x="27" y="10"/>
                  </a:cubicBezTo>
                  <a:lnTo>
                    <a:pt x="27" y="43"/>
                  </a:lnTo>
                  <a:close/>
                  <a:moveTo>
                    <a:pt x="35" y="43"/>
                  </a:moveTo>
                  <a:cubicBezTo>
                    <a:pt x="35" y="44"/>
                    <a:pt x="34" y="45"/>
                    <a:pt x="33" y="45"/>
                  </a:cubicBezTo>
                  <a:cubicBezTo>
                    <a:pt x="31" y="45"/>
                    <a:pt x="30" y="44"/>
                    <a:pt x="30" y="43"/>
                  </a:cubicBezTo>
                  <a:cubicBezTo>
                    <a:pt x="30" y="22"/>
                    <a:pt x="30" y="22"/>
                    <a:pt x="30" y="22"/>
                  </a:cubicBezTo>
                  <a:cubicBezTo>
                    <a:pt x="30" y="20"/>
                    <a:pt x="31" y="19"/>
                    <a:pt x="33" y="19"/>
                  </a:cubicBezTo>
                  <a:cubicBezTo>
                    <a:pt x="34" y="19"/>
                    <a:pt x="35" y="20"/>
                    <a:pt x="35" y="22"/>
                  </a:cubicBezTo>
                  <a:lnTo>
                    <a:pt x="35" y="43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80" name="Freeform 350"/>
          <p:cNvSpPr>
            <a:spLocks/>
          </p:cNvSpPr>
          <p:nvPr/>
        </p:nvSpPr>
        <p:spPr bwMode="auto">
          <a:xfrm>
            <a:off x="10103559" y="6174570"/>
            <a:ext cx="84138" cy="160337"/>
          </a:xfrm>
          <a:custGeom>
            <a:avLst/>
            <a:gdLst>
              <a:gd name="T0" fmla="*/ 0 w 21"/>
              <a:gd name="T1" fmla="*/ 1 h 40"/>
              <a:gd name="T2" fmla="*/ 0 w 21"/>
              <a:gd name="T3" fmla="*/ 1 h 40"/>
              <a:gd name="T4" fmla="*/ 9 w 21"/>
              <a:gd name="T5" fmla="*/ 4 h 40"/>
              <a:gd name="T6" fmla="*/ 20 w 21"/>
              <a:gd name="T7" fmla="*/ 32 h 40"/>
              <a:gd name="T8" fmla="*/ 15 w 21"/>
              <a:gd name="T9" fmla="*/ 40 h 40"/>
              <a:gd name="T10" fmla="*/ 0 w 21"/>
              <a:gd name="T11" fmla="*/ 1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1" h="40"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cubicBezTo>
                  <a:pt x="4" y="0"/>
                  <a:pt x="8" y="1"/>
                  <a:pt x="9" y="4"/>
                </a:cubicBezTo>
                <a:cubicBezTo>
                  <a:pt x="20" y="32"/>
                  <a:pt x="20" y="32"/>
                  <a:pt x="20" y="32"/>
                </a:cubicBezTo>
                <a:cubicBezTo>
                  <a:pt x="21" y="35"/>
                  <a:pt x="19" y="39"/>
                  <a:pt x="15" y="40"/>
                </a:cubicBezTo>
                <a:lnTo>
                  <a:pt x="0" y="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1" name="Freeform 351"/>
          <p:cNvSpPr>
            <a:spLocks/>
          </p:cNvSpPr>
          <p:nvPr/>
        </p:nvSpPr>
        <p:spPr bwMode="auto">
          <a:xfrm>
            <a:off x="10155946" y="6219020"/>
            <a:ext cx="28575" cy="52387"/>
          </a:xfrm>
          <a:custGeom>
            <a:avLst/>
            <a:gdLst>
              <a:gd name="T0" fmla="*/ 0 w 7"/>
              <a:gd name="T1" fmla="*/ 1 h 13"/>
              <a:gd name="T2" fmla="*/ 0 w 7"/>
              <a:gd name="T3" fmla="*/ 1 h 13"/>
              <a:gd name="T4" fmla="*/ 3 w 7"/>
              <a:gd name="T5" fmla="*/ 2 h 13"/>
              <a:gd name="T6" fmla="*/ 6 w 7"/>
              <a:gd name="T7" fmla="*/ 9 h 13"/>
              <a:gd name="T8" fmla="*/ 4 w 7"/>
              <a:gd name="T9" fmla="*/ 13 h 13"/>
              <a:gd name="T10" fmla="*/ 0 w 7"/>
              <a:gd name="T11" fmla="*/ 1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" h="13"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cubicBezTo>
                  <a:pt x="1" y="0"/>
                  <a:pt x="3" y="1"/>
                  <a:pt x="3" y="2"/>
                </a:cubicBezTo>
                <a:cubicBezTo>
                  <a:pt x="6" y="9"/>
                  <a:pt x="6" y="9"/>
                  <a:pt x="6" y="9"/>
                </a:cubicBezTo>
                <a:cubicBezTo>
                  <a:pt x="7" y="11"/>
                  <a:pt x="6" y="12"/>
                  <a:pt x="4" y="13"/>
                </a:cubicBezTo>
                <a:lnTo>
                  <a:pt x="0" y="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2" name="Freeform 352"/>
          <p:cNvSpPr>
            <a:spLocks noEditPoints="1"/>
          </p:cNvSpPr>
          <p:nvPr/>
        </p:nvSpPr>
        <p:spPr bwMode="auto">
          <a:xfrm>
            <a:off x="9935284" y="6126945"/>
            <a:ext cx="160338" cy="223837"/>
          </a:xfrm>
          <a:custGeom>
            <a:avLst/>
            <a:gdLst>
              <a:gd name="T0" fmla="*/ 39 w 40"/>
              <a:gd name="T1" fmla="*/ 0 h 56"/>
              <a:gd name="T2" fmla="*/ 1 w 40"/>
              <a:gd name="T3" fmla="*/ 0 h 56"/>
              <a:gd name="T4" fmla="*/ 0 w 40"/>
              <a:gd name="T5" fmla="*/ 6 h 56"/>
              <a:gd name="T6" fmla="*/ 0 w 40"/>
              <a:gd name="T7" fmla="*/ 46 h 56"/>
              <a:gd name="T8" fmla="*/ 10 w 40"/>
              <a:gd name="T9" fmla="*/ 56 h 56"/>
              <a:gd name="T10" fmla="*/ 30 w 40"/>
              <a:gd name="T11" fmla="*/ 56 h 56"/>
              <a:gd name="T12" fmla="*/ 40 w 40"/>
              <a:gd name="T13" fmla="*/ 46 h 56"/>
              <a:gd name="T14" fmla="*/ 40 w 40"/>
              <a:gd name="T15" fmla="*/ 6 h 56"/>
              <a:gd name="T16" fmla="*/ 39 w 40"/>
              <a:gd name="T17" fmla="*/ 0 h 56"/>
              <a:gd name="T18" fmla="*/ 10 w 40"/>
              <a:gd name="T19" fmla="*/ 43 h 56"/>
              <a:gd name="T20" fmla="*/ 8 w 40"/>
              <a:gd name="T21" fmla="*/ 46 h 56"/>
              <a:gd name="T22" fmla="*/ 5 w 40"/>
              <a:gd name="T23" fmla="*/ 43 h 56"/>
              <a:gd name="T24" fmla="*/ 5 w 40"/>
              <a:gd name="T25" fmla="*/ 22 h 56"/>
              <a:gd name="T26" fmla="*/ 8 w 40"/>
              <a:gd name="T27" fmla="*/ 20 h 56"/>
              <a:gd name="T28" fmla="*/ 10 w 40"/>
              <a:gd name="T29" fmla="*/ 22 h 56"/>
              <a:gd name="T30" fmla="*/ 10 w 40"/>
              <a:gd name="T31" fmla="*/ 43 h 56"/>
              <a:gd name="T32" fmla="*/ 18 w 40"/>
              <a:gd name="T33" fmla="*/ 44 h 56"/>
              <a:gd name="T34" fmla="*/ 16 w 40"/>
              <a:gd name="T35" fmla="*/ 46 h 56"/>
              <a:gd name="T36" fmla="*/ 14 w 40"/>
              <a:gd name="T37" fmla="*/ 44 h 56"/>
              <a:gd name="T38" fmla="*/ 14 w 40"/>
              <a:gd name="T39" fmla="*/ 11 h 56"/>
              <a:gd name="T40" fmla="*/ 16 w 40"/>
              <a:gd name="T41" fmla="*/ 8 h 56"/>
              <a:gd name="T42" fmla="*/ 18 w 40"/>
              <a:gd name="T43" fmla="*/ 11 h 56"/>
              <a:gd name="T44" fmla="*/ 18 w 40"/>
              <a:gd name="T45" fmla="*/ 44 h 56"/>
              <a:gd name="T46" fmla="*/ 26 w 40"/>
              <a:gd name="T47" fmla="*/ 44 h 56"/>
              <a:gd name="T48" fmla="*/ 24 w 40"/>
              <a:gd name="T49" fmla="*/ 46 h 56"/>
              <a:gd name="T50" fmla="*/ 22 w 40"/>
              <a:gd name="T51" fmla="*/ 44 h 56"/>
              <a:gd name="T52" fmla="*/ 22 w 40"/>
              <a:gd name="T53" fmla="*/ 11 h 56"/>
              <a:gd name="T54" fmla="*/ 24 w 40"/>
              <a:gd name="T55" fmla="*/ 8 h 56"/>
              <a:gd name="T56" fmla="*/ 26 w 40"/>
              <a:gd name="T57" fmla="*/ 11 h 56"/>
              <a:gd name="T58" fmla="*/ 26 w 40"/>
              <a:gd name="T59" fmla="*/ 44 h 56"/>
              <a:gd name="T60" fmla="*/ 35 w 40"/>
              <a:gd name="T61" fmla="*/ 43 h 56"/>
              <a:gd name="T62" fmla="*/ 32 w 40"/>
              <a:gd name="T63" fmla="*/ 46 h 56"/>
              <a:gd name="T64" fmla="*/ 30 w 40"/>
              <a:gd name="T65" fmla="*/ 43 h 56"/>
              <a:gd name="T66" fmla="*/ 30 w 40"/>
              <a:gd name="T67" fmla="*/ 22 h 56"/>
              <a:gd name="T68" fmla="*/ 32 w 40"/>
              <a:gd name="T69" fmla="*/ 20 h 56"/>
              <a:gd name="T70" fmla="*/ 35 w 40"/>
              <a:gd name="T71" fmla="*/ 22 h 56"/>
              <a:gd name="T72" fmla="*/ 35 w 40"/>
              <a:gd name="T73" fmla="*/ 43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40" h="56">
                <a:moveTo>
                  <a:pt x="39" y="0"/>
                </a:moveTo>
                <a:cubicBezTo>
                  <a:pt x="1" y="0"/>
                  <a:pt x="1" y="0"/>
                  <a:pt x="1" y="0"/>
                </a:cubicBezTo>
                <a:cubicBezTo>
                  <a:pt x="1" y="2"/>
                  <a:pt x="0" y="4"/>
                  <a:pt x="0" y="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51"/>
                  <a:pt x="5" y="56"/>
                  <a:pt x="10" y="56"/>
                </a:cubicBezTo>
                <a:cubicBezTo>
                  <a:pt x="30" y="56"/>
                  <a:pt x="30" y="56"/>
                  <a:pt x="30" y="56"/>
                </a:cubicBezTo>
                <a:cubicBezTo>
                  <a:pt x="36" y="56"/>
                  <a:pt x="40" y="51"/>
                  <a:pt x="40" y="46"/>
                </a:cubicBezTo>
                <a:cubicBezTo>
                  <a:pt x="40" y="6"/>
                  <a:pt x="40" y="6"/>
                  <a:pt x="40" y="6"/>
                </a:cubicBezTo>
                <a:cubicBezTo>
                  <a:pt x="40" y="4"/>
                  <a:pt x="40" y="2"/>
                  <a:pt x="39" y="0"/>
                </a:cubicBezTo>
                <a:close/>
                <a:moveTo>
                  <a:pt x="10" y="43"/>
                </a:moveTo>
                <a:cubicBezTo>
                  <a:pt x="10" y="45"/>
                  <a:pt x="9" y="46"/>
                  <a:pt x="8" y="46"/>
                </a:cubicBezTo>
                <a:cubicBezTo>
                  <a:pt x="6" y="46"/>
                  <a:pt x="5" y="45"/>
                  <a:pt x="5" y="43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1"/>
                  <a:pt x="6" y="20"/>
                  <a:pt x="8" y="20"/>
                </a:cubicBezTo>
                <a:cubicBezTo>
                  <a:pt x="9" y="20"/>
                  <a:pt x="10" y="21"/>
                  <a:pt x="10" y="22"/>
                </a:cubicBezTo>
                <a:lnTo>
                  <a:pt x="10" y="43"/>
                </a:lnTo>
                <a:close/>
                <a:moveTo>
                  <a:pt x="18" y="44"/>
                </a:moveTo>
                <a:cubicBezTo>
                  <a:pt x="18" y="45"/>
                  <a:pt x="17" y="46"/>
                  <a:pt x="16" y="46"/>
                </a:cubicBezTo>
                <a:cubicBezTo>
                  <a:pt x="15" y="46"/>
                  <a:pt x="14" y="45"/>
                  <a:pt x="14" y="44"/>
                </a:cubicBezTo>
                <a:cubicBezTo>
                  <a:pt x="14" y="11"/>
                  <a:pt x="14" y="11"/>
                  <a:pt x="14" y="11"/>
                </a:cubicBezTo>
                <a:cubicBezTo>
                  <a:pt x="14" y="9"/>
                  <a:pt x="15" y="8"/>
                  <a:pt x="16" y="8"/>
                </a:cubicBezTo>
                <a:cubicBezTo>
                  <a:pt x="17" y="8"/>
                  <a:pt x="18" y="9"/>
                  <a:pt x="18" y="11"/>
                </a:cubicBezTo>
                <a:lnTo>
                  <a:pt x="18" y="44"/>
                </a:lnTo>
                <a:close/>
                <a:moveTo>
                  <a:pt x="26" y="44"/>
                </a:moveTo>
                <a:cubicBezTo>
                  <a:pt x="26" y="45"/>
                  <a:pt x="25" y="46"/>
                  <a:pt x="24" y="46"/>
                </a:cubicBezTo>
                <a:cubicBezTo>
                  <a:pt x="23" y="46"/>
                  <a:pt x="22" y="45"/>
                  <a:pt x="22" y="44"/>
                </a:cubicBezTo>
                <a:cubicBezTo>
                  <a:pt x="22" y="11"/>
                  <a:pt x="22" y="11"/>
                  <a:pt x="22" y="11"/>
                </a:cubicBezTo>
                <a:cubicBezTo>
                  <a:pt x="22" y="9"/>
                  <a:pt x="23" y="8"/>
                  <a:pt x="24" y="8"/>
                </a:cubicBezTo>
                <a:cubicBezTo>
                  <a:pt x="25" y="8"/>
                  <a:pt x="26" y="9"/>
                  <a:pt x="26" y="11"/>
                </a:cubicBezTo>
                <a:lnTo>
                  <a:pt x="26" y="44"/>
                </a:lnTo>
                <a:close/>
                <a:moveTo>
                  <a:pt x="35" y="43"/>
                </a:moveTo>
                <a:cubicBezTo>
                  <a:pt x="35" y="45"/>
                  <a:pt x="34" y="46"/>
                  <a:pt x="32" y="46"/>
                </a:cubicBezTo>
                <a:cubicBezTo>
                  <a:pt x="31" y="46"/>
                  <a:pt x="30" y="45"/>
                  <a:pt x="30" y="43"/>
                </a:cubicBezTo>
                <a:cubicBezTo>
                  <a:pt x="30" y="22"/>
                  <a:pt x="30" y="22"/>
                  <a:pt x="30" y="22"/>
                </a:cubicBezTo>
                <a:cubicBezTo>
                  <a:pt x="30" y="21"/>
                  <a:pt x="31" y="20"/>
                  <a:pt x="32" y="20"/>
                </a:cubicBezTo>
                <a:cubicBezTo>
                  <a:pt x="34" y="20"/>
                  <a:pt x="35" y="21"/>
                  <a:pt x="35" y="22"/>
                </a:cubicBezTo>
                <a:lnTo>
                  <a:pt x="35" y="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3" name="Freeform 353"/>
          <p:cNvSpPr>
            <a:spLocks/>
          </p:cNvSpPr>
          <p:nvPr/>
        </p:nvSpPr>
        <p:spPr bwMode="auto">
          <a:xfrm>
            <a:off x="9479671" y="1880383"/>
            <a:ext cx="261938" cy="293687"/>
          </a:xfrm>
          <a:custGeom>
            <a:avLst/>
            <a:gdLst>
              <a:gd name="T0" fmla="*/ 50 w 65"/>
              <a:gd name="T1" fmla="*/ 28 h 73"/>
              <a:gd name="T2" fmla="*/ 48 w 65"/>
              <a:gd name="T3" fmla="*/ 30 h 73"/>
              <a:gd name="T4" fmla="*/ 29 w 65"/>
              <a:gd name="T5" fmla="*/ 10 h 73"/>
              <a:gd name="T6" fmla="*/ 18 w 65"/>
              <a:gd name="T7" fmla="*/ 4 h 73"/>
              <a:gd name="T8" fmla="*/ 8 w 65"/>
              <a:gd name="T9" fmla="*/ 8 h 73"/>
              <a:gd name="T10" fmla="*/ 4 w 65"/>
              <a:gd name="T11" fmla="*/ 18 h 73"/>
              <a:gd name="T12" fmla="*/ 9 w 65"/>
              <a:gd name="T13" fmla="*/ 29 h 73"/>
              <a:gd name="T14" fmla="*/ 42 w 65"/>
              <a:gd name="T15" fmla="*/ 65 h 73"/>
              <a:gd name="T16" fmla="*/ 49 w 65"/>
              <a:gd name="T17" fmla="*/ 69 h 73"/>
              <a:gd name="T18" fmla="*/ 56 w 65"/>
              <a:gd name="T19" fmla="*/ 67 h 73"/>
              <a:gd name="T20" fmla="*/ 61 w 65"/>
              <a:gd name="T21" fmla="*/ 57 h 73"/>
              <a:gd name="T22" fmla="*/ 58 w 65"/>
              <a:gd name="T23" fmla="*/ 50 h 73"/>
              <a:gd name="T24" fmla="*/ 27 w 65"/>
              <a:gd name="T25" fmla="*/ 17 h 73"/>
              <a:gd name="T26" fmla="*/ 25 w 65"/>
              <a:gd name="T27" fmla="*/ 16 h 73"/>
              <a:gd name="T28" fmla="*/ 18 w 65"/>
              <a:gd name="T29" fmla="*/ 18 h 73"/>
              <a:gd name="T30" fmla="*/ 15 w 65"/>
              <a:gd name="T31" fmla="*/ 24 h 73"/>
              <a:gd name="T32" fmla="*/ 17 w 65"/>
              <a:gd name="T33" fmla="*/ 27 h 73"/>
              <a:gd name="T34" fmla="*/ 48 w 65"/>
              <a:gd name="T35" fmla="*/ 60 h 73"/>
              <a:gd name="T36" fmla="*/ 45 w 65"/>
              <a:gd name="T37" fmla="*/ 63 h 73"/>
              <a:gd name="T38" fmla="*/ 14 w 65"/>
              <a:gd name="T39" fmla="*/ 29 h 73"/>
              <a:gd name="T40" fmla="*/ 12 w 65"/>
              <a:gd name="T41" fmla="*/ 24 h 73"/>
              <a:gd name="T42" fmla="*/ 16 w 65"/>
              <a:gd name="T43" fmla="*/ 15 h 73"/>
              <a:gd name="T44" fmla="*/ 24 w 65"/>
              <a:gd name="T45" fmla="*/ 12 h 73"/>
              <a:gd name="T46" fmla="*/ 30 w 65"/>
              <a:gd name="T47" fmla="*/ 15 h 73"/>
              <a:gd name="T48" fmla="*/ 61 w 65"/>
              <a:gd name="T49" fmla="*/ 48 h 73"/>
              <a:gd name="T50" fmla="*/ 65 w 65"/>
              <a:gd name="T51" fmla="*/ 58 h 73"/>
              <a:gd name="T52" fmla="*/ 58 w 65"/>
              <a:gd name="T53" fmla="*/ 70 h 73"/>
              <a:gd name="T54" fmla="*/ 49 w 65"/>
              <a:gd name="T55" fmla="*/ 72 h 73"/>
              <a:gd name="T56" fmla="*/ 40 w 65"/>
              <a:gd name="T57" fmla="*/ 68 h 73"/>
              <a:gd name="T58" fmla="*/ 6 w 65"/>
              <a:gd name="T59" fmla="*/ 31 h 73"/>
              <a:gd name="T60" fmla="*/ 0 w 65"/>
              <a:gd name="T61" fmla="*/ 17 h 73"/>
              <a:gd name="T62" fmla="*/ 5 w 65"/>
              <a:gd name="T63" fmla="*/ 5 h 73"/>
              <a:gd name="T64" fmla="*/ 17 w 65"/>
              <a:gd name="T65" fmla="*/ 0 h 73"/>
              <a:gd name="T66" fmla="*/ 31 w 65"/>
              <a:gd name="T67" fmla="*/ 8 h 73"/>
              <a:gd name="T68" fmla="*/ 50 w 65"/>
              <a:gd name="T69" fmla="*/ 28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65" h="73">
                <a:moveTo>
                  <a:pt x="50" y="28"/>
                </a:moveTo>
                <a:cubicBezTo>
                  <a:pt x="48" y="30"/>
                  <a:pt x="48" y="30"/>
                  <a:pt x="48" y="30"/>
                </a:cubicBezTo>
                <a:cubicBezTo>
                  <a:pt x="29" y="10"/>
                  <a:pt x="29" y="10"/>
                  <a:pt x="29" y="10"/>
                </a:cubicBezTo>
                <a:cubicBezTo>
                  <a:pt x="26" y="7"/>
                  <a:pt x="22" y="5"/>
                  <a:pt x="18" y="4"/>
                </a:cubicBezTo>
                <a:cubicBezTo>
                  <a:pt x="14" y="4"/>
                  <a:pt x="10" y="5"/>
                  <a:pt x="8" y="8"/>
                </a:cubicBezTo>
                <a:cubicBezTo>
                  <a:pt x="5" y="10"/>
                  <a:pt x="4" y="14"/>
                  <a:pt x="4" y="18"/>
                </a:cubicBezTo>
                <a:cubicBezTo>
                  <a:pt x="4" y="22"/>
                  <a:pt x="5" y="26"/>
                  <a:pt x="9" y="29"/>
                </a:cubicBezTo>
                <a:cubicBezTo>
                  <a:pt x="42" y="65"/>
                  <a:pt x="42" y="65"/>
                  <a:pt x="42" y="65"/>
                </a:cubicBezTo>
                <a:cubicBezTo>
                  <a:pt x="44" y="67"/>
                  <a:pt x="47" y="68"/>
                  <a:pt x="49" y="69"/>
                </a:cubicBezTo>
                <a:cubicBezTo>
                  <a:pt x="52" y="69"/>
                  <a:pt x="54" y="68"/>
                  <a:pt x="56" y="67"/>
                </a:cubicBezTo>
                <a:cubicBezTo>
                  <a:pt x="57" y="65"/>
                  <a:pt x="62" y="60"/>
                  <a:pt x="61" y="57"/>
                </a:cubicBezTo>
                <a:cubicBezTo>
                  <a:pt x="61" y="55"/>
                  <a:pt x="60" y="52"/>
                  <a:pt x="58" y="50"/>
                </a:cubicBezTo>
                <a:cubicBezTo>
                  <a:pt x="27" y="17"/>
                  <a:pt x="27" y="17"/>
                  <a:pt x="27" y="17"/>
                </a:cubicBezTo>
                <a:cubicBezTo>
                  <a:pt x="26" y="16"/>
                  <a:pt x="26" y="16"/>
                  <a:pt x="25" y="16"/>
                </a:cubicBezTo>
                <a:cubicBezTo>
                  <a:pt x="23" y="16"/>
                  <a:pt x="19" y="18"/>
                  <a:pt x="18" y="18"/>
                </a:cubicBezTo>
                <a:cubicBezTo>
                  <a:pt x="17" y="19"/>
                  <a:pt x="15" y="23"/>
                  <a:pt x="15" y="24"/>
                </a:cubicBezTo>
                <a:cubicBezTo>
                  <a:pt x="15" y="25"/>
                  <a:pt x="16" y="26"/>
                  <a:pt x="17" y="27"/>
                </a:cubicBezTo>
                <a:cubicBezTo>
                  <a:pt x="48" y="60"/>
                  <a:pt x="48" y="60"/>
                  <a:pt x="48" y="60"/>
                </a:cubicBezTo>
                <a:cubicBezTo>
                  <a:pt x="45" y="63"/>
                  <a:pt x="45" y="63"/>
                  <a:pt x="45" y="63"/>
                </a:cubicBezTo>
                <a:cubicBezTo>
                  <a:pt x="14" y="29"/>
                  <a:pt x="14" y="29"/>
                  <a:pt x="14" y="29"/>
                </a:cubicBezTo>
                <a:cubicBezTo>
                  <a:pt x="13" y="28"/>
                  <a:pt x="12" y="26"/>
                  <a:pt x="12" y="24"/>
                </a:cubicBezTo>
                <a:cubicBezTo>
                  <a:pt x="12" y="22"/>
                  <a:pt x="14" y="17"/>
                  <a:pt x="16" y="15"/>
                </a:cubicBezTo>
                <a:cubicBezTo>
                  <a:pt x="17" y="14"/>
                  <a:pt x="22" y="12"/>
                  <a:pt x="24" y="12"/>
                </a:cubicBezTo>
                <a:cubicBezTo>
                  <a:pt x="27" y="12"/>
                  <a:pt x="28" y="13"/>
                  <a:pt x="30" y="15"/>
                </a:cubicBezTo>
                <a:cubicBezTo>
                  <a:pt x="61" y="48"/>
                  <a:pt x="61" y="48"/>
                  <a:pt x="61" y="48"/>
                </a:cubicBezTo>
                <a:cubicBezTo>
                  <a:pt x="63" y="51"/>
                  <a:pt x="65" y="54"/>
                  <a:pt x="65" y="58"/>
                </a:cubicBezTo>
                <a:cubicBezTo>
                  <a:pt x="65" y="61"/>
                  <a:pt x="61" y="67"/>
                  <a:pt x="58" y="70"/>
                </a:cubicBezTo>
                <a:cubicBezTo>
                  <a:pt x="56" y="72"/>
                  <a:pt x="53" y="73"/>
                  <a:pt x="49" y="72"/>
                </a:cubicBezTo>
                <a:cubicBezTo>
                  <a:pt x="46" y="72"/>
                  <a:pt x="43" y="70"/>
                  <a:pt x="40" y="68"/>
                </a:cubicBezTo>
                <a:cubicBezTo>
                  <a:pt x="6" y="31"/>
                  <a:pt x="6" y="31"/>
                  <a:pt x="6" y="31"/>
                </a:cubicBezTo>
                <a:cubicBezTo>
                  <a:pt x="2" y="27"/>
                  <a:pt x="0" y="22"/>
                  <a:pt x="0" y="17"/>
                </a:cubicBezTo>
                <a:cubicBezTo>
                  <a:pt x="0" y="12"/>
                  <a:pt x="1" y="8"/>
                  <a:pt x="5" y="5"/>
                </a:cubicBezTo>
                <a:cubicBezTo>
                  <a:pt x="9" y="1"/>
                  <a:pt x="13" y="0"/>
                  <a:pt x="17" y="0"/>
                </a:cubicBezTo>
                <a:cubicBezTo>
                  <a:pt x="22" y="1"/>
                  <a:pt x="27" y="3"/>
                  <a:pt x="31" y="8"/>
                </a:cubicBezTo>
                <a:lnTo>
                  <a:pt x="50" y="2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4" name="Rectangle 354"/>
          <p:cNvSpPr>
            <a:spLocks noChangeArrowheads="1"/>
          </p:cNvSpPr>
          <p:nvPr/>
        </p:nvSpPr>
        <p:spPr bwMode="auto">
          <a:xfrm>
            <a:off x="9914646" y="2736045"/>
            <a:ext cx="12700" cy="254000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5" name="Freeform 355"/>
          <p:cNvSpPr>
            <a:spLocks/>
          </p:cNvSpPr>
          <p:nvPr/>
        </p:nvSpPr>
        <p:spPr bwMode="auto">
          <a:xfrm>
            <a:off x="9938459" y="2699533"/>
            <a:ext cx="196850" cy="177800"/>
          </a:xfrm>
          <a:custGeom>
            <a:avLst/>
            <a:gdLst>
              <a:gd name="T0" fmla="*/ 0 w 49"/>
              <a:gd name="T1" fmla="*/ 8 h 44"/>
              <a:gd name="T2" fmla="*/ 0 w 49"/>
              <a:gd name="T3" fmla="*/ 38 h 44"/>
              <a:gd name="T4" fmla="*/ 49 w 49"/>
              <a:gd name="T5" fmla="*/ 36 h 44"/>
              <a:gd name="T6" fmla="*/ 49 w 49"/>
              <a:gd name="T7" fmla="*/ 6 h 44"/>
              <a:gd name="T8" fmla="*/ 0 w 49"/>
              <a:gd name="T9" fmla="*/ 8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9" h="44">
                <a:moveTo>
                  <a:pt x="0" y="8"/>
                </a:moveTo>
                <a:cubicBezTo>
                  <a:pt x="0" y="38"/>
                  <a:pt x="0" y="38"/>
                  <a:pt x="0" y="38"/>
                </a:cubicBezTo>
                <a:cubicBezTo>
                  <a:pt x="19" y="30"/>
                  <a:pt x="29" y="44"/>
                  <a:pt x="49" y="36"/>
                </a:cubicBezTo>
                <a:cubicBezTo>
                  <a:pt x="49" y="26"/>
                  <a:pt x="49" y="16"/>
                  <a:pt x="49" y="6"/>
                </a:cubicBezTo>
                <a:cubicBezTo>
                  <a:pt x="29" y="13"/>
                  <a:pt x="19" y="0"/>
                  <a:pt x="0" y="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6" name="Freeform 356"/>
          <p:cNvSpPr>
            <a:spLocks noEditPoints="1"/>
          </p:cNvSpPr>
          <p:nvPr/>
        </p:nvSpPr>
        <p:spPr bwMode="auto">
          <a:xfrm>
            <a:off x="6925384" y="2040720"/>
            <a:ext cx="128588" cy="128587"/>
          </a:xfrm>
          <a:custGeom>
            <a:avLst/>
            <a:gdLst>
              <a:gd name="T0" fmla="*/ 32 w 32"/>
              <a:gd name="T1" fmla="*/ 32 h 32"/>
              <a:gd name="T2" fmla="*/ 32 w 32"/>
              <a:gd name="T3" fmla="*/ 0 h 32"/>
              <a:gd name="T4" fmla="*/ 0 w 32"/>
              <a:gd name="T5" fmla="*/ 0 h 32"/>
              <a:gd name="T6" fmla="*/ 0 w 32"/>
              <a:gd name="T7" fmla="*/ 32 h 32"/>
              <a:gd name="T8" fmla="*/ 32 w 32"/>
              <a:gd name="T9" fmla="*/ 32 h 32"/>
              <a:gd name="T10" fmla="*/ 16 w 32"/>
              <a:gd name="T11" fmla="*/ 3 h 32"/>
              <a:gd name="T12" fmla="*/ 21 w 32"/>
              <a:gd name="T13" fmla="*/ 9 h 32"/>
              <a:gd name="T14" fmla="*/ 16 w 32"/>
              <a:gd name="T15" fmla="*/ 14 h 32"/>
              <a:gd name="T16" fmla="*/ 10 w 32"/>
              <a:gd name="T17" fmla="*/ 9 h 32"/>
              <a:gd name="T18" fmla="*/ 16 w 32"/>
              <a:gd name="T19" fmla="*/ 3 h 32"/>
              <a:gd name="T20" fmla="*/ 16 w 32"/>
              <a:gd name="T21" fmla="*/ 18 h 32"/>
              <a:gd name="T22" fmla="*/ 21 w 32"/>
              <a:gd name="T23" fmla="*/ 23 h 32"/>
              <a:gd name="T24" fmla="*/ 16 w 32"/>
              <a:gd name="T25" fmla="*/ 29 h 32"/>
              <a:gd name="T26" fmla="*/ 10 w 32"/>
              <a:gd name="T27" fmla="*/ 23 h 32"/>
              <a:gd name="T28" fmla="*/ 16 w 32"/>
              <a:gd name="T29" fmla="*/ 18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2" h="32">
                <a:moveTo>
                  <a:pt x="32" y="32"/>
                </a:moveTo>
                <a:cubicBezTo>
                  <a:pt x="32" y="0"/>
                  <a:pt x="32" y="0"/>
                  <a:pt x="32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32"/>
                  <a:pt x="0" y="32"/>
                  <a:pt x="0" y="32"/>
                </a:cubicBezTo>
                <a:lnTo>
                  <a:pt x="32" y="32"/>
                </a:lnTo>
                <a:close/>
                <a:moveTo>
                  <a:pt x="16" y="3"/>
                </a:moveTo>
                <a:cubicBezTo>
                  <a:pt x="19" y="3"/>
                  <a:pt x="21" y="6"/>
                  <a:pt x="21" y="9"/>
                </a:cubicBezTo>
                <a:cubicBezTo>
                  <a:pt x="21" y="12"/>
                  <a:pt x="19" y="14"/>
                  <a:pt x="16" y="14"/>
                </a:cubicBezTo>
                <a:cubicBezTo>
                  <a:pt x="13" y="14"/>
                  <a:pt x="10" y="12"/>
                  <a:pt x="10" y="9"/>
                </a:cubicBezTo>
                <a:cubicBezTo>
                  <a:pt x="10" y="6"/>
                  <a:pt x="13" y="3"/>
                  <a:pt x="16" y="3"/>
                </a:cubicBezTo>
                <a:close/>
                <a:moveTo>
                  <a:pt x="16" y="18"/>
                </a:moveTo>
                <a:cubicBezTo>
                  <a:pt x="19" y="18"/>
                  <a:pt x="21" y="20"/>
                  <a:pt x="21" y="23"/>
                </a:cubicBezTo>
                <a:cubicBezTo>
                  <a:pt x="21" y="26"/>
                  <a:pt x="19" y="29"/>
                  <a:pt x="16" y="29"/>
                </a:cubicBezTo>
                <a:cubicBezTo>
                  <a:pt x="13" y="29"/>
                  <a:pt x="10" y="26"/>
                  <a:pt x="10" y="23"/>
                </a:cubicBezTo>
                <a:cubicBezTo>
                  <a:pt x="10" y="20"/>
                  <a:pt x="13" y="18"/>
                  <a:pt x="16" y="1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7" name="Freeform 357"/>
          <p:cNvSpPr>
            <a:spLocks noEditPoints="1"/>
          </p:cNvSpPr>
          <p:nvPr/>
        </p:nvSpPr>
        <p:spPr bwMode="auto">
          <a:xfrm>
            <a:off x="6893634" y="1872445"/>
            <a:ext cx="193675" cy="165100"/>
          </a:xfrm>
          <a:custGeom>
            <a:avLst/>
            <a:gdLst>
              <a:gd name="T0" fmla="*/ 24 w 48"/>
              <a:gd name="T1" fmla="*/ 0 h 41"/>
              <a:gd name="T2" fmla="*/ 0 w 48"/>
              <a:gd name="T3" fmla="*/ 41 h 41"/>
              <a:gd name="T4" fmla="*/ 48 w 48"/>
              <a:gd name="T5" fmla="*/ 41 h 41"/>
              <a:gd name="T6" fmla="*/ 24 w 48"/>
              <a:gd name="T7" fmla="*/ 0 h 41"/>
              <a:gd name="T8" fmla="*/ 24 w 48"/>
              <a:gd name="T9" fmla="*/ 36 h 41"/>
              <a:gd name="T10" fmla="*/ 18 w 48"/>
              <a:gd name="T11" fmla="*/ 30 h 41"/>
              <a:gd name="T12" fmla="*/ 24 w 48"/>
              <a:gd name="T13" fmla="*/ 25 h 41"/>
              <a:gd name="T14" fmla="*/ 29 w 48"/>
              <a:gd name="T15" fmla="*/ 30 h 41"/>
              <a:gd name="T16" fmla="*/ 24 w 48"/>
              <a:gd name="T17" fmla="*/ 36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8" h="41">
                <a:moveTo>
                  <a:pt x="24" y="0"/>
                </a:moveTo>
                <a:cubicBezTo>
                  <a:pt x="0" y="41"/>
                  <a:pt x="0" y="41"/>
                  <a:pt x="0" y="41"/>
                </a:cubicBezTo>
                <a:cubicBezTo>
                  <a:pt x="48" y="41"/>
                  <a:pt x="48" y="41"/>
                  <a:pt x="48" y="41"/>
                </a:cubicBezTo>
                <a:lnTo>
                  <a:pt x="24" y="0"/>
                </a:lnTo>
                <a:close/>
                <a:moveTo>
                  <a:pt x="24" y="36"/>
                </a:moveTo>
                <a:cubicBezTo>
                  <a:pt x="21" y="36"/>
                  <a:pt x="18" y="33"/>
                  <a:pt x="18" y="30"/>
                </a:cubicBezTo>
                <a:cubicBezTo>
                  <a:pt x="18" y="27"/>
                  <a:pt x="21" y="25"/>
                  <a:pt x="24" y="25"/>
                </a:cubicBezTo>
                <a:cubicBezTo>
                  <a:pt x="27" y="25"/>
                  <a:pt x="29" y="27"/>
                  <a:pt x="29" y="30"/>
                </a:cubicBezTo>
                <a:cubicBezTo>
                  <a:pt x="29" y="33"/>
                  <a:pt x="27" y="36"/>
                  <a:pt x="24" y="3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8" name="Rectangle 358"/>
          <p:cNvSpPr>
            <a:spLocks noChangeArrowheads="1"/>
          </p:cNvSpPr>
          <p:nvPr/>
        </p:nvSpPr>
        <p:spPr bwMode="auto">
          <a:xfrm>
            <a:off x="6906334" y="2174070"/>
            <a:ext cx="165100" cy="7937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9" name="Freeform 359"/>
          <p:cNvSpPr>
            <a:spLocks/>
          </p:cNvSpPr>
          <p:nvPr/>
        </p:nvSpPr>
        <p:spPr bwMode="auto">
          <a:xfrm>
            <a:off x="6906334" y="2174070"/>
            <a:ext cx="165100" cy="7937"/>
          </a:xfrm>
          <a:custGeom>
            <a:avLst/>
            <a:gdLst>
              <a:gd name="T0" fmla="*/ 0 w 104"/>
              <a:gd name="T1" fmla="*/ 5 h 5"/>
              <a:gd name="T2" fmla="*/ 0 w 104"/>
              <a:gd name="T3" fmla="*/ 5 h 5"/>
              <a:gd name="T4" fmla="*/ 104 w 104"/>
              <a:gd name="T5" fmla="*/ 5 h 5"/>
              <a:gd name="T6" fmla="*/ 104 w 104"/>
              <a:gd name="T7" fmla="*/ 0 h 5"/>
              <a:gd name="T8" fmla="*/ 0 w 104"/>
              <a:gd name="T9" fmla="*/ 0 h 5"/>
              <a:gd name="T10" fmla="*/ 0 w 104"/>
              <a:gd name="T11" fmla="*/ 5 h 5"/>
              <a:gd name="T12" fmla="*/ 0 w 104"/>
              <a:gd name="T13" fmla="*/ 5 h 5"/>
              <a:gd name="T14" fmla="*/ 0 w 104"/>
              <a:gd name="T15" fmla="*/ 5 h 5"/>
              <a:gd name="T16" fmla="*/ 2 w 104"/>
              <a:gd name="T17" fmla="*/ 5 h 5"/>
              <a:gd name="T18" fmla="*/ 2 w 104"/>
              <a:gd name="T19" fmla="*/ 0 h 5"/>
              <a:gd name="T20" fmla="*/ 104 w 104"/>
              <a:gd name="T21" fmla="*/ 0 h 5"/>
              <a:gd name="T22" fmla="*/ 104 w 104"/>
              <a:gd name="T23" fmla="*/ 5 h 5"/>
              <a:gd name="T24" fmla="*/ 0 w 104"/>
              <a:gd name="T25" fmla="*/ 5 h 5"/>
              <a:gd name="T26" fmla="*/ 0 w 104"/>
              <a:gd name="T27" fmla="*/ 5 h 5"/>
              <a:gd name="T28" fmla="*/ 2 w 104"/>
              <a:gd name="T29" fmla="*/ 5 h 5"/>
              <a:gd name="T30" fmla="*/ 0 w 104"/>
              <a:gd name="T31" fmla="*/ 5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04" h="5">
                <a:moveTo>
                  <a:pt x="0" y="5"/>
                </a:moveTo>
                <a:lnTo>
                  <a:pt x="0" y="5"/>
                </a:lnTo>
                <a:lnTo>
                  <a:pt x="104" y="5"/>
                </a:lnTo>
                <a:lnTo>
                  <a:pt x="104" y="0"/>
                </a:lnTo>
                <a:lnTo>
                  <a:pt x="0" y="0"/>
                </a:lnTo>
                <a:lnTo>
                  <a:pt x="0" y="5"/>
                </a:lnTo>
                <a:lnTo>
                  <a:pt x="0" y="5"/>
                </a:lnTo>
                <a:lnTo>
                  <a:pt x="0" y="5"/>
                </a:lnTo>
                <a:lnTo>
                  <a:pt x="2" y="5"/>
                </a:lnTo>
                <a:lnTo>
                  <a:pt x="2" y="0"/>
                </a:lnTo>
                <a:lnTo>
                  <a:pt x="104" y="0"/>
                </a:lnTo>
                <a:lnTo>
                  <a:pt x="104" y="5"/>
                </a:lnTo>
                <a:lnTo>
                  <a:pt x="0" y="5"/>
                </a:lnTo>
                <a:lnTo>
                  <a:pt x="0" y="5"/>
                </a:lnTo>
                <a:lnTo>
                  <a:pt x="2" y="5"/>
                </a:lnTo>
                <a:lnTo>
                  <a:pt x="0" y="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0" name="Freeform 360"/>
          <p:cNvSpPr>
            <a:spLocks noEditPoints="1"/>
          </p:cNvSpPr>
          <p:nvPr/>
        </p:nvSpPr>
        <p:spPr bwMode="auto">
          <a:xfrm>
            <a:off x="6390396" y="5628470"/>
            <a:ext cx="257175" cy="260350"/>
          </a:xfrm>
          <a:custGeom>
            <a:avLst/>
            <a:gdLst>
              <a:gd name="T0" fmla="*/ 50 w 64"/>
              <a:gd name="T1" fmla="*/ 0 h 65"/>
              <a:gd name="T2" fmla="*/ 14 w 64"/>
              <a:gd name="T3" fmla="*/ 0 h 65"/>
              <a:gd name="T4" fmla="*/ 0 w 64"/>
              <a:gd name="T5" fmla="*/ 15 h 65"/>
              <a:gd name="T6" fmla="*/ 0 w 64"/>
              <a:gd name="T7" fmla="*/ 30 h 65"/>
              <a:gd name="T8" fmla="*/ 9 w 64"/>
              <a:gd name="T9" fmla="*/ 45 h 65"/>
              <a:gd name="T10" fmla="*/ 2 w 64"/>
              <a:gd name="T11" fmla="*/ 65 h 65"/>
              <a:gd name="T12" fmla="*/ 35 w 64"/>
              <a:gd name="T13" fmla="*/ 46 h 65"/>
              <a:gd name="T14" fmla="*/ 50 w 64"/>
              <a:gd name="T15" fmla="*/ 46 h 65"/>
              <a:gd name="T16" fmla="*/ 64 w 64"/>
              <a:gd name="T17" fmla="*/ 30 h 65"/>
              <a:gd name="T18" fmla="*/ 64 w 64"/>
              <a:gd name="T19" fmla="*/ 15 h 65"/>
              <a:gd name="T20" fmla="*/ 50 w 64"/>
              <a:gd name="T21" fmla="*/ 0 h 65"/>
              <a:gd name="T22" fmla="*/ 48 w 64"/>
              <a:gd name="T23" fmla="*/ 34 h 65"/>
              <a:gd name="T24" fmla="*/ 14 w 64"/>
              <a:gd name="T25" fmla="*/ 34 h 65"/>
              <a:gd name="T26" fmla="*/ 12 w 64"/>
              <a:gd name="T27" fmla="*/ 31 h 65"/>
              <a:gd name="T28" fmla="*/ 14 w 64"/>
              <a:gd name="T29" fmla="*/ 28 h 65"/>
              <a:gd name="T30" fmla="*/ 48 w 64"/>
              <a:gd name="T31" fmla="*/ 28 h 65"/>
              <a:gd name="T32" fmla="*/ 50 w 64"/>
              <a:gd name="T33" fmla="*/ 31 h 65"/>
              <a:gd name="T34" fmla="*/ 48 w 64"/>
              <a:gd name="T35" fmla="*/ 34 h 65"/>
              <a:gd name="T36" fmla="*/ 53 w 64"/>
              <a:gd name="T37" fmla="*/ 25 h 65"/>
              <a:gd name="T38" fmla="*/ 14 w 64"/>
              <a:gd name="T39" fmla="*/ 25 h 65"/>
              <a:gd name="T40" fmla="*/ 12 w 64"/>
              <a:gd name="T41" fmla="*/ 22 h 65"/>
              <a:gd name="T42" fmla="*/ 14 w 64"/>
              <a:gd name="T43" fmla="*/ 20 h 65"/>
              <a:gd name="T44" fmla="*/ 53 w 64"/>
              <a:gd name="T45" fmla="*/ 20 h 65"/>
              <a:gd name="T46" fmla="*/ 55 w 64"/>
              <a:gd name="T47" fmla="*/ 22 h 65"/>
              <a:gd name="T48" fmla="*/ 53 w 64"/>
              <a:gd name="T49" fmla="*/ 25 h 65"/>
              <a:gd name="T50" fmla="*/ 53 w 64"/>
              <a:gd name="T51" fmla="*/ 17 h 65"/>
              <a:gd name="T52" fmla="*/ 14 w 64"/>
              <a:gd name="T53" fmla="*/ 17 h 65"/>
              <a:gd name="T54" fmla="*/ 12 w 64"/>
              <a:gd name="T55" fmla="*/ 14 h 65"/>
              <a:gd name="T56" fmla="*/ 14 w 64"/>
              <a:gd name="T57" fmla="*/ 11 h 65"/>
              <a:gd name="T58" fmla="*/ 53 w 64"/>
              <a:gd name="T59" fmla="*/ 11 h 65"/>
              <a:gd name="T60" fmla="*/ 55 w 64"/>
              <a:gd name="T61" fmla="*/ 14 h 65"/>
              <a:gd name="T62" fmla="*/ 53 w 64"/>
              <a:gd name="T63" fmla="*/ 17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64" h="65">
                <a:moveTo>
                  <a:pt x="50" y="0"/>
                </a:moveTo>
                <a:cubicBezTo>
                  <a:pt x="14" y="0"/>
                  <a:pt x="14" y="0"/>
                  <a:pt x="14" y="0"/>
                </a:cubicBezTo>
                <a:cubicBezTo>
                  <a:pt x="6" y="0"/>
                  <a:pt x="0" y="7"/>
                  <a:pt x="0" y="15"/>
                </a:cubicBezTo>
                <a:cubicBezTo>
                  <a:pt x="0" y="30"/>
                  <a:pt x="0" y="30"/>
                  <a:pt x="0" y="30"/>
                </a:cubicBezTo>
                <a:cubicBezTo>
                  <a:pt x="0" y="37"/>
                  <a:pt x="3" y="42"/>
                  <a:pt x="9" y="45"/>
                </a:cubicBezTo>
                <a:cubicBezTo>
                  <a:pt x="4" y="58"/>
                  <a:pt x="2" y="65"/>
                  <a:pt x="2" y="65"/>
                </a:cubicBezTo>
                <a:cubicBezTo>
                  <a:pt x="35" y="46"/>
                  <a:pt x="35" y="46"/>
                  <a:pt x="35" y="46"/>
                </a:cubicBezTo>
                <a:cubicBezTo>
                  <a:pt x="50" y="46"/>
                  <a:pt x="50" y="46"/>
                  <a:pt x="50" y="46"/>
                </a:cubicBezTo>
                <a:cubicBezTo>
                  <a:pt x="58" y="46"/>
                  <a:pt x="64" y="39"/>
                  <a:pt x="64" y="30"/>
                </a:cubicBezTo>
                <a:cubicBezTo>
                  <a:pt x="64" y="15"/>
                  <a:pt x="64" y="15"/>
                  <a:pt x="64" y="15"/>
                </a:cubicBezTo>
                <a:cubicBezTo>
                  <a:pt x="64" y="7"/>
                  <a:pt x="58" y="0"/>
                  <a:pt x="50" y="0"/>
                </a:cubicBezTo>
                <a:close/>
                <a:moveTo>
                  <a:pt x="48" y="34"/>
                </a:moveTo>
                <a:cubicBezTo>
                  <a:pt x="14" y="34"/>
                  <a:pt x="14" y="34"/>
                  <a:pt x="14" y="34"/>
                </a:cubicBezTo>
                <a:cubicBezTo>
                  <a:pt x="13" y="34"/>
                  <a:pt x="12" y="32"/>
                  <a:pt x="12" y="31"/>
                </a:cubicBezTo>
                <a:cubicBezTo>
                  <a:pt x="12" y="30"/>
                  <a:pt x="13" y="28"/>
                  <a:pt x="14" y="28"/>
                </a:cubicBezTo>
                <a:cubicBezTo>
                  <a:pt x="48" y="28"/>
                  <a:pt x="48" y="28"/>
                  <a:pt x="48" y="28"/>
                </a:cubicBezTo>
                <a:cubicBezTo>
                  <a:pt x="49" y="28"/>
                  <a:pt x="50" y="30"/>
                  <a:pt x="50" y="31"/>
                </a:cubicBezTo>
                <a:cubicBezTo>
                  <a:pt x="50" y="32"/>
                  <a:pt x="49" y="34"/>
                  <a:pt x="48" y="34"/>
                </a:cubicBezTo>
                <a:close/>
                <a:moveTo>
                  <a:pt x="53" y="25"/>
                </a:moveTo>
                <a:cubicBezTo>
                  <a:pt x="14" y="25"/>
                  <a:pt x="14" y="25"/>
                  <a:pt x="14" y="25"/>
                </a:cubicBezTo>
                <a:cubicBezTo>
                  <a:pt x="13" y="25"/>
                  <a:pt x="12" y="24"/>
                  <a:pt x="12" y="22"/>
                </a:cubicBezTo>
                <a:cubicBezTo>
                  <a:pt x="12" y="21"/>
                  <a:pt x="13" y="20"/>
                  <a:pt x="14" y="20"/>
                </a:cubicBezTo>
                <a:cubicBezTo>
                  <a:pt x="53" y="20"/>
                  <a:pt x="53" y="20"/>
                  <a:pt x="53" y="20"/>
                </a:cubicBezTo>
                <a:cubicBezTo>
                  <a:pt x="54" y="20"/>
                  <a:pt x="55" y="21"/>
                  <a:pt x="55" y="22"/>
                </a:cubicBezTo>
                <a:cubicBezTo>
                  <a:pt x="55" y="24"/>
                  <a:pt x="54" y="25"/>
                  <a:pt x="53" y="25"/>
                </a:cubicBezTo>
                <a:close/>
                <a:moveTo>
                  <a:pt x="53" y="17"/>
                </a:moveTo>
                <a:cubicBezTo>
                  <a:pt x="14" y="17"/>
                  <a:pt x="14" y="17"/>
                  <a:pt x="14" y="17"/>
                </a:cubicBezTo>
                <a:cubicBezTo>
                  <a:pt x="13" y="17"/>
                  <a:pt x="12" y="15"/>
                  <a:pt x="12" y="14"/>
                </a:cubicBezTo>
                <a:cubicBezTo>
                  <a:pt x="12" y="13"/>
                  <a:pt x="13" y="11"/>
                  <a:pt x="14" y="11"/>
                </a:cubicBezTo>
                <a:cubicBezTo>
                  <a:pt x="53" y="11"/>
                  <a:pt x="53" y="11"/>
                  <a:pt x="53" y="11"/>
                </a:cubicBezTo>
                <a:cubicBezTo>
                  <a:pt x="54" y="11"/>
                  <a:pt x="55" y="13"/>
                  <a:pt x="55" y="14"/>
                </a:cubicBezTo>
                <a:cubicBezTo>
                  <a:pt x="55" y="15"/>
                  <a:pt x="54" y="17"/>
                  <a:pt x="53" y="1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1" name="Freeform 361"/>
          <p:cNvSpPr>
            <a:spLocks noEditPoints="1"/>
          </p:cNvSpPr>
          <p:nvPr/>
        </p:nvSpPr>
        <p:spPr bwMode="auto">
          <a:xfrm>
            <a:off x="9070096" y="1899433"/>
            <a:ext cx="249238" cy="249237"/>
          </a:xfrm>
          <a:custGeom>
            <a:avLst/>
            <a:gdLst>
              <a:gd name="T0" fmla="*/ 37 w 62"/>
              <a:gd name="T1" fmla="*/ 6 h 62"/>
              <a:gd name="T2" fmla="*/ 35 w 62"/>
              <a:gd name="T3" fmla="*/ 7 h 62"/>
              <a:gd name="T4" fmla="*/ 7 w 62"/>
              <a:gd name="T5" fmla="*/ 36 h 62"/>
              <a:gd name="T6" fmla="*/ 2 w 62"/>
              <a:gd name="T7" fmla="*/ 41 h 62"/>
              <a:gd name="T8" fmla="*/ 2 w 62"/>
              <a:gd name="T9" fmla="*/ 48 h 62"/>
              <a:gd name="T10" fmla="*/ 14 w 62"/>
              <a:gd name="T11" fmla="*/ 60 h 62"/>
              <a:gd name="T12" fmla="*/ 21 w 62"/>
              <a:gd name="T13" fmla="*/ 60 h 62"/>
              <a:gd name="T14" fmla="*/ 27 w 62"/>
              <a:gd name="T15" fmla="*/ 55 h 62"/>
              <a:gd name="T16" fmla="*/ 55 w 62"/>
              <a:gd name="T17" fmla="*/ 27 h 62"/>
              <a:gd name="T18" fmla="*/ 56 w 62"/>
              <a:gd name="T19" fmla="*/ 25 h 62"/>
              <a:gd name="T20" fmla="*/ 43 w 62"/>
              <a:gd name="T21" fmla="*/ 18 h 62"/>
              <a:gd name="T22" fmla="*/ 37 w 62"/>
              <a:gd name="T23" fmla="*/ 6 h 62"/>
              <a:gd name="T24" fmla="*/ 5 w 62"/>
              <a:gd name="T25" fmla="*/ 44 h 62"/>
              <a:gd name="T26" fmla="*/ 5 w 62"/>
              <a:gd name="T27" fmla="*/ 41 h 62"/>
              <a:gd name="T28" fmla="*/ 33 w 62"/>
              <a:gd name="T29" fmla="*/ 14 h 62"/>
              <a:gd name="T30" fmla="*/ 36 w 62"/>
              <a:gd name="T31" fmla="*/ 14 h 62"/>
              <a:gd name="T32" fmla="*/ 36 w 62"/>
              <a:gd name="T33" fmla="*/ 17 h 62"/>
              <a:gd name="T34" fmla="*/ 9 w 62"/>
              <a:gd name="T35" fmla="*/ 44 h 62"/>
              <a:gd name="T36" fmla="*/ 5 w 62"/>
              <a:gd name="T37" fmla="*/ 44 h 62"/>
              <a:gd name="T38" fmla="*/ 12 w 62"/>
              <a:gd name="T39" fmla="*/ 50 h 62"/>
              <a:gd name="T40" fmla="*/ 11 w 62"/>
              <a:gd name="T41" fmla="*/ 47 h 62"/>
              <a:gd name="T42" fmla="*/ 32 w 62"/>
              <a:gd name="T43" fmla="*/ 26 h 62"/>
              <a:gd name="T44" fmla="*/ 35 w 62"/>
              <a:gd name="T45" fmla="*/ 27 h 62"/>
              <a:gd name="T46" fmla="*/ 35 w 62"/>
              <a:gd name="T47" fmla="*/ 30 h 62"/>
              <a:gd name="T48" fmla="*/ 15 w 62"/>
              <a:gd name="T49" fmla="*/ 50 h 62"/>
              <a:gd name="T50" fmla="*/ 12 w 62"/>
              <a:gd name="T51" fmla="*/ 50 h 62"/>
              <a:gd name="T52" fmla="*/ 48 w 62"/>
              <a:gd name="T53" fmla="*/ 26 h 62"/>
              <a:gd name="T54" fmla="*/ 48 w 62"/>
              <a:gd name="T55" fmla="*/ 29 h 62"/>
              <a:gd name="T56" fmla="*/ 21 w 62"/>
              <a:gd name="T57" fmla="*/ 56 h 62"/>
              <a:gd name="T58" fmla="*/ 18 w 62"/>
              <a:gd name="T59" fmla="*/ 56 h 62"/>
              <a:gd name="T60" fmla="*/ 18 w 62"/>
              <a:gd name="T61" fmla="*/ 53 h 62"/>
              <a:gd name="T62" fmla="*/ 45 w 62"/>
              <a:gd name="T63" fmla="*/ 26 h 62"/>
              <a:gd name="T64" fmla="*/ 48 w 62"/>
              <a:gd name="T65" fmla="*/ 26 h 62"/>
              <a:gd name="T66" fmla="*/ 55 w 62"/>
              <a:gd name="T67" fmla="*/ 1 h 62"/>
              <a:gd name="T68" fmla="*/ 41 w 62"/>
              <a:gd name="T69" fmla="*/ 4 h 62"/>
              <a:gd name="T70" fmla="*/ 40 w 62"/>
              <a:gd name="T71" fmla="*/ 4 h 62"/>
              <a:gd name="T72" fmla="*/ 38 w 62"/>
              <a:gd name="T73" fmla="*/ 5 h 62"/>
              <a:gd name="T74" fmla="*/ 45 w 62"/>
              <a:gd name="T75" fmla="*/ 16 h 62"/>
              <a:gd name="T76" fmla="*/ 58 w 62"/>
              <a:gd name="T77" fmla="*/ 23 h 62"/>
              <a:gd name="T78" fmla="*/ 58 w 62"/>
              <a:gd name="T79" fmla="*/ 23 h 62"/>
              <a:gd name="T80" fmla="*/ 58 w 62"/>
              <a:gd name="T81" fmla="*/ 22 h 62"/>
              <a:gd name="T82" fmla="*/ 61 w 62"/>
              <a:gd name="T83" fmla="*/ 7 h 62"/>
              <a:gd name="T84" fmla="*/ 55 w 62"/>
              <a:gd name="T85" fmla="*/ 1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62" h="62">
                <a:moveTo>
                  <a:pt x="37" y="6"/>
                </a:moveTo>
                <a:cubicBezTo>
                  <a:pt x="36" y="7"/>
                  <a:pt x="36" y="7"/>
                  <a:pt x="35" y="7"/>
                </a:cubicBezTo>
                <a:cubicBezTo>
                  <a:pt x="7" y="36"/>
                  <a:pt x="7" y="36"/>
                  <a:pt x="7" y="36"/>
                </a:cubicBezTo>
                <a:cubicBezTo>
                  <a:pt x="2" y="41"/>
                  <a:pt x="2" y="41"/>
                  <a:pt x="2" y="41"/>
                </a:cubicBezTo>
                <a:cubicBezTo>
                  <a:pt x="0" y="43"/>
                  <a:pt x="0" y="46"/>
                  <a:pt x="2" y="48"/>
                </a:cubicBezTo>
                <a:cubicBezTo>
                  <a:pt x="14" y="60"/>
                  <a:pt x="14" y="60"/>
                  <a:pt x="14" y="60"/>
                </a:cubicBezTo>
                <a:cubicBezTo>
                  <a:pt x="16" y="62"/>
                  <a:pt x="19" y="62"/>
                  <a:pt x="21" y="60"/>
                </a:cubicBezTo>
                <a:cubicBezTo>
                  <a:pt x="27" y="55"/>
                  <a:pt x="27" y="55"/>
                  <a:pt x="27" y="55"/>
                </a:cubicBezTo>
                <a:cubicBezTo>
                  <a:pt x="55" y="27"/>
                  <a:pt x="55" y="27"/>
                  <a:pt x="55" y="27"/>
                </a:cubicBezTo>
                <a:cubicBezTo>
                  <a:pt x="55" y="26"/>
                  <a:pt x="56" y="26"/>
                  <a:pt x="56" y="25"/>
                </a:cubicBezTo>
                <a:cubicBezTo>
                  <a:pt x="51" y="24"/>
                  <a:pt x="47" y="22"/>
                  <a:pt x="43" y="18"/>
                </a:cubicBezTo>
                <a:cubicBezTo>
                  <a:pt x="40" y="15"/>
                  <a:pt x="38" y="11"/>
                  <a:pt x="37" y="6"/>
                </a:cubicBezTo>
                <a:close/>
                <a:moveTo>
                  <a:pt x="5" y="44"/>
                </a:moveTo>
                <a:cubicBezTo>
                  <a:pt x="5" y="43"/>
                  <a:pt x="5" y="42"/>
                  <a:pt x="5" y="41"/>
                </a:cubicBezTo>
                <a:cubicBezTo>
                  <a:pt x="33" y="14"/>
                  <a:pt x="33" y="14"/>
                  <a:pt x="33" y="14"/>
                </a:cubicBezTo>
                <a:cubicBezTo>
                  <a:pt x="33" y="13"/>
                  <a:pt x="35" y="13"/>
                  <a:pt x="36" y="14"/>
                </a:cubicBezTo>
                <a:cubicBezTo>
                  <a:pt x="37" y="15"/>
                  <a:pt x="37" y="16"/>
                  <a:pt x="36" y="17"/>
                </a:cubicBezTo>
                <a:cubicBezTo>
                  <a:pt x="9" y="44"/>
                  <a:pt x="9" y="44"/>
                  <a:pt x="9" y="44"/>
                </a:cubicBezTo>
                <a:cubicBezTo>
                  <a:pt x="8" y="45"/>
                  <a:pt x="6" y="45"/>
                  <a:pt x="5" y="44"/>
                </a:cubicBezTo>
                <a:close/>
                <a:moveTo>
                  <a:pt x="12" y="50"/>
                </a:moveTo>
                <a:cubicBezTo>
                  <a:pt x="11" y="49"/>
                  <a:pt x="11" y="48"/>
                  <a:pt x="11" y="47"/>
                </a:cubicBezTo>
                <a:cubicBezTo>
                  <a:pt x="32" y="26"/>
                  <a:pt x="32" y="26"/>
                  <a:pt x="32" y="26"/>
                </a:cubicBezTo>
                <a:cubicBezTo>
                  <a:pt x="33" y="26"/>
                  <a:pt x="34" y="26"/>
                  <a:pt x="35" y="27"/>
                </a:cubicBezTo>
                <a:cubicBezTo>
                  <a:pt x="36" y="28"/>
                  <a:pt x="36" y="29"/>
                  <a:pt x="35" y="30"/>
                </a:cubicBezTo>
                <a:cubicBezTo>
                  <a:pt x="15" y="50"/>
                  <a:pt x="15" y="50"/>
                  <a:pt x="15" y="50"/>
                </a:cubicBezTo>
                <a:cubicBezTo>
                  <a:pt x="14" y="51"/>
                  <a:pt x="13" y="51"/>
                  <a:pt x="12" y="50"/>
                </a:cubicBezTo>
                <a:close/>
                <a:moveTo>
                  <a:pt x="48" y="26"/>
                </a:moveTo>
                <a:cubicBezTo>
                  <a:pt x="49" y="27"/>
                  <a:pt x="49" y="28"/>
                  <a:pt x="48" y="29"/>
                </a:cubicBezTo>
                <a:cubicBezTo>
                  <a:pt x="21" y="56"/>
                  <a:pt x="21" y="56"/>
                  <a:pt x="21" y="56"/>
                </a:cubicBezTo>
                <a:cubicBezTo>
                  <a:pt x="20" y="57"/>
                  <a:pt x="18" y="57"/>
                  <a:pt x="18" y="56"/>
                </a:cubicBezTo>
                <a:cubicBezTo>
                  <a:pt x="17" y="55"/>
                  <a:pt x="17" y="54"/>
                  <a:pt x="18" y="53"/>
                </a:cubicBezTo>
                <a:cubicBezTo>
                  <a:pt x="45" y="26"/>
                  <a:pt x="45" y="26"/>
                  <a:pt x="45" y="26"/>
                </a:cubicBezTo>
                <a:cubicBezTo>
                  <a:pt x="46" y="25"/>
                  <a:pt x="47" y="25"/>
                  <a:pt x="48" y="26"/>
                </a:cubicBezTo>
                <a:close/>
                <a:moveTo>
                  <a:pt x="55" y="1"/>
                </a:moveTo>
                <a:cubicBezTo>
                  <a:pt x="41" y="4"/>
                  <a:pt x="41" y="4"/>
                  <a:pt x="41" y="4"/>
                </a:cubicBezTo>
                <a:cubicBezTo>
                  <a:pt x="40" y="4"/>
                  <a:pt x="40" y="4"/>
                  <a:pt x="40" y="4"/>
                </a:cubicBezTo>
                <a:cubicBezTo>
                  <a:pt x="39" y="4"/>
                  <a:pt x="39" y="4"/>
                  <a:pt x="38" y="5"/>
                </a:cubicBezTo>
                <a:cubicBezTo>
                  <a:pt x="39" y="9"/>
                  <a:pt x="42" y="13"/>
                  <a:pt x="45" y="16"/>
                </a:cubicBezTo>
                <a:cubicBezTo>
                  <a:pt x="48" y="20"/>
                  <a:pt x="53" y="22"/>
                  <a:pt x="58" y="23"/>
                </a:cubicBezTo>
                <a:cubicBezTo>
                  <a:pt x="58" y="23"/>
                  <a:pt x="58" y="23"/>
                  <a:pt x="58" y="23"/>
                </a:cubicBezTo>
                <a:cubicBezTo>
                  <a:pt x="58" y="22"/>
                  <a:pt x="58" y="22"/>
                  <a:pt x="58" y="22"/>
                </a:cubicBezTo>
                <a:cubicBezTo>
                  <a:pt x="61" y="7"/>
                  <a:pt x="61" y="7"/>
                  <a:pt x="61" y="7"/>
                </a:cubicBezTo>
                <a:cubicBezTo>
                  <a:pt x="62" y="3"/>
                  <a:pt x="59" y="0"/>
                  <a:pt x="5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2" name="Freeform 362"/>
          <p:cNvSpPr>
            <a:spLocks/>
          </p:cNvSpPr>
          <p:nvPr/>
        </p:nvSpPr>
        <p:spPr bwMode="auto">
          <a:xfrm>
            <a:off x="9487609" y="3126570"/>
            <a:ext cx="222250" cy="225425"/>
          </a:xfrm>
          <a:custGeom>
            <a:avLst/>
            <a:gdLst>
              <a:gd name="T0" fmla="*/ 53 w 55"/>
              <a:gd name="T1" fmla="*/ 48 h 56"/>
              <a:gd name="T2" fmla="*/ 10 w 55"/>
              <a:gd name="T3" fmla="*/ 48 h 56"/>
              <a:gd name="T4" fmla="*/ 10 w 55"/>
              <a:gd name="T5" fmla="*/ 3 h 56"/>
              <a:gd name="T6" fmla="*/ 7 w 55"/>
              <a:gd name="T7" fmla="*/ 3 h 56"/>
              <a:gd name="T8" fmla="*/ 7 w 55"/>
              <a:gd name="T9" fmla="*/ 48 h 56"/>
              <a:gd name="T10" fmla="*/ 2 w 55"/>
              <a:gd name="T11" fmla="*/ 48 h 56"/>
              <a:gd name="T12" fmla="*/ 2 w 55"/>
              <a:gd name="T13" fmla="*/ 52 h 56"/>
              <a:gd name="T14" fmla="*/ 7 w 55"/>
              <a:gd name="T15" fmla="*/ 52 h 56"/>
              <a:gd name="T16" fmla="*/ 7 w 55"/>
              <a:gd name="T17" fmla="*/ 54 h 56"/>
              <a:gd name="T18" fmla="*/ 10 w 55"/>
              <a:gd name="T19" fmla="*/ 54 h 56"/>
              <a:gd name="T20" fmla="*/ 10 w 55"/>
              <a:gd name="T21" fmla="*/ 52 h 56"/>
              <a:gd name="T22" fmla="*/ 53 w 55"/>
              <a:gd name="T23" fmla="*/ 52 h 56"/>
              <a:gd name="T24" fmla="*/ 53 w 55"/>
              <a:gd name="T25" fmla="*/ 48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5" h="56">
                <a:moveTo>
                  <a:pt x="53" y="48"/>
                </a:moveTo>
                <a:cubicBezTo>
                  <a:pt x="39" y="48"/>
                  <a:pt x="25" y="48"/>
                  <a:pt x="10" y="48"/>
                </a:cubicBezTo>
                <a:cubicBezTo>
                  <a:pt x="10" y="33"/>
                  <a:pt x="10" y="18"/>
                  <a:pt x="10" y="3"/>
                </a:cubicBezTo>
                <a:cubicBezTo>
                  <a:pt x="10" y="0"/>
                  <a:pt x="7" y="0"/>
                  <a:pt x="7" y="3"/>
                </a:cubicBezTo>
                <a:cubicBezTo>
                  <a:pt x="7" y="18"/>
                  <a:pt x="7" y="33"/>
                  <a:pt x="7" y="48"/>
                </a:cubicBezTo>
                <a:cubicBezTo>
                  <a:pt x="5" y="48"/>
                  <a:pt x="4" y="48"/>
                  <a:pt x="2" y="48"/>
                </a:cubicBezTo>
                <a:cubicBezTo>
                  <a:pt x="0" y="48"/>
                  <a:pt x="0" y="52"/>
                  <a:pt x="2" y="52"/>
                </a:cubicBezTo>
                <a:cubicBezTo>
                  <a:pt x="4" y="52"/>
                  <a:pt x="5" y="52"/>
                  <a:pt x="7" y="52"/>
                </a:cubicBezTo>
                <a:cubicBezTo>
                  <a:pt x="7" y="52"/>
                  <a:pt x="7" y="53"/>
                  <a:pt x="7" y="54"/>
                </a:cubicBezTo>
                <a:cubicBezTo>
                  <a:pt x="7" y="56"/>
                  <a:pt x="10" y="56"/>
                  <a:pt x="10" y="54"/>
                </a:cubicBezTo>
                <a:cubicBezTo>
                  <a:pt x="10" y="53"/>
                  <a:pt x="10" y="52"/>
                  <a:pt x="10" y="52"/>
                </a:cubicBezTo>
                <a:cubicBezTo>
                  <a:pt x="25" y="52"/>
                  <a:pt x="39" y="52"/>
                  <a:pt x="53" y="52"/>
                </a:cubicBezTo>
                <a:cubicBezTo>
                  <a:pt x="55" y="52"/>
                  <a:pt x="55" y="48"/>
                  <a:pt x="53" y="4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3" name="Freeform 363"/>
          <p:cNvSpPr>
            <a:spLocks/>
          </p:cNvSpPr>
          <p:nvPr/>
        </p:nvSpPr>
        <p:spPr bwMode="auto">
          <a:xfrm>
            <a:off x="9524121" y="3139270"/>
            <a:ext cx="188913" cy="168275"/>
          </a:xfrm>
          <a:custGeom>
            <a:avLst/>
            <a:gdLst>
              <a:gd name="T0" fmla="*/ 46 w 47"/>
              <a:gd name="T1" fmla="*/ 4 h 42"/>
              <a:gd name="T2" fmla="*/ 44 w 47"/>
              <a:gd name="T3" fmla="*/ 3 h 42"/>
              <a:gd name="T4" fmla="*/ 43 w 47"/>
              <a:gd name="T5" fmla="*/ 3 h 42"/>
              <a:gd name="T6" fmla="*/ 41 w 47"/>
              <a:gd name="T7" fmla="*/ 2 h 42"/>
              <a:gd name="T8" fmla="*/ 34 w 47"/>
              <a:gd name="T9" fmla="*/ 1 h 42"/>
              <a:gd name="T10" fmla="*/ 30 w 47"/>
              <a:gd name="T11" fmla="*/ 3 h 42"/>
              <a:gd name="T12" fmla="*/ 32 w 47"/>
              <a:gd name="T13" fmla="*/ 7 h 42"/>
              <a:gd name="T14" fmla="*/ 22 w 47"/>
              <a:gd name="T15" fmla="*/ 18 h 42"/>
              <a:gd name="T16" fmla="*/ 6 w 47"/>
              <a:gd name="T17" fmla="*/ 32 h 42"/>
              <a:gd name="T18" fmla="*/ 8 w 47"/>
              <a:gd name="T19" fmla="*/ 41 h 42"/>
              <a:gd name="T20" fmla="*/ 28 w 47"/>
              <a:gd name="T21" fmla="*/ 26 h 42"/>
              <a:gd name="T22" fmla="*/ 39 w 47"/>
              <a:gd name="T23" fmla="*/ 13 h 42"/>
              <a:gd name="T24" fmla="*/ 38 w 47"/>
              <a:gd name="T25" fmla="*/ 14 h 42"/>
              <a:gd name="T26" fmla="*/ 41 w 47"/>
              <a:gd name="T27" fmla="*/ 18 h 42"/>
              <a:gd name="T28" fmla="*/ 41 w 47"/>
              <a:gd name="T29" fmla="*/ 18 h 42"/>
              <a:gd name="T30" fmla="*/ 44 w 47"/>
              <a:gd name="T31" fmla="*/ 16 h 42"/>
              <a:gd name="T32" fmla="*/ 46 w 47"/>
              <a:gd name="T33" fmla="*/ 6 h 42"/>
              <a:gd name="T34" fmla="*/ 46 w 47"/>
              <a:gd name="T35" fmla="*/ 4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47" h="42">
                <a:moveTo>
                  <a:pt x="46" y="4"/>
                </a:moveTo>
                <a:cubicBezTo>
                  <a:pt x="46" y="3"/>
                  <a:pt x="45" y="3"/>
                  <a:pt x="44" y="3"/>
                </a:cubicBezTo>
                <a:cubicBezTo>
                  <a:pt x="43" y="3"/>
                  <a:pt x="43" y="3"/>
                  <a:pt x="43" y="3"/>
                </a:cubicBezTo>
                <a:cubicBezTo>
                  <a:pt x="42" y="2"/>
                  <a:pt x="42" y="2"/>
                  <a:pt x="41" y="2"/>
                </a:cubicBezTo>
                <a:cubicBezTo>
                  <a:pt x="34" y="1"/>
                  <a:pt x="34" y="1"/>
                  <a:pt x="34" y="1"/>
                </a:cubicBezTo>
                <a:cubicBezTo>
                  <a:pt x="32" y="0"/>
                  <a:pt x="30" y="1"/>
                  <a:pt x="30" y="3"/>
                </a:cubicBezTo>
                <a:cubicBezTo>
                  <a:pt x="30" y="5"/>
                  <a:pt x="31" y="6"/>
                  <a:pt x="32" y="7"/>
                </a:cubicBezTo>
                <a:cubicBezTo>
                  <a:pt x="28" y="10"/>
                  <a:pt x="25" y="13"/>
                  <a:pt x="22" y="18"/>
                </a:cubicBezTo>
                <a:cubicBezTo>
                  <a:pt x="18" y="25"/>
                  <a:pt x="14" y="30"/>
                  <a:pt x="6" y="32"/>
                </a:cubicBezTo>
                <a:cubicBezTo>
                  <a:pt x="0" y="34"/>
                  <a:pt x="2" y="42"/>
                  <a:pt x="8" y="41"/>
                </a:cubicBezTo>
                <a:cubicBezTo>
                  <a:pt x="17" y="39"/>
                  <a:pt x="23" y="34"/>
                  <a:pt x="28" y="26"/>
                </a:cubicBezTo>
                <a:cubicBezTo>
                  <a:pt x="31" y="21"/>
                  <a:pt x="34" y="16"/>
                  <a:pt x="39" y="13"/>
                </a:cubicBezTo>
                <a:cubicBezTo>
                  <a:pt x="38" y="14"/>
                  <a:pt x="38" y="14"/>
                  <a:pt x="38" y="14"/>
                </a:cubicBezTo>
                <a:cubicBezTo>
                  <a:pt x="38" y="16"/>
                  <a:pt x="39" y="18"/>
                  <a:pt x="41" y="18"/>
                </a:cubicBezTo>
                <a:cubicBezTo>
                  <a:pt x="41" y="18"/>
                  <a:pt x="41" y="18"/>
                  <a:pt x="41" y="18"/>
                </a:cubicBezTo>
                <a:cubicBezTo>
                  <a:pt x="43" y="18"/>
                  <a:pt x="44" y="17"/>
                  <a:pt x="44" y="16"/>
                </a:cubicBezTo>
                <a:cubicBezTo>
                  <a:pt x="46" y="6"/>
                  <a:pt x="46" y="6"/>
                  <a:pt x="46" y="6"/>
                </a:cubicBezTo>
                <a:cubicBezTo>
                  <a:pt x="47" y="6"/>
                  <a:pt x="46" y="5"/>
                  <a:pt x="46" y="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4" name="Freeform 364"/>
          <p:cNvSpPr>
            <a:spLocks noEditPoints="1"/>
          </p:cNvSpPr>
          <p:nvPr/>
        </p:nvSpPr>
        <p:spPr bwMode="auto">
          <a:xfrm>
            <a:off x="7735009" y="2478870"/>
            <a:ext cx="260350" cy="88900"/>
          </a:xfrm>
          <a:custGeom>
            <a:avLst/>
            <a:gdLst>
              <a:gd name="T0" fmla="*/ 64 w 65"/>
              <a:gd name="T1" fmla="*/ 19 h 22"/>
              <a:gd name="T2" fmla="*/ 60 w 65"/>
              <a:gd name="T3" fmla="*/ 4 h 22"/>
              <a:gd name="T4" fmla="*/ 55 w 65"/>
              <a:gd name="T5" fmla="*/ 0 h 22"/>
              <a:gd name="T6" fmla="*/ 9 w 65"/>
              <a:gd name="T7" fmla="*/ 0 h 22"/>
              <a:gd name="T8" fmla="*/ 4 w 65"/>
              <a:gd name="T9" fmla="*/ 4 h 22"/>
              <a:gd name="T10" fmla="*/ 0 w 65"/>
              <a:gd name="T11" fmla="*/ 18 h 22"/>
              <a:gd name="T12" fmla="*/ 3 w 65"/>
              <a:gd name="T13" fmla="*/ 22 h 22"/>
              <a:gd name="T14" fmla="*/ 61 w 65"/>
              <a:gd name="T15" fmla="*/ 22 h 22"/>
              <a:gd name="T16" fmla="*/ 64 w 65"/>
              <a:gd name="T17" fmla="*/ 19 h 22"/>
              <a:gd name="T18" fmla="*/ 56 w 65"/>
              <a:gd name="T19" fmla="*/ 20 h 22"/>
              <a:gd name="T20" fmla="*/ 9 w 65"/>
              <a:gd name="T21" fmla="*/ 20 h 22"/>
              <a:gd name="T22" fmla="*/ 6 w 65"/>
              <a:gd name="T23" fmla="*/ 17 h 22"/>
              <a:gd name="T24" fmla="*/ 6 w 65"/>
              <a:gd name="T25" fmla="*/ 16 h 22"/>
              <a:gd name="T26" fmla="*/ 9 w 65"/>
              <a:gd name="T27" fmla="*/ 7 h 22"/>
              <a:gd name="T28" fmla="*/ 14 w 65"/>
              <a:gd name="T29" fmla="*/ 3 h 22"/>
              <a:gd name="T30" fmla="*/ 51 w 65"/>
              <a:gd name="T31" fmla="*/ 3 h 22"/>
              <a:gd name="T32" fmla="*/ 56 w 65"/>
              <a:gd name="T33" fmla="*/ 7 h 22"/>
              <a:gd name="T34" fmla="*/ 59 w 65"/>
              <a:gd name="T35" fmla="*/ 16 h 22"/>
              <a:gd name="T36" fmla="*/ 59 w 65"/>
              <a:gd name="T37" fmla="*/ 17 h 22"/>
              <a:gd name="T38" fmla="*/ 56 w 65"/>
              <a:gd name="T39" fmla="*/ 20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65" h="22">
                <a:moveTo>
                  <a:pt x="64" y="19"/>
                </a:moveTo>
                <a:cubicBezTo>
                  <a:pt x="60" y="4"/>
                  <a:pt x="60" y="4"/>
                  <a:pt x="60" y="4"/>
                </a:cubicBezTo>
                <a:cubicBezTo>
                  <a:pt x="59" y="2"/>
                  <a:pt x="57" y="0"/>
                  <a:pt x="55" y="0"/>
                </a:cubicBezTo>
                <a:cubicBezTo>
                  <a:pt x="9" y="0"/>
                  <a:pt x="9" y="0"/>
                  <a:pt x="9" y="0"/>
                </a:cubicBezTo>
                <a:cubicBezTo>
                  <a:pt x="7" y="0"/>
                  <a:pt x="5" y="2"/>
                  <a:pt x="4" y="4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21"/>
                  <a:pt x="1" y="22"/>
                  <a:pt x="3" y="22"/>
                </a:cubicBezTo>
                <a:cubicBezTo>
                  <a:pt x="61" y="22"/>
                  <a:pt x="61" y="22"/>
                  <a:pt x="61" y="22"/>
                </a:cubicBezTo>
                <a:cubicBezTo>
                  <a:pt x="63" y="22"/>
                  <a:pt x="65" y="21"/>
                  <a:pt x="64" y="19"/>
                </a:cubicBezTo>
                <a:close/>
                <a:moveTo>
                  <a:pt x="56" y="20"/>
                </a:moveTo>
                <a:cubicBezTo>
                  <a:pt x="9" y="20"/>
                  <a:pt x="9" y="20"/>
                  <a:pt x="9" y="20"/>
                </a:cubicBezTo>
                <a:cubicBezTo>
                  <a:pt x="7" y="20"/>
                  <a:pt x="6" y="19"/>
                  <a:pt x="6" y="17"/>
                </a:cubicBezTo>
                <a:cubicBezTo>
                  <a:pt x="6" y="16"/>
                  <a:pt x="6" y="16"/>
                  <a:pt x="6" y="16"/>
                </a:cubicBezTo>
                <a:cubicBezTo>
                  <a:pt x="9" y="7"/>
                  <a:pt x="9" y="7"/>
                  <a:pt x="9" y="7"/>
                </a:cubicBezTo>
                <a:cubicBezTo>
                  <a:pt x="9" y="4"/>
                  <a:pt x="12" y="3"/>
                  <a:pt x="14" y="3"/>
                </a:cubicBezTo>
                <a:cubicBezTo>
                  <a:pt x="51" y="3"/>
                  <a:pt x="51" y="3"/>
                  <a:pt x="51" y="3"/>
                </a:cubicBezTo>
                <a:cubicBezTo>
                  <a:pt x="53" y="3"/>
                  <a:pt x="55" y="4"/>
                  <a:pt x="56" y="7"/>
                </a:cubicBezTo>
                <a:cubicBezTo>
                  <a:pt x="59" y="16"/>
                  <a:pt x="59" y="16"/>
                  <a:pt x="59" y="16"/>
                </a:cubicBezTo>
                <a:cubicBezTo>
                  <a:pt x="59" y="16"/>
                  <a:pt x="59" y="17"/>
                  <a:pt x="59" y="17"/>
                </a:cubicBezTo>
                <a:cubicBezTo>
                  <a:pt x="59" y="19"/>
                  <a:pt x="58" y="20"/>
                  <a:pt x="56" y="2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5" name="Freeform 365"/>
          <p:cNvSpPr>
            <a:spLocks noEditPoints="1"/>
          </p:cNvSpPr>
          <p:nvPr/>
        </p:nvSpPr>
        <p:spPr bwMode="auto">
          <a:xfrm>
            <a:off x="7758821" y="2491570"/>
            <a:ext cx="212725" cy="63500"/>
          </a:xfrm>
          <a:custGeom>
            <a:avLst/>
            <a:gdLst>
              <a:gd name="T0" fmla="*/ 45 w 53"/>
              <a:gd name="T1" fmla="*/ 0 h 16"/>
              <a:gd name="T2" fmla="*/ 8 w 53"/>
              <a:gd name="T3" fmla="*/ 0 h 16"/>
              <a:gd name="T4" fmla="*/ 3 w 53"/>
              <a:gd name="T5" fmla="*/ 4 h 16"/>
              <a:gd name="T6" fmla="*/ 0 w 53"/>
              <a:gd name="T7" fmla="*/ 13 h 16"/>
              <a:gd name="T8" fmla="*/ 0 w 53"/>
              <a:gd name="T9" fmla="*/ 14 h 16"/>
              <a:gd name="T10" fmla="*/ 3 w 53"/>
              <a:gd name="T11" fmla="*/ 16 h 16"/>
              <a:gd name="T12" fmla="*/ 50 w 53"/>
              <a:gd name="T13" fmla="*/ 16 h 16"/>
              <a:gd name="T14" fmla="*/ 53 w 53"/>
              <a:gd name="T15" fmla="*/ 14 h 16"/>
              <a:gd name="T16" fmla="*/ 53 w 53"/>
              <a:gd name="T17" fmla="*/ 13 h 16"/>
              <a:gd name="T18" fmla="*/ 50 w 53"/>
              <a:gd name="T19" fmla="*/ 4 h 16"/>
              <a:gd name="T20" fmla="*/ 45 w 53"/>
              <a:gd name="T21" fmla="*/ 0 h 16"/>
              <a:gd name="T22" fmla="*/ 31 w 53"/>
              <a:gd name="T23" fmla="*/ 14 h 16"/>
              <a:gd name="T24" fmla="*/ 22 w 53"/>
              <a:gd name="T25" fmla="*/ 14 h 16"/>
              <a:gd name="T26" fmla="*/ 20 w 53"/>
              <a:gd name="T27" fmla="*/ 13 h 16"/>
              <a:gd name="T28" fmla="*/ 20 w 53"/>
              <a:gd name="T29" fmla="*/ 12 h 16"/>
              <a:gd name="T30" fmla="*/ 21 w 53"/>
              <a:gd name="T31" fmla="*/ 11 h 16"/>
              <a:gd name="T32" fmla="*/ 23 w 53"/>
              <a:gd name="T33" fmla="*/ 10 h 16"/>
              <a:gd name="T34" fmla="*/ 29 w 53"/>
              <a:gd name="T35" fmla="*/ 10 h 16"/>
              <a:gd name="T36" fmla="*/ 32 w 53"/>
              <a:gd name="T37" fmla="*/ 11 h 16"/>
              <a:gd name="T38" fmla="*/ 32 w 53"/>
              <a:gd name="T39" fmla="*/ 12 h 16"/>
              <a:gd name="T40" fmla="*/ 32 w 53"/>
              <a:gd name="T41" fmla="*/ 12 h 16"/>
              <a:gd name="T42" fmla="*/ 32 w 53"/>
              <a:gd name="T43" fmla="*/ 12 h 16"/>
              <a:gd name="T44" fmla="*/ 32 w 53"/>
              <a:gd name="T45" fmla="*/ 13 h 16"/>
              <a:gd name="T46" fmla="*/ 31 w 53"/>
              <a:gd name="T47" fmla="*/ 14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53" h="16">
                <a:moveTo>
                  <a:pt x="45" y="0"/>
                </a:moveTo>
                <a:cubicBezTo>
                  <a:pt x="8" y="0"/>
                  <a:pt x="8" y="0"/>
                  <a:pt x="8" y="0"/>
                </a:cubicBezTo>
                <a:cubicBezTo>
                  <a:pt x="6" y="0"/>
                  <a:pt x="4" y="2"/>
                  <a:pt x="3" y="4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5"/>
                  <a:pt x="1" y="16"/>
                  <a:pt x="3" y="16"/>
                </a:cubicBezTo>
                <a:cubicBezTo>
                  <a:pt x="50" y="16"/>
                  <a:pt x="50" y="16"/>
                  <a:pt x="50" y="16"/>
                </a:cubicBezTo>
                <a:cubicBezTo>
                  <a:pt x="52" y="16"/>
                  <a:pt x="53" y="15"/>
                  <a:pt x="53" y="14"/>
                </a:cubicBezTo>
                <a:cubicBezTo>
                  <a:pt x="53" y="13"/>
                  <a:pt x="53" y="13"/>
                  <a:pt x="53" y="13"/>
                </a:cubicBezTo>
                <a:cubicBezTo>
                  <a:pt x="50" y="4"/>
                  <a:pt x="50" y="4"/>
                  <a:pt x="50" y="4"/>
                </a:cubicBezTo>
                <a:cubicBezTo>
                  <a:pt x="49" y="2"/>
                  <a:pt x="47" y="0"/>
                  <a:pt x="45" y="0"/>
                </a:cubicBezTo>
                <a:close/>
                <a:moveTo>
                  <a:pt x="31" y="14"/>
                </a:moveTo>
                <a:cubicBezTo>
                  <a:pt x="22" y="14"/>
                  <a:pt x="22" y="14"/>
                  <a:pt x="22" y="14"/>
                </a:cubicBezTo>
                <a:cubicBezTo>
                  <a:pt x="21" y="14"/>
                  <a:pt x="20" y="14"/>
                  <a:pt x="20" y="13"/>
                </a:cubicBezTo>
                <a:cubicBezTo>
                  <a:pt x="20" y="12"/>
                  <a:pt x="20" y="12"/>
                  <a:pt x="20" y="12"/>
                </a:cubicBezTo>
                <a:cubicBezTo>
                  <a:pt x="21" y="11"/>
                  <a:pt x="21" y="11"/>
                  <a:pt x="21" y="11"/>
                </a:cubicBezTo>
                <a:cubicBezTo>
                  <a:pt x="21" y="11"/>
                  <a:pt x="22" y="10"/>
                  <a:pt x="23" y="10"/>
                </a:cubicBezTo>
                <a:cubicBezTo>
                  <a:pt x="29" y="10"/>
                  <a:pt x="29" y="10"/>
                  <a:pt x="29" y="10"/>
                </a:cubicBezTo>
                <a:cubicBezTo>
                  <a:pt x="30" y="10"/>
                  <a:pt x="31" y="11"/>
                  <a:pt x="32" y="11"/>
                </a:cubicBezTo>
                <a:cubicBezTo>
                  <a:pt x="32" y="12"/>
                  <a:pt x="32" y="12"/>
                  <a:pt x="32" y="12"/>
                </a:cubicBezTo>
                <a:cubicBezTo>
                  <a:pt x="32" y="12"/>
                  <a:pt x="32" y="12"/>
                  <a:pt x="32" y="12"/>
                </a:cubicBezTo>
                <a:cubicBezTo>
                  <a:pt x="32" y="12"/>
                  <a:pt x="32" y="12"/>
                  <a:pt x="32" y="12"/>
                </a:cubicBezTo>
                <a:cubicBezTo>
                  <a:pt x="32" y="13"/>
                  <a:pt x="32" y="13"/>
                  <a:pt x="32" y="13"/>
                </a:cubicBezTo>
                <a:cubicBezTo>
                  <a:pt x="32" y="14"/>
                  <a:pt x="31" y="14"/>
                  <a:pt x="31" y="1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6" name="Freeform 366"/>
          <p:cNvSpPr>
            <a:spLocks/>
          </p:cNvSpPr>
          <p:nvPr/>
        </p:nvSpPr>
        <p:spPr bwMode="auto">
          <a:xfrm>
            <a:off x="7842959" y="2531258"/>
            <a:ext cx="44450" cy="15875"/>
          </a:xfrm>
          <a:custGeom>
            <a:avLst/>
            <a:gdLst>
              <a:gd name="T0" fmla="*/ 8 w 11"/>
              <a:gd name="T1" fmla="*/ 0 h 4"/>
              <a:gd name="T2" fmla="*/ 2 w 11"/>
              <a:gd name="T3" fmla="*/ 0 h 4"/>
              <a:gd name="T4" fmla="*/ 2 w 11"/>
              <a:gd name="T5" fmla="*/ 0 h 4"/>
              <a:gd name="T6" fmla="*/ 0 w 11"/>
              <a:gd name="T7" fmla="*/ 2 h 4"/>
              <a:gd name="T8" fmla="*/ 0 w 11"/>
              <a:gd name="T9" fmla="*/ 3 h 4"/>
              <a:gd name="T10" fmla="*/ 0 w 11"/>
              <a:gd name="T11" fmla="*/ 3 h 4"/>
              <a:gd name="T12" fmla="*/ 1 w 11"/>
              <a:gd name="T13" fmla="*/ 4 h 4"/>
              <a:gd name="T14" fmla="*/ 10 w 11"/>
              <a:gd name="T15" fmla="*/ 4 h 4"/>
              <a:gd name="T16" fmla="*/ 11 w 11"/>
              <a:gd name="T17" fmla="*/ 3 h 4"/>
              <a:gd name="T18" fmla="*/ 11 w 11"/>
              <a:gd name="T19" fmla="*/ 3 h 4"/>
              <a:gd name="T20" fmla="*/ 10 w 11"/>
              <a:gd name="T21" fmla="*/ 2 h 4"/>
              <a:gd name="T22" fmla="*/ 8 w 11"/>
              <a:gd name="T23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1" h="4">
                <a:moveTo>
                  <a:pt x="8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3"/>
                  <a:pt x="0" y="3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0" y="3"/>
                  <a:pt x="0" y="4"/>
                  <a:pt x="1" y="4"/>
                </a:cubicBezTo>
                <a:cubicBezTo>
                  <a:pt x="10" y="4"/>
                  <a:pt x="10" y="4"/>
                  <a:pt x="10" y="4"/>
                </a:cubicBezTo>
                <a:cubicBezTo>
                  <a:pt x="10" y="4"/>
                  <a:pt x="11" y="3"/>
                  <a:pt x="11" y="3"/>
                </a:cubicBezTo>
                <a:cubicBezTo>
                  <a:pt x="11" y="3"/>
                  <a:pt x="11" y="3"/>
                  <a:pt x="11" y="3"/>
                </a:cubicBezTo>
                <a:cubicBezTo>
                  <a:pt x="10" y="2"/>
                  <a:pt x="10" y="2"/>
                  <a:pt x="10" y="2"/>
                </a:cubicBezTo>
                <a:cubicBezTo>
                  <a:pt x="10" y="1"/>
                  <a:pt x="9" y="0"/>
                  <a:pt x="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7" name="Freeform 367"/>
          <p:cNvSpPr>
            <a:spLocks noEditPoints="1"/>
          </p:cNvSpPr>
          <p:nvPr/>
        </p:nvSpPr>
        <p:spPr bwMode="auto">
          <a:xfrm>
            <a:off x="7758821" y="2334408"/>
            <a:ext cx="212725" cy="141287"/>
          </a:xfrm>
          <a:custGeom>
            <a:avLst/>
            <a:gdLst>
              <a:gd name="T0" fmla="*/ 0 w 134"/>
              <a:gd name="T1" fmla="*/ 0 h 89"/>
              <a:gd name="T2" fmla="*/ 0 w 134"/>
              <a:gd name="T3" fmla="*/ 89 h 89"/>
              <a:gd name="T4" fmla="*/ 134 w 134"/>
              <a:gd name="T5" fmla="*/ 89 h 89"/>
              <a:gd name="T6" fmla="*/ 134 w 134"/>
              <a:gd name="T7" fmla="*/ 0 h 89"/>
              <a:gd name="T8" fmla="*/ 0 w 134"/>
              <a:gd name="T9" fmla="*/ 0 h 89"/>
              <a:gd name="T10" fmla="*/ 121 w 134"/>
              <a:gd name="T11" fmla="*/ 79 h 89"/>
              <a:gd name="T12" fmla="*/ 10 w 134"/>
              <a:gd name="T13" fmla="*/ 79 h 89"/>
              <a:gd name="T14" fmla="*/ 10 w 134"/>
              <a:gd name="T15" fmla="*/ 13 h 89"/>
              <a:gd name="T16" fmla="*/ 121 w 134"/>
              <a:gd name="T17" fmla="*/ 13 h 89"/>
              <a:gd name="T18" fmla="*/ 121 w 134"/>
              <a:gd name="T19" fmla="*/ 79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34" h="89">
                <a:moveTo>
                  <a:pt x="0" y="0"/>
                </a:moveTo>
                <a:lnTo>
                  <a:pt x="0" y="89"/>
                </a:lnTo>
                <a:lnTo>
                  <a:pt x="134" y="89"/>
                </a:lnTo>
                <a:lnTo>
                  <a:pt x="134" y="0"/>
                </a:lnTo>
                <a:lnTo>
                  <a:pt x="0" y="0"/>
                </a:lnTo>
                <a:close/>
                <a:moveTo>
                  <a:pt x="121" y="79"/>
                </a:moveTo>
                <a:lnTo>
                  <a:pt x="10" y="79"/>
                </a:lnTo>
                <a:lnTo>
                  <a:pt x="10" y="13"/>
                </a:lnTo>
                <a:lnTo>
                  <a:pt x="121" y="13"/>
                </a:lnTo>
                <a:lnTo>
                  <a:pt x="121" y="7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9476496" y="2675720"/>
            <a:ext cx="261938" cy="361950"/>
            <a:chOff x="9476496" y="2694770"/>
            <a:chExt cx="261938" cy="361950"/>
          </a:xfrm>
          <a:solidFill>
            <a:schemeClr val="bg1"/>
          </a:solidFill>
        </p:grpSpPr>
        <p:sp>
          <p:nvSpPr>
            <p:cNvPr id="498" name="Freeform 368"/>
            <p:cNvSpPr>
              <a:spLocks/>
            </p:cNvSpPr>
            <p:nvPr/>
          </p:nvSpPr>
          <p:spPr bwMode="auto">
            <a:xfrm>
              <a:off x="9476496" y="2723345"/>
              <a:ext cx="193675" cy="241300"/>
            </a:xfrm>
            <a:custGeom>
              <a:avLst/>
              <a:gdLst>
                <a:gd name="T0" fmla="*/ 48 w 48"/>
                <a:gd name="T1" fmla="*/ 56 h 60"/>
                <a:gd name="T2" fmla="*/ 48 w 48"/>
                <a:gd name="T3" fmla="*/ 56 h 60"/>
                <a:gd name="T4" fmla="*/ 30 w 48"/>
                <a:gd name="T5" fmla="*/ 53 h 60"/>
                <a:gd name="T6" fmla="*/ 5 w 48"/>
                <a:gd name="T7" fmla="*/ 18 h 60"/>
                <a:gd name="T8" fmla="*/ 8 w 48"/>
                <a:gd name="T9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60">
                  <a:moveTo>
                    <a:pt x="48" y="56"/>
                  </a:moveTo>
                  <a:cubicBezTo>
                    <a:pt x="48" y="56"/>
                    <a:pt x="48" y="56"/>
                    <a:pt x="48" y="56"/>
                  </a:cubicBezTo>
                  <a:cubicBezTo>
                    <a:pt x="42" y="60"/>
                    <a:pt x="34" y="59"/>
                    <a:pt x="30" y="53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0" y="12"/>
                    <a:pt x="2" y="4"/>
                    <a:pt x="8" y="0"/>
                  </a:cubicBezTo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9" name="Freeform 369"/>
            <p:cNvSpPr>
              <a:spLocks/>
            </p:cNvSpPr>
            <p:nvPr/>
          </p:nvSpPr>
          <p:spPr bwMode="auto">
            <a:xfrm>
              <a:off x="9516184" y="2694770"/>
              <a:ext cx="76200" cy="88900"/>
            </a:xfrm>
            <a:custGeom>
              <a:avLst/>
              <a:gdLst>
                <a:gd name="T0" fmla="*/ 18 w 19"/>
                <a:gd name="T1" fmla="*/ 13 h 22"/>
                <a:gd name="T2" fmla="*/ 17 w 19"/>
                <a:gd name="T3" fmla="*/ 19 h 22"/>
                <a:gd name="T4" fmla="*/ 15 w 19"/>
                <a:gd name="T5" fmla="*/ 20 h 22"/>
                <a:gd name="T6" fmla="*/ 9 w 19"/>
                <a:gd name="T7" fmla="*/ 19 h 22"/>
                <a:gd name="T8" fmla="*/ 2 w 19"/>
                <a:gd name="T9" fmla="*/ 9 h 22"/>
                <a:gd name="T10" fmla="*/ 3 w 19"/>
                <a:gd name="T11" fmla="*/ 3 h 22"/>
                <a:gd name="T12" fmla="*/ 5 w 19"/>
                <a:gd name="T13" fmla="*/ 2 h 22"/>
                <a:gd name="T14" fmla="*/ 11 w 19"/>
                <a:gd name="T15" fmla="*/ 3 h 22"/>
                <a:gd name="T16" fmla="*/ 18 w 19"/>
                <a:gd name="T17" fmla="*/ 13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22">
                  <a:moveTo>
                    <a:pt x="18" y="13"/>
                  </a:moveTo>
                  <a:cubicBezTo>
                    <a:pt x="19" y="15"/>
                    <a:pt x="19" y="17"/>
                    <a:pt x="17" y="19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3" y="22"/>
                    <a:pt x="10" y="21"/>
                    <a:pt x="9" y="1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0" y="7"/>
                    <a:pt x="1" y="5"/>
                    <a:pt x="3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7" y="0"/>
                    <a:pt x="9" y="1"/>
                    <a:pt x="11" y="3"/>
                  </a:cubicBezTo>
                  <a:lnTo>
                    <a:pt x="18" y="13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0" name="Freeform 370"/>
            <p:cNvSpPr>
              <a:spLocks/>
            </p:cNvSpPr>
            <p:nvPr/>
          </p:nvSpPr>
          <p:spPr bwMode="auto">
            <a:xfrm>
              <a:off x="9633659" y="2856695"/>
              <a:ext cx="76200" cy="84137"/>
            </a:xfrm>
            <a:custGeom>
              <a:avLst/>
              <a:gdLst>
                <a:gd name="T0" fmla="*/ 18 w 19"/>
                <a:gd name="T1" fmla="*/ 13 h 21"/>
                <a:gd name="T2" fmla="*/ 17 w 19"/>
                <a:gd name="T3" fmla="*/ 18 h 21"/>
                <a:gd name="T4" fmla="*/ 14 w 19"/>
                <a:gd name="T5" fmla="*/ 20 h 21"/>
                <a:gd name="T6" fmla="*/ 9 w 19"/>
                <a:gd name="T7" fmla="*/ 19 h 21"/>
                <a:gd name="T8" fmla="*/ 1 w 19"/>
                <a:gd name="T9" fmla="*/ 9 h 21"/>
                <a:gd name="T10" fmla="*/ 2 w 19"/>
                <a:gd name="T11" fmla="*/ 3 h 21"/>
                <a:gd name="T12" fmla="*/ 4 w 19"/>
                <a:gd name="T13" fmla="*/ 1 h 21"/>
                <a:gd name="T14" fmla="*/ 10 w 19"/>
                <a:gd name="T15" fmla="*/ 2 h 21"/>
                <a:gd name="T16" fmla="*/ 18 w 19"/>
                <a:gd name="T17" fmla="*/ 1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21">
                  <a:moveTo>
                    <a:pt x="18" y="13"/>
                  </a:moveTo>
                  <a:cubicBezTo>
                    <a:pt x="19" y="15"/>
                    <a:pt x="19" y="17"/>
                    <a:pt x="17" y="18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3" y="21"/>
                    <a:pt x="10" y="21"/>
                    <a:pt x="9" y="1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7"/>
                    <a:pt x="0" y="4"/>
                    <a:pt x="2" y="3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6" y="0"/>
                    <a:pt x="9" y="1"/>
                    <a:pt x="10" y="2"/>
                  </a:cubicBezTo>
                  <a:lnTo>
                    <a:pt x="18" y="13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1" name="Freeform 371"/>
            <p:cNvSpPr>
              <a:spLocks/>
            </p:cNvSpPr>
            <p:nvPr/>
          </p:nvSpPr>
          <p:spPr bwMode="auto">
            <a:xfrm>
              <a:off x="9484434" y="2959883"/>
              <a:ext cx="254000" cy="96837"/>
            </a:xfrm>
            <a:custGeom>
              <a:avLst/>
              <a:gdLst>
                <a:gd name="T0" fmla="*/ 47 w 63"/>
                <a:gd name="T1" fmla="*/ 24 h 24"/>
                <a:gd name="T2" fmla="*/ 35 w 63"/>
                <a:gd name="T3" fmla="*/ 21 h 24"/>
                <a:gd name="T4" fmla="*/ 30 w 63"/>
                <a:gd name="T5" fmla="*/ 14 h 24"/>
                <a:gd name="T6" fmla="*/ 30 w 63"/>
                <a:gd name="T7" fmla="*/ 13 h 24"/>
                <a:gd name="T8" fmla="*/ 26 w 63"/>
                <a:gd name="T9" fmla="*/ 7 h 24"/>
                <a:gd name="T10" fmla="*/ 16 w 63"/>
                <a:gd name="T11" fmla="*/ 4 h 24"/>
                <a:gd name="T12" fmla="*/ 16 w 63"/>
                <a:gd name="T13" fmla="*/ 4 h 24"/>
                <a:gd name="T14" fmla="*/ 7 w 63"/>
                <a:gd name="T15" fmla="*/ 6 h 24"/>
                <a:gd name="T16" fmla="*/ 3 w 63"/>
                <a:gd name="T17" fmla="*/ 13 h 24"/>
                <a:gd name="T18" fmla="*/ 3 w 63"/>
                <a:gd name="T19" fmla="*/ 13 h 24"/>
                <a:gd name="T20" fmla="*/ 2 w 63"/>
                <a:gd name="T21" fmla="*/ 14 h 24"/>
                <a:gd name="T22" fmla="*/ 0 w 63"/>
                <a:gd name="T23" fmla="*/ 13 h 24"/>
                <a:gd name="T24" fmla="*/ 0 w 63"/>
                <a:gd name="T25" fmla="*/ 13 h 24"/>
                <a:gd name="T26" fmla="*/ 5 w 63"/>
                <a:gd name="T27" fmla="*/ 4 h 24"/>
                <a:gd name="T28" fmla="*/ 16 w 63"/>
                <a:gd name="T29" fmla="*/ 1 h 24"/>
                <a:gd name="T30" fmla="*/ 16 w 63"/>
                <a:gd name="T31" fmla="*/ 1 h 24"/>
                <a:gd name="T32" fmla="*/ 28 w 63"/>
                <a:gd name="T33" fmla="*/ 4 h 24"/>
                <a:gd name="T34" fmla="*/ 33 w 63"/>
                <a:gd name="T35" fmla="*/ 12 h 24"/>
                <a:gd name="T36" fmla="*/ 33 w 63"/>
                <a:gd name="T37" fmla="*/ 12 h 24"/>
                <a:gd name="T38" fmla="*/ 37 w 63"/>
                <a:gd name="T39" fmla="*/ 18 h 24"/>
                <a:gd name="T40" fmla="*/ 46 w 63"/>
                <a:gd name="T41" fmla="*/ 21 h 24"/>
                <a:gd name="T42" fmla="*/ 47 w 63"/>
                <a:gd name="T43" fmla="*/ 21 h 24"/>
                <a:gd name="T44" fmla="*/ 47 w 63"/>
                <a:gd name="T45" fmla="*/ 21 h 24"/>
                <a:gd name="T46" fmla="*/ 56 w 63"/>
                <a:gd name="T47" fmla="*/ 19 h 24"/>
                <a:gd name="T48" fmla="*/ 56 w 63"/>
                <a:gd name="T49" fmla="*/ 19 h 24"/>
                <a:gd name="T50" fmla="*/ 60 w 63"/>
                <a:gd name="T51" fmla="*/ 13 h 24"/>
                <a:gd name="T52" fmla="*/ 60 w 63"/>
                <a:gd name="T53" fmla="*/ 12 h 24"/>
                <a:gd name="T54" fmla="*/ 60 w 63"/>
                <a:gd name="T55" fmla="*/ 12 h 24"/>
                <a:gd name="T56" fmla="*/ 56 w 63"/>
                <a:gd name="T57" fmla="*/ 6 h 24"/>
                <a:gd name="T58" fmla="*/ 46 w 63"/>
                <a:gd name="T59" fmla="*/ 3 h 24"/>
                <a:gd name="T60" fmla="*/ 45 w 63"/>
                <a:gd name="T61" fmla="*/ 2 h 24"/>
                <a:gd name="T62" fmla="*/ 46 w 63"/>
                <a:gd name="T63" fmla="*/ 0 h 24"/>
                <a:gd name="T64" fmla="*/ 57 w 63"/>
                <a:gd name="T65" fmla="*/ 4 h 24"/>
                <a:gd name="T66" fmla="*/ 63 w 63"/>
                <a:gd name="T67" fmla="*/ 12 h 24"/>
                <a:gd name="T68" fmla="*/ 63 w 63"/>
                <a:gd name="T69" fmla="*/ 13 h 24"/>
                <a:gd name="T70" fmla="*/ 58 w 63"/>
                <a:gd name="T71" fmla="*/ 21 h 24"/>
                <a:gd name="T72" fmla="*/ 58 w 63"/>
                <a:gd name="T73" fmla="*/ 21 h 24"/>
                <a:gd name="T74" fmla="*/ 47 w 63"/>
                <a:gd name="T7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3" h="24">
                  <a:moveTo>
                    <a:pt x="47" y="24"/>
                  </a:moveTo>
                  <a:cubicBezTo>
                    <a:pt x="42" y="24"/>
                    <a:pt x="38" y="23"/>
                    <a:pt x="35" y="21"/>
                  </a:cubicBezTo>
                  <a:cubicBezTo>
                    <a:pt x="33" y="19"/>
                    <a:pt x="31" y="16"/>
                    <a:pt x="30" y="14"/>
                  </a:cubicBezTo>
                  <a:cubicBezTo>
                    <a:pt x="30" y="13"/>
                    <a:pt x="30" y="13"/>
                    <a:pt x="30" y="13"/>
                  </a:cubicBezTo>
                  <a:cubicBezTo>
                    <a:pt x="30" y="11"/>
                    <a:pt x="29" y="8"/>
                    <a:pt x="26" y="7"/>
                  </a:cubicBezTo>
                  <a:cubicBezTo>
                    <a:pt x="24" y="5"/>
                    <a:pt x="20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2" y="4"/>
                    <a:pt x="9" y="5"/>
                    <a:pt x="7" y="6"/>
                  </a:cubicBezTo>
                  <a:cubicBezTo>
                    <a:pt x="4" y="8"/>
                    <a:pt x="3" y="10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4"/>
                    <a:pt x="3" y="14"/>
                    <a:pt x="2" y="14"/>
                  </a:cubicBezTo>
                  <a:cubicBezTo>
                    <a:pt x="1" y="14"/>
                    <a:pt x="0" y="14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9"/>
                    <a:pt x="2" y="6"/>
                    <a:pt x="5" y="4"/>
                  </a:cubicBezTo>
                  <a:cubicBezTo>
                    <a:pt x="8" y="2"/>
                    <a:pt x="12" y="1"/>
                    <a:pt x="16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21" y="1"/>
                    <a:pt x="25" y="2"/>
                    <a:pt x="28" y="4"/>
                  </a:cubicBezTo>
                  <a:cubicBezTo>
                    <a:pt x="30" y="6"/>
                    <a:pt x="32" y="9"/>
                    <a:pt x="33" y="12"/>
                  </a:cubicBezTo>
                  <a:cubicBezTo>
                    <a:pt x="33" y="12"/>
                    <a:pt x="33" y="12"/>
                    <a:pt x="33" y="12"/>
                  </a:cubicBezTo>
                  <a:cubicBezTo>
                    <a:pt x="33" y="14"/>
                    <a:pt x="34" y="17"/>
                    <a:pt x="37" y="18"/>
                  </a:cubicBezTo>
                  <a:cubicBezTo>
                    <a:pt x="39" y="20"/>
                    <a:pt x="43" y="21"/>
                    <a:pt x="46" y="21"/>
                  </a:cubicBezTo>
                  <a:cubicBezTo>
                    <a:pt x="47" y="21"/>
                    <a:pt x="47" y="21"/>
                    <a:pt x="47" y="21"/>
                  </a:cubicBezTo>
                  <a:cubicBezTo>
                    <a:pt x="47" y="21"/>
                    <a:pt x="47" y="21"/>
                    <a:pt x="47" y="21"/>
                  </a:cubicBezTo>
                  <a:cubicBezTo>
                    <a:pt x="50" y="21"/>
                    <a:pt x="54" y="20"/>
                    <a:pt x="56" y="19"/>
                  </a:cubicBezTo>
                  <a:cubicBezTo>
                    <a:pt x="56" y="19"/>
                    <a:pt x="56" y="19"/>
                    <a:pt x="56" y="19"/>
                  </a:cubicBezTo>
                  <a:cubicBezTo>
                    <a:pt x="58" y="17"/>
                    <a:pt x="60" y="15"/>
                    <a:pt x="60" y="13"/>
                  </a:cubicBezTo>
                  <a:cubicBezTo>
                    <a:pt x="60" y="12"/>
                    <a:pt x="60" y="12"/>
                    <a:pt x="60" y="12"/>
                  </a:cubicBezTo>
                  <a:cubicBezTo>
                    <a:pt x="60" y="12"/>
                    <a:pt x="60" y="12"/>
                    <a:pt x="60" y="12"/>
                  </a:cubicBezTo>
                  <a:cubicBezTo>
                    <a:pt x="60" y="10"/>
                    <a:pt x="58" y="8"/>
                    <a:pt x="56" y="6"/>
                  </a:cubicBezTo>
                  <a:cubicBezTo>
                    <a:pt x="53" y="4"/>
                    <a:pt x="50" y="3"/>
                    <a:pt x="46" y="3"/>
                  </a:cubicBezTo>
                  <a:cubicBezTo>
                    <a:pt x="45" y="3"/>
                    <a:pt x="45" y="2"/>
                    <a:pt x="45" y="2"/>
                  </a:cubicBezTo>
                  <a:cubicBezTo>
                    <a:pt x="45" y="1"/>
                    <a:pt x="45" y="0"/>
                    <a:pt x="46" y="0"/>
                  </a:cubicBezTo>
                  <a:cubicBezTo>
                    <a:pt x="50" y="0"/>
                    <a:pt x="54" y="2"/>
                    <a:pt x="57" y="4"/>
                  </a:cubicBezTo>
                  <a:cubicBezTo>
                    <a:pt x="60" y="6"/>
                    <a:pt x="62" y="9"/>
                    <a:pt x="63" y="12"/>
                  </a:cubicBezTo>
                  <a:cubicBezTo>
                    <a:pt x="63" y="13"/>
                    <a:pt x="63" y="13"/>
                    <a:pt x="63" y="13"/>
                  </a:cubicBezTo>
                  <a:cubicBezTo>
                    <a:pt x="63" y="16"/>
                    <a:pt x="61" y="19"/>
                    <a:pt x="58" y="21"/>
                  </a:cubicBezTo>
                  <a:cubicBezTo>
                    <a:pt x="58" y="21"/>
                    <a:pt x="58" y="21"/>
                    <a:pt x="58" y="21"/>
                  </a:cubicBezTo>
                  <a:cubicBezTo>
                    <a:pt x="55" y="23"/>
                    <a:pt x="51" y="24"/>
                    <a:pt x="47" y="2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02" name="Freeform 372"/>
          <p:cNvSpPr>
            <a:spLocks/>
          </p:cNvSpPr>
          <p:nvPr/>
        </p:nvSpPr>
        <p:spPr bwMode="auto">
          <a:xfrm>
            <a:off x="7750884" y="1985158"/>
            <a:ext cx="31750" cy="139700"/>
          </a:xfrm>
          <a:custGeom>
            <a:avLst/>
            <a:gdLst>
              <a:gd name="T0" fmla="*/ 8 w 8"/>
              <a:gd name="T1" fmla="*/ 34 h 35"/>
              <a:gd name="T2" fmla="*/ 7 w 8"/>
              <a:gd name="T3" fmla="*/ 35 h 35"/>
              <a:gd name="T4" fmla="*/ 2 w 8"/>
              <a:gd name="T5" fmla="*/ 35 h 35"/>
              <a:gd name="T6" fmla="*/ 0 w 8"/>
              <a:gd name="T7" fmla="*/ 34 h 35"/>
              <a:gd name="T8" fmla="*/ 0 w 8"/>
              <a:gd name="T9" fmla="*/ 1 h 35"/>
              <a:gd name="T10" fmla="*/ 2 w 8"/>
              <a:gd name="T11" fmla="*/ 0 h 35"/>
              <a:gd name="T12" fmla="*/ 7 w 8"/>
              <a:gd name="T13" fmla="*/ 0 h 35"/>
              <a:gd name="T14" fmla="*/ 8 w 8"/>
              <a:gd name="T15" fmla="*/ 1 h 35"/>
              <a:gd name="T16" fmla="*/ 8 w 8"/>
              <a:gd name="T17" fmla="*/ 34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" h="35">
                <a:moveTo>
                  <a:pt x="8" y="34"/>
                </a:moveTo>
                <a:cubicBezTo>
                  <a:pt x="8" y="35"/>
                  <a:pt x="8" y="35"/>
                  <a:pt x="7" y="35"/>
                </a:cubicBezTo>
                <a:cubicBezTo>
                  <a:pt x="2" y="35"/>
                  <a:pt x="2" y="35"/>
                  <a:pt x="2" y="35"/>
                </a:cubicBezTo>
                <a:cubicBezTo>
                  <a:pt x="1" y="35"/>
                  <a:pt x="0" y="35"/>
                  <a:pt x="0" y="34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1" y="0"/>
                  <a:pt x="2" y="0"/>
                </a:cubicBezTo>
                <a:cubicBezTo>
                  <a:pt x="7" y="0"/>
                  <a:pt x="7" y="0"/>
                  <a:pt x="7" y="0"/>
                </a:cubicBezTo>
                <a:cubicBezTo>
                  <a:pt x="8" y="0"/>
                  <a:pt x="8" y="1"/>
                  <a:pt x="8" y="1"/>
                </a:cubicBezTo>
                <a:lnTo>
                  <a:pt x="8" y="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3" name="Freeform 373"/>
          <p:cNvSpPr>
            <a:spLocks/>
          </p:cNvSpPr>
          <p:nvPr/>
        </p:nvSpPr>
        <p:spPr bwMode="auto">
          <a:xfrm>
            <a:off x="7798509" y="1985158"/>
            <a:ext cx="31750" cy="139700"/>
          </a:xfrm>
          <a:custGeom>
            <a:avLst/>
            <a:gdLst>
              <a:gd name="T0" fmla="*/ 8 w 8"/>
              <a:gd name="T1" fmla="*/ 34 h 35"/>
              <a:gd name="T2" fmla="*/ 7 w 8"/>
              <a:gd name="T3" fmla="*/ 35 h 35"/>
              <a:gd name="T4" fmla="*/ 1 w 8"/>
              <a:gd name="T5" fmla="*/ 35 h 35"/>
              <a:gd name="T6" fmla="*/ 0 w 8"/>
              <a:gd name="T7" fmla="*/ 34 h 35"/>
              <a:gd name="T8" fmla="*/ 0 w 8"/>
              <a:gd name="T9" fmla="*/ 1 h 35"/>
              <a:gd name="T10" fmla="*/ 1 w 8"/>
              <a:gd name="T11" fmla="*/ 0 h 35"/>
              <a:gd name="T12" fmla="*/ 7 w 8"/>
              <a:gd name="T13" fmla="*/ 0 h 35"/>
              <a:gd name="T14" fmla="*/ 8 w 8"/>
              <a:gd name="T15" fmla="*/ 1 h 35"/>
              <a:gd name="T16" fmla="*/ 8 w 8"/>
              <a:gd name="T17" fmla="*/ 34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" h="35">
                <a:moveTo>
                  <a:pt x="8" y="34"/>
                </a:moveTo>
                <a:cubicBezTo>
                  <a:pt x="8" y="35"/>
                  <a:pt x="7" y="35"/>
                  <a:pt x="7" y="35"/>
                </a:cubicBezTo>
                <a:cubicBezTo>
                  <a:pt x="1" y="35"/>
                  <a:pt x="1" y="35"/>
                  <a:pt x="1" y="35"/>
                </a:cubicBezTo>
                <a:cubicBezTo>
                  <a:pt x="1" y="35"/>
                  <a:pt x="0" y="35"/>
                  <a:pt x="0" y="34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1" y="0"/>
                  <a:pt x="1" y="0"/>
                </a:cubicBezTo>
                <a:cubicBezTo>
                  <a:pt x="7" y="0"/>
                  <a:pt x="7" y="0"/>
                  <a:pt x="7" y="0"/>
                </a:cubicBezTo>
                <a:cubicBezTo>
                  <a:pt x="7" y="0"/>
                  <a:pt x="8" y="1"/>
                  <a:pt x="8" y="1"/>
                </a:cubicBezTo>
                <a:lnTo>
                  <a:pt x="8" y="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4" name="Freeform 374"/>
          <p:cNvSpPr>
            <a:spLocks/>
          </p:cNvSpPr>
          <p:nvPr/>
        </p:nvSpPr>
        <p:spPr bwMode="auto">
          <a:xfrm>
            <a:off x="7895346" y="1985158"/>
            <a:ext cx="28575" cy="139700"/>
          </a:xfrm>
          <a:custGeom>
            <a:avLst/>
            <a:gdLst>
              <a:gd name="T0" fmla="*/ 7 w 7"/>
              <a:gd name="T1" fmla="*/ 34 h 35"/>
              <a:gd name="T2" fmla="*/ 6 w 7"/>
              <a:gd name="T3" fmla="*/ 35 h 35"/>
              <a:gd name="T4" fmla="*/ 1 w 7"/>
              <a:gd name="T5" fmla="*/ 35 h 35"/>
              <a:gd name="T6" fmla="*/ 0 w 7"/>
              <a:gd name="T7" fmla="*/ 34 h 35"/>
              <a:gd name="T8" fmla="*/ 0 w 7"/>
              <a:gd name="T9" fmla="*/ 1 h 35"/>
              <a:gd name="T10" fmla="*/ 1 w 7"/>
              <a:gd name="T11" fmla="*/ 0 h 35"/>
              <a:gd name="T12" fmla="*/ 6 w 7"/>
              <a:gd name="T13" fmla="*/ 0 h 35"/>
              <a:gd name="T14" fmla="*/ 7 w 7"/>
              <a:gd name="T15" fmla="*/ 1 h 35"/>
              <a:gd name="T16" fmla="*/ 7 w 7"/>
              <a:gd name="T17" fmla="*/ 34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" h="35">
                <a:moveTo>
                  <a:pt x="7" y="34"/>
                </a:moveTo>
                <a:cubicBezTo>
                  <a:pt x="7" y="35"/>
                  <a:pt x="7" y="35"/>
                  <a:pt x="6" y="35"/>
                </a:cubicBezTo>
                <a:cubicBezTo>
                  <a:pt x="1" y="35"/>
                  <a:pt x="1" y="35"/>
                  <a:pt x="1" y="35"/>
                </a:cubicBezTo>
                <a:cubicBezTo>
                  <a:pt x="0" y="35"/>
                  <a:pt x="0" y="35"/>
                  <a:pt x="0" y="34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0"/>
                  <a:pt x="1" y="0"/>
                </a:cubicBezTo>
                <a:cubicBezTo>
                  <a:pt x="6" y="0"/>
                  <a:pt x="6" y="0"/>
                  <a:pt x="6" y="0"/>
                </a:cubicBezTo>
                <a:cubicBezTo>
                  <a:pt x="7" y="0"/>
                  <a:pt x="7" y="1"/>
                  <a:pt x="7" y="1"/>
                </a:cubicBezTo>
                <a:lnTo>
                  <a:pt x="7" y="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5" name="Freeform 375"/>
          <p:cNvSpPr>
            <a:spLocks/>
          </p:cNvSpPr>
          <p:nvPr/>
        </p:nvSpPr>
        <p:spPr bwMode="auto">
          <a:xfrm>
            <a:off x="7847721" y="1985158"/>
            <a:ext cx="26988" cy="139700"/>
          </a:xfrm>
          <a:custGeom>
            <a:avLst/>
            <a:gdLst>
              <a:gd name="T0" fmla="*/ 7 w 7"/>
              <a:gd name="T1" fmla="*/ 34 h 35"/>
              <a:gd name="T2" fmla="*/ 6 w 7"/>
              <a:gd name="T3" fmla="*/ 35 h 35"/>
              <a:gd name="T4" fmla="*/ 1 w 7"/>
              <a:gd name="T5" fmla="*/ 35 h 35"/>
              <a:gd name="T6" fmla="*/ 0 w 7"/>
              <a:gd name="T7" fmla="*/ 34 h 35"/>
              <a:gd name="T8" fmla="*/ 0 w 7"/>
              <a:gd name="T9" fmla="*/ 1 h 35"/>
              <a:gd name="T10" fmla="*/ 1 w 7"/>
              <a:gd name="T11" fmla="*/ 0 h 35"/>
              <a:gd name="T12" fmla="*/ 6 w 7"/>
              <a:gd name="T13" fmla="*/ 0 h 35"/>
              <a:gd name="T14" fmla="*/ 7 w 7"/>
              <a:gd name="T15" fmla="*/ 1 h 35"/>
              <a:gd name="T16" fmla="*/ 7 w 7"/>
              <a:gd name="T17" fmla="*/ 34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" h="35">
                <a:moveTo>
                  <a:pt x="7" y="34"/>
                </a:moveTo>
                <a:cubicBezTo>
                  <a:pt x="7" y="35"/>
                  <a:pt x="7" y="35"/>
                  <a:pt x="6" y="35"/>
                </a:cubicBezTo>
                <a:cubicBezTo>
                  <a:pt x="1" y="35"/>
                  <a:pt x="1" y="35"/>
                  <a:pt x="1" y="35"/>
                </a:cubicBezTo>
                <a:cubicBezTo>
                  <a:pt x="0" y="35"/>
                  <a:pt x="0" y="35"/>
                  <a:pt x="0" y="34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0"/>
                  <a:pt x="1" y="0"/>
                </a:cubicBezTo>
                <a:cubicBezTo>
                  <a:pt x="6" y="0"/>
                  <a:pt x="6" y="0"/>
                  <a:pt x="6" y="0"/>
                </a:cubicBezTo>
                <a:cubicBezTo>
                  <a:pt x="7" y="0"/>
                  <a:pt x="7" y="1"/>
                  <a:pt x="7" y="1"/>
                </a:cubicBezTo>
                <a:lnTo>
                  <a:pt x="7" y="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6" name="Freeform 376"/>
          <p:cNvSpPr>
            <a:spLocks/>
          </p:cNvSpPr>
          <p:nvPr/>
        </p:nvSpPr>
        <p:spPr bwMode="auto">
          <a:xfrm>
            <a:off x="7939796" y="1988333"/>
            <a:ext cx="31750" cy="136525"/>
          </a:xfrm>
          <a:custGeom>
            <a:avLst/>
            <a:gdLst>
              <a:gd name="T0" fmla="*/ 8 w 8"/>
              <a:gd name="T1" fmla="*/ 33 h 34"/>
              <a:gd name="T2" fmla="*/ 7 w 8"/>
              <a:gd name="T3" fmla="*/ 34 h 34"/>
              <a:gd name="T4" fmla="*/ 1 w 8"/>
              <a:gd name="T5" fmla="*/ 34 h 34"/>
              <a:gd name="T6" fmla="*/ 0 w 8"/>
              <a:gd name="T7" fmla="*/ 33 h 34"/>
              <a:gd name="T8" fmla="*/ 0 w 8"/>
              <a:gd name="T9" fmla="*/ 1 h 34"/>
              <a:gd name="T10" fmla="*/ 1 w 8"/>
              <a:gd name="T11" fmla="*/ 0 h 34"/>
              <a:gd name="T12" fmla="*/ 7 w 8"/>
              <a:gd name="T13" fmla="*/ 0 h 34"/>
              <a:gd name="T14" fmla="*/ 8 w 8"/>
              <a:gd name="T15" fmla="*/ 1 h 34"/>
              <a:gd name="T16" fmla="*/ 8 w 8"/>
              <a:gd name="T17" fmla="*/ 33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" h="34">
                <a:moveTo>
                  <a:pt x="8" y="33"/>
                </a:moveTo>
                <a:cubicBezTo>
                  <a:pt x="8" y="34"/>
                  <a:pt x="7" y="34"/>
                  <a:pt x="7" y="34"/>
                </a:cubicBezTo>
                <a:cubicBezTo>
                  <a:pt x="1" y="34"/>
                  <a:pt x="1" y="34"/>
                  <a:pt x="1" y="34"/>
                </a:cubicBezTo>
                <a:cubicBezTo>
                  <a:pt x="1" y="34"/>
                  <a:pt x="0" y="34"/>
                  <a:pt x="0" y="33"/>
                </a:cubicBezTo>
                <a:cubicBezTo>
                  <a:pt x="0" y="1"/>
                  <a:pt x="0" y="1"/>
                  <a:pt x="0" y="1"/>
                </a:cubicBezTo>
                <a:cubicBezTo>
                  <a:pt x="0" y="0"/>
                  <a:pt x="1" y="0"/>
                  <a:pt x="1" y="0"/>
                </a:cubicBezTo>
                <a:cubicBezTo>
                  <a:pt x="7" y="0"/>
                  <a:pt x="7" y="0"/>
                  <a:pt x="7" y="0"/>
                </a:cubicBezTo>
                <a:cubicBezTo>
                  <a:pt x="7" y="0"/>
                  <a:pt x="8" y="0"/>
                  <a:pt x="8" y="1"/>
                </a:cubicBezTo>
                <a:lnTo>
                  <a:pt x="8" y="3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7" name="Freeform 377"/>
          <p:cNvSpPr>
            <a:spLocks/>
          </p:cNvSpPr>
          <p:nvPr/>
        </p:nvSpPr>
        <p:spPr bwMode="auto">
          <a:xfrm>
            <a:off x="7738184" y="1896258"/>
            <a:ext cx="246063" cy="76200"/>
          </a:xfrm>
          <a:custGeom>
            <a:avLst/>
            <a:gdLst>
              <a:gd name="T0" fmla="*/ 20 w 61"/>
              <a:gd name="T1" fmla="*/ 4 h 19"/>
              <a:gd name="T2" fmla="*/ 41 w 61"/>
              <a:gd name="T3" fmla="*/ 4 h 19"/>
              <a:gd name="T4" fmla="*/ 56 w 61"/>
              <a:gd name="T5" fmla="*/ 13 h 19"/>
              <a:gd name="T6" fmla="*/ 54 w 61"/>
              <a:gd name="T7" fmla="*/ 19 h 19"/>
              <a:gd name="T8" fmla="*/ 43 w 61"/>
              <a:gd name="T9" fmla="*/ 19 h 19"/>
              <a:gd name="T10" fmla="*/ 18 w 61"/>
              <a:gd name="T11" fmla="*/ 19 h 19"/>
              <a:gd name="T12" fmla="*/ 8 w 61"/>
              <a:gd name="T13" fmla="*/ 19 h 19"/>
              <a:gd name="T14" fmla="*/ 6 w 61"/>
              <a:gd name="T15" fmla="*/ 13 h 19"/>
              <a:gd name="T16" fmla="*/ 20 w 61"/>
              <a:gd name="T17" fmla="*/ 4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1" h="19">
                <a:moveTo>
                  <a:pt x="20" y="4"/>
                </a:moveTo>
                <a:cubicBezTo>
                  <a:pt x="26" y="0"/>
                  <a:pt x="35" y="0"/>
                  <a:pt x="41" y="4"/>
                </a:cubicBezTo>
                <a:cubicBezTo>
                  <a:pt x="56" y="13"/>
                  <a:pt x="56" y="13"/>
                  <a:pt x="56" y="13"/>
                </a:cubicBezTo>
                <a:cubicBezTo>
                  <a:pt x="61" y="16"/>
                  <a:pt x="61" y="19"/>
                  <a:pt x="54" y="19"/>
                </a:cubicBezTo>
                <a:cubicBezTo>
                  <a:pt x="43" y="19"/>
                  <a:pt x="43" y="19"/>
                  <a:pt x="43" y="19"/>
                </a:cubicBezTo>
                <a:cubicBezTo>
                  <a:pt x="36" y="19"/>
                  <a:pt x="25" y="19"/>
                  <a:pt x="18" y="19"/>
                </a:cubicBezTo>
                <a:cubicBezTo>
                  <a:pt x="8" y="19"/>
                  <a:pt x="8" y="19"/>
                  <a:pt x="8" y="19"/>
                </a:cubicBezTo>
                <a:cubicBezTo>
                  <a:pt x="1" y="19"/>
                  <a:pt x="0" y="16"/>
                  <a:pt x="6" y="13"/>
                </a:cubicBezTo>
                <a:lnTo>
                  <a:pt x="20" y="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8" name="Freeform 378"/>
          <p:cNvSpPr>
            <a:spLocks noEditPoints="1"/>
          </p:cNvSpPr>
          <p:nvPr/>
        </p:nvSpPr>
        <p:spPr bwMode="auto">
          <a:xfrm>
            <a:off x="7722309" y="2129620"/>
            <a:ext cx="277813" cy="31750"/>
          </a:xfrm>
          <a:custGeom>
            <a:avLst/>
            <a:gdLst>
              <a:gd name="T0" fmla="*/ 68 w 69"/>
              <a:gd name="T1" fmla="*/ 0 h 8"/>
              <a:gd name="T2" fmla="*/ 1 w 69"/>
              <a:gd name="T3" fmla="*/ 0 h 8"/>
              <a:gd name="T4" fmla="*/ 0 w 69"/>
              <a:gd name="T5" fmla="*/ 1 h 8"/>
              <a:gd name="T6" fmla="*/ 0 w 69"/>
              <a:gd name="T7" fmla="*/ 7 h 8"/>
              <a:gd name="T8" fmla="*/ 1 w 69"/>
              <a:gd name="T9" fmla="*/ 8 h 8"/>
              <a:gd name="T10" fmla="*/ 68 w 69"/>
              <a:gd name="T11" fmla="*/ 8 h 8"/>
              <a:gd name="T12" fmla="*/ 69 w 69"/>
              <a:gd name="T13" fmla="*/ 7 h 8"/>
              <a:gd name="T14" fmla="*/ 69 w 69"/>
              <a:gd name="T15" fmla="*/ 1 h 8"/>
              <a:gd name="T16" fmla="*/ 68 w 69"/>
              <a:gd name="T17" fmla="*/ 0 h 8"/>
              <a:gd name="T18" fmla="*/ 47 w 69"/>
              <a:gd name="T19" fmla="*/ 6 h 8"/>
              <a:gd name="T20" fmla="*/ 46 w 69"/>
              <a:gd name="T21" fmla="*/ 7 h 8"/>
              <a:gd name="T22" fmla="*/ 23 w 69"/>
              <a:gd name="T23" fmla="*/ 7 h 8"/>
              <a:gd name="T24" fmla="*/ 22 w 69"/>
              <a:gd name="T25" fmla="*/ 6 h 8"/>
              <a:gd name="T26" fmla="*/ 22 w 69"/>
              <a:gd name="T27" fmla="*/ 6 h 8"/>
              <a:gd name="T28" fmla="*/ 23 w 69"/>
              <a:gd name="T29" fmla="*/ 5 h 8"/>
              <a:gd name="T30" fmla="*/ 46 w 69"/>
              <a:gd name="T31" fmla="*/ 5 h 8"/>
              <a:gd name="T32" fmla="*/ 47 w 69"/>
              <a:gd name="T33" fmla="*/ 6 h 8"/>
              <a:gd name="T34" fmla="*/ 47 w 69"/>
              <a:gd name="T35" fmla="*/ 3 h 8"/>
              <a:gd name="T36" fmla="*/ 46 w 69"/>
              <a:gd name="T37" fmla="*/ 4 h 8"/>
              <a:gd name="T38" fmla="*/ 23 w 69"/>
              <a:gd name="T39" fmla="*/ 4 h 8"/>
              <a:gd name="T40" fmla="*/ 22 w 69"/>
              <a:gd name="T41" fmla="*/ 3 h 8"/>
              <a:gd name="T42" fmla="*/ 22 w 69"/>
              <a:gd name="T43" fmla="*/ 2 h 8"/>
              <a:gd name="T44" fmla="*/ 23 w 69"/>
              <a:gd name="T45" fmla="*/ 2 h 8"/>
              <a:gd name="T46" fmla="*/ 46 w 69"/>
              <a:gd name="T47" fmla="*/ 2 h 8"/>
              <a:gd name="T48" fmla="*/ 47 w 69"/>
              <a:gd name="T49" fmla="*/ 2 h 8"/>
              <a:gd name="T50" fmla="*/ 47 w 69"/>
              <a:gd name="T51" fmla="*/ 3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69" h="8">
                <a:moveTo>
                  <a:pt x="68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0" y="1"/>
                  <a:pt x="0" y="1"/>
                </a:cubicBezTo>
                <a:cubicBezTo>
                  <a:pt x="0" y="7"/>
                  <a:pt x="0" y="7"/>
                  <a:pt x="0" y="7"/>
                </a:cubicBezTo>
                <a:cubicBezTo>
                  <a:pt x="0" y="8"/>
                  <a:pt x="1" y="8"/>
                  <a:pt x="1" y="8"/>
                </a:cubicBezTo>
                <a:cubicBezTo>
                  <a:pt x="68" y="8"/>
                  <a:pt x="68" y="8"/>
                  <a:pt x="68" y="8"/>
                </a:cubicBezTo>
                <a:cubicBezTo>
                  <a:pt x="69" y="8"/>
                  <a:pt x="69" y="8"/>
                  <a:pt x="69" y="7"/>
                </a:cubicBezTo>
                <a:cubicBezTo>
                  <a:pt x="69" y="1"/>
                  <a:pt x="69" y="1"/>
                  <a:pt x="69" y="1"/>
                </a:cubicBezTo>
                <a:cubicBezTo>
                  <a:pt x="69" y="1"/>
                  <a:pt x="69" y="0"/>
                  <a:pt x="68" y="0"/>
                </a:cubicBezTo>
                <a:close/>
                <a:moveTo>
                  <a:pt x="47" y="6"/>
                </a:moveTo>
                <a:cubicBezTo>
                  <a:pt x="47" y="7"/>
                  <a:pt x="47" y="7"/>
                  <a:pt x="46" y="7"/>
                </a:cubicBezTo>
                <a:cubicBezTo>
                  <a:pt x="23" y="7"/>
                  <a:pt x="23" y="7"/>
                  <a:pt x="23" y="7"/>
                </a:cubicBezTo>
                <a:cubicBezTo>
                  <a:pt x="22" y="7"/>
                  <a:pt x="22" y="7"/>
                  <a:pt x="22" y="6"/>
                </a:cubicBezTo>
                <a:cubicBezTo>
                  <a:pt x="22" y="6"/>
                  <a:pt x="22" y="6"/>
                  <a:pt x="22" y="6"/>
                </a:cubicBezTo>
                <a:cubicBezTo>
                  <a:pt x="22" y="5"/>
                  <a:pt x="22" y="5"/>
                  <a:pt x="23" y="5"/>
                </a:cubicBezTo>
                <a:cubicBezTo>
                  <a:pt x="46" y="5"/>
                  <a:pt x="46" y="5"/>
                  <a:pt x="46" y="5"/>
                </a:cubicBezTo>
                <a:cubicBezTo>
                  <a:pt x="47" y="5"/>
                  <a:pt x="47" y="5"/>
                  <a:pt x="47" y="6"/>
                </a:cubicBezTo>
                <a:close/>
                <a:moveTo>
                  <a:pt x="47" y="3"/>
                </a:moveTo>
                <a:cubicBezTo>
                  <a:pt x="47" y="3"/>
                  <a:pt x="47" y="4"/>
                  <a:pt x="46" y="4"/>
                </a:cubicBezTo>
                <a:cubicBezTo>
                  <a:pt x="23" y="4"/>
                  <a:pt x="23" y="4"/>
                  <a:pt x="23" y="4"/>
                </a:cubicBezTo>
                <a:cubicBezTo>
                  <a:pt x="22" y="4"/>
                  <a:pt x="22" y="3"/>
                  <a:pt x="22" y="3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2"/>
                  <a:pt x="22" y="2"/>
                  <a:pt x="23" y="2"/>
                </a:cubicBezTo>
                <a:cubicBezTo>
                  <a:pt x="46" y="2"/>
                  <a:pt x="46" y="2"/>
                  <a:pt x="46" y="2"/>
                </a:cubicBezTo>
                <a:cubicBezTo>
                  <a:pt x="47" y="2"/>
                  <a:pt x="47" y="2"/>
                  <a:pt x="47" y="2"/>
                </a:cubicBezTo>
                <a:lnTo>
                  <a:pt x="47" y="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9" name="Freeform 379"/>
          <p:cNvSpPr>
            <a:spLocks noEditPoints="1"/>
          </p:cNvSpPr>
          <p:nvPr/>
        </p:nvSpPr>
        <p:spPr bwMode="auto">
          <a:xfrm>
            <a:off x="8655759" y="1864508"/>
            <a:ext cx="173038" cy="228600"/>
          </a:xfrm>
          <a:custGeom>
            <a:avLst/>
            <a:gdLst>
              <a:gd name="T0" fmla="*/ 31 w 43"/>
              <a:gd name="T1" fmla="*/ 57 h 57"/>
              <a:gd name="T2" fmla="*/ 33 w 43"/>
              <a:gd name="T3" fmla="*/ 57 h 57"/>
              <a:gd name="T4" fmla="*/ 33 w 43"/>
              <a:gd name="T5" fmla="*/ 53 h 57"/>
              <a:gd name="T6" fmla="*/ 43 w 43"/>
              <a:gd name="T7" fmla="*/ 21 h 57"/>
              <a:gd name="T8" fmla="*/ 21 w 43"/>
              <a:gd name="T9" fmla="*/ 0 h 57"/>
              <a:gd name="T10" fmla="*/ 0 w 43"/>
              <a:gd name="T11" fmla="*/ 21 h 57"/>
              <a:gd name="T12" fmla="*/ 10 w 43"/>
              <a:gd name="T13" fmla="*/ 53 h 57"/>
              <a:gd name="T14" fmla="*/ 10 w 43"/>
              <a:gd name="T15" fmla="*/ 57 h 57"/>
              <a:gd name="T16" fmla="*/ 11 w 43"/>
              <a:gd name="T17" fmla="*/ 57 h 57"/>
              <a:gd name="T18" fmla="*/ 31 w 43"/>
              <a:gd name="T19" fmla="*/ 57 h 57"/>
              <a:gd name="T20" fmla="*/ 6 w 43"/>
              <a:gd name="T21" fmla="*/ 24 h 57"/>
              <a:gd name="T22" fmla="*/ 5 w 43"/>
              <a:gd name="T23" fmla="*/ 25 h 57"/>
              <a:gd name="T24" fmla="*/ 4 w 43"/>
              <a:gd name="T25" fmla="*/ 24 h 57"/>
              <a:gd name="T26" fmla="*/ 4 w 43"/>
              <a:gd name="T27" fmla="*/ 17 h 57"/>
              <a:gd name="T28" fmla="*/ 5 w 43"/>
              <a:gd name="T29" fmla="*/ 15 h 57"/>
              <a:gd name="T30" fmla="*/ 6 w 43"/>
              <a:gd name="T31" fmla="*/ 17 h 57"/>
              <a:gd name="T32" fmla="*/ 6 w 43"/>
              <a:gd name="T33" fmla="*/ 24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43" h="57">
                <a:moveTo>
                  <a:pt x="31" y="57"/>
                </a:moveTo>
                <a:cubicBezTo>
                  <a:pt x="32" y="57"/>
                  <a:pt x="32" y="57"/>
                  <a:pt x="33" y="57"/>
                </a:cubicBezTo>
                <a:cubicBezTo>
                  <a:pt x="33" y="53"/>
                  <a:pt x="33" y="53"/>
                  <a:pt x="33" y="53"/>
                </a:cubicBezTo>
                <a:cubicBezTo>
                  <a:pt x="33" y="47"/>
                  <a:pt x="43" y="27"/>
                  <a:pt x="43" y="21"/>
                </a:cubicBezTo>
                <a:cubicBezTo>
                  <a:pt x="43" y="10"/>
                  <a:pt x="33" y="0"/>
                  <a:pt x="21" y="0"/>
                </a:cubicBezTo>
                <a:cubicBezTo>
                  <a:pt x="9" y="0"/>
                  <a:pt x="0" y="10"/>
                  <a:pt x="0" y="21"/>
                </a:cubicBezTo>
                <a:cubicBezTo>
                  <a:pt x="0" y="27"/>
                  <a:pt x="10" y="48"/>
                  <a:pt x="10" y="53"/>
                </a:cubicBezTo>
                <a:cubicBezTo>
                  <a:pt x="10" y="57"/>
                  <a:pt x="10" y="57"/>
                  <a:pt x="10" y="57"/>
                </a:cubicBezTo>
                <a:cubicBezTo>
                  <a:pt x="10" y="57"/>
                  <a:pt x="11" y="57"/>
                  <a:pt x="11" y="57"/>
                </a:cubicBezTo>
                <a:lnTo>
                  <a:pt x="31" y="57"/>
                </a:lnTo>
                <a:close/>
                <a:moveTo>
                  <a:pt x="6" y="24"/>
                </a:moveTo>
                <a:cubicBezTo>
                  <a:pt x="6" y="24"/>
                  <a:pt x="6" y="25"/>
                  <a:pt x="5" y="25"/>
                </a:cubicBezTo>
                <a:cubicBezTo>
                  <a:pt x="5" y="25"/>
                  <a:pt x="4" y="24"/>
                  <a:pt x="4" y="24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6"/>
                  <a:pt x="5" y="15"/>
                  <a:pt x="5" y="15"/>
                </a:cubicBezTo>
                <a:cubicBezTo>
                  <a:pt x="6" y="15"/>
                  <a:pt x="6" y="16"/>
                  <a:pt x="6" y="17"/>
                </a:cubicBezTo>
                <a:lnTo>
                  <a:pt x="6" y="2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0" name="Freeform 380"/>
          <p:cNvSpPr>
            <a:spLocks/>
          </p:cNvSpPr>
          <p:nvPr/>
        </p:nvSpPr>
        <p:spPr bwMode="auto">
          <a:xfrm>
            <a:off x="8708146" y="2169308"/>
            <a:ext cx="68263" cy="15875"/>
          </a:xfrm>
          <a:custGeom>
            <a:avLst/>
            <a:gdLst>
              <a:gd name="T0" fmla="*/ 0 w 17"/>
              <a:gd name="T1" fmla="*/ 4 h 4"/>
              <a:gd name="T2" fmla="*/ 1 w 17"/>
              <a:gd name="T3" fmla="*/ 4 h 4"/>
              <a:gd name="T4" fmla="*/ 15 w 17"/>
              <a:gd name="T5" fmla="*/ 4 h 4"/>
              <a:gd name="T6" fmla="*/ 17 w 17"/>
              <a:gd name="T7" fmla="*/ 4 h 4"/>
              <a:gd name="T8" fmla="*/ 17 w 17"/>
              <a:gd name="T9" fmla="*/ 0 h 4"/>
              <a:gd name="T10" fmla="*/ 0 w 17"/>
              <a:gd name="T11" fmla="*/ 0 h 4"/>
              <a:gd name="T12" fmla="*/ 0 w 17"/>
              <a:gd name="T13" fmla="*/ 4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" h="4">
                <a:moveTo>
                  <a:pt x="0" y="4"/>
                </a:moveTo>
                <a:cubicBezTo>
                  <a:pt x="0" y="4"/>
                  <a:pt x="0" y="4"/>
                  <a:pt x="1" y="4"/>
                </a:cubicBezTo>
                <a:cubicBezTo>
                  <a:pt x="15" y="4"/>
                  <a:pt x="15" y="4"/>
                  <a:pt x="15" y="4"/>
                </a:cubicBezTo>
                <a:cubicBezTo>
                  <a:pt x="16" y="4"/>
                  <a:pt x="17" y="4"/>
                  <a:pt x="17" y="4"/>
                </a:cubicBezTo>
                <a:cubicBezTo>
                  <a:pt x="17" y="0"/>
                  <a:pt x="17" y="0"/>
                  <a:pt x="17" y="0"/>
                </a:cubicBezTo>
                <a:cubicBezTo>
                  <a:pt x="0" y="0"/>
                  <a:pt x="0" y="0"/>
                  <a:pt x="0" y="0"/>
                </a:cubicBezTo>
                <a:lnTo>
                  <a:pt x="0" y="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1" name="Freeform 381"/>
          <p:cNvSpPr>
            <a:spLocks/>
          </p:cNvSpPr>
          <p:nvPr/>
        </p:nvSpPr>
        <p:spPr bwMode="auto">
          <a:xfrm>
            <a:off x="8692271" y="2093108"/>
            <a:ext cx="100013" cy="73025"/>
          </a:xfrm>
          <a:custGeom>
            <a:avLst/>
            <a:gdLst>
              <a:gd name="T0" fmla="*/ 24 w 25"/>
              <a:gd name="T1" fmla="*/ 1 h 18"/>
              <a:gd name="T2" fmla="*/ 22 w 25"/>
              <a:gd name="T3" fmla="*/ 0 h 18"/>
              <a:gd name="T4" fmla="*/ 2 w 25"/>
              <a:gd name="T5" fmla="*/ 0 h 18"/>
              <a:gd name="T6" fmla="*/ 1 w 25"/>
              <a:gd name="T7" fmla="*/ 1 h 18"/>
              <a:gd name="T8" fmla="*/ 0 w 25"/>
              <a:gd name="T9" fmla="*/ 3 h 18"/>
              <a:gd name="T10" fmla="*/ 0 w 25"/>
              <a:gd name="T11" fmla="*/ 15 h 18"/>
              <a:gd name="T12" fmla="*/ 2 w 25"/>
              <a:gd name="T13" fmla="*/ 18 h 18"/>
              <a:gd name="T14" fmla="*/ 4 w 25"/>
              <a:gd name="T15" fmla="*/ 18 h 18"/>
              <a:gd name="T16" fmla="*/ 21 w 25"/>
              <a:gd name="T17" fmla="*/ 18 h 18"/>
              <a:gd name="T18" fmla="*/ 22 w 25"/>
              <a:gd name="T19" fmla="*/ 18 h 18"/>
              <a:gd name="T20" fmla="*/ 25 w 25"/>
              <a:gd name="T21" fmla="*/ 15 h 18"/>
              <a:gd name="T22" fmla="*/ 25 w 25"/>
              <a:gd name="T23" fmla="*/ 3 h 18"/>
              <a:gd name="T24" fmla="*/ 24 w 25"/>
              <a:gd name="T25" fmla="*/ 1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5" h="18">
                <a:moveTo>
                  <a:pt x="24" y="1"/>
                </a:moveTo>
                <a:cubicBezTo>
                  <a:pt x="23" y="1"/>
                  <a:pt x="23" y="0"/>
                  <a:pt x="22" y="0"/>
                </a:cubicBezTo>
                <a:cubicBezTo>
                  <a:pt x="2" y="0"/>
                  <a:pt x="2" y="0"/>
                  <a:pt x="2" y="0"/>
                </a:cubicBezTo>
                <a:cubicBezTo>
                  <a:pt x="2" y="0"/>
                  <a:pt x="1" y="1"/>
                  <a:pt x="1" y="1"/>
                </a:cubicBezTo>
                <a:cubicBezTo>
                  <a:pt x="0" y="1"/>
                  <a:pt x="0" y="2"/>
                  <a:pt x="0" y="3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7"/>
                  <a:pt x="1" y="18"/>
                  <a:pt x="2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21" y="18"/>
                  <a:pt x="21" y="18"/>
                  <a:pt x="21" y="18"/>
                </a:cubicBezTo>
                <a:cubicBezTo>
                  <a:pt x="22" y="18"/>
                  <a:pt x="22" y="18"/>
                  <a:pt x="22" y="18"/>
                </a:cubicBezTo>
                <a:cubicBezTo>
                  <a:pt x="24" y="18"/>
                  <a:pt x="25" y="17"/>
                  <a:pt x="25" y="15"/>
                </a:cubicBezTo>
                <a:cubicBezTo>
                  <a:pt x="25" y="3"/>
                  <a:pt x="25" y="3"/>
                  <a:pt x="25" y="3"/>
                </a:cubicBezTo>
                <a:cubicBezTo>
                  <a:pt x="25" y="2"/>
                  <a:pt x="24" y="1"/>
                  <a:pt x="24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10373434" y="3134508"/>
            <a:ext cx="269875" cy="204787"/>
            <a:chOff x="10373434" y="3153558"/>
            <a:chExt cx="269875" cy="204787"/>
          </a:xfrm>
          <a:solidFill>
            <a:schemeClr val="bg1"/>
          </a:solidFill>
        </p:grpSpPr>
        <p:sp>
          <p:nvSpPr>
            <p:cNvPr id="512" name="Freeform 382"/>
            <p:cNvSpPr>
              <a:spLocks/>
            </p:cNvSpPr>
            <p:nvPr/>
          </p:nvSpPr>
          <p:spPr bwMode="auto">
            <a:xfrm>
              <a:off x="10373434" y="3350408"/>
              <a:ext cx="269875" cy="7937"/>
            </a:xfrm>
            <a:custGeom>
              <a:avLst/>
              <a:gdLst>
                <a:gd name="T0" fmla="*/ 1 w 67"/>
                <a:gd name="T1" fmla="*/ 2 h 2"/>
                <a:gd name="T2" fmla="*/ 0 w 67"/>
                <a:gd name="T3" fmla="*/ 1 h 2"/>
                <a:gd name="T4" fmla="*/ 1 w 67"/>
                <a:gd name="T5" fmla="*/ 0 h 2"/>
                <a:gd name="T6" fmla="*/ 65 w 67"/>
                <a:gd name="T7" fmla="*/ 0 h 2"/>
                <a:gd name="T8" fmla="*/ 67 w 67"/>
                <a:gd name="T9" fmla="*/ 1 h 2"/>
                <a:gd name="T10" fmla="*/ 65 w 67"/>
                <a:gd name="T11" fmla="*/ 2 h 2"/>
                <a:gd name="T12" fmla="*/ 1 w 67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" h="2">
                  <a:moveTo>
                    <a:pt x="1" y="2"/>
                  </a:moveTo>
                  <a:cubicBezTo>
                    <a:pt x="1" y="2"/>
                    <a:pt x="0" y="2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66" y="0"/>
                    <a:pt x="67" y="1"/>
                    <a:pt x="67" y="1"/>
                  </a:cubicBezTo>
                  <a:cubicBezTo>
                    <a:pt x="67" y="2"/>
                    <a:pt x="66" y="2"/>
                    <a:pt x="65" y="2"/>
                  </a:cubicBezTo>
                  <a:lnTo>
                    <a:pt x="1" y="2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3" name="Rectangle 383"/>
            <p:cNvSpPr>
              <a:spLocks noChangeArrowheads="1"/>
            </p:cNvSpPr>
            <p:nvPr/>
          </p:nvSpPr>
          <p:spPr bwMode="auto">
            <a:xfrm>
              <a:off x="10405184" y="3201183"/>
              <a:ext cx="41275" cy="130175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4" name="Rectangle 384"/>
            <p:cNvSpPr>
              <a:spLocks noChangeArrowheads="1"/>
            </p:cNvSpPr>
            <p:nvPr/>
          </p:nvSpPr>
          <p:spPr bwMode="auto">
            <a:xfrm>
              <a:off x="10465509" y="3153558"/>
              <a:ext cx="36513" cy="177800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5" name="Rectangle 385"/>
            <p:cNvSpPr>
              <a:spLocks noChangeArrowheads="1"/>
            </p:cNvSpPr>
            <p:nvPr/>
          </p:nvSpPr>
          <p:spPr bwMode="auto">
            <a:xfrm>
              <a:off x="10517896" y="3210708"/>
              <a:ext cx="41275" cy="120650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6" name="Rectangle 386"/>
            <p:cNvSpPr>
              <a:spLocks noChangeArrowheads="1"/>
            </p:cNvSpPr>
            <p:nvPr/>
          </p:nvSpPr>
          <p:spPr bwMode="auto">
            <a:xfrm>
              <a:off x="10578221" y="3250395"/>
              <a:ext cx="36513" cy="80962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7279396" y="2329645"/>
            <a:ext cx="254000" cy="241300"/>
            <a:chOff x="7279396" y="2348695"/>
            <a:chExt cx="254000" cy="241300"/>
          </a:xfrm>
        </p:grpSpPr>
        <p:sp>
          <p:nvSpPr>
            <p:cNvPr id="517" name="Freeform 387"/>
            <p:cNvSpPr>
              <a:spLocks noEditPoints="1"/>
            </p:cNvSpPr>
            <p:nvPr/>
          </p:nvSpPr>
          <p:spPr bwMode="auto">
            <a:xfrm>
              <a:off x="7279396" y="2348695"/>
              <a:ext cx="254000" cy="190500"/>
            </a:xfrm>
            <a:custGeom>
              <a:avLst/>
              <a:gdLst>
                <a:gd name="T0" fmla="*/ 3 w 160"/>
                <a:gd name="T1" fmla="*/ 120 h 120"/>
                <a:gd name="T2" fmla="*/ 3 w 160"/>
                <a:gd name="T3" fmla="*/ 120 h 120"/>
                <a:gd name="T4" fmla="*/ 0 w 160"/>
                <a:gd name="T5" fmla="*/ 117 h 120"/>
                <a:gd name="T6" fmla="*/ 0 w 160"/>
                <a:gd name="T7" fmla="*/ 6 h 120"/>
                <a:gd name="T8" fmla="*/ 3 w 160"/>
                <a:gd name="T9" fmla="*/ 3 h 120"/>
                <a:gd name="T10" fmla="*/ 3 w 160"/>
                <a:gd name="T11" fmla="*/ 0 h 120"/>
                <a:gd name="T12" fmla="*/ 157 w 160"/>
                <a:gd name="T13" fmla="*/ 0 h 120"/>
                <a:gd name="T14" fmla="*/ 157 w 160"/>
                <a:gd name="T15" fmla="*/ 3 h 120"/>
                <a:gd name="T16" fmla="*/ 160 w 160"/>
                <a:gd name="T17" fmla="*/ 6 h 120"/>
                <a:gd name="T18" fmla="*/ 160 w 160"/>
                <a:gd name="T19" fmla="*/ 117 h 120"/>
                <a:gd name="T20" fmla="*/ 157 w 160"/>
                <a:gd name="T21" fmla="*/ 120 h 120"/>
                <a:gd name="T22" fmla="*/ 157 w 160"/>
                <a:gd name="T23" fmla="*/ 120 h 120"/>
                <a:gd name="T24" fmla="*/ 3 w 160"/>
                <a:gd name="T25" fmla="*/ 120 h 120"/>
                <a:gd name="T26" fmla="*/ 157 w 160"/>
                <a:gd name="T27" fmla="*/ 117 h 120"/>
                <a:gd name="T28" fmla="*/ 157 w 160"/>
                <a:gd name="T29" fmla="*/ 114 h 120"/>
                <a:gd name="T30" fmla="*/ 157 w 160"/>
                <a:gd name="T31" fmla="*/ 117 h 120"/>
                <a:gd name="T32" fmla="*/ 8 w 160"/>
                <a:gd name="T33" fmla="*/ 114 h 120"/>
                <a:gd name="T34" fmla="*/ 152 w 160"/>
                <a:gd name="T35" fmla="*/ 114 h 120"/>
                <a:gd name="T36" fmla="*/ 152 w 160"/>
                <a:gd name="T37" fmla="*/ 8 h 120"/>
                <a:gd name="T38" fmla="*/ 8 w 160"/>
                <a:gd name="T39" fmla="*/ 8 h 120"/>
                <a:gd name="T40" fmla="*/ 8 w 160"/>
                <a:gd name="T41" fmla="*/ 114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60" h="120">
                  <a:moveTo>
                    <a:pt x="3" y="120"/>
                  </a:moveTo>
                  <a:lnTo>
                    <a:pt x="3" y="120"/>
                  </a:lnTo>
                  <a:lnTo>
                    <a:pt x="0" y="117"/>
                  </a:lnTo>
                  <a:lnTo>
                    <a:pt x="0" y="6"/>
                  </a:lnTo>
                  <a:lnTo>
                    <a:pt x="3" y="3"/>
                  </a:lnTo>
                  <a:lnTo>
                    <a:pt x="3" y="0"/>
                  </a:lnTo>
                  <a:lnTo>
                    <a:pt x="157" y="0"/>
                  </a:lnTo>
                  <a:lnTo>
                    <a:pt x="157" y="3"/>
                  </a:lnTo>
                  <a:lnTo>
                    <a:pt x="160" y="6"/>
                  </a:lnTo>
                  <a:lnTo>
                    <a:pt x="160" y="117"/>
                  </a:lnTo>
                  <a:lnTo>
                    <a:pt x="157" y="120"/>
                  </a:lnTo>
                  <a:lnTo>
                    <a:pt x="157" y="120"/>
                  </a:lnTo>
                  <a:lnTo>
                    <a:pt x="3" y="120"/>
                  </a:lnTo>
                  <a:close/>
                  <a:moveTo>
                    <a:pt x="157" y="117"/>
                  </a:moveTo>
                  <a:lnTo>
                    <a:pt x="157" y="114"/>
                  </a:lnTo>
                  <a:lnTo>
                    <a:pt x="157" y="117"/>
                  </a:lnTo>
                  <a:close/>
                  <a:moveTo>
                    <a:pt x="8" y="114"/>
                  </a:moveTo>
                  <a:lnTo>
                    <a:pt x="152" y="114"/>
                  </a:lnTo>
                  <a:lnTo>
                    <a:pt x="152" y="8"/>
                  </a:lnTo>
                  <a:lnTo>
                    <a:pt x="8" y="8"/>
                  </a:lnTo>
                  <a:lnTo>
                    <a:pt x="8" y="1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8" name="Freeform 388"/>
            <p:cNvSpPr>
              <a:spLocks noEditPoints="1"/>
            </p:cNvSpPr>
            <p:nvPr/>
          </p:nvSpPr>
          <p:spPr bwMode="auto">
            <a:xfrm>
              <a:off x="7300034" y="2366158"/>
              <a:ext cx="212725" cy="155575"/>
            </a:xfrm>
            <a:custGeom>
              <a:avLst/>
              <a:gdLst>
                <a:gd name="T0" fmla="*/ 2 w 134"/>
                <a:gd name="T1" fmla="*/ 98 h 98"/>
                <a:gd name="T2" fmla="*/ 2 w 134"/>
                <a:gd name="T3" fmla="*/ 98 h 98"/>
                <a:gd name="T4" fmla="*/ 0 w 134"/>
                <a:gd name="T5" fmla="*/ 96 h 98"/>
                <a:gd name="T6" fmla="*/ 0 w 134"/>
                <a:gd name="T7" fmla="*/ 2 h 98"/>
                <a:gd name="T8" fmla="*/ 2 w 134"/>
                <a:gd name="T9" fmla="*/ 0 h 98"/>
                <a:gd name="T10" fmla="*/ 2 w 134"/>
                <a:gd name="T11" fmla="*/ 0 h 98"/>
                <a:gd name="T12" fmla="*/ 132 w 134"/>
                <a:gd name="T13" fmla="*/ 0 h 98"/>
                <a:gd name="T14" fmla="*/ 132 w 134"/>
                <a:gd name="T15" fmla="*/ 0 h 98"/>
                <a:gd name="T16" fmla="*/ 134 w 134"/>
                <a:gd name="T17" fmla="*/ 2 h 98"/>
                <a:gd name="T18" fmla="*/ 134 w 134"/>
                <a:gd name="T19" fmla="*/ 96 h 98"/>
                <a:gd name="T20" fmla="*/ 132 w 134"/>
                <a:gd name="T21" fmla="*/ 98 h 98"/>
                <a:gd name="T22" fmla="*/ 132 w 134"/>
                <a:gd name="T23" fmla="*/ 98 h 98"/>
                <a:gd name="T24" fmla="*/ 2 w 134"/>
                <a:gd name="T25" fmla="*/ 98 h 98"/>
                <a:gd name="T26" fmla="*/ 132 w 134"/>
                <a:gd name="T27" fmla="*/ 96 h 98"/>
                <a:gd name="T28" fmla="*/ 132 w 134"/>
                <a:gd name="T29" fmla="*/ 93 h 98"/>
                <a:gd name="T30" fmla="*/ 132 w 134"/>
                <a:gd name="T31" fmla="*/ 96 h 98"/>
                <a:gd name="T32" fmla="*/ 5 w 134"/>
                <a:gd name="T33" fmla="*/ 93 h 98"/>
                <a:gd name="T34" fmla="*/ 129 w 134"/>
                <a:gd name="T35" fmla="*/ 93 h 98"/>
                <a:gd name="T36" fmla="*/ 129 w 134"/>
                <a:gd name="T37" fmla="*/ 5 h 98"/>
                <a:gd name="T38" fmla="*/ 5 w 134"/>
                <a:gd name="T39" fmla="*/ 5 h 98"/>
                <a:gd name="T40" fmla="*/ 5 w 134"/>
                <a:gd name="T41" fmla="*/ 93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34" h="98">
                  <a:moveTo>
                    <a:pt x="2" y="98"/>
                  </a:moveTo>
                  <a:lnTo>
                    <a:pt x="2" y="98"/>
                  </a:lnTo>
                  <a:lnTo>
                    <a:pt x="0" y="96"/>
                  </a:lnTo>
                  <a:lnTo>
                    <a:pt x="0" y="2"/>
                  </a:lnTo>
                  <a:lnTo>
                    <a:pt x="2" y="0"/>
                  </a:lnTo>
                  <a:lnTo>
                    <a:pt x="2" y="0"/>
                  </a:lnTo>
                  <a:lnTo>
                    <a:pt x="132" y="0"/>
                  </a:lnTo>
                  <a:lnTo>
                    <a:pt x="132" y="0"/>
                  </a:lnTo>
                  <a:lnTo>
                    <a:pt x="134" y="2"/>
                  </a:lnTo>
                  <a:lnTo>
                    <a:pt x="134" y="96"/>
                  </a:lnTo>
                  <a:lnTo>
                    <a:pt x="132" y="98"/>
                  </a:lnTo>
                  <a:lnTo>
                    <a:pt x="132" y="98"/>
                  </a:lnTo>
                  <a:lnTo>
                    <a:pt x="2" y="98"/>
                  </a:lnTo>
                  <a:close/>
                  <a:moveTo>
                    <a:pt x="132" y="96"/>
                  </a:moveTo>
                  <a:lnTo>
                    <a:pt x="132" y="93"/>
                  </a:lnTo>
                  <a:lnTo>
                    <a:pt x="132" y="96"/>
                  </a:lnTo>
                  <a:close/>
                  <a:moveTo>
                    <a:pt x="5" y="93"/>
                  </a:moveTo>
                  <a:lnTo>
                    <a:pt x="129" y="93"/>
                  </a:lnTo>
                  <a:lnTo>
                    <a:pt x="129" y="5"/>
                  </a:lnTo>
                  <a:lnTo>
                    <a:pt x="5" y="5"/>
                  </a:lnTo>
                  <a:lnTo>
                    <a:pt x="5" y="9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9" name="Freeform 389"/>
            <p:cNvSpPr>
              <a:spLocks noEditPoints="1"/>
            </p:cNvSpPr>
            <p:nvPr/>
          </p:nvSpPr>
          <p:spPr bwMode="auto">
            <a:xfrm>
              <a:off x="7284159" y="2563008"/>
              <a:ext cx="244475" cy="26987"/>
            </a:xfrm>
            <a:custGeom>
              <a:avLst/>
              <a:gdLst>
                <a:gd name="T0" fmla="*/ 2 w 61"/>
                <a:gd name="T1" fmla="*/ 7 h 7"/>
                <a:gd name="T2" fmla="*/ 1 w 61"/>
                <a:gd name="T3" fmla="*/ 7 h 7"/>
                <a:gd name="T4" fmla="*/ 0 w 61"/>
                <a:gd name="T5" fmla="*/ 7 h 7"/>
                <a:gd name="T6" fmla="*/ 0 w 61"/>
                <a:gd name="T7" fmla="*/ 1 h 7"/>
                <a:gd name="T8" fmla="*/ 1 w 61"/>
                <a:gd name="T9" fmla="*/ 0 h 7"/>
                <a:gd name="T10" fmla="*/ 2 w 61"/>
                <a:gd name="T11" fmla="*/ 0 h 7"/>
                <a:gd name="T12" fmla="*/ 59 w 61"/>
                <a:gd name="T13" fmla="*/ 0 h 7"/>
                <a:gd name="T14" fmla="*/ 60 w 61"/>
                <a:gd name="T15" fmla="*/ 0 h 7"/>
                <a:gd name="T16" fmla="*/ 61 w 61"/>
                <a:gd name="T17" fmla="*/ 1 h 7"/>
                <a:gd name="T18" fmla="*/ 61 w 61"/>
                <a:gd name="T19" fmla="*/ 7 h 7"/>
                <a:gd name="T20" fmla="*/ 60 w 61"/>
                <a:gd name="T21" fmla="*/ 7 h 7"/>
                <a:gd name="T22" fmla="*/ 59 w 61"/>
                <a:gd name="T23" fmla="*/ 7 h 7"/>
                <a:gd name="T24" fmla="*/ 2 w 61"/>
                <a:gd name="T25" fmla="*/ 7 h 7"/>
                <a:gd name="T26" fmla="*/ 59 w 61"/>
                <a:gd name="T27" fmla="*/ 7 h 7"/>
                <a:gd name="T28" fmla="*/ 59 w 61"/>
                <a:gd name="T29" fmla="*/ 6 h 7"/>
                <a:gd name="T30" fmla="*/ 59 w 61"/>
                <a:gd name="T31" fmla="*/ 7 h 7"/>
                <a:gd name="T32" fmla="*/ 4 w 61"/>
                <a:gd name="T33" fmla="*/ 6 h 7"/>
                <a:gd name="T34" fmla="*/ 57 w 61"/>
                <a:gd name="T35" fmla="*/ 6 h 7"/>
                <a:gd name="T36" fmla="*/ 57 w 61"/>
                <a:gd name="T37" fmla="*/ 2 h 7"/>
                <a:gd name="T38" fmla="*/ 4 w 61"/>
                <a:gd name="T39" fmla="*/ 2 h 7"/>
                <a:gd name="T40" fmla="*/ 4 w 61"/>
                <a:gd name="T41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1" h="7">
                  <a:moveTo>
                    <a:pt x="2" y="7"/>
                  </a:moveTo>
                  <a:cubicBezTo>
                    <a:pt x="2" y="7"/>
                    <a:pt x="1" y="7"/>
                    <a:pt x="1" y="7"/>
                  </a:cubicBezTo>
                  <a:cubicBezTo>
                    <a:pt x="1" y="7"/>
                    <a:pt x="0" y="7"/>
                    <a:pt x="0" y="7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9" y="0"/>
                    <a:pt x="60" y="0"/>
                    <a:pt x="60" y="0"/>
                  </a:cubicBezTo>
                  <a:cubicBezTo>
                    <a:pt x="60" y="0"/>
                    <a:pt x="61" y="0"/>
                    <a:pt x="61" y="1"/>
                  </a:cubicBezTo>
                  <a:cubicBezTo>
                    <a:pt x="61" y="7"/>
                    <a:pt x="61" y="7"/>
                    <a:pt x="61" y="7"/>
                  </a:cubicBezTo>
                  <a:cubicBezTo>
                    <a:pt x="61" y="7"/>
                    <a:pt x="60" y="7"/>
                    <a:pt x="60" y="7"/>
                  </a:cubicBezTo>
                  <a:cubicBezTo>
                    <a:pt x="60" y="7"/>
                    <a:pt x="59" y="7"/>
                    <a:pt x="59" y="7"/>
                  </a:cubicBezTo>
                  <a:lnTo>
                    <a:pt x="2" y="7"/>
                  </a:lnTo>
                  <a:close/>
                  <a:moveTo>
                    <a:pt x="59" y="7"/>
                  </a:moveTo>
                  <a:cubicBezTo>
                    <a:pt x="59" y="6"/>
                    <a:pt x="59" y="6"/>
                    <a:pt x="59" y="6"/>
                  </a:cubicBezTo>
                  <a:lnTo>
                    <a:pt x="59" y="7"/>
                  </a:lnTo>
                  <a:close/>
                  <a:moveTo>
                    <a:pt x="4" y="6"/>
                  </a:moveTo>
                  <a:cubicBezTo>
                    <a:pt x="57" y="6"/>
                    <a:pt x="57" y="6"/>
                    <a:pt x="57" y="6"/>
                  </a:cubicBezTo>
                  <a:cubicBezTo>
                    <a:pt x="57" y="2"/>
                    <a:pt x="57" y="2"/>
                    <a:pt x="57" y="2"/>
                  </a:cubicBezTo>
                  <a:cubicBezTo>
                    <a:pt x="4" y="2"/>
                    <a:pt x="4" y="2"/>
                    <a:pt x="4" y="2"/>
                  </a:cubicBezTo>
                  <a:lnTo>
                    <a:pt x="4" y="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0" name="Freeform 390"/>
            <p:cNvSpPr>
              <a:spLocks noEditPoints="1"/>
            </p:cNvSpPr>
            <p:nvPr/>
          </p:nvSpPr>
          <p:spPr bwMode="auto">
            <a:xfrm>
              <a:off x="7339721" y="2542370"/>
              <a:ext cx="133350" cy="15875"/>
            </a:xfrm>
            <a:custGeom>
              <a:avLst/>
              <a:gdLst>
                <a:gd name="T0" fmla="*/ 3 w 84"/>
                <a:gd name="T1" fmla="*/ 10 h 10"/>
                <a:gd name="T2" fmla="*/ 0 w 84"/>
                <a:gd name="T3" fmla="*/ 10 h 10"/>
                <a:gd name="T4" fmla="*/ 0 w 84"/>
                <a:gd name="T5" fmla="*/ 10 h 10"/>
                <a:gd name="T6" fmla="*/ 0 w 84"/>
                <a:gd name="T7" fmla="*/ 3 h 10"/>
                <a:gd name="T8" fmla="*/ 0 w 84"/>
                <a:gd name="T9" fmla="*/ 0 h 10"/>
                <a:gd name="T10" fmla="*/ 3 w 84"/>
                <a:gd name="T11" fmla="*/ 0 h 10"/>
                <a:gd name="T12" fmla="*/ 81 w 84"/>
                <a:gd name="T13" fmla="*/ 0 h 10"/>
                <a:gd name="T14" fmla="*/ 84 w 84"/>
                <a:gd name="T15" fmla="*/ 0 h 10"/>
                <a:gd name="T16" fmla="*/ 84 w 84"/>
                <a:gd name="T17" fmla="*/ 3 h 10"/>
                <a:gd name="T18" fmla="*/ 84 w 84"/>
                <a:gd name="T19" fmla="*/ 10 h 10"/>
                <a:gd name="T20" fmla="*/ 84 w 84"/>
                <a:gd name="T21" fmla="*/ 10 h 10"/>
                <a:gd name="T22" fmla="*/ 81 w 84"/>
                <a:gd name="T23" fmla="*/ 10 h 10"/>
                <a:gd name="T24" fmla="*/ 3 w 84"/>
                <a:gd name="T25" fmla="*/ 10 h 10"/>
                <a:gd name="T26" fmla="*/ 81 w 84"/>
                <a:gd name="T27" fmla="*/ 10 h 10"/>
                <a:gd name="T28" fmla="*/ 81 w 84"/>
                <a:gd name="T29" fmla="*/ 8 h 10"/>
                <a:gd name="T30" fmla="*/ 81 w 84"/>
                <a:gd name="T31" fmla="*/ 10 h 10"/>
                <a:gd name="T32" fmla="*/ 5 w 84"/>
                <a:gd name="T33" fmla="*/ 8 h 10"/>
                <a:gd name="T34" fmla="*/ 79 w 84"/>
                <a:gd name="T35" fmla="*/ 8 h 10"/>
                <a:gd name="T36" fmla="*/ 79 w 84"/>
                <a:gd name="T37" fmla="*/ 3 h 10"/>
                <a:gd name="T38" fmla="*/ 5 w 84"/>
                <a:gd name="T39" fmla="*/ 3 h 10"/>
                <a:gd name="T40" fmla="*/ 5 w 84"/>
                <a:gd name="T41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4" h="10">
                  <a:moveTo>
                    <a:pt x="3" y="10"/>
                  </a:moveTo>
                  <a:lnTo>
                    <a:pt x="0" y="10"/>
                  </a:lnTo>
                  <a:lnTo>
                    <a:pt x="0" y="10"/>
                  </a:lnTo>
                  <a:lnTo>
                    <a:pt x="0" y="3"/>
                  </a:lnTo>
                  <a:lnTo>
                    <a:pt x="0" y="0"/>
                  </a:lnTo>
                  <a:lnTo>
                    <a:pt x="3" y="0"/>
                  </a:lnTo>
                  <a:lnTo>
                    <a:pt x="81" y="0"/>
                  </a:lnTo>
                  <a:lnTo>
                    <a:pt x="84" y="0"/>
                  </a:lnTo>
                  <a:lnTo>
                    <a:pt x="84" y="3"/>
                  </a:lnTo>
                  <a:lnTo>
                    <a:pt x="84" y="10"/>
                  </a:lnTo>
                  <a:lnTo>
                    <a:pt x="84" y="10"/>
                  </a:lnTo>
                  <a:lnTo>
                    <a:pt x="81" y="10"/>
                  </a:lnTo>
                  <a:lnTo>
                    <a:pt x="3" y="10"/>
                  </a:lnTo>
                  <a:close/>
                  <a:moveTo>
                    <a:pt x="81" y="10"/>
                  </a:moveTo>
                  <a:lnTo>
                    <a:pt x="81" y="8"/>
                  </a:lnTo>
                  <a:lnTo>
                    <a:pt x="81" y="10"/>
                  </a:lnTo>
                  <a:close/>
                  <a:moveTo>
                    <a:pt x="5" y="8"/>
                  </a:moveTo>
                  <a:lnTo>
                    <a:pt x="79" y="8"/>
                  </a:lnTo>
                  <a:lnTo>
                    <a:pt x="79" y="3"/>
                  </a:lnTo>
                  <a:lnTo>
                    <a:pt x="5" y="3"/>
                  </a:lnTo>
                  <a:lnTo>
                    <a:pt x="5" y="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1" name="Freeform 391"/>
            <p:cNvSpPr>
              <a:spLocks noEditPoints="1"/>
            </p:cNvSpPr>
            <p:nvPr/>
          </p:nvSpPr>
          <p:spPr bwMode="auto">
            <a:xfrm>
              <a:off x="7300034" y="2366158"/>
              <a:ext cx="212725" cy="155575"/>
            </a:xfrm>
            <a:custGeom>
              <a:avLst/>
              <a:gdLst>
                <a:gd name="T0" fmla="*/ 2 w 134"/>
                <a:gd name="T1" fmla="*/ 98 h 98"/>
                <a:gd name="T2" fmla="*/ 2 w 134"/>
                <a:gd name="T3" fmla="*/ 98 h 98"/>
                <a:gd name="T4" fmla="*/ 0 w 134"/>
                <a:gd name="T5" fmla="*/ 96 h 98"/>
                <a:gd name="T6" fmla="*/ 0 w 134"/>
                <a:gd name="T7" fmla="*/ 2 h 98"/>
                <a:gd name="T8" fmla="*/ 2 w 134"/>
                <a:gd name="T9" fmla="*/ 0 h 98"/>
                <a:gd name="T10" fmla="*/ 2 w 134"/>
                <a:gd name="T11" fmla="*/ 0 h 98"/>
                <a:gd name="T12" fmla="*/ 132 w 134"/>
                <a:gd name="T13" fmla="*/ 0 h 98"/>
                <a:gd name="T14" fmla="*/ 132 w 134"/>
                <a:gd name="T15" fmla="*/ 0 h 98"/>
                <a:gd name="T16" fmla="*/ 134 w 134"/>
                <a:gd name="T17" fmla="*/ 2 h 98"/>
                <a:gd name="T18" fmla="*/ 134 w 134"/>
                <a:gd name="T19" fmla="*/ 96 h 98"/>
                <a:gd name="T20" fmla="*/ 132 w 134"/>
                <a:gd name="T21" fmla="*/ 98 h 98"/>
                <a:gd name="T22" fmla="*/ 132 w 134"/>
                <a:gd name="T23" fmla="*/ 98 h 98"/>
                <a:gd name="T24" fmla="*/ 2 w 134"/>
                <a:gd name="T25" fmla="*/ 98 h 98"/>
                <a:gd name="T26" fmla="*/ 132 w 134"/>
                <a:gd name="T27" fmla="*/ 96 h 98"/>
                <a:gd name="T28" fmla="*/ 132 w 134"/>
                <a:gd name="T29" fmla="*/ 93 h 98"/>
                <a:gd name="T30" fmla="*/ 132 w 134"/>
                <a:gd name="T31" fmla="*/ 96 h 98"/>
                <a:gd name="T32" fmla="*/ 5 w 134"/>
                <a:gd name="T33" fmla="*/ 93 h 98"/>
                <a:gd name="T34" fmla="*/ 129 w 134"/>
                <a:gd name="T35" fmla="*/ 93 h 98"/>
                <a:gd name="T36" fmla="*/ 129 w 134"/>
                <a:gd name="T37" fmla="*/ 5 h 98"/>
                <a:gd name="T38" fmla="*/ 5 w 134"/>
                <a:gd name="T39" fmla="*/ 5 h 98"/>
                <a:gd name="T40" fmla="*/ 5 w 134"/>
                <a:gd name="T41" fmla="*/ 93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34" h="98">
                  <a:moveTo>
                    <a:pt x="2" y="98"/>
                  </a:moveTo>
                  <a:lnTo>
                    <a:pt x="2" y="98"/>
                  </a:lnTo>
                  <a:lnTo>
                    <a:pt x="0" y="96"/>
                  </a:lnTo>
                  <a:lnTo>
                    <a:pt x="0" y="2"/>
                  </a:lnTo>
                  <a:lnTo>
                    <a:pt x="2" y="0"/>
                  </a:lnTo>
                  <a:lnTo>
                    <a:pt x="2" y="0"/>
                  </a:lnTo>
                  <a:lnTo>
                    <a:pt x="132" y="0"/>
                  </a:lnTo>
                  <a:lnTo>
                    <a:pt x="132" y="0"/>
                  </a:lnTo>
                  <a:lnTo>
                    <a:pt x="134" y="2"/>
                  </a:lnTo>
                  <a:lnTo>
                    <a:pt x="134" y="96"/>
                  </a:lnTo>
                  <a:lnTo>
                    <a:pt x="132" y="98"/>
                  </a:lnTo>
                  <a:lnTo>
                    <a:pt x="132" y="98"/>
                  </a:lnTo>
                  <a:lnTo>
                    <a:pt x="2" y="98"/>
                  </a:lnTo>
                  <a:close/>
                  <a:moveTo>
                    <a:pt x="132" y="96"/>
                  </a:moveTo>
                  <a:lnTo>
                    <a:pt x="132" y="93"/>
                  </a:lnTo>
                  <a:lnTo>
                    <a:pt x="132" y="96"/>
                  </a:lnTo>
                  <a:close/>
                  <a:moveTo>
                    <a:pt x="5" y="93"/>
                  </a:moveTo>
                  <a:lnTo>
                    <a:pt x="129" y="93"/>
                  </a:lnTo>
                  <a:lnTo>
                    <a:pt x="129" y="5"/>
                  </a:lnTo>
                  <a:lnTo>
                    <a:pt x="5" y="5"/>
                  </a:lnTo>
                  <a:lnTo>
                    <a:pt x="5" y="9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2" name="Freeform 392"/>
            <p:cNvSpPr>
              <a:spLocks noEditPoints="1"/>
            </p:cNvSpPr>
            <p:nvPr/>
          </p:nvSpPr>
          <p:spPr bwMode="auto">
            <a:xfrm>
              <a:off x="7284159" y="2563008"/>
              <a:ext cx="244475" cy="26987"/>
            </a:xfrm>
            <a:custGeom>
              <a:avLst/>
              <a:gdLst>
                <a:gd name="T0" fmla="*/ 2 w 61"/>
                <a:gd name="T1" fmla="*/ 7 h 7"/>
                <a:gd name="T2" fmla="*/ 1 w 61"/>
                <a:gd name="T3" fmla="*/ 7 h 7"/>
                <a:gd name="T4" fmla="*/ 0 w 61"/>
                <a:gd name="T5" fmla="*/ 7 h 7"/>
                <a:gd name="T6" fmla="*/ 0 w 61"/>
                <a:gd name="T7" fmla="*/ 1 h 7"/>
                <a:gd name="T8" fmla="*/ 1 w 61"/>
                <a:gd name="T9" fmla="*/ 0 h 7"/>
                <a:gd name="T10" fmla="*/ 2 w 61"/>
                <a:gd name="T11" fmla="*/ 0 h 7"/>
                <a:gd name="T12" fmla="*/ 59 w 61"/>
                <a:gd name="T13" fmla="*/ 0 h 7"/>
                <a:gd name="T14" fmla="*/ 60 w 61"/>
                <a:gd name="T15" fmla="*/ 0 h 7"/>
                <a:gd name="T16" fmla="*/ 61 w 61"/>
                <a:gd name="T17" fmla="*/ 1 h 7"/>
                <a:gd name="T18" fmla="*/ 61 w 61"/>
                <a:gd name="T19" fmla="*/ 7 h 7"/>
                <a:gd name="T20" fmla="*/ 60 w 61"/>
                <a:gd name="T21" fmla="*/ 7 h 7"/>
                <a:gd name="T22" fmla="*/ 59 w 61"/>
                <a:gd name="T23" fmla="*/ 7 h 7"/>
                <a:gd name="T24" fmla="*/ 2 w 61"/>
                <a:gd name="T25" fmla="*/ 7 h 7"/>
                <a:gd name="T26" fmla="*/ 59 w 61"/>
                <a:gd name="T27" fmla="*/ 7 h 7"/>
                <a:gd name="T28" fmla="*/ 59 w 61"/>
                <a:gd name="T29" fmla="*/ 6 h 7"/>
                <a:gd name="T30" fmla="*/ 59 w 61"/>
                <a:gd name="T31" fmla="*/ 7 h 7"/>
                <a:gd name="T32" fmla="*/ 4 w 61"/>
                <a:gd name="T33" fmla="*/ 6 h 7"/>
                <a:gd name="T34" fmla="*/ 57 w 61"/>
                <a:gd name="T35" fmla="*/ 6 h 7"/>
                <a:gd name="T36" fmla="*/ 57 w 61"/>
                <a:gd name="T37" fmla="*/ 2 h 7"/>
                <a:gd name="T38" fmla="*/ 4 w 61"/>
                <a:gd name="T39" fmla="*/ 2 h 7"/>
                <a:gd name="T40" fmla="*/ 4 w 61"/>
                <a:gd name="T41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1" h="7">
                  <a:moveTo>
                    <a:pt x="2" y="7"/>
                  </a:moveTo>
                  <a:cubicBezTo>
                    <a:pt x="2" y="7"/>
                    <a:pt x="1" y="7"/>
                    <a:pt x="1" y="7"/>
                  </a:cubicBezTo>
                  <a:cubicBezTo>
                    <a:pt x="1" y="7"/>
                    <a:pt x="0" y="7"/>
                    <a:pt x="0" y="7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9" y="0"/>
                    <a:pt x="60" y="0"/>
                    <a:pt x="60" y="0"/>
                  </a:cubicBezTo>
                  <a:cubicBezTo>
                    <a:pt x="60" y="0"/>
                    <a:pt x="61" y="0"/>
                    <a:pt x="61" y="1"/>
                  </a:cubicBezTo>
                  <a:cubicBezTo>
                    <a:pt x="61" y="7"/>
                    <a:pt x="61" y="7"/>
                    <a:pt x="61" y="7"/>
                  </a:cubicBezTo>
                  <a:cubicBezTo>
                    <a:pt x="61" y="7"/>
                    <a:pt x="60" y="7"/>
                    <a:pt x="60" y="7"/>
                  </a:cubicBezTo>
                  <a:cubicBezTo>
                    <a:pt x="60" y="7"/>
                    <a:pt x="59" y="7"/>
                    <a:pt x="59" y="7"/>
                  </a:cubicBezTo>
                  <a:lnTo>
                    <a:pt x="2" y="7"/>
                  </a:lnTo>
                  <a:close/>
                  <a:moveTo>
                    <a:pt x="59" y="7"/>
                  </a:moveTo>
                  <a:cubicBezTo>
                    <a:pt x="59" y="6"/>
                    <a:pt x="59" y="6"/>
                    <a:pt x="59" y="6"/>
                  </a:cubicBezTo>
                  <a:lnTo>
                    <a:pt x="59" y="7"/>
                  </a:lnTo>
                  <a:close/>
                  <a:moveTo>
                    <a:pt x="4" y="6"/>
                  </a:moveTo>
                  <a:cubicBezTo>
                    <a:pt x="57" y="6"/>
                    <a:pt x="57" y="6"/>
                    <a:pt x="57" y="6"/>
                  </a:cubicBezTo>
                  <a:cubicBezTo>
                    <a:pt x="57" y="2"/>
                    <a:pt x="57" y="2"/>
                    <a:pt x="57" y="2"/>
                  </a:cubicBezTo>
                  <a:cubicBezTo>
                    <a:pt x="4" y="2"/>
                    <a:pt x="4" y="2"/>
                    <a:pt x="4" y="2"/>
                  </a:cubicBezTo>
                  <a:lnTo>
                    <a:pt x="4" y="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3" name="Freeform 393"/>
            <p:cNvSpPr>
              <a:spLocks noEditPoints="1"/>
            </p:cNvSpPr>
            <p:nvPr/>
          </p:nvSpPr>
          <p:spPr bwMode="auto">
            <a:xfrm>
              <a:off x="7339721" y="2542370"/>
              <a:ext cx="133350" cy="15875"/>
            </a:xfrm>
            <a:custGeom>
              <a:avLst/>
              <a:gdLst>
                <a:gd name="T0" fmla="*/ 3 w 84"/>
                <a:gd name="T1" fmla="*/ 10 h 10"/>
                <a:gd name="T2" fmla="*/ 0 w 84"/>
                <a:gd name="T3" fmla="*/ 10 h 10"/>
                <a:gd name="T4" fmla="*/ 0 w 84"/>
                <a:gd name="T5" fmla="*/ 10 h 10"/>
                <a:gd name="T6" fmla="*/ 0 w 84"/>
                <a:gd name="T7" fmla="*/ 3 h 10"/>
                <a:gd name="T8" fmla="*/ 0 w 84"/>
                <a:gd name="T9" fmla="*/ 0 h 10"/>
                <a:gd name="T10" fmla="*/ 3 w 84"/>
                <a:gd name="T11" fmla="*/ 0 h 10"/>
                <a:gd name="T12" fmla="*/ 81 w 84"/>
                <a:gd name="T13" fmla="*/ 0 h 10"/>
                <a:gd name="T14" fmla="*/ 84 w 84"/>
                <a:gd name="T15" fmla="*/ 0 h 10"/>
                <a:gd name="T16" fmla="*/ 84 w 84"/>
                <a:gd name="T17" fmla="*/ 3 h 10"/>
                <a:gd name="T18" fmla="*/ 84 w 84"/>
                <a:gd name="T19" fmla="*/ 10 h 10"/>
                <a:gd name="T20" fmla="*/ 84 w 84"/>
                <a:gd name="T21" fmla="*/ 10 h 10"/>
                <a:gd name="T22" fmla="*/ 81 w 84"/>
                <a:gd name="T23" fmla="*/ 10 h 10"/>
                <a:gd name="T24" fmla="*/ 3 w 84"/>
                <a:gd name="T25" fmla="*/ 10 h 10"/>
                <a:gd name="T26" fmla="*/ 81 w 84"/>
                <a:gd name="T27" fmla="*/ 10 h 10"/>
                <a:gd name="T28" fmla="*/ 81 w 84"/>
                <a:gd name="T29" fmla="*/ 8 h 10"/>
                <a:gd name="T30" fmla="*/ 81 w 84"/>
                <a:gd name="T31" fmla="*/ 10 h 10"/>
                <a:gd name="T32" fmla="*/ 5 w 84"/>
                <a:gd name="T33" fmla="*/ 8 h 10"/>
                <a:gd name="T34" fmla="*/ 79 w 84"/>
                <a:gd name="T35" fmla="*/ 8 h 10"/>
                <a:gd name="T36" fmla="*/ 79 w 84"/>
                <a:gd name="T37" fmla="*/ 3 h 10"/>
                <a:gd name="T38" fmla="*/ 5 w 84"/>
                <a:gd name="T39" fmla="*/ 3 h 10"/>
                <a:gd name="T40" fmla="*/ 5 w 84"/>
                <a:gd name="T41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4" h="10">
                  <a:moveTo>
                    <a:pt x="3" y="10"/>
                  </a:moveTo>
                  <a:lnTo>
                    <a:pt x="0" y="10"/>
                  </a:lnTo>
                  <a:lnTo>
                    <a:pt x="0" y="10"/>
                  </a:lnTo>
                  <a:lnTo>
                    <a:pt x="0" y="3"/>
                  </a:lnTo>
                  <a:lnTo>
                    <a:pt x="0" y="0"/>
                  </a:lnTo>
                  <a:lnTo>
                    <a:pt x="3" y="0"/>
                  </a:lnTo>
                  <a:lnTo>
                    <a:pt x="81" y="0"/>
                  </a:lnTo>
                  <a:lnTo>
                    <a:pt x="84" y="0"/>
                  </a:lnTo>
                  <a:lnTo>
                    <a:pt x="84" y="3"/>
                  </a:lnTo>
                  <a:lnTo>
                    <a:pt x="84" y="10"/>
                  </a:lnTo>
                  <a:lnTo>
                    <a:pt x="84" y="10"/>
                  </a:lnTo>
                  <a:lnTo>
                    <a:pt x="81" y="10"/>
                  </a:lnTo>
                  <a:lnTo>
                    <a:pt x="3" y="10"/>
                  </a:lnTo>
                  <a:close/>
                  <a:moveTo>
                    <a:pt x="81" y="10"/>
                  </a:moveTo>
                  <a:lnTo>
                    <a:pt x="81" y="8"/>
                  </a:lnTo>
                  <a:lnTo>
                    <a:pt x="81" y="10"/>
                  </a:lnTo>
                  <a:close/>
                  <a:moveTo>
                    <a:pt x="5" y="8"/>
                  </a:moveTo>
                  <a:lnTo>
                    <a:pt x="79" y="8"/>
                  </a:lnTo>
                  <a:lnTo>
                    <a:pt x="79" y="3"/>
                  </a:lnTo>
                  <a:lnTo>
                    <a:pt x="5" y="3"/>
                  </a:lnTo>
                  <a:lnTo>
                    <a:pt x="5" y="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24" name="Freeform 394"/>
          <p:cNvSpPr>
            <a:spLocks/>
          </p:cNvSpPr>
          <p:nvPr/>
        </p:nvSpPr>
        <p:spPr bwMode="auto">
          <a:xfrm>
            <a:off x="9914646" y="5576083"/>
            <a:ext cx="225425" cy="236537"/>
          </a:xfrm>
          <a:custGeom>
            <a:avLst/>
            <a:gdLst>
              <a:gd name="T0" fmla="*/ 50 w 56"/>
              <a:gd name="T1" fmla="*/ 33 h 59"/>
              <a:gd name="T2" fmla="*/ 37 w 56"/>
              <a:gd name="T3" fmla="*/ 11 h 59"/>
              <a:gd name="T4" fmla="*/ 34 w 56"/>
              <a:gd name="T5" fmla="*/ 6 h 59"/>
              <a:gd name="T6" fmla="*/ 22 w 56"/>
              <a:gd name="T7" fmla="*/ 6 h 59"/>
              <a:gd name="T8" fmla="*/ 19 w 56"/>
              <a:gd name="T9" fmla="*/ 11 h 59"/>
              <a:gd name="T10" fmla="*/ 6 w 56"/>
              <a:gd name="T11" fmla="*/ 33 h 59"/>
              <a:gd name="T12" fmla="*/ 3 w 56"/>
              <a:gd name="T13" fmla="*/ 38 h 59"/>
              <a:gd name="T14" fmla="*/ 10 w 56"/>
              <a:gd name="T15" fmla="*/ 49 h 59"/>
              <a:gd name="T16" fmla="*/ 16 w 56"/>
              <a:gd name="T17" fmla="*/ 49 h 59"/>
              <a:gd name="T18" fmla="*/ 16 w 56"/>
              <a:gd name="T19" fmla="*/ 49 h 59"/>
              <a:gd name="T20" fmla="*/ 16 w 56"/>
              <a:gd name="T21" fmla="*/ 59 h 59"/>
              <a:gd name="T22" fmla="*/ 28 w 56"/>
              <a:gd name="T23" fmla="*/ 55 h 59"/>
              <a:gd name="T24" fmla="*/ 28 w 56"/>
              <a:gd name="T25" fmla="*/ 55 h 59"/>
              <a:gd name="T26" fmla="*/ 40 w 56"/>
              <a:gd name="T27" fmla="*/ 59 h 59"/>
              <a:gd name="T28" fmla="*/ 40 w 56"/>
              <a:gd name="T29" fmla="*/ 49 h 59"/>
              <a:gd name="T30" fmla="*/ 40 w 56"/>
              <a:gd name="T31" fmla="*/ 49 h 59"/>
              <a:gd name="T32" fmla="*/ 47 w 56"/>
              <a:gd name="T33" fmla="*/ 49 h 59"/>
              <a:gd name="T34" fmla="*/ 53 w 56"/>
              <a:gd name="T35" fmla="*/ 38 h 59"/>
              <a:gd name="T36" fmla="*/ 50 w 56"/>
              <a:gd name="T37" fmla="*/ 33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56" h="59">
                <a:moveTo>
                  <a:pt x="50" y="33"/>
                </a:moveTo>
                <a:cubicBezTo>
                  <a:pt x="46" y="27"/>
                  <a:pt x="41" y="17"/>
                  <a:pt x="37" y="11"/>
                </a:cubicBezTo>
                <a:cubicBezTo>
                  <a:pt x="34" y="6"/>
                  <a:pt x="34" y="6"/>
                  <a:pt x="34" y="6"/>
                </a:cubicBezTo>
                <a:cubicBezTo>
                  <a:pt x="31" y="0"/>
                  <a:pt x="25" y="0"/>
                  <a:pt x="22" y="6"/>
                </a:cubicBezTo>
                <a:cubicBezTo>
                  <a:pt x="19" y="11"/>
                  <a:pt x="19" y="11"/>
                  <a:pt x="19" y="11"/>
                </a:cubicBezTo>
                <a:cubicBezTo>
                  <a:pt x="15" y="17"/>
                  <a:pt x="10" y="27"/>
                  <a:pt x="6" y="33"/>
                </a:cubicBezTo>
                <a:cubicBezTo>
                  <a:pt x="3" y="38"/>
                  <a:pt x="3" y="38"/>
                  <a:pt x="3" y="38"/>
                </a:cubicBezTo>
                <a:cubicBezTo>
                  <a:pt x="0" y="44"/>
                  <a:pt x="3" y="49"/>
                  <a:pt x="10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59"/>
                  <a:pt x="16" y="59"/>
                  <a:pt x="16" y="59"/>
                </a:cubicBezTo>
                <a:cubicBezTo>
                  <a:pt x="20" y="56"/>
                  <a:pt x="24" y="55"/>
                  <a:pt x="28" y="55"/>
                </a:cubicBezTo>
                <a:cubicBezTo>
                  <a:pt x="28" y="55"/>
                  <a:pt x="28" y="55"/>
                  <a:pt x="28" y="55"/>
                </a:cubicBezTo>
                <a:cubicBezTo>
                  <a:pt x="33" y="55"/>
                  <a:pt x="37" y="56"/>
                  <a:pt x="40" y="59"/>
                </a:cubicBezTo>
                <a:cubicBezTo>
                  <a:pt x="40" y="49"/>
                  <a:pt x="40" y="49"/>
                  <a:pt x="40" y="49"/>
                </a:cubicBezTo>
                <a:cubicBezTo>
                  <a:pt x="40" y="49"/>
                  <a:pt x="40" y="49"/>
                  <a:pt x="40" y="49"/>
                </a:cubicBezTo>
                <a:cubicBezTo>
                  <a:pt x="47" y="49"/>
                  <a:pt x="47" y="49"/>
                  <a:pt x="47" y="49"/>
                </a:cubicBezTo>
                <a:cubicBezTo>
                  <a:pt x="54" y="49"/>
                  <a:pt x="56" y="44"/>
                  <a:pt x="53" y="38"/>
                </a:cubicBezTo>
                <a:lnTo>
                  <a:pt x="50" y="3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5" name="Freeform 395"/>
          <p:cNvSpPr>
            <a:spLocks/>
          </p:cNvSpPr>
          <p:nvPr/>
        </p:nvSpPr>
        <p:spPr bwMode="auto">
          <a:xfrm>
            <a:off x="9967034" y="5809445"/>
            <a:ext cx="125413" cy="123825"/>
          </a:xfrm>
          <a:custGeom>
            <a:avLst/>
            <a:gdLst>
              <a:gd name="T0" fmla="*/ 15 w 31"/>
              <a:gd name="T1" fmla="*/ 0 h 31"/>
              <a:gd name="T2" fmla="*/ 15 w 31"/>
              <a:gd name="T3" fmla="*/ 0 h 31"/>
              <a:gd name="T4" fmla="*/ 15 w 31"/>
              <a:gd name="T5" fmla="*/ 0 h 31"/>
              <a:gd name="T6" fmla="*/ 15 w 31"/>
              <a:gd name="T7" fmla="*/ 0 h 31"/>
              <a:gd name="T8" fmla="*/ 15 w 31"/>
              <a:gd name="T9" fmla="*/ 0 h 31"/>
              <a:gd name="T10" fmla="*/ 4 w 31"/>
              <a:gd name="T11" fmla="*/ 6 h 31"/>
              <a:gd name="T12" fmla="*/ 0 w 31"/>
              <a:gd name="T13" fmla="*/ 16 h 31"/>
              <a:gd name="T14" fmla="*/ 0 w 31"/>
              <a:gd name="T15" fmla="*/ 16 h 31"/>
              <a:gd name="T16" fmla="*/ 15 w 31"/>
              <a:gd name="T17" fmla="*/ 31 h 31"/>
              <a:gd name="T18" fmla="*/ 15 w 31"/>
              <a:gd name="T19" fmla="*/ 31 h 31"/>
              <a:gd name="T20" fmla="*/ 31 w 31"/>
              <a:gd name="T21" fmla="*/ 16 h 31"/>
              <a:gd name="T22" fmla="*/ 31 w 31"/>
              <a:gd name="T23" fmla="*/ 16 h 31"/>
              <a:gd name="T24" fmla="*/ 27 w 31"/>
              <a:gd name="T25" fmla="*/ 6 h 31"/>
              <a:gd name="T26" fmla="*/ 15 w 31"/>
              <a:gd name="T27" fmla="*/ 0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31" h="31">
                <a:moveTo>
                  <a:pt x="15" y="0"/>
                </a:moveTo>
                <a:cubicBezTo>
                  <a:pt x="15" y="0"/>
                  <a:pt x="15" y="0"/>
                  <a:pt x="15" y="0"/>
                </a:cubicBezTo>
                <a:cubicBezTo>
                  <a:pt x="15" y="0"/>
                  <a:pt x="15" y="0"/>
                  <a:pt x="15" y="0"/>
                </a:cubicBezTo>
                <a:cubicBezTo>
                  <a:pt x="15" y="0"/>
                  <a:pt x="15" y="0"/>
                  <a:pt x="15" y="0"/>
                </a:cubicBezTo>
                <a:cubicBezTo>
                  <a:pt x="15" y="0"/>
                  <a:pt x="15" y="0"/>
                  <a:pt x="15" y="0"/>
                </a:cubicBezTo>
                <a:cubicBezTo>
                  <a:pt x="11" y="0"/>
                  <a:pt x="6" y="2"/>
                  <a:pt x="4" y="6"/>
                </a:cubicBezTo>
                <a:cubicBezTo>
                  <a:pt x="1" y="8"/>
                  <a:pt x="0" y="12"/>
                  <a:pt x="0" y="16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24"/>
                  <a:pt x="7" y="31"/>
                  <a:pt x="15" y="31"/>
                </a:cubicBezTo>
                <a:cubicBezTo>
                  <a:pt x="15" y="31"/>
                  <a:pt x="15" y="31"/>
                  <a:pt x="15" y="31"/>
                </a:cubicBezTo>
                <a:cubicBezTo>
                  <a:pt x="24" y="31"/>
                  <a:pt x="31" y="24"/>
                  <a:pt x="31" y="16"/>
                </a:cubicBezTo>
                <a:cubicBezTo>
                  <a:pt x="31" y="16"/>
                  <a:pt x="31" y="16"/>
                  <a:pt x="31" y="16"/>
                </a:cubicBezTo>
                <a:cubicBezTo>
                  <a:pt x="31" y="12"/>
                  <a:pt x="29" y="8"/>
                  <a:pt x="27" y="6"/>
                </a:cubicBezTo>
                <a:cubicBezTo>
                  <a:pt x="24" y="2"/>
                  <a:pt x="20" y="0"/>
                  <a:pt x="1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6" name="Freeform 396"/>
          <p:cNvSpPr>
            <a:spLocks/>
          </p:cNvSpPr>
          <p:nvPr/>
        </p:nvSpPr>
        <p:spPr bwMode="auto">
          <a:xfrm>
            <a:off x="10360734" y="5571320"/>
            <a:ext cx="269875" cy="277812"/>
          </a:xfrm>
          <a:custGeom>
            <a:avLst/>
            <a:gdLst>
              <a:gd name="T0" fmla="*/ 64 w 67"/>
              <a:gd name="T1" fmla="*/ 39 h 69"/>
              <a:gd name="T2" fmla="*/ 42 w 67"/>
              <a:gd name="T3" fmla="*/ 6 h 69"/>
              <a:gd name="T4" fmla="*/ 28 w 67"/>
              <a:gd name="T5" fmla="*/ 5 h 69"/>
              <a:gd name="T6" fmla="*/ 4 w 67"/>
              <a:gd name="T7" fmla="*/ 39 h 69"/>
              <a:gd name="T8" fmla="*/ 9 w 67"/>
              <a:gd name="T9" fmla="*/ 49 h 69"/>
              <a:gd name="T10" fmla="*/ 19 w 67"/>
              <a:gd name="T11" fmla="*/ 49 h 69"/>
              <a:gd name="T12" fmla="*/ 19 w 67"/>
              <a:gd name="T13" fmla="*/ 69 h 69"/>
              <a:gd name="T14" fmla="*/ 49 w 67"/>
              <a:gd name="T15" fmla="*/ 69 h 69"/>
              <a:gd name="T16" fmla="*/ 49 w 67"/>
              <a:gd name="T17" fmla="*/ 49 h 69"/>
              <a:gd name="T18" fmla="*/ 58 w 67"/>
              <a:gd name="T19" fmla="*/ 49 h 69"/>
              <a:gd name="T20" fmla="*/ 64 w 67"/>
              <a:gd name="T21" fmla="*/ 39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7" h="69">
                <a:moveTo>
                  <a:pt x="64" y="39"/>
                </a:moveTo>
                <a:cubicBezTo>
                  <a:pt x="42" y="6"/>
                  <a:pt x="42" y="6"/>
                  <a:pt x="42" y="6"/>
                </a:cubicBezTo>
                <a:cubicBezTo>
                  <a:pt x="38" y="0"/>
                  <a:pt x="32" y="0"/>
                  <a:pt x="28" y="5"/>
                </a:cubicBezTo>
                <a:cubicBezTo>
                  <a:pt x="4" y="39"/>
                  <a:pt x="4" y="39"/>
                  <a:pt x="4" y="39"/>
                </a:cubicBezTo>
                <a:cubicBezTo>
                  <a:pt x="0" y="45"/>
                  <a:pt x="3" y="49"/>
                  <a:pt x="9" y="49"/>
                </a:cubicBezTo>
                <a:cubicBezTo>
                  <a:pt x="19" y="49"/>
                  <a:pt x="19" y="49"/>
                  <a:pt x="19" y="49"/>
                </a:cubicBezTo>
                <a:cubicBezTo>
                  <a:pt x="19" y="69"/>
                  <a:pt x="19" y="69"/>
                  <a:pt x="19" y="69"/>
                </a:cubicBezTo>
                <a:cubicBezTo>
                  <a:pt x="49" y="69"/>
                  <a:pt x="49" y="69"/>
                  <a:pt x="49" y="69"/>
                </a:cubicBezTo>
                <a:cubicBezTo>
                  <a:pt x="49" y="49"/>
                  <a:pt x="49" y="49"/>
                  <a:pt x="49" y="49"/>
                </a:cubicBezTo>
                <a:cubicBezTo>
                  <a:pt x="58" y="49"/>
                  <a:pt x="58" y="49"/>
                  <a:pt x="58" y="49"/>
                </a:cubicBezTo>
                <a:cubicBezTo>
                  <a:pt x="65" y="49"/>
                  <a:pt x="67" y="44"/>
                  <a:pt x="64" y="3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7" name="Rectangle 397"/>
          <p:cNvSpPr>
            <a:spLocks noChangeArrowheads="1"/>
          </p:cNvSpPr>
          <p:nvPr/>
        </p:nvSpPr>
        <p:spPr bwMode="auto">
          <a:xfrm>
            <a:off x="10438521" y="5865008"/>
            <a:ext cx="120650" cy="20637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8" name="Freeform 398"/>
          <p:cNvSpPr>
            <a:spLocks/>
          </p:cNvSpPr>
          <p:nvPr/>
        </p:nvSpPr>
        <p:spPr bwMode="auto">
          <a:xfrm>
            <a:off x="10438521" y="5917395"/>
            <a:ext cx="120650" cy="20637"/>
          </a:xfrm>
          <a:custGeom>
            <a:avLst/>
            <a:gdLst>
              <a:gd name="T0" fmla="*/ 5 w 30"/>
              <a:gd name="T1" fmla="*/ 5 h 5"/>
              <a:gd name="T2" fmla="*/ 24 w 30"/>
              <a:gd name="T3" fmla="*/ 5 h 5"/>
              <a:gd name="T4" fmla="*/ 30 w 30"/>
              <a:gd name="T5" fmla="*/ 0 h 5"/>
              <a:gd name="T6" fmla="*/ 0 w 30"/>
              <a:gd name="T7" fmla="*/ 0 h 5"/>
              <a:gd name="T8" fmla="*/ 5 w 30"/>
              <a:gd name="T9" fmla="*/ 5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" h="5">
                <a:moveTo>
                  <a:pt x="5" y="5"/>
                </a:moveTo>
                <a:cubicBezTo>
                  <a:pt x="24" y="5"/>
                  <a:pt x="24" y="5"/>
                  <a:pt x="24" y="5"/>
                </a:cubicBezTo>
                <a:cubicBezTo>
                  <a:pt x="27" y="5"/>
                  <a:pt x="30" y="3"/>
                  <a:pt x="3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3"/>
                  <a:pt x="2" y="5"/>
                  <a:pt x="5" y="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9" name="Rectangle 399"/>
          <p:cNvSpPr>
            <a:spLocks noChangeArrowheads="1"/>
          </p:cNvSpPr>
          <p:nvPr/>
        </p:nvSpPr>
        <p:spPr bwMode="auto">
          <a:xfrm>
            <a:off x="10438521" y="5893583"/>
            <a:ext cx="120650" cy="15875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0" name="Freeform 400"/>
          <p:cNvSpPr>
            <a:spLocks noEditPoints="1"/>
          </p:cNvSpPr>
          <p:nvPr/>
        </p:nvSpPr>
        <p:spPr bwMode="auto">
          <a:xfrm>
            <a:off x="7746121" y="2748745"/>
            <a:ext cx="238125" cy="225425"/>
          </a:xfrm>
          <a:custGeom>
            <a:avLst/>
            <a:gdLst>
              <a:gd name="T0" fmla="*/ 50 w 59"/>
              <a:gd name="T1" fmla="*/ 26 h 56"/>
              <a:gd name="T2" fmla="*/ 50 w 59"/>
              <a:gd name="T3" fmla="*/ 26 h 56"/>
              <a:gd name="T4" fmla="*/ 50 w 59"/>
              <a:gd name="T5" fmla="*/ 26 h 56"/>
              <a:gd name="T6" fmla="*/ 50 w 59"/>
              <a:gd name="T7" fmla="*/ 26 h 56"/>
              <a:gd name="T8" fmla="*/ 50 w 59"/>
              <a:gd name="T9" fmla="*/ 26 h 56"/>
              <a:gd name="T10" fmla="*/ 50 w 59"/>
              <a:gd name="T11" fmla="*/ 26 h 56"/>
              <a:gd name="T12" fmla="*/ 50 w 59"/>
              <a:gd name="T13" fmla="*/ 27 h 56"/>
              <a:gd name="T14" fmla="*/ 45 w 59"/>
              <a:gd name="T15" fmla="*/ 32 h 56"/>
              <a:gd name="T16" fmla="*/ 13 w 59"/>
              <a:gd name="T17" fmla="*/ 32 h 56"/>
              <a:gd name="T18" fmla="*/ 8 w 59"/>
              <a:gd name="T19" fmla="*/ 27 h 56"/>
              <a:gd name="T20" fmla="*/ 8 w 59"/>
              <a:gd name="T21" fmla="*/ 26 h 56"/>
              <a:gd name="T22" fmla="*/ 8 w 59"/>
              <a:gd name="T23" fmla="*/ 26 h 56"/>
              <a:gd name="T24" fmla="*/ 8 w 59"/>
              <a:gd name="T25" fmla="*/ 26 h 56"/>
              <a:gd name="T26" fmla="*/ 8 w 59"/>
              <a:gd name="T27" fmla="*/ 26 h 56"/>
              <a:gd name="T28" fmla="*/ 8 w 59"/>
              <a:gd name="T29" fmla="*/ 26 h 56"/>
              <a:gd name="T30" fmla="*/ 8 w 59"/>
              <a:gd name="T31" fmla="*/ 26 h 56"/>
              <a:gd name="T32" fmla="*/ 0 w 59"/>
              <a:gd name="T33" fmla="*/ 34 h 56"/>
              <a:gd name="T34" fmla="*/ 0 w 59"/>
              <a:gd name="T35" fmla="*/ 47 h 56"/>
              <a:gd name="T36" fmla="*/ 8 w 59"/>
              <a:gd name="T37" fmla="*/ 56 h 56"/>
              <a:gd name="T38" fmla="*/ 50 w 59"/>
              <a:gd name="T39" fmla="*/ 56 h 56"/>
              <a:gd name="T40" fmla="*/ 59 w 59"/>
              <a:gd name="T41" fmla="*/ 47 h 56"/>
              <a:gd name="T42" fmla="*/ 59 w 59"/>
              <a:gd name="T43" fmla="*/ 34 h 56"/>
              <a:gd name="T44" fmla="*/ 50 w 59"/>
              <a:gd name="T45" fmla="*/ 26 h 56"/>
              <a:gd name="T46" fmla="*/ 6 w 59"/>
              <a:gd name="T47" fmla="*/ 33 h 56"/>
              <a:gd name="T48" fmla="*/ 5 w 59"/>
              <a:gd name="T49" fmla="*/ 33 h 56"/>
              <a:gd name="T50" fmla="*/ 4 w 59"/>
              <a:gd name="T51" fmla="*/ 31 h 56"/>
              <a:gd name="T52" fmla="*/ 5 w 59"/>
              <a:gd name="T53" fmla="*/ 30 h 56"/>
              <a:gd name="T54" fmla="*/ 6 w 59"/>
              <a:gd name="T55" fmla="*/ 30 h 56"/>
              <a:gd name="T56" fmla="*/ 7 w 59"/>
              <a:gd name="T57" fmla="*/ 31 h 56"/>
              <a:gd name="T58" fmla="*/ 6 w 59"/>
              <a:gd name="T59" fmla="*/ 33 h 56"/>
              <a:gd name="T60" fmla="*/ 51 w 59"/>
              <a:gd name="T61" fmla="*/ 49 h 56"/>
              <a:gd name="T62" fmla="*/ 50 w 59"/>
              <a:gd name="T63" fmla="*/ 50 h 56"/>
              <a:gd name="T64" fmla="*/ 9 w 59"/>
              <a:gd name="T65" fmla="*/ 50 h 56"/>
              <a:gd name="T66" fmla="*/ 7 w 59"/>
              <a:gd name="T67" fmla="*/ 49 h 56"/>
              <a:gd name="T68" fmla="*/ 7 w 59"/>
              <a:gd name="T69" fmla="*/ 45 h 56"/>
              <a:gd name="T70" fmla="*/ 9 w 59"/>
              <a:gd name="T71" fmla="*/ 43 h 56"/>
              <a:gd name="T72" fmla="*/ 50 w 59"/>
              <a:gd name="T73" fmla="*/ 43 h 56"/>
              <a:gd name="T74" fmla="*/ 51 w 59"/>
              <a:gd name="T75" fmla="*/ 45 h 56"/>
              <a:gd name="T76" fmla="*/ 51 w 59"/>
              <a:gd name="T77" fmla="*/ 49 h 56"/>
              <a:gd name="T78" fmla="*/ 54 w 59"/>
              <a:gd name="T79" fmla="*/ 33 h 56"/>
              <a:gd name="T80" fmla="*/ 52 w 59"/>
              <a:gd name="T81" fmla="*/ 33 h 56"/>
              <a:gd name="T82" fmla="*/ 51 w 59"/>
              <a:gd name="T83" fmla="*/ 31 h 56"/>
              <a:gd name="T84" fmla="*/ 52 w 59"/>
              <a:gd name="T85" fmla="*/ 30 h 56"/>
              <a:gd name="T86" fmla="*/ 54 w 59"/>
              <a:gd name="T87" fmla="*/ 30 h 56"/>
              <a:gd name="T88" fmla="*/ 55 w 59"/>
              <a:gd name="T89" fmla="*/ 31 h 56"/>
              <a:gd name="T90" fmla="*/ 54 w 59"/>
              <a:gd name="T91" fmla="*/ 33 h 56"/>
              <a:gd name="T92" fmla="*/ 49 w 59"/>
              <a:gd name="T93" fmla="*/ 26 h 56"/>
              <a:gd name="T94" fmla="*/ 50 w 59"/>
              <a:gd name="T95" fmla="*/ 26 h 56"/>
              <a:gd name="T96" fmla="*/ 49 w 59"/>
              <a:gd name="T97" fmla="*/ 23 h 56"/>
              <a:gd name="T98" fmla="*/ 49 w 59"/>
              <a:gd name="T99" fmla="*/ 0 h 56"/>
              <a:gd name="T100" fmla="*/ 10 w 59"/>
              <a:gd name="T101" fmla="*/ 0 h 56"/>
              <a:gd name="T102" fmla="*/ 10 w 59"/>
              <a:gd name="T103" fmla="*/ 23 h 56"/>
              <a:gd name="T104" fmla="*/ 8 w 59"/>
              <a:gd name="T105" fmla="*/ 26 h 56"/>
              <a:gd name="T106" fmla="*/ 10 w 59"/>
              <a:gd name="T107" fmla="*/ 26 h 56"/>
              <a:gd name="T108" fmla="*/ 49 w 59"/>
              <a:gd name="T109" fmla="*/ 26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59" h="56">
                <a:moveTo>
                  <a:pt x="50" y="26"/>
                </a:moveTo>
                <a:cubicBezTo>
                  <a:pt x="50" y="26"/>
                  <a:pt x="50" y="26"/>
                  <a:pt x="50" y="26"/>
                </a:cubicBezTo>
                <a:cubicBezTo>
                  <a:pt x="50" y="26"/>
                  <a:pt x="50" y="26"/>
                  <a:pt x="50" y="26"/>
                </a:cubicBezTo>
                <a:cubicBezTo>
                  <a:pt x="50" y="26"/>
                  <a:pt x="50" y="26"/>
                  <a:pt x="50" y="26"/>
                </a:cubicBezTo>
                <a:cubicBezTo>
                  <a:pt x="50" y="26"/>
                  <a:pt x="50" y="26"/>
                  <a:pt x="50" y="26"/>
                </a:cubicBezTo>
                <a:cubicBezTo>
                  <a:pt x="50" y="26"/>
                  <a:pt x="50" y="26"/>
                  <a:pt x="50" y="26"/>
                </a:cubicBezTo>
                <a:cubicBezTo>
                  <a:pt x="50" y="27"/>
                  <a:pt x="50" y="27"/>
                  <a:pt x="50" y="27"/>
                </a:cubicBezTo>
                <a:cubicBezTo>
                  <a:pt x="50" y="30"/>
                  <a:pt x="48" y="32"/>
                  <a:pt x="45" y="32"/>
                </a:cubicBezTo>
                <a:cubicBezTo>
                  <a:pt x="13" y="32"/>
                  <a:pt x="13" y="32"/>
                  <a:pt x="13" y="32"/>
                </a:cubicBezTo>
                <a:cubicBezTo>
                  <a:pt x="10" y="32"/>
                  <a:pt x="8" y="30"/>
                  <a:pt x="8" y="27"/>
                </a:cubicBezTo>
                <a:cubicBezTo>
                  <a:pt x="8" y="26"/>
                  <a:pt x="8" y="26"/>
                  <a:pt x="8" y="26"/>
                </a:cubicBezTo>
                <a:cubicBezTo>
                  <a:pt x="8" y="26"/>
                  <a:pt x="8" y="26"/>
                  <a:pt x="8" y="26"/>
                </a:cubicBezTo>
                <a:cubicBezTo>
                  <a:pt x="8" y="26"/>
                  <a:pt x="8" y="26"/>
                  <a:pt x="8" y="26"/>
                </a:cubicBezTo>
                <a:cubicBezTo>
                  <a:pt x="8" y="26"/>
                  <a:pt x="8" y="26"/>
                  <a:pt x="8" y="26"/>
                </a:cubicBezTo>
                <a:cubicBezTo>
                  <a:pt x="8" y="26"/>
                  <a:pt x="8" y="26"/>
                  <a:pt x="8" y="26"/>
                </a:cubicBezTo>
                <a:cubicBezTo>
                  <a:pt x="8" y="26"/>
                  <a:pt x="8" y="26"/>
                  <a:pt x="8" y="26"/>
                </a:cubicBezTo>
                <a:cubicBezTo>
                  <a:pt x="4" y="26"/>
                  <a:pt x="0" y="29"/>
                  <a:pt x="0" y="34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52"/>
                  <a:pt x="4" y="56"/>
                  <a:pt x="8" y="56"/>
                </a:cubicBezTo>
                <a:cubicBezTo>
                  <a:pt x="50" y="56"/>
                  <a:pt x="50" y="56"/>
                  <a:pt x="50" y="56"/>
                </a:cubicBezTo>
                <a:cubicBezTo>
                  <a:pt x="55" y="56"/>
                  <a:pt x="59" y="52"/>
                  <a:pt x="59" y="47"/>
                </a:cubicBezTo>
                <a:cubicBezTo>
                  <a:pt x="59" y="34"/>
                  <a:pt x="59" y="34"/>
                  <a:pt x="59" y="34"/>
                </a:cubicBezTo>
                <a:cubicBezTo>
                  <a:pt x="59" y="29"/>
                  <a:pt x="55" y="26"/>
                  <a:pt x="50" y="26"/>
                </a:cubicBezTo>
                <a:close/>
                <a:moveTo>
                  <a:pt x="6" y="33"/>
                </a:moveTo>
                <a:cubicBezTo>
                  <a:pt x="5" y="33"/>
                  <a:pt x="5" y="33"/>
                  <a:pt x="5" y="33"/>
                </a:cubicBezTo>
                <a:cubicBezTo>
                  <a:pt x="4" y="33"/>
                  <a:pt x="4" y="32"/>
                  <a:pt x="4" y="31"/>
                </a:cubicBezTo>
                <a:cubicBezTo>
                  <a:pt x="4" y="31"/>
                  <a:pt x="4" y="30"/>
                  <a:pt x="5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7" y="30"/>
                  <a:pt x="7" y="31"/>
                  <a:pt x="7" y="31"/>
                </a:cubicBezTo>
                <a:cubicBezTo>
                  <a:pt x="7" y="32"/>
                  <a:pt x="7" y="33"/>
                  <a:pt x="6" y="33"/>
                </a:cubicBezTo>
                <a:close/>
                <a:moveTo>
                  <a:pt x="51" y="49"/>
                </a:moveTo>
                <a:cubicBezTo>
                  <a:pt x="51" y="49"/>
                  <a:pt x="50" y="50"/>
                  <a:pt x="50" y="50"/>
                </a:cubicBezTo>
                <a:cubicBezTo>
                  <a:pt x="9" y="50"/>
                  <a:pt x="9" y="50"/>
                  <a:pt x="9" y="50"/>
                </a:cubicBezTo>
                <a:cubicBezTo>
                  <a:pt x="8" y="50"/>
                  <a:pt x="7" y="49"/>
                  <a:pt x="7" y="49"/>
                </a:cubicBezTo>
                <a:cubicBezTo>
                  <a:pt x="7" y="45"/>
                  <a:pt x="7" y="45"/>
                  <a:pt x="7" y="45"/>
                </a:cubicBezTo>
                <a:cubicBezTo>
                  <a:pt x="7" y="44"/>
                  <a:pt x="8" y="43"/>
                  <a:pt x="9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1" y="44"/>
                  <a:pt x="51" y="45"/>
                </a:cubicBezTo>
                <a:lnTo>
                  <a:pt x="51" y="49"/>
                </a:lnTo>
                <a:close/>
                <a:moveTo>
                  <a:pt x="54" y="33"/>
                </a:moveTo>
                <a:cubicBezTo>
                  <a:pt x="52" y="33"/>
                  <a:pt x="52" y="33"/>
                  <a:pt x="52" y="33"/>
                </a:cubicBezTo>
                <a:cubicBezTo>
                  <a:pt x="52" y="33"/>
                  <a:pt x="51" y="32"/>
                  <a:pt x="51" y="31"/>
                </a:cubicBezTo>
                <a:cubicBezTo>
                  <a:pt x="51" y="31"/>
                  <a:pt x="52" y="30"/>
                  <a:pt x="52" y="30"/>
                </a:cubicBezTo>
                <a:cubicBezTo>
                  <a:pt x="54" y="30"/>
                  <a:pt x="54" y="30"/>
                  <a:pt x="54" y="30"/>
                </a:cubicBezTo>
                <a:cubicBezTo>
                  <a:pt x="55" y="30"/>
                  <a:pt x="55" y="31"/>
                  <a:pt x="55" y="31"/>
                </a:cubicBezTo>
                <a:cubicBezTo>
                  <a:pt x="55" y="32"/>
                  <a:pt x="55" y="33"/>
                  <a:pt x="54" y="33"/>
                </a:cubicBezTo>
                <a:close/>
                <a:moveTo>
                  <a:pt x="49" y="26"/>
                </a:moveTo>
                <a:cubicBezTo>
                  <a:pt x="50" y="26"/>
                  <a:pt x="50" y="26"/>
                  <a:pt x="50" y="26"/>
                </a:cubicBezTo>
                <a:cubicBezTo>
                  <a:pt x="50" y="25"/>
                  <a:pt x="49" y="24"/>
                  <a:pt x="49" y="23"/>
                </a:cubicBezTo>
                <a:cubicBezTo>
                  <a:pt x="49" y="0"/>
                  <a:pt x="49" y="0"/>
                  <a:pt x="49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10" y="23"/>
                  <a:pt x="10" y="23"/>
                  <a:pt x="10" y="23"/>
                </a:cubicBezTo>
                <a:cubicBezTo>
                  <a:pt x="9" y="24"/>
                  <a:pt x="9" y="25"/>
                  <a:pt x="8" y="26"/>
                </a:cubicBezTo>
                <a:cubicBezTo>
                  <a:pt x="10" y="26"/>
                  <a:pt x="10" y="26"/>
                  <a:pt x="10" y="26"/>
                </a:cubicBezTo>
                <a:lnTo>
                  <a:pt x="49" y="2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1" name="Freeform 401"/>
          <p:cNvSpPr>
            <a:spLocks noEditPoints="1"/>
          </p:cNvSpPr>
          <p:nvPr/>
        </p:nvSpPr>
        <p:spPr bwMode="auto">
          <a:xfrm>
            <a:off x="9954334" y="4272745"/>
            <a:ext cx="225425" cy="285750"/>
          </a:xfrm>
          <a:custGeom>
            <a:avLst/>
            <a:gdLst>
              <a:gd name="T0" fmla="*/ 13 w 56"/>
              <a:gd name="T1" fmla="*/ 18 h 71"/>
              <a:gd name="T2" fmla="*/ 24 w 56"/>
              <a:gd name="T3" fmla="*/ 8 h 71"/>
              <a:gd name="T4" fmla="*/ 35 w 56"/>
              <a:gd name="T5" fmla="*/ 8 h 71"/>
              <a:gd name="T6" fmla="*/ 35 w 56"/>
              <a:gd name="T7" fmla="*/ 0 h 71"/>
              <a:gd name="T8" fmla="*/ 21 w 56"/>
              <a:gd name="T9" fmla="*/ 0 h 71"/>
              <a:gd name="T10" fmla="*/ 6 w 56"/>
              <a:gd name="T11" fmla="*/ 16 h 71"/>
              <a:gd name="T12" fmla="*/ 6 w 56"/>
              <a:gd name="T13" fmla="*/ 26 h 71"/>
              <a:gd name="T14" fmla="*/ 13 w 56"/>
              <a:gd name="T15" fmla="*/ 26 h 71"/>
              <a:gd name="T16" fmla="*/ 13 w 56"/>
              <a:gd name="T17" fmla="*/ 18 h 71"/>
              <a:gd name="T18" fmla="*/ 56 w 56"/>
              <a:gd name="T19" fmla="*/ 41 h 71"/>
              <a:gd name="T20" fmla="*/ 56 w 56"/>
              <a:gd name="T21" fmla="*/ 34 h 71"/>
              <a:gd name="T22" fmla="*/ 49 w 56"/>
              <a:gd name="T23" fmla="*/ 27 h 71"/>
              <a:gd name="T24" fmla="*/ 7 w 56"/>
              <a:gd name="T25" fmla="*/ 27 h 71"/>
              <a:gd name="T26" fmla="*/ 0 w 56"/>
              <a:gd name="T27" fmla="*/ 34 h 71"/>
              <a:gd name="T28" fmla="*/ 0 w 56"/>
              <a:gd name="T29" fmla="*/ 64 h 71"/>
              <a:gd name="T30" fmla="*/ 7 w 56"/>
              <a:gd name="T31" fmla="*/ 71 h 71"/>
              <a:gd name="T32" fmla="*/ 49 w 56"/>
              <a:gd name="T33" fmla="*/ 71 h 71"/>
              <a:gd name="T34" fmla="*/ 56 w 56"/>
              <a:gd name="T35" fmla="*/ 64 h 71"/>
              <a:gd name="T36" fmla="*/ 56 w 56"/>
              <a:gd name="T37" fmla="*/ 62 h 71"/>
              <a:gd name="T38" fmla="*/ 47 w 56"/>
              <a:gd name="T39" fmla="*/ 62 h 71"/>
              <a:gd name="T40" fmla="*/ 47 w 56"/>
              <a:gd name="T41" fmla="*/ 58 h 71"/>
              <a:gd name="T42" fmla="*/ 56 w 56"/>
              <a:gd name="T43" fmla="*/ 58 h 71"/>
              <a:gd name="T44" fmla="*/ 56 w 56"/>
              <a:gd name="T45" fmla="*/ 53 h 71"/>
              <a:gd name="T46" fmla="*/ 47 w 56"/>
              <a:gd name="T47" fmla="*/ 53 h 71"/>
              <a:gd name="T48" fmla="*/ 47 w 56"/>
              <a:gd name="T49" fmla="*/ 50 h 71"/>
              <a:gd name="T50" fmla="*/ 56 w 56"/>
              <a:gd name="T51" fmla="*/ 50 h 71"/>
              <a:gd name="T52" fmla="*/ 56 w 56"/>
              <a:gd name="T53" fmla="*/ 44 h 71"/>
              <a:gd name="T54" fmla="*/ 47 w 56"/>
              <a:gd name="T55" fmla="*/ 44 h 71"/>
              <a:gd name="T56" fmla="*/ 47 w 56"/>
              <a:gd name="T57" fmla="*/ 41 h 71"/>
              <a:gd name="T58" fmla="*/ 56 w 56"/>
              <a:gd name="T59" fmla="*/ 41 h 71"/>
              <a:gd name="T60" fmla="*/ 30 w 56"/>
              <a:gd name="T61" fmla="*/ 54 h 71"/>
              <a:gd name="T62" fmla="*/ 30 w 56"/>
              <a:gd name="T63" fmla="*/ 58 h 71"/>
              <a:gd name="T64" fmla="*/ 28 w 56"/>
              <a:gd name="T65" fmla="*/ 60 h 71"/>
              <a:gd name="T66" fmla="*/ 26 w 56"/>
              <a:gd name="T67" fmla="*/ 58 h 71"/>
              <a:gd name="T68" fmla="*/ 26 w 56"/>
              <a:gd name="T69" fmla="*/ 54 h 71"/>
              <a:gd name="T70" fmla="*/ 22 w 56"/>
              <a:gd name="T71" fmla="*/ 49 h 71"/>
              <a:gd name="T72" fmla="*/ 28 w 56"/>
              <a:gd name="T73" fmla="*/ 43 h 71"/>
              <a:gd name="T74" fmla="*/ 34 w 56"/>
              <a:gd name="T75" fmla="*/ 49 h 71"/>
              <a:gd name="T76" fmla="*/ 30 w 56"/>
              <a:gd name="T77" fmla="*/ 54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56" h="71">
                <a:moveTo>
                  <a:pt x="13" y="18"/>
                </a:moveTo>
                <a:cubicBezTo>
                  <a:pt x="13" y="12"/>
                  <a:pt x="18" y="8"/>
                  <a:pt x="24" y="8"/>
                </a:cubicBezTo>
                <a:cubicBezTo>
                  <a:pt x="35" y="8"/>
                  <a:pt x="35" y="8"/>
                  <a:pt x="35" y="8"/>
                </a:cubicBezTo>
                <a:cubicBezTo>
                  <a:pt x="35" y="0"/>
                  <a:pt x="35" y="0"/>
                  <a:pt x="35" y="0"/>
                </a:cubicBezTo>
                <a:cubicBezTo>
                  <a:pt x="21" y="0"/>
                  <a:pt x="21" y="0"/>
                  <a:pt x="21" y="0"/>
                </a:cubicBezTo>
                <a:cubicBezTo>
                  <a:pt x="12" y="0"/>
                  <a:pt x="6" y="7"/>
                  <a:pt x="6" y="16"/>
                </a:cubicBezTo>
                <a:cubicBezTo>
                  <a:pt x="6" y="26"/>
                  <a:pt x="6" y="26"/>
                  <a:pt x="6" y="26"/>
                </a:cubicBezTo>
                <a:cubicBezTo>
                  <a:pt x="13" y="26"/>
                  <a:pt x="13" y="26"/>
                  <a:pt x="13" y="26"/>
                </a:cubicBezTo>
                <a:lnTo>
                  <a:pt x="13" y="18"/>
                </a:lnTo>
                <a:close/>
                <a:moveTo>
                  <a:pt x="56" y="41"/>
                </a:moveTo>
                <a:cubicBezTo>
                  <a:pt x="56" y="34"/>
                  <a:pt x="56" y="34"/>
                  <a:pt x="56" y="34"/>
                </a:cubicBezTo>
                <a:cubicBezTo>
                  <a:pt x="56" y="30"/>
                  <a:pt x="53" y="27"/>
                  <a:pt x="49" y="27"/>
                </a:cubicBezTo>
                <a:cubicBezTo>
                  <a:pt x="7" y="27"/>
                  <a:pt x="7" y="27"/>
                  <a:pt x="7" y="27"/>
                </a:cubicBezTo>
                <a:cubicBezTo>
                  <a:pt x="3" y="27"/>
                  <a:pt x="0" y="30"/>
                  <a:pt x="0" y="34"/>
                </a:cubicBezTo>
                <a:cubicBezTo>
                  <a:pt x="0" y="64"/>
                  <a:pt x="0" y="64"/>
                  <a:pt x="0" y="64"/>
                </a:cubicBezTo>
                <a:cubicBezTo>
                  <a:pt x="0" y="68"/>
                  <a:pt x="3" y="71"/>
                  <a:pt x="7" y="71"/>
                </a:cubicBezTo>
                <a:cubicBezTo>
                  <a:pt x="49" y="71"/>
                  <a:pt x="49" y="71"/>
                  <a:pt x="49" y="71"/>
                </a:cubicBezTo>
                <a:cubicBezTo>
                  <a:pt x="53" y="71"/>
                  <a:pt x="56" y="68"/>
                  <a:pt x="56" y="64"/>
                </a:cubicBezTo>
                <a:cubicBezTo>
                  <a:pt x="56" y="62"/>
                  <a:pt x="56" y="62"/>
                  <a:pt x="56" y="62"/>
                </a:cubicBezTo>
                <a:cubicBezTo>
                  <a:pt x="47" y="62"/>
                  <a:pt x="47" y="62"/>
                  <a:pt x="47" y="62"/>
                </a:cubicBezTo>
                <a:cubicBezTo>
                  <a:pt x="47" y="58"/>
                  <a:pt x="47" y="58"/>
                  <a:pt x="47" y="58"/>
                </a:cubicBezTo>
                <a:cubicBezTo>
                  <a:pt x="56" y="58"/>
                  <a:pt x="56" y="58"/>
                  <a:pt x="56" y="58"/>
                </a:cubicBezTo>
                <a:cubicBezTo>
                  <a:pt x="56" y="53"/>
                  <a:pt x="56" y="53"/>
                  <a:pt x="56" y="53"/>
                </a:cubicBezTo>
                <a:cubicBezTo>
                  <a:pt x="47" y="53"/>
                  <a:pt x="47" y="53"/>
                  <a:pt x="47" y="53"/>
                </a:cubicBezTo>
                <a:cubicBezTo>
                  <a:pt x="47" y="50"/>
                  <a:pt x="47" y="50"/>
                  <a:pt x="47" y="50"/>
                </a:cubicBezTo>
                <a:cubicBezTo>
                  <a:pt x="56" y="50"/>
                  <a:pt x="56" y="50"/>
                  <a:pt x="56" y="50"/>
                </a:cubicBezTo>
                <a:cubicBezTo>
                  <a:pt x="56" y="44"/>
                  <a:pt x="56" y="44"/>
                  <a:pt x="56" y="44"/>
                </a:cubicBezTo>
                <a:cubicBezTo>
                  <a:pt x="47" y="44"/>
                  <a:pt x="47" y="44"/>
                  <a:pt x="47" y="44"/>
                </a:cubicBezTo>
                <a:cubicBezTo>
                  <a:pt x="47" y="41"/>
                  <a:pt x="47" y="41"/>
                  <a:pt x="47" y="41"/>
                </a:cubicBezTo>
                <a:lnTo>
                  <a:pt x="56" y="41"/>
                </a:lnTo>
                <a:close/>
                <a:moveTo>
                  <a:pt x="30" y="54"/>
                </a:moveTo>
                <a:cubicBezTo>
                  <a:pt x="30" y="58"/>
                  <a:pt x="30" y="58"/>
                  <a:pt x="30" y="58"/>
                </a:cubicBezTo>
                <a:cubicBezTo>
                  <a:pt x="30" y="60"/>
                  <a:pt x="29" y="60"/>
                  <a:pt x="28" y="60"/>
                </a:cubicBezTo>
                <a:cubicBezTo>
                  <a:pt x="27" y="60"/>
                  <a:pt x="26" y="60"/>
                  <a:pt x="26" y="58"/>
                </a:cubicBezTo>
                <a:cubicBezTo>
                  <a:pt x="26" y="54"/>
                  <a:pt x="26" y="54"/>
                  <a:pt x="26" y="54"/>
                </a:cubicBezTo>
                <a:cubicBezTo>
                  <a:pt x="24" y="53"/>
                  <a:pt x="22" y="51"/>
                  <a:pt x="22" y="49"/>
                </a:cubicBezTo>
                <a:cubicBezTo>
                  <a:pt x="22" y="46"/>
                  <a:pt x="25" y="43"/>
                  <a:pt x="28" y="43"/>
                </a:cubicBezTo>
                <a:cubicBezTo>
                  <a:pt x="31" y="43"/>
                  <a:pt x="34" y="46"/>
                  <a:pt x="34" y="49"/>
                </a:cubicBezTo>
                <a:cubicBezTo>
                  <a:pt x="34" y="51"/>
                  <a:pt x="32" y="53"/>
                  <a:pt x="30" y="5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2" name="Freeform 402"/>
          <p:cNvSpPr>
            <a:spLocks noEditPoints="1"/>
          </p:cNvSpPr>
          <p:nvPr/>
        </p:nvSpPr>
        <p:spPr bwMode="auto">
          <a:xfrm>
            <a:off x="9198684" y="4260045"/>
            <a:ext cx="188913" cy="188912"/>
          </a:xfrm>
          <a:custGeom>
            <a:avLst/>
            <a:gdLst>
              <a:gd name="T0" fmla="*/ 39 w 47"/>
              <a:gd name="T1" fmla="*/ 8 h 47"/>
              <a:gd name="T2" fmla="*/ 8 w 47"/>
              <a:gd name="T3" fmla="*/ 8 h 47"/>
              <a:gd name="T4" fmla="*/ 3 w 47"/>
              <a:gd name="T5" fmla="*/ 30 h 47"/>
              <a:gd name="T6" fmla="*/ 4 w 47"/>
              <a:gd name="T7" fmla="*/ 28 h 47"/>
              <a:gd name="T8" fmla="*/ 17 w 47"/>
              <a:gd name="T9" fmla="*/ 30 h 47"/>
              <a:gd name="T10" fmla="*/ 19 w 47"/>
              <a:gd name="T11" fmla="*/ 43 h 47"/>
              <a:gd name="T12" fmla="*/ 17 w 47"/>
              <a:gd name="T13" fmla="*/ 45 h 47"/>
              <a:gd name="T14" fmla="*/ 39 w 47"/>
              <a:gd name="T15" fmla="*/ 39 h 47"/>
              <a:gd name="T16" fmla="*/ 39 w 47"/>
              <a:gd name="T17" fmla="*/ 8 h 47"/>
              <a:gd name="T18" fmla="*/ 35 w 47"/>
              <a:gd name="T19" fmla="*/ 22 h 47"/>
              <a:gd name="T20" fmla="*/ 26 w 47"/>
              <a:gd name="T21" fmla="*/ 22 h 47"/>
              <a:gd name="T22" fmla="*/ 26 w 47"/>
              <a:gd name="T23" fmla="*/ 13 h 47"/>
              <a:gd name="T24" fmla="*/ 35 w 47"/>
              <a:gd name="T25" fmla="*/ 13 h 47"/>
              <a:gd name="T26" fmla="*/ 35 w 47"/>
              <a:gd name="T27" fmla="*/ 22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7" h="47">
                <a:moveTo>
                  <a:pt x="39" y="8"/>
                </a:moveTo>
                <a:cubicBezTo>
                  <a:pt x="30" y="0"/>
                  <a:pt x="17" y="0"/>
                  <a:pt x="8" y="8"/>
                </a:cubicBezTo>
                <a:cubicBezTo>
                  <a:pt x="2" y="14"/>
                  <a:pt x="0" y="22"/>
                  <a:pt x="3" y="30"/>
                </a:cubicBezTo>
                <a:cubicBezTo>
                  <a:pt x="4" y="28"/>
                  <a:pt x="4" y="28"/>
                  <a:pt x="4" y="28"/>
                </a:cubicBezTo>
                <a:cubicBezTo>
                  <a:pt x="7" y="25"/>
                  <a:pt x="13" y="26"/>
                  <a:pt x="17" y="30"/>
                </a:cubicBezTo>
                <a:cubicBezTo>
                  <a:pt x="21" y="34"/>
                  <a:pt x="22" y="40"/>
                  <a:pt x="19" y="43"/>
                </a:cubicBezTo>
                <a:cubicBezTo>
                  <a:pt x="17" y="45"/>
                  <a:pt x="17" y="45"/>
                  <a:pt x="17" y="45"/>
                </a:cubicBezTo>
                <a:cubicBezTo>
                  <a:pt x="25" y="47"/>
                  <a:pt x="33" y="45"/>
                  <a:pt x="39" y="39"/>
                </a:cubicBezTo>
                <a:cubicBezTo>
                  <a:pt x="47" y="31"/>
                  <a:pt x="47" y="17"/>
                  <a:pt x="39" y="8"/>
                </a:cubicBezTo>
                <a:close/>
                <a:moveTo>
                  <a:pt x="35" y="22"/>
                </a:moveTo>
                <a:cubicBezTo>
                  <a:pt x="32" y="25"/>
                  <a:pt x="28" y="25"/>
                  <a:pt x="26" y="22"/>
                </a:cubicBezTo>
                <a:cubicBezTo>
                  <a:pt x="23" y="20"/>
                  <a:pt x="23" y="16"/>
                  <a:pt x="26" y="13"/>
                </a:cubicBezTo>
                <a:cubicBezTo>
                  <a:pt x="28" y="11"/>
                  <a:pt x="32" y="11"/>
                  <a:pt x="35" y="13"/>
                </a:cubicBezTo>
                <a:cubicBezTo>
                  <a:pt x="37" y="16"/>
                  <a:pt x="37" y="20"/>
                  <a:pt x="35" y="2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3" name="Freeform 403"/>
          <p:cNvSpPr>
            <a:spLocks/>
          </p:cNvSpPr>
          <p:nvPr/>
        </p:nvSpPr>
        <p:spPr bwMode="auto">
          <a:xfrm>
            <a:off x="9082796" y="4369583"/>
            <a:ext cx="200025" cy="196850"/>
          </a:xfrm>
          <a:custGeom>
            <a:avLst/>
            <a:gdLst>
              <a:gd name="T0" fmla="*/ 45 w 50"/>
              <a:gd name="T1" fmla="*/ 4 h 49"/>
              <a:gd name="T2" fmla="*/ 33 w 50"/>
              <a:gd name="T3" fmla="*/ 3 h 49"/>
              <a:gd name="T4" fmla="*/ 32 w 50"/>
              <a:gd name="T5" fmla="*/ 4 h 49"/>
              <a:gd name="T6" fmla="*/ 3 w 50"/>
              <a:gd name="T7" fmla="*/ 33 h 49"/>
              <a:gd name="T8" fmla="*/ 4 w 50"/>
              <a:gd name="T9" fmla="*/ 45 h 49"/>
              <a:gd name="T10" fmla="*/ 16 w 50"/>
              <a:gd name="T11" fmla="*/ 46 h 49"/>
              <a:gd name="T12" fmla="*/ 16 w 50"/>
              <a:gd name="T13" fmla="*/ 46 h 49"/>
              <a:gd name="T14" fmla="*/ 16 w 50"/>
              <a:gd name="T15" fmla="*/ 46 h 49"/>
              <a:gd name="T16" fmla="*/ 15 w 50"/>
              <a:gd name="T17" fmla="*/ 40 h 49"/>
              <a:gd name="T18" fmla="*/ 21 w 50"/>
              <a:gd name="T19" fmla="*/ 41 h 49"/>
              <a:gd name="T20" fmla="*/ 22 w 50"/>
              <a:gd name="T21" fmla="*/ 41 h 49"/>
              <a:gd name="T22" fmla="*/ 23 w 50"/>
              <a:gd name="T23" fmla="*/ 40 h 49"/>
              <a:gd name="T24" fmla="*/ 23 w 50"/>
              <a:gd name="T25" fmla="*/ 40 h 49"/>
              <a:gd name="T26" fmla="*/ 22 w 50"/>
              <a:gd name="T27" fmla="*/ 34 h 49"/>
              <a:gd name="T28" fmla="*/ 28 w 50"/>
              <a:gd name="T29" fmla="*/ 35 h 49"/>
              <a:gd name="T30" fmla="*/ 28 w 50"/>
              <a:gd name="T31" fmla="*/ 35 h 49"/>
              <a:gd name="T32" fmla="*/ 29 w 50"/>
              <a:gd name="T33" fmla="*/ 33 h 49"/>
              <a:gd name="T34" fmla="*/ 29 w 50"/>
              <a:gd name="T35" fmla="*/ 33 h 49"/>
              <a:gd name="T36" fmla="*/ 28 w 50"/>
              <a:gd name="T37" fmla="*/ 27 h 49"/>
              <a:gd name="T38" fmla="*/ 34 w 50"/>
              <a:gd name="T39" fmla="*/ 28 h 49"/>
              <a:gd name="T40" fmla="*/ 34 w 50"/>
              <a:gd name="T41" fmla="*/ 28 h 49"/>
              <a:gd name="T42" fmla="*/ 35 w 50"/>
              <a:gd name="T43" fmla="*/ 27 h 49"/>
              <a:gd name="T44" fmla="*/ 35 w 50"/>
              <a:gd name="T45" fmla="*/ 27 h 49"/>
              <a:gd name="T46" fmla="*/ 34 w 50"/>
              <a:gd name="T47" fmla="*/ 21 h 49"/>
              <a:gd name="T48" fmla="*/ 40 w 50"/>
              <a:gd name="T49" fmla="*/ 22 h 49"/>
              <a:gd name="T50" fmla="*/ 41 w 50"/>
              <a:gd name="T51" fmla="*/ 22 h 49"/>
              <a:gd name="T52" fmla="*/ 46 w 50"/>
              <a:gd name="T53" fmla="*/ 17 h 49"/>
              <a:gd name="T54" fmla="*/ 47 w 50"/>
              <a:gd name="T55" fmla="*/ 16 h 49"/>
              <a:gd name="T56" fmla="*/ 45 w 50"/>
              <a:gd name="T57" fmla="*/ 4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50" h="49">
                <a:moveTo>
                  <a:pt x="45" y="4"/>
                </a:moveTo>
                <a:cubicBezTo>
                  <a:pt x="42" y="0"/>
                  <a:pt x="36" y="0"/>
                  <a:pt x="33" y="3"/>
                </a:cubicBezTo>
                <a:cubicBezTo>
                  <a:pt x="32" y="4"/>
                  <a:pt x="32" y="4"/>
                  <a:pt x="32" y="4"/>
                </a:cubicBezTo>
                <a:cubicBezTo>
                  <a:pt x="3" y="33"/>
                  <a:pt x="3" y="33"/>
                  <a:pt x="3" y="33"/>
                </a:cubicBezTo>
                <a:cubicBezTo>
                  <a:pt x="0" y="36"/>
                  <a:pt x="1" y="41"/>
                  <a:pt x="4" y="45"/>
                </a:cubicBezTo>
                <a:cubicBezTo>
                  <a:pt x="8" y="49"/>
                  <a:pt x="13" y="49"/>
                  <a:pt x="16" y="46"/>
                </a:cubicBezTo>
                <a:cubicBezTo>
                  <a:pt x="16" y="46"/>
                  <a:pt x="16" y="46"/>
                  <a:pt x="16" y="46"/>
                </a:cubicBezTo>
                <a:cubicBezTo>
                  <a:pt x="16" y="46"/>
                  <a:pt x="16" y="46"/>
                  <a:pt x="16" y="46"/>
                </a:cubicBezTo>
                <a:cubicBezTo>
                  <a:pt x="15" y="40"/>
                  <a:pt x="15" y="40"/>
                  <a:pt x="15" y="40"/>
                </a:cubicBezTo>
                <a:cubicBezTo>
                  <a:pt x="21" y="41"/>
                  <a:pt x="21" y="41"/>
                  <a:pt x="21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2" y="34"/>
                  <a:pt x="22" y="34"/>
                  <a:pt x="22" y="34"/>
                </a:cubicBezTo>
                <a:cubicBezTo>
                  <a:pt x="28" y="35"/>
                  <a:pt x="28" y="35"/>
                  <a:pt x="28" y="35"/>
                </a:cubicBezTo>
                <a:cubicBezTo>
                  <a:pt x="28" y="35"/>
                  <a:pt x="28" y="35"/>
                  <a:pt x="28" y="35"/>
                </a:cubicBezTo>
                <a:cubicBezTo>
                  <a:pt x="29" y="33"/>
                  <a:pt x="29" y="33"/>
                  <a:pt x="29" y="33"/>
                </a:cubicBezTo>
                <a:cubicBezTo>
                  <a:pt x="29" y="33"/>
                  <a:pt x="29" y="33"/>
                  <a:pt x="29" y="33"/>
                </a:cubicBezTo>
                <a:cubicBezTo>
                  <a:pt x="28" y="27"/>
                  <a:pt x="28" y="27"/>
                  <a:pt x="28" y="27"/>
                </a:cubicBezTo>
                <a:cubicBezTo>
                  <a:pt x="34" y="28"/>
                  <a:pt x="34" y="28"/>
                  <a:pt x="34" y="28"/>
                </a:cubicBezTo>
                <a:cubicBezTo>
                  <a:pt x="34" y="28"/>
                  <a:pt x="34" y="28"/>
                  <a:pt x="34" y="28"/>
                </a:cubicBezTo>
                <a:cubicBezTo>
                  <a:pt x="35" y="27"/>
                  <a:pt x="35" y="27"/>
                  <a:pt x="35" y="27"/>
                </a:cubicBezTo>
                <a:cubicBezTo>
                  <a:pt x="35" y="27"/>
                  <a:pt x="35" y="27"/>
                  <a:pt x="35" y="27"/>
                </a:cubicBezTo>
                <a:cubicBezTo>
                  <a:pt x="34" y="21"/>
                  <a:pt x="34" y="21"/>
                  <a:pt x="34" y="21"/>
                </a:cubicBezTo>
                <a:cubicBezTo>
                  <a:pt x="40" y="22"/>
                  <a:pt x="40" y="22"/>
                  <a:pt x="40" y="22"/>
                </a:cubicBezTo>
                <a:cubicBezTo>
                  <a:pt x="41" y="22"/>
                  <a:pt x="41" y="22"/>
                  <a:pt x="41" y="22"/>
                </a:cubicBezTo>
                <a:cubicBezTo>
                  <a:pt x="46" y="17"/>
                  <a:pt x="46" y="17"/>
                  <a:pt x="46" y="17"/>
                </a:cubicBezTo>
                <a:cubicBezTo>
                  <a:pt x="47" y="16"/>
                  <a:pt x="47" y="16"/>
                  <a:pt x="47" y="16"/>
                </a:cubicBezTo>
                <a:cubicBezTo>
                  <a:pt x="50" y="13"/>
                  <a:pt x="49" y="8"/>
                  <a:pt x="45" y="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4" name="Freeform 404"/>
          <p:cNvSpPr>
            <a:spLocks/>
          </p:cNvSpPr>
          <p:nvPr/>
        </p:nvSpPr>
        <p:spPr bwMode="auto">
          <a:xfrm>
            <a:off x="7292096" y="4267983"/>
            <a:ext cx="184150" cy="293687"/>
          </a:xfrm>
          <a:custGeom>
            <a:avLst/>
            <a:gdLst>
              <a:gd name="T0" fmla="*/ 37 w 46"/>
              <a:gd name="T1" fmla="*/ 66 h 73"/>
              <a:gd name="T2" fmla="*/ 37 w 46"/>
              <a:gd name="T3" fmla="*/ 66 h 73"/>
              <a:gd name="T4" fmla="*/ 37 w 46"/>
              <a:gd name="T5" fmla="*/ 65 h 73"/>
              <a:gd name="T6" fmla="*/ 36 w 46"/>
              <a:gd name="T7" fmla="*/ 60 h 73"/>
              <a:gd name="T8" fmla="*/ 46 w 46"/>
              <a:gd name="T9" fmla="*/ 40 h 73"/>
              <a:gd name="T10" fmla="*/ 33 w 46"/>
              <a:gd name="T11" fmla="*/ 29 h 73"/>
              <a:gd name="T12" fmla="*/ 30 w 46"/>
              <a:gd name="T13" fmla="*/ 27 h 73"/>
              <a:gd name="T14" fmla="*/ 33 w 46"/>
              <a:gd name="T15" fmla="*/ 25 h 73"/>
              <a:gd name="T16" fmla="*/ 40 w 46"/>
              <a:gd name="T17" fmla="*/ 14 h 73"/>
              <a:gd name="T18" fmla="*/ 25 w 46"/>
              <a:gd name="T19" fmla="*/ 0 h 73"/>
              <a:gd name="T20" fmla="*/ 10 w 46"/>
              <a:gd name="T21" fmla="*/ 14 h 73"/>
              <a:gd name="T22" fmla="*/ 17 w 46"/>
              <a:gd name="T23" fmla="*/ 25 h 73"/>
              <a:gd name="T24" fmla="*/ 20 w 46"/>
              <a:gd name="T25" fmla="*/ 27 h 73"/>
              <a:gd name="T26" fmla="*/ 17 w 46"/>
              <a:gd name="T27" fmla="*/ 29 h 73"/>
              <a:gd name="T28" fmla="*/ 0 w 46"/>
              <a:gd name="T29" fmla="*/ 56 h 73"/>
              <a:gd name="T30" fmla="*/ 0 w 46"/>
              <a:gd name="T31" fmla="*/ 61 h 73"/>
              <a:gd name="T32" fmla="*/ 25 w 46"/>
              <a:gd name="T33" fmla="*/ 73 h 73"/>
              <a:gd name="T34" fmla="*/ 40 w 46"/>
              <a:gd name="T35" fmla="*/ 69 h 73"/>
              <a:gd name="T36" fmla="*/ 37 w 46"/>
              <a:gd name="T37" fmla="*/ 66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6" h="73">
                <a:moveTo>
                  <a:pt x="37" y="66"/>
                </a:moveTo>
                <a:cubicBezTo>
                  <a:pt x="37" y="66"/>
                  <a:pt x="37" y="66"/>
                  <a:pt x="37" y="66"/>
                </a:cubicBezTo>
                <a:cubicBezTo>
                  <a:pt x="37" y="65"/>
                  <a:pt x="37" y="65"/>
                  <a:pt x="37" y="65"/>
                </a:cubicBezTo>
                <a:cubicBezTo>
                  <a:pt x="36" y="64"/>
                  <a:pt x="36" y="62"/>
                  <a:pt x="36" y="60"/>
                </a:cubicBezTo>
                <a:cubicBezTo>
                  <a:pt x="36" y="52"/>
                  <a:pt x="40" y="44"/>
                  <a:pt x="46" y="40"/>
                </a:cubicBezTo>
                <a:cubicBezTo>
                  <a:pt x="43" y="35"/>
                  <a:pt x="38" y="31"/>
                  <a:pt x="33" y="29"/>
                </a:cubicBezTo>
                <a:cubicBezTo>
                  <a:pt x="30" y="27"/>
                  <a:pt x="30" y="27"/>
                  <a:pt x="30" y="27"/>
                </a:cubicBezTo>
                <a:cubicBezTo>
                  <a:pt x="33" y="25"/>
                  <a:pt x="33" y="25"/>
                  <a:pt x="33" y="25"/>
                </a:cubicBezTo>
                <a:cubicBezTo>
                  <a:pt x="37" y="23"/>
                  <a:pt x="40" y="19"/>
                  <a:pt x="40" y="14"/>
                </a:cubicBezTo>
                <a:cubicBezTo>
                  <a:pt x="40" y="7"/>
                  <a:pt x="33" y="0"/>
                  <a:pt x="25" y="0"/>
                </a:cubicBezTo>
                <a:cubicBezTo>
                  <a:pt x="17" y="0"/>
                  <a:pt x="10" y="7"/>
                  <a:pt x="10" y="14"/>
                </a:cubicBezTo>
                <a:cubicBezTo>
                  <a:pt x="10" y="19"/>
                  <a:pt x="13" y="23"/>
                  <a:pt x="17" y="25"/>
                </a:cubicBezTo>
                <a:cubicBezTo>
                  <a:pt x="20" y="27"/>
                  <a:pt x="20" y="27"/>
                  <a:pt x="20" y="27"/>
                </a:cubicBezTo>
                <a:cubicBezTo>
                  <a:pt x="17" y="29"/>
                  <a:pt x="17" y="29"/>
                  <a:pt x="17" y="29"/>
                </a:cubicBezTo>
                <a:cubicBezTo>
                  <a:pt x="7" y="33"/>
                  <a:pt x="0" y="43"/>
                  <a:pt x="0" y="56"/>
                </a:cubicBezTo>
                <a:cubicBezTo>
                  <a:pt x="0" y="57"/>
                  <a:pt x="0" y="59"/>
                  <a:pt x="0" y="61"/>
                </a:cubicBezTo>
                <a:cubicBezTo>
                  <a:pt x="6" y="68"/>
                  <a:pt x="15" y="73"/>
                  <a:pt x="25" y="73"/>
                </a:cubicBezTo>
                <a:cubicBezTo>
                  <a:pt x="30" y="73"/>
                  <a:pt x="35" y="72"/>
                  <a:pt x="40" y="69"/>
                </a:cubicBezTo>
                <a:cubicBezTo>
                  <a:pt x="39" y="68"/>
                  <a:pt x="38" y="67"/>
                  <a:pt x="37" y="6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5" name="Freeform 405"/>
          <p:cNvSpPr>
            <a:spLocks/>
          </p:cNvSpPr>
          <p:nvPr/>
        </p:nvSpPr>
        <p:spPr bwMode="auto">
          <a:xfrm>
            <a:off x="7452434" y="4344183"/>
            <a:ext cx="149225" cy="217487"/>
          </a:xfrm>
          <a:custGeom>
            <a:avLst/>
            <a:gdLst>
              <a:gd name="T0" fmla="*/ 25 w 37"/>
              <a:gd name="T1" fmla="*/ 21 h 54"/>
              <a:gd name="T2" fmla="*/ 21 w 37"/>
              <a:gd name="T3" fmla="*/ 20 h 54"/>
              <a:gd name="T4" fmla="*/ 24 w 37"/>
              <a:gd name="T5" fmla="*/ 18 h 54"/>
              <a:gd name="T6" fmla="*/ 29 w 37"/>
              <a:gd name="T7" fmla="*/ 10 h 54"/>
              <a:gd name="T8" fmla="*/ 18 w 37"/>
              <a:gd name="T9" fmla="*/ 0 h 54"/>
              <a:gd name="T10" fmla="*/ 8 w 37"/>
              <a:gd name="T11" fmla="*/ 10 h 54"/>
              <a:gd name="T12" fmla="*/ 13 w 37"/>
              <a:gd name="T13" fmla="*/ 18 h 54"/>
              <a:gd name="T14" fmla="*/ 16 w 37"/>
              <a:gd name="T15" fmla="*/ 20 h 54"/>
              <a:gd name="T16" fmla="*/ 12 w 37"/>
              <a:gd name="T17" fmla="*/ 21 h 54"/>
              <a:gd name="T18" fmla="*/ 11 w 37"/>
              <a:gd name="T19" fmla="*/ 22 h 54"/>
              <a:gd name="T20" fmla="*/ 9 w 37"/>
              <a:gd name="T21" fmla="*/ 23 h 54"/>
              <a:gd name="T22" fmla="*/ 7 w 37"/>
              <a:gd name="T23" fmla="*/ 24 h 54"/>
              <a:gd name="T24" fmla="*/ 0 w 37"/>
              <a:gd name="T25" fmla="*/ 41 h 54"/>
              <a:gd name="T26" fmla="*/ 0 w 37"/>
              <a:gd name="T27" fmla="*/ 45 h 54"/>
              <a:gd name="T28" fmla="*/ 3 w 37"/>
              <a:gd name="T29" fmla="*/ 48 h 54"/>
              <a:gd name="T30" fmla="*/ 5 w 37"/>
              <a:gd name="T31" fmla="*/ 49 h 54"/>
              <a:gd name="T32" fmla="*/ 6 w 37"/>
              <a:gd name="T33" fmla="*/ 50 h 54"/>
              <a:gd name="T34" fmla="*/ 18 w 37"/>
              <a:gd name="T35" fmla="*/ 54 h 54"/>
              <a:gd name="T36" fmla="*/ 37 w 37"/>
              <a:gd name="T37" fmla="*/ 45 h 54"/>
              <a:gd name="T38" fmla="*/ 37 w 37"/>
              <a:gd name="T39" fmla="*/ 41 h 54"/>
              <a:gd name="T40" fmla="*/ 25 w 37"/>
              <a:gd name="T41" fmla="*/ 21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37" h="54">
                <a:moveTo>
                  <a:pt x="25" y="21"/>
                </a:moveTo>
                <a:cubicBezTo>
                  <a:pt x="21" y="20"/>
                  <a:pt x="21" y="20"/>
                  <a:pt x="21" y="20"/>
                </a:cubicBezTo>
                <a:cubicBezTo>
                  <a:pt x="24" y="18"/>
                  <a:pt x="24" y="18"/>
                  <a:pt x="24" y="18"/>
                </a:cubicBezTo>
                <a:cubicBezTo>
                  <a:pt x="27" y="16"/>
                  <a:pt x="29" y="13"/>
                  <a:pt x="29" y="10"/>
                </a:cubicBezTo>
                <a:cubicBezTo>
                  <a:pt x="29" y="5"/>
                  <a:pt x="24" y="0"/>
                  <a:pt x="18" y="0"/>
                </a:cubicBezTo>
                <a:cubicBezTo>
                  <a:pt x="12" y="0"/>
                  <a:pt x="8" y="5"/>
                  <a:pt x="8" y="10"/>
                </a:cubicBezTo>
                <a:cubicBezTo>
                  <a:pt x="8" y="13"/>
                  <a:pt x="10" y="16"/>
                  <a:pt x="13" y="18"/>
                </a:cubicBezTo>
                <a:cubicBezTo>
                  <a:pt x="16" y="20"/>
                  <a:pt x="16" y="20"/>
                  <a:pt x="16" y="20"/>
                </a:cubicBezTo>
                <a:cubicBezTo>
                  <a:pt x="12" y="21"/>
                  <a:pt x="12" y="21"/>
                  <a:pt x="12" y="21"/>
                </a:cubicBezTo>
                <a:cubicBezTo>
                  <a:pt x="12" y="22"/>
                  <a:pt x="11" y="22"/>
                  <a:pt x="11" y="22"/>
                </a:cubicBezTo>
                <a:cubicBezTo>
                  <a:pt x="10" y="22"/>
                  <a:pt x="10" y="23"/>
                  <a:pt x="9" y="23"/>
                </a:cubicBezTo>
                <a:cubicBezTo>
                  <a:pt x="8" y="24"/>
                  <a:pt x="8" y="24"/>
                  <a:pt x="7" y="24"/>
                </a:cubicBezTo>
                <a:cubicBezTo>
                  <a:pt x="3" y="28"/>
                  <a:pt x="0" y="34"/>
                  <a:pt x="0" y="41"/>
                </a:cubicBezTo>
                <a:cubicBezTo>
                  <a:pt x="0" y="43"/>
                  <a:pt x="0" y="44"/>
                  <a:pt x="0" y="45"/>
                </a:cubicBezTo>
                <a:cubicBezTo>
                  <a:pt x="1" y="46"/>
                  <a:pt x="2" y="47"/>
                  <a:pt x="3" y="48"/>
                </a:cubicBezTo>
                <a:cubicBezTo>
                  <a:pt x="4" y="48"/>
                  <a:pt x="4" y="49"/>
                  <a:pt x="5" y="49"/>
                </a:cubicBezTo>
                <a:cubicBezTo>
                  <a:pt x="5" y="50"/>
                  <a:pt x="6" y="50"/>
                  <a:pt x="6" y="50"/>
                </a:cubicBezTo>
                <a:cubicBezTo>
                  <a:pt x="10" y="53"/>
                  <a:pt x="14" y="54"/>
                  <a:pt x="18" y="54"/>
                </a:cubicBezTo>
                <a:cubicBezTo>
                  <a:pt x="26" y="54"/>
                  <a:pt x="32" y="50"/>
                  <a:pt x="37" y="45"/>
                </a:cubicBezTo>
                <a:cubicBezTo>
                  <a:pt x="37" y="44"/>
                  <a:pt x="37" y="43"/>
                  <a:pt x="37" y="41"/>
                </a:cubicBezTo>
                <a:cubicBezTo>
                  <a:pt x="37" y="32"/>
                  <a:pt x="32" y="24"/>
                  <a:pt x="25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6" name="Freeform 406"/>
          <p:cNvSpPr>
            <a:spLocks noEditPoints="1"/>
          </p:cNvSpPr>
          <p:nvPr/>
        </p:nvSpPr>
        <p:spPr bwMode="auto">
          <a:xfrm>
            <a:off x="9536821" y="4380695"/>
            <a:ext cx="228600" cy="180975"/>
          </a:xfrm>
          <a:custGeom>
            <a:avLst/>
            <a:gdLst>
              <a:gd name="T0" fmla="*/ 57 w 57"/>
              <a:gd name="T1" fmla="*/ 14 h 45"/>
              <a:gd name="T2" fmla="*/ 57 w 57"/>
              <a:gd name="T3" fmla="*/ 7 h 45"/>
              <a:gd name="T4" fmla="*/ 50 w 57"/>
              <a:gd name="T5" fmla="*/ 0 h 45"/>
              <a:gd name="T6" fmla="*/ 7 w 57"/>
              <a:gd name="T7" fmla="*/ 0 h 45"/>
              <a:gd name="T8" fmla="*/ 0 w 57"/>
              <a:gd name="T9" fmla="*/ 7 h 45"/>
              <a:gd name="T10" fmla="*/ 0 w 57"/>
              <a:gd name="T11" fmla="*/ 38 h 45"/>
              <a:gd name="T12" fmla="*/ 7 w 57"/>
              <a:gd name="T13" fmla="*/ 45 h 45"/>
              <a:gd name="T14" fmla="*/ 50 w 57"/>
              <a:gd name="T15" fmla="*/ 45 h 45"/>
              <a:gd name="T16" fmla="*/ 57 w 57"/>
              <a:gd name="T17" fmla="*/ 38 h 45"/>
              <a:gd name="T18" fmla="*/ 57 w 57"/>
              <a:gd name="T19" fmla="*/ 36 h 45"/>
              <a:gd name="T20" fmla="*/ 48 w 57"/>
              <a:gd name="T21" fmla="*/ 36 h 45"/>
              <a:gd name="T22" fmla="*/ 48 w 57"/>
              <a:gd name="T23" fmla="*/ 32 h 45"/>
              <a:gd name="T24" fmla="*/ 57 w 57"/>
              <a:gd name="T25" fmla="*/ 32 h 45"/>
              <a:gd name="T26" fmla="*/ 57 w 57"/>
              <a:gd name="T27" fmla="*/ 27 h 45"/>
              <a:gd name="T28" fmla="*/ 48 w 57"/>
              <a:gd name="T29" fmla="*/ 27 h 45"/>
              <a:gd name="T30" fmla="*/ 48 w 57"/>
              <a:gd name="T31" fmla="*/ 23 h 45"/>
              <a:gd name="T32" fmla="*/ 57 w 57"/>
              <a:gd name="T33" fmla="*/ 23 h 45"/>
              <a:gd name="T34" fmla="*/ 57 w 57"/>
              <a:gd name="T35" fmla="*/ 18 h 45"/>
              <a:gd name="T36" fmla="*/ 48 w 57"/>
              <a:gd name="T37" fmla="*/ 18 h 45"/>
              <a:gd name="T38" fmla="*/ 48 w 57"/>
              <a:gd name="T39" fmla="*/ 14 h 45"/>
              <a:gd name="T40" fmla="*/ 57 w 57"/>
              <a:gd name="T41" fmla="*/ 14 h 45"/>
              <a:gd name="T42" fmla="*/ 31 w 57"/>
              <a:gd name="T43" fmla="*/ 26 h 45"/>
              <a:gd name="T44" fmla="*/ 31 w 57"/>
              <a:gd name="T45" fmla="*/ 31 h 45"/>
              <a:gd name="T46" fmla="*/ 28 w 57"/>
              <a:gd name="T47" fmla="*/ 33 h 45"/>
              <a:gd name="T48" fmla="*/ 26 w 57"/>
              <a:gd name="T49" fmla="*/ 31 h 45"/>
              <a:gd name="T50" fmla="*/ 26 w 57"/>
              <a:gd name="T51" fmla="*/ 26 h 45"/>
              <a:gd name="T52" fmla="*/ 23 w 57"/>
              <a:gd name="T53" fmla="*/ 21 h 45"/>
              <a:gd name="T54" fmla="*/ 28 w 57"/>
              <a:gd name="T55" fmla="*/ 15 h 45"/>
              <a:gd name="T56" fmla="*/ 34 w 57"/>
              <a:gd name="T57" fmla="*/ 21 h 45"/>
              <a:gd name="T58" fmla="*/ 31 w 57"/>
              <a:gd name="T59" fmla="*/ 26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57" h="45">
                <a:moveTo>
                  <a:pt x="57" y="14"/>
                </a:moveTo>
                <a:cubicBezTo>
                  <a:pt x="57" y="7"/>
                  <a:pt x="57" y="7"/>
                  <a:pt x="57" y="7"/>
                </a:cubicBezTo>
                <a:cubicBezTo>
                  <a:pt x="57" y="3"/>
                  <a:pt x="54" y="0"/>
                  <a:pt x="50" y="0"/>
                </a:cubicBezTo>
                <a:cubicBezTo>
                  <a:pt x="7" y="0"/>
                  <a:pt x="7" y="0"/>
                  <a:pt x="7" y="0"/>
                </a:cubicBezTo>
                <a:cubicBezTo>
                  <a:pt x="3" y="0"/>
                  <a:pt x="0" y="3"/>
                  <a:pt x="0" y="7"/>
                </a:cubicBezTo>
                <a:cubicBezTo>
                  <a:pt x="0" y="38"/>
                  <a:pt x="0" y="38"/>
                  <a:pt x="0" y="38"/>
                </a:cubicBezTo>
                <a:cubicBezTo>
                  <a:pt x="0" y="42"/>
                  <a:pt x="3" y="45"/>
                  <a:pt x="7" y="45"/>
                </a:cubicBezTo>
                <a:cubicBezTo>
                  <a:pt x="50" y="45"/>
                  <a:pt x="50" y="45"/>
                  <a:pt x="50" y="45"/>
                </a:cubicBezTo>
                <a:cubicBezTo>
                  <a:pt x="54" y="45"/>
                  <a:pt x="57" y="42"/>
                  <a:pt x="57" y="38"/>
                </a:cubicBezTo>
                <a:cubicBezTo>
                  <a:pt x="57" y="36"/>
                  <a:pt x="57" y="36"/>
                  <a:pt x="57" y="36"/>
                </a:cubicBezTo>
                <a:cubicBezTo>
                  <a:pt x="48" y="36"/>
                  <a:pt x="48" y="36"/>
                  <a:pt x="48" y="36"/>
                </a:cubicBezTo>
                <a:cubicBezTo>
                  <a:pt x="48" y="32"/>
                  <a:pt x="48" y="32"/>
                  <a:pt x="48" y="32"/>
                </a:cubicBezTo>
                <a:cubicBezTo>
                  <a:pt x="57" y="32"/>
                  <a:pt x="57" y="32"/>
                  <a:pt x="57" y="32"/>
                </a:cubicBezTo>
                <a:cubicBezTo>
                  <a:pt x="57" y="27"/>
                  <a:pt x="57" y="27"/>
                  <a:pt x="57" y="27"/>
                </a:cubicBezTo>
                <a:cubicBezTo>
                  <a:pt x="48" y="27"/>
                  <a:pt x="48" y="27"/>
                  <a:pt x="48" y="27"/>
                </a:cubicBezTo>
                <a:cubicBezTo>
                  <a:pt x="48" y="23"/>
                  <a:pt x="48" y="23"/>
                  <a:pt x="48" y="23"/>
                </a:cubicBezTo>
                <a:cubicBezTo>
                  <a:pt x="57" y="23"/>
                  <a:pt x="57" y="23"/>
                  <a:pt x="57" y="23"/>
                </a:cubicBezTo>
                <a:cubicBezTo>
                  <a:pt x="57" y="18"/>
                  <a:pt x="57" y="18"/>
                  <a:pt x="57" y="18"/>
                </a:cubicBezTo>
                <a:cubicBezTo>
                  <a:pt x="48" y="18"/>
                  <a:pt x="48" y="18"/>
                  <a:pt x="48" y="18"/>
                </a:cubicBezTo>
                <a:cubicBezTo>
                  <a:pt x="48" y="14"/>
                  <a:pt x="48" y="14"/>
                  <a:pt x="48" y="14"/>
                </a:cubicBezTo>
                <a:lnTo>
                  <a:pt x="57" y="14"/>
                </a:lnTo>
                <a:close/>
                <a:moveTo>
                  <a:pt x="31" y="26"/>
                </a:moveTo>
                <a:cubicBezTo>
                  <a:pt x="31" y="31"/>
                  <a:pt x="31" y="31"/>
                  <a:pt x="31" y="31"/>
                </a:cubicBezTo>
                <a:cubicBezTo>
                  <a:pt x="31" y="32"/>
                  <a:pt x="30" y="33"/>
                  <a:pt x="28" y="33"/>
                </a:cubicBezTo>
                <a:cubicBezTo>
                  <a:pt x="27" y="33"/>
                  <a:pt x="26" y="32"/>
                  <a:pt x="26" y="31"/>
                </a:cubicBezTo>
                <a:cubicBezTo>
                  <a:pt x="26" y="26"/>
                  <a:pt x="26" y="26"/>
                  <a:pt x="26" y="26"/>
                </a:cubicBezTo>
                <a:cubicBezTo>
                  <a:pt x="24" y="25"/>
                  <a:pt x="23" y="23"/>
                  <a:pt x="23" y="21"/>
                </a:cubicBezTo>
                <a:cubicBezTo>
                  <a:pt x="23" y="18"/>
                  <a:pt x="25" y="15"/>
                  <a:pt x="28" y="15"/>
                </a:cubicBezTo>
                <a:cubicBezTo>
                  <a:pt x="31" y="15"/>
                  <a:pt x="34" y="18"/>
                  <a:pt x="34" y="21"/>
                </a:cubicBezTo>
                <a:cubicBezTo>
                  <a:pt x="34" y="23"/>
                  <a:pt x="33" y="25"/>
                  <a:pt x="31" y="2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7" name="Freeform 407"/>
          <p:cNvSpPr>
            <a:spLocks/>
          </p:cNvSpPr>
          <p:nvPr/>
        </p:nvSpPr>
        <p:spPr bwMode="auto">
          <a:xfrm>
            <a:off x="9557459" y="4272745"/>
            <a:ext cx="184150" cy="100012"/>
          </a:xfrm>
          <a:custGeom>
            <a:avLst/>
            <a:gdLst>
              <a:gd name="T0" fmla="*/ 8 w 46"/>
              <a:gd name="T1" fmla="*/ 18 h 25"/>
              <a:gd name="T2" fmla="*/ 20 w 46"/>
              <a:gd name="T3" fmla="*/ 6 h 25"/>
              <a:gd name="T4" fmla="*/ 27 w 46"/>
              <a:gd name="T5" fmla="*/ 6 h 25"/>
              <a:gd name="T6" fmla="*/ 38 w 46"/>
              <a:gd name="T7" fmla="*/ 18 h 25"/>
              <a:gd name="T8" fmla="*/ 38 w 46"/>
              <a:gd name="T9" fmla="*/ 25 h 25"/>
              <a:gd name="T10" fmla="*/ 46 w 46"/>
              <a:gd name="T11" fmla="*/ 25 h 25"/>
              <a:gd name="T12" fmla="*/ 46 w 46"/>
              <a:gd name="T13" fmla="*/ 15 h 25"/>
              <a:gd name="T14" fmla="*/ 31 w 46"/>
              <a:gd name="T15" fmla="*/ 0 h 25"/>
              <a:gd name="T16" fmla="*/ 16 w 46"/>
              <a:gd name="T17" fmla="*/ 0 h 25"/>
              <a:gd name="T18" fmla="*/ 0 w 46"/>
              <a:gd name="T19" fmla="*/ 15 h 25"/>
              <a:gd name="T20" fmla="*/ 0 w 46"/>
              <a:gd name="T21" fmla="*/ 25 h 25"/>
              <a:gd name="T22" fmla="*/ 8 w 46"/>
              <a:gd name="T23" fmla="*/ 25 h 25"/>
              <a:gd name="T24" fmla="*/ 8 w 46"/>
              <a:gd name="T25" fmla="*/ 18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6" h="25">
                <a:moveTo>
                  <a:pt x="8" y="18"/>
                </a:moveTo>
                <a:cubicBezTo>
                  <a:pt x="8" y="11"/>
                  <a:pt x="13" y="6"/>
                  <a:pt x="20" y="6"/>
                </a:cubicBezTo>
                <a:cubicBezTo>
                  <a:pt x="27" y="6"/>
                  <a:pt x="27" y="6"/>
                  <a:pt x="27" y="6"/>
                </a:cubicBezTo>
                <a:cubicBezTo>
                  <a:pt x="33" y="6"/>
                  <a:pt x="38" y="11"/>
                  <a:pt x="38" y="18"/>
                </a:cubicBezTo>
                <a:cubicBezTo>
                  <a:pt x="38" y="25"/>
                  <a:pt x="38" y="25"/>
                  <a:pt x="38" y="25"/>
                </a:cubicBezTo>
                <a:cubicBezTo>
                  <a:pt x="46" y="25"/>
                  <a:pt x="46" y="25"/>
                  <a:pt x="46" y="25"/>
                </a:cubicBezTo>
                <a:cubicBezTo>
                  <a:pt x="46" y="15"/>
                  <a:pt x="46" y="15"/>
                  <a:pt x="46" y="15"/>
                </a:cubicBezTo>
                <a:cubicBezTo>
                  <a:pt x="46" y="7"/>
                  <a:pt x="39" y="0"/>
                  <a:pt x="31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5"/>
                </a:cubicBezTo>
                <a:cubicBezTo>
                  <a:pt x="0" y="25"/>
                  <a:pt x="0" y="25"/>
                  <a:pt x="0" y="25"/>
                </a:cubicBezTo>
                <a:cubicBezTo>
                  <a:pt x="8" y="25"/>
                  <a:pt x="8" y="25"/>
                  <a:pt x="8" y="25"/>
                </a:cubicBezTo>
                <a:lnTo>
                  <a:pt x="8" y="1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8" name="Freeform 408"/>
          <p:cNvSpPr>
            <a:spLocks noEditPoints="1"/>
          </p:cNvSpPr>
          <p:nvPr/>
        </p:nvSpPr>
        <p:spPr bwMode="auto">
          <a:xfrm>
            <a:off x="10394071" y="4272745"/>
            <a:ext cx="288925" cy="285750"/>
          </a:xfrm>
          <a:custGeom>
            <a:avLst/>
            <a:gdLst>
              <a:gd name="T0" fmla="*/ 41 w 72"/>
              <a:gd name="T1" fmla="*/ 0 h 71"/>
              <a:gd name="T2" fmla="*/ 0 w 72"/>
              <a:gd name="T3" fmla="*/ 58 h 71"/>
              <a:gd name="T4" fmla="*/ 54 w 72"/>
              <a:gd name="T5" fmla="*/ 60 h 71"/>
              <a:gd name="T6" fmla="*/ 55 w 72"/>
              <a:gd name="T7" fmla="*/ 23 h 71"/>
              <a:gd name="T8" fmla="*/ 50 w 72"/>
              <a:gd name="T9" fmla="*/ 10 h 71"/>
              <a:gd name="T10" fmla="*/ 5 w 72"/>
              <a:gd name="T11" fmla="*/ 10 h 71"/>
              <a:gd name="T12" fmla="*/ 37 w 72"/>
              <a:gd name="T13" fmla="*/ 39 h 71"/>
              <a:gd name="T14" fmla="*/ 40 w 72"/>
              <a:gd name="T15" fmla="*/ 39 h 71"/>
              <a:gd name="T16" fmla="*/ 42 w 72"/>
              <a:gd name="T17" fmla="*/ 39 h 71"/>
              <a:gd name="T18" fmla="*/ 42 w 72"/>
              <a:gd name="T19" fmla="*/ 41 h 71"/>
              <a:gd name="T20" fmla="*/ 39 w 72"/>
              <a:gd name="T21" fmla="*/ 42 h 71"/>
              <a:gd name="T22" fmla="*/ 35 w 72"/>
              <a:gd name="T23" fmla="*/ 33 h 71"/>
              <a:gd name="T24" fmla="*/ 42 w 72"/>
              <a:gd name="T25" fmla="*/ 36 h 71"/>
              <a:gd name="T26" fmla="*/ 37 w 72"/>
              <a:gd name="T27" fmla="*/ 38 h 71"/>
              <a:gd name="T28" fmla="*/ 32 w 72"/>
              <a:gd name="T29" fmla="*/ 34 h 71"/>
              <a:gd name="T30" fmla="*/ 28 w 72"/>
              <a:gd name="T31" fmla="*/ 38 h 71"/>
              <a:gd name="T32" fmla="*/ 28 w 72"/>
              <a:gd name="T33" fmla="*/ 32 h 71"/>
              <a:gd name="T34" fmla="*/ 29 w 72"/>
              <a:gd name="T35" fmla="*/ 30 h 71"/>
              <a:gd name="T36" fmla="*/ 34 w 72"/>
              <a:gd name="T37" fmla="*/ 29 h 71"/>
              <a:gd name="T38" fmla="*/ 33 w 72"/>
              <a:gd name="T39" fmla="*/ 31 h 71"/>
              <a:gd name="T40" fmla="*/ 31 w 72"/>
              <a:gd name="T41" fmla="*/ 32 h 71"/>
              <a:gd name="T42" fmla="*/ 27 w 72"/>
              <a:gd name="T43" fmla="*/ 33 h 71"/>
              <a:gd name="T44" fmla="*/ 24 w 72"/>
              <a:gd name="T45" fmla="*/ 41 h 71"/>
              <a:gd name="T46" fmla="*/ 21 w 72"/>
              <a:gd name="T47" fmla="*/ 33 h 71"/>
              <a:gd name="T48" fmla="*/ 22 w 72"/>
              <a:gd name="T49" fmla="*/ 30 h 71"/>
              <a:gd name="T50" fmla="*/ 27 w 72"/>
              <a:gd name="T51" fmla="*/ 29 h 71"/>
              <a:gd name="T52" fmla="*/ 27 w 72"/>
              <a:gd name="T53" fmla="*/ 31 h 71"/>
              <a:gd name="T54" fmla="*/ 25 w 72"/>
              <a:gd name="T55" fmla="*/ 31 h 71"/>
              <a:gd name="T56" fmla="*/ 6 w 72"/>
              <a:gd name="T57" fmla="*/ 39 h 71"/>
              <a:gd name="T58" fmla="*/ 10 w 72"/>
              <a:gd name="T59" fmla="*/ 39 h 71"/>
              <a:gd name="T60" fmla="*/ 11 w 72"/>
              <a:gd name="T61" fmla="*/ 40 h 71"/>
              <a:gd name="T62" fmla="*/ 9 w 72"/>
              <a:gd name="T63" fmla="*/ 41 h 71"/>
              <a:gd name="T64" fmla="*/ 6 w 72"/>
              <a:gd name="T65" fmla="*/ 41 h 71"/>
              <a:gd name="T66" fmla="*/ 3 w 72"/>
              <a:gd name="T67" fmla="*/ 37 h 71"/>
              <a:gd name="T68" fmla="*/ 6 w 72"/>
              <a:gd name="T69" fmla="*/ 33 h 71"/>
              <a:gd name="T70" fmla="*/ 11 w 72"/>
              <a:gd name="T71" fmla="*/ 33 h 71"/>
              <a:gd name="T72" fmla="*/ 10 w 72"/>
              <a:gd name="T73" fmla="*/ 35 h 71"/>
              <a:gd name="T74" fmla="*/ 8 w 72"/>
              <a:gd name="T75" fmla="*/ 34 h 71"/>
              <a:gd name="T76" fmla="*/ 6 w 72"/>
              <a:gd name="T77" fmla="*/ 39 h 71"/>
              <a:gd name="T78" fmla="*/ 19 w 72"/>
              <a:gd name="T79" fmla="*/ 33 h 71"/>
              <a:gd name="T80" fmla="*/ 16 w 72"/>
              <a:gd name="T81" fmla="*/ 42 h 71"/>
              <a:gd name="T82" fmla="*/ 13 w 72"/>
              <a:gd name="T83" fmla="*/ 33 h 71"/>
              <a:gd name="T84" fmla="*/ 12 w 72"/>
              <a:gd name="T85" fmla="*/ 46 h 71"/>
              <a:gd name="T86" fmla="*/ 44 w 72"/>
              <a:gd name="T87" fmla="*/ 46 h 71"/>
              <a:gd name="T88" fmla="*/ 47 w 72"/>
              <a:gd name="T89" fmla="*/ 39 h 71"/>
              <a:gd name="T90" fmla="*/ 50 w 72"/>
              <a:gd name="T91" fmla="*/ 39 h 71"/>
              <a:gd name="T92" fmla="*/ 52 w 72"/>
              <a:gd name="T93" fmla="*/ 39 h 71"/>
              <a:gd name="T94" fmla="*/ 51 w 72"/>
              <a:gd name="T95" fmla="*/ 41 h 71"/>
              <a:gd name="T96" fmla="*/ 48 w 72"/>
              <a:gd name="T97" fmla="*/ 42 h 71"/>
              <a:gd name="T98" fmla="*/ 44 w 72"/>
              <a:gd name="T99" fmla="*/ 33 h 71"/>
              <a:gd name="T100" fmla="*/ 52 w 72"/>
              <a:gd name="T101" fmla="*/ 36 h 71"/>
              <a:gd name="T102" fmla="*/ 65 w 72"/>
              <a:gd name="T103" fmla="*/ 44 h 71"/>
              <a:gd name="T104" fmla="*/ 65 w 72"/>
              <a:gd name="T105" fmla="*/ 39 h 71"/>
              <a:gd name="T106" fmla="*/ 15 w 72"/>
              <a:gd name="T107" fmla="*/ 39 h 71"/>
              <a:gd name="T108" fmla="*/ 17 w 72"/>
              <a:gd name="T109" fmla="*/ 39 h 71"/>
              <a:gd name="T110" fmla="*/ 18 w 72"/>
              <a:gd name="T111" fmla="*/ 36 h 71"/>
              <a:gd name="T112" fmla="*/ 16 w 72"/>
              <a:gd name="T113" fmla="*/ 34 h 71"/>
              <a:gd name="T114" fmla="*/ 14 w 72"/>
              <a:gd name="T115" fmla="*/ 36 h 71"/>
              <a:gd name="T116" fmla="*/ 15 w 72"/>
              <a:gd name="T117" fmla="*/ 39 h 71"/>
              <a:gd name="T118" fmla="*/ 38 w 72"/>
              <a:gd name="T119" fmla="*/ 34 h 71"/>
              <a:gd name="T120" fmla="*/ 40 w 72"/>
              <a:gd name="T121" fmla="*/ 35 h 71"/>
              <a:gd name="T122" fmla="*/ 48 w 72"/>
              <a:gd name="T123" fmla="*/ 34 h 71"/>
              <a:gd name="T124" fmla="*/ 49 w 72"/>
              <a:gd name="T125" fmla="*/ 35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72" h="71">
                <a:moveTo>
                  <a:pt x="55" y="23"/>
                </a:moveTo>
                <a:cubicBezTo>
                  <a:pt x="55" y="15"/>
                  <a:pt x="55" y="15"/>
                  <a:pt x="55" y="15"/>
                </a:cubicBezTo>
                <a:cubicBezTo>
                  <a:pt x="55" y="5"/>
                  <a:pt x="48" y="0"/>
                  <a:pt x="41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6" y="0"/>
                  <a:pt x="0" y="5"/>
                  <a:pt x="0" y="15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68"/>
                  <a:pt x="6" y="71"/>
                  <a:pt x="14" y="71"/>
                </a:cubicBezTo>
                <a:cubicBezTo>
                  <a:pt x="41" y="71"/>
                  <a:pt x="41" y="71"/>
                  <a:pt x="41" y="71"/>
                </a:cubicBezTo>
                <a:cubicBezTo>
                  <a:pt x="48" y="71"/>
                  <a:pt x="54" y="69"/>
                  <a:pt x="54" y="60"/>
                </a:cubicBezTo>
                <a:cubicBezTo>
                  <a:pt x="67" y="59"/>
                  <a:pt x="72" y="53"/>
                  <a:pt x="72" y="47"/>
                </a:cubicBezTo>
                <a:cubicBezTo>
                  <a:pt x="72" y="36"/>
                  <a:pt x="72" y="36"/>
                  <a:pt x="72" y="36"/>
                </a:cubicBezTo>
                <a:cubicBezTo>
                  <a:pt x="72" y="30"/>
                  <a:pt x="67" y="24"/>
                  <a:pt x="55" y="23"/>
                </a:cubicBezTo>
                <a:close/>
                <a:moveTo>
                  <a:pt x="11" y="3"/>
                </a:moveTo>
                <a:cubicBezTo>
                  <a:pt x="43" y="3"/>
                  <a:pt x="43" y="3"/>
                  <a:pt x="43" y="3"/>
                </a:cubicBezTo>
                <a:cubicBezTo>
                  <a:pt x="47" y="3"/>
                  <a:pt x="50" y="6"/>
                  <a:pt x="50" y="10"/>
                </a:cubicBezTo>
                <a:cubicBezTo>
                  <a:pt x="50" y="13"/>
                  <a:pt x="47" y="14"/>
                  <a:pt x="43" y="14"/>
                </a:cubicBezTo>
                <a:cubicBezTo>
                  <a:pt x="11" y="14"/>
                  <a:pt x="11" y="14"/>
                  <a:pt x="11" y="14"/>
                </a:cubicBezTo>
                <a:cubicBezTo>
                  <a:pt x="8" y="14"/>
                  <a:pt x="5" y="13"/>
                  <a:pt x="5" y="10"/>
                </a:cubicBezTo>
                <a:cubicBezTo>
                  <a:pt x="5" y="6"/>
                  <a:pt x="8" y="3"/>
                  <a:pt x="11" y="3"/>
                </a:cubicBezTo>
                <a:close/>
                <a:moveTo>
                  <a:pt x="37" y="38"/>
                </a:moveTo>
                <a:cubicBezTo>
                  <a:pt x="37" y="39"/>
                  <a:pt x="37" y="39"/>
                  <a:pt x="37" y="39"/>
                </a:cubicBezTo>
                <a:cubicBezTo>
                  <a:pt x="38" y="39"/>
                  <a:pt x="38" y="39"/>
                  <a:pt x="38" y="39"/>
                </a:cubicBezTo>
                <a:cubicBezTo>
                  <a:pt x="38" y="40"/>
                  <a:pt x="39" y="40"/>
                  <a:pt x="39" y="40"/>
                </a:cubicBezTo>
                <a:cubicBezTo>
                  <a:pt x="40" y="39"/>
                  <a:pt x="40" y="39"/>
                  <a:pt x="40" y="39"/>
                </a:cubicBezTo>
                <a:cubicBezTo>
                  <a:pt x="41" y="39"/>
                  <a:pt x="41" y="39"/>
                  <a:pt x="41" y="39"/>
                </a:cubicBezTo>
                <a:cubicBezTo>
                  <a:pt x="41" y="39"/>
                  <a:pt x="41" y="39"/>
                  <a:pt x="41" y="39"/>
                </a:cubicBezTo>
                <a:cubicBezTo>
                  <a:pt x="42" y="39"/>
                  <a:pt x="42" y="39"/>
                  <a:pt x="42" y="39"/>
                </a:cubicBezTo>
                <a:cubicBezTo>
                  <a:pt x="42" y="39"/>
                  <a:pt x="42" y="39"/>
                  <a:pt x="42" y="40"/>
                </a:cubicBezTo>
                <a:cubicBezTo>
                  <a:pt x="42" y="40"/>
                  <a:pt x="42" y="41"/>
                  <a:pt x="42" y="41"/>
                </a:cubicBezTo>
                <a:cubicBezTo>
                  <a:pt x="42" y="41"/>
                  <a:pt x="42" y="41"/>
                  <a:pt x="42" y="41"/>
                </a:cubicBezTo>
                <a:cubicBezTo>
                  <a:pt x="41" y="41"/>
                  <a:pt x="41" y="41"/>
                  <a:pt x="41" y="41"/>
                </a:cubicBezTo>
                <a:cubicBezTo>
                  <a:pt x="40" y="41"/>
                  <a:pt x="40" y="41"/>
                  <a:pt x="40" y="41"/>
                </a:cubicBezTo>
                <a:cubicBezTo>
                  <a:pt x="40" y="42"/>
                  <a:pt x="39" y="42"/>
                  <a:pt x="39" y="42"/>
                </a:cubicBezTo>
                <a:cubicBezTo>
                  <a:pt x="37" y="42"/>
                  <a:pt x="36" y="41"/>
                  <a:pt x="35" y="40"/>
                </a:cubicBezTo>
                <a:cubicBezTo>
                  <a:pt x="34" y="40"/>
                  <a:pt x="34" y="38"/>
                  <a:pt x="34" y="37"/>
                </a:cubicBezTo>
                <a:cubicBezTo>
                  <a:pt x="34" y="36"/>
                  <a:pt x="34" y="34"/>
                  <a:pt x="35" y="33"/>
                </a:cubicBezTo>
                <a:cubicBezTo>
                  <a:pt x="36" y="33"/>
                  <a:pt x="37" y="32"/>
                  <a:pt x="38" y="32"/>
                </a:cubicBezTo>
                <a:cubicBezTo>
                  <a:pt x="40" y="32"/>
                  <a:pt x="41" y="33"/>
                  <a:pt x="41" y="33"/>
                </a:cubicBezTo>
                <a:cubicBezTo>
                  <a:pt x="42" y="34"/>
                  <a:pt x="42" y="35"/>
                  <a:pt x="42" y="36"/>
                </a:cubicBezTo>
                <a:cubicBezTo>
                  <a:pt x="42" y="37"/>
                  <a:pt x="41" y="37"/>
                  <a:pt x="39" y="37"/>
                </a:cubicBezTo>
                <a:cubicBezTo>
                  <a:pt x="38" y="37"/>
                  <a:pt x="36" y="38"/>
                  <a:pt x="36" y="38"/>
                </a:cubicBezTo>
                <a:lnTo>
                  <a:pt x="37" y="38"/>
                </a:lnTo>
                <a:close/>
                <a:moveTo>
                  <a:pt x="32" y="32"/>
                </a:moveTo>
                <a:cubicBezTo>
                  <a:pt x="33" y="32"/>
                  <a:pt x="33" y="33"/>
                  <a:pt x="33" y="33"/>
                </a:cubicBezTo>
                <a:cubicBezTo>
                  <a:pt x="33" y="34"/>
                  <a:pt x="33" y="34"/>
                  <a:pt x="32" y="34"/>
                </a:cubicBezTo>
                <a:cubicBezTo>
                  <a:pt x="32" y="34"/>
                  <a:pt x="31" y="36"/>
                  <a:pt x="31" y="38"/>
                </a:cubicBezTo>
                <a:cubicBezTo>
                  <a:pt x="31" y="40"/>
                  <a:pt x="30" y="41"/>
                  <a:pt x="30" y="41"/>
                </a:cubicBezTo>
                <a:cubicBezTo>
                  <a:pt x="29" y="41"/>
                  <a:pt x="28" y="40"/>
                  <a:pt x="28" y="38"/>
                </a:cubicBezTo>
                <a:cubicBezTo>
                  <a:pt x="28" y="36"/>
                  <a:pt x="28" y="34"/>
                  <a:pt x="28" y="34"/>
                </a:cubicBezTo>
                <a:cubicBezTo>
                  <a:pt x="27" y="34"/>
                  <a:pt x="27" y="34"/>
                  <a:pt x="27" y="33"/>
                </a:cubicBezTo>
                <a:cubicBezTo>
                  <a:pt x="27" y="33"/>
                  <a:pt x="27" y="32"/>
                  <a:pt x="28" y="32"/>
                </a:cubicBezTo>
                <a:cubicBezTo>
                  <a:pt x="28" y="32"/>
                  <a:pt x="28" y="32"/>
                  <a:pt x="28" y="32"/>
                </a:cubicBezTo>
                <a:cubicBezTo>
                  <a:pt x="28" y="32"/>
                  <a:pt x="28" y="31"/>
                  <a:pt x="29" y="30"/>
                </a:cubicBezTo>
                <a:cubicBezTo>
                  <a:pt x="29" y="30"/>
                  <a:pt x="29" y="30"/>
                  <a:pt x="29" y="30"/>
                </a:cubicBezTo>
                <a:cubicBezTo>
                  <a:pt x="30" y="29"/>
                  <a:pt x="31" y="29"/>
                  <a:pt x="32" y="29"/>
                </a:cubicBezTo>
                <a:cubicBezTo>
                  <a:pt x="32" y="29"/>
                  <a:pt x="32" y="29"/>
                  <a:pt x="33" y="29"/>
                </a:cubicBezTo>
                <a:cubicBezTo>
                  <a:pt x="34" y="29"/>
                  <a:pt x="34" y="29"/>
                  <a:pt x="34" y="29"/>
                </a:cubicBezTo>
                <a:cubicBezTo>
                  <a:pt x="34" y="30"/>
                  <a:pt x="34" y="31"/>
                  <a:pt x="34" y="31"/>
                </a:cubicBezTo>
                <a:cubicBezTo>
                  <a:pt x="33" y="31"/>
                  <a:pt x="33" y="31"/>
                  <a:pt x="33" y="31"/>
                </a:cubicBezTo>
                <a:cubicBezTo>
                  <a:pt x="33" y="31"/>
                  <a:pt x="33" y="31"/>
                  <a:pt x="33" y="31"/>
                </a:cubicBezTo>
                <a:cubicBezTo>
                  <a:pt x="32" y="31"/>
                  <a:pt x="32" y="31"/>
                  <a:pt x="32" y="31"/>
                </a:cubicBezTo>
                <a:cubicBezTo>
                  <a:pt x="32" y="31"/>
                  <a:pt x="31" y="31"/>
                  <a:pt x="31" y="31"/>
                </a:cubicBezTo>
                <a:cubicBezTo>
                  <a:pt x="31" y="31"/>
                  <a:pt x="31" y="32"/>
                  <a:pt x="31" y="32"/>
                </a:cubicBezTo>
                <a:cubicBezTo>
                  <a:pt x="31" y="32"/>
                  <a:pt x="31" y="32"/>
                  <a:pt x="32" y="32"/>
                </a:cubicBezTo>
                <a:close/>
                <a:moveTo>
                  <a:pt x="26" y="32"/>
                </a:moveTo>
                <a:cubicBezTo>
                  <a:pt x="26" y="32"/>
                  <a:pt x="27" y="33"/>
                  <a:pt x="27" y="33"/>
                </a:cubicBezTo>
                <a:cubicBezTo>
                  <a:pt x="27" y="34"/>
                  <a:pt x="27" y="34"/>
                  <a:pt x="26" y="34"/>
                </a:cubicBezTo>
                <a:cubicBezTo>
                  <a:pt x="25" y="34"/>
                  <a:pt x="25" y="36"/>
                  <a:pt x="25" y="38"/>
                </a:cubicBezTo>
                <a:cubicBezTo>
                  <a:pt x="25" y="40"/>
                  <a:pt x="24" y="41"/>
                  <a:pt x="24" y="41"/>
                </a:cubicBezTo>
                <a:cubicBezTo>
                  <a:pt x="23" y="41"/>
                  <a:pt x="22" y="40"/>
                  <a:pt x="22" y="38"/>
                </a:cubicBezTo>
                <a:cubicBezTo>
                  <a:pt x="22" y="36"/>
                  <a:pt x="22" y="34"/>
                  <a:pt x="22" y="34"/>
                </a:cubicBezTo>
                <a:cubicBezTo>
                  <a:pt x="21" y="34"/>
                  <a:pt x="21" y="34"/>
                  <a:pt x="21" y="33"/>
                </a:cubicBezTo>
                <a:cubicBezTo>
                  <a:pt x="21" y="33"/>
                  <a:pt x="21" y="32"/>
                  <a:pt x="22" y="32"/>
                </a:cubicBezTo>
                <a:cubicBezTo>
                  <a:pt x="22" y="32"/>
                  <a:pt x="22" y="32"/>
                  <a:pt x="22" y="32"/>
                </a:cubicBezTo>
                <a:cubicBezTo>
                  <a:pt x="22" y="32"/>
                  <a:pt x="22" y="31"/>
                  <a:pt x="22" y="30"/>
                </a:cubicBezTo>
                <a:cubicBezTo>
                  <a:pt x="22" y="30"/>
                  <a:pt x="22" y="30"/>
                  <a:pt x="23" y="30"/>
                </a:cubicBezTo>
                <a:cubicBezTo>
                  <a:pt x="24" y="29"/>
                  <a:pt x="24" y="29"/>
                  <a:pt x="26" y="29"/>
                </a:cubicBezTo>
                <a:cubicBezTo>
                  <a:pt x="26" y="29"/>
                  <a:pt x="26" y="29"/>
                  <a:pt x="27" y="29"/>
                </a:cubicBezTo>
                <a:cubicBezTo>
                  <a:pt x="28" y="29"/>
                  <a:pt x="28" y="29"/>
                  <a:pt x="28" y="29"/>
                </a:cubicBezTo>
                <a:cubicBezTo>
                  <a:pt x="28" y="30"/>
                  <a:pt x="28" y="31"/>
                  <a:pt x="27" y="31"/>
                </a:cubicBezTo>
                <a:cubicBezTo>
                  <a:pt x="27" y="31"/>
                  <a:pt x="27" y="31"/>
                  <a:pt x="27" y="31"/>
                </a:cubicBezTo>
                <a:cubicBezTo>
                  <a:pt x="27" y="31"/>
                  <a:pt x="27" y="31"/>
                  <a:pt x="27" y="31"/>
                </a:cubicBezTo>
                <a:cubicBezTo>
                  <a:pt x="26" y="31"/>
                  <a:pt x="26" y="31"/>
                  <a:pt x="26" y="31"/>
                </a:cubicBezTo>
                <a:cubicBezTo>
                  <a:pt x="26" y="31"/>
                  <a:pt x="25" y="31"/>
                  <a:pt x="25" y="31"/>
                </a:cubicBezTo>
                <a:cubicBezTo>
                  <a:pt x="25" y="31"/>
                  <a:pt x="25" y="32"/>
                  <a:pt x="25" y="32"/>
                </a:cubicBezTo>
                <a:cubicBezTo>
                  <a:pt x="25" y="32"/>
                  <a:pt x="25" y="32"/>
                  <a:pt x="26" y="32"/>
                </a:cubicBezTo>
                <a:close/>
                <a:moveTo>
                  <a:pt x="6" y="39"/>
                </a:moveTo>
                <a:cubicBezTo>
                  <a:pt x="7" y="39"/>
                  <a:pt x="7" y="40"/>
                  <a:pt x="8" y="40"/>
                </a:cubicBezTo>
                <a:cubicBezTo>
                  <a:pt x="9" y="39"/>
                  <a:pt x="9" y="39"/>
                  <a:pt x="9" y="39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0" y="39"/>
                </a:cubicBezTo>
                <a:cubicBezTo>
                  <a:pt x="11" y="39"/>
                  <a:pt x="11" y="39"/>
                  <a:pt x="11" y="40"/>
                </a:cubicBezTo>
                <a:cubicBezTo>
                  <a:pt x="11" y="40"/>
                  <a:pt x="11" y="41"/>
                  <a:pt x="10" y="41"/>
                </a:cubicBezTo>
                <a:cubicBezTo>
                  <a:pt x="10" y="41"/>
                  <a:pt x="10" y="41"/>
                  <a:pt x="10" y="41"/>
                </a:cubicBezTo>
                <a:cubicBezTo>
                  <a:pt x="9" y="41"/>
                  <a:pt x="9" y="41"/>
                  <a:pt x="9" y="41"/>
                </a:cubicBezTo>
                <a:cubicBezTo>
                  <a:pt x="9" y="41"/>
                  <a:pt x="9" y="41"/>
                  <a:pt x="9" y="41"/>
                </a:cubicBezTo>
                <a:cubicBezTo>
                  <a:pt x="9" y="42"/>
                  <a:pt x="8" y="42"/>
                  <a:pt x="8" y="42"/>
                </a:cubicBezTo>
                <a:cubicBezTo>
                  <a:pt x="7" y="42"/>
                  <a:pt x="6" y="41"/>
                  <a:pt x="6" y="41"/>
                </a:cubicBezTo>
                <a:cubicBezTo>
                  <a:pt x="5" y="41"/>
                  <a:pt x="5" y="41"/>
                  <a:pt x="4" y="40"/>
                </a:cubicBezTo>
                <a:cubicBezTo>
                  <a:pt x="4" y="40"/>
                  <a:pt x="3" y="40"/>
                  <a:pt x="3" y="39"/>
                </a:cubicBezTo>
                <a:cubicBezTo>
                  <a:pt x="3" y="38"/>
                  <a:pt x="3" y="38"/>
                  <a:pt x="3" y="37"/>
                </a:cubicBezTo>
                <a:cubicBezTo>
                  <a:pt x="3" y="36"/>
                  <a:pt x="3" y="35"/>
                  <a:pt x="3" y="35"/>
                </a:cubicBezTo>
                <a:cubicBezTo>
                  <a:pt x="4" y="34"/>
                  <a:pt x="4" y="34"/>
                  <a:pt x="4" y="33"/>
                </a:cubicBezTo>
                <a:cubicBezTo>
                  <a:pt x="5" y="33"/>
                  <a:pt x="5" y="33"/>
                  <a:pt x="6" y="33"/>
                </a:cubicBezTo>
                <a:cubicBezTo>
                  <a:pt x="6" y="32"/>
                  <a:pt x="7" y="32"/>
                  <a:pt x="8" y="32"/>
                </a:cubicBezTo>
                <a:cubicBezTo>
                  <a:pt x="8" y="32"/>
                  <a:pt x="9" y="32"/>
                  <a:pt x="9" y="32"/>
                </a:cubicBezTo>
                <a:cubicBezTo>
                  <a:pt x="10" y="33"/>
                  <a:pt x="10" y="33"/>
                  <a:pt x="11" y="33"/>
                </a:cubicBezTo>
                <a:cubicBezTo>
                  <a:pt x="11" y="34"/>
                  <a:pt x="11" y="35"/>
                  <a:pt x="10" y="35"/>
                </a:cubicBezTo>
                <a:cubicBezTo>
                  <a:pt x="10" y="35"/>
                  <a:pt x="10" y="35"/>
                  <a:pt x="10" y="35"/>
                </a:cubicBezTo>
                <a:cubicBezTo>
                  <a:pt x="10" y="35"/>
                  <a:pt x="10" y="35"/>
                  <a:pt x="10" y="35"/>
                </a:cubicBezTo>
                <a:cubicBezTo>
                  <a:pt x="9" y="35"/>
                  <a:pt x="9" y="35"/>
                  <a:pt x="9" y="35"/>
                </a:cubicBezTo>
                <a:cubicBezTo>
                  <a:pt x="9" y="34"/>
                  <a:pt x="9" y="34"/>
                  <a:pt x="9" y="34"/>
                </a:cubicBezTo>
                <a:cubicBezTo>
                  <a:pt x="8" y="34"/>
                  <a:pt x="8" y="34"/>
                  <a:pt x="8" y="34"/>
                </a:cubicBezTo>
                <a:cubicBezTo>
                  <a:pt x="7" y="34"/>
                  <a:pt x="7" y="34"/>
                  <a:pt x="6" y="35"/>
                </a:cubicBezTo>
                <a:cubicBezTo>
                  <a:pt x="6" y="35"/>
                  <a:pt x="6" y="36"/>
                  <a:pt x="6" y="37"/>
                </a:cubicBezTo>
                <a:cubicBezTo>
                  <a:pt x="6" y="38"/>
                  <a:pt x="6" y="38"/>
                  <a:pt x="6" y="39"/>
                </a:cubicBezTo>
                <a:close/>
                <a:moveTo>
                  <a:pt x="13" y="33"/>
                </a:moveTo>
                <a:cubicBezTo>
                  <a:pt x="13" y="33"/>
                  <a:pt x="14" y="32"/>
                  <a:pt x="16" y="32"/>
                </a:cubicBezTo>
                <a:cubicBezTo>
                  <a:pt x="17" y="32"/>
                  <a:pt x="18" y="33"/>
                  <a:pt x="19" y="33"/>
                </a:cubicBezTo>
                <a:cubicBezTo>
                  <a:pt x="20" y="34"/>
                  <a:pt x="20" y="35"/>
                  <a:pt x="20" y="37"/>
                </a:cubicBezTo>
                <a:cubicBezTo>
                  <a:pt x="20" y="38"/>
                  <a:pt x="20" y="40"/>
                  <a:pt x="19" y="40"/>
                </a:cubicBezTo>
                <a:cubicBezTo>
                  <a:pt x="18" y="41"/>
                  <a:pt x="17" y="42"/>
                  <a:pt x="16" y="42"/>
                </a:cubicBezTo>
                <a:cubicBezTo>
                  <a:pt x="14" y="42"/>
                  <a:pt x="13" y="41"/>
                  <a:pt x="13" y="40"/>
                </a:cubicBezTo>
                <a:cubicBezTo>
                  <a:pt x="12" y="40"/>
                  <a:pt x="11" y="38"/>
                  <a:pt x="11" y="37"/>
                </a:cubicBezTo>
                <a:cubicBezTo>
                  <a:pt x="11" y="35"/>
                  <a:pt x="12" y="34"/>
                  <a:pt x="13" y="33"/>
                </a:cubicBezTo>
                <a:close/>
                <a:moveTo>
                  <a:pt x="43" y="48"/>
                </a:moveTo>
                <a:cubicBezTo>
                  <a:pt x="13" y="48"/>
                  <a:pt x="13" y="48"/>
                  <a:pt x="13" y="48"/>
                </a:cubicBezTo>
                <a:cubicBezTo>
                  <a:pt x="12" y="48"/>
                  <a:pt x="12" y="47"/>
                  <a:pt x="12" y="46"/>
                </a:cubicBezTo>
                <a:cubicBezTo>
                  <a:pt x="12" y="45"/>
                  <a:pt x="12" y="45"/>
                  <a:pt x="13" y="45"/>
                </a:cubicBezTo>
                <a:cubicBezTo>
                  <a:pt x="43" y="45"/>
                  <a:pt x="43" y="45"/>
                  <a:pt x="43" y="45"/>
                </a:cubicBezTo>
                <a:cubicBezTo>
                  <a:pt x="43" y="45"/>
                  <a:pt x="44" y="45"/>
                  <a:pt x="44" y="46"/>
                </a:cubicBezTo>
                <a:cubicBezTo>
                  <a:pt x="44" y="47"/>
                  <a:pt x="43" y="48"/>
                  <a:pt x="43" y="48"/>
                </a:cubicBezTo>
                <a:close/>
                <a:moveTo>
                  <a:pt x="46" y="38"/>
                </a:moveTo>
                <a:cubicBezTo>
                  <a:pt x="47" y="39"/>
                  <a:pt x="47" y="39"/>
                  <a:pt x="47" y="39"/>
                </a:cubicBezTo>
                <a:cubicBezTo>
                  <a:pt x="48" y="39"/>
                  <a:pt x="48" y="39"/>
                  <a:pt x="48" y="39"/>
                </a:cubicBezTo>
                <a:cubicBezTo>
                  <a:pt x="48" y="40"/>
                  <a:pt x="48" y="40"/>
                  <a:pt x="49" y="40"/>
                </a:cubicBezTo>
                <a:cubicBezTo>
                  <a:pt x="50" y="39"/>
                  <a:pt x="50" y="39"/>
                  <a:pt x="50" y="39"/>
                </a:cubicBezTo>
                <a:cubicBezTo>
                  <a:pt x="50" y="39"/>
                  <a:pt x="50" y="39"/>
                  <a:pt x="50" y="39"/>
                </a:cubicBezTo>
                <a:cubicBezTo>
                  <a:pt x="51" y="39"/>
                  <a:pt x="51" y="39"/>
                  <a:pt x="51" y="39"/>
                </a:cubicBezTo>
                <a:cubicBezTo>
                  <a:pt x="52" y="39"/>
                  <a:pt x="52" y="39"/>
                  <a:pt x="52" y="39"/>
                </a:cubicBezTo>
                <a:cubicBezTo>
                  <a:pt x="52" y="39"/>
                  <a:pt x="52" y="39"/>
                  <a:pt x="52" y="40"/>
                </a:cubicBezTo>
                <a:cubicBezTo>
                  <a:pt x="52" y="40"/>
                  <a:pt x="52" y="41"/>
                  <a:pt x="51" y="41"/>
                </a:cubicBezTo>
                <a:cubicBezTo>
                  <a:pt x="51" y="41"/>
                  <a:pt x="51" y="41"/>
                  <a:pt x="51" y="41"/>
                </a:cubicBezTo>
                <a:cubicBezTo>
                  <a:pt x="50" y="41"/>
                  <a:pt x="50" y="41"/>
                  <a:pt x="50" y="41"/>
                </a:cubicBezTo>
                <a:cubicBezTo>
                  <a:pt x="49" y="41"/>
                  <a:pt x="49" y="41"/>
                  <a:pt x="49" y="41"/>
                </a:cubicBezTo>
                <a:cubicBezTo>
                  <a:pt x="49" y="42"/>
                  <a:pt x="49" y="42"/>
                  <a:pt x="48" y="42"/>
                </a:cubicBezTo>
                <a:cubicBezTo>
                  <a:pt x="47" y="42"/>
                  <a:pt x="45" y="41"/>
                  <a:pt x="44" y="40"/>
                </a:cubicBezTo>
                <a:cubicBezTo>
                  <a:pt x="44" y="40"/>
                  <a:pt x="43" y="38"/>
                  <a:pt x="43" y="37"/>
                </a:cubicBezTo>
                <a:cubicBezTo>
                  <a:pt x="43" y="36"/>
                  <a:pt x="44" y="34"/>
                  <a:pt x="44" y="33"/>
                </a:cubicBezTo>
                <a:cubicBezTo>
                  <a:pt x="45" y="33"/>
                  <a:pt x="46" y="32"/>
                  <a:pt x="48" y="32"/>
                </a:cubicBezTo>
                <a:cubicBezTo>
                  <a:pt x="49" y="32"/>
                  <a:pt x="50" y="33"/>
                  <a:pt x="51" y="33"/>
                </a:cubicBezTo>
                <a:cubicBezTo>
                  <a:pt x="52" y="34"/>
                  <a:pt x="52" y="35"/>
                  <a:pt x="52" y="36"/>
                </a:cubicBezTo>
                <a:cubicBezTo>
                  <a:pt x="52" y="37"/>
                  <a:pt x="51" y="37"/>
                  <a:pt x="49" y="37"/>
                </a:cubicBezTo>
                <a:cubicBezTo>
                  <a:pt x="47" y="37"/>
                  <a:pt x="46" y="38"/>
                  <a:pt x="46" y="38"/>
                </a:cubicBezTo>
                <a:close/>
                <a:moveTo>
                  <a:pt x="65" y="44"/>
                </a:moveTo>
                <a:cubicBezTo>
                  <a:pt x="65" y="49"/>
                  <a:pt x="63" y="53"/>
                  <a:pt x="55" y="54"/>
                </a:cubicBezTo>
                <a:cubicBezTo>
                  <a:pt x="55" y="29"/>
                  <a:pt x="55" y="29"/>
                  <a:pt x="55" y="29"/>
                </a:cubicBezTo>
                <a:cubicBezTo>
                  <a:pt x="63" y="30"/>
                  <a:pt x="65" y="34"/>
                  <a:pt x="65" y="39"/>
                </a:cubicBezTo>
                <a:lnTo>
                  <a:pt x="65" y="44"/>
                </a:lnTo>
                <a:close/>
                <a:moveTo>
                  <a:pt x="15" y="39"/>
                </a:moveTo>
                <a:cubicBezTo>
                  <a:pt x="15" y="39"/>
                  <a:pt x="15" y="39"/>
                  <a:pt x="15" y="39"/>
                </a:cubicBezTo>
                <a:cubicBezTo>
                  <a:pt x="16" y="40"/>
                  <a:pt x="16" y="40"/>
                  <a:pt x="16" y="40"/>
                </a:cubicBezTo>
                <a:cubicBezTo>
                  <a:pt x="17" y="39"/>
                  <a:pt x="17" y="39"/>
                  <a:pt x="17" y="39"/>
                </a:cubicBezTo>
                <a:cubicBezTo>
                  <a:pt x="17" y="39"/>
                  <a:pt x="17" y="39"/>
                  <a:pt x="17" y="39"/>
                </a:cubicBezTo>
                <a:cubicBezTo>
                  <a:pt x="18" y="38"/>
                  <a:pt x="18" y="38"/>
                  <a:pt x="18" y="38"/>
                </a:cubicBezTo>
                <a:cubicBezTo>
                  <a:pt x="18" y="38"/>
                  <a:pt x="18" y="37"/>
                  <a:pt x="18" y="37"/>
                </a:cubicBezTo>
                <a:cubicBezTo>
                  <a:pt x="18" y="36"/>
                  <a:pt x="18" y="36"/>
                  <a:pt x="18" y="36"/>
                </a:cubicBezTo>
                <a:cubicBezTo>
                  <a:pt x="17" y="35"/>
                  <a:pt x="17" y="35"/>
                  <a:pt x="17" y="35"/>
                </a:cubicBezTo>
                <a:cubicBezTo>
                  <a:pt x="17" y="34"/>
                  <a:pt x="17" y="34"/>
                  <a:pt x="17" y="34"/>
                </a:cubicBezTo>
                <a:cubicBezTo>
                  <a:pt x="16" y="34"/>
                  <a:pt x="16" y="34"/>
                  <a:pt x="16" y="34"/>
                </a:cubicBezTo>
                <a:cubicBezTo>
                  <a:pt x="15" y="34"/>
                  <a:pt x="15" y="34"/>
                  <a:pt x="15" y="34"/>
                </a:cubicBezTo>
                <a:cubicBezTo>
                  <a:pt x="15" y="35"/>
                  <a:pt x="15" y="35"/>
                  <a:pt x="15" y="35"/>
                </a:cubicBezTo>
                <a:cubicBezTo>
                  <a:pt x="14" y="36"/>
                  <a:pt x="14" y="36"/>
                  <a:pt x="14" y="36"/>
                </a:cubicBezTo>
                <a:cubicBezTo>
                  <a:pt x="14" y="36"/>
                  <a:pt x="14" y="36"/>
                  <a:pt x="14" y="37"/>
                </a:cubicBezTo>
                <a:cubicBezTo>
                  <a:pt x="14" y="37"/>
                  <a:pt x="14" y="38"/>
                  <a:pt x="14" y="38"/>
                </a:cubicBezTo>
                <a:lnTo>
                  <a:pt x="15" y="39"/>
                </a:lnTo>
                <a:close/>
                <a:moveTo>
                  <a:pt x="40" y="35"/>
                </a:moveTo>
                <a:cubicBezTo>
                  <a:pt x="39" y="34"/>
                  <a:pt x="39" y="34"/>
                  <a:pt x="39" y="34"/>
                </a:cubicBezTo>
                <a:cubicBezTo>
                  <a:pt x="39" y="34"/>
                  <a:pt x="39" y="34"/>
                  <a:pt x="38" y="34"/>
                </a:cubicBezTo>
                <a:cubicBezTo>
                  <a:pt x="38" y="34"/>
                  <a:pt x="37" y="34"/>
                  <a:pt x="37" y="34"/>
                </a:cubicBezTo>
                <a:cubicBezTo>
                  <a:pt x="37" y="35"/>
                  <a:pt x="36" y="35"/>
                  <a:pt x="36" y="36"/>
                </a:cubicBezTo>
                <a:cubicBezTo>
                  <a:pt x="38" y="36"/>
                  <a:pt x="40" y="35"/>
                  <a:pt x="40" y="35"/>
                </a:cubicBezTo>
                <a:close/>
                <a:moveTo>
                  <a:pt x="49" y="35"/>
                </a:move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8" y="34"/>
                  <a:pt x="48" y="34"/>
                </a:cubicBezTo>
                <a:cubicBezTo>
                  <a:pt x="47" y="34"/>
                  <a:pt x="47" y="34"/>
                  <a:pt x="46" y="34"/>
                </a:cubicBezTo>
                <a:cubicBezTo>
                  <a:pt x="46" y="35"/>
                  <a:pt x="46" y="35"/>
                  <a:pt x="46" y="36"/>
                </a:cubicBezTo>
                <a:cubicBezTo>
                  <a:pt x="48" y="36"/>
                  <a:pt x="49" y="35"/>
                  <a:pt x="49" y="3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9" name="Freeform 409"/>
          <p:cNvSpPr>
            <a:spLocks noEditPoints="1"/>
          </p:cNvSpPr>
          <p:nvPr/>
        </p:nvSpPr>
        <p:spPr bwMode="auto">
          <a:xfrm>
            <a:off x="6414209" y="4272745"/>
            <a:ext cx="290513" cy="285750"/>
          </a:xfrm>
          <a:custGeom>
            <a:avLst/>
            <a:gdLst>
              <a:gd name="T0" fmla="*/ 55 w 72"/>
              <a:gd name="T1" fmla="*/ 15 h 71"/>
              <a:gd name="T2" fmla="*/ 14 w 72"/>
              <a:gd name="T3" fmla="*/ 0 h 71"/>
              <a:gd name="T4" fmla="*/ 0 w 72"/>
              <a:gd name="T5" fmla="*/ 58 h 71"/>
              <a:gd name="T6" fmla="*/ 41 w 72"/>
              <a:gd name="T7" fmla="*/ 71 h 71"/>
              <a:gd name="T8" fmla="*/ 72 w 72"/>
              <a:gd name="T9" fmla="*/ 47 h 71"/>
              <a:gd name="T10" fmla="*/ 55 w 72"/>
              <a:gd name="T11" fmla="*/ 23 h 71"/>
              <a:gd name="T12" fmla="*/ 13 w 72"/>
              <a:gd name="T13" fmla="*/ 48 h 71"/>
              <a:gd name="T14" fmla="*/ 13 w 72"/>
              <a:gd name="T15" fmla="*/ 45 h 71"/>
              <a:gd name="T16" fmla="*/ 44 w 72"/>
              <a:gd name="T17" fmla="*/ 46 h 71"/>
              <a:gd name="T18" fmla="*/ 19 w 72"/>
              <a:gd name="T19" fmla="*/ 38 h 71"/>
              <a:gd name="T20" fmla="*/ 19 w 72"/>
              <a:gd name="T21" fmla="*/ 39 h 71"/>
              <a:gd name="T22" fmla="*/ 20 w 72"/>
              <a:gd name="T23" fmla="*/ 40 h 71"/>
              <a:gd name="T24" fmla="*/ 21 w 72"/>
              <a:gd name="T25" fmla="*/ 39 h 71"/>
              <a:gd name="T26" fmla="*/ 21 w 72"/>
              <a:gd name="T27" fmla="*/ 41 h 71"/>
              <a:gd name="T28" fmla="*/ 19 w 72"/>
              <a:gd name="T29" fmla="*/ 41 h 71"/>
              <a:gd name="T30" fmla="*/ 16 w 72"/>
              <a:gd name="T31" fmla="*/ 39 h 71"/>
              <a:gd name="T32" fmla="*/ 15 w 72"/>
              <a:gd name="T33" fmla="*/ 33 h 71"/>
              <a:gd name="T34" fmla="*/ 16 w 72"/>
              <a:gd name="T35" fmla="*/ 31 h 71"/>
              <a:gd name="T36" fmla="*/ 19 w 72"/>
              <a:gd name="T37" fmla="*/ 31 h 71"/>
              <a:gd name="T38" fmla="*/ 21 w 72"/>
              <a:gd name="T39" fmla="*/ 33 h 71"/>
              <a:gd name="T40" fmla="*/ 19 w 72"/>
              <a:gd name="T41" fmla="*/ 36 h 71"/>
              <a:gd name="T42" fmla="*/ 25 w 72"/>
              <a:gd name="T43" fmla="*/ 38 h 71"/>
              <a:gd name="T44" fmla="*/ 26 w 72"/>
              <a:gd name="T45" fmla="*/ 39 h 71"/>
              <a:gd name="T46" fmla="*/ 28 w 72"/>
              <a:gd name="T47" fmla="*/ 39 h 71"/>
              <a:gd name="T48" fmla="*/ 30 w 72"/>
              <a:gd name="T49" fmla="*/ 39 h 71"/>
              <a:gd name="T50" fmla="*/ 31 w 72"/>
              <a:gd name="T51" fmla="*/ 40 h 71"/>
              <a:gd name="T52" fmla="*/ 30 w 72"/>
              <a:gd name="T53" fmla="*/ 41 h 71"/>
              <a:gd name="T54" fmla="*/ 28 w 72"/>
              <a:gd name="T55" fmla="*/ 41 h 71"/>
              <a:gd name="T56" fmla="*/ 23 w 72"/>
              <a:gd name="T57" fmla="*/ 40 h 71"/>
              <a:gd name="T58" fmla="*/ 23 w 72"/>
              <a:gd name="T59" fmla="*/ 33 h 71"/>
              <a:gd name="T60" fmla="*/ 30 w 72"/>
              <a:gd name="T61" fmla="*/ 33 h 71"/>
              <a:gd name="T62" fmla="*/ 28 w 72"/>
              <a:gd name="T63" fmla="*/ 37 h 71"/>
              <a:gd name="T64" fmla="*/ 37 w 72"/>
              <a:gd name="T65" fmla="*/ 35 h 71"/>
              <a:gd name="T66" fmla="*/ 35 w 72"/>
              <a:gd name="T67" fmla="*/ 34 h 71"/>
              <a:gd name="T68" fmla="*/ 32 w 72"/>
              <a:gd name="T69" fmla="*/ 35 h 71"/>
              <a:gd name="T70" fmla="*/ 33 w 72"/>
              <a:gd name="T71" fmla="*/ 33 h 71"/>
              <a:gd name="T72" fmla="*/ 35 w 72"/>
              <a:gd name="T73" fmla="*/ 32 h 71"/>
              <a:gd name="T74" fmla="*/ 40 w 72"/>
              <a:gd name="T75" fmla="*/ 35 h 71"/>
              <a:gd name="T76" fmla="*/ 37 w 72"/>
              <a:gd name="T77" fmla="*/ 41 h 71"/>
              <a:gd name="T78" fmla="*/ 37 w 72"/>
              <a:gd name="T79" fmla="*/ 41 h 71"/>
              <a:gd name="T80" fmla="*/ 35 w 72"/>
              <a:gd name="T81" fmla="*/ 41 h 71"/>
              <a:gd name="T82" fmla="*/ 32 w 72"/>
              <a:gd name="T83" fmla="*/ 41 h 71"/>
              <a:gd name="T84" fmla="*/ 32 w 72"/>
              <a:gd name="T85" fmla="*/ 37 h 71"/>
              <a:gd name="T86" fmla="*/ 35 w 72"/>
              <a:gd name="T87" fmla="*/ 36 h 71"/>
              <a:gd name="T88" fmla="*/ 37 w 72"/>
              <a:gd name="T89" fmla="*/ 35 h 71"/>
              <a:gd name="T90" fmla="*/ 12 w 72"/>
              <a:gd name="T91" fmla="*/ 14 h 71"/>
              <a:gd name="T92" fmla="*/ 12 w 72"/>
              <a:gd name="T93" fmla="*/ 3 h 71"/>
              <a:gd name="T94" fmla="*/ 50 w 72"/>
              <a:gd name="T95" fmla="*/ 10 h 71"/>
              <a:gd name="T96" fmla="*/ 65 w 72"/>
              <a:gd name="T97" fmla="*/ 44 h 71"/>
              <a:gd name="T98" fmla="*/ 55 w 72"/>
              <a:gd name="T99" fmla="*/ 29 h 71"/>
              <a:gd name="T100" fmla="*/ 65 w 72"/>
              <a:gd name="T101" fmla="*/ 44 h 71"/>
              <a:gd name="T102" fmla="*/ 28 w 72"/>
              <a:gd name="T103" fmla="*/ 34 h 71"/>
              <a:gd name="T104" fmla="*/ 25 w 72"/>
              <a:gd name="T105" fmla="*/ 34 h 71"/>
              <a:gd name="T106" fmla="*/ 28 w 72"/>
              <a:gd name="T107" fmla="*/ 35 h 71"/>
              <a:gd name="T108" fmla="*/ 35 w 72"/>
              <a:gd name="T109" fmla="*/ 39 h 71"/>
              <a:gd name="T110" fmla="*/ 36 w 72"/>
              <a:gd name="T111" fmla="*/ 39 h 71"/>
              <a:gd name="T112" fmla="*/ 36 w 72"/>
              <a:gd name="T113" fmla="*/ 37 h 71"/>
              <a:gd name="T114" fmla="*/ 35 w 72"/>
              <a:gd name="T115" fmla="*/ 37 h 71"/>
              <a:gd name="T116" fmla="*/ 34 w 72"/>
              <a:gd name="T117" fmla="*/ 39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72" h="71">
                <a:moveTo>
                  <a:pt x="55" y="23"/>
                </a:moveTo>
                <a:cubicBezTo>
                  <a:pt x="55" y="15"/>
                  <a:pt x="55" y="15"/>
                  <a:pt x="55" y="15"/>
                </a:cubicBezTo>
                <a:cubicBezTo>
                  <a:pt x="55" y="5"/>
                  <a:pt x="49" y="0"/>
                  <a:pt x="41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6" y="0"/>
                  <a:pt x="0" y="5"/>
                  <a:pt x="0" y="15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68"/>
                  <a:pt x="6" y="71"/>
                  <a:pt x="14" y="71"/>
                </a:cubicBezTo>
                <a:cubicBezTo>
                  <a:pt x="41" y="71"/>
                  <a:pt x="41" y="71"/>
                  <a:pt x="41" y="71"/>
                </a:cubicBezTo>
                <a:cubicBezTo>
                  <a:pt x="48" y="71"/>
                  <a:pt x="54" y="69"/>
                  <a:pt x="55" y="60"/>
                </a:cubicBezTo>
                <a:cubicBezTo>
                  <a:pt x="67" y="59"/>
                  <a:pt x="72" y="53"/>
                  <a:pt x="72" y="47"/>
                </a:cubicBezTo>
                <a:cubicBezTo>
                  <a:pt x="72" y="36"/>
                  <a:pt x="72" y="36"/>
                  <a:pt x="72" y="36"/>
                </a:cubicBezTo>
                <a:cubicBezTo>
                  <a:pt x="72" y="30"/>
                  <a:pt x="67" y="24"/>
                  <a:pt x="55" y="23"/>
                </a:cubicBezTo>
                <a:close/>
                <a:moveTo>
                  <a:pt x="43" y="48"/>
                </a:moveTo>
                <a:cubicBezTo>
                  <a:pt x="13" y="48"/>
                  <a:pt x="13" y="48"/>
                  <a:pt x="13" y="48"/>
                </a:cubicBezTo>
                <a:cubicBezTo>
                  <a:pt x="13" y="48"/>
                  <a:pt x="12" y="47"/>
                  <a:pt x="12" y="46"/>
                </a:cubicBezTo>
                <a:cubicBezTo>
                  <a:pt x="12" y="45"/>
                  <a:pt x="13" y="45"/>
                  <a:pt x="13" y="45"/>
                </a:cubicBezTo>
                <a:cubicBezTo>
                  <a:pt x="43" y="45"/>
                  <a:pt x="43" y="45"/>
                  <a:pt x="43" y="45"/>
                </a:cubicBezTo>
                <a:cubicBezTo>
                  <a:pt x="44" y="45"/>
                  <a:pt x="44" y="45"/>
                  <a:pt x="44" y="46"/>
                </a:cubicBezTo>
                <a:cubicBezTo>
                  <a:pt x="44" y="47"/>
                  <a:pt x="44" y="48"/>
                  <a:pt x="43" y="48"/>
                </a:cubicBezTo>
                <a:close/>
                <a:moveTo>
                  <a:pt x="19" y="38"/>
                </a:moveTo>
                <a:cubicBezTo>
                  <a:pt x="19" y="38"/>
                  <a:pt x="19" y="38"/>
                  <a:pt x="19" y="38"/>
                </a:cubicBezTo>
                <a:cubicBezTo>
                  <a:pt x="19" y="39"/>
                  <a:pt x="19" y="39"/>
                  <a:pt x="19" y="39"/>
                </a:cubicBezTo>
                <a:cubicBezTo>
                  <a:pt x="19" y="39"/>
                  <a:pt x="19" y="39"/>
                  <a:pt x="19" y="39"/>
                </a:cubicBezTo>
                <a:cubicBezTo>
                  <a:pt x="20" y="40"/>
                  <a:pt x="20" y="40"/>
                  <a:pt x="20" y="40"/>
                </a:cubicBezTo>
                <a:cubicBezTo>
                  <a:pt x="21" y="39"/>
                  <a:pt x="21" y="39"/>
                  <a:pt x="21" y="39"/>
                </a:cubicBezTo>
                <a:cubicBezTo>
                  <a:pt x="21" y="39"/>
                  <a:pt x="21" y="39"/>
                  <a:pt x="21" y="39"/>
                </a:cubicBezTo>
                <a:cubicBezTo>
                  <a:pt x="21" y="39"/>
                  <a:pt x="21" y="40"/>
                  <a:pt x="21" y="40"/>
                </a:cubicBezTo>
                <a:cubicBezTo>
                  <a:pt x="21" y="41"/>
                  <a:pt x="21" y="41"/>
                  <a:pt x="21" y="41"/>
                </a:cubicBezTo>
                <a:cubicBezTo>
                  <a:pt x="21" y="41"/>
                  <a:pt x="21" y="41"/>
                  <a:pt x="21" y="41"/>
                </a:cubicBezTo>
                <a:cubicBezTo>
                  <a:pt x="20" y="41"/>
                  <a:pt x="20" y="41"/>
                  <a:pt x="19" y="41"/>
                </a:cubicBezTo>
                <a:cubicBezTo>
                  <a:pt x="18" y="41"/>
                  <a:pt x="17" y="41"/>
                  <a:pt x="17" y="41"/>
                </a:cubicBezTo>
                <a:cubicBezTo>
                  <a:pt x="16" y="40"/>
                  <a:pt x="16" y="40"/>
                  <a:pt x="16" y="39"/>
                </a:cubicBezTo>
                <a:cubicBezTo>
                  <a:pt x="16" y="36"/>
                  <a:pt x="16" y="34"/>
                  <a:pt x="16" y="34"/>
                </a:cubicBezTo>
                <a:cubicBezTo>
                  <a:pt x="15" y="34"/>
                  <a:pt x="15" y="34"/>
                  <a:pt x="15" y="33"/>
                </a:cubicBezTo>
                <a:cubicBezTo>
                  <a:pt x="15" y="33"/>
                  <a:pt x="15" y="32"/>
                  <a:pt x="16" y="32"/>
                </a:cubicBezTo>
                <a:cubicBezTo>
                  <a:pt x="16" y="32"/>
                  <a:pt x="16" y="32"/>
                  <a:pt x="16" y="31"/>
                </a:cubicBezTo>
                <a:cubicBezTo>
                  <a:pt x="16" y="31"/>
                  <a:pt x="17" y="30"/>
                  <a:pt x="17" y="30"/>
                </a:cubicBezTo>
                <a:cubicBezTo>
                  <a:pt x="18" y="30"/>
                  <a:pt x="19" y="31"/>
                  <a:pt x="19" y="31"/>
                </a:cubicBezTo>
                <a:cubicBezTo>
                  <a:pt x="19" y="32"/>
                  <a:pt x="19" y="32"/>
                  <a:pt x="20" y="32"/>
                </a:cubicBezTo>
                <a:cubicBezTo>
                  <a:pt x="21" y="32"/>
                  <a:pt x="21" y="33"/>
                  <a:pt x="21" y="33"/>
                </a:cubicBezTo>
                <a:cubicBezTo>
                  <a:pt x="21" y="34"/>
                  <a:pt x="21" y="34"/>
                  <a:pt x="20" y="34"/>
                </a:cubicBezTo>
                <a:cubicBezTo>
                  <a:pt x="19" y="34"/>
                  <a:pt x="19" y="35"/>
                  <a:pt x="19" y="36"/>
                </a:cubicBezTo>
                <a:cubicBezTo>
                  <a:pt x="19" y="37"/>
                  <a:pt x="19" y="38"/>
                  <a:pt x="19" y="38"/>
                </a:cubicBezTo>
                <a:close/>
                <a:moveTo>
                  <a:pt x="25" y="38"/>
                </a:moveTo>
                <a:cubicBezTo>
                  <a:pt x="26" y="39"/>
                  <a:pt x="26" y="39"/>
                  <a:pt x="26" y="39"/>
                </a:cubicBezTo>
                <a:cubicBezTo>
                  <a:pt x="26" y="39"/>
                  <a:pt x="26" y="39"/>
                  <a:pt x="26" y="39"/>
                </a:cubicBezTo>
                <a:cubicBezTo>
                  <a:pt x="27" y="40"/>
                  <a:pt x="27" y="40"/>
                  <a:pt x="27" y="40"/>
                </a:cubicBezTo>
                <a:cubicBezTo>
                  <a:pt x="28" y="39"/>
                  <a:pt x="28" y="39"/>
                  <a:pt x="28" y="39"/>
                </a:cubicBezTo>
                <a:cubicBezTo>
                  <a:pt x="29" y="39"/>
                  <a:pt x="29" y="39"/>
                  <a:pt x="29" y="39"/>
                </a:cubicBezTo>
                <a:cubicBezTo>
                  <a:pt x="30" y="39"/>
                  <a:pt x="30" y="39"/>
                  <a:pt x="30" y="39"/>
                </a:cubicBezTo>
                <a:cubicBezTo>
                  <a:pt x="30" y="39"/>
                  <a:pt x="30" y="39"/>
                  <a:pt x="30" y="39"/>
                </a:cubicBezTo>
                <a:cubicBezTo>
                  <a:pt x="30" y="39"/>
                  <a:pt x="31" y="39"/>
                  <a:pt x="31" y="40"/>
                </a:cubicBezTo>
                <a:cubicBezTo>
                  <a:pt x="31" y="40"/>
                  <a:pt x="30" y="41"/>
                  <a:pt x="30" y="41"/>
                </a:cubicBezTo>
                <a:cubicBezTo>
                  <a:pt x="30" y="41"/>
                  <a:pt x="30" y="41"/>
                  <a:pt x="30" y="41"/>
                </a:cubicBezTo>
                <a:cubicBezTo>
                  <a:pt x="29" y="41"/>
                  <a:pt x="29" y="41"/>
                  <a:pt x="29" y="41"/>
                </a:cubicBezTo>
                <a:cubicBezTo>
                  <a:pt x="28" y="41"/>
                  <a:pt x="28" y="41"/>
                  <a:pt x="28" y="41"/>
                </a:cubicBezTo>
                <a:cubicBezTo>
                  <a:pt x="28" y="42"/>
                  <a:pt x="28" y="42"/>
                  <a:pt x="27" y="42"/>
                </a:cubicBezTo>
                <a:cubicBezTo>
                  <a:pt x="25" y="42"/>
                  <a:pt x="24" y="41"/>
                  <a:pt x="23" y="40"/>
                </a:cubicBezTo>
                <a:cubicBezTo>
                  <a:pt x="22" y="40"/>
                  <a:pt x="22" y="38"/>
                  <a:pt x="22" y="37"/>
                </a:cubicBezTo>
                <a:cubicBezTo>
                  <a:pt x="22" y="36"/>
                  <a:pt x="22" y="34"/>
                  <a:pt x="23" y="33"/>
                </a:cubicBezTo>
                <a:cubicBezTo>
                  <a:pt x="24" y="33"/>
                  <a:pt x="25" y="32"/>
                  <a:pt x="27" y="32"/>
                </a:cubicBezTo>
                <a:cubicBezTo>
                  <a:pt x="28" y="32"/>
                  <a:pt x="29" y="33"/>
                  <a:pt x="30" y="33"/>
                </a:cubicBezTo>
                <a:cubicBezTo>
                  <a:pt x="30" y="34"/>
                  <a:pt x="31" y="35"/>
                  <a:pt x="31" y="36"/>
                </a:cubicBezTo>
                <a:cubicBezTo>
                  <a:pt x="31" y="37"/>
                  <a:pt x="29" y="37"/>
                  <a:pt x="28" y="37"/>
                </a:cubicBezTo>
                <a:cubicBezTo>
                  <a:pt x="26" y="37"/>
                  <a:pt x="25" y="38"/>
                  <a:pt x="25" y="38"/>
                </a:cubicBezTo>
                <a:close/>
                <a:moveTo>
                  <a:pt x="37" y="35"/>
                </a:moveTo>
                <a:cubicBezTo>
                  <a:pt x="37" y="34"/>
                  <a:pt x="37" y="34"/>
                  <a:pt x="37" y="34"/>
                </a:cubicBezTo>
                <a:cubicBezTo>
                  <a:pt x="36" y="34"/>
                  <a:pt x="36" y="34"/>
                  <a:pt x="35" y="34"/>
                </a:cubicBezTo>
                <a:cubicBezTo>
                  <a:pt x="35" y="34"/>
                  <a:pt x="34" y="34"/>
                  <a:pt x="34" y="34"/>
                </a:cubicBezTo>
                <a:cubicBezTo>
                  <a:pt x="33" y="34"/>
                  <a:pt x="33" y="35"/>
                  <a:pt x="32" y="35"/>
                </a:cubicBezTo>
                <a:cubicBezTo>
                  <a:pt x="32" y="35"/>
                  <a:pt x="32" y="34"/>
                  <a:pt x="32" y="34"/>
                </a:cubicBezTo>
                <a:cubicBezTo>
                  <a:pt x="32" y="33"/>
                  <a:pt x="33" y="33"/>
                  <a:pt x="33" y="33"/>
                </a:cubicBezTo>
                <a:cubicBezTo>
                  <a:pt x="33" y="33"/>
                  <a:pt x="33" y="33"/>
                  <a:pt x="34" y="32"/>
                </a:cubicBezTo>
                <a:cubicBezTo>
                  <a:pt x="34" y="32"/>
                  <a:pt x="35" y="32"/>
                  <a:pt x="35" y="32"/>
                </a:cubicBezTo>
                <a:cubicBezTo>
                  <a:pt x="37" y="32"/>
                  <a:pt x="38" y="32"/>
                  <a:pt x="39" y="33"/>
                </a:cubicBezTo>
                <a:cubicBezTo>
                  <a:pt x="39" y="33"/>
                  <a:pt x="40" y="34"/>
                  <a:pt x="40" y="35"/>
                </a:cubicBezTo>
                <a:cubicBezTo>
                  <a:pt x="40" y="39"/>
                  <a:pt x="39" y="41"/>
                  <a:pt x="38" y="41"/>
                </a:cubicBezTo>
                <a:cubicBezTo>
                  <a:pt x="38" y="41"/>
                  <a:pt x="37" y="41"/>
                  <a:pt x="37" y="41"/>
                </a:cubicBezTo>
                <a:cubicBezTo>
                  <a:pt x="37" y="41"/>
                  <a:pt x="37" y="41"/>
                  <a:pt x="37" y="41"/>
                </a:cubicBezTo>
                <a:cubicBezTo>
                  <a:pt x="37" y="41"/>
                  <a:pt x="37" y="41"/>
                  <a:pt x="37" y="41"/>
                </a:cubicBezTo>
                <a:cubicBezTo>
                  <a:pt x="36" y="41"/>
                  <a:pt x="36" y="41"/>
                  <a:pt x="36" y="41"/>
                </a:cubicBezTo>
                <a:cubicBezTo>
                  <a:pt x="35" y="41"/>
                  <a:pt x="35" y="41"/>
                  <a:pt x="35" y="41"/>
                </a:cubicBezTo>
                <a:cubicBezTo>
                  <a:pt x="35" y="42"/>
                  <a:pt x="35" y="42"/>
                  <a:pt x="34" y="42"/>
                </a:cubicBezTo>
                <a:cubicBezTo>
                  <a:pt x="33" y="42"/>
                  <a:pt x="33" y="41"/>
                  <a:pt x="32" y="41"/>
                </a:cubicBezTo>
                <a:cubicBezTo>
                  <a:pt x="32" y="40"/>
                  <a:pt x="32" y="40"/>
                  <a:pt x="32" y="39"/>
                </a:cubicBezTo>
                <a:cubicBezTo>
                  <a:pt x="32" y="38"/>
                  <a:pt x="32" y="38"/>
                  <a:pt x="32" y="37"/>
                </a:cubicBezTo>
                <a:cubicBezTo>
                  <a:pt x="32" y="37"/>
                  <a:pt x="33" y="36"/>
                  <a:pt x="33" y="36"/>
                </a:cubicBezTo>
                <a:cubicBezTo>
                  <a:pt x="34" y="36"/>
                  <a:pt x="34" y="36"/>
                  <a:pt x="35" y="36"/>
                </a:cubicBezTo>
                <a:cubicBezTo>
                  <a:pt x="36" y="36"/>
                  <a:pt x="36" y="36"/>
                  <a:pt x="37" y="36"/>
                </a:cubicBezTo>
                <a:cubicBezTo>
                  <a:pt x="37" y="35"/>
                  <a:pt x="37" y="35"/>
                  <a:pt x="37" y="35"/>
                </a:cubicBezTo>
                <a:close/>
                <a:moveTo>
                  <a:pt x="44" y="14"/>
                </a:moveTo>
                <a:cubicBezTo>
                  <a:pt x="12" y="14"/>
                  <a:pt x="12" y="14"/>
                  <a:pt x="12" y="14"/>
                </a:cubicBezTo>
                <a:cubicBezTo>
                  <a:pt x="8" y="14"/>
                  <a:pt x="5" y="13"/>
                  <a:pt x="5" y="10"/>
                </a:cubicBezTo>
                <a:cubicBezTo>
                  <a:pt x="5" y="6"/>
                  <a:pt x="8" y="3"/>
                  <a:pt x="12" y="3"/>
                </a:cubicBezTo>
                <a:cubicBezTo>
                  <a:pt x="44" y="3"/>
                  <a:pt x="44" y="3"/>
                  <a:pt x="44" y="3"/>
                </a:cubicBezTo>
                <a:cubicBezTo>
                  <a:pt x="47" y="3"/>
                  <a:pt x="50" y="6"/>
                  <a:pt x="50" y="10"/>
                </a:cubicBezTo>
                <a:cubicBezTo>
                  <a:pt x="50" y="13"/>
                  <a:pt x="47" y="14"/>
                  <a:pt x="44" y="14"/>
                </a:cubicBezTo>
                <a:close/>
                <a:moveTo>
                  <a:pt x="65" y="44"/>
                </a:moveTo>
                <a:cubicBezTo>
                  <a:pt x="65" y="49"/>
                  <a:pt x="63" y="53"/>
                  <a:pt x="55" y="54"/>
                </a:cubicBezTo>
                <a:cubicBezTo>
                  <a:pt x="55" y="29"/>
                  <a:pt x="55" y="29"/>
                  <a:pt x="55" y="29"/>
                </a:cubicBezTo>
                <a:cubicBezTo>
                  <a:pt x="63" y="30"/>
                  <a:pt x="65" y="34"/>
                  <a:pt x="65" y="39"/>
                </a:cubicBezTo>
                <a:lnTo>
                  <a:pt x="65" y="44"/>
                </a:lnTo>
                <a:close/>
                <a:moveTo>
                  <a:pt x="28" y="35"/>
                </a:moveTo>
                <a:cubicBezTo>
                  <a:pt x="28" y="34"/>
                  <a:pt x="28" y="34"/>
                  <a:pt x="28" y="34"/>
                </a:cubicBezTo>
                <a:cubicBezTo>
                  <a:pt x="27" y="34"/>
                  <a:pt x="27" y="34"/>
                  <a:pt x="26" y="34"/>
                </a:cubicBezTo>
                <a:cubicBezTo>
                  <a:pt x="26" y="34"/>
                  <a:pt x="26" y="34"/>
                  <a:pt x="25" y="34"/>
                </a:cubicBezTo>
                <a:cubicBezTo>
                  <a:pt x="25" y="35"/>
                  <a:pt x="25" y="35"/>
                  <a:pt x="25" y="36"/>
                </a:cubicBezTo>
                <a:cubicBezTo>
                  <a:pt x="27" y="36"/>
                  <a:pt x="28" y="35"/>
                  <a:pt x="28" y="35"/>
                </a:cubicBezTo>
                <a:close/>
                <a:moveTo>
                  <a:pt x="34" y="39"/>
                </a:moveTo>
                <a:cubicBezTo>
                  <a:pt x="34" y="39"/>
                  <a:pt x="34" y="39"/>
                  <a:pt x="35" y="39"/>
                </a:cubicBezTo>
                <a:cubicBezTo>
                  <a:pt x="35" y="40"/>
                  <a:pt x="35" y="40"/>
                  <a:pt x="36" y="40"/>
                </a:cubicBezTo>
                <a:cubicBezTo>
                  <a:pt x="36" y="39"/>
                  <a:pt x="36" y="39"/>
                  <a:pt x="36" y="39"/>
                </a:cubicBezTo>
                <a:cubicBezTo>
                  <a:pt x="37" y="39"/>
                  <a:pt x="37" y="39"/>
                  <a:pt x="37" y="39"/>
                </a:cubicBezTo>
                <a:cubicBezTo>
                  <a:pt x="37" y="38"/>
                  <a:pt x="37" y="37"/>
                  <a:pt x="36" y="37"/>
                </a:cubicBezTo>
                <a:cubicBezTo>
                  <a:pt x="36" y="37"/>
                  <a:pt x="36" y="37"/>
                  <a:pt x="36" y="37"/>
                </a:cubicBezTo>
                <a:cubicBezTo>
                  <a:pt x="35" y="37"/>
                  <a:pt x="35" y="37"/>
                  <a:pt x="35" y="37"/>
                </a:cubicBezTo>
                <a:cubicBezTo>
                  <a:pt x="34" y="38"/>
                  <a:pt x="34" y="38"/>
                  <a:pt x="34" y="38"/>
                </a:cubicBezTo>
                <a:lnTo>
                  <a:pt x="34" y="3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0" name="Freeform 410"/>
          <p:cNvSpPr>
            <a:spLocks/>
          </p:cNvSpPr>
          <p:nvPr/>
        </p:nvSpPr>
        <p:spPr bwMode="auto">
          <a:xfrm>
            <a:off x="8249359" y="4260045"/>
            <a:ext cx="217488" cy="309562"/>
          </a:xfrm>
          <a:custGeom>
            <a:avLst/>
            <a:gdLst>
              <a:gd name="T0" fmla="*/ 36 w 54"/>
              <a:gd name="T1" fmla="*/ 29 h 77"/>
              <a:gd name="T2" fmla="*/ 43 w 54"/>
              <a:gd name="T3" fmla="*/ 16 h 77"/>
              <a:gd name="T4" fmla="*/ 27 w 54"/>
              <a:gd name="T5" fmla="*/ 0 h 77"/>
              <a:gd name="T6" fmla="*/ 10 w 54"/>
              <a:gd name="T7" fmla="*/ 16 h 77"/>
              <a:gd name="T8" fmla="*/ 18 w 54"/>
              <a:gd name="T9" fmla="*/ 29 h 77"/>
              <a:gd name="T10" fmla="*/ 0 w 54"/>
              <a:gd name="T11" fmla="*/ 58 h 77"/>
              <a:gd name="T12" fmla="*/ 0 w 54"/>
              <a:gd name="T13" fmla="*/ 64 h 77"/>
              <a:gd name="T14" fmla="*/ 27 w 54"/>
              <a:gd name="T15" fmla="*/ 77 h 77"/>
              <a:gd name="T16" fmla="*/ 53 w 54"/>
              <a:gd name="T17" fmla="*/ 64 h 77"/>
              <a:gd name="T18" fmla="*/ 54 w 54"/>
              <a:gd name="T19" fmla="*/ 58 h 77"/>
              <a:gd name="T20" fmla="*/ 36 w 54"/>
              <a:gd name="T21" fmla="*/ 29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4" h="77">
                <a:moveTo>
                  <a:pt x="36" y="29"/>
                </a:moveTo>
                <a:cubicBezTo>
                  <a:pt x="40" y="26"/>
                  <a:pt x="43" y="21"/>
                  <a:pt x="43" y="16"/>
                </a:cubicBezTo>
                <a:cubicBezTo>
                  <a:pt x="43" y="7"/>
                  <a:pt x="36" y="0"/>
                  <a:pt x="27" y="0"/>
                </a:cubicBezTo>
                <a:cubicBezTo>
                  <a:pt x="17" y="0"/>
                  <a:pt x="10" y="7"/>
                  <a:pt x="10" y="16"/>
                </a:cubicBezTo>
                <a:cubicBezTo>
                  <a:pt x="10" y="21"/>
                  <a:pt x="13" y="26"/>
                  <a:pt x="18" y="29"/>
                </a:cubicBezTo>
                <a:cubicBezTo>
                  <a:pt x="7" y="33"/>
                  <a:pt x="0" y="44"/>
                  <a:pt x="0" y="58"/>
                </a:cubicBezTo>
                <a:cubicBezTo>
                  <a:pt x="0" y="60"/>
                  <a:pt x="0" y="62"/>
                  <a:pt x="0" y="64"/>
                </a:cubicBezTo>
                <a:cubicBezTo>
                  <a:pt x="7" y="72"/>
                  <a:pt x="16" y="77"/>
                  <a:pt x="27" y="77"/>
                </a:cubicBezTo>
                <a:cubicBezTo>
                  <a:pt x="37" y="77"/>
                  <a:pt x="47" y="72"/>
                  <a:pt x="53" y="64"/>
                </a:cubicBezTo>
                <a:cubicBezTo>
                  <a:pt x="53" y="62"/>
                  <a:pt x="54" y="60"/>
                  <a:pt x="54" y="58"/>
                </a:cubicBezTo>
                <a:cubicBezTo>
                  <a:pt x="54" y="44"/>
                  <a:pt x="46" y="33"/>
                  <a:pt x="36" y="2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1" name="Freeform 411"/>
          <p:cNvSpPr>
            <a:spLocks noEditPoints="1"/>
          </p:cNvSpPr>
          <p:nvPr/>
        </p:nvSpPr>
        <p:spPr bwMode="auto">
          <a:xfrm>
            <a:off x="8671634" y="4260045"/>
            <a:ext cx="217488" cy="309562"/>
          </a:xfrm>
          <a:custGeom>
            <a:avLst/>
            <a:gdLst>
              <a:gd name="T0" fmla="*/ 36 w 54"/>
              <a:gd name="T1" fmla="*/ 29 h 77"/>
              <a:gd name="T2" fmla="*/ 44 w 54"/>
              <a:gd name="T3" fmla="*/ 16 h 77"/>
              <a:gd name="T4" fmla="*/ 27 w 54"/>
              <a:gd name="T5" fmla="*/ 0 h 77"/>
              <a:gd name="T6" fmla="*/ 10 w 54"/>
              <a:gd name="T7" fmla="*/ 16 h 77"/>
              <a:gd name="T8" fmla="*/ 18 w 54"/>
              <a:gd name="T9" fmla="*/ 29 h 77"/>
              <a:gd name="T10" fmla="*/ 0 w 54"/>
              <a:gd name="T11" fmla="*/ 58 h 77"/>
              <a:gd name="T12" fmla="*/ 1 w 54"/>
              <a:gd name="T13" fmla="*/ 64 h 77"/>
              <a:gd name="T14" fmla="*/ 27 w 54"/>
              <a:gd name="T15" fmla="*/ 77 h 77"/>
              <a:gd name="T16" fmla="*/ 54 w 54"/>
              <a:gd name="T17" fmla="*/ 64 h 77"/>
              <a:gd name="T18" fmla="*/ 54 w 54"/>
              <a:gd name="T19" fmla="*/ 58 h 77"/>
              <a:gd name="T20" fmla="*/ 36 w 54"/>
              <a:gd name="T21" fmla="*/ 29 h 77"/>
              <a:gd name="T22" fmla="*/ 43 w 54"/>
              <a:gd name="T23" fmla="*/ 40 h 77"/>
              <a:gd name="T24" fmla="*/ 27 w 54"/>
              <a:gd name="T25" fmla="*/ 65 h 77"/>
              <a:gd name="T26" fmla="*/ 25 w 54"/>
              <a:gd name="T27" fmla="*/ 67 h 77"/>
              <a:gd name="T28" fmla="*/ 25 w 54"/>
              <a:gd name="T29" fmla="*/ 67 h 77"/>
              <a:gd name="T30" fmla="*/ 22 w 54"/>
              <a:gd name="T31" fmla="*/ 66 h 77"/>
              <a:gd name="T32" fmla="*/ 11 w 54"/>
              <a:gd name="T33" fmla="*/ 50 h 77"/>
              <a:gd name="T34" fmla="*/ 11 w 54"/>
              <a:gd name="T35" fmla="*/ 50 h 77"/>
              <a:gd name="T36" fmla="*/ 17 w 54"/>
              <a:gd name="T37" fmla="*/ 50 h 77"/>
              <a:gd name="T38" fmla="*/ 24 w 54"/>
              <a:gd name="T39" fmla="*/ 59 h 77"/>
              <a:gd name="T40" fmla="*/ 39 w 54"/>
              <a:gd name="T41" fmla="*/ 37 h 77"/>
              <a:gd name="T42" fmla="*/ 43 w 54"/>
              <a:gd name="T43" fmla="*/ 36 h 77"/>
              <a:gd name="T44" fmla="*/ 43 w 54"/>
              <a:gd name="T45" fmla="*/ 40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54" h="77">
                <a:moveTo>
                  <a:pt x="36" y="29"/>
                </a:moveTo>
                <a:cubicBezTo>
                  <a:pt x="41" y="26"/>
                  <a:pt x="44" y="21"/>
                  <a:pt x="44" y="16"/>
                </a:cubicBezTo>
                <a:cubicBezTo>
                  <a:pt x="44" y="7"/>
                  <a:pt x="36" y="0"/>
                  <a:pt x="27" y="0"/>
                </a:cubicBezTo>
                <a:cubicBezTo>
                  <a:pt x="18" y="0"/>
                  <a:pt x="10" y="7"/>
                  <a:pt x="10" y="16"/>
                </a:cubicBezTo>
                <a:cubicBezTo>
                  <a:pt x="10" y="21"/>
                  <a:pt x="13" y="26"/>
                  <a:pt x="18" y="29"/>
                </a:cubicBezTo>
                <a:cubicBezTo>
                  <a:pt x="8" y="33"/>
                  <a:pt x="0" y="44"/>
                  <a:pt x="0" y="58"/>
                </a:cubicBezTo>
                <a:cubicBezTo>
                  <a:pt x="0" y="60"/>
                  <a:pt x="0" y="62"/>
                  <a:pt x="1" y="64"/>
                </a:cubicBezTo>
                <a:cubicBezTo>
                  <a:pt x="7" y="72"/>
                  <a:pt x="17" y="77"/>
                  <a:pt x="27" y="77"/>
                </a:cubicBezTo>
                <a:cubicBezTo>
                  <a:pt x="38" y="77"/>
                  <a:pt x="47" y="72"/>
                  <a:pt x="54" y="64"/>
                </a:cubicBezTo>
                <a:cubicBezTo>
                  <a:pt x="54" y="62"/>
                  <a:pt x="54" y="60"/>
                  <a:pt x="54" y="58"/>
                </a:cubicBezTo>
                <a:cubicBezTo>
                  <a:pt x="54" y="44"/>
                  <a:pt x="47" y="33"/>
                  <a:pt x="36" y="29"/>
                </a:cubicBezTo>
                <a:close/>
                <a:moveTo>
                  <a:pt x="43" y="40"/>
                </a:moveTo>
                <a:cubicBezTo>
                  <a:pt x="27" y="65"/>
                  <a:pt x="27" y="65"/>
                  <a:pt x="27" y="65"/>
                </a:cubicBezTo>
                <a:cubicBezTo>
                  <a:pt x="26" y="66"/>
                  <a:pt x="26" y="67"/>
                  <a:pt x="25" y="67"/>
                </a:cubicBezTo>
                <a:cubicBezTo>
                  <a:pt x="25" y="67"/>
                  <a:pt x="25" y="67"/>
                  <a:pt x="25" y="67"/>
                </a:cubicBezTo>
                <a:cubicBezTo>
                  <a:pt x="24" y="67"/>
                  <a:pt x="23" y="66"/>
                  <a:pt x="22" y="66"/>
                </a:cubicBezTo>
                <a:cubicBezTo>
                  <a:pt x="11" y="50"/>
                  <a:pt x="11" y="50"/>
                  <a:pt x="11" y="50"/>
                </a:cubicBezTo>
                <a:cubicBezTo>
                  <a:pt x="11" y="50"/>
                  <a:pt x="11" y="50"/>
                  <a:pt x="11" y="50"/>
                </a:cubicBezTo>
                <a:cubicBezTo>
                  <a:pt x="17" y="50"/>
                  <a:pt x="17" y="50"/>
                  <a:pt x="17" y="50"/>
                </a:cubicBezTo>
                <a:cubicBezTo>
                  <a:pt x="24" y="59"/>
                  <a:pt x="24" y="59"/>
                  <a:pt x="24" y="59"/>
                </a:cubicBezTo>
                <a:cubicBezTo>
                  <a:pt x="39" y="37"/>
                  <a:pt x="39" y="37"/>
                  <a:pt x="39" y="37"/>
                </a:cubicBezTo>
                <a:cubicBezTo>
                  <a:pt x="40" y="36"/>
                  <a:pt x="41" y="35"/>
                  <a:pt x="43" y="36"/>
                </a:cubicBezTo>
                <a:cubicBezTo>
                  <a:pt x="44" y="37"/>
                  <a:pt x="44" y="39"/>
                  <a:pt x="43" y="4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2" name="Freeform 412"/>
          <p:cNvSpPr>
            <a:spLocks noEditPoints="1"/>
          </p:cNvSpPr>
          <p:nvPr/>
        </p:nvSpPr>
        <p:spPr bwMode="auto">
          <a:xfrm>
            <a:off x="6922209" y="4260045"/>
            <a:ext cx="217488" cy="309562"/>
          </a:xfrm>
          <a:custGeom>
            <a:avLst/>
            <a:gdLst>
              <a:gd name="T0" fmla="*/ 36 w 54"/>
              <a:gd name="T1" fmla="*/ 29 h 77"/>
              <a:gd name="T2" fmla="*/ 43 w 54"/>
              <a:gd name="T3" fmla="*/ 16 h 77"/>
              <a:gd name="T4" fmla="*/ 27 w 54"/>
              <a:gd name="T5" fmla="*/ 0 h 77"/>
              <a:gd name="T6" fmla="*/ 10 w 54"/>
              <a:gd name="T7" fmla="*/ 16 h 77"/>
              <a:gd name="T8" fmla="*/ 18 w 54"/>
              <a:gd name="T9" fmla="*/ 29 h 77"/>
              <a:gd name="T10" fmla="*/ 0 w 54"/>
              <a:gd name="T11" fmla="*/ 58 h 77"/>
              <a:gd name="T12" fmla="*/ 0 w 54"/>
              <a:gd name="T13" fmla="*/ 64 h 77"/>
              <a:gd name="T14" fmla="*/ 27 w 54"/>
              <a:gd name="T15" fmla="*/ 77 h 77"/>
              <a:gd name="T16" fmla="*/ 53 w 54"/>
              <a:gd name="T17" fmla="*/ 64 h 77"/>
              <a:gd name="T18" fmla="*/ 54 w 54"/>
              <a:gd name="T19" fmla="*/ 58 h 77"/>
              <a:gd name="T20" fmla="*/ 36 w 54"/>
              <a:gd name="T21" fmla="*/ 29 h 77"/>
              <a:gd name="T22" fmla="*/ 40 w 54"/>
              <a:gd name="T23" fmla="*/ 62 h 77"/>
              <a:gd name="T24" fmla="*/ 40 w 54"/>
              <a:gd name="T25" fmla="*/ 66 h 77"/>
              <a:gd name="T26" fmla="*/ 38 w 54"/>
              <a:gd name="T27" fmla="*/ 67 h 77"/>
              <a:gd name="T28" fmla="*/ 36 w 54"/>
              <a:gd name="T29" fmla="*/ 66 h 77"/>
              <a:gd name="T30" fmla="*/ 27 w 54"/>
              <a:gd name="T31" fmla="*/ 57 h 77"/>
              <a:gd name="T32" fmla="*/ 18 w 54"/>
              <a:gd name="T33" fmla="*/ 66 h 77"/>
              <a:gd name="T34" fmla="*/ 16 w 54"/>
              <a:gd name="T35" fmla="*/ 67 h 77"/>
              <a:gd name="T36" fmla="*/ 14 w 54"/>
              <a:gd name="T37" fmla="*/ 66 h 77"/>
              <a:gd name="T38" fmla="*/ 14 w 54"/>
              <a:gd name="T39" fmla="*/ 62 h 77"/>
              <a:gd name="T40" fmla="*/ 23 w 54"/>
              <a:gd name="T41" fmla="*/ 53 h 77"/>
              <a:gd name="T42" fmla="*/ 14 w 54"/>
              <a:gd name="T43" fmla="*/ 44 h 77"/>
              <a:gd name="T44" fmla="*/ 14 w 54"/>
              <a:gd name="T45" fmla="*/ 40 h 77"/>
              <a:gd name="T46" fmla="*/ 18 w 54"/>
              <a:gd name="T47" fmla="*/ 40 h 77"/>
              <a:gd name="T48" fmla="*/ 27 w 54"/>
              <a:gd name="T49" fmla="*/ 49 h 77"/>
              <a:gd name="T50" fmla="*/ 36 w 54"/>
              <a:gd name="T51" fmla="*/ 40 h 77"/>
              <a:gd name="T52" fmla="*/ 40 w 54"/>
              <a:gd name="T53" fmla="*/ 40 h 77"/>
              <a:gd name="T54" fmla="*/ 40 w 54"/>
              <a:gd name="T55" fmla="*/ 44 h 77"/>
              <a:gd name="T56" fmla="*/ 31 w 54"/>
              <a:gd name="T57" fmla="*/ 53 h 77"/>
              <a:gd name="T58" fmla="*/ 40 w 54"/>
              <a:gd name="T59" fmla="*/ 62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54" h="77">
                <a:moveTo>
                  <a:pt x="36" y="29"/>
                </a:moveTo>
                <a:cubicBezTo>
                  <a:pt x="40" y="26"/>
                  <a:pt x="43" y="21"/>
                  <a:pt x="43" y="16"/>
                </a:cubicBezTo>
                <a:cubicBezTo>
                  <a:pt x="43" y="7"/>
                  <a:pt x="36" y="0"/>
                  <a:pt x="27" y="0"/>
                </a:cubicBezTo>
                <a:cubicBezTo>
                  <a:pt x="17" y="0"/>
                  <a:pt x="10" y="7"/>
                  <a:pt x="10" y="16"/>
                </a:cubicBezTo>
                <a:cubicBezTo>
                  <a:pt x="10" y="21"/>
                  <a:pt x="13" y="26"/>
                  <a:pt x="18" y="29"/>
                </a:cubicBezTo>
                <a:cubicBezTo>
                  <a:pt x="7" y="33"/>
                  <a:pt x="0" y="44"/>
                  <a:pt x="0" y="58"/>
                </a:cubicBezTo>
                <a:cubicBezTo>
                  <a:pt x="0" y="60"/>
                  <a:pt x="0" y="62"/>
                  <a:pt x="0" y="64"/>
                </a:cubicBezTo>
                <a:cubicBezTo>
                  <a:pt x="7" y="72"/>
                  <a:pt x="16" y="77"/>
                  <a:pt x="27" y="77"/>
                </a:cubicBezTo>
                <a:cubicBezTo>
                  <a:pt x="37" y="77"/>
                  <a:pt x="47" y="72"/>
                  <a:pt x="53" y="64"/>
                </a:cubicBezTo>
                <a:cubicBezTo>
                  <a:pt x="53" y="62"/>
                  <a:pt x="54" y="60"/>
                  <a:pt x="54" y="58"/>
                </a:cubicBezTo>
                <a:cubicBezTo>
                  <a:pt x="54" y="44"/>
                  <a:pt x="46" y="33"/>
                  <a:pt x="36" y="29"/>
                </a:cubicBezTo>
                <a:close/>
                <a:moveTo>
                  <a:pt x="40" y="62"/>
                </a:moveTo>
                <a:cubicBezTo>
                  <a:pt x="41" y="63"/>
                  <a:pt x="41" y="65"/>
                  <a:pt x="40" y="66"/>
                </a:cubicBezTo>
                <a:cubicBezTo>
                  <a:pt x="39" y="67"/>
                  <a:pt x="38" y="67"/>
                  <a:pt x="38" y="67"/>
                </a:cubicBezTo>
                <a:cubicBezTo>
                  <a:pt x="37" y="67"/>
                  <a:pt x="36" y="67"/>
                  <a:pt x="36" y="66"/>
                </a:cubicBezTo>
                <a:cubicBezTo>
                  <a:pt x="27" y="57"/>
                  <a:pt x="27" y="57"/>
                  <a:pt x="27" y="57"/>
                </a:cubicBezTo>
                <a:cubicBezTo>
                  <a:pt x="18" y="66"/>
                  <a:pt x="18" y="66"/>
                  <a:pt x="18" y="66"/>
                </a:cubicBezTo>
                <a:cubicBezTo>
                  <a:pt x="17" y="67"/>
                  <a:pt x="16" y="67"/>
                  <a:pt x="16" y="67"/>
                </a:cubicBezTo>
                <a:cubicBezTo>
                  <a:pt x="15" y="67"/>
                  <a:pt x="14" y="67"/>
                  <a:pt x="14" y="66"/>
                </a:cubicBezTo>
                <a:cubicBezTo>
                  <a:pt x="13" y="65"/>
                  <a:pt x="13" y="63"/>
                  <a:pt x="14" y="62"/>
                </a:cubicBezTo>
                <a:cubicBezTo>
                  <a:pt x="23" y="53"/>
                  <a:pt x="23" y="53"/>
                  <a:pt x="23" y="53"/>
                </a:cubicBezTo>
                <a:cubicBezTo>
                  <a:pt x="14" y="44"/>
                  <a:pt x="14" y="44"/>
                  <a:pt x="14" y="44"/>
                </a:cubicBezTo>
                <a:cubicBezTo>
                  <a:pt x="13" y="43"/>
                  <a:pt x="13" y="41"/>
                  <a:pt x="14" y="40"/>
                </a:cubicBezTo>
                <a:cubicBezTo>
                  <a:pt x="15" y="39"/>
                  <a:pt x="17" y="39"/>
                  <a:pt x="18" y="40"/>
                </a:cubicBezTo>
                <a:cubicBezTo>
                  <a:pt x="27" y="49"/>
                  <a:pt x="27" y="49"/>
                  <a:pt x="27" y="49"/>
                </a:cubicBezTo>
                <a:cubicBezTo>
                  <a:pt x="36" y="40"/>
                  <a:pt x="36" y="40"/>
                  <a:pt x="36" y="40"/>
                </a:cubicBezTo>
                <a:cubicBezTo>
                  <a:pt x="37" y="39"/>
                  <a:pt x="39" y="39"/>
                  <a:pt x="40" y="40"/>
                </a:cubicBezTo>
                <a:cubicBezTo>
                  <a:pt x="41" y="41"/>
                  <a:pt x="41" y="43"/>
                  <a:pt x="40" y="44"/>
                </a:cubicBezTo>
                <a:cubicBezTo>
                  <a:pt x="31" y="53"/>
                  <a:pt x="31" y="53"/>
                  <a:pt x="31" y="53"/>
                </a:cubicBezTo>
                <a:lnTo>
                  <a:pt x="40" y="6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3" name="Freeform 413"/>
          <p:cNvSpPr>
            <a:spLocks noEditPoints="1"/>
          </p:cNvSpPr>
          <p:nvPr/>
        </p:nvSpPr>
        <p:spPr bwMode="auto">
          <a:xfrm>
            <a:off x="7782634" y="4256870"/>
            <a:ext cx="241300" cy="320675"/>
          </a:xfrm>
          <a:custGeom>
            <a:avLst/>
            <a:gdLst>
              <a:gd name="T0" fmla="*/ 46 w 60"/>
              <a:gd name="T1" fmla="*/ 36 h 80"/>
              <a:gd name="T2" fmla="*/ 49 w 60"/>
              <a:gd name="T3" fmla="*/ 28 h 80"/>
              <a:gd name="T4" fmla="*/ 49 w 60"/>
              <a:gd name="T5" fmla="*/ 16 h 80"/>
              <a:gd name="T6" fmla="*/ 30 w 60"/>
              <a:gd name="T7" fmla="*/ 0 h 80"/>
              <a:gd name="T8" fmla="*/ 12 w 60"/>
              <a:gd name="T9" fmla="*/ 16 h 80"/>
              <a:gd name="T10" fmla="*/ 12 w 60"/>
              <a:gd name="T11" fmla="*/ 28 h 80"/>
              <a:gd name="T12" fmla="*/ 14 w 60"/>
              <a:gd name="T13" fmla="*/ 36 h 80"/>
              <a:gd name="T14" fmla="*/ 0 w 60"/>
              <a:gd name="T15" fmla="*/ 61 h 80"/>
              <a:gd name="T16" fmla="*/ 0 w 60"/>
              <a:gd name="T17" fmla="*/ 69 h 80"/>
              <a:gd name="T18" fmla="*/ 30 w 60"/>
              <a:gd name="T19" fmla="*/ 80 h 80"/>
              <a:gd name="T20" fmla="*/ 60 w 60"/>
              <a:gd name="T21" fmla="*/ 69 h 80"/>
              <a:gd name="T22" fmla="*/ 60 w 60"/>
              <a:gd name="T23" fmla="*/ 61 h 80"/>
              <a:gd name="T24" fmla="*/ 46 w 60"/>
              <a:gd name="T25" fmla="*/ 36 h 80"/>
              <a:gd name="T26" fmla="*/ 33 w 60"/>
              <a:gd name="T27" fmla="*/ 47 h 80"/>
              <a:gd name="T28" fmla="*/ 33 w 60"/>
              <a:gd name="T29" fmla="*/ 73 h 80"/>
              <a:gd name="T30" fmla="*/ 27 w 60"/>
              <a:gd name="T31" fmla="*/ 73 h 80"/>
              <a:gd name="T32" fmla="*/ 27 w 60"/>
              <a:gd name="T33" fmla="*/ 47 h 80"/>
              <a:gd name="T34" fmla="*/ 25 w 60"/>
              <a:gd name="T35" fmla="*/ 43 h 80"/>
              <a:gd name="T36" fmla="*/ 30 w 60"/>
              <a:gd name="T37" fmla="*/ 44 h 80"/>
              <a:gd name="T38" fmla="*/ 35 w 60"/>
              <a:gd name="T39" fmla="*/ 43 h 80"/>
              <a:gd name="T40" fmla="*/ 33 w 60"/>
              <a:gd name="T41" fmla="*/ 47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60" h="80">
                <a:moveTo>
                  <a:pt x="46" y="36"/>
                </a:moveTo>
                <a:cubicBezTo>
                  <a:pt x="48" y="34"/>
                  <a:pt x="49" y="31"/>
                  <a:pt x="49" y="28"/>
                </a:cubicBezTo>
                <a:cubicBezTo>
                  <a:pt x="49" y="16"/>
                  <a:pt x="49" y="16"/>
                  <a:pt x="49" y="16"/>
                </a:cubicBezTo>
                <a:cubicBezTo>
                  <a:pt x="49" y="7"/>
                  <a:pt x="40" y="0"/>
                  <a:pt x="30" y="0"/>
                </a:cubicBezTo>
                <a:cubicBezTo>
                  <a:pt x="20" y="0"/>
                  <a:pt x="12" y="7"/>
                  <a:pt x="12" y="16"/>
                </a:cubicBezTo>
                <a:cubicBezTo>
                  <a:pt x="12" y="28"/>
                  <a:pt x="12" y="28"/>
                  <a:pt x="12" y="28"/>
                </a:cubicBezTo>
                <a:cubicBezTo>
                  <a:pt x="12" y="31"/>
                  <a:pt x="13" y="34"/>
                  <a:pt x="14" y="36"/>
                </a:cubicBezTo>
                <a:cubicBezTo>
                  <a:pt x="6" y="41"/>
                  <a:pt x="0" y="51"/>
                  <a:pt x="0" y="61"/>
                </a:cubicBezTo>
                <a:cubicBezTo>
                  <a:pt x="0" y="69"/>
                  <a:pt x="0" y="69"/>
                  <a:pt x="0" y="69"/>
                </a:cubicBezTo>
                <a:cubicBezTo>
                  <a:pt x="8" y="75"/>
                  <a:pt x="19" y="80"/>
                  <a:pt x="30" y="80"/>
                </a:cubicBezTo>
                <a:cubicBezTo>
                  <a:pt x="42" y="80"/>
                  <a:pt x="52" y="75"/>
                  <a:pt x="60" y="69"/>
                </a:cubicBezTo>
                <a:cubicBezTo>
                  <a:pt x="60" y="61"/>
                  <a:pt x="60" y="61"/>
                  <a:pt x="60" y="61"/>
                </a:cubicBezTo>
                <a:cubicBezTo>
                  <a:pt x="60" y="51"/>
                  <a:pt x="54" y="41"/>
                  <a:pt x="46" y="36"/>
                </a:cubicBezTo>
                <a:close/>
                <a:moveTo>
                  <a:pt x="33" y="47"/>
                </a:moveTo>
                <a:cubicBezTo>
                  <a:pt x="33" y="73"/>
                  <a:pt x="33" y="73"/>
                  <a:pt x="33" y="73"/>
                </a:cubicBezTo>
                <a:cubicBezTo>
                  <a:pt x="27" y="73"/>
                  <a:pt x="27" y="73"/>
                  <a:pt x="27" y="73"/>
                </a:cubicBezTo>
                <a:cubicBezTo>
                  <a:pt x="27" y="47"/>
                  <a:pt x="27" y="47"/>
                  <a:pt x="27" y="47"/>
                </a:cubicBezTo>
                <a:cubicBezTo>
                  <a:pt x="26" y="46"/>
                  <a:pt x="25" y="45"/>
                  <a:pt x="25" y="43"/>
                </a:cubicBezTo>
                <a:cubicBezTo>
                  <a:pt x="27" y="44"/>
                  <a:pt x="28" y="44"/>
                  <a:pt x="30" y="44"/>
                </a:cubicBezTo>
                <a:cubicBezTo>
                  <a:pt x="32" y="44"/>
                  <a:pt x="33" y="44"/>
                  <a:pt x="35" y="43"/>
                </a:cubicBezTo>
                <a:cubicBezTo>
                  <a:pt x="35" y="45"/>
                  <a:pt x="34" y="46"/>
                  <a:pt x="33" y="4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4" name="Freeform 414"/>
          <p:cNvSpPr>
            <a:spLocks noEditPoints="1"/>
          </p:cNvSpPr>
          <p:nvPr/>
        </p:nvSpPr>
        <p:spPr bwMode="auto">
          <a:xfrm>
            <a:off x="9046284" y="6069795"/>
            <a:ext cx="365125" cy="346075"/>
          </a:xfrm>
          <a:custGeom>
            <a:avLst/>
            <a:gdLst>
              <a:gd name="T0" fmla="*/ 73 w 91"/>
              <a:gd name="T1" fmla="*/ 7 h 86"/>
              <a:gd name="T2" fmla="*/ 64 w 91"/>
              <a:gd name="T3" fmla="*/ 22 h 86"/>
              <a:gd name="T4" fmla="*/ 63 w 91"/>
              <a:gd name="T5" fmla="*/ 21 h 86"/>
              <a:gd name="T6" fmla="*/ 31 w 91"/>
              <a:gd name="T7" fmla="*/ 21 h 86"/>
              <a:gd name="T8" fmla="*/ 5 w 91"/>
              <a:gd name="T9" fmla="*/ 63 h 86"/>
              <a:gd name="T10" fmla="*/ 39 w 91"/>
              <a:gd name="T11" fmla="*/ 82 h 86"/>
              <a:gd name="T12" fmla="*/ 73 w 91"/>
              <a:gd name="T13" fmla="*/ 39 h 86"/>
              <a:gd name="T14" fmla="*/ 65 w 91"/>
              <a:gd name="T15" fmla="*/ 23 h 86"/>
              <a:gd name="T16" fmla="*/ 84 w 91"/>
              <a:gd name="T17" fmla="*/ 13 h 86"/>
              <a:gd name="T18" fmla="*/ 87 w 91"/>
              <a:gd name="T19" fmla="*/ 9 h 86"/>
              <a:gd name="T20" fmla="*/ 24 w 91"/>
              <a:gd name="T21" fmla="*/ 40 h 86"/>
              <a:gd name="T22" fmla="*/ 35 w 91"/>
              <a:gd name="T23" fmla="*/ 39 h 86"/>
              <a:gd name="T24" fmla="*/ 23 w 91"/>
              <a:gd name="T25" fmla="*/ 51 h 86"/>
              <a:gd name="T26" fmla="*/ 38 w 91"/>
              <a:gd name="T27" fmla="*/ 70 h 86"/>
              <a:gd name="T28" fmla="*/ 29 w 91"/>
              <a:gd name="T29" fmla="*/ 61 h 86"/>
              <a:gd name="T30" fmla="*/ 39 w 91"/>
              <a:gd name="T31" fmla="*/ 60 h 86"/>
              <a:gd name="T32" fmla="*/ 37 w 91"/>
              <a:gd name="T33" fmla="*/ 55 h 86"/>
              <a:gd name="T34" fmla="*/ 15 w 91"/>
              <a:gd name="T35" fmla="*/ 59 h 86"/>
              <a:gd name="T36" fmla="*/ 35 w 91"/>
              <a:gd name="T37" fmla="*/ 53 h 86"/>
              <a:gd name="T38" fmla="*/ 37 w 91"/>
              <a:gd name="T39" fmla="*/ 55 h 86"/>
              <a:gd name="T40" fmla="*/ 52 w 91"/>
              <a:gd name="T41" fmla="*/ 34 h 86"/>
              <a:gd name="T42" fmla="*/ 59 w 91"/>
              <a:gd name="T43" fmla="*/ 27 h 86"/>
              <a:gd name="T44" fmla="*/ 85 w 91"/>
              <a:gd name="T45" fmla="*/ 10 h 86"/>
              <a:gd name="T46" fmla="*/ 83 w 91"/>
              <a:gd name="T47" fmla="*/ 12 h 86"/>
              <a:gd name="T48" fmla="*/ 68 w 91"/>
              <a:gd name="T49" fmla="*/ 14 h 86"/>
              <a:gd name="T50" fmla="*/ 78 w 91"/>
              <a:gd name="T51" fmla="*/ 4 h 86"/>
              <a:gd name="T52" fmla="*/ 31 w 91"/>
              <a:gd name="T53" fmla="*/ 63 h 86"/>
              <a:gd name="T54" fmla="*/ 36 w 91"/>
              <a:gd name="T55" fmla="*/ 68 h 86"/>
              <a:gd name="T56" fmla="*/ 38 w 91"/>
              <a:gd name="T57" fmla="*/ 61 h 86"/>
              <a:gd name="T58" fmla="*/ 31 w 91"/>
              <a:gd name="T59" fmla="*/ 47 h 86"/>
              <a:gd name="T60" fmla="*/ 33 w 91"/>
              <a:gd name="T61" fmla="*/ 41 h 86"/>
              <a:gd name="T62" fmla="*/ 25 w 91"/>
              <a:gd name="T63" fmla="*/ 49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91" h="86">
                <a:moveTo>
                  <a:pt x="78" y="4"/>
                </a:moveTo>
                <a:cubicBezTo>
                  <a:pt x="75" y="5"/>
                  <a:pt x="75" y="5"/>
                  <a:pt x="73" y="7"/>
                </a:cubicBezTo>
                <a:cubicBezTo>
                  <a:pt x="70" y="9"/>
                  <a:pt x="68" y="12"/>
                  <a:pt x="67" y="13"/>
                </a:cubicBezTo>
                <a:cubicBezTo>
                  <a:pt x="66" y="16"/>
                  <a:pt x="65" y="19"/>
                  <a:pt x="64" y="22"/>
                </a:cubicBezTo>
                <a:cubicBezTo>
                  <a:pt x="64" y="22"/>
                  <a:pt x="64" y="22"/>
                  <a:pt x="64" y="22"/>
                </a:cubicBezTo>
                <a:cubicBezTo>
                  <a:pt x="63" y="21"/>
                  <a:pt x="63" y="21"/>
                  <a:pt x="63" y="21"/>
                </a:cubicBezTo>
                <a:cubicBezTo>
                  <a:pt x="59" y="17"/>
                  <a:pt x="52" y="13"/>
                  <a:pt x="47" y="13"/>
                </a:cubicBezTo>
                <a:cubicBezTo>
                  <a:pt x="42" y="13"/>
                  <a:pt x="35" y="17"/>
                  <a:pt x="31" y="21"/>
                </a:cubicBezTo>
                <a:cubicBezTo>
                  <a:pt x="5" y="47"/>
                  <a:pt x="5" y="47"/>
                  <a:pt x="5" y="47"/>
                </a:cubicBezTo>
                <a:cubicBezTo>
                  <a:pt x="0" y="52"/>
                  <a:pt x="0" y="58"/>
                  <a:pt x="5" y="63"/>
                </a:cubicBezTo>
                <a:cubicBezTo>
                  <a:pt x="24" y="82"/>
                  <a:pt x="24" y="82"/>
                  <a:pt x="24" y="82"/>
                </a:cubicBezTo>
                <a:cubicBezTo>
                  <a:pt x="28" y="86"/>
                  <a:pt x="35" y="86"/>
                  <a:pt x="39" y="82"/>
                </a:cubicBezTo>
                <a:cubicBezTo>
                  <a:pt x="65" y="56"/>
                  <a:pt x="65" y="56"/>
                  <a:pt x="65" y="56"/>
                </a:cubicBezTo>
                <a:cubicBezTo>
                  <a:pt x="69" y="51"/>
                  <a:pt x="73" y="44"/>
                  <a:pt x="73" y="39"/>
                </a:cubicBezTo>
                <a:cubicBezTo>
                  <a:pt x="73" y="35"/>
                  <a:pt x="69" y="27"/>
                  <a:pt x="65" y="23"/>
                </a:cubicBezTo>
                <a:cubicBezTo>
                  <a:pt x="65" y="23"/>
                  <a:pt x="65" y="23"/>
                  <a:pt x="65" y="23"/>
                </a:cubicBezTo>
                <a:cubicBezTo>
                  <a:pt x="65" y="23"/>
                  <a:pt x="65" y="23"/>
                  <a:pt x="65" y="23"/>
                </a:cubicBezTo>
                <a:cubicBezTo>
                  <a:pt x="72" y="21"/>
                  <a:pt x="79" y="18"/>
                  <a:pt x="84" y="13"/>
                </a:cubicBezTo>
                <a:cubicBezTo>
                  <a:pt x="84" y="12"/>
                  <a:pt x="84" y="12"/>
                  <a:pt x="84" y="12"/>
                </a:cubicBezTo>
                <a:cubicBezTo>
                  <a:pt x="85" y="11"/>
                  <a:pt x="85" y="11"/>
                  <a:pt x="87" y="9"/>
                </a:cubicBezTo>
                <a:cubicBezTo>
                  <a:pt x="91" y="3"/>
                  <a:pt x="83" y="1"/>
                  <a:pt x="78" y="4"/>
                </a:cubicBezTo>
                <a:close/>
                <a:moveTo>
                  <a:pt x="24" y="40"/>
                </a:moveTo>
                <a:cubicBezTo>
                  <a:pt x="28" y="37"/>
                  <a:pt x="28" y="37"/>
                  <a:pt x="28" y="37"/>
                </a:cubicBezTo>
                <a:cubicBezTo>
                  <a:pt x="32" y="38"/>
                  <a:pt x="35" y="39"/>
                  <a:pt x="35" y="39"/>
                </a:cubicBezTo>
                <a:cubicBezTo>
                  <a:pt x="37" y="42"/>
                  <a:pt x="37" y="46"/>
                  <a:pt x="34" y="49"/>
                </a:cubicBezTo>
                <a:cubicBezTo>
                  <a:pt x="30" y="53"/>
                  <a:pt x="25" y="53"/>
                  <a:pt x="23" y="51"/>
                </a:cubicBezTo>
                <a:cubicBezTo>
                  <a:pt x="21" y="48"/>
                  <a:pt x="20" y="44"/>
                  <a:pt x="24" y="40"/>
                </a:cubicBezTo>
                <a:close/>
                <a:moveTo>
                  <a:pt x="38" y="70"/>
                </a:moveTo>
                <a:cubicBezTo>
                  <a:pt x="34" y="74"/>
                  <a:pt x="30" y="74"/>
                  <a:pt x="27" y="71"/>
                </a:cubicBezTo>
                <a:cubicBezTo>
                  <a:pt x="25" y="69"/>
                  <a:pt x="25" y="65"/>
                  <a:pt x="29" y="61"/>
                </a:cubicBezTo>
                <a:cubicBezTo>
                  <a:pt x="33" y="57"/>
                  <a:pt x="33" y="57"/>
                  <a:pt x="33" y="57"/>
                </a:cubicBezTo>
                <a:cubicBezTo>
                  <a:pt x="36" y="58"/>
                  <a:pt x="39" y="60"/>
                  <a:pt x="39" y="60"/>
                </a:cubicBezTo>
                <a:cubicBezTo>
                  <a:pt x="42" y="62"/>
                  <a:pt x="42" y="66"/>
                  <a:pt x="38" y="70"/>
                </a:cubicBezTo>
                <a:close/>
                <a:moveTo>
                  <a:pt x="37" y="55"/>
                </a:moveTo>
                <a:cubicBezTo>
                  <a:pt x="27" y="57"/>
                  <a:pt x="27" y="57"/>
                  <a:pt x="27" y="57"/>
                </a:cubicBezTo>
                <a:cubicBezTo>
                  <a:pt x="21" y="59"/>
                  <a:pt x="16" y="60"/>
                  <a:pt x="15" y="59"/>
                </a:cubicBezTo>
                <a:cubicBezTo>
                  <a:pt x="15" y="59"/>
                  <a:pt x="19" y="57"/>
                  <a:pt x="25" y="56"/>
                </a:cubicBezTo>
                <a:cubicBezTo>
                  <a:pt x="35" y="53"/>
                  <a:pt x="35" y="53"/>
                  <a:pt x="35" y="53"/>
                </a:cubicBezTo>
                <a:cubicBezTo>
                  <a:pt x="41" y="51"/>
                  <a:pt x="46" y="50"/>
                  <a:pt x="47" y="51"/>
                </a:cubicBezTo>
                <a:cubicBezTo>
                  <a:pt x="47" y="51"/>
                  <a:pt x="43" y="53"/>
                  <a:pt x="37" y="55"/>
                </a:cubicBezTo>
                <a:close/>
                <a:moveTo>
                  <a:pt x="59" y="34"/>
                </a:moveTo>
                <a:cubicBezTo>
                  <a:pt x="57" y="36"/>
                  <a:pt x="54" y="36"/>
                  <a:pt x="52" y="34"/>
                </a:cubicBezTo>
                <a:cubicBezTo>
                  <a:pt x="51" y="32"/>
                  <a:pt x="51" y="29"/>
                  <a:pt x="52" y="27"/>
                </a:cubicBezTo>
                <a:cubicBezTo>
                  <a:pt x="54" y="25"/>
                  <a:pt x="57" y="25"/>
                  <a:pt x="59" y="27"/>
                </a:cubicBezTo>
                <a:cubicBezTo>
                  <a:pt x="61" y="29"/>
                  <a:pt x="61" y="32"/>
                  <a:pt x="59" y="34"/>
                </a:cubicBezTo>
                <a:close/>
                <a:moveTo>
                  <a:pt x="85" y="10"/>
                </a:moveTo>
                <a:cubicBezTo>
                  <a:pt x="84" y="11"/>
                  <a:pt x="84" y="11"/>
                  <a:pt x="83" y="12"/>
                </a:cubicBezTo>
                <a:cubicBezTo>
                  <a:pt x="83" y="12"/>
                  <a:pt x="83" y="12"/>
                  <a:pt x="83" y="12"/>
                </a:cubicBezTo>
                <a:cubicBezTo>
                  <a:pt x="78" y="17"/>
                  <a:pt x="72" y="20"/>
                  <a:pt x="65" y="22"/>
                </a:cubicBezTo>
                <a:cubicBezTo>
                  <a:pt x="66" y="19"/>
                  <a:pt x="66" y="16"/>
                  <a:pt x="68" y="14"/>
                </a:cubicBezTo>
                <a:cubicBezTo>
                  <a:pt x="69" y="12"/>
                  <a:pt x="71" y="10"/>
                  <a:pt x="73" y="8"/>
                </a:cubicBezTo>
                <a:cubicBezTo>
                  <a:pt x="75" y="6"/>
                  <a:pt x="76" y="5"/>
                  <a:pt x="78" y="4"/>
                </a:cubicBezTo>
                <a:cubicBezTo>
                  <a:pt x="86" y="0"/>
                  <a:pt x="89" y="5"/>
                  <a:pt x="85" y="10"/>
                </a:cubicBezTo>
                <a:close/>
                <a:moveTo>
                  <a:pt x="31" y="63"/>
                </a:moveTo>
                <a:cubicBezTo>
                  <a:pt x="28" y="65"/>
                  <a:pt x="28" y="68"/>
                  <a:pt x="29" y="70"/>
                </a:cubicBezTo>
                <a:cubicBezTo>
                  <a:pt x="31" y="71"/>
                  <a:pt x="33" y="70"/>
                  <a:pt x="36" y="68"/>
                </a:cubicBezTo>
                <a:cubicBezTo>
                  <a:pt x="38" y="65"/>
                  <a:pt x="38" y="65"/>
                  <a:pt x="38" y="65"/>
                </a:cubicBezTo>
                <a:cubicBezTo>
                  <a:pt x="38" y="63"/>
                  <a:pt x="38" y="61"/>
                  <a:pt x="38" y="61"/>
                </a:cubicBezTo>
                <a:cubicBezTo>
                  <a:pt x="36" y="59"/>
                  <a:pt x="33" y="60"/>
                  <a:pt x="31" y="63"/>
                </a:cubicBezTo>
                <a:close/>
                <a:moveTo>
                  <a:pt x="31" y="47"/>
                </a:moveTo>
                <a:cubicBezTo>
                  <a:pt x="34" y="45"/>
                  <a:pt x="34" y="45"/>
                  <a:pt x="34" y="45"/>
                </a:cubicBezTo>
                <a:cubicBezTo>
                  <a:pt x="33" y="43"/>
                  <a:pt x="33" y="41"/>
                  <a:pt x="33" y="41"/>
                </a:cubicBezTo>
                <a:cubicBezTo>
                  <a:pt x="32" y="39"/>
                  <a:pt x="29" y="40"/>
                  <a:pt x="26" y="42"/>
                </a:cubicBezTo>
                <a:cubicBezTo>
                  <a:pt x="24" y="45"/>
                  <a:pt x="23" y="48"/>
                  <a:pt x="25" y="49"/>
                </a:cubicBezTo>
                <a:cubicBezTo>
                  <a:pt x="26" y="51"/>
                  <a:pt x="29" y="50"/>
                  <a:pt x="31" y="4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5" name="Freeform 415"/>
          <p:cNvSpPr>
            <a:spLocks/>
          </p:cNvSpPr>
          <p:nvPr/>
        </p:nvSpPr>
        <p:spPr bwMode="auto">
          <a:xfrm>
            <a:off x="8217609" y="1948645"/>
            <a:ext cx="200025" cy="217487"/>
          </a:xfrm>
          <a:custGeom>
            <a:avLst/>
            <a:gdLst>
              <a:gd name="T0" fmla="*/ 0 w 50"/>
              <a:gd name="T1" fmla="*/ 22 h 54"/>
              <a:gd name="T2" fmla="*/ 0 w 50"/>
              <a:gd name="T3" fmla="*/ 52 h 54"/>
              <a:gd name="T4" fmla="*/ 1 w 50"/>
              <a:gd name="T5" fmla="*/ 54 h 54"/>
              <a:gd name="T6" fmla="*/ 3 w 50"/>
              <a:gd name="T7" fmla="*/ 54 h 54"/>
              <a:gd name="T8" fmla="*/ 16 w 50"/>
              <a:gd name="T9" fmla="*/ 54 h 54"/>
              <a:gd name="T10" fmla="*/ 18 w 50"/>
              <a:gd name="T11" fmla="*/ 54 h 54"/>
              <a:gd name="T12" fmla="*/ 18 w 50"/>
              <a:gd name="T13" fmla="*/ 53 h 54"/>
              <a:gd name="T14" fmla="*/ 18 w 50"/>
              <a:gd name="T15" fmla="*/ 39 h 54"/>
              <a:gd name="T16" fmla="*/ 31 w 50"/>
              <a:gd name="T17" fmla="*/ 39 h 54"/>
              <a:gd name="T18" fmla="*/ 31 w 50"/>
              <a:gd name="T19" fmla="*/ 53 h 54"/>
              <a:gd name="T20" fmla="*/ 32 w 50"/>
              <a:gd name="T21" fmla="*/ 54 h 54"/>
              <a:gd name="T22" fmla="*/ 33 w 50"/>
              <a:gd name="T23" fmla="*/ 54 h 54"/>
              <a:gd name="T24" fmla="*/ 46 w 50"/>
              <a:gd name="T25" fmla="*/ 54 h 54"/>
              <a:gd name="T26" fmla="*/ 48 w 50"/>
              <a:gd name="T27" fmla="*/ 54 h 54"/>
              <a:gd name="T28" fmla="*/ 50 w 50"/>
              <a:gd name="T29" fmla="*/ 52 h 54"/>
              <a:gd name="T30" fmla="*/ 50 w 50"/>
              <a:gd name="T31" fmla="*/ 22 h 54"/>
              <a:gd name="T32" fmla="*/ 25 w 50"/>
              <a:gd name="T33" fmla="*/ 0 h 54"/>
              <a:gd name="T34" fmla="*/ 0 w 50"/>
              <a:gd name="T35" fmla="*/ 22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0" h="54">
                <a:moveTo>
                  <a:pt x="0" y="22"/>
                </a:moveTo>
                <a:cubicBezTo>
                  <a:pt x="0" y="52"/>
                  <a:pt x="0" y="52"/>
                  <a:pt x="0" y="52"/>
                </a:cubicBezTo>
                <a:cubicBezTo>
                  <a:pt x="0" y="53"/>
                  <a:pt x="1" y="54"/>
                  <a:pt x="1" y="54"/>
                </a:cubicBezTo>
                <a:cubicBezTo>
                  <a:pt x="2" y="54"/>
                  <a:pt x="2" y="54"/>
                  <a:pt x="3" y="54"/>
                </a:cubicBezTo>
                <a:cubicBezTo>
                  <a:pt x="16" y="54"/>
                  <a:pt x="16" y="54"/>
                  <a:pt x="16" y="54"/>
                </a:cubicBezTo>
                <a:cubicBezTo>
                  <a:pt x="17" y="54"/>
                  <a:pt x="17" y="54"/>
                  <a:pt x="18" y="54"/>
                </a:cubicBezTo>
                <a:cubicBezTo>
                  <a:pt x="18" y="54"/>
                  <a:pt x="18" y="53"/>
                  <a:pt x="18" y="53"/>
                </a:cubicBezTo>
                <a:cubicBezTo>
                  <a:pt x="18" y="39"/>
                  <a:pt x="18" y="39"/>
                  <a:pt x="18" y="39"/>
                </a:cubicBezTo>
                <a:cubicBezTo>
                  <a:pt x="31" y="39"/>
                  <a:pt x="31" y="39"/>
                  <a:pt x="31" y="39"/>
                </a:cubicBezTo>
                <a:cubicBezTo>
                  <a:pt x="31" y="53"/>
                  <a:pt x="31" y="53"/>
                  <a:pt x="31" y="53"/>
                </a:cubicBezTo>
                <a:cubicBezTo>
                  <a:pt x="31" y="53"/>
                  <a:pt x="32" y="54"/>
                  <a:pt x="32" y="54"/>
                </a:cubicBezTo>
                <a:cubicBezTo>
                  <a:pt x="32" y="54"/>
                  <a:pt x="33" y="54"/>
                  <a:pt x="33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7" y="54"/>
                  <a:pt x="48" y="54"/>
                  <a:pt x="48" y="54"/>
                </a:cubicBezTo>
                <a:cubicBezTo>
                  <a:pt x="49" y="54"/>
                  <a:pt x="50" y="53"/>
                  <a:pt x="50" y="52"/>
                </a:cubicBezTo>
                <a:cubicBezTo>
                  <a:pt x="50" y="22"/>
                  <a:pt x="50" y="22"/>
                  <a:pt x="50" y="22"/>
                </a:cubicBezTo>
                <a:cubicBezTo>
                  <a:pt x="25" y="0"/>
                  <a:pt x="25" y="0"/>
                  <a:pt x="25" y="0"/>
                </a:cubicBezTo>
                <a:lnTo>
                  <a:pt x="0" y="2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6" name="Freeform 416"/>
          <p:cNvSpPr>
            <a:spLocks/>
          </p:cNvSpPr>
          <p:nvPr/>
        </p:nvSpPr>
        <p:spPr bwMode="auto">
          <a:xfrm>
            <a:off x="8168396" y="1883558"/>
            <a:ext cx="293688" cy="157162"/>
          </a:xfrm>
          <a:custGeom>
            <a:avLst/>
            <a:gdLst>
              <a:gd name="T0" fmla="*/ 71 w 73"/>
              <a:gd name="T1" fmla="*/ 30 h 39"/>
              <a:gd name="T2" fmla="*/ 40 w 73"/>
              <a:gd name="T3" fmla="*/ 2 h 39"/>
              <a:gd name="T4" fmla="*/ 34 w 73"/>
              <a:gd name="T5" fmla="*/ 2 h 39"/>
              <a:gd name="T6" fmla="*/ 2 w 73"/>
              <a:gd name="T7" fmla="*/ 30 h 39"/>
              <a:gd name="T8" fmla="*/ 2 w 73"/>
              <a:gd name="T9" fmla="*/ 37 h 39"/>
              <a:gd name="T10" fmla="*/ 2 w 73"/>
              <a:gd name="T11" fmla="*/ 37 h 39"/>
              <a:gd name="T12" fmla="*/ 5 w 73"/>
              <a:gd name="T13" fmla="*/ 38 h 39"/>
              <a:gd name="T14" fmla="*/ 8 w 73"/>
              <a:gd name="T15" fmla="*/ 37 h 39"/>
              <a:gd name="T16" fmla="*/ 37 w 73"/>
              <a:gd name="T17" fmla="*/ 11 h 39"/>
              <a:gd name="T18" fmla="*/ 65 w 73"/>
              <a:gd name="T19" fmla="*/ 37 h 39"/>
              <a:gd name="T20" fmla="*/ 72 w 73"/>
              <a:gd name="T21" fmla="*/ 37 h 39"/>
              <a:gd name="T22" fmla="*/ 71 w 73"/>
              <a:gd name="T23" fmla="*/ 30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73" h="39">
                <a:moveTo>
                  <a:pt x="71" y="30"/>
                </a:moveTo>
                <a:cubicBezTo>
                  <a:pt x="40" y="2"/>
                  <a:pt x="40" y="2"/>
                  <a:pt x="40" y="2"/>
                </a:cubicBezTo>
                <a:cubicBezTo>
                  <a:pt x="38" y="0"/>
                  <a:pt x="35" y="0"/>
                  <a:pt x="34" y="2"/>
                </a:cubicBezTo>
                <a:cubicBezTo>
                  <a:pt x="2" y="30"/>
                  <a:pt x="2" y="30"/>
                  <a:pt x="2" y="30"/>
                </a:cubicBezTo>
                <a:cubicBezTo>
                  <a:pt x="0" y="32"/>
                  <a:pt x="0" y="35"/>
                  <a:pt x="2" y="37"/>
                </a:cubicBezTo>
                <a:cubicBezTo>
                  <a:pt x="2" y="37"/>
                  <a:pt x="2" y="37"/>
                  <a:pt x="2" y="37"/>
                </a:cubicBezTo>
                <a:cubicBezTo>
                  <a:pt x="3" y="38"/>
                  <a:pt x="4" y="38"/>
                  <a:pt x="5" y="38"/>
                </a:cubicBezTo>
                <a:cubicBezTo>
                  <a:pt x="6" y="38"/>
                  <a:pt x="8" y="38"/>
                  <a:pt x="8" y="37"/>
                </a:cubicBezTo>
                <a:cubicBezTo>
                  <a:pt x="37" y="11"/>
                  <a:pt x="37" y="11"/>
                  <a:pt x="37" y="11"/>
                </a:cubicBezTo>
                <a:cubicBezTo>
                  <a:pt x="65" y="37"/>
                  <a:pt x="65" y="37"/>
                  <a:pt x="65" y="37"/>
                </a:cubicBezTo>
                <a:cubicBezTo>
                  <a:pt x="67" y="39"/>
                  <a:pt x="70" y="39"/>
                  <a:pt x="72" y="37"/>
                </a:cubicBezTo>
                <a:cubicBezTo>
                  <a:pt x="73" y="35"/>
                  <a:pt x="73" y="32"/>
                  <a:pt x="71" y="3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7" name="Freeform 417"/>
          <p:cNvSpPr>
            <a:spLocks noEditPoints="1"/>
          </p:cNvSpPr>
          <p:nvPr/>
        </p:nvSpPr>
        <p:spPr bwMode="auto">
          <a:xfrm>
            <a:off x="9878134" y="1883558"/>
            <a:ext cx="277813" cy="265112"/>
          </a:xfrm>
          <a:custGeom>
            <a:avLst/>
            <a:gdLst>
              <a:gd name="T0" fmla="*/ 16 w 69"/>
              <a:gd name="T1" fmla="*/ 33 h 66"/>
              <a:gd name="T2" fmla="*/ 21 w 69"/>
              <a:gd name="T3" fmla="*/ 38 h 66"/>
              <a:gd name="T4" fmla="*/ 51 w 69"/>
              <a:gd name="T5" fmla="*/ 65 h 66"/>
              <a:gd name="T6" fmla="*/ 52 w 69"/>
              <a:gd name="T7" fmla="*/ 66 h 66"/>
              <a:gd name="T8" fmla="*/ 57 w 69"/>
              <a:gd name="T9" fmla="*/ 55 h 66"/>
              <a:gd name="T10" fmla="*/ 69 w 69"/>
              <a:gd name="T11" fmla="*/ 50 h 66"/>
              <a:gd name="T12" fmla="*/ 67 w 69"/>
              <a:gd name="T13" fmla="*/ 48 h 66"/>
              <a:gd name="T14" fmla="*/ 54 w 69"/>
              <a:gd name="T15" fmla="*/ 33 h 66"/>
              <a:gd name="T16" fmla="*/ 55 w 69"/>
              <a:gd name="T17" fmla="*/ 32 h 66"/>
              <a:gd name="T18" fmla="*/ 55 w 69"/>
              <a:gd name="T19" fmla="*/ 32 h 66"/>
              <a:gd name="T20" fmla="*/ 55 w 69"/>
              <a:gd name="T21" fmla="*/ 27 h 66"/>
              <a:gd name="T22" fmla="*/ 30 w 69"/>
              <a:gd name="T23" fmla="*/ 2 h 66"/>
              <a:gd name="T24" fmla="*/ 30 w 69"/>
              <a:gd name="T25" fmla="*/ 2 h 66"/>
              <a:gd name="T26" fmla="*/ 26 w 69"/>
              <a:gd name="T27" fmla="*/ 2 h 66"/>
              <a:gd name="T28" fmla="*/ 23 w 69"/>
              <a:gd name="T29" fmla="*/ 4 h 66"/>
              <a:gd name="T30" fmla="*/ 23 w 69"/>
              <a:gd name="T31" fmla="*/ 4 h 66"/>
              <a:gd name="T32" fmla="*/ 23 w 69"/>
              <a:gd name="T33" fmla="*/ 5 h 66"/>
              <a:gd name="T34" fmla="*/ 14 w 69"/>
              <a:gd name="T35" fmla="*/ 1 h 66"/>
              <a:gd name="T36" fmla="*/ 2 w 69"/>
              <a:gd name="T37" fmla="*/ 13 h 66"/>
              <a:gd name="T38" fmla="*/ 16 w 69"/>
              <a:gd name="T39" fmla="*/ 33 h 66"/>
              <a:gd name="T40" fmla="*/ 25 w 69"/>
              <a:gd name="T41" fmla="*/ 4 h 66"/>
              <a:gd name="T42" fmla="*/ 25 w 69"/>
              <a:gd name="T43" fmla="*/ 4 h 66"/>
              <a:gd name="T44" fmla="*/ 25 w 69"/>
              <a:gd name="T45" fmla="*/ 4 h 66"/>
              <a:gd name="T46" fmla="*/ 25 w 69"/>
              <a:gd name="T47" fmla="*/ 4 h 66"/>
              <a:gd name="T48" fmla="*/ 25 w 69"/>
              <a:gd name="T49" fmla="*/ 4 h 66"/>
              <a:gd name="T50" fmla="*/ 52 w 69"/>
              <a:gd name="T51" fmla="*/ 31 h 66"/>
              <a:gd name="T52" fmla="*/ 40 w 69"/>
              <a:gd name="T53" fmla="*/ 19 h 66"/>
              <a:gd name="T54" fmla="*/ 35 w 69"/>
              <a:gd name="T55" fmla="*/ 14 h 66"/>
              <a:gd name="T56" fmla="*/ 25 w 69"/>
              <a:gd name="T57" fmla="*/ 6 h 66"/>
              <a:gd name="T58" fmla="*/ 28 w 69"/>
              <a:gd name="T59" fmla="*/ 4 h 66"/>
              <a:gd name="T60" fmla="*/ 28 w 69"/>
              <a:gd name="T61" fmla="*/ 4 h 66"/>
              <a:gd name="T62" fmla="*/ 28 w 69"/>
              <a:gd name="T63" fmla="*/ 4 h 66"/>
              <a:gd name="T64" fmla="*/ 53 w 69"/>
              <a:gd name="T65" fmla="*/ 29 h 66"/>
              <a:gd name="T66" fmla="*/ 53 w 69"/>
              <a:gd name="T67" fmla="*/ 30 h 66"/>
              <a:gd name="T68" fmla="*/ 53 w 69"/>
              <a:gd name="T69" fmla="*/ 30 h 66"/>
              <a:gd name="T70" fmla="*/ 52 w 69"/>
              <a:gd name="T71" fmla="*/ 31 h 66"/>
              <a:gd name="T72" fmla="*/ 27 w 69"/>
              <a:gd name="T73" fmla="*/ 39 h 66"/>
              <a:gd name="T74" fmla="*/ 28 w 69"/>
              <a:gd name="T75" fmla="*/ 38 h 66"/>
              <a:gd name="T76" fmla="*/ 30 w 69"/>
              <a:gd name="T77" fmla="*/ 39 h 66"/>
              <a:gd name="T78" fmla="*/ 49 w 69"/>
              <a:gd name="T79" fmla="*/ 56 h 66"/>
              <a:gd name="T80" fmla="*/ 50 w 69"/>
              <a:gd name="T81" fmla="*/ 57 h 66"/>
              <a:gd name="T82" fmla="*/ 49 w 69"/>
              <a:gd name="T83" fmla="*/ 59 h 66"/>
              <a:gd name="T84" fmla="*/ 47 w 69"/>
              <a:gd name="T85" fmla="*/ 58 h 66"/>
              <a:gd name="T86" fmla="*/ 28 w 69"/>
              <a:gd name="T87" fmla="*/ 41 h 66"/>
              <a:gd name="T88" fmla="*/ 27 w 69"/>
              <a:gd name="T89" fmla="*/ 39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69" h="66">
                <a:moveTo>
                  <a:pt x="16" y="33"/>
                </a:moveTo>
                <a:cubicBezTo>
                  <a:pt x="21" y="38"/>
                  <a:pt x="21" y="38"/>
                  <a:pt x="21" y="38"/>
                </a:cubicBezTo>
                <a:cubicBezTo>
                  <a:pt x="51" y="65"/>
                  <a:pt x="51" y="65"/>
                  <a:pt x="51" y="65"/>
                </a:cubicBezTo>
                <a:cubicBezTo>
                  <a:pt x="51" y="65"/>
                  <a:pt x="52" y="66"/>
                  <a:pt x="52" y="66"/>
                </a:cubicBezTo>
                <a:cubicBezTo>
                  <a:pt x="53" y="62"/>
                  <a:pt x="54" y="59"/>
                  <a:pt x="57" y="55"/>
                </a:cubicBezTo>
                <a:cubicBezTo>
                  <a:pt x="61" y="52"/>
                  <a:pt x="64" y="51"/>
                  <a:pt x="69" y="50"/>
                </a:cubicBezTo>
                <a:cubicBezTo>
                  <a:pt x="68" y="49"/>
                  <a:pt x="68" y="49"/>
                  <a:pt x="67" y="48"/>
                </a:cubicBezTo>
                <a:cubicBezTo>
                  <a:pt x="54" y="33"/>
                  <a:pt x="54" y="33"/>
                  <a:pt x="54" y="33"/>
                </a:cubicBezTo>
                <a:cubicBezTo>
                  <a:pt x="55" y="32"/>
                  <a:pt x="55" y="32"/>
                  <a:pt x="55" y="32"/>
                </a:cubicBezTo>
                <a:cubicBezTo>
                  <a:pt x="55" y="32"/>
                  <a:pt x="55" y="32"/>
                  <a:pt x="55" y="32"/>
                </a:cubicBezTo>
                <a:cubicBezTo>
                  <a:pt x="57" y="31"/>
                  <a:pt x="57" y="28"/>
                  <a:pt x="55" y="27"/>
                </a:cubicBezTo>
                <a:cubicBezTo>
                  <a:pt x="30" y="2"/>
                  <a:pt x="30" y="2"/>
                  <a:pt x="30" y="2"/>
                </a:cubicBezTo>
                <a:cubicBezTo>
                  <a:pt x="30" y="2"/>
                  <a:pt x="30" y="2"/>
                  <a:pt x="30" y="2"/>
                </a:cubicBezTo>
                <a:cubicBezTo>
                  <a:pt x="29" y="1"/>
                  <a:pt x="27" y="1"/>
                  <a:pt x="26" y="2"/>
                </a:cubicBezTo>
                <a:cubicBezTo>
                  <a:pt x="23" y="4"/>
                  <a:pt x="23" y="4"/>
                  <a:pt x="23" y="4"/>
                </a:cubicBezTo>
                <a:cubicBezTo>
                  <a:pt x="23" y="4"/>
                  <a:pt x="23" y="4"/>
                  <a:pt x="23" y="4"/>
                </a:cubicBezTo>
                <a:cubicBezTo>
                  <a:pt x="23" y="5"/>
                  <a:pt x="23" y="5"/>
                  <a:pt x="23" y="5"/>
                </a:cubicBezTo>
                <a:cubicBezTo>
                  <a:pt x="19" y="2"/>
                  <a:pt x="15" y="0"/>
                  <a:pt x="14" y="1"/>
                </a:cubicBezTo>
                <a:cubicBezTo>
                  <a:pt x="2" y="13"/>
                  <a:pt x="2" y="13"/>
                  <a:pt x="2" y="13"/>
                </a:cubicBezTo>
                <a:cubicBezTo>
                  <a:pt x="0" y="15"/>
                  <a:pt x="14" y="31"/>
                  <a:pt x="16" y="33"/>
                </a:cubicBezTo>
                <a:close/>
                <a:moveTo>
                  <a:pt x="25" y="4"/>
                </a:moveTo>
                <a:cubicBezTo>
                  <a:pt x="25" y="4"/>
                  <a:pt x="25" y="4"/>
                  <a:pt x="25" y="4"/>
                </a:cubicBezTo>
                <a:cubicBezTo>
                  <a:pt x="25" y="4"/>
                  <a:pt x="25" y="4"/>
                  <a:pt x="25" y="4"/>
                </a:cubicBezTo>
                <a:close/>
                <a:moveTo>
                  <a:pt x="25" y="4"/>
                </a:moveTo>
                <a:cubicBezTo>
                  <a:pt x="25" y="4"/>
                  <a:pt x="25" y="4"/>
                  <a:pt x="25" y="4"/>
                </a:cubicBezTo>
                <a:close/>
                <a:moveTo>
                  <a:pt x="52" y="31"/>
                </a:moveTo>
                <a:cubicBezTo>
                  <a:pt x="40" y="19"/>
                  <a:pt x="40" y="19"/>
                  <a:pt x="40" y="19"/>
                </a:cubicBezTo>
                <a:cubicBezTo>
                  <a:pt x="35" y="14"/>
                  <a:pt x="35" y="14"/>
                  <a:pt x="35" y="14"/>
                </a:cubicBezTo>
                <a:cubicBezTo>
                  <a:pt x="34" y="13"/>
                  <a:pt x="30" y="9"/>
                  <a:pt x="25" y="6"/>
                </a:cubicBezTo>
                <a:cubicBezTo>
                  <a:pt x="28" y="4"/>
                  <a:pt x="28" y="4"/>
                  <a:pt x="28" y="4"/>
                </a:cubicBezTo>
                <a:cubicBezTo>
                  <a:pt x="28" y="4"/>
                  <a:pt x="28" y="4"/>
                  <a:pt x="28" y="4"/>
                </a:cubicBezTo>
                <a:cubicBezTo>
                  <a:pt x="28" y="4"/>
                  <a:pt x="28" y="4"/>
                  <a:pt x="28" y="4"/>
                </a:cubicBezTo>
                <a:cubicBezTo>
                  <a:pt x="53" y="29"/>
                  <a:pt x="53" y="29"/>
                  <a:pt x="53" y="29"/>
                </a:cubicBezTo>
                <a:cubicBezTo>
                  <a:pt x="53" y="30"/>
                  <a:pt x="53" y="30"/>
                  <a:pt x="53" y="30"/>
                </a:cubicBezTo>
                <a:cubicBezTo>
                  <a:pt x="53" y="30"/>
                  <a:pt x="53" y="30"/>
                  <a:pt x="53" y="30"/>
                </a:cubicBezTo>
                <a:lnTo>
                  <a:pt x="52" y="31"/>
                </a:lnTo>
                <a:close/>
                <a:moveTo>
                  <a:pt x="27" y="39"/>
                </a:moveTo>
                <a:cubicBezTo>
                  <a:pt x="28" y="38"/>
                  <a:pt x="28" y="38"/>
                  <a:pt x="28" y="38"/>
                </a:cubicBezTo>
                <a:cubicBezTo>
                  <a:pt x="28" y="38"/>
                  <a:pt x="29" y="38"/>
                  <a:pt x="30" y="39"/>
                </a:cubicBezTo>
                <a:cubicBezTo>
                  <a:pt x="49" y="56"/>
                  <a:pt x="49" y="56"/>
                  <a:pt x="49" y="56"/>
                </a:cubicBezTo>
                <a:cubicBezTo>
                  <a:pt x="50" y="56"/>
                  <a:pt x="50" y="57"/>
                  <a:pt x="50" y="57"/>
                </a:cubicBezTo>
                <a:cubicBezTo>
                  <a:pt x="49" y="59"/>
                  <a:pt x="49" y="59"/>
                  <a:pt x="49" y="59"/>
                </a:cubicBezTo>
                <a:cubicBezTo>
                  <a:pt x="49" y="59"/>
                  <a:pt x="48" y="59"/>
                  <a:pt x="47" y="58"/>
                </a:cubicBezTo>
                <a:cubicBezTo>
                  <a:pt x="28" y="41"/>
                  <a:pt x="28" y="41"/>
                  <a:pt x="28" y="41"/>
                </a:cubicBezTo>
                <a:cubicBezTo>
                  <a:pt x="27" y="40"/>
                  <a:pt x="27" y="40"/>
                  <a:pt x="27" y="3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8" name="Freeform 418"/>
          <p:cNvSpPr>
            <a:spLocks noEditPoints="1"/>
          </p:cNvSpPr>
          <p:nvPr/>
        </p:nvSpPr>
        <p:spPr bwMode="auto">
          <a:xfrm>
            <a:off x="10095621" y="2093108"/>
            <a:ext cx="76200" cy="76200"/>
          </a:xfrm>
          <a:custGeom>
            <a:avLst/>
            <a:gdLst>
              <a:gd name="T0" fmla="*/ 0 w 19"/>
              <a:gd name="T1" fmla="*/ 14 h 19"/>
              <a:gd name="T2" fmla="*/ 1 w 19"/>
              <a:gd name="T3" fmla="*/ 15 h 19"/>
              <a:gd name="T4" fmla="*/ 2 w 19"/>
              <a:gd name="T5" fmla="*/ 15 h 19"/>
              <a:gd name="T6" fmla="*/ 13 w 19"/>
              <a:gd name="T7" fmla="*/ 18 h 19"/>
              <a:gd name="T8" fmla="*/ 18 w 19"/>
              <a:gd name="T9" fmla="*/ 13 h 19"/>
              <a:gd name="T10" fmla="*/ 14 w 19"/>
              <a:gd name="T11" fmla="*/ 1 h 19"/>
              <a:gd name="T12" fmla="*/ 14 w 19"/>
              <a:gd name="T13" fmla="*/ 1 h 19"/>
              <a:gd name="T14" fmla="*/ 14 w 19"/>
              <a:gd name="T15" fmla="*/ 0 h 19"/>
              <a:gd name="T16" fmla="*/ 4 w 19"/>
              <a:gd name="T17" fmla="*/ 5 h 19"/>
              <a:gd name="T18" fmla="*/ 0 w 19"/>
              <a:gd name="T19" fmla="*/ 14 h 19"/>
              <a:gd name="T20" fmla="*/ 4 w 19"/>
              <a:gd name="T21" fmla="*/ 12 h 19"/>
              <a:gd name="T22" fmla="*/ 4 w 19"/>
              <a:gd name="T23" fmla="*/ 12 h 19"/>
              <a:gd name="T24" fmla="*/ 5 w 19"/>
              <a:gd name="T25" fmla="*/ 12 h 19"/>
              <a:gd name="T26" fmla="*/ 12 w 19"/>
              <a:gd name="T27" fmla="*/ 15 h 19"/>
              <a:gd name="T28" fmla="*/ 13 w 19"/>
              <a:gd name="T29" fmla="*/ 15 h 19"/>
              <a:gd name="T30" fmla="*/ 13 w 19"/>
              <a:gd name="T31" fmla="*/ 16 h 19"/>
              <a:gd name="T32" fmla="*/ 12 w 19"/>
              <a:gd name="T33" fmla="*/ 16 h 19"/>
              <a:gd name="T34" fmla="*/ 4 w 19"/>
              <a:gd name="T35" fmla="*/ 13 h 19"/>
              <a:gd name="T36" fmla="*/ 4 w 19"/>
              <a:gd name="T37" fmla="*/ 12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9" h="19">
                <a:moveTo>
                  <a:pt x="0" y="14"/>
                </a:moveTo>
                <a:cubicBezTo>
                  <a:pt x="1" y="15"/>
                  <a:pt x="1" y="15"/>
                  <a:pt x="1" y="15"/>
                </a:cubicBezTo>
                <a:cubicBezTo>
                  <a:pt x="2" y="15"/>
                  <a:pt x="2" y="15"/>
                  <a:pt x="2" y="15"/>
                </a:cubicBezTo>
                <a:cubicBezTo>
                  <a:pt x="13" y="18"/>
                  <a:pt x="13" y="18"/>
                  <a:pt x="13" y="18"/>
                </a:cubicBezTo>
                <a:cubicBezTo>
                  <a:pt x="17" y="19"/>
                  <a:pt x="19" y="16"/>
                  <a:pt x="18" y="13"/>
                </a:cubicBezTo>
                <a:cubicBezTo>
                  <a:pt x="14" y="1"/>
                  <a:pt x="14" y="1"/>
                  <a:pt x="14" y="1"/>
                </a:cubicBezTo>
                <a:cubicBezTo>
                  <a:pt x="14" y="1"/>
                  <a:pt x="14" y="1"/>
                  <a:pt x="14" y="1"/>
                </a:cubicBezTo>
                <a:cubicBezTo>
                  <a:pt x="14" y="0"/>
                  <a:pt x="14" y="0"/>
                  <a:pt x="14" y="0"/>
                </a:cubicBezTo>
                <a:cubicBezTo>
                  <a:pt x="10" y="1"/>
                  <a:pt x="7" y="2"/>
                  <a:pt x="4" y="5"/>
                </a:cubicBezTo>
                <a:cubicBezTo>
                  <a:pt x="2" y="8"/>
                  <a:pt x="1" y="10"/>
                  <a:pt x="0" y="14"/>
                </a:cubicBezTo>
                <a:close/>
                <a:moveTo>
                  <a:pt x="4" y="12"/>
                </a:moveTo>
                <a:cubicBezTo>
                  <a:pt x="4" y="12"/>
                  <a:pt x="4" y="12"/>
                  <a:pt x="4" y="12"/>
                </a:cubicBezTo>
                <a:cubicBezTo>
                  <a:pt x="5" y="12"/>
                  <a:pt x="5" y="12"/>
                  <a:pt x="5" y="12"/>
                </a:cubicBezTo>
                <a:cubicBezTo>
                  <a:pt x="12" y="15"/>
                  <a:pt x="12" y="15"/>
                  <a:pt x="12" y="15"/>
                </a:cubicBezTo>
                <a:cubicBezTo>
                  <a:pt x="13" y="15"/>
                  <a:pt x="13" y="15"/>
                  <a:pt x="13" y="15"/>
                </a:cubicBezTo>
                <a:cubicBezTo>
                  <a:pt x="13" y="16"/>
                  <a:pt x="13" y="16"/>
                  <a:pt x="13" y="16"/>
                </a:cubicBezTo>
                <a:cubicBezTo>
                  <a:pt x="12" y="16"/>
                  <a:pt x="12" y="16"/>
                  <a:pt x="12" y="16"/>
                </a:cubicBezTo>
                <a:cubicBezTo>
                  <a:pt x="4" y="13"/>
                  <a:pt x="4" y="13"/>
                  <a:pt x="4" y="13"/>
                </a:cubicBezTo>
                <a:lnTo>
                  <a:pt x="4" y="1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9" name="Freeform 419"/>
          <p:cNvSpPr>
            <a:spLocks/>
          </p:cNvSpPr>
          <p:nvPr/>
        </p:nvSpPr>
        <p:spPr bwMode="auto">
          <a:xfrm>
            <a:off x="10394071" y="6093608"/>
            <a:ext cx="273050" cy="274637"/>
          </a:xfrm>
          <a:custGeom>
            <a:avLst/>
            <a:gdLst>
              <a:gd name="T0" fmla="*/ 0 w 68"/>
              <a:gd name="T1" fmla="*/ 34 h 68"/>
              <a:gd name="T2" fmla="*/ 34 w 68"/>
              <a:gd name="T3" fmla="*/ 0 h 68"/>
              <a:gd name="T4" fmla="*/ 34 w 68"/>
              <a:gd name="T5" fmla="*/ 2 h 68"/>
              <a:gd name="T6" fmla="*/ 34 w 68"/>
              <a:gd name="T7" fmla="*/ 4 h 68"/>
              <a:gd name="T8" fmla="*/ 4 w 68"/>
              <a:gd name="T9" fmla="*/ 34 h 68"/>
              <a:gd name="T10" fmla="*/ 34 w 68"/>
              <a:gd name="T11" fmla="*/ 63 h 68"/>
              <a:gd name="T12" fmla="*/ 64 w 68"/>
              <a:gd name="T13" fmla="*/ 34 h 68"/>
              <a:gd name="T14" fmla="*/ 34 w 68"/>
              <a:gd name="T15" fmla="*/ 4 h 68"/>
              <a:gd name="T16" fmla="*/ 34 w 68"/>
              <a:gd name="T17" fmla="*/ 2 h 68"/>
              <a:gd name="T18" fmla="*/ 34 w 68"/>
              <a:gd name="T19" fmla="*/ 0 h 68"/>
              <a:gd name="T20" fmla="*/ 68 w 68"/>
              <a:gd name="T21" fmla="*/ 34 h 68"/>
              <a:gd name="T22" fmla="*/ 34 w 68"/>
              <a:gd name="T23" fmla="*/ 68 h 68"/>
              <a:gd name="T24" fmla="*/ 0 w 68"/>
              <a:gd name="T25" fmla="*/ 34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8" h="68">
                <a:moveTo>
                  <a:pt x="0" y="34"/>
                </a:moveTo>
                <a:cubicBezTo>
                  <a:pt x="0" y="15"/>
                  <a:pt x="15" y="0"/>
                  <a:pt x="34" y="0"/>
                </a:cubicBezTo>
                <a:cubicBezTo>
                  <a:pt x="34" y="2"/>
                  <a:pt x="34" y="2"/>
                  <a:pt x="34" y="2"/>
                </a:cubicBezTo>
                <a:cubicBezTo>
                  <a:pt x="34" y="4"/>
                  <a:pt x="34" y="4"/>
                  <a:pt x="34" y="4"/>
                </a:cubicBezTo>
                <a:cubicBezTo>
                  <a:pt x="17" y="4"/>
                  <a:pt x="4" y="17"/>
                  <a:pt x="4" y="34"/>
                </a:cubicBezTo>
                <a:cubicBezTo>
                  <a:pt x="4" y="50"/>
                  <a:pt x="17" y="63"/>
                  <a:pt x="34" y="63"/>
                </a:cubicBezTo>
                <a:cubicBezTo>
                  <a:pt x="50" y="63"/>
                  <a:pt x="64" y="50"/>
                  <a:pt x="64" y="34"/>
                </a:cubicBezTo>
                <a:cubicBezTo>
                  <a:pt x="64" y="17"/>
                  <a:pt x="50" y="4"/>
                  <a:pt x="34" y="4"/>
                </a:cubicBezTo>
                <a:cubicBezTo>
                  <a:pt x="34" y="2"/>
                  <a:pt x="34" y="2"/>
                  <a:pt x="34" y="2"/>
                </a:cubicBezTo>
                <a:cubicBezTo>
                  <a:pt x="34" y="0"/>
                  <a:pt x="34" y="0"/>
                  <a:pt x="34" y="0"/>
                </a:cubicBezTo>
                <a:cubicBezTo>
                  <a:pt x="53" y="0"/>
                  <a:pt x="68" y="15"/>
                  <a:pt x="68" y="34"/>
                </a:cubicBezTo>
                <a:cubicBezTo>
                  <a:pt x="68" y="52"/>
                  <a:pt x="53" y="68"/>
                  <a:pt x="34" y="68"/>
                </a:cubicBezTo>
                <a:cubicBezTo>
                  <a:pt x="15" y="68"/>
                  <a:pt x="0" y="52"/>
                  <a:pt x="0" y="3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0" name="Freeform 420"/>
          <p:cNvSpPr>
            <a:spLocks noEditPoints="1"/>
          </p:cNvSpPr>
          <p:nvPr/>
        </p:nvSpPr>
        <p:spPr bwMode="auto">
          <a:xfrm>
            <a:off x="10470271" y="6145995"/>
            <a:ext cx="128588" cy="177800"/>
          </a:xfrm>
          <a:custGeom>
            <a:avLst/>
            <a:gdLst>
              <a:gd name="T0" fmla="*/ 20 w 32"/>
              <a:gd name="T1" fmla="*/ 30 h 44"/>
              <a:gd name="T2" fmla="*/ 18 w 32"/>
              <a:gd name="T3" fmla="*/ 30 h 44"/>
              <a:gd name="T4" fmla="*/ 9 w 32"/>
              <a:gd name="T5" fmla="*/ 30 h 44"/>
              <a:gd name="T6" fmla="*/ 9 w 32"/>
              <a:gd name="T7" fmla="*/ 25 h 44"/>
              <a:gd name="T8" fmla="*/ 10 w 32"/>
              <a:gd name="T9" fmla="*/ 24 h 44"/>
              <a:gd name="T10" fmla="*/ 12 w 32"/>
              <a:gd name="T11" fmla="*/ 21 h 44"/>
              <a:gd name="T12" fmla="*/ 17 w 32"/>
              <a:gd name="T13" fmla="*/ 16 h 44"/>
              <a:gd name="T14" fmla="*/ 20 w 32"/>
              <a:gd name="T15" fmla="*/ 12 h 44"/>
              <a:gd name="T16" fmla="*/ 19 w 32"/>
              <a:gd name="T17" fmla="*/ 10 h 44"/>
              <a:gd name="T18" fmla="*/ 16 w 32"/>
              <a:gd name="T19" fmla="*/ 9 h 44"/>
              <a:gd name="T20" fmla="*/ 12 w 32"/>
              <a:gd name="T21" fmla="*/ 10 h 44"/>
              <a:gd name="T22" fmla="*/ 11 w 32"/>
              <a:gd name="T23" fmla="*/ 15 h 44"/>
              <a:gd name="T24" fmla="*/ 8 w 32"/>
              <a:gd name="T25" fmla="*/ 15 h 44"/>
              <a:gd name="T26" fmla="*/ 1 w 32"/>
              <a:gd name="T27" fmla="*/ 6 h 44"/>
              <a:gd name="T28" fmla="*/ 4 w 32"/>
              <a:gd name="T29" fmla="*/ 3 h 44"/>
              <a:gd name="T30" fmla="*/ 16 w 32"/>
              <a:gd name="T31" fmla="*/ 0 h 44"/>
              <a:gd name="T32" fmla="*/ 27 w 32"/>
              <a:gd name="T33" fmla="*/ 2 h 44"/>
              <a:gd name="T34" fmla="*/ 32 w 32"/>
              <a:gd name="T35" fmla="*/ 12 h 44"/>
              <a:gd name="T36" fmla="*/ 31 w 32"/>
              <a:gd name="T37" fmla="*/ 17 h 44"/>
              <a:gd name="T38" fmla="*/ 25 w 32"/>
              <a:gd name="T39" fmla="*/ 23 h 44"/>
              <a:gd name="T40" fmla="*/ 21 w 32"/>
              <a:gd name="T41" fmla="*/ 26 h 44"/>
              <a:gd name="T42" fmla="*/ 20 w 32"/>
              <a:gd name="T43" fmla="*/ 30 h 44"/>
              <a:gd name="T44" fmla="*/ 9 w 32"/>
              <a:gd name="T45" fmla="*/ 38 h 44"/>
              <a:gd name="T46" fmla="*/ 15 w 32"/>
              <a:gd name="T47" fmla="*/ 33 h 44"/>
              <a:gd name="T48" fmla="*/ 21 w 32"/>
              <a:gd name="T49" fmla="*/ 38 h 44"/>
              <a:gd name="T50" fmla="*/ 15 w 32"/>
              <a:gd name="T51" fmla="*/ 44 h 44"/>
              <a:gd name="T52" fmla="*/ 9 w 32"/>
              <a:gd name="T53" fmla="*/ 38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32" h="44">
                <a:moveTo>
                  <a:pt x="20" y="30"/>
                </a:moveTo>
                <a:cubicBezTo>
                  <a:pt x="18" y="30"/>
                  <a:pt x="18" y="30"/>
                  <a:pt x="18" y="30"/>
                </a:cubicBezTo>
                <a:cubicBezTo>
                  <a:pt x="13" y="30"/>
                  <a:pt x="9" y="30"/>
                  <a:pt x="9" y="30"/>
                </a:cubicBezTo>
                <a:cubicBezTo>
                  <a:pt x="9" y="29"/>
                  <a:pt x="9" y="27"/>
                  <a:pt x="9" y="25"/>
                </a:cubicBezTo>
                <a:cubicBezTo>
                  <a:pt x="9" y="25"/>
                  <a:pt x="9" y="25"/>
                  <a:pt x="10" y="24"/>
                </a:cubicBezTo>
                <a:cubicBezTo>
                  <a:pt x="10" y="23"/>
                  <a:pt x="11" y="22"/>
                  <a:pt x="12" y="21"/>
                </a:cubicBezTo>
                <a:cubicBezTo>
                  <a:pt x="12" y="20"/>
                  <a:pt x="14" y="18"/>
                  <a:pt x="17" y="16"/>
                </a:cubicBezTo>
                <a:cubicBezTo>
                  <a:pt x="19" y="14"/>
                  <a:pt x="20" y="13"/>
                  <a:pt x="20" y="12"/>
                </a:cubicBezTo>
                <a:cubicBezTo>
                  <a:pt x="20" y="11"/>
                  <a:pt x="20" y="10"/>
                  <a:pt x="19" y="10"/>
                </a:cubicBezTo>
                <a:cubicBezTo>
                  <a:pt x="18" y="9"/>
                  <a:pt x="17" y="9"/>
                  <a:pt x="16" y="9"/>
                </a:cubicBezTo>
                <a:cubicBezTo>
                  <a:pt x="15" y="9"/>
                  <a:pt x="13" y="9"/>
                  <a:pt x="12" y="10"/>
                </a:cubicBezTo>
                <a:cubicBezTo>
                  <a:pt x="11" y="11"/>
                  <a:pt x="11" y="13"/>
                  <a:pt x="11" y="15"/>
                </a:cubicBezTo>
                <a:cubicBezTo>
                  <a:pt x="8" y="15"/>
                  <a:pt x="8" y="15"/>
                  <a:pt x="8" y="15"/>
                </a:cubicBezTo>
                <a:cubicBezTo>
                  <a:pt x="3" y="14"/>
                  <a:pt x="0" y="10"/>
                  <a:pt x="1" y="6"/>
                </a:cubicBezTo>
                <a:cubicBezTo>
                  <a:pt x="1" y="6"/>
                  <a:pt x="1" y="6"/>
                  <a:pt x="4" y="3"/>
                </a:cubicBezTo>
                <a:cubicBezTo>
                  <a:pt x="6" y="1"/>
                  <a:pt x="11" y="0"/>
                  <a:pt x="16" y="0"/>
                </a:cubicBezTo>
                <a:cubicBezTo>
                  <a:pt x="20" y="0"/>
                  <a:pt x="24" y="0"/>
                  <a:pt x="27" y="2"/>
                </a:cubicBezTo>
                <a:cubicBezTo>
                  <a:pt x="30" y="5"/>
                  <a:pt x="32" y="8"/>
                  <a:pt x="32" y="12"/>
                </a:cubicBezTo>
                <a:cubicBezTo>
                  <a:pt x="32" y="14"/>
                  <a:pt x="32" y="15"/>
                  <a:pt x="31" y="17"/>
                </a:cubicBezTo>
                <a:cubicBezTo>
                  <a:pt x="30" y="18"/>
                  <a:pt x="28" y="20"/>
                  <a:pt x="25" y="23"/>
                </a:cubicBezTo>
                <a:cubicBezTo>
                  <a:pt x="23" y="24"/>
                  <a:pt x="22" y="25"/>
                  <a:pt x="21" y="26"/>
                </a:cubicBezTo>
                <a:cubicBezTo>
                  <a:pt x="21" y="27"/>
                  <a:pt x="20" y="29"/>
                  <a:pt x="20" y="30"/>
                </a:cubicBezTo>
                <a:close/>
                <a:moveTo>
                  <a:pt x="9" y="38"/>
                </a:moveTo>
                <a:cubicBezTo>
                  <a:pt x="9" y="35"/>
                  <a:pt x="11" y="33"/>
                  <a:pt x="15" y="33"/>
                </a:cubicBezTo>
                <a:cubicBezTo>
                  <a:pt x="18" y="33"/>
                  <a:pt x="21" y="35"/>
                  <a:pt x="21" y="38"/>
                </a:cubicBezTo>
                <a:cubicBezTo>
                  <a:pt x="21" y="41"/>
                  <a:pt x="18" y="44"/>
                  <a:pt x="15" y="44"/>
                </a:cubicBezTo>
                <a:cubicBezTo>
                  <a:pt x="11" y="44"/>
                  <a:pt x="9" y="41"/>
                  <a:pt x="9" y="3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1" name="Freeform 421"/>
          <p:cNvSpPr>
            <a:spLocks noEditPoints="1"/>
          </p:cNvSpPr>
          <p:nvPr/>
        </p:nvSpPr>
        <p:spPr bwMode="auto">
          <a:xfrm>
            <a:off x="10470271" y="6145995"/>
            <a:ext cx="128588" cy="177800"/>
          </a:xfrm>
          <a:custGeom>
            <a:avLst/>
            <a:gdLst>
              <a:gd name="T0" fmla="*/ 20 w 32"/>
              <a:gd name="T1" fmla="*/ 30 h 44"/>
              <a:gd name="T2" fmla="*/ 18 w 32"/>
              <a:gd name="T3" fmla="*/ 30 h 44"/>
              <a:gd name="T4" fmla="*/ 9 w 32"/>
              <a:gd name="T5" fmla="*/ 30 h 44"/>
              <a:gd name="T6" fmla="*/ 9 w 32"/>
              <a:gd name="T7" fmla="*/ 25 h 44"/>
              <a:gd name="T8" fmla="*/ 10 w 32"/>
              <a:gd name="T9" fmla="*/ 24 h 44"/>
              <a:gd name="T10" fmla="*/ 12 w 32"/>
              <a:gd name="T11" fmla="*/ 21 h 44"/>
              <a:gd name="T12" fmla="*/ 17 w 32"/>
              <a:gd name="T13" fmla="*/ 16 h 44"/>
              <a:gd name="T14" fmla="*/ 20 w 32"/>
              <a:gd name="T15" fmla="*/ 12 h 44"/>
              <a:gd name="T16" fmla="*/ 19 w 32"/>
              <a:gd name="T17" fmla="*/ 10 h 44"/>
              <a:gd name="T18" fmla="*/ 16 w 32"/>
              <a:gd name="T19" fmla="*/ 9 h 44"/>
              <a:gd name="T20" fmla="*/ 12 w 32"/>
              <a:gd name="T21" fmla="*/ 10 h 44"/>
              <a:gd name="T22" fmla="*/ 11 w 32"/>
              <a:gd name="T23" fmla="*/ 15 h 44"/>
              <a:gd name="T24" fmla="*/ 8 w 32"/>
              <a:gd name="T25" fmla="*/ 15 h 44"/>
              <a:gd name="T26" fmla="*/ 1 w 32"/>
              <a:gd name="T27" fmla="*/ 6 h 44"/>
              <a:gd name="T28" fmla="*/ 4 w 32"/>
              <a:gd name="T29" fmla="*/ 3 h 44"/>
              <a:gd name="T30" fmla="*/ 16 w 32"/>
              <a:gd name="T31" fmla="*/ 0 h 44"/>
              <a:gd name="T32" fmla="*/ 27 w 32"/>
              <a:gd name="T33" fmla="*/ 2 h 44"/>
              <a:gd name="T34" fmla="*/ 32 w 32"/>
              <a:gd name="T35" fmla="*/ 12 h 44"/>
              <a:gd name="T36" fmla="*/ 31 w 32"/>
              <a:gd name="T37" fmla="*/ 17 h 44"/>
              <a:gd name="T38" fmla="*/ 25 w 32"/>
              <a:gd name="T39" fmla="*/ 23 h 44"/>
              <a:gd name="T40" fmla="*/ 21 w 32"/>
              <a:gd name="T41" fmla="*/ 26 h 44"/>
              <a:gd name="T42" fmla="*/ 20 w 32"/>
              <a:gd name="T43" fmla="*/ 30 h 44"/>
              <a:gd name="T44" fmla="*/ 9 w 32"/>
              <a:gd name="T45" fmla="*/ 38 h 44"/>
              <a:gd name="T46" fmla="*/ 15 w 32"/>
              <a:gd name="T47" fmla="*/ 33 h 44"/>
              <a:gd name="T48" fmla="*/ 21 w 32"/>
              <a:gd name="T49" fmla="*/ 38 h 44"/>
              <a:gd name="T50" fmla="*/ 15 w 32"/>
              <a:gd name="T51" fmla="*/ 44 h 44"/>
              <a:gd name="T52" fmla="*/ 9 w 32"/>
              <a:gd name="T53" fmla="*/ 38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32" h="44">
                <a:moveTo>
                  <a:pt x="20" y="30"/>
                </a:moveTo>
                <a:cubicBezTo>
                  <a:pt x="18" y="30"/>
                  <a:pt x="18" y="30"/>
                  <a:pt x="18" y="30"/>
                </a:cubicBezTo>
                <a:cubicBezTo>
                  <a:pt x="13" y="30"/>
                  <a:pt x="9" y="30"/>
                  <a:pt x="9" y="30"/>
                </a:cubicBezTo>
                <a:cubicBezTo>
                  <a:pt x="9" y="29"/>
                  <a:pt x="9" y="27"/>
                  <a:pt x="9" y="25"/>
                </a:cubicBezTo>
                <a:cubicBezTo>
                  <a:pt x="9" y="25"/>
                  <a:pt x="9" y="25"/>
                  <a:pt x="10" y="24"/>
                </a:cubicBezTo>
                <a:cubicBezTo>
                  <a:pt x="10" y="23"/>
                  <a:pt x="11" y="22"/>
                  <a:pt x="12" y="21"/>
                </a:cubicBezTo>
                <a:cubicBezTo>
                  <a:pt x="12" y="20"/>
                  <a:pt x="14" y="18"/>
                  <a:pt x="17" y="16"/>
                </a:cubicBezTo>
                <a:cubicBezTo>
                  <a:pt x="19" y="14"/>
                  <a:pt x="20" y="13"/>
                  <a:pt x="20" y="12"/>
                </a:cubicBezTo>
                <a:cubicBezTo>
                  <a:pt x="20" y="11"/>
                  <a:pt x="20" y="10"/>
                  <a:pt x="19" y="10"/>
                </a:cubicBezTo>
                <a:cubicBezTo>
                  <a:pt x="18" y="9"/>
                  <a:pt x="17" y="9"/>
                  <a:pt x="16" y="9"/>
                </a:cubicBezTo>
                <a:cubicBezTo>
                  <a:pt x="15" y="9"/>
                  <a:pt x="13" y="9"/>
                  <a:pt x="12" y="10"/>
                </a:cubicBezTo>
                <a:cubicBezTo>
                  <a:pt x="11" y="11"/>
                  <a:pt x="11" y="13"/>
                  <a:pt x="11" y="15"/>
                </a:cubicBezTo>
                <a:cubicBezTo>
                  <a:pt x="8" y="15"/>
                  <a:pt x="8" y="15"/>
                  <a:pt x="8" y="15"/>
                </a:cubicBezTo>
                <a:cubicBezTo>
                  <a:pt x="3" y="14"/>
                  <a:pt x="0" y="10"/>
                  <a:pt x="1" y="6"/>
                </a:cubicBezTo>
                <a:cubicBezTo>
                  <a:pt x="1" y="6"/>
                  <a:pt x="1" y="6"/>
                  <a:pt x="4" y="3"/>
                </a:cubicBezTo>
                <a:cubicBezTo>
                  <a:pt x="6" y="1"/>
                  <a:pt x="11" y="0"/>
                  <a:pt x="16" y="0"/>
                </a:cubicBezTo>
                <a:cubicBezTo>
                  <a:pt x="20" y="0"/>
                  <a:pt x="24" y="0"/>
                  <a:pt x="27" y="2"/>
                </a:cubicBezTo>
                <a:cubicBezTo>
                  <a:pt x="30" y="5"/>
                  <a:pt x="32" y="8"/>
                  <a:pt x="32" y="12"/>
                </a:cubicBezTo>
                <a:cubicBezTo>
                  <a:pt x="32" y="14"/>
                  <a:pt x="32" y="15"/>
                  <a:pt x="31" y="17"/>
                </a:cubicBezTo>
                <a:cubicBezTo>
                  <a:pt x="30" y="18"/>
                  <a:pt x="28" y="20"/>
                  <a:pt x="25" y="23"/>
                </a:cubicBezTo>
                <a:cubicBezTo>
                  <a:pt x="23" y="24"/>
                  <a:pt x="22" y="25"/>
                  <a:pt x="21" y="26"/>
                </a:cubicBezTo>
                <a:cubicBezTo>
                  <a:pt x="21" y="27"/>
                  <a:pt x="20" y="29"/>
                  <a:pt x="20" y="30"/>
                </a:cubicBezTo>
                <a:close/>
                <a:moveTo>
                  <a:pt x="9" y="38"/>
                </a:moveTo>
                <a:cubicBezTo>
                  <a:pt x="9" y="35"/>
                  <a:pt x="11" y="33"/>
                  <a:pt x="15" y="33"/>
                </a:cubicBezTo>
                <a:cubicBezTo>
                  <a:pt x="18" y="33"/>
                  <a:pt x="21" y="35"/>
                  <a:pt x="21" y="38"/>
                </a:cubicBezTo>
                <a:cubicBezTo>
                  <a:pt x="21" y="41"/>
                  <a:pt x="18" y="44"/>
                  <a:pt x="15" y="44"/>
                </a:cubicBezTo>
                <a:cubicBezTo>
                  <a:pt x="11" y="44"/>
                  <a:pt x="9" y="41"/>
                  <a:pt x="9" y="3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2" name="Freeform 422"/>
          <p:cNvSpPr>
            <a:spLocks/>
          </p:cNvSpPr>
          <p:nvPr/>
        </p:nvSpPr>
        <p:spPr bwMode="auto">
          <a:xfrm>
            <a:off x="6906334" y="6130120"/>
            <a:ext cx="273050" cy="157162"/>
          </a:xfrm>
          <a:custGeom>
            <a:avLst/>
            <a:gdLst>
              <a:gd name="T0" fmla="*/ 44 w 68"/>
              <a:gd name="T1" fmla="*/ 39 h 39"/>
              <a:gd name="T2" fmla="*/ 58 w 68"/>
              <a:gd name="T3" fmla="*/ 30 h 39"/>
              <a:gd name="T4" fmla="*/ 66 w 68"/>
              <a:gd name="T5" fmla="*/ 9 h 39"/>
              <a:gd name="T6" fmla="*/ 59 w 68"/>
              <a:gd name="T7" fmla="*/ 0 h 39"/>
              <a:gd name="T8" fmla="*/ 44 w 68"/>
              <a:gd name="T9" fmla="*/ 0 h 39"/>
              <a:gd name="T10" fmla="*/ 24 w 68"/>
              <a:gd name="T11" fmla="*/ 0 h 39"/>
              <a:gd name="T12" fmla="*/ 8 w 68"/>
              <a:gd name="T13" fmla="*/ 0 h 39"/>
              <a:gd name="T14" fmla="*/ 2 w 68"/>
              <a:gd name="T15" fmla="*/ 9 h 39"/>
              <a:gd name="T16" fmla="*/ 10 w 68"/>
              <a:gd name="T17" fmla="*/ 30 h 39"/>
              <a:gd name="T18" fmla="*/ 24 w 68"/>
              <a:gd name="T19" fmla="*/ 39 h 39"/>
              <a:gd name="T20" fmla="*/ 44 w 68"/>
              <a:gd name="T21" fmla="*/ 39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8" h="39">
                <a:moveTo>
                  <a:pt x="44" y="39"/>
                </a:moveTo>
                <a:cubicBezTo>
                  <a:pt x="49" y="39"/>
                  <a:pt x="56" y="35"/>
                  <a:pt x="58" y="30"/>
                </a:cubicBezTo>
                <a:cubicBezTo>
                  <a:pt x="66" y="9"/>
                  <a:pt x="66" y="9"/>
                  <a:pt x="66" y="9"/>
                </a:cubicBezTo>
                <a:cubicBezTo>
                  <a:pt x="68" y="4"/>
                  <a:pt x="65" y="0"/>
                  <a:pt x="59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38" y="0"/>
                  <a:pt x="29" y="0"/>
                  <a:pt x="24" y="0"/>
                </a:cubicBezTo>
                <a:cubicBezTo>
                  <a:pt x="8" y="0"/>
                  <a:pt x="8" y="0"/>
                  <a:pt x="8" y="0"/>
                </a:cubicBezTo>
                <a:cubicBezTo>
                  <a:pt x="3" y="0"/>
                  <a:pt x="0" y="4"/>
                  <a:pt x="2" y="9"/>
                </a:cubicBezTo>
                <a:cubicBezTo>
                  <a:pt x="10" y="30"/>
                  <a:pt x="10" y="30"/>
                  <a:pt x="10" y="30"/>
                </a:cubicBezTo>
                <a:cubicBezTo>
                  <a:pt x="12" y="35"/>
                  <a:pt x="18" y="39"/>
                  <a:pt x="24" y="39"/>
                </a:cubicBezTo>
                <a:lnTo>
                  <a:pt x="44" y="3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3" name="Oval 423"/>
          <p:cNvSpPr>
            <a:spLocks noChangeArrowheads="1"/>
          </p:cNvSpPr>
          <p:nvPr/>
        </p:nvSpPr>
        <p:spPr bwMode="auto">
          <a:xfrm>
            <a:off x="6953959" y="6331733"/>
            <a:ext cx="44450" cy="44450"/>
          </a:xfrm>
          <a:prstGeom prst="ellipse">
            <a:avLst/>
          </a:pr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4" name="Oval 424"/>
          <p:cNvSpPr>
            <a:spLocks noChangeArrowheads="1"/>
          </p:cNvSpPr>
          <p:nvPr/>
        </p:nvSpPr>
        <p:spPr bwMode="auto">
          <a:xfrm>
            <a:off x="7074609" y="6331733"/>
            <a:ext cx="47625" cy="44450"/>
          </a:xfrm>
          <a:prstGeom prst="ellipse">
            <a:avLst/>
          </a:pr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5" name="Freeform 425"/>
          <p:cNvSpPr>
            <a:spLocks/>
          </p:cNvSpPr>
          <p:nvPr/>
        </p:nvSpPr>
        <p:spPr bwMode="auto">
          <a:xfrm>
            <a:off x="6804734" y="6166633"/>
            <a:ext cx="327025" cy="157162"/>
          </a:xfrm>
          <a:custGeom>
            <a:avLst/>
            <a:gdLst>
              <a:gd name="T0" fmla="*/ 33 w 81"/>
              <a:gd name="T1" fmla="*/ 39 h 39"/>
              <a:gd name="T2" fmla="*/ 30 w 81"/>
              <a:gd name="T3" fmla="*/ 37 h 39"/>
              <a:gd name="T4" fmla="*/ 17 w 81"/>
              <a:gd name="T5" fmla="*/ 7 h 39"/>
              <a:gd name="T6" fmla="*/ 4 w 81"/>
              <a:gd name="T7" fmla="*/ 7 h 39"/>
              <a:gd name="T8" fmla="*/ 0 w 81"/>
              <a:gd name="T9" fmla="*/ 3 h 39"/>
              <a:gd name="T10" fmla="*/ 4 w 81"/>
              <a:gd name="T11" fmla="*/ 0 h 39"/>
              <a:gd name="T12" fmla="*/ 19 w 81"/>
              <a:gd name="T13" fmla="*/ 0 h 39"/>
              <a:gd name="T14" fmla="*/ 22 w 81"/>
              <a:gd name="T15" fmla="*/ 2 h 39"/>
              <a:gd name="T16" fmla="*/ 36 w 81"/>
              <a:gd name="T17" fmla="*/ 33 h 39"/>
              <a:gd name="T18" fmla="*/ 78 w 81"/>
              <a:gd name="T19" fmla="*/ 33 h 39"/>
              <a:gd name="T20" fmla="*/ 81 w 81"/>
              <a:gd name="T21" fmla="*/ 36 h 39"/>
              <a:gd name="T22" fmla="*/ 78 w 81"/>
              <a:gd name="T23" fmla="*/ 39 h 39"/>
              <a:gd name="T24" fmla="*/ 33 w 81"/>
              <a:gd name="T25" fmla="*/ 39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1" h="39">
                <a:moveTo>
                  <a:pt x="33" y="39"/>
                </a:moveTo>
                <a:cubicBezTo>
                  <a:pt x="30" y="37"/>
                  <a:pt x="30" y="37"/>
                  <a:pt x="30" y="37"/>
                </a:cubicBezTo>
                <a:cubicBezTo>
                  <a:pt x="17" y="7"/>
                  <a:pt x="17" y="7"/>
                  <a:pt x="17" y="7"/>
                </a:cubicBezTo>
                <a:cubicBezTo>
                  <a:pt x="4" y="7"/>
                  <a:pt x="4" y="7"/>
                  <a:pt x="4" y="7"/>
                </a:cubicBezTo>
                <a:cubicBezTo>
                  <a:pt x="2" y="7"/>
                  <a:pt x="0" y="5"/>
                  <a:pt x="0" y="3"/>
                </a:cubicBezTo>
                <a:cubicBezTo>
                  <a:pt x="0" y="2"/>
                  <a:pt x="2" y="0"/>
                  <a:pt x="4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22" y="2"/>
                  <a:pt x="22" y="2"/>
                  <a:pt x="22" y="2"/>
                </a:cubicBezTo>
                <a:cubicBezTo>
                  <a:pt x="36" y="33"/>
                  <a:pt x="36" y="33"/>
                  <a:pt x="36" y="33"/>
                </a:cubicBezTo>
                <a:cubicBezTo>
                  <a:pt x="78" y="33"/>
                  <a:pt x="78" y="33"/>
                  <a:pt x="78" y="33"/>
                </a:cubicBezTo>
                <a:cubicBezTo>
                  <a:pt x="80" y="33"/>
                  <a:pt x="81" y="34"/>
                  <a:pt x="81" y="36"/>
                </a:cubicBezTo>
                <a:cubicBezTo>
                  <a:pt x="81" y="38"/>
                  <a:pt x="80" y="39"/>
                  <a:pt x="78" y="39"/>
                </a:cubicBezTo>
                <a:lnTo>
                  <a:pt x="33" y="3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6" name="Freeform 426"/>
          <p:cNvSpPr>
            <a:spLocks noEditPoints="1"/>
          </p:cNvSpPr>
          <p:nvPr/>
        </p:nvSpPr>
        <p:spPr bwMode="auto">
          <a:xfrm>
            <a:off x="6387221" y="6098370"/>
            <a:ext cx="265113" cy="265112"/>
          </a:xfrm>
          <a:custGeom>
            <a:avLst/>
            <a:gdLst>
              <a:gd name="T0" fmla="*/ 33 w 66"/>
              <a:gd name="T1" fmla="*/ 21 h 66"/>
              <a:gd name="T2" fmla="*/ 33 w 66"/>
              <a:gd name="T3" fmla="*/ 21 h 66"/>
              <a:gd name="T4" fmla="*/ 38 w 66"/>
              <a:gd name="T5" fmla="*/ 19 h 66"/>
              <a:gd name="T6" fmla="*/ 40 w 66"/>
              <a:gd name="T7" fmla="*/ 14 h 66"/>
              <a:gd name="T8" fmla="*/ 38 w 66"/>
              <a:gd name="T9" fmla="*/ 9 h 66"/>
              <a:gd name="T10" fmla="*/ 33 w 66"/>
              <a:gd name="T11" fmla="*/ 6 h 66"/>
              <a:gd name="T12" fmla="*/ 28 w 66"/>
              <a:gd name="T13" fmla="*/ 9 h 66"/>
              <a:gd name="T14" fmla="*/ 29 w 66"/>
              <a:gd name="T15" fmla="*/ 10 h 66"/>
              <a:gd name="T16" fmla="*/ 28 w 66"/>
              <a:gd name="T17" fmla="*/ 9 h 66"/>
              <a:gd name="T18" fmla="*/ 25 w 66"/>
              <a:gd name="T19" fmla="*/ 14 h 66"/>
              <a:gd name="T20" fmla="*/ 28 w 66"/>
              <a:gd name="T21" fmla="*/ 19 h 66"/>
              <a:gd name="T22" fmla="*/ 33 w 66"/>
              <a:gd name="T23" fmla="*/ 21 h 66"/>
              <a:gd name="T24" fmla="*/ 40 w 66"/>
              <a:gd name="T25" fmla="*/ 53 h 66"/>
              <a:gd name="T26" fmla="*/ 40 w 66"/>
              <a:gd name="T27" fmla="*/ 53 h 66"/>
              <a:gd name="T28" fmla="*/ 40 w 66"/>
              <a:gd name="T29" fmla="*/ 53 h 66"/>
              <a:gd name="T30" fmla="*/ 40 w 66"/>
              <a:gd name="T31" fmla="*/ 50 h 66"/>
              <a:gd name="T32" fmla="*/ 40 w 66"/>
              <a:gd name="T33" fmla="*/ 22 h 66"/>
              <a:gd name="T34" fmla="*/ 22 w 66"/>
              <a:gd name="T35" fmla="*/ 22 h 66"/>
              <a:gd name="T36" fmla="*/ 22 w 66"/>
              <a:gd name="T37" fmla="*/ 28 h 66"/>
              <a:gd name="T38" fmla="*/ 24 w 66"/>
              <a:gd name="T39" fmla="*/ 28 h 66"/>
              <a:gd name="T40" fmla="*/ 25 w 66"/>
              <a:gd name="T41" fmla="*/ 28 h 66"/>
              <a:gd name="T42" fmla="*/ 26 w 66"/>
              <a:gd name="T43" fmla="*/ 28 h 66"/>
              <a:gd name="T44" fmla="*/ 26 w 66"/>
              <a:gd name="T45" fmla="*/ 28 h 66"/>
              <a:gd name="T46" fmla="*/ 26 w 66"/>
              <a:gd name="T47" fmla="*/ 31 h 66"/>
              <a:gd name="T48" fmla="*/ 26 w 66"/>
              <a:gd name="T49" fmla="*/ 50 h 66"/>
              <a:gd name="T50" fmla="*/ 26 w 66"/>
              <a:gd name="T51" fmla="*/ 53 h 66"/>
              <a:gd name="T52" fmla="*/ 26 w 66"/>
              <a:gd name="T53" fmla="*/ 53 h 66"/>
              <a:gd name="T54" fmla="*/ 24 w 66"/>
              <a:gd name="T55" fmla="*/ 54 h 66"/>
              <a:gd name="T56" fmla="*/ 22 w 66"/>
              <a:gd name="T57" fmla="*/ 54 h 66"/>
              <a:gd name="T58" fmla="*/ 22 w 66"/>
              <a:gd name="T59" fmla="*/ 59 h 66"/>
              <a:gd name="T60" fmla="*/ 44 w 66"/>
              <a:gd name="T61" fmla="*/ 59 h 66"/>
              <a:gd name="T62" fmla="*/ 44 w 66"/>
              <a:gd name="T63" fmla="*/ 57 h 66"/>
              <a:gd name="T64" fmla="*/ 44 w 66"/>
              <a:gd name="T65" fmla="*/ 56 h 66"/>
              <a:gd name="T66" fmla="*/ 44 w 66"/>
              <a:gd name="T67" fmla="*/ 54 h 66"/>
              <a:gd name="T68" fmla="*/ 42 w 66"/>
              <a:gd name="T69" fmla="*/ 54 h 66"/>
              <a:gd name="T70" fmla="*/ 40 w 66"/>
              <a:gd name="T71" fmla="*/ 53 h 66"/>
              <a:gd name="T72" fmla="*/ 33 w 66"/>
              <a:gd name="T73" fmla="*/ 0 h 66"/>
              <a:gd name="T74" fmla="*/ 0 w 66"/>
              <a:gd name="T75" fmla="*/ 33 h 66"/>
              <a:gd name="T76" fmla="*/ 33 w 66"/>
              <a:gd name="T77" fmla="*/ 66 h 66"/>
              <a:gd name="T78" fmla="*/ 66 w 66"/>
              <a:gd name="T79" fmla="*/ 33 h 66"/>
              <a:gd name="T80" fmla="*/ 33 w 66"/>
              <a:gd name="T81" fmla="*/ 0 h 66"/>
              <a:gd name="T82" fmla="*/ 33 w 66"/>
              <a:gd name="T83" fmla="*/ 62 h 66"/>
              <a:gd name="T84" fmla="*/ 4 w 66"/>
              <a:gd name="T85" fmla="*/ 33 h 66"/>
              <a:gd name="T86" fmla="*/ 33 w 66"/>
              <a:gd name="T87" fmla="*/ 4 h 66"/>
              <a:gd name="T88" fmla="*/ 62 w 66"/>
              <a:gd name="T89" fmla="*/ 33 h 66"/>
              <a:gd name="T90" fmla="*/ 33 w 66"/>
              <a:gd name="T91" fmla="*/ 62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66" h="66">
                <a:moveTo>
                  <a:pt x="33" y="21"/>
                </a:moveTo>
                <a:cubicBezTo>
                  <a:pt x="33" y="21"/>
                  <a:pt x="33" y="21"/>
                  <a:pt x="33" y="21"/>
                </a:cubicBezTo>
                <a:cubicBezTo>
                  <a:pt x="35" y="21"/>
                  <a:pt x="37" y="21"/>
                  <a:pt x="38" y="19"/>
                </a:cubicBezTo>
                <a:cubicBezTo>
                  <a:pt x="40" y="18"/>
                  <a:pt x="40" y="16"/>
                  <a:pt x="40" y="14"/>
                </a:cubicBezTo>
                <a:cubicBezTo>
                  <a:pt x="40" y="12"/>
                  <a:pt x="40" y="10"/>
                  <a:pt x="38" y="9"/>
                </a:cubicBezTo>
                <a:cubicBezTo>
                  <a:pt x="37" y="7"/>
                  <a:pt x="35" y="6"/>
                  <a:pt x="33" y="6"/>
                </a:cubicBezTo>
                <a:cubicBezTo>
                  <a:pt x="31" y="6"/>
                  <a:pt x="29" y="7"/>
                  <a:pt x="28" y="9"/>
                </a:cubicBezTo>
                <a:cubicBezTo>
                  <a:pt x="29" y="10"/>
                  <a:pt x="29" y="10"/>
                  <a:pt x="29" y="10"/>
                </a:cubicBezTo>
                <a:cubicBezTo>
                  <a:pt x="28" y="9"/>
                  <a:pt x="28" y="9"/>
                  <a:pt x="28" y="9"/>
                </a:cubicBezTo>
                <a:cubicBezTo>
                  <a:pt x="26" y="10"/>
                  <a:pt x="25" y="12"/>
                  <a:pt x="25" y="14"/>
                </a:cubicBezTo>
                <a:cubicBezTo>
                  <a:pt x="25" y="16"/>
                  <a:pt x="26" y="18"/>
                  <a:pt x="28" y="19"/>
                </a:cubicBezTo>
                <a:cubicBezTo>
                  <a:pt x="29" y="21"/>
                  <a:pt x="31" y="21"/>
                  <a:pt x="33" y="21"/>
                </a:cubicBezTo>
                <a:close/>
                <a:moveTo>
                  <a:pt x="40" y="53"/>
                </a:moveTo>
                <a:cubicBezTo>
                  <a:pt x="40" y="53"/>
                  <a:pt x="40" y="53"/>
                  <a:pt x="40" y="53"/>
                </a:cubicBezTo>
                <a:cubicBezTo>
                  <a:pt x="40" y="53"/>
                  <a:pt x="40" y="53"/>
                  <a:pt x="40" y="53"/>
                </a:cubicBezTo>
                <a:cubicBezTo>
                  <a:pt x="40" y="53"/>
                  <a:pt x="40" y="52"/>
                  <a:pt x="40" y="50"/>
                </a:cubicBezTo>
                <a:cubicBezTo>
                  <a:pt x="40" y="22"/>
                  <a:pt x="40" y="22"/>
                  <a:pt x="40" y="22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8"/>
                  <a:pt x="22" y="28"/>
                  <a:pt x="22" y="28"/>
                </a:cubicBezTo>
                <a:cubicBezTo>
                  <a:pt x="24" y="28"/>
                  <a:pt x="24" y="28"/>
                  <a:pt x="24" y="28"/>
                </a:cubicBezTo>
                <a:cubicBezTo>
                  <a:pt x="25" y="28"/>
                  <a:pt x="25" y="28"/>
                  <a:pt x="25" y="28"/>
                </a:cubicBezTo>
                <a:cubicBezTo>
                  <a:pt x="26" y="28"/>
                  <a:pt x="26" y="28"/>
                  <a:pt x="26" y="28"/>
                </a:cubicBezTo>
                <a:cubicBezTo>
                  <a:pt x="26" y="28"/>
                  <a:pt x="26" y="28"/>
                  <a:pt x="26" y="28"/>
                </a:cubicBezTo>
                <a:cubicBezTo>
                  <a:pt x="26" y="28"/>
                  <a:pt x="26" y="30"/>
                  <a:pt x="26" y="31"/>
                </a:cubicBezTo>
                <a:cubicBezTo>
                  <a:pt x="26" y="50"/>
                  <a:pt x="26" y="50"/>
                  <a:pt x="26" y="50"/>
                </a:cubicBezTo>
                <a:cubicBezTo>
                  <a:pt x="26" y="51"/>
                  <a:pt x="26" y="52"/>
                  <a:pt x="26" y="53"/>
                </a:cubicBezTo>
                <a:cubicBezTo>
                  <a:pt x="26" y="53"/>
                  <a:pt x="26" y="53"/>
                  <a:pt x="26" y="53"/>
                </a:cubicBezTo>
                <a:cubicBezTo>
                  <a:pt x="25" y="53"/>
                  <a:pt x="25" y="54"/>
                  <a:pt x="24" y="54"/>
                </a:cubicBezTo>
                <a:cubicBezTo>
                  <a:pt x="22" y="54"/>
                  <a:pt x="22" y="54"/>
                  <a:pt x="22" y="54"/>
                </a:cubicBezTo>
                <a:cubicBezTo>
                  <a:pt x="22" y="59"/>
                  <a:pt x="22" y="59"/>
                  <a:pt x="22" y="59"/>
                </a:cubicBezTo>
                <a:cubicBezTo>
                  <a:pt x="44" y="59"/>
                  <a:pt x="44" y="59"/>
                  <a:pt x="44" y="59"/>
                </a:cubicBezTo>
                <a:cubicBezTo>
                  <a:pt x="44" y="57"/>
                  <a:pt x="44" y="57"/>
                  <a:pt x="44" y="57"/>
                </a:cubicBezTo>
                <a:cubicBezTo>
                  <a:pt x="44" y="56"/>
                  <a:pt x="44" y="56"/>
                  <a:pt x="44" y="56"/>
                </a:cubicBezTo>
                <a:cubicBezTo>
                  <a:pt x="44" y="54"/>
                  <a:pt x="44" y="54"/>
                  <a:pt x="44" y="54"/>
                </a:cubicBezTo>
                <a:cubicBezTo>
                  <a:pt x="42" y="54"/>
                  <a:pt x="42" y="54"/>
                  <a:pt x="42" y="54"/>
                </a:cubicBezTo>
                <a:cubicBezTo>
                  <a:pt x="41" y="54"/>
                  <a:pt x="41" y="54"/>
                  <a:pt x="40" y="53"/>
                </a:cubicBezTo>
                <a:close/>
                <a:moveTo>
                  <a:pt x="33" y="0"/>
                </a:moveTo>
                <a:cubicBezTo>
                  <a:pt x="15" y="0"/>
                  <a:pt x="0" y="15"/>
                  <a:pt x="0" y="33"/>
                </a:cubicBezTo>
                <a:cubicBezTo>
                  <a:pt x="0" y="51"/>
                  <a:pt x="15" y="66"/>
                  <a:pt x="33" y="66"/>
                </a:cubicBezTo>
                <a:cubicBezTo>
                  <a:pt x="51" y="66"/>
                  <a:pt x="66" y="51"/>
                  <a:pt x="66" y="33"/>
                </a:cubicBezTo>
                <a:cubicBezTo>
                  <a:pt x="66" y="15"/>
                  <a:pt x="51" y="0"/>
                  <a:pt x="33" y="0"/>
                </a:cubicBezTo>
                <a:close/>
                <a:moveTo>
                  <a:pt x="33" y="62"/>
                </a:moveTo>
                <a:cubicBezTo>
                  <a:pt x="17" y="62"/>
                  <a:pt x="4" y="49"/>
                  <a:pt x="4" y="33"/>
                </a:cubicBezTo>
                <a:cubicBezTo>
                  <a:pt x="4" y="17"/>
                  <a:pt x="17" y="4"/>
                  <a:pt x="33" y="4"/>
                </a:cubicBezTo>
                <a:cubicBezTo>
                  <a:pt x="49" y="4"/>
                  <a:pt x="62" y="17"/>
                  <a:pt x="62" y="33"/>
                </a:cubicBezTo>
                <a:cubicBezTo>
                  <a:pt x="62" y="49"/>
                  <a:pt x="49" y="62"/>
                  <a:pt x="33" y="6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7" name="Oval 427"/>
          <p:cNvSpPr>
            <a:spLocks noChangeArrowheads="1"/>
          </p:cNvSpPr>
          <p:nvPr/>
        </p:nvSpPr>
        <p:spPr bwMode="auto">
          <a:xfrm>
            <a:off x="7363534" y="6334908"/>
            <a:ext cx="49213" cy="49212"/>
          </a:xfrm>
          <a:prstGeom prst="ellipse">
            <a:avLst/>
          </a:pr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8" name="Oval 428"/>
          <p:cNvSpPr>
            <a:spLocks noChangeArrowheads="1"/>
          </p:cNvSpPr>
          <p:nvPr/>
        </p:nvSpPr>
        <p:spPr bwMode="auto">
          <a:xfrm>
            <a:off x="7488946" y="6334908"/>
            <a:ext cx="47625" cy="49212"/>
          </a:xfrm>
          <a:prstGeom prst="ellipse">
            <a:avLst/>
          </a:pr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9" name="Freeform 429"/>
          <p:cNvSpPr>
            <a:spLocks/>
          </p:cNvSpPr>
          <p:nvPr/>
        </p:nvSpPr>
        <p:spPr bwMode="auto">
          <a:xfrm>
            <a:off x="7219071" y="6174570"/>
            <a:ext cx="327025" cy="157162"/>
          </a:xfrm>
          <a:custGeom>
            <a:avLst/>
            <a:gdLst>
              <a:gd name="T0" fmla="*/ 33 w 81"/>
              <a:gd name="T1" fmla="*/ 39 h 39"/>
              <a:gd name="T2" fmla="*/ 30 w 81"/>
              <a:gd name="T3" fmla="*/ 37 h 39"/>
              <a:gd name="T4" fmla="*/ 17 w 81"/>
              <a:gd name="T5" fmla="*/ 6 h 39"/>
              <a:gd name="T6" fmla="*/ 3 w 81"/>
              <a:gd name="T7" fmla="*/ 6 h 39"/>
              <a:gd name="T8" fmla="*/ 0 w 81"/>
              <a:gd name="T9" fmla="*/ 3 h 39"/>
              <a:gd name="T10" fmla="*/ 3 w 81"/>
              <a:gd name="T11" fmla="*/ 0 h 39"/>
              <a:gd name="T12" fmla="*/ 19 w 81"/>
              <a:gd name="T13" fmla="*/ 0 h 39"/>
              <a:gd name="T14" fmla="*/ 22 w 81"/>
              <a:gd name="T15" fmla="*/ 2 h 39"/>
              <a:gd name="T16" fmla="*/ 35 w 81"/>
              <a:gd name="T17" fmla="*/ 32 h 39"/>
              <a:gd name="T18" fmla="*/ 78 w 81"/>
              <a:gd name="T19" fmla="*/ 32 h 39"/>
              <a:gd name="T20" fmla="*/ 81 w 81"/>
              <a:gd name="T21" fmla="*/ 36 h 39"/>
              <a:gd name="T22" fmla="*/ 78 w 81"/>
              <a:gd name="T23" fmla="*/ 39 h 39"/>
              <a:gd name="T24" fmla="*/ 33 w 81"/>
              <a:gd name="T25" fmla="*/ 39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1" h="39">
                <a:moveTo>
                  <a:pt x="33" y="39"/>
                </a:moveTo>
                <a:cubicBezTo>
                  <a:pt x="30" y="37"/>
                  <a:pt x="30" y="37"/>
                  <a:pt x="30" y="37"/>
                </a:cubicBezTo>
                <a:cubicBezTo>
                  <a:pt x="17" y="6"/>
                  <a:pt x="17" y="6"/>
                  <a:pt x="17" y="6"/>
                </a:cubicBezTo>
                <a:cubicBezTo>
                  <a:pt x="3" y="6"/>
                  <a:pt x="3" y="6"/>
                  <a:pt x="3" y="6"/>
                </a:cubicBezTo>
                <a:cubicBezTo>
                  <a:pt x="2" y="6"/>
                  <a:pt x="0" y="5"/>
                  <a:pt x="0" y="3"/>
                </a:cubicBezTo>
                <a:cubicBezTo>
                  <a:pt x="0" y="1"/>
                  <a:pt x="2" y="0"/>
                  <a:pt x="3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22" y="2"/>
                  <a:pt x="22" y="2"/>
                  <a:pt x="22" y="2"/>
                </a:cubicBezTo>
                <a:cubicBezTo>
                  <a:pt x="35" y="32"/>
                  <a:pt x="35" y="32"/>
                  <a:pt x="35" y="32"/>
                </a:cubicBezTo>
                <a:cubicBezTo>
                  <a:pt x="78" y="32"/>
                  <a:pt x="78" y="32"/>
                  <a:pt x="78" y="32"/>
                </a:cubicBezTo>
                <a:cubicBezTo>
                  <a:pt x="80" y="32"/>
                  <a:pt x="81" y="34"/>
                  <a:pt x="81" y="36"/>
                </a:cubicBezTo>
                <a:cubicBezTo>
                  <a:pt x="81" y="38"/>
                  <a:pt x="80" y="39"/>
                  <a:pt x="78" y="39"/>
                </a:cubicBezTo>
                <a:lnTo>
                  <a:pt x="33" y="3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0" name="Freeform 430"/>
          <p:cNvSpPr>
            <a:spLocks/>
          </p:cNvSpPr>
          <p:nvPr/>
        </p:nvSpPr>
        <p:spPr bwMode="auto">
          <a:xfrm>
            <a:off x="7320671" y="6138058"/>
            <a:ext cx="273050" cy="152400"/>
          </a:xfrm>
          <a:custGeom>
            <a:avLst/>
            <a:gdLst>
              <a:gd name="T0" fmla="*/ 45 w 68"/>
              <a:gd name="T1" fmla="*/ 20 h 38"/>
              <a:gd name="T2" fmla="*/ 58 w 68"/>
              <a:gd name="T3" fmla="*/ 8 h 38"/>
              <a:gd name="T4" fmla="*/ 65 w 68"/>
              <a:gd name="T5" fmla="*/ 10 h 38"/>
              <a:gd name="T6" fmla="*/ 66 w 68"/>
              <a:gd name="T7" fmla="*/ 9 h 38"/>
              <a:gd name="T8" fmla="*/ 59 w 68"/>
              <a:gd name="T9" fmla="*/ 0 h 38"/>
              <a:gd name="T10" fmla="*/ 44 w 68"/>
              <a:gd name="T11" fmla="*/ 0 h 38"/>
              <a:gd name="T12" fmla="*/ 24 w 68"/>
              <a:gd name="T13" fmla="*/ 0 h 38"/>
              <a:gd name="T14" fmla="*/ 8 w 68"/>
              <a:gd name="T15" fmla="*/ 0 h 38"/>
              <a:gd name="T16" fmla="*/ 2 w 68"/>
              <a:gd name="T17" fmla="*/ 9 h 38"/>
              <a:gd name="T18" fmla="*/ 10 w 68"/>
              <a:gd name="T19" fmla="*/ 29 h 38"/>
              <a:gd name="T20" fmla="*/ 24 w 68"/>
              <a:gd name="T21" fmla="*/ 38 h 38"/>
              <a:gd name="T22" fmla="*/ 44 w 68"/>
              <a:gd name="T23" fmla="*/ 38 h 38"/>
              <a:gd name="T24" fmla="*/ 56 w 68"/>
              <a:gd name="T25" fmla="*/ 32 h 38"/>
              <a:gd name="T26" fmla="*/ 45 w 68"/>
              <a:gd name="T27" fmla="*/ 20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68" h="38">
                <a:moveTo>
                  <a:pt x="45" y="20"/>
                </a:moveTo>
                <a:cubicBezTo>
                  <a:pt x="45" y="13"/>
                  <a:pt x="51" y="8"/>
                  <a:pt x="58" y="8"/>
                </a:cubicBezTo>
                <a:cubicBezTo>
                  <a:pt x="60" y="8"/>
                  <a:pt x="63" y="9"/>
                  <a:pt x="65" y="10"/>
                </a:cubicBezTo>
                <a:cubicBezTo>
                  <a:pt x="66" y="9"/>
                  <a:pt x="66" y="9"/>
                  <a:pt x="66" y="9"/>
                </a:cubicBezTo>
                <a:cubicBezTo>
                  <a:pt x="68" y="4"/>
                  <a:pt x="65" y="0"/>
                  <a:pt x="59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38" y="0"/>
                  <a:pt x="29" y="0"/>
                  <a:pt x="24" y="0"/>
                </a:cubicBezTo>
                <a:cubicBezTo>
                  <a:pt x="8" y="0"/>
                  <a:pt x="8" y="0"/>
                  <a:pt x="8" y="0"/>
                </a:cubicBezTo>
                <a:cubicBezTo>
                  <a:pt x="3" y="0"/>
                  <a:pt x="0" y="4"/>
                  <a:pt x="2" y="9"/>
                </a:cubicBezTo>
                <a:cubicBezTo>
                  <a:pt x="10" y="29"/>
                  <a:pt x="10" y="29"/>
                  <a:pt x="10" y="29"/>
                </a:cubicBezTo>
                <a:cubicBezTo>
                  <a:pt x="12" y="34"/>
                  <a:pt x="18" y="38"/>
                  <a:pt x="24" y="38"/>
                </a:cubicBezTo>
                <a:cubicBezTo>
                  <a:pt x="44" y="38"/>
                  <a:pt x="44" y="38"/>
                  <a:pt x="44" y="38"/>
                </a:cubicBezTo>
                <a:cubicBezTo>
                  <a:pt x="48" y="38"/>
                  <a:pt x="53" y="36"/>
                  <a:pt x="56" y="32"/>
                </a:cubicBezTo>
                <a:cubicBezTo>
                  <a:pt x="50" y="31"/>
                  <a:pt x="45" y="26"/>
                  <a:pt x="45" y="2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1" name="Freeform 431"/>
          <p:cNvSpPr>
            <a:spLocks noEditPoints="1"/>
          </p:cNvSpPr>
          <p:nvPr/>
        </p:nvSpPr>
        <p:spPr bwMode="auto">
          <a:xfrm>
            <a:off x="7509584" y="6179333"/>
            <a:ext cx="84138" cy="84137"/>
          </a:xfrm>
          <a:custGeom>
            <a:avLst/>
            <a:gdLst>
              <a:gd name="T0" fmla="*/ 17 w 21"/>
              <a:gd name="T1" fmla="*/ 2 h 21"/>
              <a:gd name="T2" fmla="*/ 11 w 21"/>
              <a:gd name="T3" fmla="*/ 0 h 21"/>
              <a:gd name="T4" fmla="*/ 0 w 21"/>
              <a:gd name="T5" fmla="*/ 10 h 21"/>
              <a:gd name="T6" fmla="*/ 10 w 21"/>
              <a:gd name="T7" fmla="*/ 20 h 21"/>
              <a:gd name="T8" fmla="*/ 11 w 21"/>
              <a:gd name="T9" fmla="*/ 21 h 21"/>
              <a:gd name="T10" fmla="*/ 21 w 21"/>
              <a:gd name="T11" fmla="*/ 10 h 21"/>
              <a:gd name="T12" fmla="*/ 17 w 21"/>
              <a:gd name="T13" fmla="*/ 2 h 21"/>
              <a:gd name="T14" fmla="*/ 14 w 21"/>
              <a:gd name="T15" fmla="*/ 11 h 21"/>
              <a:gd name="T16" fmla="*/ 17 w 21"/>
              <a:gd name="T17" fmla="*/ 15 h 21"/>
              <a:gd name="T18" fmla="*/ 17 w 21"/>
              <a:gd name="T19" fmla="*/ 17 h 21"/>
              <a:gd name="T20" fmla="*/ 16 w 21"/>
              <a:gd name="T21" fmla="*/ 17 h 21"/>
              <a:gd name="T22" fmla="*/ 15 w 21"/>
              <a:gd name="T23" fmla="*/ 17 h 21"/>
              <a:gd name="T24" fmla="*/ 13 w 21"/>
              <a:gd name="T25" fmla="*/ 14 h 21"/>
              <a:gd name="T26" fmla="*/ 11 w 21"/>
              <a:gd name="T27" fmla="*/ 12 h 21"/>
              <a:gd name="T28" fmla="*/ 6 w 21"/>
              <a:gd name="T29" fmla="*/ 17 h 21"/>
              <a:gd name="T30" fmla="*/ 5 w 21"/>
              <a:gd name="T31" fmla="*/ 17 h 21"/>
              <a:gd name="T32" fmla="*/ 4 w 21"/>
              <a:gd name="T33" fmla="*/ 17 h 21"/>
              <a:gd name="T34" fmla="*/ 4 w 21"/>
              <a:gd name="T35" fmla="*/ 15 h 21"/>
              <a:gd name="T36" fmla="*/ 9 w 21"/>
              <a:gd name="T37" fmla="*/ 10 h 21"/>
              <a:gd name="T38" fmla="*/ 4 w 21"/>
              <a:gd name="T39" fmla="*/ 6 h 21"/>
              <a:gd name="T40" fmla="*/ 4 w 21"/>
              <a:gd name="T41" fmla="*/ 4 h 21"/>
              <a:gd name="T42" fmla="*/ 6 w 21"/>
              <a:gd name="T43" fmla="*/ 4 h 21"/>
              <a:gd name="T44" fmla="*/ 11 w 21"/>
              <a:gd name="T45" fmla="*/ 8 h 21"/>
              <a:gd name="T46" fmla="*/ 15 w 21"/>
              <a:gd name="T47" fmla="*/ 4 h 21"/>
              <a:gd name="T48" fmla="*/ 17 w 21"/>
              <a:gd name="T49" fmla="*/ 3 h 21"/>
              <a:gd name="T50" fmla="*/ 17 w 21"/>
              <a:gd name="T51" fmla="*/ 4 h 21"/>
              <a:gd name="T52" fmla="*/ 17 w 21"/>
              <a:gd name="T53" fmla="*/ 6 h 21"/>
              <a:gd name="T54" fmla="*/ 15 w 21"/>
              <a:gd name="T55" fmla="*/ 8 h 21"/>
              <a:gd name="T56" fmla="*/ 13 w 21"/>
              <a:gd name="T57" fmla="*/ 10 h 21"/>
              <a:gd name="T58" fmla="*/ 14 w 21"/>
              <a:gd name="T59" fmla="*/ 11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21" h="21">
                <a:moveTo>
                  <a:pt x="17" y="2"/>
                </a:moveTo>
                <a:cubicBezTo>
                  <a:pt x="15" y="1"/>
                  <a:pt x="13" y="0"/>
                  <a:pt x="11" y="0"/>
                </a:cubicBezTo>
                <a:cubicBezTo>
                  <a:pt x="5" y="0"/>
                  <a:pt x="0" y="5"/>
                  <a:pt x="0" y="10"/>
                </a:cubicBezTo>
                <a:cubicBezTo>
                  <a:pt x="0" y="16"/>
                  <a:pt x="5" y="20"/>
                  <a:pt x="10" y="20"/>
                </a:cubicBezTo>
                <a:cubicBezTo>
                  <a:pt x="11" y="21"/>
                  <a:pt x="11" y="21"/>
                  <a:pt x="11" y="21"/>
                </a:cubicBezTo>
                <a:cubicBezTo>
                  <a:pt x="16" y="20"/>
                  <a:pt x="21" y="16"/>
                  <a:pt x="21" y="10"/>
                </a:cubicBezTo>
                <a:cubicBezTo>
                  <a:pt x="21" y="7"/>
                  <a:pt x="20" y="4"/>
                  <a:pt x="17" y="2"/>
                </a:cubicBezTo>
                <a:close/>
                <a:moveTo>
                  <a:pt x="14" y="11"/>
                </a:moveTo>
                <a:cubicBezTo>
                  <a:pt x="17" y="15"/>
                  <a:pt x="17" y="15"/>
                  <a:pt x="17" y="15"/>
                </a:cubicBezTo>
                <a:cubicBezTo>
                  <a:pt x="18" y="15"/>
                  <a:pt x="18" y="16"/>
                  <a:pt x="17" y="17"/>
                </a:cubicBezTo>
                <a:cubicBezTo>
                  <a:pt x="17" y="17"/>
                  <a:pt x="17" y="17"/>
                  <a:pt x="16" y="17"/>
                </a:cubicBezTo>
                <a:cubicBezTo>
                  <a:pt x="16" y="17"/>
                  <a:pt x="15" y="17"/>
                  <a:pt x="15" y="17"/>
                </a:cubicBezTo>
                <a:cubicBezTo>
                  <a:pt x="13" y="14"/>
                  <a:pt x="13" y="14"/>
                  <a:pt x="13" y="14"/>
                </a:cubicBezTo>
                <a:cubicBezTo>
                  <a:pt x="11" y="12"/>
                  <a:pt x="11" y="12"/>
                  <a:pt x="11" y="12"/>
                </a:cubicBezTo>
                <a:cubicBezTo>
                  <a:pt x="6" y="17"/>
                  <a:pt x="6" y="17"/>
                  <a:pt x="6" y="17"/>
                </a:cubicBezTo>
                <a:cubicBezTo>
                  <a:pt x="6" y="17"/>
                  <a:pt x="5" y="17"/>
                  <a:pt x="5" y="17"/>
                </a:cubicBezTo>
                <a:cubicBezTo>
                  <a:pt x="5" y="17"/>
                  <a:pt x="4" y="17"/>
                  <a:pt x="4" y="17"/>
                </a:cubicBezTo>
                <a:cubicBezTo>
                  <a:pt x="3" y="16"/>
                  <a:pt x="3" y="15"/>
                  <a:pt x="4" y="15"/>
                </a:cubicBezTo>
                <a:cubicBezTo>
                  <a:pt x="9" y="10"/>
                  <a:pt x="9" y="10"/>
                  <a:pt x="9" y="10"/>
                </a:cubicBezTo>
                <a:cubicBezTo>
                  <a:pt x="4" y="6"/>
                  <a:pt x="4" y="6"/>
                  <a:pt x="4" y="6"/>
                </a:cubicBezTo>
                <a:cubicBezTo>
                  <a:pt x="3" y="5"/>
                  <a:pt x="3" y="4"/>
                  <a:pt x="4" y="4"/>
                </a:cubicBezTo>
                <a:cubicBezTo>
                  <a:pt x="5" y="3"/>
                  <a:pt x="6" y="3"/>
                  <a:pt x="6" y="4"/>
                </a:cubicBezTo>
                <a:cubicBezTo>
                  <a:pt x="11" y="8"/>
                  <a:pt x="11" y="8"/>
                  <a:pt x="11" y="8"/>
                </a:cubicBezTo>
                <a:cubicBezTo>
                  <a:pt x="15" y="4"/>
                  <a:pt x="15" y="4"/>
                  <a:pt x="15" y="4"/>
                </a:cubicBezTo>
                <a:cubicBezTo>
                  <a:pt x="16" y="3"/>
                  <a:pt x="16" y="3"/>
                  <a:pt x="17" y="3"/>
                </a:cubicBezTo>
                <a:cubicBezTo>
                  <a:pt x="17" y="4"/>
                  <a:pt x="17" y="4"/>
                  <a:pt x="17" y="4"/>
                </a:cubicBezTo>
                <a:cubicBezTo>
                  <a:pt x="18" y="4"/>
                  <a:pt x="18" y="5"/>
                  <a:pt x="17" y="6"/>
                </a:cubicBezTo>
                <a:cubicBezTo>
                  <a:pt x="15" y="8"/>
                  <a:pt x="15" y="8"/>
                  <a:pt x="15" y="8"/>
                </a:cubicBezTo>
                <a:cubicBezTo>
                  <a:pt x="13" y="10"/>
                  <a:pt x="13" y="10"/>
                  <a:pt x="13" y="10"/>
                </a:cubicBezTo>
                <a:lnTo>
                  <a:pt x="14" y="1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5" name="组合 14"/>
          <p:cNvGrpSpPr/>
          <p:nvPr/>
        </p:nvGrpSpPr>
        <p:grpSpPr>
          <a:xfrm>
            <a:off x="7822321" y="6085670"/>
            <a:ext cx="293688" cy="301625"/>
            <a:chOff x="7822321" y="6085670"/>
            <a:chExt cx="293688" cy="301625"/>
          </a:xfrm>
        </p:grpSpPr>
        <p:sp>
          <p:nvSpPr>
            <p:cNvPr id="562" name="Freeform 432"/>
            <p:cNvSpPr>
              <a:spLocks noEditPoints="1"/>
            </p:cNvSpPr>
            <p:nvPr/>
          </p:nvSpPr>
          <p:spPr bwMode="auto">
            <a:xfrm>
              <a:off x="7822321" y="6101545"/>
              <a:ext cx="93663" cy="285750"/>
            </a:xfrm>
            <a:custGeom>
              <a:avLst/>
              <a:gdLst>
                <a:gd name="T0" fmla="*/ 20 w 23"/>
                <a:gd name="T1" fmla="*/ 0 h 71"/>
                <a:gd name="T2" fmla="*/ 4 w 23"/>
                <a:gd name="T3" fmla="*/ 0 h 71"/>
                <a:gd name="T4" fmla="*/ 0 w 23"/>
                <a:gd name="T5" fmla="*/ 1 h 71"/>
                <a:gd name="T6" fmla="*/ 0 w 23"/>
                <a:gd name="T7" fmla="*/ 70 h 71"/>
                <a:gd name="T8" fmla="*/ 4 w 23"/>
                <a:gd name="T9" fmla="*/ 71 h 71"/>
                <a:gd name="T10" fmla="*/ 20 w 23"/>
                <a:gd name="T11" fmla="*/ 71 h 71"/>
                <a:gd name="T12" fmla="*/ 23 w 23"/>
                <a:gd name="T13" fmla="*/ 70 h 71"/>
                <a:gd name="T14" fmla="*/ 23 w 23"/>
                <a:gd name="T15" fmla="*/ 1 h 71"/>
                <a:gd name="T16" fmla="*/ 20 w 23"/>
                <a:gd name="T17" fmla="*/ 0 h 71"/>
                <a:gd name="T18" fmla="*/ 21 w 23"/>
                <a:gd name="T19" fmla="*/ 63 h 71"/>
                <a:gd name="T20" fmla="*/ 21 w 23"/>
                <a:gd name="T21" fmla="*/ 63 h 71"/>
                <a:gd name="T22" fmla="*/ 4 w 23"/>
                <a:gd name="T23" fmla="*/ 63 h 71"/>
                <a:gd name="T24" fmla="*/ 3 w 23"/>
                <a:gd name="T25" fmla="*/ 63 h 71"/>
                <a:gd name="T26" fmla="*/ 3 w 23"/>
                <a:gd name="T27" fmla="*/ 61 h 71"/>
                <a:gd name="T28" fmla="*/ 4 w 23"/>
                <a:gd name="T29" fmla="*/ 60 h 71"/>
                <a:gd name="T30" fmla="*/ 21 w 23"/>
                <a:gd name="T31" fmla="*/ 60 h 71"/>
                <a:gd name="T32" fmla="*/ 21 w 23"/>
                <a:gd name="T33" fmla="*/ 61 h 71"/>
                <a:gd name="T34" fmla="*/ 21 w 23"/>
                <a:gd name="T35" fmla="*/ 63 h 71"/>
                <a:gd name="T36" fmla="*/ 21 w 23"/>
                <a:gd name="T37" fmla="*/ 20 h 71"/>
                <a:gd name="T38" fmla="*/ 21 w 23"/>
                <a:gd name="T39" fmla="*/ 21 h 71"/>
                <a:gd name="T40" fmla="*/ 4 w 23"/>
                <a:gd name="T41" fmla="*/ 21 h 71"/>
                <a:gd name="T42" fmla="*/ 3 w 23"/>
                <a:gd name="T43" fmla="*/ 20 h 71"/>
                <a:gd name="T44" fmla="*/ 3 w 23"/>
                <a:gd name="T45" fmla="*/ 18 h 71"/>
                <a:gd name="T46" fmla="*/ 4 w 23"/>
                <a:gd name="T47" fmla="*/ 18 h 71"/>
                <a:gd name="T48" fmla="*/ 21 w 23"/>
                <a:gd name="T49" fmla="*/ 18 h 71"/>
                <a:gd name="T50" fmla="*/ 21 w 23"/>
                <a:gd name="T51" fmla="*/ 18 h 71"/>
                <a:gd name="T52" fmla="*/ 21 w 23"/>
                <a:gd name="T53" fmla="*/ 20 h 71"/>
                <a:gd name="T54" fmla="*/ 21 w 23"/>
                <a:gd name="T55" fmla="*/ 12 h 71"/>
                <a:gd name="T56" fmla="*/ 21 w 23"/>
                <a:gd name="T57" fmla="*/ 12 h 71"/>
                <a:gd name="T58" fmla="*/ 4 w 23"/>
                <a:gd name="T59" fmla="*/ 12 h 71"/>
                <a:gd name="T60" fmla="*/ 3 w 23"/>
                <a:gd name="T61" fmla="*/ 12 h 71"/>
                <a:gd name="T62" fmla="*/ 3 w 23"/>
                <a:gd name="T63" fmla="*/ 10 h 71"/>
                <a:gd name="T64" fmla="*/ 4 w 23"/>
                <a:gd name="T65" fmla="*/ 9 h 71"/>
                <a:gd name="T66" fmla="*/ 21 w 23"/>
                <a:gd name="T67" fmla="*/ 9 h 71"/>
                <a:gd name="T68" fmla="*/ 21 w 23"/>
                <a:gd name="T69" fmla="*/ 10 h 71"/>
                <a:gd name="T70" fmla="*/ 21 w 23"/>
                <a:gd name="T71" fmla="*/ 12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3" h="71">
                  <a:moveTo>
                    <a:pt x="20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0"/>
                    <a:pt x="0" y="1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1"/>
                    <a:pt x="2" y="71"/>
                    <a:pt x="4" y="71"/>
                  </a:cubicBezTo>
                  <a:cubicBezTo>
                    <a:pt x="20" y="71"/>
                    <a:pt x="20" y="71"/>
                    <a:pt x="20" y="71"/>
                  </a:cubicBezTo>
                  <a:cubicBezTo>
                    <a:pt x="22" y="71"/>
                    <a:pt x="23" y="71"/>
                    <a:pt x="23" y="70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0"/>
                    <a:pt x="22" y="0"/>
                    <a:pt x="20" y="0"/>
                  </a:cubicBezTo>
                  <a:close/>
                  <a:moveTo>
                    <a:pt x="21" y="63"/>
                  </a:moveTo>
                  <a:cubicBezTo>
                    <a:pt x="21" y="63"/>
                    <a:pt x="21" y="63"/>
                    <a:pt x="21" y="63"/>
                  </a:cubicBezTo>
                  <a:cubicBezTo>
                    <a:pt x="4" y="63"/>
                    <a:pt x="4" y="63"/>
                    <a:pt x="4" y="63"/>
                  </a:cubicBezTo>
                  <a:cubicBezTo>
                    <a:pt x="3" y="63"/>
                    <a:pt x="3" y="63"/>
                    <a:pt x="3" y="63"/>
                  </a:cubicBezTo>
                  <a:cubicBezTo>
                    <a:pt x="3" y="61"/>
                    <a:pt x="3" y="61"/>
                    <a:pt x="3" y="61"/>
                  </a:cubicBezTo>
                  <a:cubicBezTo>
                    <a:pt x="4" y="60"/>
                    <a:pt x="4" y="60"/>
                    <a:pt x="4" y="60"/>
                  </a:cubicBezTo>
                  <a:cubicBezTo>
                    <a:pt x="21" y="60"/>
                    <a:pt x="21" y="60"/>
                    <a:pt x="21" y="60"/>
                  </a:cubicBezTo>
                  <a:cubicBezTo>
                    <a:pt x="21" y="61"/>
                    <a:pt x="21" y="61"/>
                    <a:pt x="21" y="61"/>
                  </a:cubicBezTo>
                  <a:lnTo>
                    <a:pt x="21" y="63"/>
                  </a:lnTo>
                  <a:close/>
                  <a:moveTo>
                    <a:pt x="21" y="20"/>
                  </a:moveTo>
                  <a:cubicBezTo>
                    <a:pt x="21" y="21"/>
                    <a:pt x="21" y="21"/>
                    <a:pt x="21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8"/>
                    <a:pt x="21" y="18"/>
                    <a:pt x="21" y="18"/>
                  </a:cubicBezTo>
                  <a:lnTo>
                    <a:pt x="21" y="20"/>
                  </a:lnTo>
                  <a:close/>
                  <a:moveTo>
                    <a:pt x="21" y="12"/>
                  </a:moveTo>
                  <a:cubicBezTo>
                    <a:pt x="21" y="12"/>
                    <a:pt x="21" y="12"/>
                    <a:pt x="21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10"/>
                    <a:pt x="21" y="10"/>
                    <a:pt x="21" y="10"/>
                  </a:cubicBezTo>
                  <a:lnTo>
                    <a:pt x="21" y="1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3" name="Freeform 433"/>
            <p:cNvSpPr>
              <a:spLocks noEditPoints="1"/>
            </p:cNvSpPr>
            <p:nvPr/>
          </p:nvSpPr>
          <p:spPr bwMode="auto">
            <a:xfrm>
              <a:off x="7919159" y="6085670"/>
              <a:ext cx="196850" cy="298450"/>
            </a:xfrm>
            <a:custGeom>
              <a:avLst/>
              <a:gdLst>
                <a:gd name="T0" fmla="*/ 48 w 49"/>
                <a:gd name="T1" fmla="*/ 65 h 74"/>
                <a:gd name="T2" fmla="*/ 22 w 49"/>
                <a:gd name="T3" fmla="*/ 1 h 74"/>
                <a:gd name="T4" fmla="*/ 18 w 49"/>
                <a:gd name="T5" fmla="*/ 1 h 74"/>
                <a:gd name="T6" fmla="*/ 3 w 49"/>
                <a:gd name="T7" fmla="*/ 8 h 74"/>
                <a:gd name="T8" fmla="*/ 0 w 49"/>
                <a:gd name="T9" fmla="*/ 10 h 74"/>
                <a:gd name="T10" fmla="*/ 27 w 49"/>
                <a:gd name="T11" fmla="*/ 74 h 74"/>
                <a:gd name="T12" fmla="*/ 30 w 49"/>
                <a:gd name="T13" fmla="*/ 73 h 74"/>
                <a:gd name="T14" fmla="*/ 46 w 49"/>
                <a:gd name="T15" fmla="*/ 67 h 74"/>
                <a:gd name="T16" fmla="*/ 48 w 49"/>
                <a:gd name="T17" fmla="*/ 65 h 74"/>
                <a:gd name="T18" fmla="*/ 7 w 49"/>
                <a:gd name="T19" fmla="*/ 19 h 74"/>
                <a:gd name="T20" fmla="*/ 7 w 49"/>
                <a:gd name="T21" fmla="*/ 17 h 74"/>
                <a:gd name="T22" fmla="*/ 7 w 49"/>
                <a:gd name="T23" fmla="*/ 17 h 74"/>
                <a:gd name="T24" fmla="*/ 23 w 49"/>
                <a:gd name="T25" fmla="*/ 10 h 74"/>
                <a:gd name="T26" fmla="*/ 23 w 49"/>
                <a:gd name="T27" fmla="*/ 10 h 74"/>
                <a:gd name="T28" fmla="*/ 24 w 49"/>
                <a:gd name="T29" fmla="*/ 12 h 74"/>
                <a:gd name="T30" fmla="*/ 24 w 49"/>
                <a:gd name="T31" fmla="*/ 12 h 74"/>
                <a:gd name="T32" fmla="*/ 8 w 49"/>
                <a:gd name="T33" fmla="*/ 19 h 74"/>
                <a:gd name="T34" fmla="*/ 7 w 49"/>
                <a:gd name="T35" fmla="*/ 19 h 74"/>
                <a:gd name="T36" fmla="*/ 11 w 49"/>
                <a:gd name="T37" fmla="*/ 27 h 74"/>
                <a:gd name="T38" fmla="*/ 10 w 49"/>
                <a:gd name="T39" fmla="*/ 25 h 74"/>
                <a:gd name="T40" fmla="*/ 10 w 49"/>
                <a:gd name="T41" fmla="*/ 24 h 74"/>
                <a:gd name="T42" fmla="*/ 26 w 49"/>
                <a:gd name="T43" fmla="*/ 18 h 74"/>
                <a:gd name="T44" fmla="*/ 27 w 49"/>
                <a:gd name="T45" fmla="*/ 18 h 74"/>
                <a:gd name="T46" fmla="*/ 27 w 49"/>
                <a:gd name="T47" fmla="*/ 20 h 74"/>
                <a:gd name="T48" fmla="*/ 27 w 49"/>
                <a:gd name="T49" fmla="*/ 20 h 74"/>
                <a:gd name="T50" fmla="*/ 11 w 49"/>
                <a:gd name="T51" fmla="*/ 27 h 74"/>
                <a:gd name="T52" fmla="*/ 43 w 49"/>
                <a:gd name="T53" fmla="*/ 59 h 74"/>
                <a:gd name="T54" fmla="*/ 27 w 49"/>
                <a:gd name="T55" fmla="*/ 66 h 74"/>
                <a:gd name="T56" fmla="*/ 27 w 49"/>
                <a:gd name="T57" fmla="*/ 66 h 74"/>
                <a:gd name="T58" fmla="*/ 26 w 49"/>
                <a:gd name="T59" fmla="*/ 64 h 74"/>
                <a:gd name="T60" fmla="*/ 26 w 49"/>
                <a:gd name="T61" fmla="*/ 63 h 74"/>
                <a:gd name="T62" fmla="*/ 42 w 49"/>
                <a:gd name="T63" fmla="*/ 57 h 74"/>
                <a:gd name="T64" fmla="*/ 43 w 49"/>
                <a:gd name="T65" fmla="*/ 57 h 74"/>
                <a:gd name="T66" fmla="*/ 43 w 49"/>
                <a:gd name="T67" fmla="*/ 59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9" h="74">
                  <a:moveTo>
                    <a:pt x="48" y="65"/>
                  </a:moveTo>
                  <a:cubicBezTo>
                    <a:pt x="22" y="1"/>
                    <a:pt x="22" y="1"/>
                    <a:pt x="22" y="1"/>
                  </a:cubicBezTo>
                  <a:cubicBezTo>
                    <a:pt x="22" y="0"/>
                    <a:pt x="20" y="1"/>
                    <a:pt x="18" y="1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1" y="8"/>
                    <a:pt x="0" y="9"/>
                    <a:pt x="0" y="10"/>
                  </a:cubicBezTo>
                  <a:cubicBezTo>
                    <a:pt x="27" y="74"/>
                    <a:pt x="27" y="74"/>
                    <a:pt x="27" y="74"/>
                  </a:cubicBezTo>
                  <a:cubicBezTo>
                    <a:pt x="27" y="74"/>
                    <a:pt x="29" y="74"/>
                    <a:pt x="30" y="73"/>
                  </a:cubicBezTo>
                  <a:cubicBezTo>
                    <a:pt x="46" y="67"/>
                    <a:pt x="46" y="67"/>
                    <a:pt x="46" y="67"/>
                  </a:cubicBezTo>
                  <a:cubicBezTo>
                    <a:pt x="47" y="66"/>
                    <a:pt x="49" y="65"/>
                    <a:pt x="48" y="65"/>
                  </a:cubicBezTo>
                  <a:close/>
                  <a:moveTo>
                    <a:pt x="7" y="19"/>
                  </a:moveTo>
                  <a:cubicBezTo>
                    <a:pt x="7" y="17"/>
                    <a:pt x="7" y="17"/>
                    <a:pt x="7" y="17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8" y="19"/>
                    <a:pt x="8" y="19"/>
                    <a:pt x="8" y="19"/>
                  </a:cubicBezTo>
                  <a:lnTo>
                    <a:pt x="7" y="19"/>
                  </a:lnTo>
                  <a:close/>
                  <a:moveTo>
                    <a:pt x="11" y="27"/>
                  </a:moveTo>
                  <a:cubicBezTo>
                    <a:pt x="10" y="25"/>
                    <a:pt x="10" y="25"/>
                    <a:pt x="10" y="25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7" y="18"/>
                    <a:pt x="27" y="18"/>
                    <a:pt x="27" y="18"/>
                  </a:cubicBezTo>
                  <a:cubicBezTo>
                    <a:pt x="27" y="20"/>
                    <a:pt x="27" y="20"/>
                    <a:pt x="27" y="20"/>
                  </a:cubicBezTo>
                  <a:cubicBezTo>
                    <a:pt x="27" y="20"/>
                    <a:pt x="27" y="20"/>
                    <a:pt x="27" y="20"/>
                  </a:cubicBezTo>
                  <a:cubicBezTo>
                    <a:pt x="11" y="27"/>
                    <a:pt x="11" y="27"/>
                    <a:pt x="11" y="27"/>
                  </a:cubicBezTo>
                  <a:close/>
                  <a:moveTo>
                    <a:pt x="43" y="59"/>
                  </a:moveTo>
                  <a:cubicBezTo>
                    <a:pt x="27" y="66"/>
                    <a:pt x="27" y="66"/>
                    <a:pt x="27" y="66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26" y="64"/>
                    <a:pt x="26" y="64"/>
                    <a:pt x="26" y="64"/>
                  </a:cubicBezTo>
                  <a:cubicBezTo>
                    <a:pt x="26" y="63"/>
                    <a:pt x="26" y="63"/>
                    <a:pt x="26" y="63"/>
                  </a:cubicBezTo>
                  <a:cubicBezTo>
                    <a:pt x="42" y="57"/>
                    <a:pt x="42" y="57"/>
                    <a:pt x="42" y="57"/>
                  </a:cubicBezTo>
                  <a:cubicBezTo>
                    <a:pt x="43" y="57"/>
                    <a:pt x="43" y="57"/>
                    <a:pt x="43" y="57"/>
                  </a:cubicBezTo>
                  <a:cubicBezTo>
                    <a:pt x="43" y="59"/>
                    <a:pt x="43" y="59"/>
                    <a:pt x="43" y="5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64" name="Oval 434"/>
          <p:cNvSpPr>
            <a:spLocks noChangeArrowheads="1"/>
          </p:cNvSpPr>
          <p:nvPr/>
        </p:nvSpPr>
        <p:spPr bwMode="auto">
          <a:xfrm>
            <a:off x="8763709" y="6339670"/>
            <a:ext cx="44450" cy="44450"/>
          </a:xfrm>
          <a:prstGeom prst="ellipse">
            <a:avLst/>
          </a:pr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5" name="Oval 435"/>
          <p:cNvSpPr>
            <a:spLocks noChangeArrowheads="1"/>
          </p:cNvSpPr>
          <p:nvPr/>
        </p:nvSpPr>
        <p:spPr bwMode="auto">
          <a:xfrm>
            <a:off x="8639884" y="6339670"/>
            <a:ext cx="47625" cy="44450"/>
          </a:xfrm>
          <a:prstGeom prst="ellipse">
            <a:avLst/>
          </a:pr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6" name="Freeform 436"/>
          <p:cNvSpPr>
            <a:spLocks/>
          </p:cNvSpPr>
          <p:nvPr/>
        </p:nvSpPr>
        <p:spPr bwMode="auto">
          <a:xfrm>
            <a:off x="8631946" y="6179333"/>
            <a:ext cx="320675" cy="155575"/>
          </a:xfrm>
          <a:custGeom>
            <a:avLst/>
            <a:gdLst>
              <a:gd name="T0" fmla="*/ 48 w 80"/>
              <a:gd name="T1" fmla="*/ 39 h 39"/>
              <a:gd name="T2" fmla="*/ 51 w 80"/>
              <a:gd name="T3" fmla="*/ 37 h 39"/>
              <a:gd name="T4" fmla="*/ 63 w 80"/>
              <a:gd name="T5" fmla="*/ 7 h 39"/>
              <a:gd name="T6" fmla="*/ 77 w 80"/>
              <a:gd name="T7" fmla="*/ 7 h 39"/>
              <a:gd name="T8" fmla="*/ 80 w 80"/>
              <a:gd name="T9" fmla="*/ 3 h 39"/>
              <a:gd name="T10" fmla="*/ 77 w 80"/>
              <a:gd name="T11" fmla="*/ 0 h 39"/>
              <a:gd name="T12" fmla="*/ 61 w 80"/>
              <a:gd name="T13" fmla="*/ 0 h 39"/>
              <a:gd name="T14" fmla="*/ 58 w 80"/>
              <a:gd name="T15" fmla="*/ 2 h 39"/>
              <a:gd name="T16" fmla="*/ 45 w 80"/>
              <a:gd name="T17" fmla="*/ 32 h 39"/>
              <a:gd name="T18" fmla="*/ 4 w 80"/>
              <a:gd name="T19" fmla="*/ 32 h 39"/>
              <a:gd name="T20" fmla="*/ 0 w 80"/>
              <a:gd name="T21" fmla="*/ 36 h 39"/>
              <a:gd name="T22" fmla="*/ 4 w 80"/>
              <a:gd name="T23" fmla="*/ 39 h 39"/>
              <a:gd name="T24" fmla="*/ 48 w 80"/>
              <a:gd name="T25" fmla="*/ 39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0" h="39">
                <a:moveTo>
                  <a:pt x="48" y="39"/>
                </a:moveTo>
                <a:cubicBezTo>
                  <a:pt x="51" y="37"/>
                  <a:pt x="51" y="37"/>
                  <a:pt x="51" y="37"/>
                </a:cubicBezTo>
                <a:cubicBezTo>
                  <a:pt x="63" y="7"/>
                  <a:pt x="63" y="7"/>
                  <a:pt x="63" y="7"/>
                </a:cubicBezTo>
                <a:cubicBezTo>
                  <a:pt x="77" y="7"/>
                  <a:pt x="77" y="7"/>
                  <a:pt x="77" y="7"/>
                </a:cubicBezTo>
                <a:cubicBezTo>
                  <a:pt x="79" y="7"/>
                  <a:pt x="80" y="5"/>
                  <a:pt x="80" y="3"/>
                </a:cubicBezTo>
                <a:cubicBezTo>
                  <a:pt x="80" y="1"/>
                  <a:pt x="79" y="0"/>
                  <a:pt x="77" y="0"/>
                </a:cubicBezTo>
                <a:cubicBezTo>
                  <a:pt x="61" y="0"/>
                  <a:pt x="61" y="0"/>
                  <a:pt x="61" y="0"/>
                </a:cubicBezTo>
                <a:cubicBezTo>
                  <a:pt x="58" y="2"/>
                  <a:pt x="58" y="2"/>
                  <a:pt x="58" y="2"/>
                </a:cubicBezTo>
                <a:cubicBezTo>
                  <a:pt x="45" y="32"/>
                  <a:pt x="45" y="32"/>
                  <a:pt x="45" y="32"/>
                </a:cubicBezTo>
                <a:cubicBezTo>
                  <a:pt x="4" y="32"/>
                  <a:pt x="4" y="32"/>
                  <a:pt x="4" y="32"/>
                </a:cubicBezTo>
                <a:cubicBezTo>
                  <a:pt x="2" y="32"/>
                  <a:pt x="0" y="34"/>
                  <a:pt x="0" y="36"/>
                </a:cubicBezTo>
                <a:cubicBezTo>
                  <a:pt x="0" y="37"/>
                  <a:pt x="2" y="39"/>
                  <a:pt x="4" y="39"/>
                </a:cubicBezTo>
                <a:lnTo>
                  <a:pt x="48" y="3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7" name="Freeform 437"/>
          <p:cNvSpPr>
            <a:spLocks noEditPoints="1"/>
          </p:cNvSpPr>
          <p:nvPr/>
        </p:nvSpPr>
        <p:spPr bwMode="auto">
          <a:xfrm>
            <a:off x="8587496" y="6142820"/>
            <a:ext cx="269875" cy="152400"/>
          </a:xfrm>
          <a:custGeom>
            <a:avLst/>
            <a:gdLst>
              <a:gd name="T0" fmla="*/ 59 w 67"/>
              <a:gd name="T1" fmla="*/ 0 h 38"/>
              <a:gd name="T2" fmla="*/ 43 w 67"/>
              <a:gd name="T3" fmla="*/ 0 h 38"/>
              <a:gd name="T4" fmla="*/ 23 w 67"/>
              <a:gd name="T5" fmla="*/ 0 h 38"/>
              <a:gd name="T6" fmla="*/ 8 w 67"/>
              <a:gd name="T7" fmla="*/ 0 h 38"/>
              <a:gd name="T8" fmla="*/ 2 w 67"/>
              <a:gd name="T9" fmla="*/ 9 h 38"/>
              <a:gd name="T10" fmla="*/ 10 w 67"/>
              <a:gd name="T11" fmla="*/ 29 h 38"/>
              <a:gd name="T12" fmla="*/ 23 w 67"/>
              <a:gd name="T13" fmla="*/ 38 h 38"/>
              <a:gd name="T14" fmla="*/ 43 w 67"/>
              <a:gd name="T15" fmla="*/ 38 h 38"/>
              <a:gd name="T16" fmla="*/ 57 w 67"/>
              <a:gd name="T17" fmla="*/ 29 h 38"/>
              <a:gd name="T18" fmla="*/ 65 w 67"/>
              <a:gd name="T19" fmla="*/ 9 h 38"/>
              <a:gd name="T20" fmla="*/ 59 w 67"/>
              <a:gd name="T21" fmla="*/ 0 h 38"/>
              <a:gd name="T22" fmla="*/ 50 w 67"/>
              <a:gd name="T23" fmla="*/ 31 h 38"/>
              <a:gd name="T24" fmla="*/ 16 w 67"/>
              <a:gd name="T25" fmla="*/ 31 h 38"/>
              <a:gd name="T26" fmla="*/ 15 w 67"/>
              <a:gd name="T27" fmla="*/ 29 h 38"/>
              <a:gd name="T28" fmla="*/ 16 w 67"/>
              <a:gd name="T29" fmla="*/ 27 h 38"/>
              <a:gd name="T30" fmla="*/ 50 w 67"/>
              <a:gd name="T31" fmla="*/ 27 h 38"/>
              <a:gd name="T32" fmla="*/ 51 w 67"/>
              <a:gd name="T33" fmla="*/ 29 h 38"/>
              <a:gd name="T34" fmla="*/ 50 w 67"/>
              <a:gd name="T35" fmla="*/ 31 h 38"/>
              <a:gd name="T36" fmla="*/ 54 w 67"/>
              <a:gd name="T37" fmla="*/ 20 h 38"/>
              <a:gd name="T38" fmla="*/ 12 w 67"/>
              <a:gd name="T39" fmla="*/ 20 h 38"/>
              <a:gd name="T40" fmla="*/ 10 w 67"/>
              <a:gd name="T41" fmla="*/ 18 h 38"/>
              <a:gd name="T42" fmla="*/ 12 w 67"/>
              <a:gd name="T43" fmla="*/ 16 h 38"/>
              <a:gd name="T44" fmla="*/ 54 w 67"/>
              <a:gd name="T45" fmla="*/ 16 h 38"/>
              <a:gd name="T46" fmla="*/ 56 w 67"/>
              <a:gd name="T47" fmla="*/ 18 h 38"/>
              <a:gd name="T48" fmla="*/ 54 w 67"/>
              <a:gd name="T49" fmla="*/ 20 h 38"/>
              <a:gd name="T50" fmla="*/ 57 w 67"/>
              <a:gd name="T51" fmla="*/ 10 h 38"/>
              <a:gd name="T52" fmla="*/ 9 w 67"/>
              <a:gd name="T53" fmla="*/ 10 h 38"/>
              <a:gd name="T54" fmla="*/ 7 w 67"/>
              <a:gd name="T55" fmla="*/ 8 h 38"/>
              <a:gd name="T56" fmla="*/ 9 w 67"/>
              <a:gd name="T57" fmla="*/ 6 h 38"/>
              <a:gd name="T58" fmla="*/ 57 w 67"/>
              <a:gd name="T59" fmla="*/ 6 h 38"/>
              <a:gd name="T60" fmla="*/ 59 w 67"/>
              <a:gd name="T61" fmla="*/ 8 h 38"/>
              <a:gd name="T62" fmla="*/ 57 w 67"/>
              <a:gd name="T63" fmla="*/ 10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67" h="38">
                <a:moveTo>
                  <a:pt x="59" y="0"/>
                </a:moveTo>
                <a:cubicBezTo>
                  <a:pt x="43" y="0"/>
                  <a:pt x="43" y="0"/>
                  <a:pt x="43" y="0"/>
                </a:cubicBezTo>
                <a:cubicBezTo>
                  <a:pt x="38" y="0"/>
                  <a:pt x="29" y="0"/>
                  <a:pt x="23" y="0"/>
                </a:cubicBezTo>
                <a:cubicBezTo>
                  <a:pt x="8" y="0"/>
                  <a:pt x="8" y="0"/>
                  <a:pt x="8" y="0"/>
                </a:cubicBezTo>
                <a:cubicBezTo>
                  <a:pt x="3" y="0"/>
                  <a:pt x="0" y="4"/>
                  <a:pt x="2" y="9"/>
                </a:cubicBezTo>
                <a:cubicBezTo>
                  <a:pt x="10" y="29"/>
                  <a:pt x="10" y="29"/>
                  <a:pt x="10" y="29"/>
                </a:cubicBezTo>
                <a:cubicBezTo>
                  <a:pt x="12" y="34"/>
                  <a:pt x="18" y="38"/>
                  <a:pt x="23" y="38"/>
                </a:cubicBezTo>
                <a:cubicBezTo>
                  <a:pt x="43" y="38"/>
                  <a:pt x="43" y="38"/>
                  <a:pt x="43" y="38"/>
                </a:cubicBezTo>
                <a:cubicBezTo>
                  <a:pt x="49" y="38"/>
                  <a:pt x="55" y="34"/>
                  <a:pt x="57" y="29"/>
                </a:cubicBezTo>
                <a:cubicBezTo>
                  <a:pt x="65" y="9"/>
                  <a:pt x="65" y="9"/>
                  <a:pt x="65" y="9"/>
                </a:cubicBezTo>
                <a:cubicBezTo>
                  <a:pt x="67" y="4"/>
                  <a:pt x="64" y="0"/>
                  <a:pt x="59" y="0"/>
                </a:cubicBezTo>
                <a:close/>
                <a:moveTo>
                  <a:pt x="50" y="31"/>
                </a:moveTo>
                <a:cubicBezTo>
                  <a:pt x="16" y="31"/>
                  <a:pt x="16" y="31"/>
                  <a:pt x="16" y="31"/>
                </a:cubicBezTo>
                <a:cubicBezTo>
                  <a:pt x="16" y="31"/>
                  <a:pt x="15" y="30"/>
                  <a:pt x="15" y="29"/>
                </a:cubicBezTo>
                <a:cubicBezTo>
                  <a:pt x="15" y="28"/>
                  <a:pt x="16" y="27"/>
                  <a:pt x="16" y="27"/>
                </a:cubicBezTo>
                <a:cubicBezTo>
                  <a:pt x="50" y="27"/>
                  <a:pt x="50" y="27"/>
                  <a:pt x="50" y="27"/>
                </a:cubicBezTo>
                <a:cubicBezTo>
                  <a:pt x="50" y="27"/>
                  <a:pt x="51" y="28"/>
                  <a:pt x="51" y="29"/>
                </a:cubicBezTo>
                <a:cubicBezTo>
                  <a:pt x="51" y="30"/>
                  <a:pt x="50" y="31"/>
                  <a:pt x="50" y="31"/>
                </a:cubicBezTo>
                <a:close/>
                <a:moveTo>
                  <a:pt x="54" y="20"/>
                </a:moveTo>
                <a:cubicBezTo>
                  <a:pt x="12" y="20"/>
                  <a:pt x="12" y="20"/>
                  <a:pt x="12" y="20"/>
                </a:cubicBezTo>
                <a:cubicBezTo>
                  <a:pt x="11" y="20"/>
                  <a:pt x="10" y="19"/>
                  <a:pt x="10" y="18"/>
                </a:cubicBezTo>
                <a:cubicBezTo>
                  <a:pt x="10" y="17"/>
                  <a:pt x="11" y="16"/>
                  <a:pt x="12" y="16"/>
                </a:cubicBezTo>
                <a:cubicBezTo>
                  <a:pt x="54" y="16"/>
                  <a:pt x="54" y="16"/>
                  <a:pt x="54" y="16"/>
                </a:cubicBezTo>
                <a:cubicBezTo>
                  <a:pt x="55" y="16"/>
                  <a:pt x="56" y="17"/>
                  <a:pt x="56" y="18"/>
                </a:cubicBezTo>
                <a:cubicBezTo>
                  <a:pt x="56" y="19"/>
                  <a:pt x="55" y="20"/>
                  <a:pt x="54" y="20"/>
                </a:cubicBezTo>
                <a:close/>
                <a:moveTo>
                  <a:pt x="57" y="10"/>
                </a:moveTo>
                <a:cubicBezTo>
                  <a:pt x="9" y="10"/>
                  <a:pt x="9" y="10"/>
                  <a:pt x="9" y="10"/>
                </a:cubicBezTo>
                <a:cubicBezTo>
                  <a:pt x="8" y="10"/>
                  <a:pt x="7" y="9"/>
                  <a:pt x="7" y="8"/>
                </a:cubicBezTo>
                <a:cubicBezTo>
                  <a:pt x="7" y="7"/>
                  <a:pt x="8" y="6"/>
                  <a:pt x="9" y="6"/>
                </a:cubicBezTo>
                <a:cubicBezTo>
                  <a:pt x="57" y="6"/>
                  <a:pt x="57" y="6"/>
                  <a:pt x="57" y="6"/>
                </a:cubicBezTo>
                <a:cubicBezTo>
                  <a:pt x="58" y="6"/>
                  <a:pt x="59" y="7"/>
                  <a:pt x="59" y="8"/>
                </a:cubicBezTo>
                <a:cubicBezTo>
                  <a:pt x="59" y="9"/>
                  <a:pt x="58" y="10"/>
                  <a:pt x="57" y="1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8" name="Freeform 438"/>
          <p:cNvSpPr>
            <a:spLocks noEditPoints="1"/>
          </p:cNvSpPr>
          <p:nvPr/>
        </p:nvSpPr>
        <p:spPr bwMode="auto">
          <a:xfrm>
            <a:off x="6885696" y="2321708"/>
            <a:ext cx="204788" cy="258762"/>
          </a:xfrm>
          <a:custGeom>
            <a:avLst/>
            <a:gdLst>
              <a:gd name="T0" fmla="*/ 42 w 51"/>
              <a:gd name="T1" fmla="*/ 40 h 64"/>
              <a:gd name="T2" fmla="*/ 37 w 51"/>
              <a:gd name="T3" fmla="*/ 8 h 64"/>
              <a:gd name="T4" fmla="*/ 16 w 51"/>
              <a:gd name="T5" fmla="*/ 13 h 64"/>
              <a:gd name="T6" fmla="*/ 13 w 51"/>
              <a:gd name="T7" fmla="*/ 16 h 64"/>
              <a:gd name="T8" fmla="*/ 13 w 51"/>
              <a:gd name="T9" fmla="*/ 44 h 64"/>
              <a:gd name="T10" fmla="*/ 24 w 51"/>
              <a:gd name="T11" fmla="*/ 52 h 64"/>
              <a:gd name="T12" fmla="*/ 23 w 51"/>
              <a:gd name="T13" fmla="*/ 63 h 64"/>
              <a:gd name="T14" fmla="*/ 49 w 51"/>
              <a:gd name="T15" fmla="*/ 64 h 64"/>
              <a:gd name="T16" fmla="*/ 16 w 51"/>
              <a:gd name="T17" fmla="*/ 15 h 64"/>
              <a:gd name="T18" fmla="*/ 14 w 51"/>
              <a:gd name="T19" fmla="*/ 15 h 64"/>
              <a:gd name="T20" fmla="*/ 16 w 51"/>
              <a:gd name="T21" fmla="*/ 14 h 64"/>
              <a:gd name="T22" fmla="*/ 38 w 51"/>
              <a:gd name="T23" fmla="*/ 42 h 64"/>
              <a:gd name="T24" fmla="*/ 32 w 51"/>
              <a:gd name="T25" fmla="*/ 45 h 64"/>
              <a:gd name="T26" fmla="*/ 36 w 51"/>
              <a:gd name="T27" fmla="*/ 42 h 64"/>
              <a:gd name="T28" fmla="*/ 38 w 51"/>
              <a:gd name="T29" fmla="*/ 40 h 64"/>
              <a:gd name="T30" fmla="*/ 17 w 51"/>
              <a:gd name="T31" fmla="*/ 23 h 64"/>
              <a:gd name="T32" fmla="*/ 22 w 51"/>
              <a:gd name="T33" fmla="*/ 41 h 64"/>
              <a:gd name="T34" fmla="*/ 21 w 51"/>
              <a:gd name="T35" fmla="*/ 31 h 64"/>
              <a:gd name="T36" fmla="*/ 18 w 51"/>
              <a:gd name="T37" fmla="*/ 21 h 64"/>
              <a:gd name="T38" fmla="*/ 17 w 51"/>
              <a:gd name="T39" fmla="*/ 18 h 64"/>
              <a:gd name="T40" fmla="*/ 19 w 51"/>
              <a:gd name="T41" fmla="*/ 20 h 64"/>
              <a:gd name="T42" fmla="*/ 28 w 51"/>
              <a:gd name="T43" fmla="*/ 28 h 64"/>
              <a:gd name="T44" fmla="*/ 21 w 51"/>
              <a:gd name="T45" fmla="*/ 19 h 64"/>
              <a:gd name="T46" fmla="*/ 19 w 51"/>
              <a:gd name="T47" fmla="*/ 17 h 64"/>
              <a:gd name="T48" fmla="*/ 21 w 51"/>
              <a:gd name="T49" fmla="*/ 17 h 64"/>
              <a:gd name="T50" fmla="*/ 30 w 51"/>
              <a:gd name="T51" fmla="*/ 20 h 64"/>
              <a:gd name="T52" fmla="*/ 41 w 51"/>
              <a:gd name="T53" fmla="*/ 21 h 64"/>
              <a:gd name="T54" fmla="*/ 24 w 51"/>
              <a:gd name="T55" fmla="*/ 16 h 64"/>
              <a:gd name="T56" fmla="*/ 42 w 51"/>
              <a:gd name="T57" fmla="*/ 18 h 64"/>
              <a:gd name="T58" fmla="*/ 19 w 51"/>
              <a:gd name="T59" fmla="*/ 41 h 64"/>
              <a:gd name="T60" fmla="*/ 23 w 51"/>
              <a:gd name="T61" fmla="*/ 45 h 64"/>
              <a:gd name="T62" fmla="*/ 11 w 51"/>
              <a:gd name="T63" fmla="*/ 35 h 64"/>
              <a:gd name="T64" fmla="*/ 19 w 51"/>
              <a:gd name="T65" fmla="*/ 43 h 64"/>
              <a:gd name="T66" fmla="*/ 32 w 51"/>
              <a:gd name="T67" fmla="*/ 40 h 64"/>
              <a:gd name="T68" fmla="*/ 43 w 51"/>
              <a:gd name="T69" fmla="*/ 18 h 64"/>
              <a:gd name="T70" fmla="*/ 24 w 51"/>
              <a:gd name="T71" fmla="*/ 15 h 64"/>
              <a:gd name="T72" fmla="*/ 47 w 51"/>
              <a:gd name="T73" fmla="*/ 20 h 64"/>
              <a:gd name="T74" fmla="*/ 36 w 51"/>
              <a:gd name="T75" fmla="*/ 40 h 64"/>
              <a:gd name="T76" fmla="*/ 28 w 51"/>
              <a:gd name="T77" fmla="*/ 44 h 64"/>
              <a:gd name="T78" fmla="*/ 21 w 51"/>
              <a:gd name="T79" fmla="*/ 60 h 64"/>
              <a:gd name="T80" fmla="*/ 31 w 51"/>
              <a:gd name="T81" fmla="*/ 48 h 64"/>
              <a:gd name="T82" fmla="*/ 34 w 51"/>
              <a:gd name="T83" fmla="*/ 63 h 64"/>
              <a:gd name="T84" fmla="*/ 25 w 51"/>
              <a:gd name="T85" fmla="*/ 61 h 64"/>
              <a:gd name="T86" fmla="*/ 37 w 51"/>
              <a:gd name="T87" fmla="*/ 44 h 64"/>
              <a:gd name="T88" fmla="*/ 45 w 51"/>
              <a:gd name="T89" fmla="*/ 54 h 64"/>
              <a:gd name="T90" fmla="*/ 10 w 51"/>
              <a:gd name="T91" fmla="*/ 10 h 64"/>
              <a:gd name="T92" fmla="*/ 14 w 51"/>
              <a:gd name="T93" fmla="*/ 7 h 64"/>
              <a:gd name="T94" fmla="*/ 8 w 51"/>
              <a:gd name="T95" fmla="*/ 15 h 64"/>
              <a:gd name="T96" fmla="*/ 4 w 51"/>
              <a:gd name="T97" fmla="*/ 4 h 64"/>
              <a:gd name="T98" fmla="*/ 13 w 51"/>
              <a:gd name="T99" fmla="*/ 1 h 64"/>
              <a:gd name="T100" fmla="*/ 1 w 51"/>
              <a:gd name="T101" fmla="*/ 14 h 64"/>
              <a:gd name="T102" fmla="*/ 7 w 51"/>
              <a:gd name="T103" fmla="*/ 7 h 64"/>
              <a:gd name="T104" fmla="*/ 11 w 51"/>
              <a:gd name="T105" fmla="*/ 4 h 64"/>
              <a:gd name="T106" fmla="*/ 5 w 51"/>
              <a:gd name="T107" fmla="*/ 1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51" h="64">
                <a:moveTo>
                  <a:pt x="51" y="60"/>
                </a:moveTo>
                <a:cubicBezTo>
                  <a:pt x="47" y="53"/>
                  <a:pt x="47" y="53"/>
                  <a:pt x="47" y="53"/>
                </a:cubicBezTo>
                <a:cubicBezTo>
                  <a:pt x="46" y="52"/>
                  <a:pt x="44" y="49"/>
                  <a:pt x="44" y="48"/>
                </a:cubicBezTo>
                <a:cubicBezTo>
                  <a:pt x="40" y="42"/>
                  <a:pt x="40" y="42"/>
                  <a:pt x="40" y="42"/>
                </a:cubicBezTo>
                <a:cubicBezTo>
                  <a:pt x="41" y="42"/>
                  <a:pt x="41" y="41"/>
                  <a:pt x="42" y="40"/>
                </a:cubicBezTo>
                <a:cubicBezTo>
                  <a:pt x="47" y="36"/>
                  <a:pt x="49" y="30"/>
                  <a:pt x="49" y="25"/>
                </a:cubicBezTo>
                <a:cubicBezTo>
                  <a:pt x="49" y="24"/>
                  <a:pt x="49" y="23"/>
                  <a:pt x="49" y="22"/>
                </a:cubicBezTo>
                <a:cubicBezTo>
                  <a:pt x="49" y="21"/>
                  <a:pt x="49" y="20"/>
                  <a:pt x="49" y="20"/>
                </a:cubicBezTo>
                <a:cubicBezTo>
                  <a:pt x="49" y="17"/>
                  <a:pt x="48" y="14"/>
                  <a:pt x="46" y="11"/>
                </a:cubicBezTo>
                <a:cubicBezTo>
                  <a:pt x="43" y="9"/>
                  <a:pt x="40" y="8"/>
                  <a:pt x="37" y="8"/>
                </a:cubicBezTo>
                <a:cubicBezTo>
                  <a:pt x="32" y="8"/>
                  <a:pt x="26" y="11"/>
                  <a:pt x="20" y="15"/>
                </a:cubicBezTo>
                <a:cubicBezTo>
                  <a:pt x="18" y="15"/>
                  <a:pt x="18" y="15"/>
                  <a:pt x="18" y="15"/>
                </a:cubicBezTo>
                <a:cubicBezTo>
                  <a:pt x="18" y="14"/>
                  <a:pt x="18" y="14"/>
                  <a:pt x="18" y="14"/>
                </a:cubicBezTo>
                <a:cubicBezTo>
                  <a:pt x="18" y="14"/>
                  <a:pt x="17" y="13"/>
                  <a:pt x="17" y="12"/>
                </a:cubicBezTo>
                <a:cubicBezTo>
                  <a:pt x="16" y="13"/>
                  <a:pt x="16" y="13"/>
                  <a:pt x="16" y="13"/>
                </a:cubicBezTo>
                <a:cubicBezTo>
                  <a:pt x="17" y="12"/>
                  <a:pt x="17" y="12"/>
                  <a:pt x="17" y="12"/>
                </a:cubicBezTo>
                <a:cubicBezTo>
                  <a:pt x="16" y="12"/>
                  <a:pt x="16" y="12"/>
                  <a:pt x="15" y="12"/>
                </a:cubicBezTo>
                <a:cubicBezTo>
                  <a:pt x="14" y="12"/>
                  <a:pt x="14" y="12"/>
                  <a:pt x="13" y="12"/>
                </a:cubicBezTo>
                <a:cubicBezTo>
                  <a:pt x="12" y="13"/>
                  <a:pt x="12" y="14"/>
                  <a:pt x="12" y="14"/>
                </a:cubicBezTo>
                <a:cubicBezTo>
                  <a:pt x="12" y="15"/>
                  <a:pt x="12" y="16"/>
                  <a:pt x="13" y="16"/>
                </a:cubicBezTo>
                <a:cubicBezTo>
                  <a:pt x="14" y="17"/>
                  <a:pt x="14" y="17"/>
                  <a:pt x="15" y="17"/>
                </a:cubicBezTo>
                <a:cubicBezTo>
                  <a:pt x="15" y="17"/>
                  <a:pt x="15" y="17"/>
                  <a:pt x="15" y="17"/>
                </a:cubicBezTo>
                <a:cubicBezTo>
                  <a:pt x="16" y="20"/>
                  <a:pt x="16" y="20"/>
                  <a:pt x="16" y="20"/>
                </a:cubicBezTo>
                <a:cubicBezTo>
                  <a:pt x="12" y="25"/>
                  <a:pt x="10" y="31"/>
                  <a:pt x="10" y="35"/>
                </a:cubicBezTo>
                <a:cubicBezTo>
                  <a:pt x="10" y="39"/>
                  <a:pt x="11" y="42"/>
                  <a:pt x="13" y="44"/>
                </a:cubicBezTo>
                <a:cubicBezTo>
                  <a:pt x="15" y="46"/>
                  <a:pt x="18" y="47"/>
                  <a:pt x="21" y="47"/>
                </a:cubicBezTo>
                <a:cubicBezTo>
                  <a:pt x="21" y="47"/>
                  <a:pt x="21" y="47"/>
                  <a:pt x="21" y="47"/>
                </a:cubicBezTo>
                <a:cubicBezTo>
                  <a:pt x="22" y="47"/>
                  <a:pt x="23" y="47"/>
                  <a:pt x="23" y="47"/>
                </a:cubicBezTo>
                <a:cubicBezTo>
                  <a:pt x="24" y="47"/>
                  <a:pt x="25" y="48"/>
                  <a:pt x="26" y="48"/>
                </a:cubicBezTo>
                <a:cubicBezTo>
                  <a:pt x="26" y="49"/>
                  <a:pt x="25" y="51"/>
                  <a:pt x="24" y="52"/>
                </a:cubicBezTo>
                <a:cubicBezTo>
                  <a:pt x="20" y="59"/>
                  <a:pt x="20" y="59"/>
                  <a:pt x="20" y="59"/>
                </a:cubicBezTo>
                <a:cubicBezTo>
                  <a:pt x="20" y="59"/>
                  <a:pt x="20" y="60"/>
                  <a:pt x="20" y="60"/>
                </a:cubicBezTo>
                <a:cubicBezTo>
                  <a:pt x="20" y="61"/>
                  <a:pt x="20" y="62"/>
                  <a:pt x="20" y="62"/>
                </a:cubicBezTo>
                <a:cubicBezTo>
                  <a:pt x="21" y="63"/>
                  <a:pt x="22" y="63"/>
                  <a:pt x="22" y="63"/>
                </a:cubicBezTo>
                <a:cubicBezTo>
                  <a:pt x="23" y="63"/>
                  <a:pt x="23" y="63"/>
                  <a:pt x="23" y="63"/>
                </a:cubicBezTo>
                <a:cubicBezTo>
                  <a:pt x="23" y="63"/>
                  <a:pt x="23" y="64"/>
                  <a:pt x="24" y="64"/>
                </a:cubicBezTo>
                <a:cubicBezTo>
                  <a:pt x="24" y="64"/>
                  <a:pt x="25" y="64"/>
                  <a:pt x="26" y="64"/>
                </a:cubicBezTo>
                <a:cubicBezTo>
                  <a:pt x="34" y="64"/>
                  <a:pt x="34" y="64"/>
                  <a:pt x="34" y="64"/>
                </a:cubicBezTo>
                <a:cubicBezTo>
                  <a:pt x="36" y="64"/>
                  <a:pt x="39" y="64"/>
                  <a:pt x="40" y="64"/>
                </a:cubicBezTo>
                <a:cubicBezTo>
                  <a:pt x="49" y="64"/>
                  <a:pt x="49" y="64"/>
                  <a:pt x="49" y="64"/>
                </a:cubicBezTo>
                <a:cubicBezTo>
                  <a:pt x="49" y="64"/>
                  <a:pt x="50" y="64"/>
                  <a:pt x="51" y="64"/>
                </a:cubicBezTo>
                <a:cubicBezTo>
                  <a:pt x="51" y="63"/>
                  <a:pt x="51" y="63"/>
                  <a:pt x="51" y="62"/>
                </a:cubicBezTo>
                <a:cubicBezTo>
                  <a:pt x="51" y="62"/>
                  <a:pt x="51" y="61"/>
                  <a:pt x="51" y="60"/>
                </a:cubicBezTo>
                <a:close/>
                <a:moveTo>
                  <a:pt x="16" y="14"/>
                </a:moveTo>
                <a:cubicBezTo>
                  <a:pt x="16" y="15"/>
                  <a:pt x="16" y="15"/>
                  <a:pt x="16" y="15"/>
                </a:cubicBezTo>
                <a:cubicBezTo>
                  <a:pt x="16" y="15"/>
                  <a:pt x="16" y="15"/>
                  <a:pt x="16" y="15"/>
                </a:cubicBezTo>
                <a:cubicBezTo>
                  <a:pt x="16" y="15"/>
                  <a:pt x="16" y="15"/>
                  <a:pt x="16" y="15"/>
                </a:cubicBezTo>
                <a:cubicBezTo>
                  <a:pt x="15" y="15"/>
                  <a:pt x="15" y="15"/>
                  <a:pt x="15" y="15"/>
                </a:cubicBezTo>
                <a:cubicBezTo>
                  <a:pt x="15" y="15"/>
                  <a:pt x="15" y="15"/>
                  <a:pt x="15" y="15"/>
                </a:cubicBezTo>
                <a:cubicBezTo>
                  <a:pt x="14" y="15"/>
                  <a:pt x="14" y="15"/>
                  <a:pt x="14" y="15"/>
                </a:cubicBezTo>
                <a:cubicBezTo>
                  <a:pt x="14" y="14"/>
                  <a:pt x="14" y="14"/>
                  <a:pt x="14" y="14"/>
                </a:cubicBezTo>
                <a:cubicBezTo>
                  <a:pt x="14" y="13"/>
                  <a:pt x="14" y="13"/>
                  <a:pt x="14" y="13"/>
                </a:cubicBezTo>
                <a:cubicBezTo>
                  <a:pt x="15" y="13"/>
                  <a:pt x="15" y="13"/>
                  <a:pt x="15" y="13"/>
                </a:cubicBezTo>
                <a:cubicBezTo>
                  <a:pt x="16" y="13"/>
                  <a:pt x="16" y="13"/>
                  <a:pt x="16" y="13"/>
                </a:cubicBezTo>
                <a:cubicBezTo>
                  <a:pt x="16" y="14"/>
                  <a:pt x="16" y="14"/>
                  <a:pt x="16" y="14"/>
                </a:cubicBezTo>
                <a:close/>
                <a:moveTo>
                  <a:pt x="41" y="39"/>
                </a:moveTo>
                <a:cubicBezTo>
                  <a:pt x="40" y="40"/>
                  <a:pt x="40" y="40"/>
                  <a:pt x="39" y="41"/>
                </a:cubicBezTo>
                <a:cubicBezTo>
                  <a:pt x="39" y="41"/>
                  <a:pt x="39" y="41"/>
                  <a:pt x="39" y="41"/>
                </a:cubicBezTo>
                <a:cubicBezTo>
                  <a:pt x="38" y="42"/>
                  <a:pt x="38" y="42"/>
                  <a:pt x="38" y="42"/>
                </a:cubicBezTo>
                <a:cubicBezTo>
                  <a:pt x="38" y="42"/>
                  <a:pt x="38" y="42"/>
                  <a:pt x="38" y="42"/>
                </a:cubicBezTo>
                <a:cubicBezTo>
                  <a:pt x="37" y="42"/>
                  <a:pt x="37" y="42"/>
                  <a:pt x="37" y="42"/>
                </a:cubicBezTo>
                <a:cubicBezTo>
                  <a:pt x="37" y="43"/>
                  <a:pt x="37" y="43"/>
                  <a:pt x="37" y="43"/>
                </a:cubicBezTo>
                <a:cubicBezTo>
                  <a:pt x="36" y="43"/>
                  <a:pt x="35" y="44"/>
                  <a:pt x="35" y="44"/>
                </a:cubicBezTo>
                <a:cubicBezTo>
                  <a:pt x="34" y="44"/>
                  <a:pt x="34" y="44"/>
                  <a:pt x="33" y="45"/>
                </a:cubicBezTo>
                <a:cubicBezTo>
                  <a:pt x="33" y="45"/>
                  <a:pt x="33" y="45"/>
                  <a:pt x="32" y="45"/>
                </a:cubicBezTo>
                <a:cubicBezTo>
                  <a:pt x="31" y="45"/>
                  <a:pt x="30" y="46"/>
                  <a:pt x="29" y="46"/>
                </a:cubicBezTo>
                <a:cubicBezTo>
                  <a:pt x="30" y="45"/>
                  <a:pt x="30" y="45"/>
                  <a:pt x="30" y="45"/>
                </a:cubicBezTo>
                <a:cubicBezTo>
                  <a:pt x="31" y="45"/>
                  <a:pt x="32" y="44"/>
                  <a:pt x="33" y="44"/>
                </a:cubicBezTo>
                <a:cubicBezTo>
                  <a:pt x="33" y="43"/>
                  <a:pt x="34" y="43"/>
                  <a:pt x="34" y="43"/>
                </a:cubicBezTo>
                <a:cubicBezTo>
                  <a:pt x="35" y="43"/>
                  <a:pt x="35" y="42"/>
                  <a:pt x="36" y="42"/>
                </a:cubicBezTo>
                <a:cubicBezTo>
                  <a:pt x="36" y="42"/>
                  <a:pt x="36" y="42"/>
                  <a:pt x="36" y="42"/>
                </a:cubicBezTo>
                <a:cubicBezTo>
                  <a:pt x="37" y="41"/>
                  <a:pt x="37" y="41"/>
                  <a:pt x="37" y="41"/>
                </a:cubicBezTo>
                <a:cubicBezTo>
                  <a:pt x="37" y="41"/>
                  <a:pt x="37" y="41"/>
                  <a:pt x="37" y="41"/>
                </a:cubicBezTo>
                <a:cubicBezTo>
                  <a:pt x="37" y="41"/>
                  <a:pt x="37" y="41"/>
                  <a:pt x="37" y="41"/>
                </a:cubicBezTo>
                <a:cubicBezTo>
                  <a:pt x="38" y="40"/>
                  <a:pt x="38" y="40"/>
                  <a:pt x="38" y="40"/>
                </a:cubicBezTo>
                <a:cubicBezTo>
                  <a:pt x="39" y="40"/>
                  <a:pt x="39" y="40"/>
                  <a:pt x="39" y="40"/>
                </a:cubicBezTo>
                <a:cubicBezTo>
                  <a:pt x="39" y="39"/>
                  <a:pt x="39" y="39"/>
                  <a:pt x="40" y="38"/>
                </a:cubicBezTo>
                <a:cubicBezTo>
                  <a:pt x="44" y="35"/>
                  <a:pt x="46" y="30"/>
                  <a:pt x="48" y="26"/>
                </a:cubicBezTo>
                <a:cubicBezTo>
                  <a:pt x="47" y="30"/>
                  <a:pt x="45" y="35"/>
                  <a:pt x="41" y="39"/>
                </a:cubicBezTo>
                <a:close/>
                <a:moveTo>
                  <a:pt x="17" y="23"/>
                </a:moveTo>
                <a:cubicBezTo>
                  <a:pt x="18" y="28"/>
                  <a:pt x="18" y="28"/>
                  <a:pt x="18" y="28"/>
                </a:cubicBezTo>
                <a:cubicBezTo>
                  <a:pt x="19" y="31"/>
                  <a:pt x="19" y="31"/>
                  <a:pt x="19" y="31"/>
                </a:cubicBezTo>
                <a:cubicBezTo>
                  <a:pt x="19" y="32"/>
                  <a:pt x="19" y="32"/>
                  <a:pt x="19" y="32"/>
                </a:cubicBezTo>
                <a:cubicBezTo>
                  <a:pt x="20" y="33"/>
                  <a:pt x="20" y="33"/>
                  <a:pt x="20" y="33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0"/>
                  <a:pt x="22" y="40"/>
                  <a:pt x="22" y="40"/>
                </a:cubicBezTo>
                <a:cubicBezTo>
                  <a:pt x="22" y="40"/>
                  <a:pt x="22" y="40"/>
                  <a:pt x="22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1" y="31"/>
                  <a:pt x="21" y="31"/>
                  <a:pt x="21" y="31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29"/>
                  <a:pt x="20" y="29"/>
                  <a:pt x="20" y="29"/>
                </a:cubicBezTo>
                <a:cubicBezTo>
                  <a:pt x="20" y="27"/>
                  <a:pt x="20" y="27"/>
                  <a:pt x="20" y="27"/>
                </a:cubicBezTo>
                <a:cubicBezTo>
                  <a:pt x="18" y="22"/>
                  <a:pt x="18" y="22"/>
                  <a:pt x="18" y="22"/>
                </a:cubicBezTo>
                <a:cubicBezTo>
                  <a:pt x="18" y="21"/>
                  <a:pt x="18" y="21"/>
                  <a:pt x="18" y="21"/>
                </a:cubicBezTo>
                <a:cubicBezTo>
                  <a:pt x="18" y="20"/>
                  <a:pt x="18" y="20"/>
                  <a:pt x="18" y="20"/>
                </a:cubicBezTo>
                <a:cubicBezTo>
                  <a:pt x="18" y="20"/>
                  <a:pt x="18" y="20"/>
                  <a:pt x="18" y="20"/>
                </a:cubicBezTo>
                <a:cubicBezTo>
                  <a:pt x="18" y="19"/>
                  <a:pt x="18" y="19"/>
                  <a:pt x="18" y="19"/>
                </a:cubicBezTo>
                <a:cubicBezTo>
                  <a:pt x="17" y="18"/>
                  <a:pt x="17" y="18"/>
                  <a:pt x="17" y="18"/>
                </a:cubicBezTo>
                <a:cubicBezTo>
                  <a:pt x="17" y="18"/>
                  <a:pt x="17" y="18"/>
                  <a:pt x="17" y="18"/>
                </a:cubicBezTo>
                <a:cubicBezTo>
                  <a:pt x="18" y="18"/>
                  <a:pt x="18" y="18"/>
                  <a:pt x="18" y="18"/>
                </a:cubicBezTo>
                <a:cubicBezTo>
                  <a:pt x="18" y="19"/>
                  <a:pt x="18" y="19"/>
                  <a:pt x="18" y="19"/>
                </a:cubicBezTo>
                <a:cubicBezTo>
                  <a:pt x="19" y="19"/>
                  <a:pt x="19" y="19"/>
                  <a:pt x="19" y="19"/>
                </a:cubicBezTo>
                <a:cubicBezTo>
                  <a:pt x="19" y="19"/>
                  <a:pt x="19" y="19"/>
                  <a:pt x="19" y="19"/>
                </a:cubicBezTo>
                <a:cubicBezTo>
                  <a:pt x="19" y="20"/>
                  <a:pt x="19" y="20"/>
                  <a:pt x="19" y="20"/>
                </a:cubicBezTo>
                <a:cubicBezTo>
                  <a:pt x="20" y="20"/>
                  <a:pt x="20" y="20"/>
                  <a:pt x="20" y="20"/>
                </a:cubicBezTo>
                <a:cubicBezTo>
                  <a:pt x="24" y="24"/>
                  <a:pt x="24" y="24"/>
                  <a:pt x="24" y="24"/>
                </a:cubicBezTo>
                <a:cubicBezTo>
                  <a:pt x="24" y="25"/>
                  <a:pt x="24" y="25"/>
                  <a:pt x="24" y="25"/>
                </a:cubicBezTo>
                <a:cubicBezTo>
                  <a:pt x="25" y="25"/>
                  <a:pt x="25" y="25"/>
                  <a:pt x="25" y="25"/>
                </a:cubicBezTo>
                <a:cubicBezTo>
                  <a:pt x="28" y="28"/>
                  <a:pt x="28" y="28"/>
                  <a:pt x="28" y="28"/>
                </a:cubicBezTo>
                <a:cubicBezTo>
                  <a:pt x="29" y="27"/>
                  <a:pt x="29" y="27"/>
                  <a:pt x="29" y="27"/>
                </a:cubicBezTo>
                <a:cubicBezTo>
                  <a:pt x="26" y="24"/>
                  <a:pt x="26" y="24"/>
                  <a:pt x="26" y="24"/>
                </a:cubicBezTo>
                <a:cubicBezTo>
                  <a:pt x="25" y="23"/>
                  <a:pt x="25" y="23"/>
                  <a:pt x="25" y="23"/>
                </a:cubicBezTo>
                <a:cubicBezTo>
                  <a:pt x="25" y="23"/>
                  <a:pt x="25" y="23"/>
                  <a:pt x="25" y="23"/>
                </a:cubicBezTo>
                <a:cubicBezTo>
                  <a:pt x="21" y="19"/>
                  <a:pt x="21" y="19"/>
                  <a:pt x="21" y="19"/>
                </a:cubicBezTo>
                <a:cubicBezTo>
                  <a:pt x="20" y="18"/>
                  <a:pt x="20" y="18"/>
                  <a:pt x="20" y="18"/>
                </a:cubicBezTo>
                <a:cubicBezTo>
                  <a:pt x="20" y="18"/>
                  <a:pt x="20" y="18"/>
                  <a:pt x="20" y="18"/>
                </a:cubicBezTo>
                <a:cubicBezTo>
                  <a:pt x="20" y="18"/>
                  <a:pt x="20" y="18"/>
                  <a:pt x="20" y="18"/>
                </a:cubicBezTo>
                <a:cubicBezTo>
                  <a:pt x="19" y="17"/>
                  <a:pt x="19" y="17"/>
                  <a:pt x="19" y="17"/>
                </a:cubicBezTo>
                <a:cubicBezTo>
                  <a:pt x="19" y="17"/>
                  <a:pt x="19" y="17"/>
                  <a:pt x="19" y="17"/>
                </a:cubicBezTo>
                <a:cubicBezTo>
                  <a:pt x="18" y="17"/>
                  <a:pt x="18" y="17"/>
                  <a:pt x="18" y="17"/>
                </a:cubicBezTo>
                <a:cubicBezTo>
                  <a:pt x="19" y="17"/>
                  <a:pt x="19" y="17"/>
                  <a:pt x="19" y="17"/>
                </a:cubicBezTo>
                <a:cubicBezTo>
                  <a:pt x="20" y="17"/>
                  <a:pt x="20" y="17"/>
                  <a:pt x="20" y="17"/>
                </a:cubicBezTo>
                <a:cubicBezTo>
                  <a:pt x="20" y="17"/>
                  <a:pt x="20" y="17"/>
                  <a:pt x="20" y="17"/>
                </a:cubicBezTo>
                <a:cubicBezTo>
                  <a:pt x="21" y="17"/>
                  <a:pt x="21" y="17"/>
                  <a:pt x="21" y="17"/>
                </a:cubicBezTo>
                <a:cubicBezTo>
                  <a:pt x="21" y="17"/>
                  <a:pt x="21" y="17"/>
                  <a:pt x="21" y="17"/>
                </a:cubicBezTo>
                <a:cubicBezTo>
                  <a:pt x="22" y="18"/>
                  <a:pt x="22" y="18"/>
                  <a:pt x="22" y="18"/>
                </a:cubicBezTo>
                <a:cubicBezTo>
                  <a:pt x="28" y="19"/>
                  <a:pt x="28" y="19"/>
                  <a:pt x="28" y="19"/>
                </a:cubicBezTo>
                <a:cubicBezTo>
                  <a:pt x="29" y="19"/>
                  <a:pt x="29" y="19"/>
                  <a:pt x="29" y="19"/>
                </a:cubicBezTo>
                <a:cubicBezTo>
                  <a:pt x="30" y="20"/>
                  <a:pt x="30" y="20"/>
                  <a:pt x="30" y="20"/>
                </a:cubicBezTo>
                <a:cubicBezTo>
                  <a:pt x="31" y="20"/>
                  <a:pt x="31" y="20"/>
                  <a:pt x="31" y="20"/>
                </a:cubicBezTo>
                <a:cubicBezTo>
                  <a:pt x="40" y="22"/>
                  <a:pt x="40" y="22"/>
                  <a:pt x="40" y="22"/>
                </a:cubicBezTo>
                <a:cubicBezTo>
                  <a:pt x="41" y="23"/>
                  <a:pt x="41" y="23"/>
                  <a:pt x="41" y="23"/>
                </a:cubicBezTo>
                <a:cubicBezTo>
                  <a:pt x="41" y="22"/>
                  <a:pt x="41" y="22"/>
                  <a:pt x="41" y="22"/>
                </a:cubicBezTo>
                <a:cubicBezTo>
                  <a:pt x="41" y="21"/>
                  <a:pt x="41" y="21"/>
                  <a:pt x="41" y="21"/>
                </a:cubicBezTo>
                <a:cubicBezTo>
                  <a:pt x="33" y="19"/>
                  <a:pt x="33" y="19"/>
                  <a:pt x="33" y="19"/>
                </a:cubicBezTo>
                <a:cubicBezTo>
                  <a:pt x="32" y="19"/>
                  <a:pt x="32" y="19"/>
                  <a:pt x="32" y="19"/>
                </a:cubicBezTo>
                <a:cubicBezTo>
                  <a:pt x="31" y="18"/>
                  <a:pt x="31" y="18"/>
                  <a:pt x="31" y="18"/>
                </a:cubicBezTo>
                <a:cubicBezTo>
                  <a:pt x="29" y="18"/>
                  <a:pt x="29" y="18"/>
                  <a:pt x="29" y="18"/>
                </a:cubicBezTo>
                <a:cubicBezTo>
                  <a:pt x="24" y="16"/>
                  <a:pt x="24" y="16"/>
                  <a:pt x="24" y="16"/>
                </a:cubicBezTo>
                <a:cubicBezTo>
                  <a:pt x="27" y="14"/>
                  <a:pt x="31" y="13"/>
                  <a:pt x="34" y="13"/>
                </a:cubicBezTo>
                <a:cubicBezTo>
                  <a:pt x="37" y="13"/>
                  <a:pt x="39" y="14"/>
                  <a:pt x="40" y="15"/>
                </a:cubicBezTo>
                <a:cubicBezTo>
                  <a:pt x="41" y="16"/>
                  <a:pt x="41" y="16"/>
                  <a:pt x="41" y="16"/>
                </a:cubicBezTo>
                <a:cubicBezTo>
                  <a:pt x="41" y="17"/>
                  <a:pt x="41" y="17"/>
                  <a:pt x="41" y="17"/>
                </a:cubicBezTo>
                <a:cubicBezTo>
                  <a:pt x="42" y="18"/>
                  <a:pt x="42" y="18"/>
                  <a:pt x="42" y="18"/>
                </a:cubicBezTo>
                <a:cubicBezTo>
                  <a:pt x="42" y="19"/>
                  <a:pt x="42" y="20"/>
                  <a:pt x="42" y="21"/>
                </a:cubicBezTo>
                <a:cubicBezTo>
                  <a:pt x="42" y="25"/>
                  <a:pt x="40" y="30"/>
                  <a:pt x="35" y="35"/>
                </a:cubicBezTo>
                <a:cubicBezTo>
                  <a:pt x="31" y="39"/>
                  <a:pt x="26" y="42"/>
                  <a:pt x="22" y="42"/>
                </a:cubicBezTo>
                <a:cubicBezTo>
                  <a:pt x="21" y="42"/>
                  <a:pt x="20" y="41"/>
                  <a:pt x="19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18" y="41"/>
                  <a:pt x="18" y="41"/>
                  <a:pt x="18" y="41"/>
                </a:cubicBezTo>
                <a:cubicBezTo>
                  <a:pt x="17" y="40"/>
                  <a:pt x="16" y="40"/>
                  <a:pt x="16" y="39"/>
                </a:cubicBezTo>
                <a:cubicBezTo>
                  <a:pt x="14" y="38"/>
                  <a:pt x="13" y="36"/>
                  <a:pt x="13" y="34"/>
                </a:cubicBezTo>
                <a:cubicBezTo>
                  <a:pt x="13" y="30"/>
                  <a:pt x="15" y="27"/>
                  <a:pt x="17" y="23"/>
                </a:cubicBezTo>
                <a:close/>
                <a:moveTo>
                  <a:pt x="23" y="45"/>
                </a:moveTo>
                <a:cubicBezTo>
                  <a:pt x="23" y="46"/>
                  <a:pt x="22" y="46"/>
                  <a:pt x="22" y="46"/>
                </a:cubicBezTo>
                <a:cubicBezTo>
                  <a:pt x="21" y="46"/>
                  <a:pt x="21" y="46"/>
                  <a:pt x="21" y="46"/>
                </a:cubicBezTo>
                <a:cubicBezTo>
                  <a:pt x="21" y="46"/>
                  <a:pt x="21" y="46"/>
                  <a:pt x="21" y="46"/>
                </a:cubicBezTo>
                <a:cubicBezTo>
                  <a:pt x="18" y="45"/>
                  <a:pt x="16" y="44"/>
                  <a:pt x="14" y="43"/>
                </a:cubicBezTo>
                <a:cubicBezTo>
                  <a:pt x="12" y="41"/>
                  <a:pt x="11" y="38"/>
                  <a:pt x="11" y="35"/>
                </a:cubicBezTo>
                <a:cubicBezTo>
                  <a:pt x="11" y="33"/>
                  <a:pt x="12" y="31"/>
                  <a:pt x="13" y="29"/>
                </a:cubicBezTo>
                <a:cubicBezTo>
                  <a:pt x="12" y="31"/>
                  <a:pt x="12" y="32"/>
                  <a:pt x="12" y="34"/>
                </a:cubicBezTo>
                <a:cubicBezTo>
                  <a:pt x="12" y="36"/>
                  <a:pt x="13" y="39"/>
                  <a:pt x="15" y="41"/>
                </a:cubicBezTo>
                <a:cubicBezTo>
                  <a:pt x="16" y="42"/>
                  <a:pt x="17" y="42"/>
                  <a:pt x="18" y="43"/>
                </a:cubicBezTo>
                <a:cubicBezTo>
                  <a:pt x="19" y="43"/>
                  <a:pt x="19" y="43"/>
                  <a:pt x="19" y="43"/>
                </a:cubicBezTo>
                <a:cubicBezTo>
                  <a:pt x="20" y="43"/>
                  <a:pt x="20" y="43"/>
                  <a:pt x="20" y="43"/>
                </a:cubicBezTo>
                <a:cubicBezTo>
                  <a:pt x="21" y="43"/>
                  <a:pt x="21" y="43"/>
                  <a:pt x="21" y="43"/>
                </a:cubicBezTo>
                <a:cubicBezTo>
                  <a:pt x="22" y="43"/>
                  <a:pt x="22" y="43"/>
                  <a:pt x="22" y="43"/>
                </a:cubicBezTo>
                <a:cubicBezTo>
                  <a:pt x="24" y="43"/>
                  <a:pt x="27" y="42"/>
                  <a:pt x="31" y="41"/>
                </a:cubicBezTo>
                <a:cubicBezTo>
                  <a:pt x="31" y="40"/>
                  <a:pt x="31" y="40"/>
                  <a:pt x="32" y="40"/>
                </a:cubicBezTo>
                <a:cubicBezTo>
                  <a:pt x="33" y="39"/>
                  <a:pt x="33" y="39"/>
                  <a:pt x="34" y="38"/>
                </a:cubicBezTo>
                <a:cubicBezTo>
                  <a:pt x="35" y="38"/>
                  <a:pt x="35" y="38"/>
                  <a:pt x="35" y="38"/>
                </a:cubicBezTo>
                <a:cubicBezTo>
                  <a:pt x="35" y="37"/>
                  <a:pt x="36" y="37"/>
                  <a:pt x="37" y="36"/>
                </a:cubicBezTo>
                <a:cubicBezTo>
                  <a:pt x="41" y="31"/>
                  <a:pt x="44" y="26"/>
                  <a:pt x="44" y="21"/>
                </a:cubicBezTo>
                <a:cubicBezTo>
                  <a:pt x="44" y="20"/>
                  <a:pt x="44" y="19"/>
                  <a:pt x="43" y="18"/>
                </a:cubicBezTo>
                <a:cubicBezTo>
                  <a:pt x="43" y="17"/>
                  <a:pt x="43" y="17"/>
                  <a:pt x="43" y="17"/>
                </a:cubicBezTo>
                <a:cubicBezTo>
                  <a:pt x="43" y="16"/>
                  <a:pt x="43" y="16"/>
                  <a:pt x="43" y="16"/>
                </a:cubicBezTo>
                <a:cubicBezTo>
                  <a:pt x="42" y="15"/>
                  <a:pt x="42" y="15"/>
                  <a:pt x="41" y="14"/>
                </a:cubicBezTo>
                <a:cubicBezTo>
                  <a:pt x="39" y="12"/>
                  <a:pt x="37" y="11"/>
                  <a:pt x="34" y="11"/>
                </a:cubicBezTo>
                <a:cubicBezTo>
                  <a:pt x="31" y="11"/>
                  <a:pt x="27" y="12"/>
                  <a:pt x="24" y="15"/>
                </a:cubicBezTo>
                <a:cubicBezTo>
                  <a:pt x="28" y="11"/>
                  <a:pt x="33" y="10"/>
                  <a:pt x="37" y="10"/>
                </a:cubicBezTo>
                <a:cubicBezTo>
                  <a:pt x="40" y="10"/>
                  <a:pt x="43" y="11"/>
                  <a:pt x="44" y="13"/>
                </a:cubicBezTo>
                <a:cubicBezTo>
                  <a:pt x="46" y="14"/>
                  <a:pt x="47" y="16"/>
                  <a:pt x="47" y="19"/>
                </a:cubicBezTo>
                <a:cubicBezTo>
                  <a:pt x="47" y="20"/>
                  <a:pt x="47" y="20"/>
                  <a:pt x="47" y="20"/>
                </a:cubicBezTo>
                <a:cubicBezTo>
                  <a:pt x="47" y="20"/>
                  <a:pt x="47" y="20"/>
                  <a:pt x="47" y="20"/>
                </a:cubicBezTo>
                <a:cubicBezTo>
                  <a:pt x="47" y="21"/>
                  <a:pt x="47" y="21"/>
                  <a:pt x="47" y="22"/>
                </a:cubicBezTo>
                <a:cubicBezTo>
                  <a:pt x="46" y="27"/>
                  <a:pt x="44" y="32"/>
                  <a:pt x="39" y="37"/>
                </a:cubicBezTo>
                <a:cubicBezTo>
                  <a:pt x="38" y="38"/>
                  <a:pt x="38" y="38"/>
                  <a:pt x="37" y="39"/>
                </a:cubicBezTo>
                <a:cubicBezTo>
                  <a:pt x="36" y="39"/>
                  <a:pt x="36" y="39"/>
                  <a:pt x="36" y="39"/>
                </a:cubicBezTo>
                <a:cubicBezTo>
                  <a:pt x="36" y="40"/>
                  <a:pt x="36" y="40"/>
                  <a:pt x="36" y="40"/>
                </a:cubicBezTo>
                <a:cubicBezTo>
                  <a:pt x="35" y="40"/>
                  <a:pt x="35" y="40"/>
                  <a:pt x="35" y="40"/>
                </a:cubicBezTo>
                <a:cubicBezTo>
                  <a:pt x="35" y="41"/>
                  <a:pt x="35" y="41"/>
                  <a:pt x="35" y="41"/>
                </a:cubicBezTo>
                <a:cubicBezTo>
                  <a:pt x="33" y="42"/>
                  <a:pt x="32" y="42"/>
                  <a:pt x="31" y="43"/>
                </a:cubicBezTo>
                <a:cubicBezTo>
                  <a:pt x="31" y="43"/>
                  <a:pt x="30" y="43"/>
                  <a:pt x="30" y="44"/>
                </a:cubicBezTo>
                <a:cubicBezTo>
                  <a:pt x="29" y="44"/>
                  <a:pt x="29" y="44"/>
                  <a:pt x="28" y="44"/>
                </a:cubicBezTo>
                <a:cubicBezTo>
                  <a:pt x="27" y="45"/>
                  <a:pt x="25" y="45"/>
                  <a:pt x="23" y="45"/>
                </a:cubicBezTo>
                <a:close/>
                <a:moveTo>
                  <a:pt x="23" y="60"/>
                </a:moveTo>
                <a:cubicBezTo>
                  <a:pt x="23" y="61"/>
                  <a:pt x="23" y="61"/>
                  <a:pt x="23" y="61"/>
                </a:cubicBezTo>
                <a:cubicBezTo>
                  <a:pt x="22" y="61"/>
                  <a:pt x="22" y="61"/>
                  <a:pt x="22" y="61"/>
                </a:cubicBezTo>
                <a:cubicBezTo>
                  <a:pt x="21" y="61"/>
                  <a:pt x="21" y="61"/>
                  <a:pt x="21" y="60"/>
                </a:cubicBezTo>
                <a:cubicBezTo>
                  <a:pt x="21" y="60"/>
                  <a:pt x="21" y="60"/>
                  <a:pt x="21" y="60"/>
                </a:cubicBezTo>
                <a:cubicBezTo>
                  <a:pt x="26" y="52"/>
                  <a:pt x="26" y="52"/>
                  <a:pt x="26" y="52"/>
                </a:cubicBezTo>
                <a:cubicBezTo>
                  <a:pt x="26" y="51"/>
                  <a:pt x="27" y="49"/>
                  <a:pt x="28" y="48"/>
                </a:cubicBezTo>
                <a:cubicBezTo>
                  <a:pt x="29" y="48"/>
                  <a:pt x="30" y="47"/>
                  <a:pt x="31" y="47"/>
                </a:cubicBezTo>
                <a:cubicBezTo>
                  <a:pt x="31" y="48"/>
                  <a:pt x="31" y="48"/>
                  <a:pt x="31" y="48"/>
                </a:cubicBezTo>
                <a:cubicBezTo>
                  <a:pt x="30" y="49"/>
                  <a:pt x="28" y="52"/>
                  <a:pt x="27" y="53"/>
                </a:cubicBezTo>
                <a:lnTo>
                  <a:pt x="23" y="60"/>
                </a:lnTo>
                <a:close/>
                <a:moveTo>
                  <a:pt x="49" y="63"/>
                </a:moveTo>
                <a:cubicBezTo>
                  <a:pt x="40" y="63"/>
                  <a:pt x="40" y="63"/>
                  <a:pt x="40" y="63"/>
                </a:cubicBezTo>
                <a:cubicBezTo>
                  <a:pt x="39" y="63"/>
                  <a:pt x="36" y="63"/>
                  <a:pt x="34" y="63"/>
                </a:cubicBezTo>
                <a:cubicBezTo>
                  <a:pt x="26" y="63"/>
                  <a:pt x="26" y="63"/>
                  <a:pt x="26" y="63"/>
                </a:cubicBezTo>
                <a:cubicBezTo>
                  <a:pt x="25" y="63"/>
                  <a:pt x="25" y="63"/>
                  <a:pt x="25" y="63"/>
                </a:cubicBezTo>
                <a:cubicBezTo>
                  <a:pt x="25" y="63"/>
                  <a:pt x="24" y="62"/>
                  <a:pt x="24" y="62"/>
                </a:cubicBezTo>
                <a:cubicBezTo>
                  <a:pt x="24" y="62"/>
                  <a:pt x="24" y="62"/>
                  <a:pt x="24" y="62"/>
                </a:cubicBezTo>
                <a:cubicBezTo>
                  <a:pt x="25" y="61"/>
                  <a:pt x="25" y="61"/>
                  <a:pt x="25" y="61"/>
                </a:cubicBezTo>
                <a:cubicBezTo>
                  <a:pt x="25" y="61"/>
                  <a:pt x="25" y="61"/>
                  <a:pt x="25" y="61"/>
                </a:cubicBezTo>
                <a:cubicBezTo>
                  <a:pt x="29" y="54"/>
                  <a:pt x="29" y="54"/>
                  <a:pt x="29" y="54"/>
                </a:cubicBezTo>
                <a:cubicBezTo>
                  <a:pt x="30" y="52"/>
                  <a:pt x="31" y="50"/>
                  <a:pt x="32" y="48"/>
                </a:cubicBezTo>
                <a:cubicBezTo>
                  <a:pt x="33" y="46"/>
                  <a:pt x="33" y="46"/>
                  <a:pt x="33" y="46"/>
                </a:cubicBezTo>
                <a:cubicBezTo>
                  <a:pt x="35" y="46"/>
                  <a:pt x="36" y="45"/>
                  <a:pt x="37" y="44"/>
                </a:cubicBezTo>
                <a:cubicBezTo>
                  <a:pt x="38" y="44"/>
                  <a:pt x="38" y="44"/>
                  <a:pt x="38" y="44"/>
                </a:cubicBezTo>
                <a:cubicBezTo>
                  <a:pt x="39" y="43"/>
                  <a:pt x="39" y="43"/>
                  <a:pt x="39" y="43"/>
                </a:cubicBezTo>
                <a:cubicBezTo>
                  <a:pt x="39" y="43"/>
                  <a:pt x="39" y="43"/>
                  <a:pt x="39" y="43"/>
                </a:cubicBezTo>
                <a:cubicBezTo>
                  <a:pt x="42" y="48"/>
                  <a:pt x="42" y="48"/>
                  <a:pt x="42" y="48"/>
                </a:cubicBezTo>
                <a:cubicBezTo>
                  <a:pt x="43" y="50"/>
                  <a:pt x="44" y="52"/>
                  <a:pt x="45" y="54"/>
                </a:cubicBezTo>
                <a:cubicBezTo>
                  <a:pt x="50" y="61"/>
                  <a:pt x="50" y="61"/>
                  <a:pt x="50" y="61"/>
                </a:cubicBezTo>
                <a:cubicBezTo>
                  <a:pt x="50" y="62"/>
                  <a:pt x="50" y="62"/>
                  <a:pt x="50" y="62"/>
                </a:cubicBezTo>
                <a:cubicBezTo>
                  <a:pt x="50" y="62"/>
                  <a:pt x="50" y="63"/>
                  <a:pt x="49" y="63"/>
                </a:cubicBezTo>
                <a:close/>
                <a:moveTo>
                  <a:pt x="9" y="12"/>
                </a:moveTo>
                <a:cubicBezTo>
                  <a:pt x="9" y="11"/>
                  <a:pt x="9" y="10"/>
                  <a:pt x="10" y="10"/>
                </a:cubicBezTo>
                <a:cubicBezTo>
                  <a:pt x="11" y="9"/>
                  <a:pt x="12" y="8"/>
                  <a:pt x="13" y="8"/>
                </a:cubicBezTo>
                <a:cubicBezTo>
                  <a:pt x="13" y="8"/>
                  <a:pt x="13" y="9"/>
                  <a:pt x="14" y="9"/>
                </a:cubicBezTo>
                <a:cubicBezTo>
                  <a:pt x="14" y="9"/>
                  <a:pt x="15" y="8"/>
                  <a:pt x="15" y="8"/>
                </a:cubicBezTo>
                <a:cubicBezTo>
                  <a:pt x="15" y="8"/>
                  <a:pt x="15" y="7"/>
                  <a:pt x="14" y="7"/>
                </a:cubicBezTo>
                <a:cubicBezTo>
                  <a:pt x="14" y="7"/>
                  <a:pt x="14" y="7"/>
                  <a:pt x="14" y="7"/>
                </a:cubicBezTo>
                <a:cubicBezTo>
                  <a:pt x="14" y="7"/>
                  <a:pt x="13" y="7"/>
                  <a:pt x="13" y="7"/>
                </a:cubicBezTo>
                <a:cubicBezTo>
                  <a:pt x="11" y="7"/>
                  <a:pt x="10" y="7"/>
                  <a:pt x="9" y="8"/>
                </a:cubicBezTo>
                <a:cubicBezTo>
                  <a:pt x="8" y="10"/>
                  <a:pt x="7" y="11"/>
                  <a:pt x="7" y="12"/>
                </a:cubicBezTo>
                <a:cubicBezTo>
                  <a:pt x="7" y="13"/>
                  <a:pt x="7" y="14"/>
                  <a:pt x="7" y="14"/>
                </a:cubicBezTo>
                <a:cubicBezTo>
                  <a:pt x="8" y="15"/>
                  <a:pt x="8" y="15"/>
                  <a:pt x="8" y="15"/>
                </a:cubicBezTo>
                <a:cubicBezTo>
                  <a:pt x="8" y="15"/>
                  <a:pt x="8" y="15"/>
                  <a:pt x="8" y="15"/>
                </a:cubicBezTo>
                <a:cubicBezTo>
                  <a:pt x="9" y="15"/>
                  <a:pt x="9" y="14"/>
                  <a:pt x="9" y="14"/>
                </a:cubicBezTo>
                <a:cubicBezTo>
                  <a:pt x="9" y="13"/>
                  <a:pt x="9" y="13"/>
                  <a:pt x="9" y="12"/>
                </a:cubicBezTo>
                <a:close/>
                <a:moveTo>
                  <a:pt x="2" y="11"/>
                </a:moveTo>
                <a:cubicBezTo>
                  <a:pt x="2" y="8"/>
                  <a:pt x="3" y="6"/>
                  <a:pt x="4" y="4"/>
                </a:cubicBezTo>
                <a:cubicBezTo>
                  <a:pt x="6" y="3"/>
                  <a:pt x="8" y="2"/>
                  <a:pt x="10" y="2"/>
                </a:cubicBezTo>
                <a:cubicBezTo>
                  <a:pt x="11" y="2"/>
                  <a:pt x="12" y="2"/>
                  <a:pt x="13" y="2"/>
                </a:cubicBezTo>
                <a:cubicBezTo>
                  <a:pt x="13" y="2"/>
                  <a:pt x="14" y="2"/>
                  <a:pt x="14" y="2"/>
                </a:cubicBezTo>
                <a:cubicBezTo>
                  <a:pt x="14" y="1"/>
                  <a:pt x="14" y="1"/>
                  <a:pt x="13" y="1"/>
                </a:cubicBezTo>
                <a:cubicBezTo>
                  <a:pt x="13" y="1"/>
                  <a:pt x="13" y="1"/>
                  <a:pt x="13" y="1"/>
                </a:cubicBezTo>
                <a:cubicBezTo>
                  <a:pt x="12" y="0"/>
                  <a:pt x="11" y="0"/>
                  <a:pt x="10" y="0"/>
                </a:cubicBezTo>
                <a:cubicBezTo>
                  <a:pt x="8" y="0"/>
                  <a:pt x="5" y="1"/>
                  <a:pt x="3" y="3"/>
                </a:cubicBezTo>
                <a:cubicBezTo>
                  <a:pt x="1" y="5"/>
                  <a:pt x="0" y="8"/>
                  <a:pt x="0" y="11"/>
                </a:cubicBezTo>
                <a:cubicBezTo>
                  <a:pt x="0" y="12"/>
                  <a:pt x="0" y="13"/>
                  <a:pt x="1" y="14"/>
                </a:cubicBezTo>
                <a:cubicBezTo>
                  <a:pt x="1" y="14"/>
                  <a:pt x="1" y="14"/>
                  <a:pt x="1" y="14"/>
                </a:cubicBezTo>
                <a:cubicBezTo>
                  <a:pt x="2" y="14"/>
                  <a:pt x="2" y="14"/>
                  <a:pt x="2" y="14"/>
                </a:cubicBezTo>
                <a:cubicBezTo>
                  <a:pt x="2" y="14"/>
                  <a:pt x="2" y="14"/>
                  <a:pt x="2" y="13"/>
                </a:cubicBezTo>
                <a:cubicBezTo>
                  <a:pt x="2" y="12"/>
                  <a:pt x="2" y="11"/>
                  <a:pt x="2" y="11"/>
                </a:cubicBezTo>
                <a:close/>
                <a:moveTo>
                  <a:pt x="5" y="12"/>
                </a:moveTo>
                <a:cubicBezTo>
                  <a:pt x="5" y="10"/>
                  <a:pt x="6" y="8"/>
                  <a:pt x="7" y="7"/>
                </a:cubicBezTo>
                <a:cubicBezTo>
                  <a:pt x="8" y="6"/>
                  <a:pt x="10" y="5"/>
                  <a:pt x="11" y="5"/>
                </a:cubicBezTo>
                <a:cubicBezTo>
                  <a:pt x="12" y="5"/>
                  <a:pt x="13" y="5"/>
                  <a:pt x="13" y="6"/>
                </a:cubicBezTo>
                <a:cubicBezTo>
                  <a:pt x="14" y="6"/>
                  <a:pt x="14" y="6"/>
                  <a:pt x="14" y="5"/>
                </a:cubicBezTo>
                <a:cubicBezTo>
                  <a:pt x="14" y="5"/>
                  <a:pt x="14" y="4"/>
                  <a:pt x="14" y="4"/>
                </a:cubicBezTo>
                <a:cubicBezTo>
                  <a:pt x="13" y="4"/>
                  <a:pt x="12" y="4"/>
                  <a:pt x="11" y="4"/>
                </a:cubicBezTo>
                <a:cubicBezTo>
                  <a:pt x="9" y="4"/>
                  <a:pt x="7" y="5"/>
                  <a:pt x="6" y="6"/>
                </a:cubicBezTo>
                <a:cubicBezTo>
                  <a:pt x="4" y="7"/>
                  <a:pt x="4" y="9"/>
                  <a:pt x="4" y="12"/>
                </a:cubicBezTo>
                <a:cubicBezTo>
                  <a:pt x="4" y="12"/>
                  <a:pt x="4" y="13"/>
                  <a:pt x="4" y="14"/>
                </a:cubicBezTo>
                <a:cubicBezTo>
                  <a:pt x="5" y="14"/>
                  <a:pt x="5" y="14"/>
                  <a:pt x="5" y="14"/>
                </a:cubicBezTo>
                <a:cubicBezTo>
                  <a:pt x="5" y="14"/>
                  <a:pt x="5" y="14"/>
                  <a:pt x="5" y="14"/>
                </a:cubicBezTo>
                <a:cubicBezTo>
                  <a:pt x="5" y="14"/>
                  <a:pt x="6" y="14"/>
                  <a:pt x="6" y="13"/>
                </a:cubicBezTo>
                <a:cubicBezTo>
                  <a:pt x="5" y="13"/>
                  <a:pt x="5" y="12"/>
                  <a:pt x="5" y="1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9" name="Freeform 439"/>
          <p:cNvSpPr>
            <a:spLocks noEditPoints="1"/>
          </p:cNvSpPr>
          <p:nvPr/>
        </p:nvSpPr>
        <p:spPr bwMode="auto">
          <a:xfrm>
            <a:off x="9098671" y="2740808"/>
            <a:ext cx="192088" cy="236537"/>
          </a:xfrm>
          <a:custGeom>
            <a:avLst/>
            <a:gdLst>
              <a:gd name="T0" fmla="*/ 0 w 48"/>
              <a:gd name="T1" fmla="*/ 39 h 59"/>
              <a:gd name="T2" fmla="*/ 16 w 48"/>
              <a:gd name="T3" fmla="*/ 46 h 59"/>
              <a:gd name="T4" fmla="*/ 4 w 48"/>
              <a:gd name="T5" fmla="*/ 52 h 59"/>
              <a:gd name="T6" fmla="*/ 24 w 48"/>
              <a:gd name="T7" fmla="*/ 59 h 59"/>
              <a:gd name="T8" fmla="*/ 45 w 48"/>
              <a:gd name="T9" fmla="*/ 52 h 59"/>
              <a:gd name="T10" fmla="*/ 32 w 48"/>
              <a:gd name="T11" fmla="*/ 46 h 59"/>
              <a:gd name="T12" fmla="*/ 48 w 48"/>
              <a:gd name="T13" fmla="*/ 39 h 59"/>
              <a:gd name="T14" fmla="*/ 48 w 48"/>
              <a:gd name="T15" fmla="*/ 0 h 59"/>
              <a:gd name="T16" fmla="*/ 37 w 48"/>
              <a:gd name="T17" fmla="*/ 53 h 59"/>
              <a:gd name="T18" fmla="*/ 37 w 48"/>
              <a:gd name="T19" fmla="*/ 54 h 59"/>
              <a:gd name="T20" fmla="*/ 24 w 48"/>
              <a:gd name="T21" fmla="*/ 56 h 59"/>
              <a:gd name="T22" fmla="*/ 10 w 48"/>
              <a:gd name="T23" fmla="*/ 54 h 59"/>
              <a:gd name="T24" fmla="*/ 24 w 48"/>
              <a:gd name="T25" fmla="*/ 56 h 59"/>
              <a:gd name="T26" fmla="*/ 16 w 48"/>
              <a:gd name="T27" fmla="*/ 50 h 59"/>
              <a:gd name="T28" fmla="*/ 16 w 48"/>
              <a:gd name="T29" fmla="*/ 46 h 59"/>
              <a:gd name="T30" fmla="*/ 16 w 48"/>
              <a:gd name="T31" fmla="*/ 39 h 59"/>
              <a:gd name="T32" fmla="*/ 32 w 48"/>
              <a:gd name="T33" fmla="*/ 46 h 59"/>
              <a:gd name="T34" fmla="*/ 32 w 48"/>
              <a:gd name="T35" fmla="*/ 47 h 59"/>
              <a:gd name="T36" fmla="*/ 16 w 48"/>
              <a:gd name="T37" fmla="*/ 50 h 59"/>
              <a:gd name="T38" fmla="*/ 32 w 48"/>
              <a:gd name="T39" fmla="*/ 38 h 59"/>
              <a:gd name="T40" fmla="*/ 0 w 48"/>
              <a:gd name="T41" fmla="*/ 38 h 59"/>
              <a:gd name="T42" fmla="*/ 47 w 48"/>
              <a:gd name="T43" fmla="*/ 1 h 59"/>
              <a:gd name="T44" fmla="*/ 43 w 48"/>
              <a:gd name="T45" fmla="*/ 33 h 59"/>
              <a:gd name="T46" fmla="*/ 4 w 48"/>
              <a:gd name="T47" fmla="*/ 4 h 59"/>
              <a:gd name="T48" fmla="*/ 43 w 48"/>
              <a:gd name="T49" fmla="*/ 34 h 59"/>
              <a:gd name="T50" fmla="*/ 41 w 48"/>
              <a:gd name="T51" fmla="*/ 34 h 59"/>
              <a:gd name="T52" fmla="*/ 41 w 48"/>
              <a:gd name="T53" fmla="*/ 38 h 59"/>
              <a:gd name="T54" fmla="*/ 41 w 48"/>
              <a:gd name="T55" fmla="*/ 34 h 59"/>
              <a:gd name="T56" fmla="*/ 40 w 48"/>
              <a:gd name="T57" fmla="*/ 36 h 59"/>
              <a:gd name="T58" fmla="*/ 42 w 48"/>
              <a:gd name="T59" fmla="*/ 36 h 59"/>
              <a:gd name="T60" fmla="*/ 22 w 48"/>
              <a:gd name="T61" fmla="*/ 35 h 59"/>
              <a:gd name="T62" fmla="*/ 22 w 48"/>
              <a:gd name="T63" fmla="*/ 37 h 59"/>
              <a:gd name="T64" fmla="*/ 22 w 48"/>
              <a:gd name="T65" fmla="*/ 35 h 59"/>
              <a:gd name="T66" fmla="*/ 25 w 48"/>
              <a:gd name="T67" fmla="*/ 36 h 59"/>
              <a:gd name="T68" fmla="*/ 27 w 48"/>
              <a:gd name="T69" fmla="*/ 36 h 59"/>
              <a:gd name="T70" fmla="*/ 30 w 48"/>
              <a:gd name="T71" fmla="*/ 35 h 59"/>
              <a:gd name="T72" fmla="*/ 30 w 48"/>
              <a:gd name="T73" fmla="*/ 37 h 59"/>
              <a:gd name="T74" fmla="*/ 30 w 48"/>
              <a:gd name="T75" fmla="*/ 35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48" h="59">
                <a:moveTo>
                  <a:pt x="0" y="0"/>
                </a:moveTo>
                <a:cubicBezTo>
                  <a:pt x="0" y="39"/>
                  <a:pt x="0" y="39"/>
                  <a:pt x="0" y="39"/>
                </a:cubicBezTo>
                <a:cubicBezTo>
                  <a:pt x="16" y="39"/>
                  <a:pt x="16" y="39"/>
                  <a:pt x="16" y="39"/>
                </a:cubicBezTo>
                <a:cubicBezTo>
                  <a:pt x="16" y="46"/>
                  <a:pt x="16" y="46"/>
                  <a:pt x="16" y="46"/>
                </a:cubicBezTo>
                <a:cubicBezTo>
                  <a:pt x="14" y="46"/>
                  <a:pt x="12" y="47"/>
                  <a:pt x="10" y="47"/>
                </a:cubicBezTo>
                <a:cubicBezTo>
                  <a:pt x="6" y="49"/>
                  <a:pt x="4" y="50"/>
                  <a:pt x="4" y="52"/>
                </a:cubicBezTo>
                <a:cubicBezTo>
                  <a:pt x="4" y="55"/>
                  <a:pt x="6" y="56"/>
                  <a:pt x="10" y="57"/>
                </a:cubicBezTo>
                <a:cubicBezTo>
                  <a:pt x="14" y="58"/>
                  <a:pt x="19" y="59"/>
                  <a:pt x="24" y="59"/>
                </a:cubicBezTo>
                <a:cubicBezTo>
                  <a:pt x="30" y="59"/>
                  <a:pt x="35" y="58"/>
                  <a:pt x="39" y="57"/>
                </a:cubicBezTo>
                <a:cubicBezTo>
                  <a:pt x="43" y="56"/>
                  <a:pt x="45" y="55"/>
                  <a:pt x="45" y="52"/>
                </a:cubicBezTo>
                <a:cubicBezTo>
                  <a:pt x="45" y="50"/>
                  <a:pt x="43" y="49"/>
                  <a:pt x="39" y="47"/>
                </a:cubicBezTo>
                <a:cubicBezTo>
                  <a:pt x="37" y="47"/>
                  <a:pt x="35" y="46"/>
                  <a:pt x="32" y="46"/>
                </a:cubicBezTo>
                <a:cubicBezTo>
                  <a:pt x="32" y="39"/>
                  <a:pt x="32" y="39"/>
                  <a:pt x="32" y="39"/>
                </a:cubicBezTo>
                <a:cubicBezTo>
                  <a:pt x="48" y="39"/>
                  <a:pt x="48" y="39"/>
                  <a:pt x="48" y="39"/>
                </a:cubicBezTo>
                <a:cubicBezTo>
                  <a:pt x="48" y="39"/>
                  <a:pt x="48" y="39"/>
                  <a:pt x="48" y="39"/>
                </a:cubicBezTo>
                <a:cubicBezTo>
                  <a:pt x="48" y="0"/>
                  <a:pt x="48" y="0"/>
                  <a:pt x="48" y="0"/>
                </a:cubicBezTo>
                <a:lnTo>
                  <a:pt x="0" y="0"/>
                </a:lnTo>
                <a:close/>
                <a:moveTo>
                  <a:pt x="37" y="53"/>
                </a:moveTo>
                <a:cubicBezTo>
                  <a:pt x="37" y="53"/>
                  <a:pt x="37" y="53"/>
                  <a:pt x="37" y="53"/>
                </a:cubicBezTo>
                <a:cubicBezTo>
                  <a:pt x="37" y="54"/>
                  <a:pt x="37" y="54"/>
                  <a:pt x="37" y="54"/>
                </a:cubicBezTo>
                <a:cubicBezTo>
                  <a:pt x="37" y="54"/>
                  <a:pt x="37" y="54"/>
                  <a:pt x="37" y="54"/>
                </a:cubicBezTo>
                <a:cubicBezTo>
                  <a:pt x="33" y="56"/>
                  <a:pt x="29" y="56"/>
                  <a:pt x="24" y="56"/>
                </a:cubicBezTo>
                <a:cubicBezTo>
                  <a:pt x="19" y="56"/>
                  <a:pt x="14" y="56"/>
                  <a:pt x="11" y="54"/>
                </a:cubicBezTo>
                <a:cubicBezTo>
                  <a:pt x="10" y="54"/>
                  <a:pt x="10" y="54"/>
                  <a:pt x="10" y="54"/>
                </a:cubicBezTo>
                <a:cubicBezTo>
                  <a:pt x="11" y="53"/>
                  <a:pt x="11" y="53"/>
                  <a:pt x="11" y="53"/>
                </a:cubicBezTo>
                <a:cubicBezTo>
                  <a:pt x="14" y="55"/>
                  <a:pt x="19" y="56"/>
                  <a:pt x="24" y="56"/>
                </a:cubicBezTo>
                <a:cubicBezTo>
                  <a:pt x="29" y="56"/>
                  <a:pt x="33" y="55"/>
                  <a:pt x="37" y="53"/>
                </a:cubicBezTo>
                <a:close/>
                <a:moveTo>
                  <a:pt x="16" y="50"/>
                </a:moveTo>
                <a:cubicBezTo>
                  <a:pt x="16" y="47"/>
                  <a:pt x="16" y="47"/>
                  <a:pt x="16" y="47"/>
                </a:cubicBezTo>
                <a:cubicBezTo>
                  <a:pt x="16" y="46"/>
                  <a:pt x="16" y="46"/>
                  <a:pt x="16" y="46"/>
                </a:cubicBezTo>
                <a:cubicBezTo>
                  <a:pt x="16" y="46"/>
                  <a:pt x="16" y="46"/>
                  <a:pt x="16" y="46"/>
                </a:cubicBezTo>
                <a:cubicBezTo>
                  <a:pt x="16" y="39"/>
                  <a:pt x="16" y="39"/>
                  <a:pt x="16" y="39"/>
                </a:cubicBezTo>
                <a:cubicBezTo>
                  <a:pt x="32" y="39"/>
                  <a:pt x="32" y="39"/>
                  <a:pt x="32" y="39"/>
                </a:cubicBezTo>
                <a:cubicBezTo>
                  <a:pt x="32" y="46"/>
                  <a:pt x="32" y="46"/>
                  <a:pt x="32" y="46"/>
                </a:cubicBezTo>
                <a:cubicBezTo>
                  <a:pt x="32" y="46"/>
                  <a:pt x="32" y="46"/>
                  <a:pt x="32" y="46"/>
                </a:cubicBezTo>
                <a:cubicBezTo>
                  <a:pt x="32" y="47"/>
                  <a:pt x="32" y="47"/>
                  <a:pt x="32" y="47"/>
                </a:cubicBezTo>
                <a:cubicBezTo>
                  <a:pt x="32" y="50"/>
                  <a:pt x="32" y="50"/>
                  <a:pt x="32" y="50"/>
                </a:cubicBezTo>
                <a:lnTo>
                  <a:pt x="16" y="50"/>
                </a:lnTo>
                <a:close/>
                <a:moveTo>
                  <a:pt x="47" y="38"/>
                </a:moveTo>
                <a:cubicBezTo>
                  <a:pt x="32" y="38"/>
                  <a:pt x="32" y="38"/>
                  <a:pt x="32" y="38"/>
                </a:cubicBezTo>
                <a:cubicBezTo>
                  <a:pt x="16" y="38"/>
                  <a:pt x="16" y="38"/>
                  <a:pt x="16" y="38"/>
                </a:cubicBezTo>
                <a:cubicBezTo>
                  <a:pt x="0" y="38"/>
                  <a:pt x="0" y="38"/>
                  <a:pt x="0" y="38"/>
                </a:cubicBezTo>
                <a:cubicBezTo>
                  <a:pt x="0" y="1"/>
                  <a:pt x="0" y="1"/>
                  <a:pt x="0" y="1"/>
                </a:cubicBezTo>
                <a:cubicBezTo>
                  <a:pt x="47" y="1"/>
                  <a:pt x="47" y="1"/>
                  <a:pt x="47" y="1"/>
                </a:cubicBezTo>
                <a:lnTo>
                  <a:pt x="47" y="38"/>
                </a:lnTo>
                <a:close/>
                <a:moveTo>
                  <a:pt x="43" y="33"/>
                </a:moveTo>
                <a:cubicBezTo>
                  <a:pt x="43" y="4"/>
                  <a:pt x="43" y="4"/>
                  <a:pt x="43" y="4"/>
                </a:cubicBezTo>
                <a:cubicBezTo>
                  <a:pt x="4" y="4"/>
                  <a:pt x="4" y="4"/>
                  <a:pt x="4" y="4"/>
                </a:cubicBezTo>
                <a:cubicBezTo>
                  <a:pt x="4" y="34"/>
                  <a:pt x="4" y="34"/>
                  <a:pt x="4" y="34"/>
                </a:cubicBezTo>
                <a:cubicBezTo>
                  <a:pt x="43" y="34"/>
                  <a:pt x="43" y="34"/>
                  <a:pt x="43" y="34"/>
                </a:cubicBezTo>
                <a:lnTo>
                  <a:pt x="43" y="33"/>
                </a:lnTo>
                <a:close/>
                <a:moveTo>
                  <a:pt x="41" y="34"/>
                </a:moveTo>
                <a:cubicBezTo>
                  <a:pt x="40" y="34"/>
                  <a:pt x="39" y="35"/>
                  <a:pt x="39" y="36"/>
                </a:cubicBezTo>
                <a:cubicBezTo>
                  <a:pt x="39" y="37"/>
                  <a:pt x="40" y="38"/>
                  <a:pt x="41" y="38"/>
                </a:cubicBezTo>
                <a:cubicBezTo>
                  <a:pt x="42" y="38"/>
                  <a:pt x="42" y="37"/>
                  <a:pt x="42" y="36"/>
                </a:cubicBezTo>
                <a:cubicBezTo>
                  <a:pt x="42" y="35"/>
                  <a:pt x="42" y="34"/>
                  <a:pt x="41" y="34"/>
                </a:cubicBezTo>
                <a:close/>
                <a:moveTo>
                  <a:pt x="41" y="37"/>
                </a:moveTo>
                <a:cubicBezTo>
                  <a:pt x="40" y="37"/>
                  <a:pt x="40" y="36"/>
                  <a:pt x="40" y="36"/>
                </a:cubicBezTo>
                <a:cubicBezTo>
                  <a:pt x="40" y="36"/>
                  <a:pt x="40" y="35"/>
                  <a:pt x="41" y="35"/>
                </a:cubicBezTo>
                <a:cubicBezTo>
                  <a:pt x="41" y="35"/>
                  <a:pt x="42" y="36"/>
                  <a:pt x="42" y="36"/>
                </a:cubicBezTo>
                <a:cubicBezTo>
                  <a:pt x="42" y="36"/>
                  <a:pt x="41" y="37"/>
                  <a:pt x="41" y="37"/>
                </a:cubicBezTo>
                <a:close/>
                <a:moveTo>
                  <a:pt x="22" y="35"/>
                </a:moveTo>
                <a:cubicBezTo>
                  <a:pt x="21" y="35"/>
                  <a:pt x="21" y="35"/>
                  <a:pt x="21" y="36"/>
                </a:cubicBezTo>
                <a:cubicBezTo>
                  <a:pt x="21" y="37"/>
                  <a:pt x="21" y="37"/>
                  <a:pt x="22" y="37"/>
                </a:cubicBezTo>
                <a:cubicBezTo>
                  <a:pt x="22" y="37"/>
                  <a:pt x="22" y="37"/>
                  <a:pt x="23" y="36"/>
                </a:cubicBezTo>
                <a:cubicBezTo>
                  <a:pt x="22" y="35"/>
                  <a:pt x="22" y="35"/>
                  <a:pt x="22" y="35"/>
                </a:cubicBezTo>
                <a:close/>
                <a:moveTo>
                  <a:pt x="26" y="35"/>
                </a:moveTo>
                <a:cubicBezTo>
                  <a:pt x="25" y="35"/>
                  <a:pt x="25" y="35"/>
                  <a:pt x="25" y="36"/>
                </a:cubicBezTo>
                <a:cubicBezTo>
                  <a:pt x="25" y="37"/>
                  <a:pt x="25" y="37"/>
                  <a:pt x="26" y="37"/>
                </a:cubicBezTo>
                <a:cubicBezTo>
                  <a:pt x="26" y="37"/>
                  <a:pt x="27" y="37"/>
                  <a:pt x="27" y="36"/>
                </a:cubicBezTo>
                <a:cubicBezTo>
                  <a:pt x="27" y="35"/>
                  <a:pt x="26" y="35"/>
                  <a:pt x="26" y="35"/>
                </a:cubicBezTo>
                <a:close/>
                <a:moveTo>
                  <a:pt x="30" y="35"/>
                </a:moveTo>
                <a:cubicBezTo>
                  <a:pt x="29" y="35"/>
                  <a:pt x="29" y="35"/>
                  <a:pt x="29" y="36"/>
                </a:cubicBezTo>
                <a:cubicBezTo>
                  <a:pt x="29" y="37"/>
                  <a:pt x="29" y="37"/>
                  <a:pt x="30" y="37"/>
                </a:cubicBezTo>
                <a:cubicBezTo>
                  <a:pt x="30" y="37"/>
                  <a:pt x="31" y="37"/>
                  <a:pt x="31" y="36"/>
                </a:cubicBezTo>
                <a:cubicBezTo>
                  <a:pt x="31" y="35"/>
                  <a:pt x="30" y="35"/>
                  <a:pt x="30" y="3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0" name="Freeform 440"/>
          <p:cNvSpPr>
            <a:spLocks noEditPoints="1"/>
          </p:cNvSpPr>
          <p:nvPr/>
        </p:nvSpPr>
        <p:spPr bwMode="auto">
          <a:xfrm>
            <a:off x="9544759" y="3858408"/>
            <a:ext cx="217488" cy="280987"/>
          </a:xfrm>
          <a:custGeom>
            <a:avLst/>
            <a:gdLst>
              <a:gd name="T0" fmla="*/ 16 w 54"/>
              <a:gd name="T1" fmla="*/ 26 h 70"/>
              <a:gd name="T2" fmla="*/ 16 w 54"/>
              <a:gd name="T3" fmla="*/ 49 h 70"/>
              <a:gd name="T4" fmla="*/ 22 w 54"/>
              <a:gd name="T5" fmla="*/ 55 h 70"/>
              <a:gd name="T6" fmla="*/ 32 w 54"/>
              <a:gd name="T7" fmla="*/ 55 h 70"/>
              <a:gd name="T8" fmla="*/ 38 w 54"/>
              <a:gd name="T9" fmla="*/ 49 h 70"/>
              <a:gd name="T10" fmla="*/ 38 w 54"/>
              <a:gd name="T11" fmla="*/ 26 h 70"/>
              <a:gd name="T12" fmla="*/ 38 w 54"/>
              <a:gd name="T13" fmla="*/ 26 h 70"/>
              <a:gd name="T14" fmla="*/ 42 w 54"/>
              <a:gd name="T15" fmla="*/ 15 h 70"/>
              <a:gd name="T16" fmla="*/ 27 w 54"/>
              <a:gd name="T17" fmla="*/ 0 h 70"/>
              <a:gd name="T18" fmla="*/ 11 w 54"/>
              <a:gd name="T19" fmla="*/ 15 h 70"/>
              <a:gd name="T20" fmla="*/ 16 w 54"/>
              <a:gd name="T21" fmla="*/ 26 h 70"/>
              <a:gd name="T22" fmla="*/ 52 w 54"/>
              <a:gd name="T23" fmla="*/ 31 h 70"/>
              <a:gd name="T24" fmla="*/ 51 w 54"/>
              <a:gd name="T25" fmla="*/ 29 h 70"/>
              <a:gd name="T26" fmla="*/ 44 w 54"/>
              <a:gd name="T27" fmla="*/ 35 h 70"/>
              <a:gd name="T28" fmla="*/ 44 w 54"/>
              <a:gd name="T29" fmla="*/ 36 h 70"/>
              <a:gd name="T30" fmla="*/ 46 w 54"/>
              <a:gd name="T31" fmla="*/ 43 h 70"/>
              <a:gd name="T32" fmla="*/ 27 w 54"/>
              <a:gd name="T33" fmla="*/ 61 h 70"/>
              <a:gd name="T34" fmla="*/ 8 w 54"/>
              <a:gd name="T35" fmla="*/ 43 h 70"/>
              <a:gd name="T36" fmla="*/ 10 w 54"/>
              <a:gd name="T37" fmla="*/ 35 h 70"/>
              <a:gd name="T38" fmla="*/ 10 w 54"/>
              <a:gd name="T39" fmla="*/ 34 h 70"/>
              <a:gd name="T40" fmla="*/ 3 w 54"/>
              <a:gd name="T41" fmla="*/ 29 h 70"/>
              <a:gd name="T42" fmla="*/ 2 w 54"/>
              <a:gd name="T43" fmla="*/ 31 h 70"/>
              <a:gd name="T44" fmla="*/ 0 w 54"/>
              <a:gd name="T45" fmla="*/ 43 h 70"/>
              <a:gd name="T46" fmla="*/ 27 w 54"/>
              <a:gd name="T47" fmla="*/ 70 h 70"/>
              <a:gd name="T48" fmla="*/ 54 w 54"/>
              <a:gd name="T49" fmla="*/ 43 h 70"/>
              <a:gd name="T50" fmla="*/ 52 w 54"/>
              <a:gd name="T51" fmla="*/ 31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54" h="70">
                <a:moveTo>
                  <a:pt x="16" y="26"/>
                </a:moveTo>
                <a:cubicBezTo>
                  <a:pt x="16" y="49"/>
                  <a:pt x="16" y="49"/>
                  <a:pt x="16" y="49"/>
                </a:cubicBezTo>
                <a:cubicBezTo>
                  <a:pt x="16" y="52"/>
                  <a:pt x="19" y="55"/>
                  <a:pt x="22" y="55"/>
                </a:cubicBezTo>
                <a:cubicBezTo>
                  <a:pt x="32" y="55"/>
                  <a:pt x="32" y="55"/>
                  <a:pt x="32" y="55"/>
                </a:cubicBezTo>
                <a:cubicBezTo>
                  <a:pt x="35" y="55"/>
                  <a:pt x="38" y="52"/>
                  <a:pt x="38" y="49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41" y="23"/>
                  <a:pt x="42" y="19"/>
                  <a:pt x="42" y="15"/>
                </a:cubicBezTo>
                <a:cubicBezTo>
                  <a:pt x="42" y="7"/>
                  <a:pt x="35" y="0"/>
                  <a:pt x="27" y="0"/>
                </a:cubicBezTo>
                <a:cubicBezTo>
                  <a:pt x="18" y="0"/>
                  <a:pt x="11" y="7"/>
                  <a:pt x="11" y="15"/>
                </a:cubicBezTo>
                <a:cubicBezTo>
                  <a:pt x="11" y="19"/>
                  <a:pt x="13" y="23"/>
                  <a:pt x="16" y="26"/>
                </a:cubicBezTo>
                <a:close/>
                <a:moveTo>
                  <a:pt x="52" y="31"/>
                </a:moveTo>
                <a:cubicBezTo>
                  <a:pt x="51" y="29"/>
                  <a:pt x="51" y="29"/>
                  <a:pt x="51" y="29"/>
                </a:cubicBezTo>
                <a:cubicBezTo>
                  <a:pt x="44" y="35"/>
                  <a:pt x="44" y="35"/>
                  <a:pt x="44" y="35"/>
                </a:cubicBezTo>
                <a:cubicBezTo>
                  <a:pt x="44" y="36"/>
                  <a:pt x="44" y="36"/>
                  <a:pt x="44" y="36"/>
                </a:cubicBezTo>
                <a:cubicBezTo>
                  <a:pt x="45" y="38"/>
                  <a:pt x="46" y="40"/>
                  <a:pt x="46" y="43"/>
                </a:cubicBezTo>
                <a:cubicBezTo>
                  <a:pt x="46" y="53"/>
                  <a:pt x="37" y="61"/>
                  <a:pt x="27" y="61"/>
                </a:cubicBezTo>
                <a:cubicBezTo>
                  <a:pt x="17" y="61"/>
                  <a:pt x="8" y="53"/>
                  <a:pt x="8" y="43"/>
                </a:cubicBezTo>
                <a:cubicBezTo>
                  <a:pt x="8" y="40"/>
                  <a:pt x="9" y="38"/>
                  <a:pt x="10" y="35"/>
                </a:cubicBezTo>
                <a:cubicBezTo>
                  <a:pt x="10" y="34"/>
                  <a:pt x="10" y="34"/>
                  <a:pt x="10" y="34"/>
                </a:cubicBezTo>
                <a:cubicBezTo>
                  <a:pt x="3" y="29"/>
                  <a:pt x="3" y="29"/>
                  <a:pt x="3" y="29"/>
                </a:cubicBezTo>
                <a:cubicBezTo>
                  <a:pt x="2" y="31"/>
                  <a:pt x="2" y="31"/>
                  <a:pt x="2" y="31"/>
                </a:cubicBezTo>
                <a:cubicBezTo>
                  <a:pt x="1" y="34"/>
                  <a:pt x="0" y="38"/>
                  <a:pt x="0" y="43"/>
                </a:cubicBezTo>
                <a:cubicBezTo>
                  <a:pt x="0" y="58"/>
                  <a:pt x="12" y="70"/>
                  <a:pt x="27" y="70"/>
                </a:cubicBezTo>
                <a:cubicBezTo>
                  <a:pt x="42" y="70"/>
                  <a:pt x="54" y="58"/>
                  <a:pt x="54" y="43"/>
                </a:cubicBezTo>
                <a:cubicBezTo>
                  <a:pt x="54" y="39"/>
                  <a:pt x="53" y="35"/>
                  <a:pt x="52" y="3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1" name="Freeform 441"/>
          <p:cNvSpPr>
            <a:spLocks noEditPoints="1"/>
          </p:cNvSpPr>
          <p:nvPr/>
        </p:nvSpPr>
        <p:spPr bwMode="auto">
          <a:xfrm>
            <a:off x="7292096" y="3845708"/>
            <a:ext cx="314325" cy="306387"/>
          </a:xfrm>
          <a:custGeom>
            <a:avLst/>
            <a:gdLst>
              <a:gd name="T0" fmla="*/ 77 w 78"/>
              <a:gd name="T1" fmla="*/ 19 h 76"/>
              <a:gd name="T2" fmla="*/ 62 w 78"/>
              <a:gd name="T3" fmla="*/ 19 h 76"/>
              <a:gd name="T4" fmla="*/ 62 w 78"/>
              <a:gd name="T5" fmla="*/ 16 h 76"/>
              <a:gd name="T6" fmla="*/ 60 w 78"/>
              <a:gd name="T7" fmla="*/ 5 h 76"/>
              <a:gd name="T8" fmla="*/ 55 w 78"/>
              <a:gd name="T9" fmla="*/ 0 h 76"/>
              <a:gd name="T10" fmla="*/ 49 w 78"/>
              <a:gd name="T11" fmla="*/ 5 h 76"/>
              <a:gd name="T12" fmla="*/ 48 w 78"/>
              <a:gd name="T13" fmla="*/ 16 h 76"/>
              <a:gd name="T14" fmla="*/ 48 w 78"/>
              <a:gd name="T15" fmla="*/ 19 h 76"/>
              <a:gd name="T16" fmla="*/ 31 w 78"/>
              <a:gd name="T17" fmla="*/ 19 h 76"/>
              <a:gd name="T18" fmla="*/ 31 w 78"/>
              <a:gd name="T19" fmla="*/ 16 h 76"/>
              <a:gd name="T20" fmla="*/ 30 w 78"/>
              <a:gd name="T21" fmla="*/ 5 h 76"/>
              <a:gd name="T22" fmla="*/ 24 w 78"/>
              <a:gd name="T23" fmla="*/ 0 h 76"/>
              <a:gd name="T24" fmla="*/ 18 w 78"/>
              <a:gd name="T25" fmla="*/ 5 h 76"/>
              <a:gd name="T26" fmla="*/ 17 w 78"/>
              <a:gd name="T27" fmla="*/ 16 h 76"/>
              <a:gd name="T28" fmla="*/ 17 w 78"/>
              <a:gd name="T29" fmla="*/ 19 h 76"/>
              <a:gd name="T30" fmla="*/ 2 w 78"/>
              <a:gd name="T31" fmla="*/ 19 h 76"/>
              <a:gd name="T32" fmla="*/ 0 w 78"/>
              <a:gd name="T33" fmla="*/ 21 h 76"/>
              <a:gd name="T34" fmla="*/ 0 w 78"/>
              <a:gd name="T35" fmla="*/ 74 h 76"/>
              <a:gd name="T36" fmla="*/ 2 w 78"/>
              <a:gd name="T37" fmla="*/ 76 h 76"/>
              <a:gd name="T38" fmla="*/ 77 w 78"/>
              <a:gd name="T39" fmla="*/ 76 h 76"/>
              <a:gd name="T40" fmla="*/ 78 w 78"/>
              <a:gd name="T41" fmla="*/ 74 h 76"/>
              <a:gd name="T42" fmla="*/ 78 w 78"/>
              <a:gd name="T43" fmla="*/ 21 h 76"/>
              <a:gd name="T44" fmla="*/ 77 w 78"/>
              <a:gd name="T45" fmla="*/ 19 h 76"/>
              <a:gd name="T46" fmla="*/ 50 w 78"/>
              <a:gd name="T47" fmla="*/ 16 h 76"/>
              <a:gd name="T48" fmla="*/ 51 w 78"/>
              <a:gd name="T49" fmla="*/ 6 h 76"/>
              <a:gd name="T50" fmla="*/ 55 w 78"/>
              <a:gd name="T51" fmla="*/ 2 h 76"/>
              <a:gd name="T52" fmla="*/ 58 w 78"/>
              <a:gd name="T53" fmla="*/ 6 h 76"/>
              <a:gd name="T54" fmla="*/ 60 w 78"/>
              <a:gd name="T55" fmla="*/ 16 h 76"/>
              <a:gd name="T56" fmla="*/ 60 w 78"/>
              <a:gd name="T57" fmla="*/ 19 h 76"/>
              <a:gd name="T58" fmla="*/ 50 w 78"/>
              <a:gd name="T59" fmla="*/ 19 h 76"/>
              <a:gd name="T60" fmla="*/ 50 w 78"/>
              <a:gd name="T61" fmla="*/ 16 h 76"/>
              <a:gd name="T62" fmla="*/ 19 w 78"/>
              <a:gd name="T63" fmla="*/ 16 h 76"/>
              <a:gd name="T64" fmla="*/ 20 w 78"/>
              <a:gd name="T65" fmla="*/ 6 h 76"/>
              <a:gd name="T66" fmla="*/ 24 w 78"/>
              <a:gd name="T67" fmla="*/ 2 h 76"/>
              <a:gd name="T68" fmla="*/ 28 w 78"/>
              <a:gd name="T69" fmla="*/ 6 h 76"/>
              <a:gd name="T70" fmla="*/ 29 w 78"/>
              <a:gd name="T71" fmla="*/ 16 h 76"/>
              <a:gd name="T72" fmla="*/ 29 w 78"/>
              <a:gd name="T73" fmla="*/ 19 h 76"/>
              <a:gd name="T74" fmla="*/ 19 w 78"/>
              <a:gd name="T75" fmla="*/ 19 h 76"/>
              <a:gd name="T76" fmla="*/ 19 w 78"/>
              <a:gd name="T77" fmla="*/ 16 h 76"/>
              <a:gd name="T78" fmla="*/ 73 w 78"/>
              <a:gd name="T79" fmla="*/ 71 h 76"/>
              <a:gd name="T80" fmla="*/ 71 w 78"/>
              <a:gd name="T81" fmla="*/ 72 h 76"/>
              <a:gd name="T82" fmla="*/ 7 w 78"/>
              <a:gd name="T83" fmla="*/ 72 h 76"/>
              <a:gd name="T84" fmla="*/ 5 w 78"/>
              <a:gd name="T85" fmla="*/ 71 h 76"/>
              <a:gd name="T86" fmla="*/ 5 w 78"/>
              <a:gd name="T87" fmla="*/ 36 h 76"/>
              <a:gd name="T88" fmla="*/ 7 w 78"/>
              <a:gd name="T89" fmla="*/ 34 h 76"/>
              <a:gd name="T90" fmla="*/ 71 w 78"/>
              <a:gd name="T91" fmla="*/ 34 h 76"/>
              <a:gd name="T92" fmla="*/ 73 w 78"/>
              <a:gd name="T93" fmla="*/ 36 h 76"/>
              <a:gd name="T94" fmla="*/ 73 w 78"/>
              <a:gd name="T95" fmla="*/ 71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78" h="76">
                <a:moveTo>
                  <a:pt x="77" y="19"/>
                </a:moveTo>
                <a:cubicBezTo>
                  <a:pt x="62" y="19"/>
                  <a:pt x="62" y="19"/>
                  <a:pt x="62" y="19"/>
                </a:cubicBezTo>
                <a:cubicBezTo>
                  <a:pt x="62" y="18"/>
                  <a:pt x="62" y="17"/>
                  <a:pt x="62" y="16"/>
                </a:cubicBezTo>
                <a:cubicBezTo>
                  <a:pt x="62" y="12"/>
                  <a:pt x="61" y="8"/>
                  <a:pt x="60" y="5"/>
                </a:cubicBezTo>
                <a:cubicBezTo>
                  <a:pt x="59" y="2"/>
                  <a:pt x="58" y="0"/>
                  <a:pt x="55" y="0"/>
                </a:cubicBezTo>
                <a:cubicBezTo>
                  <a:pt x="52" y="0"/>
                  <a:pt x="50" y="2"/>
                  <a:pt x="49" y="5"/>
                </a:cubicBezTo>
                <a:cubicBezTo>
                  <a:pt x="48" y="8"/>
                  <a:pt x="48" y="12"/>
                  <a:pt x="48" y="16"/>
                </a:cubicBezTo>
                <a:cubicBezTo>
                  <a:pt x="48" y="17"/>
                  <a:pt x="48" y="18"/>
                  <a:pt x="48" y="19"/>
                </a:cubicBezTo>
                <a:cubicBezTo>
                  <a:pt x="31" y="19"/>
                  <a:pt x="31" y="19"/>
                  <a:pt x="31" y="19"/>
                </a:cubicBezTo>
                <a:cubicBezTo>
                  <a:pt x="31" y="18"/>
                  <a:pt x="31" y="17"/>
                  <a:pt x="31" y="16"/>
                </a:cubicBezTo>
                <a:cubicBezTo>
                  <a:pt x="31" y="12"/>
                  <a:pt x="31" y="8"/>
                  <a:pt x="30" y="5"/>
                </a:cubicBezTo>
                <a:cubicBezTo>
                  <a:pt x="29" y="2"/>
                  <a:pt x="27" y="0"/>
                  <a:pt x="24" y="0"/>
                </a:cubicBezTo>
                <a:cubicBezTo>
                  <a:pt x="21" y="0"/>
                  <a:pt x="19" y="2"/>
                  <a:pt x="18" y="5"/>
                </a:cubicBezTo>
                <a:cubicBezTo>
                  <a:pt x="18" y="8"/>
                  <a:pt x="17" y="12"/>
                  <a:pt x="17" y="16"/>
                </a:cubicBezTo>
                <a:cubicBezTo>
                  <a:pt x="17" y="17"/>
                  <a:pt x="17" y="18"/>
                  <a:pt x="17" y="19"/>
                </a:cubicBezTo>
                <a:cubicBezTo>
                  <a:pt x="2" y="19"/>
                  <a:pt x="2" y="19"/>
                  <a:pt x="2" y="19"/>
                </a:cubicBezTo>
                <a:cubicBezTo>
                  <a:pt x="1" y="19"/>
                  <a:pt x="0" y="20"/>
                  <a:pt x="0" y="21"/>
                </a:cubicBezTo>
                <a:cubicBezTo>
                  <a:pt x="0" y="74"/>
                  <a:pt x="0" y="74"/>
                  <a:pt x="0" y="74"/>
                </a:cubicBezTo>
                <a:cubicBezTo>
                  <a:pt x="0" y="75"/>
                  <a:pt x="1" y="76"/>
                  <a:pt x="2" y="76"/>
                </a:cubicBezTo>
                <a:cubicBezTo>
                  <a:pt x="77" y="76"/>
                  <a:pt x="77" y="76"/>
                  <a:pt x="77" y="76"/>
                </a:cubicBezTo>
                <a:cubicBezTo>
                  <a:pt x="77" y="76"/>
                  <a:pt x="78" y="75"/>
                  <a:pt x="78" y="74"/>
                </a:cubicBezTo>
                <a:cubicBezTo>
                  <a:pt x="78" y="21"/>
                  <a:pt x="78" y="21"/>
                  <a:pt x="78" y="21"/>
                </a:cubicBezTo>
                <a:cubicBezTo>
                  <a:pt x="78" y="20"/>
                  <a:pt x="77" y="19"/>
                  <a:pt x="77" y="19"/>
                </a:cubicBezTo>
                <a:close/>
                <a:moveTo>
                  <a:pt x="50" y="16"/>
                </a:moveTo>
                <a:cubicBezTo>
                  <a:pt x="50" y="12"/>
                  <a:pt x="50" y="8"/>
                  <a:pt x="51" y="6"/>
                </a:cubicBezTo>
                <a:cubicBezTo>
                  <a:pt x="52" y="3"/>
                  <a:pt x="53" y="2"/>
                  <a:pt x="55" y="2"/>
                </a:cubicBezTo>
                <a:cubicBezTo>
                  <a:pt x="56" y="2"/>
                  <a:pt x="58" y="3"/>
                  <a:pt x="58" y="6"/>
                </a:cubicBezTo>
                <a:cubicBezTo>
                  <a:pt x="59" y="8"/>
                  <a:pt x="60" y="12"/>
                  <a:pt x="60" y="16"/>
                </a:cubicBezTo>
                <a:cubicBezTo>
                  <a:pt x="60" y="17"/>
                  <a:pt x="60" y="18"/>
                  <a:pt x="60" y="19"/>
                </a:cubicBezTo>
                <a:cubicBezTo>
                  <a:pt x="50" y="19"/>
                  <a:pt x="50" y="19"/>
                  <a:pt x="50" y="19"/>
                </a:cubicBezTo>
                <a:cubicBezTo>
                  <a:pt x="50" y="18"/>
                  <a:pt x="50" y="17"/>
                  <a:pt x="50" y="16"/>
                </a:cubicBezTo>
                <a:close/>
                <a:moveTo>
                  <a:pt x="19" y="16"/>
                </a:moveTo>
                <a:cubicBezTo>
                  <a:pt x="19" y="12"/>
                  <a:pt x="20" y="8"/>
                  <a:pt x="20" y="6"/>
                </a:cubicBezTo>
                <a:cubicBezTo>
                  <a:pt x="21" y="3"/>
                  <a:pt x="22" y="2"/>
                  <a:pt x="24" y="2"/>
                </a:cubicBezTo>
                <a:cubicBezTo>
                  <a:pt x="26" y="2"/>
                  <a:pt x="27" y="3"/>
                  <a:pt x="28" y="6"/>
                </a:cubicBezTo>
                <a:cubicBezTo>
                  <a:pt x="28" y="8"/>
                  <a:pt x="29" y="12"/>
                  <a:pt x="29" y="16"/>
                </a:cubicBezTo>
                <a:cubicBezTo>
                  <a:pt x="29" y="17"/>
                  <a:pt x="29" y="18"/>
                  <a:pt x="29" y="19"/>
                </a:cubicBezTo>
                <a:cubicBezTo>
                  <a:pt x="19" y="19"/>
                  <a:pt x="19" y="19"/>
                  <a:pt x="19" y="19"/>
                </a:cubicBezTo>
                <a:cubicBezTo>
                  <a:pt x="19" y="18"/>
                  <a:pt x="19" y="17"/>
                  <a:pt x="19" y="16"/>
                </a:cubicBezTo>
                <a:close/>
                <a:moveTo>
                  <a:pt x="73" y="71"/>
                </a:moveTo>
                <a:cubicBezTo>
                  <a:pt x="73" y="72"/>
                  <a:pt x="72" y="72"/>
                  <a:pt x="71" y="72"/>
                </a:cubicBezTo>
                <a:cubicBezTo>
                  <a:pt x="7" y="72"/>
                  <a:pt x="7" y="72"/>
                  <a:pt x="7" y="72"/>
                </a:cubicBezTo>
                <a:cubicBezTo>
                  <a:pt x="6" y="72"/>
                  <a:pt x="5" y="72"/>
                  <a:pt x="5" y="71"/>
                </a:cubicBezTo>
                <a:cubicBezTo>
                  <a:pt x="5" y="36"/>
                  <a:pt x="5" y="36"/>
                  <a:pt x="5" y="36"/>
                </a:cubicBezTo>
                <a:cubicBezTo>
                  <a:pt x="5" y="35"/>
                  <a:pt x="6" y="34"/>
                  <a:pt x="7" y="34"/>
                </a:cubicBezTo>
                <a:cubicBezTo>
                  <a:pt x="71" y="34"/>
                  <a:pt x="71" y="34"/>
                  <a:pt x="71" y="34"/>
                </a:cubicBezTo>
                <a:cubicBezTo>
                  <a:pt x="72" y="34"/>
                  <a:pt x="73" y="35"/>
                  <a:pt x="73" y="36"/>
                </a:cubicBezTo>
                <a:lnTo>
                  <a:pt x="73" y="7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2" name="Freeform 442"/>
          <p:cNvSpPr>
            <a:spLocks noEditPoints="1"/>
          </p:cNvSpPr>
          <p:nvPr/>
        </p:nvSpPr>
        <p:spPr bwMode="auto">
          <a:xfrm>
            <a:off x="7312734" y="3983820"/>
            <a:ext cx="273050" cy="152400"/>
          </a:xfrm>
          <a:custGeom>
            <a:avLst/>
            <a:gdLst>
              <a:gd name="T0" fmla="*/ 66 w 68"/>
              <a:gd name="T1" fmla="*/ 0 h 38"/>
              <a:gd name="T2" fmla="*/ 2 w 68"/>
              <a:gd name="T3" fmla="*/ 0 h 38"/>
              <a:gd name="T4" fmla="*/ 0 w 68"/>
              <a:gd name="T5" fmla="*/ 2 h 38"/>
              <a:gd name="T6" fmla="*/ 0 w 68"/>
              <a:gd name="T7" fmla="*/ 37 h 38"/>
              <a:gd name="T8" fmla="*/ 2 w 68"/>
              <a:gd name="T9" fmla="*/ 38 h 38"/>
              <a:gd name="T10" fmla="*/ 66 w 68"/>
              <a:gd name="T11" fmla="*/ 38 h 38"/>
              <a:gd name="T12" fmla="*/ 68 w 68"/>
              <a:gd name="T13" fmla="*/ 37 h 38"/>
              <a:gd name="T14" fmla="*/ 68 w 68"/>
              <a:gd name="T15" fmla="*/ 2 h 38"/>
              <a:gd name="T16" fmla="*/ 66 w 68"/>
              <a:gd name="T17" fmla="*/ 0 h 38"/>
              <a:gd name="T18" fmla="*/ 68 w 68"/>
              <a:gd name="T19" fmla="*/ 37 h 38"/>
              <a:gd name="T20" fmla="*/ 66 w 68"/>
              <a:gd name="T21" fmla="*/ 38 h 38"/>
              <a:gd name="T22" fmla="*/ 2 w 68"/>
              <a:gd name="T23" fmla="*/ 38 h 38"/>
              <a:gd name="T24" fmla="*/ 0 w 68"/>
              <a:gd name="T25" fmla="*/ 37 h 38"/>
              <a:gd name="T26" fmla="*/ 0 w 68"/>
              <a:gd name="T27" fmla="*/ 2 h 38"/>
              <a:gd name="T28" fmla="*/ 2 w 68"/>
              <a:gd name="T29" fmla="*/ 1 h 38"/>
              <a:gd name="T30" fmla="*/ 66 w 68"/>
              <a:gd name="T31" fmla="*/ 1 h 38"/>
              <a:gd name="T32" fmla="*/ 68 w 68"/>
              <a:gd name="T33" fmla="*/ 2 h 38"/>
              <a:gd name="T34" fmla="*/ 68 w 68"/>
              <a:gd name="T35" fmla="*/ 37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68" h="38">
                <a:moveTo>
                  <a:pt x="66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37"/>
                  <a:pt x="0" y="37"/>
                  <a:pt x="0" y="37"/>
                </a:cubicBezTo>
                <a:cubicBezTo>
                  <a:pt x="0" y="38"/>
                  <a:pt x="1" y="38"/>
                  <a:pt x="2" y="38"/>
                </a:cubicBezTo>
                <a:cubicBezTo>
                  <a:pt x="66" y="38"/>
                  <a:pt x="66" y="38"/>
                  <a:pt x="66" y="38"/>
                </a:cubicBezTo>
                <a:cubicBezTo>
                  <a:pt x="67" y="38"/>
                  <a:pt x="68" y="38"/>
                  <a:pt x="68" y="37"/>
                </a:cubicBezTo>
                <a:cubicBezTo>
                  <a:pt x="68" y="2"/>
                  <a:pt x="68" y="2"/>
                  <a:pt x="68" y="2"/>
                </a:cubicBezTo>
                <a:cubicBezTo>
                  <a:pt x="68" y="1"/>
                  <a:pt x="67" y="0"/>
                  <a:pt x="66" y="0"/>
                </a:cubicBezTo>
                <a:close/>
                <a:moveTo>
                  <a:pt x="68" y="37"/>
                </a:moveTo>
                <a:cubicBezTo>
                  <a:pt x="68" y="37"/>
                  <a:pt x="67" y="38"/>
                  <a:pt x="66" y="38"/>
                </a:cubicBezTo>
                <a:cubicBezTo>
                  <a:pt x="2" y="38"/>
                  <a:pt x="2" y="38"/>
                  <a:pt x="2" y="38"/>
                </a:cubicBezTo>
                <a:cubicBezTo>
                  <a:pt x="1" y="38"/>
                  <a:pt x="0" y="37"/>
                  <a:pt x="0" y="37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1"/>
                  <a:pt x="2" y="1"/>
                </a:cubicBezTo>
                <a:cubicBezTo>
                  <a:pt x="66" y="1"/>
                  <a:pt x="66" y="1"/>
                  <a:pt x="66" y="1"/>
                </a:cubicBezTo>
                <a:cubicBezTo>
                  <a:pt x="67" y="1"/>
                  <a:pt x="68" y="1"/>
                  <a:pt x="68" y="2"/>
                </a:cubicBezTo>
                <a:lnTo>
                  <a:pt x="68" y="3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3" name="Freeform 443"/>
          <p:cNvSpPr>
            <a:spLocks/>
          </p:cNvSpPr>
          <p:nvPr/>
        </p:nvSpPr>
        <p:spPr bwMode="auto">
          <a:xfrm>
            <a:off x="7360359" y="4002870"/>
            <a:ext cx="84138" cy="117475"/>
          </a:xfrm>
          <a:custGeom>
            <a:avLst/>
            <a:gdLst>
              <a:gd name="T0" fmla="*/ 11 w 21"/>
              <a:gd name="T1" fmla="*/ 22 h 29"/>
              <a:gd name="T2" fmla="*/ 15 w 21"/>
              <a:gd name="T3" fmla="*/ 19 h 29"/>
              <a:gd name="T4" fmla="*/ 19 w 21"/>
              <a:gd name="T5" fmla="*/ 13 h 29"/>
              <a:gd name="T6" fmla="*/ 20 w 21"/>
              <a:gd name="T7" fmla="*/ 9 h 29"/>
              <a:gd name="T8" fmla="*/ 17 w 21"/>
              <a:gd name="T9" fmla="*/ 2 h 29"/>
              <a:gd name="T10" fmla="*/ 10 w 21"/>
              <a:gd name="T11" fmla="*/ 0 h 29"/>
              <a:gd name="T12" fmla="*/ 5 w 21"/>
              <a:gd name="T13" fmla="*/ 1 h 29"/>
              <a:gd name="T14" fmla="*/ 1 w 21"/>
              <a:gd name="T15" fmla="*/ 2 h 29"/>
              <a:gd name="T16" fmla="*/ 1 w 21"/>
              <a:gd name="T17" fmla="*/ 8 h 29"/>
              <a:gd name="T18" fmla="*/ 2 w 21"/>
              <a:gd name="T19" fmla="*/ 8 h 29"/>
              <a:gd name="T20" fmla="*/ 3 w 21"/>
              <a:gd name="T21" fmla="*/ 7 h 29"/>
              <a:gd name="T22" fmla="*/ 4 w 21"/>
              <a:gd name="T23" fmla="*/ 6 h 29"/>
              <a:gd name="T24" fmla="*/ 6 w 21"/>
              <a:gd name="T25" fmla="*/ 6 h 29"/>
              <a:gd name="T26" fmla="*/ 8 w 21"/>
              <a:gd name="T27" fmla="*/ 5 h 29"/>
              <a:gd name="T28" fmla="*/ 11 w 21"/>
              <a:gd name="T29" fmla="*/ 7 h 29"/>
              <a:gd name="T30" fmla="*/ 13 w 21"/>
              <a:gd name="T31" fmla="*/ 10 h 29"/>
              <a:gd name="T32" fmla="*/ 12 w 21"/>
              <a:gd name="T33" fmla="*/ 13 h 29"/>
              <a:gd name="T34" fmla="*/ 9 w 21"/>
              <a:gd name="T35" fmla="*/ 17 h 29"/>
              <a:gd name="T36" fmla="*/ 5 w 21"/>
              <a:gd name="T37" fmla="*/ 20 h 29"/>
              <a:gd name="T38" fmla="*/ 0 w 21"/>
              <a:gd name="T39" fmla="*/ 24 h 29"/>
              <a:gd name="T40" fmla="*/ 0 w 21"/>
              <a:gd name="T41" fmla="*/ 29 h 29"/>
              <a:gd name="T42" fmla="*/ 21 w 21"/>
              <a:gd name="T43" fmla="*/ 29 h 29"/>
              <a:gd name="T44" fmla="*/ 21 w 21"/>
              <a:gd name="T45" fmla="*/ 23 h 29"/>
              <a:gd name="T46" fmla="*/ 9 w 21"/>
              <a:gd name="T47" fmla="*/ 23 h 29"/>
              <a:gd name="T48" fmla="*/ 11 w 21"/>
              <a:gd name="T49" fmla="*/ 22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1" h="29">
                <a:moveTo>
                  <a:pt x="11" y="22"/>
                </a:moveTo>
                <a:cubicBezTo>
                  <a:pt x="12" y="21"/>
                  <a:pt x="14" y="20"/>
                  <a:pt x="15" y="19"/>
                </a:cubicBezTo>
                <a:cubicBezTo>
                  <a:pt x="17" y="17"/>
                  <a:pt x="18" y="15"/>
                  <a:pt x="19" y="13"/>
                </a:cubicBezTo>
                <a:cubicBezTo>
                  <a:pt x="19" y="12"/>
                  <a:pt x="20" y="10"/>
                  <a:pt x="20" y="9"/>
                </a:cubicBezTo>
                <a:cubicBezTo>
                  <a:pt x="20" y="6"/>
                  <a:pt x="19" y="4"/>
                  <a:pt x="17" y="2"/>
                </a:cubicBezTo>
                <a:cubicBezTo>
                  <a:pt x="15" y="1"/>
                  <a:pt x="13" y="0"/>
                  <a:pt x="10" y="0"/>
                </a:cubicBezTo>
                <a:cubicBezTo>
                  <a:pt x="8" y="0"/>
                  <a:pt x="6" y="0"/>
                  <a:pt x="5" y="1"/>
                </a:cubicBezTo>
                <a:cubicBezTo>
                  <a:pt x="3" y="1"/>
                  <a:pt x="2" y="1"/>
                  <a:pt x="1" y="2"/>
                </a:cubicBezTo>
                <a:cubicBezTo>
                  <a:pt x="1" y="8"/>
                  <a:pt x="1" y="8"/>
                  <a:pt x="1" y="8"/>
                </a:cubicBezTo>
                <a:cubicBezTo>
                  <a:pt x="2" y="8"/>
                  <a:pt x="2" y="8"/>
                  <a:pt x="2" y="8"/>
                </a:cubicBezTo>
                <a:cubicBezTo>
                  <a:pt x="2" y="8"/>
                  <a:pt x="2" y="8"/>
                  <a:pt x="3" y="7"/>
                </a:cubicBezTo>
                <a:cubicBezTo>
                  <a:pt x="3" y="7"/>
                  <a:pt x="4" y="7"/>
                  <a:pt x="4" y="6"/>
                </a:cubicBezTo>
                <a:cubicBezTo>
                  <a:pt x="5" y="6"/>
                  <a:pt x="6" y="6"/>
                  <a:pt x="6" y="6"/>
                </a:cubicBezTo>
                <a:cubicBezTo>
                  <a:pt x="7" y="6"/>
                  <a:pt x="8" y="5"/>
                  <a:pt x="8" y="5"/>
                </a:cubicBezTo>
                <a:cubicBezTo>
                  <a:pt x="10" y="5"/>
                  <a:pt x="11" y="6"/>
                  <a:pt x="11" y="7"/>
                </a:cubicBezTo>
                <a:cubicBezTo>
                  <a:pt x="12" y="7"/>
                  <a:pt x="13" y="8"/>
                  <a:pt x="13" y="10"/>
                </a:cubicBezTo>
                <a:cubicBezTo>
                  <a:pt x="13" y="11"/>
                  <a:pt x="12" y="12"/>
                  <a:pt x="12" y="13"/>
                </a:cubicBezTo>
                <a:cubicBezTo>
                  <a:pt x="11" y="14"/>
                  <a:pt x="10" y="15"/>
                  <a:pt x="9" y="17"/>
                </a:cubicBezTo>
                <a:cubicBezTo>
                  <a:pt x="8" y="18"/>
                  <a:pt x="6" y="19"/>
                  <a:pt x="5" y="20"/>
                </a:cubicBezTo>
                <a:cubicBezTo>
                  <a:pt x="4" y="21"/>
                  <a:pt x="2" y="23"/>
                  <a:pt x="0" y="24"/>
                </a:cubicBezTo>
                <a:cubicBezTo>
                  <a:pt x="0" y="29"/>
                  <a:pt x="0" y="29"/>
                  <a:pt x="0" y="29"/>
                </a:cubicBezTo>
                <a:cubicBezTo>
                  <a:pt x="21" y="29"/>
                  <a:pt x="21" y="29"/>
                  <a:pt x="21" y="29"/>
                </a:cubicBezTo>
                <a:cubicBezTo>
                  <a:pt x="21" y="23"/>
                  <a:pt x="21" y="23"/>
                  <a:pt x="21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10" y="23"/>
                  <a:pt x="10" y="22"/>
                  <a:pt x="11" y="2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4" name="Freeform 444"/>
          <p:cNvSpPr>
            <a:spLocks/>
          </p:cNvSpPr>
          <p:nvPr/>
        </p:nvSpPr>
        <p:spPr bwMode="auto">
          <a:xfrm>
            <a:off x="7465134" y="4007633"/>
            <a:ext cx="71438" cy="112712"/>
          </a:xfrm>
          <a:custGeom>
            <a:avLst/>
            <a:gdLst>
              <a:gd name="T0" fmla="*/ 12 w 18"/>
              <a:gd name="T1" fmla="*/ 0 h 28"/>
              <a:gd name="T2" fmla="*/ 6 w 18"/>
              <a:gd name="T3" fmla="*/ 0 h 28"/>
              <a:gd name="T4" fmla="*/ 6 w 18"/>
              <a:gd name="T5" fmla="*/ 1 h 28"/>
              <a:gd name="T6" fmla="*/ 4 w 18"/>
              <a:gd name="T7" fmla="*/ 3 h 28"/>
              <a:gd name="T8" fmla="*/ 2 w 18"/>
              <a:gd name="T9" fmla="*/ 3 h 28"/>
              <a:gd name="T10" fmla="*/ 0 w 18"/>
              <a:gd name="T11" fmla="*/ 3 h 28"/>
              <a:gd name="T12" fmla="*/ 0 w 18"/>
              <a:gd name="T13" fmla="*/ 8 h 28"/>
              <a:gd name="T14" fmla="*/ 6 w 18"/>
              <a:gd name="T15" fmla="*/ 8 h 28"/>
              <a:gd name="T16" fmla="*/ 6 w 18"/>
              <a:gd name="T17" fmla="*/ 23 h 28"/>
              <a:gd name="T18" fmla="*/ 0 w 18"/>
              <a:gd name="T19" fmla="*/ 23 h 28"/>
              <a:gd name="T20" fmla="*/ 0 w 18"/>
              <a:gd name="T21" fmla="*/ 28 h 28"/>
              <a:gd name="T22" fmla="*/ 18 w 18"/>
              <a:gd name="T23" fmla="*/ 28 h 28"/>
              <a:gd name="T24" fmla="*/ 18 w 18"/>
              <a:gd name="T25" fmla="*/ 23 h 28"/>
              <a:gd name="T26" fmla="*/ 12 w 18"/>
              <a:gd name="T27" fmla="*/ 23 h 28"/>
              <a:gd name="T28" fmla="*/ 12 w 18"/>
              <a:gd name="T29" fmla="*/ 0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8" h="28">
                <a:moveTo>
                  <a:pt x="12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1"/>
                  <a:pt x="6" y="1"/>
                </a:cubicBezTo>
                <a:cubicBezTo>
                  <a:pt x="5" y="2"/>
                  <a:pt x="5" y="2"/>
                  <a:pt x="4" y="3"/>
                </a:cubicBezTo>
                <a:cubicBezTo>
                  <a:pt x="4" y="3"/>
                  <a:pt x="3" y="3"/>
                  <a:pt x="2" y="3"/>
                </a:cubicBezTo>
                <a:cubicBezTo>
                  <a:pt x="1" y="3"/>
                  <a:pt x="1" y="3"/>
                  <a:pt x="0" y="3"/>
                </a:cubicBezTo>
                <a:cubicBezTo>
                  <a:pt x="0" y="8"/>
                  <a:pt x="0" y="8"/>
                  <a:pt x="0" y="8"/>
                </a:cubicBezTo>
                <a:cubicBezTo>
                  <a:pt x="6" y="8"/>
                  <a:pt x="6" y="8"/>
                  <a:pt x="6" y="8"/>
                </a:cubicBezTo>
                <a:cubicBezTo>
                  <a:pt x="6" y="23"/>
                  <a:pt x="6" y="23"/>
                  <a:pt x="6" y="23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8"/>
                  <a:pt x="0" y="28"/>
                  <a:pt x="0" y="28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3"/>
                  <a:pt x="18" y="23"/>
                  <a:pt x="18" y="23"/>
                </a:cubicBezTo>
                <a:cubicBezTo>
                  <a:pt x="12" y="23"/>
                  <a:pt x="12" y="23"/>
                  <a:pt x="12" y="23"/>
                </a:cubicBezTo>
                <a:lnTo>
                  <a:pt x="12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5" name="Freeform 445"/>
          <p:cNvSpPr>
            <a:spLocks noEditPoints="1"/>
          </p:cNvSpPr>
          <p:nvPr/>
        </p:nvSpPr>
        <p:spPr bwMode="auto">
          <a:xfrm>
            <a:off x="6403096" y="3837770"/>
            <a:ext cx="317500" cy="322262"/>
          </a:xfrm>
          <a:custGeom>
            <a:avLst/>
            <a:gdLst>
              <a:gd name="T0" fmla="*/ 39 w 79"/>
              <a:gd name="T1" fmla="*/ 0 h 80"/>
              <a:gd name="T2" fmla="*/ 0 w 79"/>
              <a:gd name="T3" fmla="*/ 40 h 80"/>
              <a:gd name="T4" fmla="*/ 39 w 79"/>
              <a:gd name="T5" fmla="*/ 80 h 80"/>
              <a:gd name="T6" fmla="*/ 79 w 79"/>
              <a:gd name="T7" fmla="*/ 40 h 80"/>
              <a:gd name="T8" fmla="*/ 39 w 79"/>
              <a:gd name="T9" fmla="*/ 0 h 80"/>
              <a:gd name="T10" fmla="*/ 39 w 79"/>
              <a:gd name="T11" fmla="*/ 75 h 80"/>
              <a:gd name="T12" fmla="*/ 4 w 79"/>
              <a:gd name="T13" fmla="*/ 40 h 80"/>
              <a:gd name="T14" fmla="*/ 39 w 79"/>
              <a:gd name="T15" fmla="*/ 5 h 80"/>
              <a:gd name="T16" fmla="*/ 75 w 79"/>
              <a:gd name="T17" fmla="*/ 40 h 80"/>
              <a:gd name="T18" fmla="*/ 39 w 79"/>
              <a:gd name="T19" fmla="*/ 75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9" h="80">
                <a:moveTo>
                  <a:pt x="39" y="0"/>
                </a:moveTo>
                <a:cubicBezTo>
                  <a:pt x="17" y="0"/>
                  <a:pt x="0" y="18"/>
                  <a:pt x="0" y="40"/>
                </a:cubicBezTo>
                <a:cubicBezTo>
                  <a:pt x="0" y="62"/>
                  <a:pt x="17" y="80"/>
                  <a:pt x="39" y="80"/>
                </a:cubicBezTo>
                <a:cubicBezTo>
                  <a:pt x="62" y="80"/>
                  <a:pt x="79" y="62"/>
                  <a:pt x="79" y="40"/>
                </a:cubicBezTo>
                <a:cubicBezTo>
                  <a:pt x="79" y="18"/>
                  <a:pt x="62" y="0"/>
                  <a:pt x="39" y="0"/>
                </a:cubicBezTo>
                <a:close/>
                <a:moveTo>
                  <a:pt x="39" y="75"/>
                </a:moveTo>
                <a:cubicBezTo>
                  <a:pt x="20" y="75"/>
                  <a:pt x="4" y="59"/>
                  <a:pt x="4" y="40"/>
                </a:cubicBezTo>
                <a:cubicBezTo>
                  <a:pt x="4" y="20"/>
                  <a:pt x="20" y="5"/>
                  <a:pt x="39" y="5"/>
                </a:cubicBezTo>
                <a:cubicBezTo>
                  <a:pt x="59" y="5"/>
                  <a:pt x="75" y="20"/>
                  <a:pt x="75" y="40"/>
                </a:cubicBezTo>
                <a:cubicBezTo>
                  <a:pt x="75" y="59"/>
                  <a:pt x="59" y="75"/>
                  <a:pt x="39" y="7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6" name="Freeform 446"/>
          <p:cNvSpPr>
            <a:spLocks noEditPoints="1"/>
          </p:cNvSpPr>
          <p:nvPr/>
        </p:nvSpPr>
        <p:spPr bwMode="auto">
          <a:xfrm>
            <a:off x="6434846" y="3871108"/>
            <a:ext cx="254000" cy="252412"/>
          </a:xfrm>
          <a:custGeom>
            <a:avLst/>
            <a:gdLst>
              <a:gd name="T0" fmla="*/ 31 w 63"/>
              <a:gd name="T1" fmla="*/ 0 h 63"/>
              <a:gd name="T2" fmla="*/ 0 w 63"/>
              <a:gd name="T3" fmla="*/ 32 h 63"/>
              <a:gd name="T4" fmla="*/ 31 w 63"/>
              <a:gd name="T5" fmla="*/ 63 h 63"/>
              <a:gd name="T6" fmla="*/ 63 w 63"/>
              <a:gd name="T7" fmla="*/ 32 h 63"/>
              <a:gd name="T8" fmla="*/ 31 w 63"/>
              <a:gd name="T9" fmla="*/ 0 h 63"/>
              <a:gd name="T10" fmla="*/ 31 w 63"/>
              <a:gd name="T11" fmla="*/ 58 h 63"/>
              <a:gd name="T12" fmla="*/ 5 w 63"/>
              <a:gd name="T13" fmla="*/ 32 h 63"/>
              <a:gd name="T14" fmla="*/ 31 w 63"/>
              <a:gd name="T15" fmla="*/ 5 h 63"/>
              <a:gd name="T16" fmla="*/ 58 w 63"/>
              <a:gd name="T17" fmla="*/ 32 h 63"/>
              <a:gd name="T18" fmla="*/ 31 w 63"/>
              <a:gd name="T19" fmla="*/ 58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3" h="63">
                <a:moveTo>
                  <a:pt x="31" y="0"/>
                </a:moveTo>
                <a:cubicBezTo>
                  <a:pt x="14" y="0"/>
                  <a:pt x="0" y="14"/>
                  <a:pt x="0" y="32"/>
                </a:cubicBezTo>
                <a:cubicBezTo>
                  <a:pt x="0" y="49"/>
                  <a:pt x="14" y="63"/>
                  <a:pt x="31" y="63"/>
                </a:cubicBezTo>
                <a:cubicBezTo>
                  <a:pt x="49" y="63"/>
                  <a:pt x="63" y="49"/>
                  <a:pt x="63" y="32"/>
                </a:cubicBezTo>
                <a:cubicBezTo>
                  <a:pt x="63" y="14"/>
                  <a:pt x="49" y="0"/>
                  <a:pt x="31" y="0"/>
                </a:cubicBezTo>
                <a:close/>
                <a:moveTo>
                  <a:pt x="31" y="58"/>
                </a:moveTo>
                <a:cubicBezTo>
                  <a:pt x="17" y="58"/>
                  <a:pt x="5" y="46"/>
                  <a:pt x="5" y="32"/>
                </a:cubicBezTo>
                <a:cubicBezTo>
                  <a:pt x="5" y="17"/>
                  <a:pt x="17" y="5"/>
                  <a:pt x="31" y="5"/>
                </a:cubicBezTo>
                <a:cubicBezTo>
                  <a:pt x="46" y="5"/>
                  <a:pt x="58" y="17"/>
                  <a:pt x="58" y="32"/>
                </a:cubicBezTo>
                <a:cubicBezTo>
                  <a:pt x="58" y="46"/>
                  <a:pt x="46" y="58"/>
                  <a:pt x="31" y="5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7" name="Freeform 447"/>
          <p:cNvSpPr>
            <a:spLocks noEditPoints="1"/>
          </p:cNvSpPr>
          <p:nvPr/>
        </p:nvSpPr>
        <p:spPr bwMode="auto">
          <a:xfrm>
            <a:off x="6471359" y="3906033"/>
            <a:ext cx="180975" cy="185737"/>
          </a:xfrm>
          <a:custGeom>
            <a:avLst/>
            <a:gdLst>
              <a:gd name="T0" fmla="*/ 22 w 45"/>
              <a:gd name="T1" fmla="*/ 0 h 46"/>
              <a:gd name="T2" fmla="*/ 0 w 45"/>
              <a:gd name="T3" fmla="*/ 23 h 46"/>
              <a:gd name="T4" fmla="*/ 22 w 45"/>
              <a:gd name="T5" fmla="*/ 46 h 46"/>
              <a:gd name="T6" fmla="*/ 45 w 45"/>
              <a:gd name="T7" fmla="*/ 23 h 46"/>
              <a:gd name="T8" fmla="*/ 22 w 45"/>
              <a:gd name="T9" fmla="*/ 0 h 46"/>
              <a:gd name="T10" fmla="*/ 22 w 45"/>
              <a:gd name="T11" fmla="*/ 40 h 46"/>
              <a:gd name="T12" fmla="*/ 5 w 45"/>
              <a:gd name="T13" fmla="*/ 23 h 46"/>
              <a:gd name="T14" fmla="*/ 22 w 45"/>
              <a:gd name="T15" fmla="*/ 5 h 46"/>
              <a:gd name="T16" fmla="*/ 40 w 45"/>
              <a:gd name="T17" fmla="*/ 23 h 46"/>
              <a:gd name="T18" fmla="*/ 22 w 45"/>
              <a:gd name="T19" fmla="*/ 40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5" h="46">
                <a:moveTo>
                  <a:pt x="22" y="0"/>
                </a:moveTo>
                <a:cubicBezTo>
                  <a:pt x="10" y="0"/>
                  <a:pt x="0" y="10"/>
                  <a:pt x="0" y="23"/>
                </a:cubicBezTo>
                <a:cubicBezTo>
                  <a:pt x="0" y="35"/>
                  <a:pt x="10" y="46"/>
                  <a:pt x="22" y="46"/>
                </a:cubicBezTo>
                <a:cubicBezTo>
                  <a:pt x="35" y="46"/>
                  <a:pt x="45" y="35"/>
                  <a:pt x="45" y="23"/>
                </a:cubicBezTo>
                <a:cubicBezTo>
                  <a:pt x="45" y="10"/>
                  <a:pt x="35" y="0"/>
                  <a:pt x="22" y="0"/>
                </a:cubicBezTo>
                <a:close/>
                <a:moveTo>
                  <a:pt x="22" y="40"/>
                </a:moveTo>
                <a:cubicBezTo>
                  <a:pt x="13" y="40"/>
                  <a:pt x="5" y="32"/>
                  <a:pt x="5" y="23"/>
                </a:cubicBezTo>
                <a:cubicBezTo>
                  <a:pt x="5" y="13"/>
                  <a:pt x="13" y="5"/>
                  <a:pt x="22" y="5"/>
                </a:cubicBezTo>
                <a:cubicBezTo>
                  <a:pt x="32" y="5"/>
                  <a:pt x="40" y="13"/>
                  <a:pt x="40" y="23"/>
                </a:cubicBezTo>
                <a:cubicBezTo>
                  <a:pt x="40" y="32"/>
                  <a:pt x="32" y="40"/>
                  <a:pt x="22" y="4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8" name="Freeform 448"/>
          <p:cNvSpPr>
            <a:spLocks noEditPoints="1"/>
          </p:cNvSpPr>
          <p:nvPr/>
        </p:nvSpPr>
        <p:spPr bwMode="auto">
          <a:xfrm>
            <a:off x="6503109" y="3939370"/>
            <a:ext cx="117475" cy="120650"/>
          </a:xfrm>
          <a:custGeom>
            <a:avLst/>
            <a:gdLst>
              <a:gd name="T0" fmla="*/ 14 w 29"/>
              <a:gd name="T1" fmla="*/ 0 h 30"/>
              <a:gd name="T2" fmla="*/ 0 w 29"/>
              <a:gd name="T3" fmla="*/ 15 h 30"/>
              <a:gd name="T4" fmla="*/ 14 w 29"/>
              <a:gd name="T5" fmla="*/ 30 h 30"/>
              <a:gd name="T6" fmla="*/ 29 w 29"/>
              <a:gd name="T7" fmla="*/ 15 h 30"/>
              <a:gd name="T8" fmla="*/ 14 w 29"/>
              <a:gd name="T9" fmla="*/ 0 h 30"/>
              <a:gd name="T10" fmla="*/ 14 w 29"/>
              <a:gd name="T11" fmla="*/ 24 h 30"/>
              <a:gd name="T12" fmla="*/ 5 w 29"/>
              <a:gd name="T13" fmla="*/ 15 h 30"/>
              <a:gd name="T14" fmla="*/ 14 w 29"/>
              <a:gd name="T15" fmla="*/ 5 h 30"/>
              <a:gd name="T16" fmla="*/ 24 w 29"/>
              <a:gd name="T17" fmla="*/ 15 h 30"/>
              <a:gd name="T18" fmla="*/ 24 w 29"/>
              <a:gd name="T19" fmla="*/ 15 h 30"/>
              <a:gd name="T20" fmla="*/ 14 w 29"/>
              <a:gd name="T21" fmla="*/ 24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9" h="30">
                <a:moveTo>
                  <a:pt x="14" y="0"/>
                </a:moveTo>
                <a:cubicBezTo>
                  <a:pt x="6" y="0"/>
                  <a:pt x="0" y="7"/>
                  <a:pt x="0" y="15"/>
                </a:cubicBezTo>
                <a:cubicBezTo>
                  <a:pt x="0" y="23"/>
                  <a:pt x="6" y="30"/>
                  <a:pt x="14" y="30"/>
                </a:cubicBezTo>
                <a:cubicBezTo>
                  <a:pt x="23" y="30"/>
                  <a:pt x="29" y="23"/>
                  <a:pt x="29" y="15"/>
                </a:cubicBezTo>
                <a:cubicBezTo>
                  <a:pt x="29" y="7"/>
                  <a:pt x="23" y="0"/>
                  <a:pt x="14" y="0"/>
                </a:cubicBezTo>
                <a:close/>
                <a:moveTo>
                  <a:pt x="14" y="24"/>
                </a:moveTo>
                <a:cubicBezTo>
                  <a:pt x="9" y="24"/>
                  <a:pt x="5" y="20"/>
                  <a:pt x="5" y="15"/>
                </a:cubicBezTo>
                <a:cubicBezTo>
                  <a:pt x="5" y="10"/>
                  <a:pt x="9" y="5"/>
                  <a:pt x="14" y="5"/>
                </a:cubicBezTo>
                <a:cubicBezTo>
                  <a:pt x="20" y="5"/>
                  <a:pt x="24" y="10"/>
                  <a:pt x="24" y="15"/>
                </a:cubicBezTo>
                <a:cubicBezTo>
                  <a:pt x="24" y="15"/>
                  <a:pt x="24" y="15"/>
                  <a:pt x="24" y="15"/>
                </a:cubicBezTo>
                <a:cubicBezTo>
                  <a:pt x="24" y="20"/>
                  <a:pt x="20" y="24"/>
                  <a:pt x="14" y="2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9" name="Oval 449"/>
          <p:cNvSpPr>
            <a:spLocks noChangeArrowheads="1"/>
          </p:cNvSpPr>
          <p:nvPr/>
        </p:nvSpPr>
        <p:spPr bwMode="auto">
          <a:xfrm>
            <a:off x="6534859" y="3971120"/>
            <a:ext cx="52388" cy="52387"/>
          </a:xfrm>
          <a:prstGeom prst="ellipse">
            <a:avLst/>
          </a:pr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0" name="Freeform 450"/>
          <p:cNvSpPr>
            <a:spLocks noEditPoints="1"/>
          </p:cNvSpPr>
          <p:nvPr/>
        </p:nvSpPr>
        <p:spPr bwMode="auto">
          <a:xfrm>
            <a:off x="6869821" y="3837770"/>
            <a:ext cx="333375" cy="317500"/>
          </a:xfrm>
          <a:custGeom>
            <a:avLst/>
            <a:gdLst>
              <a:gd name="T0" fmla="*/ 66 w 83"/>
              <a:gd name="T1" fmla="*/ 6 h 79"/>
              <a:gd name="T2" fmla="*/ 58 w 83"/>
              <a:gd name="T3" fmla="*/ 17 h 79"/>
              <a:gd name="T4" fmla="*/ 28 w 83"/>
              <a:gd name="T5" fmla="*/ 18 h 79"/>
              <a:gd name="T6" fmla="*/ 4 w 83"/>
              <a:gd name="T7" fmla="*/ 57 h 79"/>
              <a:gd name="T8" fmla="*/ 36 w 83"/>
              <a:gd name="T9" fmla="*/ 75 h 79"/>
              <a:gd name="T10" fmla="*/ 68 w 83"/>
              <a:gd name="T11" fmla="*/ 35 h 79"/>
              <a:gd name="T12" fmla="*/ 61 w 83"/>
              <a:gd name="T13" fmla="*/ 20 h 79"/>
              <a:gd name="T14" fmla="*/ 76 w 83"/>
              <a:gd name="T15" fmla="*/ 11 h 79"/>
              <a:gd name="T16" fmla="*/ 70 w 83"/>
              <a:gd name="T17" fmla="*/ 3 h 79"/>
              <a:gd name="T18" fmla="*/ 24 w 83"/>
              <a:gd name="T19" fmla="*/ 66 h 79"/>
              <a:gd name="T20" fmla="*/ 23 w 83"/>
              <a:gd name="T21" fmla="*/ 64 h 79"/>
              <a:gd name="T22" fmla="*/ 20 w 83"/>
              <a:gd name="T23" fmla="*/ 61 h 79"/>
              <a:gd name="T24" fmla="*/ 16 w 83"/>
              <a:gd name="T25" fmla="*/ 54 h 79"/>
              <a:gd name="T26" fmla="*/ 18 w 83"/>
              <a:gd name="T27" fmla="*/ 55 h 79"/>
              <a:gd name="T28" fmla="*/ 17 w 83"/>
              <a:gd name="T29" fmla="*/ 59 h 79"/>
              <a:gd name="T30" fmla="*/ 25 w 83"/>
              <a:gd name="T31" fmla="*/ 59 h 79"/>
              <a:gd name="T32" fmla="*/ 35 w 83"/>
              <a:gd name="T33" fmla="*/ 54 h 79"/>
              <a:gd name="T34" fmla="*/ 34 w 83"/>
              <a:gd name="T35" fmla="*/ 56 h 79"/>
              <a:gd name="T36" fmla="*/ 27 w 83"/>
              <a:gd name="T37" fmla="*/ 58 h 79"/>
              <a:gd name="T38" fmla="*/ 27 w 83"/>
              <a:gd name="T39" fmla="*/ 46 h 79"/>
              <a:gd name="T40" fmla="*/ 23 w 83"/>
              <a:gd name="T41" fmla="*/ 51 h 79"/>
              <a:gd name="T42" fmla="*/ 24 w 83"/>
              <a:gd name="T43" fmla="*/ 47 h 79"/>
              <a:gd name="T44" fmla="*/ 35 w 83"/>
              <a:gd name="T45" fmla="*/ 50 h 79"/>
              <a:gd name="T46" fmla="*/ 35 w 83"/>
              <a:gd name="T47" fmla="*/ 54 h 79"/>
              <a:gd name="T48" fmla="*/ 33 w 83"/>
              <a:gd name="T49" fmla="*/ 43 h 79"/>
              <a:gd name="T50" fmla="*/ 34 w 83"/>
              <a:gd name="T51" fmla="*/ 41 h 79"/>
              <a:gd name="T52" fmla="*/ 50 w 83"/>
              <a:gd name="T53" fmla="*/ 40 h 79"/>
              <a:gd name="T54" fmla="*/ 39 w 83"/>
              <a:gd name="T55" fmla="*/ 41 h 79"/>
              <a:gd name="T56" fmla="*/ 47 w 83"/>
              <a:gd name="T57" fmla="*/ 32 h 79"/>
              <a:gd name="T58" fmla="*/ 41 w 83"/>
              <a:gd name="T59" fmla="*/ 40 h 79"/>
              <a:gd name="T60" fmla="*/ 49 w 83"/>
              <a:gd name="T61" fmla="*/ 37 h 79"/>
              <a:gd name="T62" fmla="*/ 55 w 83"/>
              <a:gd name="T63" fmla="*/ 30 h 79"/>
              <a:gd name="T64" fmla="*/ 49 w 83"/>
              <a:gd name="T65" fmla="*/ 24 h 79"/>
              <a:gd name="T66" fmla="*/ 55 w 83"/>
              <a:gd name="T67" fmla="*/ 30 h 79"/>
              <a:gd name="T68" fmla="*/ 76 w 83"/>
              <a:gd name="T69" fmla="*/ 10 h 79"/>
              <a:gd name="T70" fmla="*/ 60 w 83"/>
              <a:gd name="T71" fmla="*/ 19 h 79"/>
              <a:gd name="T72" fmla="*/ 59 w 83"/>
              <a:gd name="T73" fmla="*/ 18 h 79"/>
              <a:gd name="T74" fmla="*/ 66 w 83"/>
              <a:gd name="T75" fmla="*/ 6 h 79"/>
              <a:gd name="T76" fmla="*/ 77 w 83"/>
              <a:gd name="T77" fmla="*/ 9 h 79"/>
              <a:gd name="T78" fmla="*/ 30 w 83"/>
              <a:gd name="T79" fmla="*/ 49 h 79"/>
              <a:gd name="T80" fmla="*/ 32 w 83"/>
              <a:gd name="T81" fmla="*/ 56 h 79"/>
              <a:gd name="T82" fmla="*/ 39 w 83"/>
              <a:gd name="T83" fmla="*/ 33 h 79"/>
              <a:gd name="T84" fmla="*/ 45 w 83"/>
              <a:gd name="T85" fmla="*/ 34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83" h="79">
                <a:moveTo>
                  <a:pt x="70" y="3"/>
                </a:moveTo>
                <a:cubicBezTo>
                  <a:pt x="68" y="4"/>
                  <a:pt x="67" y="4"/>
                  <a:pt x="66" y="6"/>
                </a:cubicBezTo>
                <a:cubicBezTo>
                  <a:pt x="63" y="8"/>
                  <a:pt x="62" y="10"/>
                  <a:pt x="61" y="12"/>
                </a:cubicBezTo>
                <a:cubicBezTo>
                  <a:pt x="60" y="14"/>
                  <a:pt x="59" y="15"/>
                  <a:pt x="58" y="17"/>
                </a:cubicBezTo>
                <a:cubicBezTo>
                  <a:pt x="54" y="14"/>
                  <a:pt x="48" y="11"/>
                  <a:pt x="44" y="11"/>
                </a:cubicBezTo>
                <a:cubicBezTo>
                  <a:pt x="39" y="11"/>
                  <a:pt x="32" y="14"/>
                  <a:pt x="28" y="18"/>
                </a:cubicBezTo>
                <a:cubicBezTo>
                  <a:pt x="4" y="43"/>
                  <a:pt x="4" y="43"/>
                  <a:pt x="4" y="43"/>
                </a:cubicBezTo>
                <a:cubicBezTo>
                  <a:pt x="0" y="47"/>
                  <a:pt x="0" y="53"/>
                  <a:pt x="4" y="57"/>
                </a:cubicBezTo>
                <a:cubicBezTo>
                  <a:pt x="22" y="75"/>
                  <a:pt x="22" y="75"/>
                  <a:pt x="22" y="75"/>
                </a:cubicBezTo>
                <a:cubicBezTo>
                  <a:pt x="26" y="79"/>
                  <a:pt x="32" y="79"/>
                  <a:pt x="36" y="75"/>
                </a:cubicBezTo>
                <a:cubicBezTo>
                  <a:pt x="61" y="51"/>
                  <a:pt x="61" y="51"/>
                  <a:pt x="61" y="51"/>
                </a:cubicBezTo>
                <a:cubicBezTo>
                  <a:pt x="65" y="47"/>
                  <a:pt x="68" y="40"/>
                  <a:pt x="68" y="35"/>
                </a:cubicBezTo>
                <a:cubicBezTo>
                  <a:pt x="68" y="31"/>
                  <a:pt x="65" y="24"/>
                  <a:pt x="61" y="20"/>
                </a:cubicBezTo>
                <a:cubicBezTo>
                  <a:pt x="61" y="20"/>
                  <a:pt x="61" y="20"/>
                  <a:pt x="61" y="20"/>
                </a:cubicBezTo>
                <a:cubicBezTo>
                  <a:pt x="66" y="18"/>
                  <a:pt x="72" y="15"/>
                  <a:pt x="76" y="11"/>
                </a:cubicBezTo>
                <a:cubicBezTo>
                  <a:pt x="76" y="11"/>
                  <a:pt x="76" y="11"/>
                  <a:pt x="76" y="11"/>
                </a:cubicBezTo>
                <a:cubicBezTo>
                  <a:pt x="77" y="10"/>
                  <a:pt x="78" y="10"/>
                  <a:pt x="79" y="8"/>
                </a:cubicBezTo>
                <a:cubicBezTo>
                  <a:pt x="83" y="2"/>
                  <a:pt x="75" y="0"/>
                  <a:pt x="70" y="3"/>
                </a:cubicBezTo>
                <a:close/>
                <a:moveTo>
                  <a:pt x="25" y="65"/>
                </a:moveTo>
                <a:cubicBezTo>
                  <a:pt x="24" y="66"/>
                  <a:pt x="24" y="66"/>
                  <a:pt x="24" y="66"/>
                </a:cubicBezTo>
                <a:cubicBezTo>
                  <a:pt x="22" y="67"/>
                  <a:pt x="21" y="66"/>
                  <a:pt x="20" y="65"/>
                </a:cubicBezTo>
                <a:cubicBezTo>
                  <a:pt x="21" y="65"/>
                  <a:pt x="23" y="65"/>
                  <a:pt x="23" y="64"/>
                </a:cubicBezTo>
                <a:cubicBezTo>
                  <a:pt x="25" y="63"/>
                  <a:pt x="25" y="61"/>
                  <a:pt x="24" y="61"/>
                </a:cubicBezTo>
                <a:cubicBezTo>
                  <a:pt x="23" y="60"/>
                  <a:pt x="22" y="60"/>
                  <a:pt x="20" y="61"/>
                </a:cubicBezTo>
                <a:cubicBezTo>
                  <a:pt x="18" y="62"/>
                  <a:pt x="16" y="62"/>
                  <a:pt x="15" y="60"/>
                </a:cubicBezTo>
                <a:cubicBezTo>
                  <a:pt x="14" y="59"/>
                  <a:pt x="14" y="56"/>
                  <a:pt x="16" y="54"/>
                </a:cubicBezTo>
                <a:cubicBezTo>
                  <a:pt x="17" y="54"/>
                  <a:pt x="18" y="53"/>
                  <a:pt x="19" y="53"/>
                </a:cubicBezTo>
                <a:cubicBezTo>
                  <a:pt x="19" y="54"/>
                  <a:pt x="19" y="55"/>
                  <a:pt x="18" y="55"/>
                </a:cubicBezTo>
                <a:cubicBezTo>
                  <a:pt x="18" y="55"/>
                  <a:pt x="18" y="55"/>
                  <a:pt x="17" y="56"/>
                </a:cubicBezTo>
                <a:cubicBezTo>
                  <a:pt x="16" y="57"/>
                  <a:pt x="16" y="58"/>
                  <a:pt x="17" y="59"/>
                </a:cubicBezTo>
                <a:cubicBezTo>
                  <a:pt x="17" y="59"/>
                  <a:pt x="18" y="59"/>
                  <a:pt x="20" y="58"/>
                </a:cubicBezTo>
                <a:cubicBezTo>
                  <a:pt x="22" y="57"/>
                  <a:pt x="24" y="57"/>
                  <a:pt x="25" y="59"/>
                </a:cubicBezTo>
                <a:cubicBezTo>
                  <a:pt x="27" y="60"/>
                  <a:pt x="27" y="63"/>
                  <a:pt x="25" y="65"/>
                </a:cubicBezTo>
                <a:close/>
                <a:moveTo>
                  <a:pt x="35" y="54"/>
                </a:moveTo>
                <a:cubicBezTo>
                  <a:pt x="34" y="53"/>
                  <a:pt x="34" y="53"/>
                  <a:pt x="34" y="53"/>
                </a:cubicBezTo>
                <a:cubicBezTo>
                  <a:pt x="34" y="53"/>
                  <a:pt x="34" y="54"/>
                  <a:pt x="34" y="56"/>
                </a:cubicBezTo>
                <a:cubicBezTo>
                  <a:pt x="34" y="56"/>
                  <a:pt x="34" y="56"/>
                  <a:pt x="33" y="57"/>
                </a:cubicBezTo>
                <a:cubicBezTo>
                  <a:pt x="31" y="59"/>
                  <a:pt x="28" y="59"/>
                  <a:pt x="27" y="58"/>
                </a:cubicBezTo>
                <a:cubicBezTo>
                  <a:pt x="25" y="55"/>
                  <a:pt x="25" y="52"/>
                  <a:pt x="29" y="48"/>
                </a:cubicBezTo>
                <a:cubicBezTo>
                  <a:pt x="29" y="48"/>
                  <a:pt x="28" y="47"/>
                  <a:pt x="27" y="46"/>
                </a:cubicBezTo>
                <a:cubicBezTo>
                  <a:pt x="27" y="46"/>
                  <a:pt x="27" y="46"/>
                  <a:pt x="25" y="48"/>
                </a:cubicBezTo>
                <a:cubicBezTo>
                  <a:pt x="24" y="49"/>
                  <a:pt x="23" y="50"/>
                  <a:pt x="23" y="51"/>
                </a:cubicBezTo>
                <a:cubicBezTo>
                  <a:pt x="22" y="51"/>
                  <a:pt x="22" y="49"/>
                  <a:pt x="22" y="48"/>
                </a:cubicBezTo>
                <a:cubicBezTo>
                  <a:pt x="22" y="48"/>
                  <a:pt x="22" y="48"/>
                  <a:pt x="24" y="47"/>
                </a:cubicBezTo>
                <a:cubicBezTo>
                  <a:pt x="26" y="44"/>
                  <a:pt x="26" y="44"/>
                  <a:pt x="26" y="44"/>
                </a:cubicBezTo>
                <a:cubicBezTo>
                  <a:pt x="29" y="45"/>
                  <a:pt x="33" y="48"/>
                  <a:pt x="35" y="50"/>
                </a:cubicBezTo>
                <a:cubicBezTo>
                  <a:pt x="35" y="51"/>
                  <a:pt x="36" y="52"/>
                  <a:pt x="37" y="52"/>
                </a:cubicBezTo>
                <a:cubicBezTo>
                  <a:pt x="36" y="53"/>
                  <a:pt x="35" y="54"/>
                  <a:pt x="35" y="54"/>
                </a:cubicBezTo>
                <a:close/>
                <a:moveTo>
                  <a:pt x="40" y="49"/>
                </a:moveTo>
                <a:cubicBezTo>
                  <a:pt x="40" y="49"/>
                  <a:pt x="36" y="47"/>
                  <a:pt x="33" y="43"/>
                </a:cubicBezTo>
                <a:cubicBezTo>
                  <a:pt x="29" y="39"/>
                  <a:pt x="26" y="36"/>
                  <a:pt x="27" y="35"/>
                </a:cubicBezTo>
                <a:cubicBezTo>
                  <a:pt x="27" y="35"/>
                  <a:pt x="31" y="37"/>
                  <a:pt x="34" y="41"/>
                </a:cubicBezTo>
                <a:cubicBezTo>
                  <a:pt x="38" y="45"/>
                  <a:pt x="41" y="49"/>
                  <a:pt x="40" y="49"/>
                </a:cubicBezTo>
                <a:close/>
                <a:moveTo>
                  <a:pt x="50" y="40"/>
                </a:moveTo>
                <a:cubicBezTo>
                  <a:pt x="50" y="40"/>
                  <a:pt x="50" y="40"/>
                  <a:pt x="48" y="42"/>
                </a:cubicBezTo>
                <a:cubicBezTo>
                  <a:pt x="45" y="44"/>
                  <a:pt x="42" y="44"/>
                  <a:pt x="39" y="41"/>
                </a:cubicBezTo>
                <a:cubicBezTo>
                  <a:pt x="36" y="39"/>
                  <a:pt x="36" y="35"/>
                  <a:pt x="38" y="32"/>
                </a:cubicBezTo>
                <a:cubicBezTo>
                  <a:pt x="41" y="29"/>
                  <a:pt x="45" y="31"/>
                  <a:pt x="47" y="32"/>
                </a:cubicBezTo>
                <a:cubicBezTo>
                  <a:pt x="47" y="33"/>
                  <a:pt x="47" y="33"/>
                  <a:pt x="47" y="33"/>
                </a:cubicBezTo>
                <a:cubicBezTo>
                  <a:pt x="47" y="33"/>
                  <a:pt x="44" y="36"/>
                  <a:pt x="41" y="40"/>
                </a:cubicBezTo>
                <a:cubicBezTo>
                  <a:pt x="43" y="42"/>
                  <a:pt x="46" y="42"/>
                  <a:pt x="47" y="40"/>
                </a:cubicBezTo>
                <a:cubicBezTo>
                  <a:pt x="48" y="39"/>
                  <a:pt x="49" y="38"/>
                  <a:pt x="49" y="37"/>
                </a:cubicBezTo>
                <a:cubicBezTo>
                  <a:pt x="50" y="37"/>
                  <a:pt x="50" y="39"/>
                  <a:pt x="50" y="40"/>
                </a:cubicBezTo>
                <a:close/>
                <a:moveTo>
                  <a:pt x="55" y="30"/>
                </a:moveTo>
                <a:cubicBezTo>
                  <a:pt x="53" y="32"/>
                  <a:pt x="50" y="32"/>
                  <a:pt x="49" y="30"/>
                </a:cubicBezTo>
                <a:cubicBezTo>
                  <a:pt x="47" y="28"/>
                  <a:pt x="47" y="26"/>
                  <a:pt x="49" y="24"/>
                </a:cubicBezTo>
                <a:cubicBezTo>
                  <a:pt x="50" y="22"/>
                  <a:pt x="53" y="22"/>
                  <a:pt x="55" y="24"/>
                </a:cubicBezTo>
                <a:cubicBezTo>
                  <a:pt x="57" y="26"/>
                  <a:pt x="57" y="28"/>
                  <a:pt x="55" y="30"/>
                </a:cubicBezTo>
                <a:close/>
                <a:moveTo>
                  <a:pt x="77" y="9"/>
                </a:moveTo>
                <a:cubicBezTo>
                  <a:pt x="76" y="10"/>
                  <a:pt x="77" y="9"/>
                  <a:pt x="76" y="10"/>
                </a:cubicBezTo>
                <a:cubicBezTo>
                  <a:pt x="76" y="11"/>
                  <a:pt x="76" y="11"/>
                  <a:pt x="76" y="11"/>
                </a:cubicBezTo>
                <a:cubicBezTo>
                  <a:pt x="71" y="15"/>
                  <a:pt x="66" y="17"/>
                  <a:pt x="60" y="19"/>
                </a:cubicBezTo>
                <a:cubicBezTo>
                  <a:pt x="59" y="18"/>
                  <a:pt x="59" y="18"/>
                  <a:pt x="59" y="18"/>
                </a:cubicBezTo>
                <a:cubicBezTo>
                  <a:pt x="59" y="18"/>
                  <a:pt x="59" y="18"/>
                  <a:pt x="59" y="18"/>
                </a:cubicBezTo>
                <a:cubicBezTo>
                  <a:pt x="59" y="16"/>
                  <a:pt x="60" y="14"/>
                  <a:pt x="61" y="12"/>
                </a:cubicBezTo>
                <a:cubicBezTo>
                  <a:pt x="62" y="11"/>
                  <a:pt x="64" y="8"/>
                  <a:pt x="66" y="6"/>
                </a:cubicBezTo>
                <a:cubicBezTo>
                  <a:pt x="68" y="5"/>
                  <a:pt x="69" y="4"/>
                  <a:pt x="71" y="3"/>
                </a:cubicBezTo>
                <a:cubicBezTo>
                  <a:pt x="78" y="0"/>
                  <a:pt x="82" y="4"/>
                  <a:pt x="77" y="9"/>
                </a:cubicBezTo>
                <a:close/>
                <a:moveTo>
                  <a:pt x="32" y="52"/>
                </a:moveTo>
                <a:cubicBezTo>
                  <a:pt x="32" y="51"/>
                  <a:pt x="31" y="50"/>
                  <a:pt x="30" y="49"/>
                </a:cubicBezTo>
                <a:cubicBezTo>
                  <a:pt x="28" y="51"/>
                  <a:pt x="27" y="54"/>
                  <a:pt x="28" y="56"/>
                </a:cubicBezTo>
                <a:cubicBezTo>
                  <a:pt x="30" y="57"/>
                  <a:pt x="31" y="56"/>
                  <a:pt x="32" y="56"/>
                </a:cubicBezTo>
                <a:cubicBezTo>
                  <a:pt x="33" y="54"/>
                  <a:pt x="33" y="53"/>
                  <a:pt x="32" y="52"/>
                </a:cubicBezTo>
                <a:close/>
                <a:moveTo>
                  <a:pt x="39" y="33"/>
                </a:moveTo>
                <a:cubicBezTo>
                  <a:pt x="38" y="35"/>
                  <a:pt x="38" y="35"/>
                  <a:pt x="38" y="35"/>
                </a:cubicBezTo>
                <a:cubicBezTo>
                  <a:pt x="39" y="37"/>
                  <a:pt x="42" y="36"/>
                  <a:pt x="45" y="34"/>
                </a:cubicBezTo>
                <a:cubicBezTo>
                  <a:pt x="43" y="33"/>
                  <a:pt x="41" y="31"/>
                  <a:pt x="39" y="3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1" name="Freeform 451"/>
          <p:cNvSpPr>
            <a:spLocks noEditPoints="1"/>
          </p:cNvSpPr>
          <p:nvPr/>
        </p:nvSpPr>
        <p:spPr bwMode="auto">
          <a:xfrm>
            <a:off x="7742946" y="3834595"/>
            <a:ext cx="328613" cy="330200"/>
          </a:xfrm>
          <a:custGeom>
            <a:avLst/>
            <a:gdLst>
              <a:gd name="T0" fmla="*/ 41 w 82"/>
              <a:gd name="T1" fmla="*/ 0 h 82"/>
              <a:gd name="T2" fmla="*/ 0 w 82"/>
              <a:gd name="T3" fmla="*/ 41 h 82"/>
              <a:gd name="T4" fmla="*/ 41 w 82"/>
              <a:gd name="T5" fmla="*/ 82 h 82"/>
              <a:gd name="T6" fmla="*/ 82 w 82"/>
              <a:gd name="T7" fmla="*/ 41 h 82"/>
              <a:gd name="T8" fmla="*/ 41 w 82"/>
              <a:gd name="T9" fmla="*/ 0 h 82"/>
              <a:gd name="T10" fmla="*/ 41 w 82"/>
              <a:gd name="T11" fmla="*/ 77 h 82"/>
              <a:gd name="T12" fmla="*/ 5 w 82"/>
              <a:gd name="T13" fmla="*/ 41 h 82"/>
              <a:gd name="T14" fmla="*/ 40 w 82"/>
              <a:gd name="T15" fmla="*/ 5 h 82"/>
              <a:gd name="T16" fmla="*/ 38 w 82"/>
              <a:gd name="T17" fmla="*/ 8 h 82"/>
              <a:gd name="T18" fmla="*/ 36 w 82"/>
              <a:gd name="T19" fmla="*/ 11 h 82"/>
              <a:gd name="T20" fmla="*/ 33 w 82"/>
              <a:gd name="T21" fmla="*/ 17 h 82"/>
              <a:gd name="T22" fmla="*/ 37 w 82"/>
              <a:gd name="T23" fmla="*/ 17 h 82"/>
              <a:gd name="T24" fmla="*/ 37 w 82"/>
              <a:gd name="T25" fmla="*/ 39 h 82"/>
              <a:gd name="T26" fmla="*/ 35 w 82"/>
              <a:gd name="T27" fmla="*/ 43 h 82"/>
              <a:gd name="T28" fmla="*/ 40 w 82"/>
              <a:gd name="T29" fmla="*/ 48 h 82"/>
              <a:gd name="T30" fmla="*/ 44 w 82"/>
              <a:gd name="T31" fmla="*/ 46 h 82"/>
              <a:gd name="T32" fmla="*/ 67 w 82"/>
              <a:gd name="T33" fmla="*/ 46 h 82"/>
              <a:gd name="T34" fmla="*/ 67 w 82"/>
              <a:gd name="T35" fmla="*/ 50 h 82"/>
              <a:gd name="T36" fmla="*/ 73 w 82"/>
              <a:gd name="T37" fmla="*/ 47 h 82"/>
              <a:gd name="T38" fmla="*/ 77 w 82"/>
              <a:gd name="T39" fmla="*/ 44 h 82"/>
              <a:gd name="T40" fmla="*/ 41 w 82"/>
              <a:gd name="T41" fmla="*/ 77 h 82"/>
              <a:gd name="T42" fmla="*/ 75 w 82"/>
              <a:gd name="T43" fmla="*/ 41 h 82"/>
              <a:gd name="T44" fmla="*/ 73 w 82"/>
              <a:gd name="T45" fmla="*/ 40 h 82"/>
              <a:gd name="T46" fmla="*/ 67 w 82"/>
              <a:gd name="T47" fmla="*/ 36 h 82"/>
              <a:gd name="T48" fmla="*/ 67 w 82"/>
              <a:gd name="T49" fmla="*/ 41 h 82"/>
              <a:gd name="T50" fmla="*/ 43 w 82"/>
              <a:gd name="T51" fmla="*/ 41 h 82"/>
              <a:gd name="T52" fmla="*/ 42 w 82"/>
              <a:gd name="T53" fmla="*/ 40 h 82"/>
              <a:gd name="T54" fmla="*/ 42 w 82"/>
              <a:gd name="T55" fmla="*/ 17 h 82"/>
              <a:gd name="T56" fmla="*/ 47 w 82"/>
              <a:gd name="T57" fmla="*/ 17 h 82"/>
              <a:gd name="T58" fmla="*/ 43 w 82"/>
              <a:gd name="T59" fmla="*/ 11 h 82"/>
              <a:gd name="T60" fmla="*/ 40 w 82"/>
              <a:gd name="T61" fmla="*/ 5 h 82"/>
              <a:gd name="T62" fmla="*/ 41 w 82"/>
              <a:gd name="T63" fmla="*/ 5 h 82"/>
              <a:gd name="T64" fmla="*/ 77 w 82"/>
              <a:gd name="T65" fmla="*/ 41 h 82"/>
              <a:gd name="T66" fmla="*/ 77 w 82"/>
              <a:gd name="T67" fmla="*/ 42 h 82"/>
              <a:gd name="T68" fmla="*/ 75 w 82"/>
              <a:gd name="T69" fmla="*/ 41 h 82"/>
              <a:gd name="T70" fmla="*/ 40 w 82"/>
              <a:gd name="T71" fmla="*/ 66 h 82"/>
              <a:gd name="T72" fmla="*/ 35 w 82"/>
              <a:gd name="T73" fmla="*/ 71 h 82"/>
              <a:gd name="T74" fmla="*/ 40 w 82"/>
              <a:gd name="T75" fmla="*/ 75 h 82"/>
              <a:gd name="T76" fmla="*/ 44 w 82"/>
              <a:gd name="T77" fmla="*/ 71 h 82"/>
              <a:gd name="T78" fmla="*/ 40 w 82"/>
              <a:gd name="T79" fmla="*/ 66 h 82"/>
              <a:gd name="T80" fmla="*/ 12 w 82"/>
              <a:gd name="T81" fmla="*/ 39 h 82"/>
              <a:gd name="T82" fmla="*/ 8 w 82"/>
              <a:gd name="T83" fmla="*/ 43 h 82"/>
              <a:gd name="T84" fmla="*/ 12 w 82"/>
              <a:gd name="T85" fmla="*/ 48 h 82"/>
              <a:gd name="T86" fmla="*/ 17 w 82"/>
              <a:gd name="T87" fmla="*/ 43 h 82"/>
              <a:gd name="T88" fmla="*/ 12 w 82"/>
              <a:gd name="T89" fmla="*/ 39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82" h="82">
                <a:moveTo>
                  <a:pt x="41" y="0"/>
                </a:moveTo>
                <a:cubicBezTo>
                  <a:pt x="18" y="0"/>
                  <a:pt x="0" y="18"/>
                  <a:pt x="0" y="41"/>
                </a:cubicBezTo>
                <a:cubicBezTo>
                  <a:pt x="0" y="63"/>
                  <a:pt x="18" y="82"/>
                  <a:pt x="41" y="82"/>
                </a:cubicBezTo>
                <a:cubicBezTo>
                  <a:pt x="63" y="82"/>
                  <a:pt x="82" y="63"/>
                  <a:pt x="82" y="41"/>
                </a:cubicBezTo>
                <a:cubicBezTo>
                  <a:pt x="82" y="18"/>
                  <a:pt x="63" y="0"/>
                  <a:pt x="41" y="0"/>
                </a:cubicBezTo>
                <a:close/>
                <a:moveTo>
                  <a:pt x="41" y="77"/>
                </a:moveTo>
                <a:cubicBezTo>
                  <a:pt x="21" y="77"/>
                  <a:pt x="5" y="61"/>
                  <a:pt x="5" y="41"/>
                </a:cubicBezTo>
                <a:cubicBezTo>
                  <a:pt x="5" y="21"/>
                  <a:pt x="20" y="5"/>
                  <a:pt x="40" y="5"/>
                </a:cubicBezTo>
                <a:cubicBezTo>
                  <a:pt x="38" y="8"/>
                  <a:pt x="38" y="8"/>
                  <a:pt x="38" y="8"/>
                </a:cubicBezTo>
                <a:cubicBezTo>
                  <a:pt x="36" y="11"/>
                  <a:pt x="36" y="11"/>
                  <a:pt x="36" y="11"/>
                </a:cubicBezTo>
                <a:cubicBezTo>
                  <a:pt x="33" y="17"/>
                  <a:pt x="33" y="17"/>
                  <a:pt x="33" y="17"/>
                </a:cubicBezTo>
                <a:cubicBezTo>
                  <a:pt x="37" y="17"/>
                  <a:pt x="37" y="17"/>
                  <a:pt x="37" y="17"/>
                </a:cubicBezTo>
                <a:cubicBezTo>
                  <a:pt x="37" y="39"/>
                  <a:pt x="37" y="39"/>
                  <a:pt x="37" y="39"/>
                </a:cubicBezTo>
                <a:cubicBezTo>
                  <a:pt x="36" y="40"/>
                  <a:pt x="35" y="42"/>
                  <a:pt x="35" y="43"/>
                </a:cubicBezTo>
                <a:cubicBezTo>
                  <a:pt x="35" y="46"/>
                  <a:pt x="37" y="48"/>
                  <a:pt x="40" y="48"/>
                </a:cubicBezTo>
                <a:cubicBezTo>
                  <a:pt x="41" y="48"/>
                  <a:pt x="43" y="47"/>
                  <a:pt x="44" y="46"/>
                </a:cubicBezTo>
                <a:cubicBezTo>
                  <a:pt x="67" y="46"/>
                  <a:pt x="67" y="46"/>
                  <a:pt x="67" y="46"/>
                </a:cubicBezTo>
                <a:cubicBezTo>
                  <a:pt x="67" y="50"/>
                  <a:pt x="67" y="50"/>
                  <a:pt x="67" y="50"/>
                </a:cubicBezTo>
                <a:cubicBezTo>
                  <a:pt x="73" y="47"/>
                  <a:pt x="73" y="47"/>
                  <a:pt x="73" y="47"/>
                </a:cubicBezTo>
                <a:cubicBezTo>
                  <a:pt x="77" y="44"/>
                  <a:pt x="77" y="44"/>
                  <a:pt x="77" y="44"/>
                </a:cubicBezTo>
                <a:cubicBezTo>
                  <a:pt x="75" y="63"/>
                  <a:pt x="59" y="77"/>
                  <a:pt x="41" y="77"/>
                </a:cubicBezTo>
                <a:close/>
                <a:moveTo>
                  <a:pt x="75" y="41"/>
                </a:moveTo>
                <a:cubicBezTo>
                  <a:pt x="73" y="40"/>
                  <a:pt x="73" y="40"/>
                  <a:pt x="73" y="40"/>
                </a:cubicBezTo>
                <a:cubicBezTo>
                  <a:pt x="67" y="36"/>
                  <a:pt x="67" y="36"/>
                  <a:pt x="67" y="36"/>
                </a:cubicBezTo>
                <a:cubicBezTo>
                  <a:pt x="67" y="41"/>
                  <a:pt x="67" y="41"/>
                  <a:pt x="67" y="41"/>
                </a:cubicBezTo>
                <a:cubicBezTo>
                  <a:pt x="43" y="41"/>
                  <a:pt x="43" y="41"/>
                  <a:pt x="43" y="41"/>
                </a:cubicBezTo>
                <a:cubicBezTo>
                  <a:pt x="43" y="40"/>
                  <a:pt x="43" y="40"/>
                  <a:pt x="42" y="40"/>
                </a:cubicBezTo>
                <a:cubicBezTo>
                  <a:pt x="42" y="17"/>
                  <a:pt x="42" y="17"/>
                  <a:pt x="42" y="17"/>
                </a:cubicBezTo>
                <a:cubicBezTo>
                  <a:pt x="47" y="17"/>
                  <a:pt x="47" y="17"/>
                  <a:pt x="47" y="17"/>
                </a:cubicBezTo>
                <a:cubicBezTo>
                  <a:pt x="43" y="11"/>
                  <a:pt x="43" y="11"/>
                  <a:pt x="43" y="11"/>
                </a:cubicBezTo>
                <a:cubicBezTo>
                  <a:pt x="40" y="5"/>
                  <a:pt x="40" y="5"/>
                  <a:pt x="40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61" y="5"/>
                  <a:pt x="77" y="21"/>
                  <a:pt x="77" y="41"/>
                </a:cubicBezTo>
                <a:cubicBezTo>
                  <a:pt x="77" y="41"/>
                  <a:pt x="77" y="42"/>
                  <a:pt x="77" y="42"/>
                </a:cubicBezTo>
                <a:lnTo>
                  <a:pt x="75" y="41"/>
                </a:lnTo>
                <a:close/>
                <a:moveTo>
                  <a:pt x="40" y="66"/>
                </a:moveTo>
                <a:cubicBezTo>
                  <a:pt x="37" y="66"/>
                  <a:pt x="35" y="68"/>
                  <a:pt x="35" y="71"/>
                </a:cubicBezTo>
                <a:cubicBezTo>
                  <a:pt x="35" y="73"/>
                  <a:pt x="37" y="75"/>
                  <a:pt x="40" y="75"/>
                </a:cubicBezTo>
                <a:cubicBezTo>
                  <a:pt x="42" y="75"/>
                  <a:pt x="44" y="73"/>
                  <a:pt x="44" y="71"/>
                </a:cubicBezTo>
                <a:cubicBezTo>
                  <a:pt x="44" y="68"/>
                  <a:pt x="42" y="66"/>
                  <a:pt x="40" y="66"/>
                </a:cubicBezTo>
                <a:close/>
                <a:moveTo>
                  <a:pt x="12" y="39"/>
                </a:moveTo>
                <a:cubicBezTo>
                  <a:pt x="10" y="39"/>
                  <a:pt x="8" y="41"/>
                  <a:pt x="8" y="43"/>
                </a:cubicBezTo>
                <a:cubicBezTo>
                  <a:pt x="8" y="46"/>
                  <a:pt x="10" y="48"/>
                  <a:pt x="12" y="48"/>
                </a:cubicBezTo>
                <a:cubicBezTo>
                  <a:pt x="15" y="48"/>
                  <a:pt x="17" y="46"/>
                  <a:pt x="17" y="43"/>
                </a:cubicBezTo>
                <a:cubicBezTo>
                  <a:pt x="17" y="41"/>
                  <a:pt x="15" y="39"/>
                  <a:pt x="12" y="3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2" name="Freeform 452"/>
          <p:cNvSpPr>
            <a:spLocks/>
          </p:cNvSpPr>
          <p:nvPr/>
        </p:nvSpPr>
        <p:spPr bwMode="auto">
          <a:xfrm>
            <a:off x="9943221" y="3871108"/>
            <a:ext cx="257175" cy="252412"/>
          </a:xfrm>
          <a:custGeom>
            <a:avLst/>
            <a:gdLst>
              <a:gd name="T0" fmla="*/ 56 w 64"/>
              <a:gd name="T1" fmla="*/ 0 h 63"/>
              <a:gd name="T2" fmla="*/ 51 w 64"/>
              <a:gd name="T3" fmla="*/ 0 h 63"/>
              <a:gd name="T4" fmla="*/ 51 w 64"/>
              <a:gd name="T5" fmla="*/ 1 h 63"/>
              <a:gd name="T6" fmla="*/ 32 w 64"/>
              <a:gd name="T7" fmla="*/ 17 h 63"/>
              <a:gd name="T8" fmla="*/ 13 w 64"/>
              <a:gd name="T9" fmla="*/ 1 h 63"/>
              <a:gd name="T10" fmla="*/ 13 w 64"/>
              <a:gd name="T11" fmla="*/ 0 h 63"/>
              <a:gd name="T12" fmla="*/ 7 w 64"/>
              <a:gd name="T13" fmla="*/ 0 h 63"/>
              <a:gd name="T14" fmla="*/ 0 w 64"/>
              <a:gd name="T15" fmla="*/ 8 h 63"/>
              <a:gd name="T16" fmla="*/ 0 w 64"/>
              <a:gd name="T17" fmla="*/ 15 h 63"/>
              <a:gd name="T18" fmla="*/ 0 w 64"/>
              <a:gd name="T19" fmla="*/ 15 h 63"/>
              <a:gd name="T20" fmla="*/ 16 w 64"/>
              <a:gd name="T21" fmla="*/ 34 h 63"/>
              <a:gd name="T22" fmla="*/ 0 w 64"/>
              <a:gd name="T23" fmla="*/ 52 h 63"/>
              <a:gd name="T24" fmla="*/ 0 w 64"/>
              <a:gd name="T25" fmla="*/ 52 h 63"/>
              <a:gd name="T26" fmla="*/ 0 w 64"/>
              <a:gd name="T27" fmla="*/ 55 h 63"/>
              <a:gd name="T28" fmla="*/ 7 w 64"/>
              <a:gd name="T29" fmla="*/ 63 h 63"/>
              <a:gd name="T30" fmla="*/ 56 w 64"/>
              <a:gd name="T31" fmla="*/ 63 h 63"/>
              <a:gd name="T32" fmla="*/ 64 w 64"/>
              <a:gd name="T33" fmla="*/ 55 h 63"/>
              <a:gd name="T34" fmla="*/ 64 w 64"/>
              <a:gd name="T35" fmla="*/ 51 h 63"/>
              <a:gd name="T36" fmla="*/ 63 w 64"/>
              <a:gd name="T37" fmla="*/ 51 h 63"/>
              <a:gd name="T38" fmla="*/ 46 w 64"/>
              <a:gd name="T39" fmla="*/ 32 h 63"/>
              <a:gd name="T40" fmla="*/ 63 w 64"/>
              <a:gd name="T41" fmla="*/ 13 h 63"/>
              <a:gd name="T42" fmla="*/ 64 w 64"/>
              <a:gd name="T43" fmla="*/ 12 h 63"/>
              <a:gd name="T44" fmla="*/ 64 w 64"/>
              <a:gd name="T45" fmla="*/ 12 h 63"/>
              <a:gd name="T46" fmla="*/ 64 w 64"/>
              <a:gd name="T47" fmla="*/ 8 h 63"/>
              <a:gd name="T48" fmla="*/ 56 w 64"/>
              <a:gd name="T49" fmla="*/ 0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64" h="63">
                <a:moveTo>
                  <a:pt x="56" y="0"/>
                </a:moveTo>
                <a:cubicBezTo>
                  <a:pt x="51" y="0"/>
                  <a:pt x="51" y="0"/>
                  <a:pt x="51" y="0"/>
                </a:cubicBezTo>
                <a:cubicBezTo>
                  <a:pt x="51" y="1"/>
                  <a:pt x="51" y="1"/>
                  <a:pt x="51" y="1"/>
                </a:cubicBezTo>
                <a:cubicBezTo>
                  <a:pt x="49" y="10"/>
                  <a:pt x="41" y="17"/>
                  <a:pt x="32" y="17"/>
                </a:cubicBezTo>
                <a:cubicBezTo>
                  <a:pt x="22" y="17"/>
                  <a:pt x="14" y="10"/>
                  <a:pt x="13" y="1"/>
                </a:cubicBezTo>
                <a:cubicBezTo>
                  <a:pt x="13" y="0"/>
                  <a:pt x="13" y="0"/>
                  <a:pt x="13" y="0"/>
                </a:cubicBezTo>
                <a:cubicBezTo>
                  <a:pt x="7" y="0"/>
                  <a:pt x="7" y="0"/>
                  <a:pt x="7" y="0"/>
                </a:cubicBezTo>
                <a:cubicBezTo>
                  <a:pt x="3" y="0"/>
                  <a:pt x="0" y="4"/>
                  <a:pt x="0" y="8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5"/>
                  <a:pt x="0" y="15"/>
                  <a:pt x="0" y="15"/>
                </a:cubicBezTo>
                <a:cubicBezTo>
                  <a:pt x="9" y="16"/>
                  <a:pt x="16" y="24"/>
                  <a:pt x="16" y="34"/>
                </a:cubicBezTo>
                <a:cubicBezTo>
                  <a:pt x="16" y="43"/>
                  <a:pt x="9" y="51"/>
                  <a:pt x="0" y="52"/>
                </a:cubicBezTo>
                <a:cubicBezTo>
                  <a:pt x="0" y="52"/>
                  <a:pt x="0" y="52"/>
                  <a:pt x="0" y="52"/>
                </a:cubicBezTo>
                <a:cubicBezTo>
                  <a:pt x="0" y="55"/>
                  <a:pt x="0" y="55"/>
                  <a:pt x="0" y="55"/>
                </a:cubicBezTo>
                <a:cubicBezTo>
                  <a:pt x="0" y="60"/>
                  <a:pt x="3" y="63"/>
                  <a:pt x="7" y="63"/>
                </a:cubicBezTo>
                <a:cubicBezTo>
                  <a:pt x="56" y="63"/>
                  <a:pt x="56" y="63"/>
                  <a:pt x="56" y="63"/>
                </a:cubicBezTo>
                <a:cubicBezTo>
                  <a:pt x="60" y="63"/>
                  <a:pt x="64" y="60"/>
                  <a:pt x="64" y="55"/>
                </a:cubicBezTo>
                <a:cubicBezTo>
                  <a:pt x="64" y="51"/>
                  <a:pt x="64" y="51"/>
                  <a:pt x="64" y="51"/>
                </a:cubicBezTo>
                <a:cubicBezTo>
                  <a:pt x="63" y="51"/>
                  <a:pt x="63" y="51"/>
                  <a:pt x="63" y="51"/>
                </a:cubicBezTo>
                <a:cubicBezTo>
                  <a:pt x="54" y="50"/>
                  <a:pt x="46" y="42"/>
                  <a:pt x="46" y="32"/>
                </a:cubicBezTo>
                <a:cubicBezTo>
                  <a:pt x="46" y="22"/>
                  <a:pt x="54" y="14"/>
                  <a:pt x="63" y="13"/>
                </a:cubicBezTo>
                <a:cubicBezTo>
                  <a:pt x="64" y="12"/>
                  <a:pt x="64" y="12"/>
                  <a:pt x="64" y="12"/>
                </a:cubicBezTo>
                <a:cubicBezTo>
                  <a:pt x="64" y="12"/>
                  <a:pt x="64" y="12"/>
                  <a:pt x="64" y="12"/>
                </a:cubicBezTo>
                <a:cubicBezTo>
                  <a:pt x="64" y="8"/>
                  <a:pt x="64" y="8"/>
                  <a:pt x="64" y="8"/>
                </a:cubicBezTo>
                <a:cubicBezTo>
                  <a:pt x="64" y="4"/>
                  <a:pt x="60" y="0"/>
                  <a:pt x="5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3" name="Freeform 453"/>
          <p:cNvSpPr>
            <a:spLocks noEditPoints="1"/>
          </p:cNvSpPr>
          <p:nvPr/>
        </p:nvSpPr>
        <p:spPr bwMode="auto">
          <a:xfrm>
            <a:off x="8225546" y="3866345"/>
            <a:ext cx="265113" cy="265112"/>
          </a:xfrm>
          <a:custGeom>
            <a:avLst/>
            <a:gdLst>
              <a:gd name="T0" fmla="*/ 0 w 66"/>
              <a:gd name="T1" fmla="*/ 33 h 66"/>
              <a:gd name="T2" fmla="*/ 33 w 66"/>
              <a:gd name="T3" fmla="*/ 0 h 66"/>
              <a:gd name="T4" fmla="*/ 66 w 66"/>
              <a:gd name="T5" fmla="*/ 33 h 66"/>
              <a:gd name="T6" fmla="*/ 33 w 66"/>
              <a:gd name="T7" fmla="*/ 66 h 66"/>
              <a:gd name="T8" fmla="*/ 0 w 66"/>
              <a:gd name="T9" fmla="*/ 33 h 66"/>
              <a:gd name="T10" fmla="*/ 4 w 66"/>
              <a:gd name="T11" fmla="*/ 33 h 66"/>
              <a:gd name="T12" fmla="*/ 33 w 66"/>
              <a:gd name="T13" fmla="*/ 62 h 66"/>
              <a:gd name="T14" fmla="*/ 63 w 66"/>
              <a:gd name="T15" fmla="*/ 33 h 66"/>
              <a:gd name="T16" fmla="*/ 33 w 66"/>
              <a:gd name="T17" fmla="*/ 3 h 66"/>
              <a:gd name="T18" fmla="*/ 4 w 66"/>
              <a:gd name="T19" fmla="*/ 33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6" h="66">
                <a:moveTo>
                  <a:pt x="0" y="33"/>
                </a:moveTo>
                <a:cubicBezTo>
                  <a:pt x="0" y="15"/>
                  <a:pt x="15" y="0"/>
                  <a:pt x="33" y="0"/>
                </a:cubicBezTo>
                <a:cubicBezTo>
                  <a:pt x="52" y="0"/>
                  <a:pt x="66" y="15"/>
                  <a:pt x="66" y="33"/>
                </a:cubicBezTo>
                <a:cubicBezTo>
                  <a:pt x="66" y="51"/>
                  <a:pt x="52" y="66"/>
                  <a:pt x="33" y="66"/>
                </a:cubicBezTo>
                <a:cubicBezTo>
                  <a:pt x="15" y="66"/>
                  <a:pt x="0" y="51"/>
                  <a:pt x="0" y="33"/>
                </a:cubicBezTo>
                <a:close/>
                <a:moveTo>
                  <a:pt x="4" y="33"/>
                </a:moveTo>
                <a:cubicBezTo>
                  <a:pt x="4" y="49"/>
                  <a:pt x="17" y="62"/>
                  <a:pt x="33" y="62"/>
                </a:cubicBezTo>
                <a:cubicBezTo>
                  <a:pt x="50" y="62"/>
                  <a:pt x="63" y="49"/>
                  <a:pt x="63" y="33"/>
                </a:cubicBezTo>
                <a:cubicBezTo>
                  <a:pt x="63" y="17"/>
                  <a:pt x="50" y="3"/>
                  <a:pt x="33" y="3"/>
                </a:cubicBezTo>
                <a:cubicBezTo>
                  <a:pt x="17" y="3"/>
                  <a:pt x="4" y="17"/>
                  <a:pt x="4" y="3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4" name="Freeform 454"/>
          <p:cNvSpPr>
            <a:spLocks/>
          </p:cNvSpPr>
          <p:nvPr/>
        </p:nvSpPr>
        <p:spPr bwMode="auto">
          <a:xfrm>
            <a:off x="8301746" y="3890158"/>
            <a:ext cx="73025" cy="169862"/>
          </a:xfrm>
          <a:custGeom>
            <a:avLst/>
            <a:gdLst>
              <a:gd name="T0" fmla="*/ 16 w 18"/>
              <a:gd name="T1" fmla="*/ 23 h 42"/>
              <a:gd name="T2" fmla="*/ 16 w 18"/>
              <a:gd name="T3" fmla="*/ 2 h 42"/>
              <a:gd name="T4" fmla="*/ 14 w 18"/>
              <a:gd name="T5" fmla="*/ 0 h 42"/>
              <a:gd name="T6" fmla="*/ 12 w 18"/>
              <a:gd name="T7" fmla="*/ 2 h 42"/>
              <a:gd name="T8" fmla="*/ 12 w 18"/>
              <a:gd name="T9" fmla="*/ 23 h 42"/>
              <a:gd name="T10" fmla="*/ 10 w 18"/>
              <a:gd name="T11" fmla="*/ 27 h 42"/>
              <a:gd name="T12" fmla="*/ 10 w 18"/>
              <a:gd name="T13" fmla="*/ 28 h 42"/>
              <a:gd name="T14" fmla="*/ 1 w 18"/>
              <a:gd name="T15" fmla="*/ 39 h 42"/>
              <a:gd name="T16" fmla="*/ 1 w 18"/>
              <a:gd name="T17" fmla="*/ 41 h 42"/>
              <a:gd name="T18" fmla="*/ 2 w 18"/>
              <a:gd name="T19" fmla="*/ 42 h 42"/>
              <a:gd name="T20" fmla="*/ 4 w 18"/>
              <a:gd name="T21" fmla="*/ 41 h 42"/>
              <a:gd name="T22" fmla="*/ 13 w 18"/>
              <a:gd name="T23" fmla="*/ 31 h 42"/>
              <a:gd name="T24" fmla="*/ 14 w 18"/>
              <a:gd name="T25" fmla="*/ 31 h 42"/>
              <a:gd name="T26" fmla="*/ 18 w 18"/>
              <a:gd name="T27" fmla="*/ 27 h 42"/>
              <a:gd name="T28" fmla="*/ 16 w 18"/>
              <a:gd name="T29" fmla="*/ 23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8" h="42">
                <a:moveTo>
                  <a:pt x="16" y="23"/>
                </a:moveTo>
                <a:cubicBezTo>
                  <a:pt x="16" y="2"/>
                  <a:pt x="16" y="2"/>
                  <a:pt x="16" y="2"/>
                </a:cubicBezTo>
                <a:cubicBezTo>
                  <a:pt x="16" y="1"/>
                  <a:pt x="15" y="0"/>
                  <a:pt x="14" y="0"/>
                </a:cubicBezTo>
                <a:cubicBezTo>
                  <a:pt x="13" y="0"/>
                  <a:pt x="12" y="1"/>
                  <a:pt x="12" y="2"/>
                </a:cubicBezTo>
                <a:cubicBezTo>
                  <a:pt x="12" y="23"/>
                  <a:pt x="12" y="23"/>
                  <a:pt x="12" y="23"/>
                </a:cubicBezTo>
                <a:cubicBezTo>
                  <a:pt x="11" y="24"/>
                  <a:pt x="10" y="25"/>
                  <a:pt x="10" y="27"/>
                </a:cubicBezTo>
                <a:cubicBezTo>
                  <a:pt x="10" y="27"/>
                  <a:pt x="10" y="28"/>
                  <a:pt x="10" y="28"/>
                </a:cubicBezTo>
                <a:cubicBezTo>
                  <a:pt x="1" y="39"/>
                  <a:pt x="1" y="39"/>
                  <a:pt x="1" y="39"/>
                </a:cubicBezTo>
                <a:cubicBezTo>
                  <a:pt x="0" y="39"/>
                  <a:pt x="0" y="41"/>
                  <a:pt x="1" y="41"/>
                </a:cubicBezTo>
                <a:cubicBezTo>
                  <a:pt x="1" y="42"/>
                  <a:pt x="2" y="42"/>
                  <a:pt x="2" y="42"/>
                </a:cubicBezTo>
                <a:cubicBezTo>
                  <a:pt x="3" y="42"/>
                  <a:pt x="3" y="42"/>
                  <a:pt x="4" y="41"/>
                </a:cubicBezTo>
                <a:cubicBezTo>
                  <a:pt x="13" y="31"/>
                  <a:pt x="13" y="31"/>
                  <a:pt x="13" y="31"/>
                </a:cubicBezTo>
                <a:cubicBezTo>
                  <a:pt x="13" y="31"/>
                  <a:pt x="14" y="31"/>
                  <a:pt x="14" y="31"/>
                </a:cubicBezTo>
                <a:cubicBezTo>
                  <a:pt x="17" y="31"/>
                  <a:pt x="18" y="29"/>
                  <a:pt x="18" y="27"/>
                </a:cubicBezTo>
                <a:cubicBezTo>
                  <a:pt x="18" y="25"/>
                  <a:pt x="18" y="24"/>
                  <a:pt x="16" y="2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5" name="Freeform 455"/>
          <p:cNvSpPr>
            <a:spLocks noEditPoints="1"/>
          </p:cNvSpPr>
          <p:nvPr/>
        </p:nvSpPr>
        <p:spPr bwMode="auto">
          <a:xfrm>
            <a:off x="10397246" y="3858408"/>
            <a:ext cx="285750" cy="280987"/>
          </a:xfrm>
          <a:custGeom>
            <a:avLst/>
            <a:gdLst>
              <a:gd name="T0" fmla="*/ 0 w 71"/>
              <a:gd name="T1" fmla="*/ 35 h 70"/>
              <a:gd name="T2" fmla="*/ 71 w 71"/>
              <a:gd name="T3" fmla="*/ 35 h 70"/>
              <a:gd name="T4" fmla="*/ 29 w 71"/>
              <a:gd name="T5" fmla="*/ 67 h 70"/>
              <a:gd name="T6" fmla="*/ 34 w 71"/>
              <a:gd name="T7" fmla="*/ 53 h 70"/>
              <a:gd name="T8" fmla="*/ 29 w 71"/>
              <a:gd name="T9" fmla="*/ 67 h 70"/>
              <a:gd name="T10" fmla="*/ 16 w 71"/>
              <a:gd name="T11" fmla="*/ 36 h 70"/>
              <a:gd name="T12" fmla="*/ 7 w 71"/>
              <a:gd name="T13" fmla="*/ 51 h 70"/>
              <a:gd name="T14" fmla="*/ 37 w 71"/>
              <a:gd name="T15" fmla="*/ 16 h 70"/>
              <a:gd name="T16" fmla="*/ 41 w 71"/>
              <a:gd name="T17" fmla="*/ 2 h 70"/>
              <a:gd name="T18" fmla="*/ 37 w 71"/>
              <a:gd name="T19" fmla="*/ 16 h 70"/>
              <a:gd name="T20" fmla="*/ 51 w 71"/>
              <a:gd name="T21" fmla="*/ 34 h 70"/>
              <a:gd name="T22" fmla="*/ 37 w 71"/>
              <a:gd name="T23" fmla="*/ 19 h 70"/>
              <a:gd name="T24" fmla="*/ 34 w 71"/>
              <a:gd name="T25" fmla="*/ 16 h 70"/>
              <a:gd name="T26" fmla="*/ 29 w 71"/>
              <a:gd name="T27" fmla="*/ 3 h 70"/>
              <a:gd name="T28" fmla="*/ 34 w 71"/>
              <a:gd name="T29" fmla="*/ 16 h 70"/>
              <a:gd name="T30" fmla="*/ 34 w 71"/>
              <a:gd name="T31" fmla="*/ 34 h 70"/>
              <a:gd name="T32" fmla="*/ 21 w 71"/>
              <a:gd name="T33" fmla="*/ 19 h 70"/>
              <a:gd name="T34" fmla="*/ 16 w 71"/>
              <a:gd name="T35" fmla="*/ 34 h 70"/>
              <a:gd name="T36" fmla="*/ 7 w 71"/>
              <a:gd name="T37" fmla="*/ 19 h 70"/>
              <a:gd name="T38" fmla="*/ 16 w 71"/>
              <a:gd name="T39" fmla="*/ 34 h 70"/>
              <a:gd name="T40" fmla="*/ 34 w 71"/>
              <a:gd name="T41" fmla="*/ 36 h 70"/>
              <a:gd name="T42" fmla="*/ 21 w 71"/>
              <a:gd name="T43" fmla="*/ 51 h 70"/>
              <a:gd name="T44" fmla="*/ 37 w 71"/>
              <a:gd name="T45" fmla="*/ 53 h 70"/>
              <a:gd name="T46" fmla="*/ 41 w 71"/>
              <a:gd name="T47" fmla="*/ 67 h 70"/>
              <a:gd name="T48" fmla="*/ 37 w 71"/>
              <a:gd name="T49" fmla="*/ 53 h 70"/>
              <a:gd name="T50" fmla="*/ 37 w 71"/>
              <a:gd name="T51" fmla="*/ 36 h 70"/>
              <a:gd name="T52" fmla="*/ 49 w 71"/>
              <a:gd name="T53" fmla="*/ 51 h 70"/>
              <a:gd name="T54" fmla="*/ 54 w 71"/>
              <a:gd name="T55" fmla="*/ 36 h 70"/>
              <a:gd name="T56" fmla="*/ 64 w 71"/>
              <a:gd name="T57" fmla="*/ 51 h 70"/>
              <a:gd name="T58" fmla="*/ 52 w 71"/>
              <a:gd name="T59" fmla="*/ 51 h 70"/>
              <a:gd name="T60" fmla="*/ 54 w 71"/>
              <a:gd name="T61" fmla="*/ 34 h 70"/>
              <a:gd name="T62" fmla="*/ 64 w 71"/>
              <a:gd name="T63" fmla="*/ 19 h 70"/>
              <a:gd name="T64" fmla="*/ 54 w 71"/>
              <a:gd name="T65" fmla="*/ 34 h 70"/>
              <a:gd name="T66" fmla="*/ 51 w 71"/>
              <a:gd name="T67" fmla="*/ 16 h 70"/>
              <a:gd name="T68" fmla="*/ 59 w 71"/>
              <a:gd name="T69" fmla="*/ 12 h 70"/>
              <a:gd name="T70" fmla="*/ 12 w 71"/>
              <a:gd name="T71" fmla="*/ 12 h 70"/>
              <a:gd name="T72" fmla="*/ 19 w 71"/>
              <a:gd name="T73" fmla="*/ 16 h 70"/>
              <a:gd name="T74" fmla="*/ 12 w 71"/>
              <a:gd name="T75" fmla="*/ 12 h 70"/>
              <a:gd name="T76" fmla="*/ 19 w 71"/>
              <a:gd name="T77" fmla="*/ 53 h 70"/>
              <a:gd name="T78" fmla="*/ 12 w 71"/>
              <a:gd name="T79" fmla="*/ 58 h 70"/>
              <a:gd name="T80" fmla="*/ 59 w 71"/>
              <a:gd name="T81" fmla="*/ 58 h 70"/>
              <a:gd name="T82" fmla="*/ 51 w 71"/>
              <a:gd name="T83" fmla="*/ 53 h 70"/>
              <a:gd name="T84" fmla="*/ 59 w 71"/>
              <a:gd name="T85" fmla="*/ 58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71" h="70">
                <a:moveTo>
                  <a:pt x="35" y="0"/>
                </a:moveTo>
                <a:cubicBezTo>
                  <a:pt x="16" y="0"/>
                  <a:pt x="0" y="15"/>
                  <a:pt x="0" y="35"/>
                </a:cubicBezTo>
                <a:cubicBezTo>
                  <a:pt x="0" y="54"/>
                  <a:pt x="16" y="70"/>
                  <a:pt x="35" y="70"/>
                </a:cubicBezTo>
                <a:cubicBezTo>
                  <a:pt x="55" y="70"/>
                  <a:pt x="71" y="54"/>
                  <a:pt x="71" y="35"/>
                </a:cubicBezTo>
                <a:cubicBezTo>
                  <a:pt x="71" y="15"/>
                  <a:pt x="55" y="0"/>
                  <a:pt x="35" y="0"/>
                </a:cubicBezTo>
                <a:close/>
                <a:moveTo>
                  <a:pt x="29" y="67"/>
                </a:moveTo>
                <a:cubicBezTo>
                  <a:pt x="26" y="63"/>
                  <a:pt x="23" y="58"/>
                  <a:pt x="22" y="53"/>
                </a:cubicBezTo>
                <a:cubicBezTo>
                  <a:pt x="34" y="53"/>
                  <a:pt x="34" y="53"/>
                  <a:pt x="34" y="53"/>
                </a:cubicBezTo>
                <a:cubicBezTo>
                  <a:pt x="34" y="68"/>
                  <a:pt x="34" y="68"/>
                  <a:pt x="34" y="68"/>
                </a:cubicBezTo>
                <a:cubicBezTo>
                  <a:pt x="32" y="68"/>
                  <a:pt x="31" y="67"/>
                  <a:pt x="29" y="67"/>
                </a:cubicBezTo>
                <a:close/>
                <a:moveTo>
                  <a:pt x="3" y="36"/>
                </a:moveTo>
                <a:cubicBezTo>
                  <a:pt x="16" y="36"/>
                  <a:pt x="16" y="36"/>
                  <a:pt x="16" y="36"/>
                </a:cubicBezTo>
                <a:cubicBezTo>
                  <a:pt x="16" y="41"/>
                  <a:pt x="17" y="46"/>
                  <a:pt x="18" y="51"/>
                </a:cubicBezTo>
                <a:cubicBezTo>
                  <a:pt x="7" y="51"/>
                  <a:pt x="7" y="51"/>
                  <a:pt x="7" y="51"/>
                </a:cubicBezTo>
                <a:cubicBezTo>
                  <a:pt x="4" y="46"/>
                  <a:pt x="3" y="41"/>
                  <a:pt x="3" y="36"/>
                </a:cubicBezTo>
                <a:close/>
                <a:moveTo>
                  <a:pt x="37" y="16"/>
                </a:moveTo>
                <a:cubicBezTo>
                  <a:pt x="37" y="2"/>
                  <a:pt x="37" y="2"/>
                  <a:pt x="37" y="2"/>
                </a:cubicBezTo>
                <a:cubicBezTo>
                  <a:pt x="38" y="2"/>
                  <a:pt x="39" y="2"/>
                  <a:pt x="41" y="2"/>
                </a:cubicBezTo>
                <a:cubicBezTo>
                  <a:pt x="44" y="6"/>
                  <a:pt x="46" y="11"/>
                  <a:pt x="48" y="16"/>
                </a:cubicBezTo>
                <a:lnTo>
                  <a:pt x="37" y="16"/>
                </a:lnTo>
                <a:close/>
                <a:moveTo>
                  <a:pt x="49" y="19"/>
                </a:moveTo>
                <a:cubicBezTo>
                  <a:pt x="50" y="23"/>
                  <a:pt x="51" y="28"/>
                  <a:pt x="51" y="34"/>
                </a:cubicBezTo>
                <a:cubicBezTo>
                  <a:pt x="37" y="34"/>
                  <a:pt x="37" y="34"/>
                  <a:pt x="37" y="34"/>
                </a:cubicBezTo>
                <a:cubicBezTo>
                  <a:pt x="37" y="19"/>
                  <a:pt x="37" y="19"/>
                  <a:pt x="37" y="19"/>
                </a:cubicBezTo>
                <a:lnTo>
                  <a:pt x="49" y="19"/>
                </a:lnTo>
                <a:close/>
                <a:moveTo>
                  <a:pt x="34" y="16"/>
                </a:moveTo>
                <a:cubicBezTo>
                  <a:pt x="22" y="16"/>
                  <a:pt x="22" y="16"/>
                  <a:pt x="22" y="16"/>
                </a:cubicBezTo>
                <a:cubicBezTo>
                  <a:pt x="23" y="11"/>
                  <a:pt x="26" y="7"/>
                  <a:pt x="29" y="3"/>
                </a:cubicBezTo>
                <a:cubicBezTo>
                  <a:pt x="31" y="2"/>
                  <a:pt x="32" y="2"/>
                  <a:pt x="34" y="2"/>
                </a:cubicBezTo>
                <a:lnTo>
                  <a:pt x="34" y="16"/>
                </a:lnTo>
                <a:close/>
                <a:moveTo>
                  <a:pt x="34" y="19"/>
                </a:moveTo>
                <a:cubicBezTo>
                  <a:pt x="34" y="34"/>
                  <a:pt x="34" y="34"/>
                  <a:pt x="34" y="34"/>
                </a:cubicBezTo>
                <a:cubicBezTo>
                  <a:pt x="19" y="34"/>
                  <a:pt x="19" y="34"/>
                  <a:pt x="19" y="34"/>
                </a:cubicBezTo>
                <a:cubicBezTo>
                  <a:pt x="19" y="28"/>
                  <a:pt x="19" y="23"/>
                  <a:pt x="21" y="19"/>
                </a:cubicBezTo>
                <a:lnTo>
                  <a:pt x="34" y="19"/>
                </a:lnTo>
                <a:close/>
                <a:moveTo>
                  <a:pt x="16" y="34"/>
                </a:moveTo>
                <a:cubicBezTo>
                  <a:pt x="3" y="34"/>
                  <a:pt x="3" y="34"/>
                  <a:pt x="3" y="34"/>
                </a:cubicBezTo>
                <a:cubicBezTo>
                  <a:pt x="3" y="28"/>
                  <a:pt x="4" y="23"/>
                  <a:pt x="7" y="19"/>
                </a:cubicBezTo>
                <a:cubicBezTo>
                  <a:pt x="18" y="19"/>
                  <a:pt x="18" y="19"/>
                  <a:pt x="18" y="19"/>
                </a:cubicBezTo>
                <a:cubicBezTo>
                  <a:pt x="17" y="23"/>
                  <a:pt x="16" y="28"/>
                  <a:pt x="16" y="34"/>
                </a:cubicBezTo>
                <a:close/>
                <a:moveTo>
                  <a:pt x="19" y="36"/>
                </a:moveTo>
                <a:cubicBezTo>
                  <a:pt x="34" y="36"/>
                  <a:pt x="34" y="36"/>
                  <a:pt x="34" y="36"/>
                </a:cubicBezTo>
                <a:cubicBezTo>
                  <a:pt x="34" y="51"/>
                  <a:pt x="34" y="51"/>
                  <a:pt x="34" y="51"/>
                </a:cubicBezTo>
                <a:cubicBezTo>
                  <a:pt x="21" y="51"/>
                  <a:pt x="21" y="51"/>
                  <a:pt x="21" y="51"/>
                </a:cubicBezTo>
                <a:cubicBezTo>
                  <a:pt x="19" y="46"/>
                  <a:pt x="19" y="41"/>
                  <a:pt x="19" y="36"/>
                </a:cubicBezTo>
                <a:close/>
                <a:moveTo>
                  <a:pt x="37" y="53"/>
                </a:moveTo>
                <a:cubicBezTo>
                  <a:pt x="48" y="53"/>
                  <a:pt x="48" y="53"/>
                  <a:pt x="48" y="53"/>
                </a:cubicBezTo>
                <a:cubicBezTo>
                  <a:pt x="46" y="59"/>
                  <a:pt x="44" y="63"/>
                  <a:pt x="41" y="67"/>
                </a:cubicBezTo>
                <a:cubicBezTo>
                  <a:pt x="39" y="67"/>
                  <a:pt x="38" y="68"/>
                  <a:pt x="37" y="68"/>
                </a:cubicBezTo>
                <a:lnTo>
                  <a:pt x="37" y="53"/>
                </a:lnTo>
                <a:close/>
                <a:moveTo>
                  <a:pt x="37" y="51"/>
                </a:moveTo>
                <a:cubicBezTo>
                  <a:pt x="37" y="36"/>
                  <a:pt x="37" y="36"/>
                  <a:pt x="37" y="36"/>
                </a:cubicBezTo>
                <a:cubicBezTo>
                  <a:pt x="51" y="36"/>
                  <a:pt x="51" y="36"/>
                  <a:pt x="51" y="36"/>
                </a:cubicBezTo>
                <a:cubicBezTo>
                  <a:pt x="51" y="41"/>
                  <a:pt x="51" y="46"/>
                  <a:pt x="49" y="51"/>
                </a:cubicBezTo>
                <a:lnTo>
                  <a:pt x="37" y="51"/>
                </a:lnTo>
                <a:close/>
                <a:moveTo>
                  <a:pt x="54" y="36"/>
                </a:moveTo>
                <a:cubicBezTo>
                  <a:pt x="68" y="36"/>
                  <a:pt x="68" y="36"/>
                  <a:pt x="68" y="36"/>
                </a:cubicBezTo>
                <a:cubicBezTo>
                  <a:pt x="68" y="41"/>
                  <a:pt x="66" y="47"/>
                  <a:pt x="64" y="51"/>
                </a:cubicBezTo>
                <a:cubicBezTo>
                  <a:pt x="64" y="51"/>
                  <a:pt x="64" y="51"/>
                  <a:pt x="64" y="51"/>
                </a:cubicBezTo>
                <a:cubicBezTo>
                  <a:pt x="52" y="51"/>
                  <a:pt x="52" y="51"/>
                  <a:pt x="52" y="51"/>
                </a:cubicBezTo>
                <a:cubicBezTo>
                  <a:pt x="53" y="46"/>
                  <a:pt x="54" y="41"/>
                  <a:pt x="54" y="36"/>
                </a:cubicBezTo>
                <a:close/>
                <a:moveTo>
                  <a:pt x="54" y="34"/>
                </a:moveTo>
                <a:cubicBezTo>
                  <a:pt x="54" y="28"/>
                  <a:pt x="53" y="23"/>
                  <a:pt x="52" y="19"/>
                </a:cubicBezTo>
                <a:cubicBezTo>
                  <a:pt x="64" y="19"/>
                  <a:pt x="64" y="19"/>
                  <a:pt x="64" y="19"/>
                </a:cubicBezTo>
                <a:cubicBezTo>
                  <a:pt x="66" y="23"/>
                  <a:pt x="68" y="28"/>
                  <a:pt x="68" y="34"/>
                </a:cubicBezTo>
                <a:lnTo>
                  <a:pt x="54" y="34"/>
                </a:lnTo>
                <a:close/>
                <a:moveTo>
                  <a:pt x="62" y="16"/>
                </a:moveTo>
                <a:cubicBezTo>
                  <a:pt x="51" y="16"/>
                  <a:pt x="51" y="16"/>
                  <a:pt x="51" y="16"/>
                </a:cubicBezTo>
                <a:cubicBezTo>
                  <a:pt x="49" y="12"/>
                  <a:pt x="47" y="7"/>
                  <a:pt x="44" y="3"/>
                </a:cubicBezTo>
                <a:cubicBezTo>
                  <a:pt x="50" y="5"/>
                  <a:pt x="55" y="8"/>
                  <a:pt x="59" y="12"/>
                </a:cubicBezTo>
                <a:cubicBezTo>
                  <a:pt x="60" y="13"/>
                  <a:pt x="61" y="15"/>
                  <a:pt x="62" y="16"/>
                </a:cubicBezTo>
                <a:close/>
                <a:moveTo>
                  <a:pt x="12" y="12"/>
                </a:moveTo>
                <a:cubicBezTo>
                  <a:pt x="16" y="8"/>
                  <a:pt x="20" y="5"/>
                  <a:pt x="25" y="4"/>
                </a:cubicBezTo>
                <a:cubicBezTo>
                  <a:pt x="23" y="7"/>
                  <a:pt x="21" y="12"/>
                  <a:pt x="19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9" y="15"/>
                  <a:pt x="11" y="13"/>
                  <a:pt x="12" y="12"/>
                </a:cubicBezTo>
                <a:close/>
                <a:moveTo>
                  <a:pt x="8" y="53"/>
                </a:moveTo>
                <a:cubicBezTo>
                  <a:pt x="19" y="53"/>
                  <a:pt x="19" y="53"/>
                  <a:pt x="19" y="53"/>
                </a:cubicBezTo>
                <a:cubicBezTo>
                  <a:pt x="21" y="58"/>
                  <a:pt x="23" y="62"/>
                  <a:pt x="25" y="66"/>
                </a:cubicBezTo>
                <a:cubicBezTo>
                  <a:pt x="20" y="65"/>
                  <a:pt x="16" y="62"/>
                  <a:pt x="12" y="58"/>
                </a:cubicBezTo>
                <a:cubicBezTo>
                  <a:pt x="11" y="57"/>
                  <a:pt x="9" y="55"/>
                  <a:pt x="8" y="53"/>
                </a:cubicBezTo>
                <a:close/>
                <a:moveTo>
                  <a:pt x="59" y="58"/>
                </a:moveTo>
                <a:cubicBezTo>
                  <a:pt x="55" y="62"/>
                  <a:pt x="50" y="65"/>
                  <a:pt x="44" y="66"/>
                </a:cubicBezTo>
                <a:cubicBezTo>
                  <a:pt x="47" y="63"/>
                  <a:pt x="49" y="58"/>
                  <a:pt x="51" y="53"/>
                </a:cubicBezTo>
                <a:cubicBezTo>
                  <a:pt x="63" y="53"/>
                  <a:pt x="63" y="53"/>
                  <a:pt x="63" y="53"/>
                </a:cubicBezTo>
                <a:cubicBezTo>
                  <a:pt x="61" y="55"/>
                  <a:pt x="60" y="57"/>
                  <a:pt x="59" y="5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6" name="Freeform 456"/>
          <p:cNvSpPr>
            <a:spLocks/>
          </p:cNvSpPr>
          <p:nvPr/>
        </p:nvSpPr>
        <p:spPr bwMode="auto">
          <a:xfrm>
            <a:off x="9090734" y="3850470"/>
            <a:ext cx="293688" cy="293687"/>
          </a:xfrm>
          <a:custGeom>
            <a:avLst/>
            <a:gdLst>
              <a:gd name="T0" fmla="*/ 44 w 73"/>
              <a:gd name="T1" fmla="*/ 61 h 73"/>
              <a:gd name="T2" fmla="*/ 55 w 73"/>
              <a:gd name="T3" fmla="*/ 37 h 73"/>
              <a:gd name="T4" fmla="*/ 60 w 73"/>
              <a:gd name="T5" fmla="*/ 28 h 73"/>
              <a:gd name="T6" fmla="*/ 72 w 73"/>
              <a:gd name="T7" fmla="*/ 4 h 73"/>
              <a:gd name="T8" fmla="*/ 69 w 73"/>
              <a:gd name="T9" fmla="*/ 1 h 73"/>
              <a:gd name="T10" fmla="*/ 46 w 73"/>
              <a:gd name="T11" fmla="*/ 13 h 73"/>
              <a:gd name="T12" fmla="*/ 36 w 73"/>
              <a:gd name="T13" fmla="*/ 18 h 73"/>
              <a:gd name="T14" fmla="*/ 12 w 73"/>
              <a:gd name="T15" fmla="*/ 29 h 73"/>
              <a:gd name="T16" fmla="*/ 11 w 73"/>
              <a:gd name="T17" fmla="*/ 35 h 73"/>
              <a:gd name="T18" fmla="*/ 20 w 73"/>
              <a:gd name="T19" fmla="*/ 44 h 73"/>
              <a:gd name="T20" fmla="*/ 1 w 73"/>
              <a:gd name="T21" fmla="*/ 64 h 73"/>
              <a:gd name="T22" fmla="*/ 1 w 73"/>
              <a:gd name="T23" fmla="*/ 67 h 73"/>
              <a:gd name="T24" fmla="*/ 6 w 73"/>
              <a:gd name="T25" fmla="*/ 72 h 73"/>
              <a:gd name="T26" fmla="*/ 9 w 73"/>
              <a:gd name="T27" fmla="*/ 72 h 73"/>
              <a:gd name="T28" fmla="*/ 29 w 73"/>
              <a:gd name="T29" fmla="*/ 53 h 73"/>
              <a:gd name="T30" fmla="*/ 38 w 73"/>
              <a:gd name="T31" fmla="*/ 62 h 73"/>
              <a:gd name="T32" fmla="*/ 44 w 73"/>
              <a:gd name="T33" fmla="*/ 61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73" h="73">
                <a:moveTo>
                  <a:pt x="44" y="61"/>
                </a:moveTo>
                <a:cubicBezTo>
                  <a:pt x="55" y="37"/>
                  <a:pt x="55" y="37"/>
                  <a:pt x="55" y="37"/>
                </a:cubicBezTo>
                <a:cubicBezTo>
                  <a:pt x="57" y="34"/>
                  <a:pt x="59" y="30"/>
                  <a:pt x="60" y="28"/>
                </a:cubicBezTo>
                <a:cubicBezTo>
                  <a:pt x="72" y="4"/>
                  <a:pt x="72" y="4"/>
                  <a:pt x="72" y="4"/>
                </a:cubicBezTo>
                <a:cubicBezTo>
                  <a:pt x="73" y="1"/>
                  <a:pt x="72" y="0"/>
                  <a:pt x="69" y="1"/>
                </a:cubicBezTo>
                <a:cubicBezTo>
                  <a:pt x="46" y="13"/>
                  <a:pt x="46" y="13"/>
                  <a:pt x="46" y="13"/>
                </a:cubicBezTo>
                <a:cubicBezTo>
                  <a:pt x="43" y="14"/>
                  <a:pt x="39" y="16"/>
                  <a:pt x="36" y="18"/>
                </a:cubicBezTo>
                <a:cubicBezTo>
                  <a:pt x="12" y="29"/>
                  <a:pt x="12" y="29"/>
                  <a:pt x="12" y="29"/>
                </a:cubicBezTo>
                <a:cubicBezTo>
                  <a:pt x="10" y="31"/>
                  <a:pt x="9" y="33"/>
                  <a:pt x="11" y="35"/>
                </a:cubicBezTo>
                <a:cubicBezTo>
                  <a:pt x="20" y="44"/>
                  <a:pt x="20" y="44"/>
                  <a:pt x="20" y="44"/>
                </a:cubicBezTo>
                <a:cubicBezTo>
                  <a:pt x="1" y="64"/>
                  <a:pt x="1" y="64"/>
                  <a:pt x="1" y="64"/>
                </a:cubicBezTo>
                <a:cubicBezTo>
                  <a:pt x="0" y="65"/>
                  <a:pt x="0" y="66"/>
                  <a:pt x="1" y="67"/>
                </a:cubicBezTo>
                <a:cubicBezTo>
                  <a:pt x="6" y="72"/>
                  <a:pt x="6" y="72"/>
                  <a:pt x="6" y="72"/>
                </a:cubicBezTo>
                <a:cubicBezTo>
                  <a:pt x="7" y="73"/>
                  <a:pt x="8" y="73"/>
                  <a:pt x="9" y="72"/>
                </a:cubicBezTo>
                <a:cubicBezTo>
                  <a:pt x="29" y="53"/>
                  <a:pt x="29" y="53"/>
                  <a:pt x="29" y="53"/>
                </a:cubicBezTo>
                <a:cubicBezTo>
                  <a:pt x="38" y="62"/>
                  <a:pt x="38" y="62"/>
                  <a:pt x="38" y="62"/>
                </a:cubicBezTo>
                <a:cubicBezTo>
                  <a:pt x="40" y="64"/>
                  <a:pt x="42" y="63"/>
                  <a:pt x="44" y="6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7" name="Freeform 457"/>
          <p:cNvSpPr>
            <a:spLocks/>
          </p:cNvSpPr>
          <p:nvPr/>
        </p:nvSpPr>
        <p:spPr bwMode="auto">
          <a:xfrm>
            <a:off x="8647821" y="3863170"/>
            <a:ext cx="269875" cy="268287"/>
          </a:xfrm>
          <a:custGeom>
            <a:avLst/>
            <a:gdLst>
              <a:gd name="T0" fmla="*/ 58 w 67"/>
              <a:gd name="T1" fmla="*/ 23 h 67"/>
              <a:gd name="T2" fmla="*/ 36 w 67"/>
              <a:gd name="T3" fmla="*/ 14 h 67"/>
              <a:gd name="T4" fmla="*/ 27 w 67"/>
              <a:gd name="T5" fmla="*/ 11 h 67"/>
              <a:gd name="T6" fmla="*/ 4 w 67"/>
              <a:gd name="T7" fmla="*/ 1 h 67"/>
              <a:gd name="T8" fmla="*/ 1 w 67"/>
              <a:gd name="T9" fmla="*/ 4 h 67"/>
              <a:gd name="T10" fmla="*/ 11 w 67"/>
              <a:gd name="T11" fmla="*/ 27 h 67"/>
              <a:gd name="T12" fmla="*/ 14 w 67"/>
              <a:gd name="T13" fmla="*/ 36 h 67"/>
              <a:gd name="T14" fmla="*/ 23 w 67"/>
              <a:gd name="T15" fmla="*/ 58 h 67"/>
              <a:gd name="T16" fmla="*/ 29 w 67"/>
              <a:gd name="T17" fmla="*/ 59 h 67"/>
              <a:gd name="T18" fmla="*/ 39 w 67"/>
              <a:gd name="T19" fmla="*/ 49 h 67"/>
              <a:gd name="T20" fmla="*/ 57 w 67"/>
              <a:gd name="T21" fmla="*/ 66 h 67"/>
              <a:gd name="T22" fmla="*/ 60 w 67"/>
              <a:gd name="T23" fmla="*/ 66 h 67"/>
              <a:gd name="T24" fmla="*/ 66 w 67"/>
              <a:gd name="T25" fmla="*/ 60 h 67"/>
              <a:gd name="T26" fmla="*/ 66 w 67"/>
              <a:gd name="T27" fmla="*/ 57 h 67"/>
              <a:gd name="T28" fmla="*/ 49 w 67"/>
              <a:gd name="T29" fmla="*/ 39 h 67"/>
              <a:gd name="T30" fmla="*/ 59 w 67"/>
              <a:gd name="T31" fmla="*/ 29 h 67"/>
              <a:gd name="T32" fmla="*/ 58 w 67"/>
              <a:gd name="T33" fmla="*/ 23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67" h="67">
                <a:moveTo>
                  <a:pt x="58" y="23"/>
                </a:moveTo>
                <a:cubicBezTo>
                  <a:pt x="36" y="14"/>
                  <a:pt x="36" y="14"/>
                  <a:pt x="36" y="14"/>
                </a:cubicBezTo>
                <a:cubicBezTo>
                  <a:pt x="33" y="13"/>
                  <a:pt x="29" y="12"/>
                  <a:pt x="27" y="11"/>
                </a:cubicBezTo>
                <a:cubicBezTo>
                  <a:pt x="4" y="1"/>
                  <a:pt x="4" y="1"/>
                  <a:pt x="4" y="1"/>
                </a:cubicBezTo>
                <a:cubicBezTo>
                  <a:pt x="2" y="0"/>
                  <a:pt x="0" y="2"/>
                  <a:pt x="1" y="4"/>
                </a:cubicBezTo>
                <a:cubicBezTo>
                  <a:pt x="11" y="27"/>
                  <a:pt x="11" y="27"/>
                  <a:pt x="11" y="27"/>
                </a:cubicBezTo>
                <a:cubicBezTo>
                  <a:pt x="12" y="29"/>
                  <a:pt x="13" y="33"/>
                  <a:pt x="14" y="36"/>
                </a:cubicBezTo>
                <a:cubicBezTo>
                  <a:pt x="23" y="58"/>
                  <a:pt x="23" y="58"/>
                  <a:pt x="23" y="58"/>
                </a:cubicBezTo>
                <a:cubicBezTo>
                  <a:pt x="24" y="61"/>
                  <a:pt x="27" y="61"/>
                  <a:pt x="29" y="59"/>
                </a:cubicBezTo>
                <a:cubicBezTo>
                  <a:pt x="39" y="49"/>
                  <a:pt x="39" y="49"/>
                  <a:pt x="39" y="49"/>
                </a:cubicBezTo>
                <a:cubicBezTo>
                  <a:pt x="57" y="66"/>
                  <a:pt x="57" y="66"/>
                  <a:pt x="57" y="66"/>
                </a:cubicBezTo>
                <a:cubicBezTo>
                  <a:pt x="58" y="67"/>
                  <a:pt x="59" y="67"/>
                  <a:pt x="60" y="66"/>
                </a:cubicBezTo>
                <a:cubicBezTo>
                  <a:pt x="66" y="60"/>
                  <a:pt x="66" y="60"/>
                  <a:pt x="66" y="60"/>
                </a:cubicBezTo>
                <a:cubicBezTo>
                  <a:pt x="67" y="59"/>
                  <a:pt x="67" y="58"/>
                  <a:pt x="66" y="57"/>
                </a:cubicBezTo>
                <a:cubicBezTo>
                  <a:pt x="49" y="39"/>
                  <a:pt x="49" y="39"/>
                  <a:pt x="49" y="39"/>
                </a:cubicBezTo>
                <a:cubicBezTo>
                  <a:pt x="59" y="29"/>
                  <a:pt x="59" y="29"/>
                  <a:pt x="59" y="29"/>
                </a:cubicBezTo>
                <a:cubicBezTo>
                  <a:pt x="61" y="27"/>
                  <a:pt x="61" y="24"/>
                  <a:pt x="58" y="2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8" name="Freeform 458"/>
          <p:cNvSpPr>
            <a:spLocks/>
          </p:cNvSpPr>
          <p:nvPr/>
        </p:nvSpPr>
        <p:spPr bwMode="auto">
          <a:xfrm>
            <a:off x="6390396" y="1880383"/>
            <a:ext cx="257175" cy="293687"/>
          </a:xfrm>
          <a:custGeom>
            <a:avLst/>
            <a:gdLst>
              <a:gd name="T0" fmla="*/ 64 w 64"/>
              <a:gd name="T1" fmla="*/ 30 h 73"/>
              <a:gd name="T2" fmla="*/ 34 w 64"/>
              <a:gd name="T3" fmla="*/ 3 h 73"/>
              <a:gd name="T4" fmla="*/ 34 w 64"/>
              <a:gd name="T5" fmla="*/ 2 h 73"/>
              <a:gd name="T6" fmla="*/ 32 w 64"/>
              <a:gd name="T7" fmla="*/ 0 h 73"/>
              <a:gd name="T8" fmla="*/ 30 w 64"/>
              <a:gd name="T9" fmla="*/ 2 h 73"/>
              <a:gd name="T10" fmla="*/ 30 w 64"/>
              <a:gd name="T11" fmla="*/ 3 h 73"/>
              <a:gd name="T12" fmla="*/ 0 w 64"/>
              <a:gd name="T13" fmla="*/ 30 h 73"/>
              <a:gd name="T14" fmla="*/ 30 w 64"/>
              <a:gd name="T15" fmla="*/ 30 h 73"/>
              <a:gd name="T16" fmla="*/ 30 w 64"/>
              <a:gd name="T17" fmla="*/ 59 h 73"/>
              <a:gd name="T18" fmla="*/ 30 w 64"/>
              <a:gd name="T19" fmla="*/ 59 h 73"/>
              <a:gd name="T20" fmla="*/ 27 w 64"/>
              <a:gd name="T21" fmla="*/ 66 h 73"/>
              <a:gd name="T22" fmla="*/ 20 w 64"/>
              <a:gd name="T23" fmla="*/ 68 h 73"/>
              <a:gd name="T24" fmla="*/ 13 w 64"/>
              <a:gd name="T25" fmla="*/ 66 h 73"/>
              <a:gd name="T26" fmla="*/ 10 w 64"/>
              <a:gd name="T27" fmla="*/ 59 h 73"/>
              <a:gd name="T28" fmla="*/ 8 w 64"/>
              <a:gd name="T29" fmla="*/ 56 h 73"/>
              <a:gd name="T30" fmla="*/ 6 w 64"/>
              <a:gd name="T31" fmla="*/ 59 h 73"/>
              <a:gd name="T32" fmla="*/ 20 w 64"/>
              <a:gd name="T33" fmla="*/ 73 h 73"/>
              <a:gd name="T34" fmla="*/ 34 w 64"/>
              <a:gd name="T35" fmla="*/ 60 h 73"/>
              <a:gd name="T36" fmla="*/ 34 w 64"/>
              <a:gd name="T37" fmla="*/ 59 h 73"/>
              <a:gd name="T38" fmla="*/ 34 w 64"/>
              <a:gd name="T39" fmla="*/ 30 h 73"/>
              <a:gd name="T40" fmla="*/ 64 w 64"/>
              <a:gd name="T41" fmla="*/ 30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64" h="73">
                <a:moveTo>
                  <a:pt x="64" y="30"/>
                </a:moveTo>
                <a:cubicBezTo>
                  <a:pt x="64" y="16"/>
                  <a:pt x="51" y="4"/>
                  <a:pt x="34" y="3"/>
                </a:cubicBezTo>
                <a:cubicBezTo>
                  <a:pt x="34" y="2"/>
                  <a:pt x="34" y="2"/>
                  <a:pt x="34" y="2"/>
                </a:cubicBezTo>
                <a:cubicBezTo>
                  <a:pt x="34" y="1"/>
                  <a:pt x="33" y="0"/>
                  <a:pt x="32" y="0"/>
                </a:cubicBezTo>
                <a:cubicBezTo>
                  <a:pt x="31" y="0"/>
                  <a:pt x="30" y="1"/>
                  <a:pt x="30" y="2"/>
                </a:cubicBezTo>
                <a:cubicBezTo>
                  <a:pt x="30" y="3"/>
                  <a:pt x="30" y="3"/>
                  <a:pt x="30" y="3"/>
                </a:cubicBezTo>
                <a:cubicBezTo>
                  <a:pt x="13" y="4"/>
                  <a:pt x="0" y="16"/>
                  <a:pt x="0" y="30"/>
                </a:cubicBezTo>
                <a:cubicBezTo>
                  <a:pt x="30" y="30"/>
                  <a:pt x="30" y="30"/>
                  <a:pt x="30" y="30"/>
                </a:cubicBezTo>
                <a:cubicBezTo>
                  <a:pt x="30" y="59"/>
                  <a:pt x="30" y="59"/>
                  <a:pt x="30" y="59"/>
                </a:cubicBezTo>
                <a:cubicBezTo>
                  <a:pt x="30" y="59"/>
                  <a:pt x="30" y="59"/>
                  <a:pt x="30" y="59"/>
                </a:cubicBezTo>
                <a:cubicBezTo>
                  <a:pt x="29" y="61"/>
                  <a:pt x="28" y="64"/>
                  <a:pt x="27" y="66"/>
                </a:cubicBezTo>
                <a:cubicBezTo>
                  <a:pt x="25" y="67"/>
                  <a:pt x="23" y="68"/>
                  <a:pt x="20" y="68"/>
                </a:cubicBezTo>
                <a:cubicBezTo>
                  <a:pt x="17" y="68"/>
                  <a:pt x="15" y="67"/>
                  <a:pt x="13" y="66"/>
                </a:cubicBezTo>
                <a:cubicBezTo>
                  <a:pt x="11" y="64"/>
                  <a:pt x="10" y="61"/>
                  <a:pt x="10" y="59"/>
                </a:cubicBezTo>
                <a:cubicBezTo>
                  <a:pt x="10" y="58"/>
                  <a:pt x="9" y="56"/>
                  <a:pt x="8" y="56"/>
                </a:cubicBezTo>
                <a:cubicBezTo>
                  <a:pt x="7" y="56"/>
                  <a:pt x="6" y="58"/>
                  <a:pt x="6" y="59"/>
                </a:cubicBezTo>
                <a:cubicBezTo>
                  <a:pt x="6" y="67"/>
                  <a:pt x="12" y="73"/>
                  <a:pt x="20" y="73"/>
                </a:cubicBezTo>
                <a:cubicBezTo>
                  <a:pt x="28" y="73"/>
                  <a:pt x="34" y="67"/>
                  <a:pt x="34" y="60"/>
                </a:cubicBezTo>
                <a:cubicBezTo>
                  <a:pt x="34" y="59"/>
                  <a:pt x="34" y="59"/>
                  <a:pt x="34" y="59"/>
                </a:cubicBezTo>
                <a:cubicBezTo>
                  <a:pt x="34" y="30"/>
                  <a:pt x="34" y="30"/>
                  <a:pt x="34" y="30"/>
                </a:cubicBezTo>
                <a:lnTo>
                  <a:pt x="64" y="3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9" name="Freeform 459"/>
          <p:cNvSpPr>
            <a:spLocks/>
          </p:cNvSpPr>
          <p:nvPr/>
        </p:nvSpPr>
        <p:spPr bwMode="auto">
          <a:xfrm>
            <a:off x="7368296" y="5576083"/>
            <a:ext cx="209550" cy="361950"/>
          </a:xfrm>
          <a:custGeom>
            <a:avLst/>
            <a:gdLst>
              <a:gd name="T0" fmla="*/ 5 w 52"/>
              <a:gd name="T1" fmla="*/ 8 h 90"/>
              <a:gd name="T2" fmla="*/ 2 w 52"/>
              <a:gd name="T3" fmla="*/ 13 h 90"/>
              <a:gd name="T4" fmla="*/ 5 w 52"/>
              <a:gd name="T5" fmla="*/ 13 h 90"/>
              <a:gd name="T6" fmla="*/ 15 w 52"/>
              <a:gd name="T7" fmla="*/ 21 h 90"/>
              <a:gd name="T8" fmla="*/ 10 w 52"/>
              <a:gd name="T9" fmla="*/ 28 h 90"/>
              <a:gd name="T10" fmla="*/ 16 w 52"/>
              <a:gd name="T11" fmla="*/ 35 h 90"/>
              <a:gd name="T12" fmla="*/ 6 w 52"/>
              <a:gd name="T13" fmla="*/ 43 h 90"/>
              <a:gd name="T14" fmla="*/ 3 w 52"/>
              <a:gd name="T15" fmla="*/ 43 h 90"/>
              <a:gd name="T16" fmla="*/ 6 w 52"/>
              <a:gd name="T17" fmla="*/ 49 h 90"/>
              <a:gd name="T18" fmla="*/ 1 w 52"/>
              <a:gd name="T19" fmla="*/ 56 h 90"/>
              <a:gd name="T20" fmla="*/ 25 w 52"/>
              <a:gd name="T21" fmla="*/ 56 h 90"/>
              <a:gd name="T22" fmla="*/ 22 w 52"/>
              <a:gd name="T23" fmla="*/ 71 h 90"/>
              <a:gd name="T24" fmla="*/ 21 w 52"/>
              <a:gd name="T25" fmla="*/ 79 h 90"/>
              <a:gd name="T26" fmla="*/ 29 w 52"/>
              <a:gd name="T27" fmla="*/ 90 h 90"/>
              <a:gd name="T28" fmla="*/ 29 w 52"/>
              <a:gd name="T29" fmla="*/ 90 h 90"/>
              <a:gd name="T30" fmla="*/ 37 w 52"/>
              <a:gd name="T31" fmla="*/ 82 h 90"/>
              <a:gd name="T32" fmla="*/ 38 w 52"/>
              <a:gd name="T33" fmla="*/ 74 h 90"/>
              <a:gd name="T34" fmla="*/ 43 w 52"/>
              <a:gd name="T35" fmla="*/ 56 h 90"/>
              <a:gd name="T36" fmla="*/ 51 w 52"/>
              <a:gd name="T37" fmla="*/ 49 h 90"/>
              <a:gd name="T38" fmla="*/ 51 w 52"/>
              <a:gd name="T39" fmla="*/ 13 h 90"/>
              <a:gd name="T40" fmla="*/ 40 w 52"/>
              <a:gd name="T41" fmla="*/ 0 h 90"/>
              <a:gd name="T42" fmla="*/ 0 w 52"/>
              <a:gd name="T43" fmla="*/ 0 h 90"/>
              <a:gd name="T44" fmla="*/ 5 w 52"/>
              <a:gd name="T45" fmla="*/ 8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52" h="90">
                <a:moveTo>
                  <a:pt x="5" y="8"/>
                </a:moveTo>
                <a:cubicBezTo>
                  <a:pt x="5" y="10"/>
                  <a:pt x="4" y="12"/>
                  <a:pt x="2" y="13"/>
                </a:cubicBezTo>
                <a:cubicBezTo>
                  <a:pt x="5" y="13"/>
                  <a:pt x="5" y="13"/>
                  <a:pt x="5" y="13"/>
                </a:cubicBezTo>
                <a:cubicBezTo>
                  <a:pt x="11" y="13"/>
                  <a:pt x="15" y="17"/>
                  <a:pt x="15" y="21"/>
                </a:cubicBezTo>
                <a:cubicBezTo>
                  <a:pt x="15" y="24"/>
                  <a:pt x="13" y="27"/>
                  <a:pt x="10" y="28"/>
                </a:cubicBezTo>
                <a:cubicBezTo>
                  <a:pt x="13" y="29"/>
                  <a:pt x="16" y="32"/>
                  <a:pt x="16" y="35"/>
                </a:cubicBezTo>
                <a:cubicBezTo>
                  <a:pt x="16" y="40"/>
                  <a:pt x="11" y="43"/>
                  <a:pt x="6" y="43"/>
                </a:cubicBezTo>
                <a:cubicBezTo>
                  <a:pt x="3" y="43"/>
                  <a:pt x="3" y="43"/>
                  <a:pt x="3" y="43"/>
                </a:cubicBezTo>
                <a:cubicBezTo>
                  <a:pt x="5" y="44"/>
                  <a:pt x="6" y="46"/>
                  <a:pt x="6" y="49"/>
                </a:cubicBezTo>
                <a:cubicBezTo>
                  <a:pt x="6" y="52"/>
                  <a:pt x="4" y="55"/>
                  <a:pt x="1" y="56"/>
                </a:cubicBezTo>
                <a:cubicBezTo>
                  <a:pt x="25" y="56"/>
                  <a:pt x="25" y="56"/>
                  <a:pt x="25" y="56"/>
                </a:cubicBezTo>
                <a:cubicBezTo>
                  <a:pt x="25" y="57"/>
                  <a:pt x="23" y="65"/>
                  <a:pt x="22" y="71"/>
                </a:cubicBezTo>
                <a:cubicBezTo>
                  <a:pt x="21" y="79"/>
                  <a:pt x="21" y="79"/>
                  <a:pt x="21" y="79"/>
                </a:cubicBezTo>
                <a:cubicBezTo>
                  <a:pt x="20" y="84"/>
                  <a:pt x="24" y="90"/>
                  <a:pt x="29" y="90"/>
                </a:cubicBezTo>
                <a:cubicBezTo>
                  <a:pt x="29" y="90"/>
                  <a:pt x="29" y="90"/>
                  <a:pt x="29" y="90"/>
                </a:cubicBezTo>
                <a:cubicBezTo>
                  <a:pt x="33" y="90"/>
                  <a:pt x="37" y="87"/>
                  <a:pt x="37" y="82"/>
                </a:cubicBezTo>
                <a:cubicBezTo>
                  <a:pt x="38" y="74"/>
                  <a:pt x="38" y="74"/>
                  <a:pt x="38" y="74"/>
                </a:cubicBezTo>
                <a:cubicBezTo>
                  <a:pt x="39" y="65"/>
                  <a:pt x="40" y="59"/>
                  <a:pt x="43" y="56"/>
                </a:cubicBezTo>
                <a:cubicBezTo>
                  <a:pt x="47" y="53"/>
                  <a:pt x="50" y="52"/>
                  <a:pt x="51" y="49"/>
                </a:cubicBezTo>
                <a:cubicBezTo>
                  <a:pt x="52" y="40"/>
                  <a:pt x="51" y="22"/>
                  <a:pt x="51" y="13"/>
                </a:cubicBezTo>
                <a:cubicBezTo>
                  <a:pt x="51" y="9"/>
                  <a:pt x="41" y="0"/>
                  <a:pt x="40" y="0"/>
                </a:cubicBezTo>
                <a:cubicBezTo>
                  <a:pt x="30" y="0"/>
                  <a:pt x="0" y="0"/>
                  <a:pt x="0" y="0"/>
                </a:cubicBezTo>
                <a:cubicBezTo>
                  <a:pt x="3" y="1"/>
                  <a:pt x="5" y="4"/>
                  <a:pt x="5" y="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0" name="Freeform 460"/>
          <p:cNvSpPr>
            <a:spLocks/>
          </p:cNvSpPr>
          <p:nvPr/>
        </p:nvSpPr>
        <p:spPr bwMode="auto">
          <a:xfrm>
            <a:off x="7252409" y="5749120"/>
            <a:ext cx="131763" cy="42862"/>
          </a:xfrm>
          <a:custGeom>
            <a:avLst/>
            <a:gdLst>
              <a:gd name="T0" fmla="*/ 6 w 33"/>
              <a:gd name="T1" fmla="*/ 0 h 11"/>
              <a:gd name="T2" fmla="*/ 0 w 33"/>
              <a:gd name="T3" fmla="*/ 6 h 11"/>
              <a:gd name="T4" fmla="*/ 6 w 33"/>
              <a:gd name="T5" fmla="*/ 11 h 11"/>
              <a:gd name="T6" fmla="*/ 20 w 33"/>
              <a:gd name="T7" fmla="*/ 11 h 11"/>
              <a:gd name="T8" fmla="*/ 27 w 33"/>
              <a:gd name="T9" fmla="*/ 11 h 11"/>
              <a:gd name="T10" fmla="*/ 33 w 33"/>
              <a:gd name="T11" fmla="*/ 6 h 11"/>
              <a:gd name="T12" fmla="*/ 33 w 33"/>
              <a:gd name="T13" fmla="*/ 6 h 11"/>
              <a:gd name="T14" fmla="*/ 27 w 33"/>
              <a:gd name="T15" fmla="*/ 0 h 11"/>
              <a:gd name="T16" fmla="*/ 15 w 33"/>
              <a:gd name="T17" fmla="*/ 0 h 11"/>
              <a:gd name="T18" fmla="*/ 6 w 33"/>
              <a:gd name="T19" fmla="*/ 0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3" h="11">
                <a:moveTo>
                  <a:pt x="6" y="0"/>
                </a:moveTo>
                <a:cubicBezTo>
                  <a:pt x="3" y="0"/>
                  <a:pt x="1" y="3"/>
                  <a:pt x="0" y="6"/>
                </a:cubicBezTo>
                <a:cubicBezTo>
                  <a:pt x="1" y="9"/>
                  <a:pt x="3" y="11"/>
                  <a:pt x="6" y="11"/>
                </a:cubicBezTo>
                <a:cubicBezTo>
                  <a:pt x="20" y="11"/>
                  <a:pt x="20" y="11"/>
                  <a:pt x="20" y="11"/>
                </a:cubicBezTo>
                <a:cubicBezTo>
                  <a:pt x="27" y="11"/>
                  <a:pt x="27" y="11"/>
                  <a:pt x="27" y="11"/>
                </a:cubicBezTo>
                <a:cubicBezTo>
                  <a:pt x="30" y="11"/>
                  <a:pt x="33" y="9"/>
                  <a:pt x="33" y="6"/>
                </a:cubicBezTo>
                <a:cubicBezTo>
                  <a:pt x="33" y="6"/>
                  <a:pt x="33" y="6"/>
                  <a:pt x="33" y="6"/>
                </a:cubicBezTo>
                <a:cubicBezTo>
                  <a:pt x="33" y="3"/>
                  <a:pt x="30" y="0"/>
                  <a:pt x="27" y="0"/>
                </a:cubicBezTo>
                <a:cubicBezTo>
                  <a:pt x="15" y="0"/>
                  <a:pt x="15" y="0"/>
                  <a:pt x="15" y="0"/>
                </a:cubicBezTo>
                <a:lnTo>
                  <a:pt x="6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1" name="Freeform 461"/>
          <p:cNvSpPr>
            <a:spLocks/>
          </p:cNvSpPr>
          <p:nvPr/>
        </p:nvSpPr>
        <p:spPr bwMode="auto">
          <a:xfrm>
            <a:off x="7239709" y="5696733"/>
            <a:ext cx="180975" cy="39687"/>
          </a:xfrm>
          <a:custGeom>
            <a:avLst/>
            <a:gdLst>
              <a:gd name="T0" fmla="*/ 38 w 45"/>
              <a:gd name="T1" fmla="*/ 10 h 10"/>
              <a:gd name="T2" fmla="*/ 43 w 45"/>
              <a:gd name="T3" fmla="*/ 9 h 10"/>
              <a:gd name="T4" fmla="*/ 45 w 45"/>
              <a:gd name="T5" fmla="*/ 5 h 10"/>
              <a:gd name="T6" fmla="*/ 43 w 45"/>
              <a:gd name="T7" fmla="*/ 1 h 10"/>
              <a:gd name="T8" fmla="*/ 38 w 45"/>
              <a:gd name="T9" fmla="*/ 0 h 10"/>
              <a:gd name="T10" fmla="*/ 18 w 45"/>
              <a:gd name="T11" fmla="*/ 0 h 10"/>
              <a:gd name="T12" fmla="*/ 7 w 45"/>
              <a:gd name="T13" fmla="*/ 0 h 10"/>
              <a:gd name="T14" fmla="*/ 2 w 45"/>
              <a:gd name="T15" fmla="*/ 1 h 10"/>
              <a:gd name="T16" fmla="*/ 0 w 45"/>
              <a:gd name="T17" fmla="*/ 5 h 10"/>
              <a:gd name="T18" fmla="*/ 2 w 45"/>
              <a:gd name="T19" fmla="*/ 9 h 10"/>
              <a:gd name="T20" fmla="*/ 7 w 45"/>
              <a:gd name="T21" fmla="*/ 10 h 10"/>
              <a:gd name="T22" fmla="*/ 18 w 45"/>
              <a:gd name="T23" fmla="*/ 10 h 10"/>
              <a:gd name="T24" fmla="*/ 38 w 45"/>
              <a:gd name="T25" fmla="*/ 1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5" h="10">
                <a:moveTo>
                  <a:pt x="38" y="10"/>
                </a:moveTo>
                <a:cubicBezTo>
                  <a:pt x="40" y="10"/>
                  <a:pt x="42" y="10"/>
                  <a:pt x="43" y="9"/>
                </a:cubicBezTo>
                <a:cubicBezTo>
                  <a:pt x="45" y="8"/>
                  <a:pt x="45" y="6"/>
                  <a:pt x="45" y="5"/>
                </a:cubicBezTo>
                <a:cubicBezTo>
                  <a:pt x="45" y="4"/>
                  <a:pt x="45" y="2"/>
                  <a:pt x="43" y="1"/>
                </a:cubicBezTo>
                <a:cubicBezTo>
                  <a:pt x="42" y="0"/>
                  <a:pt x="40" y="0"/>
                  <a:pt x="38" y="0"/>
                </a:cubicBezTo>
                <a:cubicBezTo>
                  <a:pt x="18" y="0"/>
                  <a:pt x="18" y="0"/>
                  <a:pt x="18" y="0"/>
                </a:cubicBezTo>
                <a:cubicBezTo>
                  <a:pt x="7" y="0"/>
                  <a:pt x="7" y="0"/>
                  <a:pt x="7" y="0"/>
                </a:cubicBezTo>
                <a:cubicBezTo>
                  <a:pt x="5" y="0"/>
                  <a:pt x="3" y="0"/>
                  <a:pt x="2" y="1"/>
                </a:cubicBezTo>
                <a:cubicBezTo>
                  <a:pt x="0" y="2"/>
                  <a:pt x="0" y="4"/>
                  <a:pt x="0" y="5"/>
                </a:cubicBezTo>
                <a:cubicBezTo>
                  <a:pt x="0" y="6"/>
                  <a:pt x="0" y="8"/>
                  <a:pt x="2" y="9"/>
                </a:cubicBezTo>
                <a:cubicBezTo>
                  <a:pt x="3" y="10"/>
                  <a:pt x="5" y="10"/>
                  <a:pt x="7" y="10"/>
                </a:cubicBezTo>
                <a:cubicBezTo>
                  <a:pt x="18" y="10"/>
                  <a:pt x="18" y="10"/>
                  <a:pt x="18" y="10"/>
                </a:cubicBezTo>
                <a:lnTo>
                  <a:pt x="38" y="1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2" name="Freeform 462"/>
          <p:cNvSpPr>
            <a:spLocks/>
          </p:cNvSpPr>
          <p:nvPr/>
        </p:nvSpPr>
        <p:spPr bwMode="auto">
          <a:xfrm>
            <a:off x="7239709" y="5639583"/>
            <a:ext cx="180975" cy="44450"/>
          </a:xfrm>
          <a:custGeom>
            <a:avLst/>
            <a:gdLst>
              <a:gd name="T0" fmla="*/ 43 w 45"/>
              <a:gd name="T1" fmla="*/ 9 h 11"/>
              <a:gd name="T2" fmla="*/ 45 w 45"/>
              <a:gd name="T3" fmla="*/ 5 h 11"/>
              <a:gd name="T4" fmla="*/ 43 w 45"/>
              <a:gd name="T5" fmla="*/ 2 h 11"/>
              <a:gd name="T6" fmla="*/ 37 w 45"/>
              <a:gd name="T7" fmla="*/ 0 h 11"/>
              <a:gd name="T8" fmla="*/ 8 w 45"/>
              <a:gd name="T9" fmla="*/ 0 h 11"/>
              <a:gd name="T10" fmla="*/ 2 w 45"/>
              <a:gd name="T11" fmla="*/ 2 h 11"/>
              <a:gd name="T12" fmla="*/ 0 w 45"/>
              <a:gd name="T13" fmla="*/ 5 h 11"/>
              <a:gd name="T14" fmla="*/ 2 w 45"/>
              <a:gd name="T15" fmla="*/ 9 h 11"/>
              <a:gd name="T16" fmla="*/ 8 w 45"/>
              <a:gd name="T17" fmla="*/ 11 h 11"/>
              <a:gd name="T18" fmla="*/ 37 w 45"/>
              <a:gd name="T19" fmla="*/ 11 h 11"/>
              <a:gd name="T20" fmla="*/ 43 w 45"/>
              <a:gd name="T21" fmla="*/ 9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5" h="11">
                <a:moveTo>
                  <a:pt x="43" y="9"/>
                </a:moveTo>
                <a:cubicBezTo>
                  <a:pt x="44" y="8"/>
                  <a:pt x="45" y="7"/>
                  <a:pt x="45" y="5"/>
                </a:cubicBezTo>
                <a:cubicBezTo>
                  <a:pt x="45" y="4"/>
                  <a:pt x="44" y="3"/>
                  <a:pt x="43" y="2"/>
                </a:cubicBezTo>
                <a:cubicBezTo>
                  <a:pt x="41" y="1"/>
                  <a:pt x="40" y="0"/>
                  <a:pt x="37" y="0"/>
                </a:cubicBezTo>
                <a:cubicBezTo>
                  <a:pt x="8" y="0"/>
                  <a:pt x="8" y="0"/>
                  <a:pt x="8" y="0"/>
                </a:cubicBezTo>
                <a:cubicBezTo>
                  <a:pt x="5" y="0"/>
                  <a:pt x="4" y="1"/>
                  <a:pt x="2" y="2"/>
                </a:cubicBezTo>
                <a:cubicBezTo>
                  <a:pt x="1" y="3"/>
                  <a:pt x="0" y="4"/>
                  <a:pt x="0" y="5"/>
                </a:cubicBezTo>
                <a:cubicBezTo>
                  <a:pt x="0" y="7"/>
                  <a:pt x="1" y="8"/>
                  <a:pt x="2" y="9"/>
                </a:cubicBezTo>
                <a:cubicBezTo>
                  <a:pt x="4" y="10"/>
                  <a:pt x="5" y="11"/>
                  <a:pt x="8" y="11"/>
                </a:cubicBezTo>
                <a:cubicBezTo>
                  <a:pt x="37" y="11"/>
                  <a:pt x="37" y="11"/>
                  <a:pt x="37" y="11"/>
                </a:cubicBezTo>
                <a:cubicBezTo>
                  <a:pt x="40" y="11"/>
                  <a:pt x="41" y="10"/>
                  <a:pt x="43" y="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3" name="Freeform 463"/>
          <p:cNvSpPr>
            <a:spLocks/>
          </p:cNvSpPr>
          <p:nvPr/>
        </p:nvSpPr>
        <p:spPr bwMode="auto">
          <a:xfrm>
            <a:off x="7260346" y="5584020"/>
            <a:ext cx="120650" cy="44450"/>
          </a:xfrm>
          <a:custGeom>
            <a:avLst/>
            <a:gdLst>
              <a:gd name="T0" fmla="*/ 25 w 30"/>
              <a:gd name="T1" fmla="*/ 11 h 11"/>
              <a:gd name="T2" fmla="*/ 30 w 30"/>
              <a:gd name="T3" fmla="*/ 6 h 11"/>
              <a:gd name="T4" fmla="*/ 25 w 30"/>
              <a:gd name="T5" fmla="*/ 0 h 11"/>
              <a:gd name="T6" fmla="*/ 5 w 30"/>
              <a:gd name="T7" fmla="*/ 0 h 11"/>
              <a:gd name="T8" fmla="*/ 0 w 30"/>
              <a:gd name="T9" fmla="*/ 6 h 11"/>
              <a:gd name="T10" fmla="*/ 5 w 30"/>
              <a:gd name="T11" fmla="*/ 11 h 11"/>
              <a:gd name="T12" fmla="*/ 5 w 30"/>
              <a:gd name="T13" fmla="*/ 11 h 11"/>
              <a:gd name="T14" fmla="*/ 25 w 30"/>
              <a:gd name="T15" fmla="*/ 11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0" h="11">
                <a:moveTo>
                  <a:pt x="25" y="11"/>
                </a:moveTo>
                <a:cubicBezTo>
                  <a:pt x="27" y="11"/>
                  <a:pt x="30" y="9"/>
                  <a:pt x="30" y="6"/>
                </a:cubicBezTo>
                <a:cubicBezTo>
                  <a:pt x="30" y="3"/>
                  <a:pt x="27" y="0"/>
                  <a:pt x="25" y="0"/>
                </a:cubicBezTo>
                <a:cubicBezTo>
                  <a:pt x="5" y="0"/>
                  <a:pt x="5" y="0"/>
                  <a:pt x="5" y="0"/>
                </a:cubicBezTo>
                <a:cubicBezTo>
                  <a:pt x="2" y="0"/>
                  <a:pt x="0" y="3"/>
                  <a:pt x="0" y="6"/>
                </a:cubicBezTo>
                <a:cubicBezTo>
                  <a:pt x="0" y="9"/>
                  <a:pt x="2" y="11"/>
                  <a:pt x="5" y="11"/>
                </a:cubicBezTo>
                <a:cubicBezTo>
                  <a:pt x="5" y="11"/>
                  <a:pt x="5" y="11"/>
                  <a:pt x="5" y="11"/>
                </a:cubicBezTo>
                <a:lnTo>
                  <a:pt x="25" y="1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4" name="Freeform 464"/>
          <p:cNvSpPr>
            <a:spLocks/>
          </p:cNvSpPr>
          <p:nvPr/>
        </p:nvSpPr>
        <p:spPr bwMode="auto">
          <a:xfrm>
            <a:off x="6817434" y="5576083"/>
            <a:ext cx="209550" cy="361950"/>
          </a:xfrm>
          <a:custGeom>
            <a:avLst/>
            <a:gdLst>
              <a:gd name="T0" fmla="*/ 47 w 52"/>
              <a:gd name="T1" fmla="*/ 83 h 90"/>
              <a:gd name="T2" fmla="*/ 50 w 52"/>
              <a:gd name="T3" fmla="*/ 77 h 90"/>
              <a:gd name="T4" fmla="*/ 47 w 52"/>
              <a:gd name="T5" fmla="*/ 77 h 90"/>
              <a:gd name="T6" fmla="*/ 37 w 52"/>
              <a:gd name="T7" fmla="*/ 69 h 90"/>
              <a:gd name="T8" fmla="*/ 42 w 52"/>
              <a:gd name="T9" fmla="*/ 63 h 90"/>
              <a:gd name="T10" fmla="*/ 37 w 52"/>
              <a:gd name="T11" fmla="*/ 56 h 90"/>
              <a:gd name="T12" fmla="*/ 46 w 52"/>
              <a:gd name="T13" fmla="*/ 48 h 90"/>
              <a:gd name="T14" fmla="*/ 49 w 52"/>
              <a:gd name="T15" fmla="*/ 48 h 90"/>
              <a:gd name="T16" fmla="*/ 46 w 52"/>
              <a:gd name="T17" fmla="*/ 42 h 90"/>
              <a:gd name="T18" fmla="*/ 51 w 52"/>
              <a:gd name="T19" fmla="*/ 35 h 90"/>
              <a:gd name="T20" fmla="*/ 27 w 52"/>
              <a:gd name="T21" fmla="*/ 35 h 90"/>
              <a:gd name="T22" fmla="*/ 30 w 52"/>
              <a:gd name="T23" fmla="*/ 20 h 90"/>
              <a:gd name="T24" fmla="*/ 32 w 52"/>
              <a:gd name="T25" fmla="*/ 12 h 90"/>
              <a:gd name="T26" fmla="*/ 24 w 52"/>
              <a:gd name="T27" fmla="*/ 0 h 90"/>
              <a:gd name="T28" fmla="*/ 23 w 52"/>
              <a:gd name="T29" fmla="*/ 0 h 90"/>
              <a:gd name="T30" fmla="*/ 16 w 52"/>
              <a:gd name="T31" fmla="*/ 9 h 90"/>
              <a:gd name="T32" fmla="*/ 15 w 52"/>
              <a:gd name="T33" fmla="*/ 17 h 90"/>
              <a:gd name="T34" fmla="*/ 9 w 52"/>
              <a:gd name="T35" fmla="*/ 35 h 90"/>
              <a:gd name="T36" fmla="*/ 2 w 52"/>
              <a:gd name="T37" fmla="*/ 42 h 90"/>
              <a:gd name="T38" fmla="*/ 2 w 52"/>
              <a:gd name="T39" fmla="*/ 78 h 90"/>
              <a:gd name="T40" fmla="*/ 12 w 52"/>
              <a:gd name="T41" fmla="*/ 90 h 90"/>
              <a:gd name="T42" fmla="*/ 52 w 52"/>
              <a:gd name="T43" fmla="*/ 90 h 90"/>
              <a:gd name="T44" fmla="*/ 47 w 52"/>
              <a:gd name="T45" fmla="*/ 83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52" h="90">
                <a:moveTo>
                  <a:pt x="47" y="83"/>
                </a:moveTo>
                <a:cubicBezTo>
                  <a:pt x="47" y="81"/>
                  <a:pt x="48" y="79"/>
                  <a:pt x="50" y="77"/>
                </a:cubicBezTo>
                <a:cubicBezTo>
                  <a:pt x="47" y="77"/>
                  <a:pt x="47" y="77"/>
                  <a:pt x="47" y="77"/>
                </a:cubicBezTo>
                <a:cubicBezTo>
                  <a:pt x="42" y="77"/>
                  <a:pt x="37" y="74"/>
                  <a:pt x="37" y="69"/>
                </a:cubicBezTo>
                <a:cubicBezTo>
                  <a:pt x="37" y="66"/>
                  <a:pt x="39" y="64"/>
                  <a:pt x="42" y="63"/>
                </a:cubicBezTo>
                <a:cubicBezTo>
                  <a:pt x="39" y="61"/>
                  <a:pt x="37" y="59"/>
                  <a:pt x="37" y="56"/>
                </a:cubicBezTo>
                <a:cubicBezTo>
                  <a:pt x="37" y="51"/>
                  <a:pt x="41" y="48"/>
                  <a:pt x="46" y="48"/>
                </a:cubicBezTo>
                <a:cubicBezTo>
                  <a:pt x="49" y="48"/>
                  <a:pt x="49" y="48"/>
                  <a:pt x="49" y="48"/>
                </a:cubicBezTo>
                <a:cubicBezTo>
                  <a:pt x="47" y="46"/>
                  <a:pt x="46" y="44"/>
                  <a:pt x="46" y="42"/>
                </a:cubicBezTo>
                <a:cubicBezTo>
                  <a:pt x="46" y="39"/>
                  <a:pt x="48" y="36"/>
                  <a:pt x="51" y="35"/>
                </a:cubicBezTo>
                <a:cubicBezTo>
                  <a:pt x="27" y="35"/>
                  <a:pt x="27" y="35"/>
                  <a:pt x="27" y="35"/>
                </a:cubicBezTo>
                <a:cubicBezTo>
                  <a:pt x="27" y="34"/>
                  <a:pt x="29" y="25"/>
                  <a:pt x="30" y="20"/>
                </a:cubicBezTo>
                <a:cubicBezTo>
                  <a:pt x="32" y="12"/>
                  <a:pt x="32" y="12"/>
                  <a:pt x="32" y="12"/>
                </a:cubicBezTo>
                <a:cubicBezTo>
                  <a:pt x="32" y="7"/>
                  <a:pt x="28" y="0"/>
                  <a:pt x="24" y="0"/>
                </a:cubicBezTo>
                <a:cubicBezTo>
                  <a:pt x="23" y="0"/>
                  <a:pt x="23" y="0"/>
                  <a:pt x="23" y="0"/>
                </a:cubicBezTo>
                <a:cubicBezTo>
                  <a:pt x="19" y="0"/>
                  <a:pt x="16" y="4"/>
                  <a:pt x="16" y="9"/>
                </a:cubicBezTo>
                <a:cubicBezTo>
                  <a:pt x="15" y="17"/>
                  <a:pt x="15" y="17"/>
                  <a:pt x="15" y="17"/>
                </a:cubicBezTo>
                <a:cubicBezTo>
                  <a:pt x="13" y="26"/>
                  <a:pt x="13" y="32"/>
                  <a:pt x="9" y="35"/>
                </a:cubicBezTo>
                <a:cubicBezTo>
                  <a:pt x="6" y="37"/>
                  <a:pt x="2" y="39"/>
                  <a:pt x="2" y="42"/>
                </a:cubicBezTo>
                <a:cubicBezTo>
                  <a:pt x="0" y="51"/>
                  <a:pt x="1" y="69"/>
                  <a:pt x="2" y="78"/>
                </a:cubicBezTo>
                <a:cubicBezTo>
                  <a:pt x="2" y="82"/>
                  <a:pt x="11" y="90"/>
                  <a:pt x="12" y="90"/>
                </a:cubicBezTo>
                <a:cubicBezTo>
                  <a:pt x="22" y="90"/>
                  <a:pt x="52" y="90"/>
                  <a:pt x="52" y="90"/>
                </a:cubicBezTo>
                <a:cubicBezTo>
                  <a:pt x="49" y="89"/>
                  <a:pt x="47" y="86"/>
                  <a:pt x="47" y="8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5" name="Freeform 465"/>
          <p:cNvSpPr>
            <a:spLocks/>
          </p:cNvSpPr>
          <p:nvPr/>
        </p:nvSpPr>
        <p:spPr bwMode="auto">
          <a:xfrm>
            <a:off x="7014284" y="5723720"/>
            <a:ext cx="128588" cy="41275"/>
          </a:xfrm>
          <a:custGeom>
            <a:avLst/>
            <a:gdLst>
              <a:gd name="T0" fmla="*/ 26 w 32"/>
              <a:gd name="T1" fmla="*/ 10 h 10"/>
              <a:gd name="T2" fmla="*/ 32 w 32"/>
              <a:gd name="T3" fmla="*/ 5 h 10"/>
              <a:gd name="T4" fmla="*/ 26 w 32"/>
              <a:gd name="T5" fmla="*/ 0 h 10"/>
              <a:gd name="T6" fmla="*/ 12 w 32"/>
              <a:gd name="T7" fmla="*/ 0 h 10"/>
              <a:gd name="T8" fmla="*/ 5 w 32"/>
              <a:gd name="T9" fmla="*/ 0 h 10"/>
              <a:gd name="T10" fmla="*/ 0 w 32"/>
              <a:gd name="T11" fmla="*/ 5 h 10"/>
              <a:gd name="T12" fmla="*/ 0 w 32"/>
              <a:gd name="T13" fmla="*/ 5 h 10"/>
              <a:gd name="T14" fmla="*/ 5 w 32"/>
              <a:gd name="T15" fmla="*/ 10 h 10"/>
              <a:gd name="T16" fmla="*/ 17 w 32"/>
              <a:gd name="T17" fmla="*/ 10 h 10"/>
              <a:gd name="T18" fmla="*/ 26 w 32"/>
              <a:gd name="T19" fmla="*/ 1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2" h="10">
                <a:moveTo>
                  <a:pt x="26" y="10"/>
                </a:moveTo>
                <a:cubicBezTo>
                  <a:pt x="29" y="10"/>
                  <a:pt x="32" y="8"/>
                  <a:pt x="32" y="5"/>
                </a:cubicBezTo>
                <a:cubicBezTo>
                  <a:pt x="32" y="2"/>
                  <a:pt x="29" y="0"/>
                  <a:pt x="26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5" y="0"/>
                  <a:pt x="5" y="0"/>
                  <a:pt x="5" y="0"/>
                </a:cubicBezTo>
                <a:cubicBezTo>
                  <a:pt x="2" y="0"/>
                  <a:pt x="0" y="2"/>
                  <a:pt x="0" y="5"/>
                </a:cubicBezTo>
                <a:cubicBezTo>
                  <a:pt x="0" y="5"/>
                  <a:pt x="0" y="5"/>
                  <a:pt x="0" y="5"/>
                </a:cubicBezTo>
                <a:cubicBezTo>
                  <a:pt x="0" y="8"/>
                  <a:pt x="2" y="10"/>
                  <a:pt x="5" y="10"/>
                </a:cubicBezTo>
                <a:cubicBezTo>
                  <a:pt x="17" y="10"/>
                  <a:pt x="17" y="10"/>
                  <a:pt x="17" y="10"/>
                </a:cubicBezTo>
                <a:lnTo>
                  <a:pt x="26" y="1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6" name="Freeform 466"/>
          <p:cNvSpPr>
            <a:spLocks/>
          </p:cNvSpPr>
          <p:nvPr/>
        </p:nvSpPr>
        <p:spPr bwMode="auto">
          <a:xfrm>
            <a:off x="6974596" y="5776108"/>
            <a:ext cx="184150" cy="44450"/>
          </a:xfrm>
          <a:custGeom>
            <a:avLst/>
            <a:gdLst>
              <a:gd name="T0" fmla="*/ 7 w 46"/>
              <a:gd name="T1" fmla="*/ 0 h 11"/>
              <a:gd name="T2" fmla="*/ 2 w 46"/>
              <a:gd name="T3" fmla="*/ 2 h 11"/>
              <a:gd name="T4" fmla="*/ 0 w 46"/>
              <a:gd name="T5" fmla="*/ 6 h 11"/>
              <a:gd name="T6" fmla="*/ 2 w 46"/>
              <a:gd name="T7" fmla="*/ 9 h 11"/>
              <a:gd name="T8" fmla="*/ 7 w 46"/>
              <a:gd name="T9" fmla="*/ 11 h 11"/>
              <a:gd name="T10" fmla="*/ 27 w 46"/>
              <a:gd name="T11" fmla="*/ 11 h 11"/>
              <a:gd name="T12" fmla="*/ 38 w 46"/>
              <a:gd name="T13" fmla="*/ 11 h 11"/>
              <a:gd name="T14" fmla="*/ 44 w 46"/>
              <a:gd name="T15" fmla="*/ 9 h 11"/>
              <a:gd name="T16" fmla="*/ 46 w 46"/>
              <a:gd name="T17" fmla="*/ 6 h 11"/>
              <a:gd name="T18" fmla="*/ 44 w 46"/>
              <a:gd name="T19" fmla="*/ 2 h 11"/>
              <a:gd name="T20" fmla="*/ 38 w 46"/>
              <a:gd name="T21" fmla="*/ 0 h 11"/>
              <a:gd name="T22" fmla="*/ 27 w 46"/>
              <a:gd name="T23" fmla="*/ 0 h 11"/>
              <a:gd name="T24" fmla="*/ 7 w 46"/>
              <a:gd name="T25" fmla="*/ 0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6" h="11">
                <a:moveTo>
                  <a:pt x="7" y="0"/>
                </a:moveTo>
                <a:cubicBezTo>
                  <a:pt x="5" y="0"/>
                  <a:pt x="3" y="1"/>
                  <a:pt x="2" y="2"/>
                </a:cubicBezTo>
                <a:cubicBezTo>
                  <a:pt x="1" y="3"/>
                  <a:pt x="0" y="4"/>
                  <a:pt x="0" y="6"/>
                </a:cubicBezTo>
                <a:cubicBezTo>
                  <a:pt x="0" y="7"/>
                  <a:pt x="1" y="8"/>
                  <a:pt x="2" y="9"/>
                </a:cubicBezTo>
                <a:cubicBezTo>
                  <a:pt x="3" y="10"/>
                  <a:pt x="5" y="11"/>
                  <a:pt x="7" y="11"/>
                </a:cubicBezTo>
                <a:cubicBezTo>
                  <a:pt x="27" y="11"/>
                  <a:pt x="27" y="11"/>
                  <a:pt x="27" y="11"/>
                </a:cubicBezTo>
                <a:cubicBezTo>
                  <a:pt x="38" y="11"/>
                  <a:pt x="38" y="11"/>
                  <a:pt x="38" y="11"/>
                </a:cubicBezTo>
                <a:cubicBezTo>
                  <a:pt x="40" y="11"/>
                  <a:pt x="42" y="10"/>
                  <a:pt x="44" y="9"/>
                </a:cubicBezTo>
                <a:cubicBezTo>
                  <a:pt x="45" y="8"/>
                  <a:pt x="46" y="7"/>
                  <a:pt x="46" y="6"/>
                </a:cubicBezTo>
                <a:cubicBezTo>
                  <a:pt x="46" y="4"/>
                  <a:pt x="45" y="3"/>
                  <a:pt x="44" y="2"/>
                </a:cubicBezTo>
                <a:cubicBezTo>
                  <a:pt x="42" y="1"/>
                  <a:pt x="40" y="0"/>
                  <a:pt x="38" y="0"/>
                </a:cubicBezTo>
                <a:cubicBezTo>
                  <a:pt x="27" y="0"/>
                  <a:pt x="27" y="0"/>
                  <a:pt x="27" y="0"/>
                </a:cubicBezTo>
                <a:lnTo>
                  <a:pt x="7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7" name="Freeform 467"/>
          <p:cNvSpPr>
            <a:spLocks/>
          </p:cNvSpPr>
          <p:nvPr/>
        </p:nvSpPr>
        <p:spPr bwMode="auto">
          <a:xfrm>
            <a:off x="6977771" y="5833258"/>
            <a:ext cx="177800" cy="44450"/>
          </a:xfrm>
          <a:custGeom>
            <a:avLst/>
            <a:gdLst>
              <a:gd name="T0" fmla="*/ 2 w 44"/>
              <a:gd name="T1" fmla="*/ 2 h 11"/>
              <a:gd name="T2" fmla="*/ 0 w 44"/>
              <a:gd name="T3" fmla="*/ 5 h 11"/>
              <a:gd name="T4" fmla="*/ 2 w 44"/>
              <a:gd name="T5" fmla="*/ 9 h 11"/>
              <a:gd name="T6" fmla="*/ 7 w 44"/>
              <a:gd name="T7" fmla="*/ 11 h 11"/>
              <a:gd name="T8" fmla="*/ 37 w 44"/>
              <a:gd name="T9" fmla="*/ 11 h 11"/>
              <a:gd name="T10" fmla="*/ 42 w 44"/>
              <a:gd name="T11" fmla="*/ 9 h 11"/>
              <a:gd name="T12" fmla="*/ 44 w 44"/>
              <a:gd name="T13" fmla="*/ 5 h 11"/>
              <a:gd name="T14" fmla="*/ 42 w 44"/>
              <a:gd name="T15" fmla="*/ 2 h 11"/>
              <a:gd name="T16" fmla="*/ 37 w 44"/>
              <a:gd name="T17" fmla="*/ 0 h 11"/>
              <a:gd name="T18" fmla="*/ 7 w 44"/>
              <a:gd name="T19" fmla="*/ 0 h 11"/>
              <a:gd name="T20" fmla="*/ 2 w 44"/>
              <a:gd name="T21" fmla="*/ 2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4" h="11">
                <a:moveTo>
                  <a:pt x="2" y="2"/>
                </a:moveTo>
                <a:cubicBezTo>
                  <a:pt x="0" y="3"/>
                  <a:pt x="0" y="4"/>
                  <a:pt x="0" y="5"/>
                </a:cubicBezTo>
                <a:cubicBezTo>
                  <a:pt x="0" y="7"/>
                  <a:pt x="0" y="8"/>
                  <a:pt x="2" y="9"/>
                </a:cubicBezTo>
                <a:cubicBezTo>
                  <a:pt x="3" y="10"/>
                  <a:pt x="5" y="11"/>
                  <a:pt x="7" y="11"/>
                </a:cubicBezTo>
                <a:cubicBezTo>
                  <a:pt x="37" y="11"/>
                  <a:pt x="37" y="11"/>
                  <a:pt x="37" y="11"/>
                </a:cubicBezTo>
                <a:cubicBezTo>
                  <a:pt x="39" y="11"/>
                  <a:pt x="41" y="10"/>
                  <a:pt x="42" y="9"/>
                </a:cubicBezTo>
                <a:cubicBezTo>
                  <a:pt x="43" y="8"/>
                  <a:pt x="44" y="7"/>
                  <a:pt x="44" y="5"/>
                </a:cubicBezTo>
                <a:cubicBezTo>
                  <a:pt x="44" y="4"/>
                  <a:pt x="43" y="3"/>
                  <a:pt x="42" y="2"/>
                </a:cubicBezTo>
                <a:cubicBezTo>
                  <a:pt x="41" y="1"/>
                  <a:pt x="39" y="0"/>
                  <a:pt x="37" y="0"/>
                </a:cubicBezTo>
                <a:cubicBezTo>
                  <a:pt x="7" y="0"/>
                  <a:pt x="7" y="0"/>
                  <a:pt x="7" y="0"/>
                </a:cubicBezTo>
                <a:cubicBezTo>
                  <a:pt x="5" y="0"/>
                  <a:pt x="3" y="1"/>
                  <a:pt x="2" y="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8" name="Freeform 468"/>
          <p:cNvSpPr>
            <a:spLocks/>
          </p:cNvSpPr>
          <p:nvPr/>
        </p:nvSpPr>
        <p:spPr bwMode="auto">
          <a:xfrm>
            <a:off x="7019046" y="5888820"/>
            <a:ext cx="120650" cy="44450"/>
          </a:xfrm>
          <a:custGeom>
            <a:avLst/>
            <a:gdLst>
              <a:gd name="T0" fmla="*/ 5 w 30"/>
              <a:gd name="T1" fmla="*/ 0 h 11"/>
              <a:gd name="T2" fmla="*/ 0 w 30"/>
              <a:gd name="T3" fmla="*/ 5 h 11"/>
              <a:gd name="T4" fmla="*/ 5 w 30"/>
              <a:gd name="T5" fmla="*/ 11 h 11"/>
              <a:gd name="T6" fmla="*/ 25 w 30"/>
              <a:gd name="T7" fmla="*/ 11 h 11"/>
              <a:gd name="T8" fmla="*/ 30 w 30"/>
              <a:gd name="T9" fmla="*/ 5 h 11"/>
              <a:gd name="T10" fmla="*/ 25 w 30"/>
              <a:gd name="T11" fmla="*/ 0 h 11"/>
              <a:gd name="T12" fmla="*/ 25 w 30"/>
              <a:gd name="T13" fmla="*/ 0 h 11"/>
              <a:gd name="T14" fmla="*/ 5 w 30"/>
              <a:gd name="T15" fmla="*/ 0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0" h="11">
                <a:moveTo>
                  <a:pt x="5" y="0"/>
                </a:moveTo>
                <a:cubicBezTo>
                  <a:pt x="2" y="0"/>
                  <a:pt x="0" y="2"/>
                  <a:pt x="0" y="5"/>
                </a:cubicBezTo>
                <a:cubicBezTo>
                  <a:pt x="0" y="8"/>
                  <a:pt x="2" y="11"/>
                  <a:pt x="5" y="11"/>
                </a:cubicBezTo>
                <a:cubicBezTo>
                  <a:pt x="25" y="11"/>
                  <a:pt x="25" y="11"/>
                  <a:pt x="25" y="11"/>
                </a:cubicBezTo>
                <a:cubicBezTo>
                  <a:pt x="27" y="11"/>
                  <a:pt x="30" y="8"/>
                  <a:pt x="30" y="5"/>
                </a:cubicBezTo>
                <a:cubicBezTo>
                  <a:pt x="30" y="2"/>
                  <a:pt x="27" y="0"/>
                  <a:pt x="25" y="0"/>
                </a:cubicBezTo>
                <a:cubicBezTo>
                  <a:pt x="25" y="0"/>
                  <a:pt x="25" y="0"/>
                  <a:pt x="25" y="0"/>
                </a:cubicBezTo>
                <a:lnTo>
                  <a:pt x="5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9" name="Freeform 469"/>
          <p:cNvSpPr>
            <a:spLocks/>
          </p:cNvSpPr>
          <p:nvPr/>
        </p:nvSpPr>
        <p:spPr bwMode="auto">
          <a:xfrm>
            <a:off x="9505071" y="5647520"/>
            <a:ext cx="212725" cy="217487"/>
          </a:xfrm>
          <a:custGeom>
            <a:avLst/>
            <a:gdLst>
              <a:gd name="T0" fmla="*/ 43 w 53"/>
              <a:gd name="T1" fmla="*/ 49 h 54"/>
              <a:gd name="T2" fmla="*/ 32 w 53"/>
              <a:gd name="T3" fmla="*/ 22 h 54"/>
              <a:gd name="T4" fmla="*/ 4 w 53"/>
              <a:gd name="T5" fmla="*/ 10 h 54"/>
              <a:gd name="T6" fmla="*/ 0 w 53"/>
              <a:gd name="T7" fmla="*/ 5 h 54"/>
              <a:gd name="T8" fmla="*/ 4 w 53"/>
              <a:gd name="T9" fmla="*/ 0 h 54"/>
              <a:gd name="T10" fmla="*/ 53 w 53"/>
              <a:gd name="T11" fmla="*/ 49 h 54"/>
              <a:gd name="T12" fmla="*/ 48 w 53"/>
              <a:gd name="T13" fmla="*/ 54 h 54"/>
              <a:gd name="T14" fmla="*/ 43 w 53"/>
              <a:gd name="T15" fmla="*/ 49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3" h="54">
                <a:moveTo>
                  <a:pt x="43" y="49"/>
                </a:moveTo>
                <a:cubicBezTo>
                  <a:pt x="43" y="39"/>
                  <a:pt x="39" y="29"/>
                  <a:pt x="32" y="22"/>
                </a:cubicBezTo>
                <a:cubicBezTo>
                  <a:pt x="25" y="15"/>
                  <a:pt x="15" y="10"/>
                  <a:pt x="4" y="10"/>
                </a:cubicBezTo>
                <a:cubicBezTo>
                  <a:pt x="2" y="10"/>
                  <a:pt x="0" y="8"/>
                  <a:pt x="0" y="5"/>
                </a:cubicBezTo>
                <a:cubicBezTo>
                  <a:pt x="0" y="3"/>
                  <a:pt x="2" y="0"/>
                  <a:pt x="4" y="0"/>
                </a:cubicBezTo>
                <a:cubicBezTo>
                  <a:pt x="31" y="0"/>
                  <a:pt x="53" y="22"/>
                  <a:pt x="53" y="49"/>
                </a:cubicBezTo>
                <a:cubicBezTo>
                  <a:pt x="53" y="52"/>
                  <a:pt x="51" y="54"/>
                  <a:pt x="48" y="54"/>
                </a:cubicBezTo>
                <a:cubicBezTo>
                  <a:pt x="46" y="54"/>
                  <a:pt x="43" y="52"/>
                  <a:pt x="43" y="4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0" name="Freeform 470"/>
          <p:cNvSpPr>
            <a:spLocks/>
          </p:cNvSpPr>
          <p:nvPr/>
        </p:nvSpPr>
        <p:spPr bwMode="auto">
          <a:xfrm>
            <a:off x="9505071" y="5712608"/>
            <a:ext cx="152400" cy="152400"/>
          </a:xfrm>
          <a:custGeom>
            <a:avLst/>
            <a:gdLst>
              <a:gd name="T0" fmla="*/ 28 w 38"/>
              <a:gd name="T1" fmla="*/ 33 h 38"/>
              <a:gd name="T2" fmla="*/ 4 w 38"/>
              <a:gd name="T3" fmla="*/ 10 h 38"/>
              <a:gd name="T4" fmla="*/ 0 w 38"/>
              <a:gd name="T5" fmla="*/ 5 h 38"/>
              <a:gd name="T6" fmla="*/ 4 w 38"/>
              <a:gd name="T7" fmla="*/ 0 h 38"/>
              <a:gd name="T8" fmla="*/ 38 w 38"/>
              <a:gd name="T9" fmla="*/ 33 h 38"/>
              <a:gd name="T10" fmla="*/ 33 w 38"/>
              <a:gd name="T11" fmla="*/ 38 h 38"/>
              <a:gd name="T12" fmla="*/ 28 w 38"/>
              <a:gd name="T13" fmla="*/ 33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8" h="38">
                <a:moveTo>
                  <a:pt x="28" y="33"/>
                </a:moveTo>
                <a:cubicBezTo>
                  <a:pt x="28" y="20"/>
                  <a:pt x="18" y="10"/>
                  <a:pt x="4" y="10"/>
                </a:cubicBezTo>
                <a:cubicBezTo>
                  <a:pt x="2" y="10"/>
                  <a:pt x="0" y="7"/>
                  <a:pt x="0" y="5"/>
                </a:cubicBezTo>
                <a:cubicBezTo>
                  <a:pt x="0" y="2"/>
                  <a:pt x="2" y="0"/>
                  <a:pt x="4" y="0"/>
                </a:cubicBezTo>
                <a:cubicBezTo>
                  <a:pt x="23" y="0"/>
                  <a:pt x="38" y="15"/>
                  <a:pt x="38" y="33"/>
                </a:cubicBezTo>
                <a:cubicBezTo>
                  <a:pt x="38" y="36"/>
                  <a:pt x="36" y="38"/>
                  <a:pt x="33" y="38"/>
                </a:cubicBezTo>
                <a:cubicBezTo>
                  <a:pt x="30" y="38"/>
                  <a:pt x="28" y="36"/>
                  <a:pt x="28" y="3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1" name="Oval 471"/>
          <p:cNvSpPr>
            <a:spLocks noChangeArrowheads="1"/>
          </p:cNvSpPr>
          <p:nvPr/>
        </p:nvSpPr>
        <p:spPr bwMode="auto">
          <a:xfrm>
            <a:off x="9505071" y="5784045"/>
            <a:ext cx="79375" cy="80962"/>
          </a:xfrm>
          <a:prstGeom prst="ellipse">
            <a:avLst/>
          </a:pr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2" name="Freeform 472"/>
          <p:cNvSpPr>
            <a:spLocks noEditPoints="1"/>
          </p:cNvSpPr>
          <p:nvPr/>
        </p:nvSpPr>
        <p:spPr bwMode="auto">
          <a:xfrm>
            <a:off x="9125659" y="5644345"/>
            <a:ext cx="141288" cy="87312"/>
          </a:xfrm>
          <a:custGeom>
            <a:avLst/>
            <a:gdLst>
              <a:gd name="T0" fmla="*/ 25 w 35"/>
              <a:gd name="T1" fmla="*/ 0 h 22"/>
              <a:gd name="T2" fmla="*/ 9 w 35"/>
              <a:gd name="T3" fmla="*/ 0 h 22"/>
              <a:gd name="T4" fmla="*/ 0 w 35"/>
              <a:gd name="T5" fmla="*/ 9 h 22"/>
              <a:gd name="T6" fmla="*/ 0 w 35"/>
              <a:gd name="T7" fmla="*/ 12 h 22"/>
              <a:gd name="T8" fmla="*/ 9 w 35"/>
              <a:gd name="T9" fmla="*/ 22 h 22"/>
              <a:gd name="T10" fmla="*/ 25 w 35"/>
              <a:gd name="T11" fmla="*/ 22 h 22"/>
              <a:gd name="T12" fmla="*/ 35 w 35"/>
              <a:gd name="T13" fmla="*/ 12 h 22"/>
              <a:gd name="T14" fmla="*/ 35 w 35"/>
              <a:gd name="T15" fmla="*/ 9 h 22"/>
              <a:gd name="T16" fmla="*/ 25 w 35"/>
              <a:gd name="T17" fmla="*/ 0 h 22"/>
              <a:gd name="T18" fmla="*/ 26 w 35"/>
              <a:gd name="T19" fmla="*/ 17 h 22"/>
              <a:gd name="T20" fmla="*/ 9 w 35"/>
              <a:gd name="T21" fmla="*/ 17 h 22"/>
              <a:gd name="T22" fmla="*/ 6 w 35"/>
              <a:gd name="T23" fmla="*/ 15 h 22"/>
              <a:gd name="T24" fmla="*/ 9 w 35"/>
              <a:gd name="T25" fmla="*/ 12 h 22"/>
              <a:gd name="T26" fmla="*/ 26 w 35"/>
              <a:gd name="T27" fmla="*/ 12 h 22"/>
              <a:gd name="T28" fmla="*/ 29 w 35"/>
              <a:gd name="T29" fmla="*/ 15 h 22"/>
              <a:gd name="T30" fmla="*/ 26 w 35"/>
              <a:gd name="T31" fmla="*/ 17 h 22"/>
              <a:gd name="T32" fmla="*/ 26 w 35"/>
              <a:gd name="T33" fmla="*/ 9 h 22"/>
              <a:gd name="T34" fmla="*/ 9 w 35"/>
              <a:gd name="T35" fmla="*/ 9 h 22"/>
              <a:gd name="T36" fmla="*/ 6 w 35"/>
              <a:gd name="T37" fmla="*/ 7 h 22"/>
              <a:gd name="T38" fmla="*/ 9 w 35"/>
              <a:gd name="T39" fmla="*/ 5 h 22"/>
              <a:gd name="T40" fmla="*/ 26 w 35"/>
              <a:gd name="T41" fmla="*/ 5 h 22"/>
              <a:gd name="T42" fmla="*/ 29 w 35"/>
              <a:gd name="T43" fmla="*/ 7 h 22"/>
              <a:gd name="T44" fmla="*/ 26 w 35"/>
              <a:gd name="T45" fmla="*/ 9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35" h="22">
                <a:moveTo>
                  <a:pt x="25" y="0"/>
                </a:moveTo>
                <a:cubicBezTo>
                  <a:pt x="9" y="0"/>
                  <a:pt x="9" y="0"/>
                  <a:pt x="9" y="0"/>
                </a:cubicBezTo>
                <a:cubicBezTo>
                  <a:pt x="4" y="0"/>
                  <a:pt x="0" y="4"/>
                  <a:pt x="0" y="9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18"/>
                  <a:pt x="4" y="22"/>
                  <a:pt x="9" y="22"/>
                </a:cubicBezTo>
                <a:cubicBezTo>
                  <a:pt x="25" y="22"/>
                  <a:pt x="25" y="22"/>
                  <a:pt x="25" y="22"/>
                </a:cubicBezTo>
                <a:cubicBezTo>
                  <a:pt x="30" y="22"/>
                  <a:pt x="35" y="18"/>
                  <a:pt x="35" y="12"/>
                </a:cubicBezTo>
                <a:cubicBezTo>
                  <a:pt x="35" y="9"/>
                  <a:pt x="35" y="9"/>
                  <a:pt x="35" y="9"/>
                </a:cubicBezTo>
                <a:cubicBezTo>
                  <a:pt x="35" y="4"/>
                  <a:pt x="30" y="0"/>
                  <a:pt x="25" y="0"/>
                </a:cubicBezTo>
                <a:close/>
                <a:moveTo>
                  <a:pt x="26" y="17"/>
                </a:moveTo>
                <a:cubicBezTo>
                  <a:pt x="9" y="17"/>
                  <a:pt x="9" y="17"/>
                  <a:pt x="9" y="17"/>
                </a:cubicBezTo>
                <a:cubicBezTo>
                  <a:pt x="7" y="17"/>
                  <a:pt x="6" y="16"/>
                  <a:pt x="6" y="15"/>
                </a:cubicBezTo>
                <a:cubicBezTo>
                  <a:pt x="6" y="13"/>
                  <a:pt x="7" y="12"/>
                  <a:pt x="9" y="12"/>
                </a:cubicBezTo>
                <a:cubicBezTo>
                  <a:pt x="26" y="12"/>
                  <a:pt x="26" y="12"/>
                  <a:pt x="26" y="12"/>
                </a:cubicBezTo>
                <a:cubicBezTo>
                  <a:pt x="27" y="12"/>
                  <a:pt x="29" y="13"/>
                  <a:pt x="29" y="15"/>
                </a:cubicBezTo>
                <a:cubicBezTo>
                  <a:pt x="29" y="16"/>
                  <a:pt x="27" y="17"/>
                  <a:pt x="26" y="17"/>
                </a:cubicBezTo>
                <a:close/>
                <a:moveTo>
                  <a:pt x="26" y="9"/>
                </a:moveTo>
                <a:cubicBezTo>
                  <a:pt x="9" y="9"/>
                  <a:pt x="9" y="9"/>
                  <a:pt x="9" y="9"/>
                </a:cubicBezTo>
                <a:cubicBezTo>
                  <a:pt x="7" y="9"/>
                  <a:pt x="6" y="8"/>
                  <a:pt x="6" y="7"/>
                </a:cubicBezTo>
                <a:cubicBezTo>
                  <a:pt x="6" y="6"/>
                  <a:pt x="7" y="5"/>
                  <a:pt x="9" y="5"/>
                </a:cubicBezTo>
                <a:cubicBezTo>
                  <a:pt x="26" y="5"/>
                  <a:pt x="26" y="5"/>
                  <a:pt x="26" y="5"/>
                </a:cubicBezTo>
                <a:cubicBezTo>
                  <a:pt x="27" y="5"/>
                  <a:pt x="29" y="6"/>
                  <a:pt x="29" y="7"/>
                </a:cubicBezTo>
                <a:cubicBezTo>
                  <a:pt x="29" y="8"/>
                  <a:pt x="27" y="9"/>
                  <a:pt x="26" y="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3" name="Freeform 473"/>
          <p:cNvSpPr>
            <a:spLocks noEditPoints="1"/>
          </p:cNvSpPr>
          <p:nvPr/>
        </p:nvSpPr>
        <p:spPr bwMode="auto">
          <a:xfrm>
            <a:off x="9030409" y="5825320"/>
            <a:ext cx="87313" cy="47625"/>
          </a:xfrm>
          <a:custGeom>
            <a:avLst/>
            <a:gdLst>
              <a:gd name="T0" fmla="*/ 16 w 22"/>
              <a:gd name="T1" fmla="*/ 0 h 12"/>
              <a:gd name="T2" fmla="*/ 6 w 22"/>
              <a:gd name="T3" fmla="*/ 0 h 12"/>
              <a:gd name="T4" fmla="*/ 0 w 22"/>
              <a:gd name="T5" fmla="*/ 6 h 12"/>
              <a:gd name="T6" fmla="*/ 0 w 22"/>
              <a:gd name="T7" fmla="*/ 8 h 12"/>
              <a:gd name="T8" fmla="*/ 6 w 22"/>
              <a:gd name="T9" fmla="*/ 12 h 12"/>
              <a:gd name="T10" fmla="*/ 16 w 22"/>
              <a:gd name="T11" fmla="*/ 12 h 12"/>
              <a:gd name="T12" fmla="*/ 22 w 22"/>
              <a:gd name="T13" fmla="*/ 8 h 12"/>
              <a:gd name="T14" fmla="*/ 22 w 22"/>
              <a:gd name="T15" fmla="*/ 6 h 12"/>
              <a:gd name="T16" fmla="*/ 16 w 22"/>
              <a:gd name="T17" fmla="*/ 0 h 12"/>
              <a:gd name="T18" fmla="*/ 17 w 22"/>
              <a:gd name="T19" fmla="*/ 8 h 12"/>
              <a:gd name="T20" fmla="*/ 6 w 22"/>
              <a:gd name="T21" fmla="*/ 8 h 12"/>
              <a:gd name="T22" fmla="*/ 4 w 22"/>
              <a:gd name="T23" fmla="*/ 6 h 12"/>
              <a:gd name="T24" fmla="*/ 6 w 22"/>
              <a:gd name="T25" fmla="*/ 5 h 12"/>
              <a:gd name="T26" fmla="*/ 17 w 22"/>
              <a:gd name="T27" fmla="*/ 5 h 12"/>
              <a:gd name="T28" fmla="*/ 18 w 22"/>
              <a:gd name="T29" fmla="*/ 6 h 12"/>
              <a:gd name="T30" fmla="*/ 17 w 22"/>
              <a:gd name="T31" fmla="*/ 8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2" h="12">
                <a:moveTo>
                  <a:pt x="16" y="0"/>
                </a:moveTo>
                <a:cubicBezTo>
                  <a:pt x="6" y="0"/>
                  <a:pt x="6" y="0"/>
                  <a:pt x="6" y="0"/>
                </a:cubicBezTo>
                <a:cubicBezTo>
                  <a:pt x="3" y="0"/>
                  <a:pt x="0" y="3"/>
                  <a:pt x="0" y="6"/>
                </a:cubicBezTo>
                <a:cubicBezTo>
                  <a:pt x="0" y="8"/>
                  <a:pt x="0" y="8"/>
                  <a:pt x="0" y="8"/>
                </a:cubicBezTo>
                <a:cubicBezTo>
                  <a:pt x="0" y="11"/>
                  <a:pt x="3" y="12"/>
                  <a:pt x="6" y="12"/>
                </a:cubicBezTo>
                <a:cubicBezTo>
                  <a:pt x="16" y="12"/>
                  <a:pt x="16" y="12"/>
                  <a:pt x="16" y="12"/>
                </a:cubicBezTo>
                <a:cubicBezTo>
                  <a:pt x="19" y="12"/>
                  <a:pt x="22" y="11"/>
                  <a:pt x="22" y="8"/>
                </a:cubicBezTo>
                <a:cubicBezTo>
                  <a:pt x="22" y="6"/>
                  <a:pt x="22" y="6"/>
                  <a:pt x="22" y="6"/>
                </a:cubicBezTo>
                <a:cubicBezTo>
                  <a:pt x="22" y="3"/>
                  <a:pt x="19" y="0"/>
                  <a:pt x="16" y="0"/>
                </a:cubicBezTo>
                <a:close/>
                <a:moveTo>
                  <a:pt x="17" y="8"/>
                </a:moveTo>
                <a:cubicBezTo>
                  <a:pt x="6" y="8"/>
                  <a:pt x="6" y="8"/>
                  <a:pt x="6" y="8"/>
                </a:cubicBezTo>
                <a:cubicBezTo>
                  <a:pt x="5" y="8"/>
                  <a:pt x="4" y="7"/>
                  <a:pt x="4" y="6"/>
                </a:cubicBezTo>
                <a:cubicBezTo>
                  <a:pt x="4" y="5"/>
                  <a:pt x="5" y="5"/>
                  <a:pt x="6" y="5"/>
                </a:cubicBezTo>
                <a:cubicBezTo>
                  <a:pt x="17" y="5"/>
                  <a:pt x="17" y="5"/>
                  <a:pt x="17" y="5"/>
                </a:cubicBezTo>
                <a:cubicBezTo>
                  <a:pt x="18" y="5"/>
                  <a:pt x="18" y="5"/>
                  <a:pt x="18" y="6"/>
                </a:cubicBezTo>
                <a:cubicBezTo>
                  <a:pt x="18" y="7"/>
                  <a:pt x="18" y="8"/>
                  <a:pt x="17" y="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4" name="Freeform 474"/>
          <p:cNvSpPr>
            <a:spLocks noEditPoints="1"/>
          </p:cNvSpPr>
          <p:nvPr/>
        </p:nvSpPr>
        <p:spPr bwMode="auto">
          <a:xfrm>
            <a:off x="9151059" y="5825320"/>
            <a:ext cx="87313" cy="47625"/>
          </a:xfrm>
          <a:custGeom>
            <a:avLst/>
            <a:gdLst>
              <a:gd name="T0" fmla="*/ 16 w 22"/>
              <a:gd name="T1" fmla="*/ 0 h 12"/>
              <a:gd name="T2" fmla="*/ 6 w 22"/>
              <a:gd name="T3" fmla="*/ 0 h 12"/>
              <a:gd name="T4" fmla="*/ 0 w 22"/>
              <a:gd name="T5" fmla="*/ 6 h 12"/>
              <a:gd name="T6" fmla="*/ 0 w 22"/>
              <a:gd name="T7" fmla="*/ 8 h 12"/>
              <a:gd name="T8" fmla="*/ 6 w 22"/>
              <a:gd name="T9" fmla="*/ 12 h 12"/>
              <a:gd name="T10" fmla="*/ 16 w 22"/>
              <a:gd name="T11" fmla="*/ 12 h 12"/>
              <a:gd name="T12" fmla="*/ 22 w 22"/>
              <a:gd name="T13" fmla="*/ 8 h 12"/>
              <a:gd name="T14" fmla="*/ 22 w 22"/>
              <a:gd name="T15" fmla="*/ 6 h 12"/>
              <a:gd name="T16" fmla="*/ 16 w 22"/>
              <a:gd name="T17" fmla="*/ 0 h 12"/>
              <a:gd name="T18" fmla="*/ 16 w 22"/>
              <a:gd name="T19" fmla="*/ 8 h 12"/>
              <a:gd name="T20" fmla="*/ 6 w 22"/>
              <a:gd name="T21" fmla="*/ 8 h 12"/>
              <a:gd name="T22" fmla="*/ 4 w 22"/>
              <a:gd name="T23" fmla="*/ 6 h 12"/>
              <a:gd name="T24" fmla="*/ 6 w 22"/>
              <a:gd name="T25" fmla="*/ 5 h 12"/>
              <a:gd name="T26" fmla="*/ 16 w 22"/>
              <a:gd name="T27" fmla="*/ 5 h 12"/>
              <a:gd name="T28" fmla="*/ 18 w 22"/>
              <a:gd name="T29" fmla="*/ 6 h 12"/>
              <a:gd name="T30" fmla="*/ 16 w 22"/>
              <a:gd name="T31" fmla="*/ 8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2" h="12">
                <a:moveTo>
                  <a:pt x="16" y="0"/>
                </a:moveTo>
                <a:cubicBezTo>
                  <a:pt x="6" y="0"/>
                  <a:pt x="6" y="0"/>
                  <a:pt x="6" y="0"/>
                </a:cubicBezTo>
                <a:cubicBezTo>
                  <a:pt x="3" y="0"/>
                  <a:pt x="0" y="3"/>
                  <a:pt x="0" y="6"/>
                </a:cubicBezTo>
                <a:cubicBezTo>
                  <a:pt x="0" y="8"/>
                  <a:pt x="0" y="8"/>
                  <a:pt x="0" y="8"/>
                </a:cubicBezTo>
                <a:cubicBezTo>
                  <a:pt x="0" y="11"/>
                  <a:pt x="3" y="12"/>
                  <a:pt x="6" y="12"/>
                </a:cubicBezTo>
                <a:cubicBezTo>
                  <a:pt x="16" y="12"/>
                  <a:pt x="16" y="12"/>
                  <a:pt x="16" y="12"/>
                </a:cubicBezTo>
                <a:cubicBezTo>
                  <a:pt x="19" y="12"/>
                  <a:pt x="22" y="11"/>
                  <a:pt x="22" y="8"/>
                </a:cubicBezTo>
                <a:cubicBezTo>
                  <a:pt x="22" y="6"/>
                  <a:pt x="22" y="6"/>
                  <a:pt x="22" y="6"/>
                </a:cubicBezTo>
                <a:cubicBezTo>
                  <a:pt x="22" y="3"/>
                  <a:pt x="19" y="0"/>
                  <a:pt x="16" y="0"/>
                </a:cubicBezTo>
                <a:close/>
                <a:moveTo>
                  <a:pt x="16" y="8"/>
                </a:moveTo>
                <a:cubicBezTo>
                  <a:pt x="6" y="8"/>
                  <a:pt x="6" y="8"/>
                  <a:pt x="6" y="8"/>
                </a:cubicBezTo>
                <a:cubicBezTo>
                  <a:pt x="5" y="8"/>
                  <a:pt x="4" y="7"/>
                  <a:pt x="4" y="6"/>
                </a:cubicBezTo>
                <a:cubicBezTo>
                  <a:pt x="4" y="5"/>
                  <a:pt x="5" y="5"/>
                  <a:pt x="6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7" y="5"/>
                  <a:pt x="18" y="5"/>
                  <a:pt x="18" y="6"/>
                </a:cubicBezTo>
                <a:cubicBezTo>
                  <a:pt x="18" y="7"/>
                  <a:pt x="17" y="8"/>
                  <a:pt x="16" y="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5" name="Freeform 475"/>
          <p:cNvSpPr>
            <a:spLocks noEditPoints="1"/>
          </p:cNvSpPr>
          <p:nvPr/>
        </p:nvSpPr>
        <p:spPr bwMode="auto">
          <a:xfrm>
            <a:off x="9266946" y="5825320"/>
            <a:ext cx="88900" cy="47625"/>
          </a:xfrm>
          <a:custGeom>
            <a:avLst/>
            <a:gdLst>
              <a:gd name="T0" fmla="*/ 16 w 22"/>
              <a:gd name="T1" fmla="*/ 0 h 12"/>
              <a:gd name="T2" fmla="*/ 6 w 22"/>
              <a:gd name="T3" fmla="*/ 0 h 12"/>
              <a:gd name="T4" fmla="*/ 0 w 22"/>
              <a:gd name="T5" fmla="*/ 6 h 12"/>
              <a:gd name="T6" fmla="*/ 0 w 22"/>
              <a:gd name="T7" fmla="*/ 8 h 12"/>
              <a:gd name="T8" fmla="*/ 6 w 22"/>
              <a:gd name="T9" fmla="*/ 12 h 12"/>
              <a:gd name="T10" fmla="*/ 16 w 22"/>
              <a:gd name="T11" fmla="*/ 12 h 12"/>
              <a:gd name="T12" fmla="*/ 22 w 22"/>
              <a:gd name="T13" fmla="*/ 8 h 12"/>
              <a:gd name="T14" fmla="*/ 22 w 22"/>
              <a:gd name="T15" fmla="*/ 6 h 12"/>
              <a:gd name="T16" fmla="*/ 16 w 22"/>
              <a:gd name="T17" fmla="*/ 0 h 12"/>
              <a:gd name="T18" fmla="*/ 16 w 22"/>
              <a:gd name="T19" fmla="*/ 8 h 12"/>
              <a:gd name="T20" fmla="*/ 6 w 22"/>
              <a:gd name="T21" fmla="*/ 8 h 12"/>
              <a:gd name="T22" fmla="*/ 4 w 22"/>
              <a:gd name="T23" fmla="*/ 6 h 12"/>
              <a:gd name="T24" fmla="*/ 6 w 22"/>
              <a:gd name="T25" fmla="*/ 5 h 12"/>
              <a:gd name="T26" fmla="*/ 16 w 22"/>
              <a:gd name="T27" fmla="*/ 5 h 12"/>
              <a:gd name="T28" fmla="*/ 18 w 22"/>
              <a:gd name="T29" fmla="*/ 6 h 12"/>
              <a:gd name="T30" fmla="*/ 16 w 22"/>
              <a:gd name="T31" fmla="*/ 8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2" h="12">
                <a:moveTo>
                  <a:pt x="16" y="0"/>
                </a:moveTo>
                <a:cubicBezTo>
                  <a:pt x="6" y="0"/>
                  <a:pt x="6" y="0"/>
                  <a:pt x="6" y="0"/>
                </a:cubicBezTo>
                <a:cubicBezTo>
                  <a:pt x="3" y="0"/>
                  <a:pt x="0" y="3"/>
                  <a:pt x="0" y="6"/>
                </a:cubicBezTo>
                <a:cubicBezTo>
                  <a:pt x="0" y="8"/>
                  <a:pt x="0" y="8"/>
                  <a:pt x="0" y="8"/>
                </a:cubicBezTo>
                <a:cubicBezTo>
                  <a:pt x="0" y="11"/>
                  <a:pt x="3" y="12"/>
                  <a:pt x="6" y="12"/>
                </a:cubicBezTo>
                <a:cubicBezTo>
                  <a:pt x="16" y="12"/>
                  <a:pt x="16" y="12"/>
                  <a:pt x="16" y="12"/>
                </a:cubicBezTo>
                <a:cubicBezTo>
                  <a:pt x="19" y="12"/>
                  <a:pt x="22" y="11"/>
                  <a:pt x="22" y="8"/>
                </a:cubicBezTo>
                <a:cubicBezTo>
                  <a:pt x="22" y="6"/>
                  <a:pt x="22" y="6"/>
                  <a:pt x="22" y="6"/>
                </a:cubicBezTo>
                <a:cubicBezTo>
                  <a:pt x="22" y="3"/>
                  <a:pt x="19" y="0"/>
                  <a:pt x="16" y="0"/>
                </a:cubicBezTo>
                <a:close/>
                <a:moveTo>
                  <a:pt x="16" y="8"/>
                </a:moveTo>
                <a:cubicBezTo>
                  <a:pt x="6" y="8"/>
                  <a:pt x="6" y="8"/>
                  <a:pt x="6" y="8"/>
                </a:cubicBezTo>
                <a:cubicBezTo>
                  <a:pt x="5" y="8"/>
                  <a:pt x="4" y="7"/>
                  <a:pt x="4" y="6"/>
                </a:cubicBezTo>
                <a:cubicBezTo>
                  <a:pt x="4" y="5"/>
                  <a:pt x="5" y="5"/>
                  <a:pt x="6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7" y="5"/>
                  <a:pt x="18" y="5"/>
                  <a:pt x="18" y="6"/>
                </a:cubicBezTo>
                <a:cubicBezTo>
                  <a:pt x="18" y="7"/>
                  <a:pt x="17" y="8"/>
                  <a:pt x="16" y="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6" name="Freeform 476"/>
          <p:cNvSpPr>
            <a:spLocks/>
          </p:cNvSpPr>
          <p:nvPr/>
        </p:nvSpPr>
        <p:spPr bwMode="auto">
          <a:xfrm>
            <a:off x="9070096" y="5757058"/>
            <a:ext cx="107950" cy="63500"/>
          </a:xfrm>
          <a:custGeom>
            <a:avLst/>
            <a:gdLst>
              <a:gd name="T0" fmla="*/ 8 w 68"/>
              <a:gd name="T1" fmla="*/ 0 h 40"/>
              <a:gd name="T2" fmla="*/ 0 w 68"/>
              <a:gd name="T3" fmla="*/ 0 h 40"/>
              <a:gd name="T4" fmla="*/ 0 w 68"/>
              <a:gd name="T5" fmla="*/ 10 h 40"/>
              <a:gd name="T6" fmla="*/ 0 w 68"/>
              <a:gd name="T7" fmla="*/ 40 h 40"/>
              <a:gd name="T8" fmla="*/ 8 w 68"/>
              <a:gd name="T9" fmla="*/ 40 h 40"/>
              <a:gd name="T10" fmla="*/ 8 w 68"/>
              <a:gd name="T11" fmla="*/ 10 h 40"/>
              <a:gd name="T12" fmla="*/ 68 w 68"/>
              <a:gd name="T13" fmla="*/ 10 h 40"/>
              <a:gd name="T14" fmla="*/ 68 w 68"/>
              <a:gd name="T15" fmla="*/ 0 h 40"/>
              <a:gd name="T16" fmla="*/ 8 w 68"/>
              <a:gd name="T17" fmla="*/ 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0">
                <a:moveTo>
                  <a:pt x="8" y="0"/>
                </a:moveTo>
                <a:lnTo>
                  <a:pt x="0" y="0"/>
                </a:lnTo>
                <a:lnTo>
                  <a:pt x="0" y="10"/>
                </a:lnTo>
                <a:lnTo>
                  <a:pt x="0" y="40"/>
                </a:lnTo>
                <a:lnTo>
                  <a:pt x="8" y="40"/>
                </a:lnTo>
                <a:lnTo>
                  <a:pt x="8" y="10"/>
                </a:lnTo>
                <a:lnTo>
                  <a:pt x="68" y="10"/>
                </a:lnTo>
                <a:lnTo>
                  <a:pt x="68" y="0"/>
                </a:lnTo>
                <a:lnTo>
                  <a:pt x="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7" name="Freeform 477"/>
          <p:cNvSpPr>
            <a:spLocks/>
          </p:cNvSpPr>
          <p:nvPr/>
        </p:nvSpPr>
        <p:spPr bwMode="auto">
          <a:xfrm>
            <a:off x="9214559" y="5757058"/>
            <a:ext cx="104775" cy="63500"/>
          </a:xfrm>
          <a:custGeom>
            <a:avLst/>
            <a:gdLst>
              <a:gd name="T0" fmla="*/ 56 w 66"/>
              <a:gd name="T1" fmla="*/ 0 h 40"/>
              <a:gd name="T2" fmla="*/ 0 w 66"/>
              <a:gd name="T3" fmla="*/ 0 h 40"/>
              <a:gd name="T4" fmla="*/ 0 w 66"/>
              <a:gd name="T5" fmla="*/ 10 h 40"/>
              <a:gd name="T6" fmla="*/ 56 w 66"/>
              <a:gd name="T7" fmla="*/ 10 h 40"/>
              <a:gd name="T8" fmla="*/ 56 w 66"/>
              <a:gd name="T9" fmla="*/ 40 h 40"/>
              <a:gd name="T10" fmla="*/ 66 w 66"/>
              <a:gd name="T11" fmla="*/ 40 h 40"/>
              <a:gd name="T12" fmla="*/ 66 w 66"/>
              <a:gd name="T13" fmla="*/ 10 h 40"/>
              <a:gd name="T14" fmla="*/ 66 w 66"/>
              <a:gd name="T15" fmla="*/ 0 h 40"/>
              <a:gd name="T16" fmla="*/ 56 w 66"/>
              <a:gd name="T17" fmla="*/ 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6" h="40">
                <a:moveTo>
                  <a:pt x="56" y="0"/>
                </a:moveTo>
                <a:lnTo>
                  <a:pt x="0" y="0"/>
                </a:lnTo>
                <a:lnTo>
                  <a:pt x="0" y="10"/>
                </a:lnTo>
                <a:lnTo>
                  <a:pt x="56" y="10"/>
                </a:lnTo>
                <a:lnTo>
                  <a:pt x="56" y="40"/>
                </a:lnTo>
                <a:lnTo>
                  <a:pt x="66" y="40"/>
                </a:lnTo>
                <a:lnTo>
                  <a:pt x="66" y="10"/>
                </a:lnTo>
                <a:lnTo>
                  <a:pt x="66" y="0"/>
                </a:lnTo>
                <a:lnTo>
                  <a:pt x="56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8" name="Freeform 478"/>
          <p:cNvSpPr>
            <a:spLocks/>
          </p:cNvSpPr>
          <p:nvPr/>
        </p:nvSpPr>
        <p:spPr bwMode="auto">
          <a:xfrm>
            <a:off x="9190746" y="5749120"/>
            <a:ext cx="12700" cy="55562"/>
          </a:xfrm>
          <a:custGeom>
            <a:avLst/>
            <a:gdLst>
              <a:gd name="T0" fmla="*/ 0 w 8"/>
              <a:gd name="T1" fmla="*/ 0 h 35"/>
              <a:gd name="T2" fmla="*/ 0 w 8"/>
              <a:gd name="T3" fmla="*/ 5 h 35"/>
              <a:gd name="T4" fmla="*/ 0 w 8"/>
              <a:gd name="T5" fmla="*/ 15 h 35"/>
              <a:gd name="T6" fmla="*/ 0 w 8"/>
              <a:gd name="T7" fmla="*/ 35 h 35"/>
              <a:gd name="T8" fmla="*/ 8 w 8"/>
              <a:gd name="T9" fmla="*/ 35 h 35"/>
              <a:gd name="T10" fmla="*/ 8 w 8"/>
              <a:gd name="T11" fmla="*/ 15 h 35"/>
              <a:gd name="T12" fmla="*/ 8 w 8"/>
              <a:gd name="T13" fmla="*/ 5 h 35"/>
              <a:gd name="T14" fmla="*/ 8 w 8"/>
              <a:gd name="T15" fmla="*/ 0 h 35"/>
              <a:gd name="T16" fmla="*/ 0 w 8"/>
              <a:gd name="T17" fmla="*/ 0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" h="35">
                <a:moveTo>
                  <a:pt x="0" y="0"/>
                </a:moveTo>
                <a:lnTo>
                  <a:pt x="0" y="5"/>
                </a:lnTo>
                <a:lnTo>
                  <a:pt x="0" y="15"/>
                </a:lnTo>
                <a:lnTo>
                  <a:pt x="0" y="35"/>
                </a:lnTo>
                <a:lnTo>
                  <a:pt x="8" y="35"/>
                </a:lnTo>
                <a:lnTo>
                  <a:pt x="8" y="15"/>
                </a:lnTo>
                <a:lnTo>
                  <a:pt x="8" y="5"/>
                </a:lnTo>
                <a:lnTo>
                  <a:pt x="8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9" name="Freeform 479"/>
          <p:cNvSpPr>
            <a:spLocks noEditPoints="1"/>
          </p:cNvSpPr>
          <p:nvPr/>
        </p:nvSpPr>
        <p:spPr bwMode="auto">
          <a:xfrm>
            <a:off x="8624009" y="5595133"/>
            <a:ext cx="136525" cy="88900"/>
          </a:xfrm>
          <a:custGeom>
            <a:avLst/>
            <a:gdLst>
              <a:gd name="T0" fmla="*/ 25 w 34"/>
              <a:gd name="T1" fmla="*/ 0 h 22"/>
              <a:gd name="T2" fmla="*/ 9 w 34"/>
              <a:gd name="T3" fmla="*/ 0 h 22"/>
              <a:gd name="T4" fmla="*/ 0 w 34"/>
              <a:gd name="T5" fmla="*/ 10 h 22"/>
              <a:gd name="T6" fmla="*/ 0 w 34"/>
              <a:gd name="T7" fmla="*/ 13 h 22"/>
              <a:gd name="T8" fmla="*/ 9 w 34"/>
              <a:gd name="T9" fmla="*/ 22 h 22"/>
              <a:gd name="T10" fmla="*/ 25 w 34"/>
              <a:gd name="T11" fmla="*/ 22 h 22"/>
              <a:gd name="T12" fmla="*/ 34 w 34"/>
              <a:gd name="T13" fmla="*/ 13 h 22"/>
              <a:gd name="T14" fmla="*/ 34 w 34"/>
              <a:gd name="T15" fmla="*/ 10 h 22"/>
              <a:gd name="T16" fmla="*/ 25 w 34"/>
              <a:gd name="T17" fmla="*/ 0 h 22"/>
              <a:gd name="T18" fmla="*/ 25 w 34"/>
              <a:gd name="T19" fmla="*/ 18 h 22"/>
              <a:gd name="T20" fmla="*/ 8 w 34"/>
              <a:gd name="T21" fmla="*/ 18 h 22"/>
              <a:gd name="T22" fmla="*/ 6 w 34"/>
              <a:gd name="T23" fmla="*/ 15 h 22"/>
              <a:gd name="T24" fmla="*/ 8 w 34"/>
              <a:gd name="T25" fmla="*/ 13 h 22"/>
              <a:gd name="T26" fmla="*/ 25 w 34"/>
              <a:gd name="T27" fmla="*/ 13 h 22"/>
              <a:gd name="T28" fmla="*/ 28 w 34"/>
              <a:gd name="T29" fmla="*/ 15 h 22"/>
              <a:gd name="T30" fmla="*/ 25 w 34"/>
              <a:gd name="T31" fmla="*/ 18 h 22"/>
              <a:gd name="T32" fmla="*/ 25 w 34"/>
              <a:gd name="T33" fmla="*/ 10 h 22"/>
              <a:gd name="T34" fmla="*/ 8 w 34"/>
              <a:gd name="T35" fmla="*/ 10 h 22"/>
              <a:gd name="T36" fmla="*/ 6 w 34"/>
              <a:gd name="T37" fmla="*/ 8 h 22"/>
              <a:gd name="T38" fmla="*/ 8 w 34"/>
              <a:gd name="T39" fmla="*/ 5 h 22"/>
              <a:gd name="T40" fmla="*/ 25 w 34"/>
              <a:gd name="T41" fmla="*/ 5 h 22"/>
              <a:gd name="T42" fmla="*/ 28 w 34"/>
              <a:gd name="T43" fmla="*/ 8 h 22"/>
              <a:gd name="T44" fmla="*/ 25 w 34"/>
              <a:gd name="T45" fmla="*/ 10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34" h="22">
                <a:moveTo>
                  <a:pt x="25" y="0"/>
                </a:moveTo>
                <a:cubicBezTo>
                  <a:pt x="9" y="0"/>
                  <a:pt x="9" y="0"/>
                  <a:pt x="9" y="0"/>
                </a:cubicBezTo>
                <a:cubicBezTo>
                  <a:pt x="4" y="0"/>
                  <a:pt x="0" y="4"/>
                  <a:pt x="0" y="10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18"/>
                  <a:pt x="4" y="22"/>
                  <a:pt x="9" y="22"/>
                </a:cubicBezTo>
                <a:cubicBezTo>
                  <a:pt x="25" y="22"/>
                  <a:pt x="25" y="22"/>
                  <a:pt x="25" y="22"/>
                </a:cubicBezTo>
                <a:cubicBezTo>
                  <a:pt x="30" y="22"/>
                  <a:pt x="34" y="18"/>
                  <a:pt x="34" y="13"/>
                </a:cubicBezTo>
                <a:cubicBezTo>
                  <a:pt x="34" y="10"/>
                  <a:pt x="34" y="10"/>
                  <a:pt x="34" y="10"/>
                </a:cubicBezTo>
                <a:cubicBezTo>
                  <a:pt x="34" y="4"/>
                  <a:pt x="30" y="0"/>
                  <a:pt x="25" y="0"/>
                </a:cubicBezTo>
                <a:close/>
                <a:moveTo>
                  <a:pt x="25" y="18"/>
                </a:moveTo>
                <a:cubicBezTo>
                  <a:pt x="8" y="18"/>
                  <a:pt x="8" y="18"/>
                  <a:pt x="8" y="18"/>
                </a:cubicBezTo>
                <a:cubicBezTo>
                  <a:pt x="7" y="18"/>
                  <a:pt x="6" y="17"/>
                  <a:pt x="6" y="15"/>
                </a:cubicBezTo>
                <a:cubicBezTo>
                  <a:pt x="6" y="14"/>
                  <a:pt x="7" y="13"/>
                  <a:pt x="8" y="13"/>
                </a:cubicBezTo>
                <a:cubicBezTo>
                  <a:pt x="25" y="13"/>
                  <a:pt x="25" y="13"/>
                  <a:pt x="25" y="13"/>
                </a:cubicBezTo>
                <a:cubicBezTo>
                  <a:pt x="27" y="13"/>
                  <a:pt x="28" y="14"/>
                  <a:pt x="28" y="15"/>
                </a:cubicBezTo>
                <a:cubicBezTo>
                  <a:pt x="28" y="17"/>
                  <a:pt x="27" y="18"/>
                  <a:pt x="25" y="18"/>
                </a:cubicBezTo>
                <a:close/>
                <a:moveTo>
                  <a:pt x="25" y="10"/>
                </a:moveTo>
                <a:cubicBezTo>
                  <a:pt x="8" y="10"/>
                  <a:pt x="8" y="10"/>
                  <a:pt x="8" y="10"/>
                </a:cubicBezTo>
                <a:cubicBezTo>
                  <a:pt x="7" y="10"/>
                  <a:pt x="6" y="9"/>
                  <a:pt x="6" y="8"/>
                </a:cubicBezTo>
                <a:cubicBezTo>
                  <a:pt x="6" y="6"/>
                  <a:pt x="7" y="5"/>
                  <a:pt x="8" y="5"/>
                </a:cubicBezTo>
                <a:cubicBezTo>
                  <a:pt x="25" y="5"/>
                  <a:pt x="25" y="5"/>
                  <a:pt x="25" y="5"/>
                </a:cubicBezTo>
                <a:cubicBezTo>
                  <a:pt x="27" y="5"/>
                  <a:pt x="28" y="6"/>
                  <a:pt x="28" y="8"/>
                </a:cubicBezTo>
                <a:cubicBezTo>
                  <a:pt x="28" y="9"/>
                  <a:pt x="27" y="10"/>
                  <a:pt x="25" y="1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0" name="Freeform 480"/>
          <p:cNvSpPr>
            <a:spLocks noEditPoints="1"/>
          </p:cNvSpPr>
          <p:nvPr/>
        </p:nvSpPr>
        <p:spPr bwMode="auto">
          <a:xfrm>
            <a:off x="8771646" y="5868183"/>
            <a:ext cx="88900" cy="49212"/>
          </a:xfrm>
          <a:custGeom>
            <a:avLst/>
            <a:gdLst>
              <a:gd name="T0" fmla="*/ 16 w 22"/>
              <a:gd name="T1" fmla="*/ 0 h 12"/>
              <a:gd name="T2" fmla="*/ 6 w 22"/>
              <a:gd name="T3" fmla="*/ 0 h 12"/>
              <a:gd name="T4" fmla="*/ 0 w 22"/>
              <a:gd name="T5" fmla="*/ 6 h 12"/>
              <a:gd name="T6" fmla="*/ 0 w 22"/>
              <a:gd name="T7" fmla="*/ 9 h 12"/>
              <a:gd name="T8" fmla="*/ 6 w 22"/>
              <a:gd name="T9" fmla="*/ 12 h 12"/>
              <a:gd name="T10" fmla="*/ 16 w 22"/>
              <a:gd name="T11" fmla="*/ 12 h 12"/>
              <a:gd name="T12" fmla="*/ 22 w 22"/>
              <a:gd name="T13" fmla="*/ 9 h 12"/>
              <a:gd name="T14" fmla="*/ 22 w 22"/>
              <a:gd name="T15" fmla="*/ 6 h 12"/>
              <a:gd name="T16" fmla="*/ 16 w 22"/>
              <a:gd name="T17" fmla="*/ 0 h 12"/>
              <a:gd name="T18" fmla="*/ 16 w 22"/>
              <a:gd name="T19" fmla="*/ 9 h 12"/>
              <a:gd name="T20" fmla="*/ 6 w 22"/>
              <a:gd name="T21" fmla="*/ 9 h 12"/>
              <a:gd name="T22" fmla="*/ 4 w 22"/>
              <a:gd name="T23" fmla="*/ 7 h 12"/>
              <a:gd name="T24" fmla="*/ 6 w 22"/>
              <a:gd name="T25" fmla="*/ 5 h 12"/>
              <a:gd name="T26" fmla="*/ 16 w 22"/>
              <a:gd name="T27" fmla="*/ 5 h 12"/>
              <a:gd name="T28" fmla="*/ 18 w 22"/>
              <a:gd name="T29" fmla="*/ 7 h 12"/>
              <a:gd name="T30" fmla="*/ 16 w 22"/>
              <a:gd name="T31" fmla="*/ 9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2" h="12">
                <a:moveTo>
                  <a:pt x="16" y="0"/>
                </a:moveTo>
                <a:cubicBezTo>
                  <a:pt x="6" y="0"/>
                  <a:pt x="6" y="0"/>
                  <a:pt x="6" y="0"/>
                </a:cubicBezTo>
                <a:cubicBezTo>
                  <a:pt x="3" y="0"/>
                  <a:pt x="0" y="3"/>
                  <a:pt x="0" y="6"/>
                </a:cubicBezTo>
                <a:cubicBezTo>
                  <a:pt x="0" y="9"/>
                  <a:pt x="0" y="9"/>
                  <a:pt x="0" y="9"/>
                </a:cubicBezTo>
                <a:cubicBezTo>
                  <a:pt x="0" y="12"/>
                  <a:pt x="3" y="12"/>
                  <a:pt x="6" y="12"/>
                </a:cubicBezTo>
                <a:cubicBezTo>
                  <a:pt x="16" y="12"/>
                  <a:pt x="16" y="12"/>
                  <a:pt x="16" y="12"/>
                </a:cubicBezTo>
                <a:cubicBezTo>
                  <a:pt x="19" y="12"/>
                  <a:pt x="22" y="12"/>
                  <a:pt x="22" y="9"/>
                </a:cubicBezTo>
                <a:cubicBezTo>
                  <a:pt x="22" y="6"/>
                  <a:pt x="22" y="6"/>
                  <a:pt x="22" y="6"/>
                </a:cubicBezTo>
                <a:cubicBezTo>
                  <a:pt x="22" y="3"/>
                  <a:pt x="19" y="0"/>
                  <a:pt x="16" y="0"/>
                </a:cubicBezTo>
                <a:close/>
                <a:moveTo>
                  <a:pt x="16" y="9"/>
                </a:moveTo>
                <a:cubicBezTo>
                  <a:pt x="6" y="9"/>
                  <a:pt x="6" y="9"/>
                  <a:pt x="6" y="9"/>
                </a:cubicBezTo>
                <a:cubicBezTo>
                  <a:pt x="5" y="9"/>
                  <a:pt x="4" y="8"/>
                  <a:pt x="4" y="7"/>
                </a:cubicBezTo>
                <a:cubicBezTo>
                  <a:pt x="4" y="6"/>
                  <a:pt x="5" y="5"/>
                  <a:pt x="6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7" y="5"/>
                  <a:pt x="18" y="6"/>
                  <a:pt x="18" y="7"/>
                </a:cubicBezTo>
                <a:cubicBezTo>
                  <a:pt x="18" y="8"/>
                  <a:pt x="17" y="9"/>
                  <a:pt x="16" y="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1" name="Freeform 481"/>
          <p:cNvSpPr>
            <a:spLocks noEditPoints="1"/>
          </p:cNvSpPr>
          <p:nvPr/>
        </p:nvSpPr>
        <p:spPr bwMode="auto">
          <a:xfrm>
            <a:off x="8771646" y="5809445"/>
            <a:ext cx="88900" cy="47625"/>
          </a:xfrm>
          <a:custGeom>
            <a:avLst/>
            <a:gdLst>
              <a:gd name="T0" fmla="*/ 16 w 22"/>
              <a:gd name="T1" fmla="*/ 0 h 12"/>
              <a:gd name="T2" fmla="*/ 6 w 22"/>
              <a:gd name="T3" fmla="*/ 0 h 12"/>
              <a:gd name="T4" fmla="*/ 0 w 22"/>
              <a:gd name="T5" fmla="*/ 6 h 12"/>
              <a:gd name="T6" fmla="*/ 0 w 22"/>
              <a:gd name="T7" fmla="*/ 8 h 12"/>
              <a:gd name="T8" fmla="*/ 6 w 22"/>
              <a:gd name="T9" fmla="*/ 12 h 12"/>
              <a:gd name="T10" fmla="*/ 16 w 22"/>
              <a:gd name="T11" fmla="*/ 12 h 12"/>
              <a:gd name="T12" fmla="*/ 22 w 22"/>
              <a:gd name="T13" fmla="*/ 8 h 12"/>
              <a:gd name="T14" fmla="*/ 22 w 22"/>
              <a:gd name="T15" fmla="*/ 6 h 12"/>
              <a:gd name="T16" fmla="*/ 16 w 22"/>
              <a:gd name="T17" fmla="*/ 0 h 12"/>
              <a:gd name="T18" fmla="*/ 16 w 22"/>
              <a:gd name="T19" fmla="*/ 8 h 12"/>
              <a:gd name="T20" fmla="*/ 6 w 22"/>
              <a:gd name="T21" fmla="*/ 8 h 12"/>
              <a:gd name="T22" fmla="*/ 4 w 22"/>
              <a:gd name="T23" fmla="*/ 7 h 12"/>
              <a:gd name="T24" fmla="*/ 6 w 22"/>
              <a:gd name="T25" fmla="*/ 5 h 12"/>
              <a:gd name="T26" fmla="*/ 16 w 22"/>
              <a:gd name="T27" fmla="*/ 5 h 12"/>
              <a:gd name="T28" fmla="*/ 18 w 22"/>
              <a:gd name="T29" fmla="*/ 7 h 12"/>
              <a:gd name="T30" fmla="*/ 16 w 22"/>
              <a:gd name="T31" fmla="*/ 8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2" h="12">
                <a:moveTo>
                  <a:pt x="16" y="0"/>
                </a:moveTo>
                <a:cubicBezTo>
                  <a:pt x="6" y="0"/>
                  <a:pt x="6" y="0"/>
                  <a:pt x="6" y="0"/>
                </a:cubicBezTo>
                <a:cubicBezTo>
                  <a:pt x="3" y="0"/>
                  <a:pt x="0" y="3"/>
                  <a:pt x="0" y="6"/>
                </a:cubicBezTo>
                <a:cubicBezTo>
                  <a:pt x="0" y="8"/>
                  <a:pt x="0" y="8"/>
                  <a:pt x="0" y="8"/>
                </a:cubicBezTo>
                <a:cubicBezTo>
                  <a:pt x="0" y="12"/>
                  <a:pt x="3" y="12"/>
                  <a:pt x="6" y="12"/>
                </a:cubicBezTo>
                <a:cubicBezTo>
                  <a:pt x="16" y="12"/>
                  <a:pt x="16" y="12"/>
                  <a:pt x="16" y="12"/>
                </a:cubicBezTo>
                <a:cubicBezTo>
                  <a:pt x="19" y="12"/>
                  <a:pt x="22" y="12"/>
                  <a:pt x="22" y="8"/>
                </a:cubicBezTo>
                <a:cubicBezTo>
                  <a:pt x="22" y="6"/>
                  <a:pt x="22" y="6"/>
                  <a:pt x="22" y="6"/>
                </a:cubicBezTo>
                <a:cubicBezTo>
                  <a:pt x="22" y="3"/>
                  <a:pt x="19" y="0"/>
                  <a:pt x="16" y="0"/>
                </a:cubicBezTo>
                <a:close/>
                <a:moveTo>
                  <a:pt x="16" y="8"/>
                </a:moveTo>
                <a:cubicBezTo>
                  <a:pt x="6" y="8"/>
                  <a:pt x="6" y="8"/>
                  <a:pt x="6" y="8"/>
                </a:cubicBezTo>
                <a:cubicBezTo>
                  <a:pt x="5" y="8"/>
                  <a:pt x="4" y="8"/>
                  <a:pt x="4" y="7"/>
                </a:cubicBezTo>
                <a:cubicBezTo>
                  <a:pt x="4" y="6"/>
                  <a:pt x="5" y="5"/>
                  <a:pt x="6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7" y="5"/>
                  <a:pt x="18" y="6"/>
                  <a:pt x="18" y="7"/>
                </a:cubicBezTo>
                <a:cubicBezTo>
                  <a:pt x="18" y="8"/>
                  <a:pt x="17" y="8"/>
                  <a:pt x="16" y="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2" name="Freeform 482"/>
          <p:cNvSpPr>
            <a:spLocks noEditPoints="1"/>
          </p:cNvSpPr>
          <p:nvPr/>
        </p:nvSpPr>
        <p:spPr bwMode="auto">
          <a:xfrm>
            <a:off x="8771646" y="5749120"/>
            <a:ext cx="88900" cy="47625"/>
          </a:xfrm>
          <a:custGeom>
            <a:avLst/>
            <a:gdLst>
              <a:gd name="T0" fmla="*/ 16 w 22"/>
              <a:gd name="T1" fmla="*/ 0 h 12"/>
              <a:gd name="T2" fmla="*/ 6 w 22"/>
              <a:gd name="T3" fmla="*/ 0 h 12"/>
              <a:gd name="T4" fmla="*/ 0 w 22"/>
              <a:gd name="T5" fmla="*/ 5 h 12"/>
              <a:gd name="T6" fmla="*/ 0 w 22"/>
              <a:gd name="T7" fmla="*/ 8 h 12"/>
              <a:gd name="T8" fmla="*/ 6 w 22"/>
              <a:gd name="T9" fmla="*/ 12 h 12"/>
              <a:gd name="T10" fmla="*/ 16 w 22"/>
              <a:gd name="T11" fmla="*/ 12 h 12"/>
              <a:gd name="T12" fmla="*/ 22 w 22"/>
              <a:gd name="T13" fmla="*/ 8 h 12"/>
              <a:gd name="T14" fmla="*/ 22 w 22"/>
              <a:gd name="T15" fmla="*/ 5 h 12"/>
              <a:gd name="T16" fmla="*/ 16 w 22"/>
              <a:gd name="T17" fmla="*/ 0 h 12"/>
              <a:gd name="T18" fmla="*/ 16 w 22"/>
              <a:gd name="T19" fmla="*/ 8 h 12"/>
              <a:gd name="T20" fmla="*/ 6 w 22"/>
              <a:gd name="T21" fmla="*/ 8 h 12"/>
              <a:gd name="T22" fmla="*/ 4 w 22"/>
              <a:gd name="T23" fmla="*/ 6 h 12"/>
              <a:gd name="T24" fmla="*/ 6 w 22"/>
              <a:gd name="T25" fmla="*/ 4 h 12"/>
              <a:gd name="T26" fmla="*/ 16 w 22"/>
              <a:gd name="T27" fmla="*/ 4 h 12"/>
              <a:gd name="T28" fmla="*/ 18 w 22"/>
              <a:gd name="T29" fmla="*/ 6 h 12"/>
              <a:gd name="T30" fmla="*/ 16 w 22"/>
              <a:gd name="T31" fmla="*/ 8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2" h="12">
                <a:moveTo>
                  <a:pt x="16" y="0"/>
                </a:moveTo>
                <a:cubicBezTo>
                  <a:pt x="6" y="0"/>
                  <a:pt x="6" y="0"/>
                  <a:pt x="6" y="0"/>
                </a:cubicBezTo>
                <a:cubicBezTo>
                  <a:pt x="3" y="0"/>
                  <a:pt x="0" y="2"/>
                  <a:pt x="0" y="5"/>
                </a:cubicBezTo>
                <a:cubicBezTo>
                  <a:pt x="0" y="8"/>
                  <a:pt x="0" y="8"/>
                  <a:pt x="0" y="8"/>
                </a:cubicBezTo>
                <a:cubicBezTo>
                  <a:pt x="0" y="11"/>
                  <a:pt x="3" y="12"/>
                  <a:pt x="6" y="12"/>
                </a:cubicBezTo>
                <a:cubicBezTo>
                  <a:pt x="16" y="12"/>
                  <a:pt x="16" y="12"/>
                  <a:pt x="16" y="12"/>
                </a:cubicBezTo>
                <a:cubicBezTo>
                  <a:pt x="19" y="12"/>
                  <a:pt x="22" y="11"/>
                  <a:pt x="22" y="8"/>
                </a:cubicBezTo>
                <a:cubicBezTo>
                  <a:pt x="22" y="5"/>
                  <a:pt x="22" y="5"/>
                  <a:pt x="22" y="5"/>
                </a:cubicBezTo>
                <a:cubicBezTo>
                  <a:pt x="22" y="2"/>
                  <a:pt x="19" y="0"/>
                  <a:pt x="16" y="0"/>
                </a:cubicBezTo>
                <a:close/>
                <a:moveTo>
                  <a:pt x="16" y="8"/>
                </a:moveTo>
                <a:cubicBezTo>
                  <a:pt x="6" y="8"/>
                  <a:pt x="6" y="8"/>
                  <a:pt x="6" y="8"/>
                </a:cubicBezTo>
                <a:cubicBezTo>
                  <a:pt x="5" y="8"/>
                  <a:pt x="4" y="7"/>
                  <a:pt x="4" y="6"/>
                </a:cubicBezTo>
                <a:cubicBezTo>
                  <a:pt x="4" y="5"/>
                  <a:pt x="5" y="4"/>
                  <a:pt x="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7" y="4"/>
                  <a:pt x="18" y="5"/>
                  <a:pt x="18" y="6"/>
                </a:cubicBezTo>
                <a:cubicBezTo>
                  <a:pt x="18" y="7"/>
                  <a:pt x="17" y="8"/>
                  <a:pt x="16" y="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3" name="Freeform 483"/>
          <p:cNvSpPr>
            <a:spLocks/>
          </p:cNvSpPr>
          <p:nvPr/>
        </p:nvSpPr>
        <p:spPr bwMode="auto">
          <a:xfrm>
            <a:off x="8679571" y="5696733"/>
            <a:ext cx="84138" cy="207962"/>
          </a:xfrm>
          <a:custGeom>
            <a:avLst/>
            <a:gdLst>
              <a:gd name="T0" fmla="*/ 53 w 53"/>
              <a:gd name="T1" fmla="*/ 53 h 131"/>
              <a:gd name="T2" fmla="*/ 53 w 53"/>
              <a:gd name="T3" fmla="*/ 45 h 131"/>
              <a:gd name="T4" fmla="*/ 15 w 53"/>
              <a:gd name="T5" fmla="*/ 45 h 131"/>
              <a:gd name="T6" fmla="*/ 15 w 53"/>
              <a:gd name="T7" fmla="*/ 0 h 131"/>
              <a:gd name="T8" fmla="*/ 0 w 53"/>
              <a:gd name="T9" fmla="*/ 0 h 131"/>
              <a:gd name="T10" fmla="*/ 0 w 53"/>
              <a:gd name="T11" fmla="*/ 131 h 131"/>
              <a:gd name="T12" fmla="*/ 13 w 53"/>
              <a:gd name="T13" fmla="*/ 131 h 131"/>
              <a:gd name="T14" fmla="*/ 13 w 53"/>
              <a:gd name="T15" fmla="*/ 131 h 131"/>
              <a:gd name="T16" fmla="*/ 53 w 53"/>
              <a:gd name="T17" fmla="*/ 131 h 131"/>
              <a:gd name="T18" fmla="*/ 53 w 53"/>
              <a:gd name="T19" fmla="*/ 121 h 131"/>
              <a:gd name="T20" fmla="*/ 15 w 53"/>
              <a:gd name="T21" fmla="*/ 121 h 131"/>
              <a:gd name="T22" fmla="*/ 15 w 53"/>
              <a:gd name="T23" fmla="*/ 93 h 131"/>
              <a:gd name="T24" fmla="*/ 53 w 53"/>
              <a:gd name="T25" fmla="*/ 93 h 131"/>
              <a:gd name="T26" fmla="*/ 53 w 53"/>
              <a:gd name="T27" fmla="*/ 83 h 131"/>
              <a:gd name="T28" fmla="*/ 15 w 53"/>
              <a:gd name="T29" fmla="*/ 83 h 131"/>
              <a:gd name="T30" fmla="*/ 15 w 53"/>
              <a:gd name="T31" fmla="*/ 53 h 131"/>
              <a:gd name="T32" fmla="*/ 53 w 53"/>
              <a:gd name="T33" fmla="*/ 53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53" h="131">
                <a:moveTo>
                  <a:pt x="53" y="53"/>
                </a:moveTo>
                <a:lnTo>
                  <a:pt x="53" y="45"/>
                </a:lnTo>
                <a:lnTo>
                  <a:pt x="15" y="45"/>
                </a:lnTo>
                <a:lnTo>
                  <a:pt x="15" y="0"/>
                </a:lnTo>
                <a:lnTo>
                  <a:pt x="0" y="0"/>
                </a:lnTo>
                <a:lnTo>
                  <a:pt x="0" y="131"/>
                </a:lnTo>
                <a:lnTo>
                  <a:pt x="13" y="131"/>
                </a:lnTo>
                <a:lnTo>
                  <a:pt x="13" y="131"/>
                </a:lnTo>
                <a:lnTo>
                  <a:pt x="53" y="131"/>
                </a:lnTo>
                <a:lnTo>
                  <a:pt x="53" y="121"/>
                </a:lnTo>
                <a:lnTo>
                  <a:pt x="15" y="121"/>
                </a:lnTo>
                <a:lnTo>
                  <a:pt x="15" y="93"/>
                </a:lnTo>
                <a:lnTo>
                  <a:pt x="53" y="93"/>
                </a:lnTo>
                <a:lnTo>
                  <a:pt x="53" y="83"/>
                </a:lnTo>
                <a:lnTo>
                  <a:pt x="15" y="83"/>
                </a:lnTo>
                <a:lnTo>
                  <a:pt x="15" y="53"/>
                </a:lnTo>
                <a:lnTo>
                  <a:pt x="53" y="5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4" name="Freeform 484"/>
          <p:cNvSpPr>
            <a:spLocks noEditPoints="1"/>
          </p:cNvSpPr>
          <p:nvPr/>
        </p:nvSpPr>
        <p:spPr bwMode="auto">
          <a:xfrm>
            <a:off x="7761996" y="5568145"/>
            <a:ext cx="201613" cy="381000"/>
          </a:xfrm>
          <a:custGeom>
            <a:avLst/>
            <a:gdLst>
              <a:gd name="T0" fmla="*/ 18 w 50"/>
              <a:gd name="T1" fmla="*/ 31 h 95"/>
              <a:gd name="T2" fmla="*/ 13 w 50"/>
              <a:gd name="T3" fmla="*/ 37 h 95"/>
              <a:gd name="T4" fmla="*/ 13 w 50"/>
              <a:gd name="T5" fmla="*/ 61 h 95"/>
              <a:gd name="T6" fmla="*/ 18 w 50"/>
              <a:gd name="T7" fmla="*/ 67 h 95"/>
              <a:gd name="T8" fmla="*/ 22 w 50"/>
              <a:gd name="T9" fmla="*/ 61 h 95"/>
              <a:gd name="T10" fmla="*/ 22 w 50"/>
              <a:gd name="T11" fmla="*/ 43 h 95"/>
              <a:gd name="T12" fmla="*/ 21 w 50"/>
              <a:gd name="T13" fmla="*/ 32 h 95"/>
              <a:gd name="T14" fmla="*/ 6 w 50"/>
              <a:gd name="T15" fmla="*/ 38 h 95"/>
              <a:gd name="T16" fmla="*/ 2 w 50"/>
              <a:gd name="T17" fmla="*/ 45 h 95"/>
              <a:gd name="T18" fmla="*/ 6 w 50"/>
              <a:gd name="T19" fmla="*/ 63 h 95"/>
              <a:gd name="T20" fmla="*/ 11 w 50"/>
              <a:gd name="T21" fmla="*/ 43 h 95"/>
              <a:gd name="T22" fmla="*/ 6 w 50"/>
              <a:gd name="T23" fmla="*/ 38 h 95"/>
              <a:gd name="T24" fmla="*/ 35 w 50"/>
              <a:gd name="T25" fmla="*/ 5 h 95"/>
              <a:gd name="T26" fmla="*/ 36 w 50"/>
              <a:gd name="T27" fmla="*/ 37 h 95"/>
              <a:gd name="T28" fmla="*/ 36 w 50"/>
              <a:gd name="T29" fmla="*/ 62 h 95"/>
              <a:gd name="T30" fmla="*/ 29 w 50"/>
              <a:gd name="T31" fmla="*/ 70 h 95"/>
              <a:gd name="T32" fmla="*/ 18 w 50"/>
              <a:gd name="T33" fmla="*/ 69 h 95"/>
              <a:gd name="T34" fmla="*/ 6 w 50"/>
              <a:gd name="T35" fmla="*/ 65 h 95"/>
              <a:gd name="T36" fmla="*/ 0 w 50"/>
              <a:gd name="T37" fmla="*/ 86 h 95"/>
              <a:gd name="T38" fmla="*/ 11 w 50"/>
              <a:gd name="T39" fmla="*/ 95 h 95"/>
              <a:gd name="T40" fmla="*/ 45 w 50"/>
              <a:gd name="T41" fmla="*/ 89 h 95"/>
              <a:gd name="T42" fmla="*/ 45 w 50"/>
              <a:gd name="T43" fmla="*/ 88 h 95"/>
              <a:gd name="T44" fmla="*/ 40 w 50"/>
              <a:gd name="T45" fmla="*/ 82 h 95"/>
              <a:gd name="T46" fmla="*/ 40 w 50"/>
              <a:gd name="T47" fmla="*/ 66 h 95"/>
              <a:gd name="T48" fmla="*/ 45 w 50"/>
              <a:gd name="T49" fmla="*/ 60 h 95"/>
              <a:gd name="T50" fmla="*/ 40 w 50"/>
              <a:gd name="T51" fmla="*/ 0 h 95"/>
              <a:gd name="T52" fmla="*/ 46 w 50"/>
              <a:gd name="T53" fmla="*/ 86 h 95"/>
              <a:gd name="T54" fmla="*/ 50 w 50"/>
              <a:gd name="T55" fmla="*/ 66 h 95"/>
              <a:gd name="T56" fmla="*/ 45 w 50"/>
              <a:gd name="T57" fmla="*/ 62 h 95"/>
              <a:gd name="T58" fmla="*/ 42 w 50"/>
              <a:gd name="T59" fmla="*/ 66 h 95"/>
              <a:gd name="T60" fmla="*/ 42 w 50"/>
              <a:gd name="T61" fmla="*/ 82 h 95"/>
              <a:gd name="T62" fmla="*/ 29 w 50"/>
              <a:gd name="T63" fmla="*/ 31 h 95"/>
              <a:gd name="T64" fmla="*/ 25 w 50"/>
              <a:gd name="T65" fmla="*/ 37 h 95"/>
              <a:gd name="T66" fmla="*/ 25 w 50"/>
              <a:gd name="T67" fmla="*/ 62 h 95"/>
              <a:gd name="T68" fmla="*/ 29 w 50"/>
              <a:gd name="T69" fmla="*/ 68 h 95"/>
              <a:gd name="T70" fmla="*/ 34 w 50"/>
              <a:gd name="T71" fmla="*/ 62 h 95"/>
              <a:gd name="T72" fmla="*/ 34 w 50"/>
              <a:gd name="T73" fmla="*/ 37 h 95"/>
              <a:gd name="T74" fmla="*/ 29 w 50"/>
              <a:gd name="T75" fmla="*/ 31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50" h="95">
                <a:moveTo>
                  <a:pt x="18" y="31"/>
                </a:moveTo>
                <a:cubicBezTo>
                  <a:pt x="18" y="31"/>
                  <a:pt x="18" y="31"/>
                  <a:pt x="18" y="31"/>
                </a:cubicBezTo>
                <a:cubicBezTo>
                  <a:pt x="17" y="31"/>
                  <a:pt x="16" y="31"/>
                  <a:pt x="15" y="32"/>
                </a:cubicBezTo>
                <a:cubicBezTo>
                  <a:pt x="14" y="34"/>
                  <a:pt x="13" y="35"/>
                  <a:pt x="13" y="37"/>
                </a:cubicBezTo>
                <a:cubicBezTo>
                  <a:pt x="13" y="43"/>
                  <a:pt x="13" y="43"/>
                  <a:pt x="13" y="43"/>
                </a:cubicBezTo>
                <a:cubicBezTo>
                  <a:pt x="13" y="61"/>
                  <a:pt x="13" y="61"/>
                  <a:pt x="13" y="61"/>
                </a:cubicBezTo>
                <a:cubicBezTo>
                  <a:pt x="13" y="63"/>
                  <a:pt x="14" y="64"/>
                  <a:pt x="15" y="65"/>
                </a:cubicBezTo>
                <a:cubicBezTo>
                  <a:pt x="16" y="66"/>
                  <a:pt x="17" y="67"/>
                  <a:pt x="18" y="67"/>
                </a:cubicBezTo>
                <a:cubicBezTo>
                  <a:pt x="19" y="67"/>
                  <a:pt x="20" y="66"/>
                  <a:pt x="21" y="65"/>
                </a:cubicBezTo>
                <a:cubicBezTo>
                  <a:pt x="22" y="64"/>
                  <a:pt x="22" y="63"/>
                  <a:pt x="22" y="61"/>
                </a:cubicBezTo>
                <a:cubicBezTo>
                  <a:pt x="22" y="61"/>
                  <a:pt x="22" y="61"/>
                  <a:pt x="22" y="61"/>
                </a:cubicBezTo>
                <a:cubicBezTo>
                  <a:pt x="22" y="43"/>
                  <a:pt x="22" y="43"/>
                  <a:pt x="22" y="43"/>
                </a:cubicBezTo>
                <a:cubicBezTo>
                  <a:pt x="22" y="37"/>
                  <a:pt x="22" y="37"/>
                  <a:pt x="22" y="37"/>
                </a:cubicBezTo>
                <a:cubicBezTo>
                  <a:pt x="22" y="35"/>
                  <a:pt x="22" y="34"/>
                  <a:pt x="21" y="32"/>
                </a:cubicBezTo>
                <a:cubicBezTo>
                  <a:pt x="20" y="31"/>
                  <a:pt x="19" y="31"/>
                  <a:pt x="18" y="31"/>
                </a:cubicBezTo>
                <a:close/>
                <a:moveTo>
                  <a:pt x="6" y="38"/>
                </a:moveTo>
                <a:cubicBezTo>
                  <a:pt x="4" y="38"/>
                  <a:pt x="2" y="40"/>
                  <a:pt x="2" y="42"/>
                </a:cubicBezTo>
                <a:cubicBezTo>
                  <a:pt x="2" y="45"/>
                  <a:pt x="2" y="45"/>
                  <a:pt x="2" y="45"/>
                </a:cubicBezTo>
                <a:cubicBezTo>
                  <a:pt x="2" y="59"/>
                  <a:pt x="2" y="59"/>
                  <a:pt x="2" y="59"/>
                </a:cubicBezTo>
                <a:cubicBezTo>
                  <a:pt x="2" y="61"/>
                  <a:pt x="4" y="63"/>
                  <a:pt x="6" y="63"/>
                </a:cubicBezTo>
                <a:cubicBezTo>
                  <a:pt x="9" y="63"/>
                  <a:pt x="11" y="61"/>
                  <a:pt x="11" y="59"/>
                </a:cubicBezTo>
                <a:cubicBezTo>
                  <a:pt x="11" y="43"/>
                  <a:pt x="11" y="43"/>
                  <a:pt x="11" y="43"/>
                </a:cubicBezTo>
                <a:cubicBezTo>
                  <a:pt x="11" y="42"/>
                  <a:pt x="11" y="42"/>
                  <a:pt x="11" y="42"/>
                </a:cubicBezTo>
                <a:cubicBezTo>
                  <a:pt x="11" y="40"/>
                  <a:pt x="9" y="38"/>
                  <a:pt x="6" y="38"/>
                </a:cubicBezTo>
                <a:close/>
                <a:moveTo>
                  <a:pt x="40" y="0"/>
                </a:moveTo>
                <a:cubicBezTo>
                  <a:pt x="37" y="0"/>
                  <a:pt x="35" y="2"/>
                  <a:pt x="35" y="5"/>
                </a:cubicBezTo>
                <a:cubicBezTo>
                  <a:pt x="35" y="34"/>
                  <a:pt x="35" y="34"/>
                  <a:pt x="35" y="34"/>
                </a:cubicBezTo>
                <a:cubicBezTo>
                  <a:pt x="35" y="35"/>
                  <a:pt x="36" y="36"/>
                  <a:pt x="36" y="37"/>
                </a:cubicBezTo>
                <a:cubicBezTo>
                  <a:pt x="36" y="43"/>
                  <a:pt x="36" y="43"/>
                  <a:pt x="36" y="43"/>
                </a:cubicBezTo>
                <a:cubicBezTo>
                  <a:pt x="36" y="62"/>
                  <a:pt x="36" y="62"/>
                  <a:pt x="36" y="62"/>
                </a:cubicBezTo>
                <a:cubicBezTo>
                  <a:pt x="36" y="62"/>
                  <a:pt x="35" y="63"/>
                  <a:pt x="35" y="64"/>
                </a:cubicBezTo>
                <a:cubicBezTo>
                  <a:pt x="34" y="67"/>
                  <a:pt x="32" y="70"/>
                  <a:pt x="29" y="70"/>
                </a:cubicBezTo>
                <a:cubicBezTo>
                  <a:pt x="26" y="70"/>
                  <a:pt x="24" y="67"/>
                  <a:pt x="23" y="65"/>
                </a:cubicBezTo>
                <a:cubicBezTo>
                  <a:pt x="22" y="67"/>
                  <a:pt x="20" y="69"/>
                  <a:pt x="18" y="69"/>
                </a:cubicBezTo>
                <a:cubicBezTo>
                  <a:pt x="15" y="69"/>
                  <a:pt x="12" y="66"/>
                  <a:pt x="12" y="63"/>
                </a:cubicBezTo>
                <a:cubicBezTo>
                  <a:pt x="10" y="64"/>
                  <a:pt x="9" y="65"/>
                  <a:pt x="6" y="65"/>
                </a:cubicBezTo>
                <a:cubicBezTo>
                  <a:pt x="4" y="65"/>
                  <a:pt x="1" y="64"/>
                  <a:pt x="0" y="61"/>
                </a:cubicBezTo>
                <a:cubicBezTo>
                  <a:pt x="0" y="86"/>
                  <a:pt x="0" y="86"/>
                  <a:pt x="0" y="86"/>
                </a:cubicBezTo>
                <a:cubicBezTo>
                  <a:pt x="0" y="86"/>
                  <a:pt x="1" y="87"/>
                  <a:pt x="1" y="88"/>
                </a:cubicBezTo>
                <a:cubicBezTo>
                  <a:pt x="3" y="90"/>
                  <a:pt x="8" y="95"/>
                  <a:pt x="11" y="95"/>
                </a:cubicBezTo>
                <a:cubicBezTo>
                  <a:pt x="39" y="95"/>
                  <a:pt x="39" y="95"/>
                  <a:pt x="39" y="95"/>
                </a:cubicBezTo>
                <a:cubicBezTo>
                  <a:pt x="42" y="94"/>
                  <a:pt x="45" y="92"/>
                  <a:pt x="45" y="89"/>
                </a:cubicBezTo>
                <a:cubicBezTo>
                  <a:pt x="45" y="88"/>
                  <a:pt x="45" y="88"/>
                  <a:pt x="45" y="88"/>
                </a:cubicBezTo>
                <a:cubicBezTo>
                  <a:pt x="45" y="88"/>
                  <a:pt x="45" y="88"/>
                  <a:pt x="45" y="88"/>
                </a:cubicBezTo>
                <a:cubicBezTo>
                  <a:pt x="44" y="88"/>
                  <a:pt x="44" y="88"/>
                  <a:pt x="44" y="88"/>
                </a:cubicBezTo>
                <a:cubicBezTo>
                  <a:pt x="41" y="87"/>
                  <a:pt x="40" y="85"/>
                  <a:pt x="40" y="82"/>
                </a:cubicBezTo>
                <a:cubicBezTo>
                  <a:pt x="40" y="68"/>
                  <a:pt x="40" y="68"/>
                  <a:pt x="40" y="68"/>
                </a:cubicBezTo>
                <a:cubicBezTo>
                  <a:pt x="40" y="66"/>
                  <a:pt x="40" y="66"/>
                  <a:pt x="40" y="66"/>
                </a:cubicBezTo>
                <a:cubicBezTo>
                  <a:pt x="40" y="62"/>
                  <a:pt x="42" y="60"/>
                  <a:pt x="45" y="60"/>
                </a:cubicBezTo>
                <a:cubicBezTo>
                  <a:pt x="45" y="60"/>
                  <a:pt x="45" y="60"/>
                  <a:pt x="45" y="60"/>
                </a:cubicBezTo>
                <a:cubicBezTo>
                  <a:pt x="45" y="5"/>
                  <a:pt x="45" y="5"/>
                  <a:pt x="45" y="5"/>
                </a:cubicBezTo>
                <a:cubicBezTo>
                  <a:pt x="45" y="2"/>
                  <a:pt x="43" y="0"/>
                  <a:pt x="40" y="0"/>
                </a:cubicBezTo>
                <a:close/>
                <a:moveTo>
                  <a:pt x="45" y="86"/>
                </a:moveTo>
                <a:cubicBezTo>
                  <a:pt x="46" y="86"/>
                  <a:pt x="46" y="86"/>
                  <a:pt x="46" y="86"/>
                </a:cubicBezTo>
                <a:cubicBezTo>
                  <a:pt x="48" y="86"/>
                  <a:pt x="50" y="84"/>
                  <a:pt x="50" y="82"/>
                </a:cubicBezTo>
                <a:cubicBezTo>
                  <a:pt x="50" y="66"/>
                  <a:pt x="50" y="66"/>
                  <a:pt x="50" y="66"/>
                </a:cubicBezTo>
                <a:cubicBezTo>
                  <a:pt x="50" y="63"/>
                  <a:pt x="48" y="62"/>
                  <a:pt x="46" y="62"/>
                </a:cubicBezTo>
                <a:cubicBezTo>
                  <a:pt x="45" y="62"/>
                  <a:pt x="45" y="62"/>
                  <a:pt x="45" y="62"/>
                </a:cubicBezTo>
                <a:cubicBezTo>
                  <a:pt x="45" y="62"/>
                  <a:pt x="45" y="62"/>
                  <a:pt x="45" y="62"/>
                </a:cubicBezTo>
                <a:cubicBezTo>
                  <a:pt x="43" y="62"/>
                  <a:pt x="42" y="64"/>
                  <a:pt x="42" y="66"/>
                </a:cubicBezTo>
                <a:cubicBezTo>
                  <a:pt x="42" y="68"/>
                  <a:pt x="42" y="68"/>
                  <a:pt x="42" y="68"/>
                </a:cubicBezTo>
                <a:cubicBezTo>
                  <a:pt x="42" y="82"/>
                  <a:pt x="42" y="82"/>
                  <a:pt x="42" y="82"/>
                </a:cubicBezTo>
                <a:cubicBezTo>
                  <a:pt x="42" y="84"/>
                  <a:pt x="43" y="85"/>
                  <a:pt x="45" y="86"/>
                </a:cubicBezTo>
                <a:close/>
                <a:moveTo>
                  <a:pt x="29" y="31"/>
                </a:moveTo>
                <a:cubicBezTo>
                  <a:pt x="28" y="31"/>
                  <a:pt x="27" y="31"/>
                  <a:pt x="26" y="32"/>
                </a:cubicBezTo>
                <a:cubicBezTo>
                  <a:pt x="25" y="34"/>
                  <a:pt x="25" y="35"/>
                  <a:pt x="25" y="37"/>
                </a:cubicBezTo>
                <a:cubicBezTo>
                  <a:pt x="25" y="43"/>
                  <a:pt x="25" y="43"/>
                  <a:pt x="25" y="43"/>
                </a:cubicBezTo>
                <a:cubicBezTo>
                  <a:pt x="25" y="62"/>
                  <a:pt x="25" y="62"/>
                  <a:pt x="25" y="62"/>
                </a:cubicBezTo>
                <a:cubicBezTo>
                  <a:pt x="25" y="63"/>
                  <a:pt x="25" y="65"/>
                  <a:pt x="26" y="66"/>
                </a:cubicBezTo>
                <a:cubicBezTo>
                  <a:pt x="27" y="67"/>
                  <a:pt x="28" y="68"/>
                  <a:pt x="29" y="68"/>
                </a:cubicBezTo>
                <a:cubicBezTo>
                  <a:pt x="30" y="68"/>
                  <a:pt x="31" y="67"/>
                  <a:pt x="32" y="66"/>
                </a:cubicBezTo>
                <a:cubicBezTo>
                  <a:pt x="33" y="65"/>
                  <a:pt x="34" y="63"/>
                  <a:pt x="34" y="62"/>
                </a:cubicBezTo>
                <a:cubicBezTo>
                  <a:pt x="34" y="43"/>
                  <a:pt x="34" y="43"/>
                  <a:pt x="34" y="43"/>
                </a:cubicBezTo>
                <a:cubicBezTo>
                  <a:pt x="34" y="37"/>
                  <a:pt x="34" y="37"/>
                  <a:pt x="34" y="37"/>
                </a:cubicBezTo>
                <a:cubicBezTo>
                  <a:pt x="34" y="35"/>
                  <a:pt x="33" y="34"/>
                  <a:pt x="32" y="32"/>
                </a:cubicBezTo>
                <a:cubicBezTo>
                  <a:pt x="31" y="31"/>
                  <a:pt x="30" y="31"/>
                  <a:pt x="29" y="3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5" name="Freeform 485"/>
          <p:cNvSpPr>
            <a:spLocks/>
          </p:cNvSpPr>
          <p:nvPr/>
        </p:nvSpPr>
        <p:spPr bwMode="auto">
          <a:xfrm>
            <a:off x="8181096" y="5768170"/>
            <a:ext cx="273050" cy="109537"/>
          </a:xfrm>
          <a:custGeom>
            <a:avLst/>
            <a:gdLst>
              <a:gd name="T0" fmla="*/ 68 w 68"/>
              <a:gd name="T1" fmla="*/ 0 h 27"/>
              <a:gd name="T2" fmla="*/ 59 w 68"/>
              <a:gd name="T3" fmla="*/ 0 h 27"/>
              <a:gd name="T4" fmla="*/ 59 w 68"/>
              <a:gd name="T5" fmla="*/ 15 h 27"/>
              <a:gd name="T6" fmla="*/ 55 w 68"/>
              <a:gd name="T7" fmla="*/ 18 h 27"/>
              <a:gd name="T8" fmla="*/ 12 w 68"/>
              <a:gd name="T9" fmla="*/ 18 h 27"/>
              <a:gd name="T10" fmla="*/ 9 w 68"/>
              <a:gd name="T11" fmla="*/ 15 h 27"/>
              <a:gd name="T12" fmla="*/ 9 w 68"/>
              <a:gd name="T13" fmla="*/ 0 h 27"/>
              <a:gd name="T14" fmla="*/ 0 w 68"/>
              <a:gd name="T15" fmla="*/ 0 h 27"/>
              <a:gd name="T16" fmla="*/ 0 w 68"/>
              <a:gd name="T17" fmla="*/ 15 h 27"/>
              <a:gd name="T18" fmla="*/ 12 w 68"/>
              <a:gd name="T19" fmla="*/ 27 h 27"/>
              <a:gd name="T20" fmla="*/ 55 w 68"/>
              <a:gd name="T21" fmla="*/ 27 h 27"/>
              <a:gd name="T22" fmla="*/ 68 w 68"/>
              <a:gd name="T23" fmla="*/ 15 h 27"/>
              <a:gd name="T24" fmla="*/ 68 w 68"/>
              <a:gd name="T25" fmla="*/ 0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8" h="27">
                <a:moveTo>
                  <a:pt x="68" y="0"/>
                </a:moveTo>
                <a:cubicBezTo>
                  <a:pt x="59" y="0"/>
                  <a:pt x="59" y="0"/>
                  <a:pt x="59" y="0"/>
                </a:cubicBezTo>
                <a:cubicBezTo>
                  <a:pt x="59" y="15"/>
                  <a:pt x="59" y="15"/>
                  <a:pt x="59" y="15"/>
                </a:cubicBezTo>
                <a:cubicBezTo>
                  <a:pt x="59" y="17"/>
                  <a:pt x="57" y="18"/>
                  <a:pt x="55" y="18"/>
                </a:cubicBezTo>
                <a:cubicBezTo>
                  <a:pt x="12" y="18"/>
                  <a:pt x="12" y="18"/>
                  <a:pt x="12" y="18"/>
                </a:cubicBezTo>
                <a:cubicBezTo>
                  <a:pt x="10" y="18"/>
                  <a:pt x="9" y="17"/>
                  <a:pt x="9" y="15"/>
                </a:cubicBezTo>
                <a:cubicBezTo>
                  <a:pt x="9" y="0"/>
                  <a:pt x="9" y="0"/>
                  <a:pt x="9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22"/>
                  <a:pt x="5" y="27"/>
                  <a:pt x="12" y="27"/>
                </a:cubicBezTo>
                <a:cubicBezTo>
                  <a:pt x="55" y="27"/>
                  <a:pt x="55" y="27"/>
                  <a:pt x="55" y="27"/>
                </a:cubicBezTo>
                <a:cubicBezTo>
                  <a:pt x="62" y="27"/>
                  <a:pt x="68" y="22"/>
                  <a:pt x="68" y="15"/>
                </a:cubicBezTo>
                <a:lnTo>
                  <a:pt x="6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6" name="Freeform 486"/>
          <p:cNvSpPr>
            <a:spLocks/>
          </p:cNvSpPr>
          <p:nvPr/>
        </p:nvSpPr>
        <p:spPr bwMode="auto">
          <a:xfrm>
            <a:off x="8241421" y="5639583"/>
            <a:ext cx="149225" cy="185737"/>
          </a:xfrm>
          <a:custGeom>
            <a:avLst/>
            <a:gdLst>
              <a:gd name="T0" fmla="*/ 14 w 37"/>
              <a:gd name="T1" fmla="*/ 0 h 46"/>
              <a:gd name="T2" fmla="*/ 11 w 37"/>
              <a:gd name="T3" fmla="*/ 2 h 46"/>
              <a:gd name="T4" fmla="*/ 11 w 37"/>
              <a:gd name="T5" fmla="*/ 25 h 46"/>
              <a:gd name="T6" fmla="*/ 4 w 37"/>
              <a:gd name="T7" fmla="*/ 25 h 46"/>
              <a:gd name="T8" fmla="*/ 1 w 37"/>
              <a:gd name="T9" fmla="*/ 27 h 46"/>
              <a:gd name="T10" fmla="*/ 7 w 37"/>
              <a:gd name="T11" fmla="*/ 33 h 46"/>
              <a:gd name="T12" fmla="*/ 11 w 37"/>
              <a:gd name="T13" fmla="*/ 38 h 46"/>
              <a:gd name="T14" fmla="*/ 17 w 37"/>
              <a:gd name="T15" fmla="*/ 44 h 46"/>
              <a:gd name="T16" fmla="*/ 21 w 37"/>
              <a:gd name="T17" fmla="*/ 44 h 46"/>
              <a:gd name="T18" fmla="*/ 27 w 37"/>
              <a:gd name="T19" fmla="*/ 38 h 46"/>
              <a:gd name="T20" fmla="*/ 30 w 37"/>
              <a:gd name="T21" fmla="*/ 33 h 46"/>
              <a:gd name="T22" fmla="*/ 36 w 37"/>
              <a:gd name="T23" fmla="*/ 27 h 46"/>
              <a:gd name="T24" fmla="*/ 34 w 37"/>
              <a:gd name="T25" fmla="*/ 25 h 46"/>
              <a:gd name="T26" fmla="*/ 26 w 37"/>
              <a:gd name="T27" fmla="*/ 25 h 46"/>
              <a:gd name="T28" fmla="*/ 26 w 37"/>
              <a:gd name="T29" fmla="*/ 2 h 46"/>
              <a:gd name="T30" fmla="*/ 23 w 37"/>
              <a:gd name="T31" fmla="*/ 0 h 46"/>
              <a:gd name="T32" fmla="*/ 14 w 37"/>
              <a:gd name="T33" fmla="*/ 0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7" h="46">
                <a:moveTo>
                  <a:pt x="14" y="0"/>
                </a:moveTo>
                <a:cubicBezTo>
                  <a:pt x="12" y="0"/>
                  <a:pt x="11" y="1"/>
                  <a:pt x="11" y="2"/>
                </a:cubicBezTo>
                <a:cubicBezTo>
                  <a:pt x="11" y="25"/>
                  <a:pt x="11" y="25"/>
                  <a:pt x="11" y="25"/>
                </a:cubicBezTo>
                <a:cubicBezTo>
                  <a:pt x="4" y="25"/>
                  <a:pt x="4" y="25"/>
                  <a:pt x="4" y="25"/>
                </a:cubicBezTo>
                <a:cubicBezTo>
                  <a:pt x="1" y="25"/>
                  <a:pt x="0" y="26"/>
                  <a:pt x="1" y="27"/>
                </a:cubicBezTo>
                <a:cubicBezTo>
                  <a:pt x="7" y="33"/>
                  <a:pt x="7" y="33"/>
                  <a:pt x="7" y="33"/>
                </a:cubicBezTo>
                <a:cubicBezTo>
                  <a:pt x="8" y="35"/>
                  <a:pt x="10" y="37"/>
                  <a:pt x="11" y="38"/>
                </a:cubicBezTo>
                <a:cubicBezTo>
                  <a:pt x="17" y="44"/>
                  <a:pt x="17" y="44"/>
                  <a:pt x="17" y="44"/>
                </a:cubicBezTo>
                <a:cubicBezTo>
                  <a:pt x="18" y="46"/>
                  <a:pt x="20" y="46"/>
                  <a:pt x="21" y="44"/>
                </a:cubicBezTo>
                <a:cubicBezTo>
                  <a:pt x="27" y="38"/>
                  <a:pt x="27" y="38"/>
                  <a:pt x="27" y="38"/>
                </a:cubicBezTo>
                <a:cubicBezTo>
                  <a:pt x="28" y="37"/>
                  <a:pt x="29" y="35"/>
                  <a:pt x="30" y="33"/>
                </a:cubicBezTo>
                <a:cubicBezTo>
                  <a:pt x="36" y="27"/>
                  <a:pt x="36" y="27"/>
                  <a:pt x="36" y="27"/>
                </a:cubicBezTo>
                <a:cubicBezTo>
                  <a:pt x="37" y="26"/>
                  <a:pt x="36" y="25"/>
                  <a:pt x="34" y="25"/>
                </a:cubicBezTo>
                <a:cubicBezTo>
                  <a:pt x="26" y="25"/>
                  <a:pt x="26" y="25"/>
                  <a:pt x="26" y="25"/>
                </a:cubicBezTo>
                <a:cubicBezTo>
                  <a:pt x="26" y="2"/>
                  <a:pt x="26" y="2"/>
                  <a:pt x="26" y="2"/>
                </a:cubicBezTo>
                <a:cubicBezTo>
                  <a:pt x="26" y="0"/>
                  <a:pt x="25" y="0"/>
                  <a:pt x="23" y="0"/>
                </a:cubicBezTo>
                <a:lnTo>
                  <a:pt x="14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7" name="Freeform 487"/>
          <p:cNvSpPr>
            <a:spLocks noEditPoints="1"/>
          </p:cNvSpPr>
          <p:nvPr/>
        </p:nvSpPr>
        <p:spPr bwMode="auto">
          <a:xfrm>
            <a:off x="9882896" y="3496458"/>
            <a:ext cx="330200" cy="212725"/>
          </a:xfrm>
          <a:custGeom>
            <a:avLst/>
            <a:gdLst>
              <a:gd name="T0" fmla="*/ 66 w 82"/>
              <a:gd name="T1" fmla="*/ 0 h 53"/>
              <a:gd name="T2" fmla="*/ 15 w 82"/>
              <a:gd name="T3" fmla="*/ 0 h 53"/>
              <a:gd name="T4" fmla="*/ 0 w 82"/>
              <a:gd name="T5" fmla="*/ 15 h 53"/>
              <a:gd name="T6" fmla="*/ 0 w 82"/>
              <a:gd name="T7" fmla="*/ 38 h 53"/>
              <a:gd name="T8" fmla="*/ 15 w 82"/>
              <a:gd name="T9" fmla="*/ 53 h 53"/>
              <a:gd name="T10" fmla="*/ 66 w 82"/>
              <a:gd name="T11" fmla="*/ 53 h 53"/>
              <a:gd name="T12" fmla="*/ 82 w 82"/>
              <a:gd name="T13" fmla="*/ 38 h 53"/>
              <a:gd name="T14" fmla="*/ 82 w 82"/>
              <a:gd name="T15" fmla="*/ 15 h 53"/>
              <a:gd name="T16" fmla="*/ 66 w 82"/>
              <a:gd name="T17" fmla="*/ 0 h 53"/>
              <a:gd name="T18" fmla="*/ 78 w 82"/>
              <a:gd name="T19" fmla="*/ 45 h 53"/>
              <a:gd name="T20" fmla="*/ 77 w 82"/>
              <a:gd name="T21" fmla="*/ 46 h 53"/>
              <a:gd name="T22" fmla="*/ 77 w 82"/>
              <a:gd name="T23" fmla="*/ 46 h 53"/>
              <a:gd name="T24" fmla="*/ 76 w 82"/>
              <a:gd name="T25" fmla="*/ 46 h 53"/>
              <a:gd name="T26" fmla="*/ 54 w 82"/>
              <a:gd name="T27" fmla="*/ 26 h 53"/>
              <a:gd name="T28" fmla="*/ 42 w 82"/>
              <a:gd name="T29" fmla="*/ 36 h 53"/>
              <a:gd name="T30" fmla="*/ 41 w 82"/>
              <a:gd name="T31" fmla="*/ 37 h 53"/>
              <a:gd name="T32" fmla="*/ 40 w 82"/>
              <a:gd name="T33" fmla="*/ 36 h 53"/>
              <a:gd name="T34" fmla="*/ 27 w 82"/>
              <a:gd name="T35" fmla="*/ 26 h 53"/>
              <a:gd name="T36" fmla="*/ 7 w 82"/>
              <a:gd name="T37" fmla="*/ 45 h 53"/>
              <a:gd name="T38" fmla="*/ 5 w 82"/>
              <a:gd name="T39" fmla="*/ 45 h 53"/>
              <a:gd name="T40" fmla="*/ 5 w 82"/>
              <a:gd name="T41" fmla="*/ 45 h 53"/>
              <a:gd name="T42" fmla="*/ 4 w 82"/>
              <a:gd name="T43" fmla="*/ 45 h 53"/>
              <a:gd name="T44" fmla="*/ 4 w 82"/>
              <a:gd name="T45" fmla="*/ 43 h 53"/>
              <a:gd name="T46" fmla="*/ 4 w 82"/>
              <a:gd name="T47" fmla="*/ 43 h 53"/>
              <a:gd name="T48" fmla="*/ 4 w 82"/>
              <a:gd name="T49" fmla="*/ 42 h 53"/>
              <a:gd name="T50" fmla="*/ 25 w 82"/>
              <a:gd name="T51" fmla="*/ 24 h 53"/>
              <a:gd name="T52" fmla="*/ 6 w 82"/>
              <a:gd name="T53" fmla="*/ 8 h 53"/>
              <a:gd name="T54" fmla="*/ 6 w 82"/>
              <a:gd name="T55" fmla="*/ 6 h 53"/>
              <a:gd name="T56" fmla="*/ 8 w 82"/>
              <a:gd name="T57" fmla="*/ 5 h 53"/>
              <a:gd name="T58" fmla="*/ 10 w 82"/>
              <a:gd name="T59" fmla="*/ 7 h 53"/>
              <a:gd name="T60" fmla="*/ 41 w 82"/>
              <a:gd name="T61" fmla="*/ 33 h 53"/>
              <a:gd name="T62" fmla="*/ 72 w 82"/>
              <a:gd name="T63" fmla="*/ 7 h 53"/>
              <a:gd name="T64" fmla="*/ 74 w 82"/>
              <a:gd name="T65" fmla="*/ 5 h 53"/>
              <a:gd name="T66" fmla="*/ 76 w 82"/>
              <a:gd name="T67" fmla="*/ 5 h 53"/>
              <a:gd name="T68" fmla="*/ 76 w 82"/>
              <a:gd name="T69" fmla="*/ 8 h 53"/>
              <a:gd name="T70" fmla="*/ 57 w 82"/>
              <a:gd name="T71" fmla="*/ 24 h 53"/>
              <a:gd name="T72" fmla="*/ 78 w 82"/>
              <a:gd name="T73" fmla="*/ 43 h 53"/>
              <a:gd name="T74" fmla="*/ 79 w 82"/>
              <a:gd name="T75" fmla="*/ 44 h 53"/>
              <a:gd name="T76" fmla="*/ 79 w 82"/>
              <a:gd name="T77" fmla="*/ 44 h 53"/>
              <a:gd name="T78" fmla="*/ 78 w 82"/>
              <a:gd name="T79" fmla="*/ 45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82" h="53">
                <a:moveTo>
                  <a:pt x="66" y="0"/>
                </a:moveTo>
                <a:cubicBezTo>
                  <a:pt x="15" y="0"/>
                  <a:pt x="15" y="0"/>
                  <a:pt x="15" y="0"/>
                </a:cubicBezTo>
                <a:cubicBezTo>
                  <a:pt x="7" y="0"/>
                  <a:pt x="0" y="7"/>
                  <a:pt x="0" y="15"/>
                </a:cubicBezTo>
                <a:cubicBezTo>
                  <a:pt x="0" y="38"/>
                  <a:pt x="0" y="38"/>
                  <a:pt x="0" y="38"/>
                </a:cubicBezTo>
                <a:cubicBezTo>
                  <a:pt x="0" y="46"/>
                  <a:pt x="7" y="53"/>
                  <a:pt x="15" y="53"/>
                </a:cubicBezTo>
                <a:cubicBezTo>
                  <a:pt x="66" y="53"/>
                  <a:pt x="66" y="53"/>
                  <a:pt x="66" y="53"/>
                </a:cubicBezTo>
                <a:cubicBezTo>
                  <a:pt x="75" y="53"/>
                  <a:pt x="82" y="46"/>
                  <a:pt x="82" y="38"/>
                </a:cubicBezTo>
                <a:cubicBezTo>
                  <a:pt x="82" y="15"/>
                  <a:pt x="82" y="15"/>
                  <a:pt x="82" y="15"/>
                </a:cubicBezTo>
                <a:cubicBezTo>
                  <a:pt x="82" y="7"/>
                  <a:pt x="75" y="0"/>
                  <a:pt x="66" y="0"/>
                </a:cubicBezTo>
                <a:close/>
                <a:moveTo>
                  <a:pt x="78" y="45"/>
                </a:moveTo>
                <a:cubicBezTo>
                  <a:pt x="78" y="46"/>
                  <a:pt x="78" y="46"/>
                  <a:pt x="77" y="46"/>
                </a:cubicBezTo>
                <a:cubicBezTo>
                  <a:pt x="77" y="46"/>
                  <a:pt x="77" y="46"/>
                  <a:pt x="77" y="46"/>
                </a:cubicBezTo>
                <a:cubicBezTo>
                  <a:pt x="77" y="46"/>
                  <a:pt x="76" y="46"/>
                  <a:pt x="76" y="46"/>
                </a:cubicBezTo>
                <a:cubicBezTo>
                  <a:pt x="54" y="26"/>
                  <a:pt x="54" y="26"/>
                  <a:pt x="54" y="26"/>
                </a:cubicBezTo>
                <a:cubicBezTo>
                  <a:pt x="42" y="36"/>
                  <a:pt x="42" y="36"/>
                  <a:pt x="42" y="36"/>
                </a:cubicBezTo>
                <a:cubicBezTo>
                  <a:pt x="42" y="36"/>
                  <a:pt x="41" y="37"/>
                  <a:pt x="41" y="37"/>
                </a:cubicBezTo>
                <a:cubicBezTo>
                  <a:pt x="40" y="37"/>
                  <a:pt x="40" y="36"/>
                  <a:pt x="40" y="36"/>
                </a:cubicBezTo>
                <a:cubicBezTo>
                  <a:pt x="27" y="26"/>
                  <a:pt x="27" y="26"/>
                  <a:pt x="27" y="26"/>
                </a:cubicBezTo>
                <a:cubicBezTo>
                  <a:pt x="7" y="45"/>
                  <a:pt x="7" y="45"/>
                  <a:pt x="7" y="45"/>
                </a:cubicBezTo>
                <a:cubicBezTo>
                  <a:pt x="6" y="45"/>
                  <a:pt x="6" y="45"/>
                  <a:pt x="5" y="45"/>
                </a:cubicBezTo>
                <a:cubicBezTo>
                  <a:pt x="5" y="45"/>
                  <a:pt x="5" y="45"/>
                  <a:pt x="5" y="45"/>
                </a:cubicBezTo>
                <a:cubicBezTo>
                  <a:pt x="5" y="45"/>
                  <a:pt x="5" y="45"/>
                  <a:pt x="4" y="45"/>
                </a:cubicBezTo>
                <a:cubicBezTo>
                  <a:pt x="4" y="44"/>
                  <a:pt x="4" y="44"/>
                  <a:pt x="4" y="43"/>
                </a:cubicBezTo>
                <a:cubicBezTo>
                  <a:pt x="4" y="43"/>
                  <a:pt x="4" y="43"/>
                  <a:pt x="4" y="43"/>
                </a:cubicBezTo>
                <a:cubicBezTo>
                  <a:pt x="4" y="43"/>
                  <a:pt x="4" y="42"/>
                  <a:pt x="4" y="42"/>
                </a:cubicBezTo>
                <a:cubicBezTo>
                  <a:pt x="25" y="24"/>
                  <a:pt x="25" y="24"/>
                  <a:pt x="25" y="24"/>
                </a:cubicBezTo>
                <a:cubicBezTo>
                  <a:pt x="6" y="8"/>
                  <a:pt x="6" y="8"/>
                  <a:pt x="6" y="8"/>
                </a:cubicBezTo>
                <a:cubicBezTo>
                  <a:pt x="5" y="7"/>
                  <a:pt x="5" y="6"/>
                  <a:pt x="6" y="6"/>
                </a:cubicBezTo>
                <a:cubicBezTo>
                  <a:pt x="6" y="5"/>
                  <a:pt x="7" y="5"/>
                  <a:pt x="8" y="5"/>
                </a:cubicBezTo>
                <a:cubicBezTo>
                  <a:pt x="10" y="7"/>
                  <a:pt x="10" y="7"/>
                  <a:pt x="10" y="7"/>
                </a:cubicBezTo>
                <a:cubicBezTo>
                  <a:pt x="41" y="33"/>
                  <a:pt x="41" y="33"/>
                  <a:pt x="41" y="33"/>
                </a:cubicBezTo>
                <a:cubicBezTo>
                  <a:pt x="72" y="7"/>
                  <a:pt x="72" y="7"/>
                  <a:pt x="72" y="7"/>
                </a:cubicBezTo>
                <a:cubicBezTo>
                  <a:pt x="74" y="5"/>
                  <a:pt x="74" y="5"/>
                  <a:pt x="74" y="5"/>
                </a:cubicBezTo>
                <a:cubicBezTo>
                  <a:pt x="74" y="5"/>
                  <a:pt x="75" y="5"/>
                  <a:pt x="76" y="5"/>
                </a:cubicBezTo>
                <a:cubicBezTo>
                  <a:pt x="77" y="6"/>
                  <a:pt x="77" y="7"/>
                  <a:pt x="76" y="8"/>
                </a:cubicBezTo>
                <a:cubicBezTo>
                  <a:pt x="57" y="24"/>
                  <a:pt x="57" y="24"/>
                  <a:pt x="57" y="24"/>
                </a:cubicBezTo>
                <a:cubicBezTo>
                  <a:pt x="78" y="43"/>
                  <a:pt x="78" y="43"/>
                  <a:pt x="78" y="43"/>
                </a:cubicBezTo>
                <a:cubicBezTo>
                  <a:pt x="79" y="43"/>
                  <a:pt x="79" y="44"/>
                  <a:pt x="79" y="44"/>
                </a:cubicBezTo>
                <a:cubicBezTo>
                  <a:pt x="79" y="44"/>
                  <a:pt x="79" y="44"/>
                  <a:pt x="79" y="44"/>
                </a:cubicBezTo>
                <a:cubicBezTo>
                  <a:pt x="79" y="45"/>
                  <a:pt x="79" y="45"/>
                  <a:pt x="78" y="4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8" name="Freeform 488"/>
          <p:cNvSpPr>
            <a:spLocks noEditPoints="1"/>
          </p:cNvSpPr>
          <p:nvPr/>
        </p:nvSpPr>
        <p:spPr bwMode="auto">
          <a:xfrm>
            <a:off x="10381371" y="3467883"/>
            <a:ext cx="269875" cy="269875"/>
          </a:xfrm>
          <a:custGeom>
            <a:avLst/>
            <a:gdLst>
              <a:gd name="T0" fmla="*/ 34 w 67"/>
              <a:gd name="T1" fmla="*/ 0 h 67"/>
              <a:gd name="T2" fmla="*/ 5 w 67"/>
              <a:gd name="T3" fmla="*/ 23 h 67"/>
              <a:gd name="T4" fmla="*/ 2 w 67"/>
              <a:gd name="T5" fmla="*/ 26 h 67"/>
              <a:gd name="T6" fmla="*/ 0 w 67"/>
              <a:gd name="T7" fmla="*/ 33 h 67"/>
              <a:gd name="T8" fmla="*/ 11 w 67"/>
              <a:gd name="T9" fmla="*/ 67 h 67"/>
              <a:gd name="T10" fmla="*/ 67 w 67"/>
              <a:gd name="T11" fmla="*/ 56 h 67"/>
              <a:gd name="T12" fmla="*/ 61 w 67"/>
              <a:gd name="T13" fmla="*/ 23 h 67"/>
              <a:gd name="T14" fmla="*/ 9 w 67"/>
              <a:gd name="T15" fmla="*/ 23 h 67"/>
              <a:gd name="T16" fmla="*/ 33 w 67"/>
              <a:gd name="T17" fmla="*/ 2 h 67"/>
              <a:gd name="T18" fmla="*/ 58 w 67"/>
              <a:gd name="T19" fmla="*/ 23 h 67"/>
              <a:gd name="T20" fmla="*/ 63 w 67"/>
              <a:gd name="T21" fmla="*/ 27 h 67"/>
              <a:gd name="T22" fmla="*/ 53 w 67"/>
              <a:gd name="T23" fmla="*/ 36 h 67"/>
              <a:gd name="T24" fmla="*/ 52 w 67"/>
              <a:gd name="T25" fmla="*/ 25 h 67"/>
              <a:gd name="T26" fmla="*/ 15 w 67"/>
              <a:gd name="T27" fmla="*/ 25 h 67"/>
              <a:gd name="T28" fmla="*/ 14 w 67"/>
              <a:gd name="T29" fmla="*/ 35 h 67"/>
              <a:gd name="T30" fmla="*/ 7 w 67"/>
              <a:gd name="T31" fmla="*/ 25 h 67"/>
              <a:gd name="T32" fmla="*/ 51 w 67"/>
              <a:gd name="T33" fmla="*/ 38 h 67"/>
              <a:gd name="T34" fmla="*/ 16 w 67"/>
              <a:gd name="T35" fmla="*/ 37 h 67"/>
              <a:gd name="T36" fmla="*/ 51 w 67"/>
              <a:gd name="T37" fmla="*/ 28 h 67"/>
              <a:gd name="T38" fmla="*/ 56 w 67"/>
              <a:gd name="T39" fmla="*/ 65 h 67"/>
              <a:gd name="T40" fmla="*/ 2 w 67"/>
              <a:gd name="T41" fmla="*/ 56 h 67"/>
              <a:gd name="T42" fmla="*/ 3 w 67"/>
              <a:gd name="T43" fmla="*/ 28 h 67"/>
              <a:gd name="T44" fmla="*/ 14 w 67"/>
              <a:gd name="T45" fmla="*/ 38 h 67"/>
              <a:gd name="T46" fmla="*/ 34 w 67"/>
              <a:gd name="T47" fmla="*/ 55 h 67"/>
              <a:gd name="T48" fmla="*/ 53 w 67"/>
              <a:gd name="T49" fmla="*/ 39 h 67"/>
              <a:gd name="T50" fmla="*/ 53 w 67"/>
              <a:gd name="T51" fmla="*/ 39 h 67"/>
              <a:gd name="T52" fmla="*/ 64 w 67"/>
              <a:gd name="T53" fmla="*/ 29 h 67"/>
              <a:gd name="T54" fmla="*/ 65 w 67"/>
              <a:gd name="T55" fmla="*/ 56 h 67"/>
              <a:gd name="T56" fmla="*/ 48 w 67"/>
              <a:gd name="T57" fmla="*/ 46 h 67"/>
              <a:gd name="T58" fmla="*/ 48 w 67"/>
              <a:gd name="T59" fmla="*/ 48 h 67"/>
              <a:gd name="T60" fmla="*/ 62 w 67"/>
              <a:gd name="T61" fmla="*/ 61 h 67"/>
              <a:gd name="T62" fmla="*/ 63 w 67"/>
              <a:gd name="T63" fmla="*/ 59 h 67"/>
              <a:gd name="T64" fmla="*/ 18 w 67"/>
              <a:gd name="T65" fmla="*/ 46 h 67"/>
              <a:gd name="T66" fmla="*/ 5 w 67"/>
              <a:gd name="T67" fmla="*/ 61 h 67"/>
              <a:gd name="T68" fmla="*/ 7 w 67"/>
              <a:gd name="T69" fmla="*/ 61 h 67"/>
              <a:gd name="T70" fmla="*/ 19 w 67"/>
              <a:gd name="T71" fmla="*/ 46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67" h="67">
                <a:moveTo>
                  <a:pt x="61" y="23"/>
                </a:moveTo>
                <a:cubicBezTo>
                  <a:pt x="34" y="0"/>
                  <a:pt x="34" y="0"/>
                  <a:pt x="34" y="0"/>
                </a:cubicBezTo>
                <a:cubicBezTo>
                  <a:pt x="32" y="0"/>
                  <a:pt x="32" y="0"/>
                  <a:pt x="32" y="0"/>
                </a:cubicBezTo>
                <a:cubicBezTo>
                  <a:pt x="5" y="23"/>
                  <a:pt x="5" y="23"/>
                  <a:pt x="5" y="23"/>
                </a:cubicBezTo>
                <a:cubicBezTo>
                  <a:pt x="4" y="24"/>
                  <a:pt x="3" y="25"/>
                  <a:pt x="2" y="26"/>
                </a:cubicBezTo>
                <a:cubicBezTo>
                  <a:pt x="2" y="26"/>
                  <a:pt x="2" y="26"/>
                  <a:pt x="2" y="26"/>
                </a:cubicBezTo>
                <a:cubicBezTo>
                  <a:pt x="2" y="26"/>
                  <a:pt x="2" y="26"/>
                  <a:pt x="2" y="26"/>
                </a:cubicBezTo>
                <a:cubicBezTo>
                  <a:pt x="1" y="28"/>
                  <a:pt x="0" y="30"/>
                  <a:pt x="0" y="33"/>
                </a:cubicBezTo>
                <a:cubicBezTo>
                  <a:pt x="0" y="56"/>
                  <a:pt x="0" y="56"/>
                  <a:pt x="0" y="56"/>
                </a:cubicBezTo>
                <a:cubicBezTo>
                  <a:pt x="0" y="62"/>
                  <a:pt x="5" y="67"/>
                  <a:pt x="11" y="67"/>
                </a:cubicBezTo>
                <a:cubicBezTo>
                  <a:pt x="56" y="67"/>
                  <a:pt x="56" y="67"/>
                  <a:pt x="56" y="67"/>
                </a:cubicBezTo>
                <a:cubicBezTo>
                  <a:pt x="62" y="67"/>
                  <a:pt x="67" y="62"/>
                  <a:pt x="67" y="56"/>
                </a:cubicBezTo>
                <a:cubicBezTo>
                  <a:pt x="67" y="33"/>
                  <a:pt x="67" y="33"/>
                  <a:pt x="67" y="33"/>
                </a:cubicBezTo>
                <a:cubicBezTo>
                  <a:pt x="67" y="29"/>
                  <a:pt x="65" y="25"/>
                  <a:pt x="61" y="23"/>
                </a:cubicBezTo>
                <a:close/>
                <a:moveTo>
                  <a:pt x="7" y="25"/>
                </a:moveTo>
                <a:cubicBezTo>
                  <a:pt x="9" y="23"/>
                  <a:pt x="9" y="23"/>
                  <a:pt x="9" y="23"/>
                </a:cubicBezTo>
                <a:cubicBezTo>
                  <a:pt x="11" y="22"/>
                  <a:pt x="11" y="22"/>
                  <a:pt x="11" y="22"/>
                </a:cubicBezTo>
                <a:cubicBezTo>
                  <a:pt x="33" y="2"/>
                  <a:pt x="33" y="2"/>
                  <a:pt x="33" y="2"/>
                </a:cubicBezTo>
                <a:cubicBezTo>
                  <a:pt x="56" y="22"/>
                  <a:pt x="56" y="22"/>
                  <a:pt x="56" y="22"/>
                </a:cubicBezTo>
                <a:cubicBezTo>
                  <a:pt x="58" y="23"/>
                  <a:pt x="58" y="23"/>
                  <a:pt x="58" y="23"/>
                </a:cubicBezTo>
                <a:cubicBezTo>
                  <a:pt x="60" y="25"/>
                  <a:pt x="60" y="25"/>
                  <a:pt x="60" y="25"/>
                </a:cubicBezTo>
                <a:cubicBezTo>
                  <a:pt x="63" y="27"/>
                  <a:pt x="63" y="27"/>
                  <a:pt x="63" y="27"/>
                </a:cubicBezTo>
                <a:cubicBezTo>
                  <a:pt x="53" y="35"/>
                  <a:pt x="53" y="35"/>
                  <a:pt x="53" y="35"/>
                </a:cubicBezTo>
                <a:cubicBezTo>
                  <a:pt x="53" y="36"/>
                  <a:pt x="53" y="36"/>
                  <a:pt x="53" y="36"/>
                </a:cubicBezTo>
                <a:cubicBezTo>
                  <a:pt x="53" y="26"/>
                  <a:pt x="53" y="26"/>
                  <a:pt x="53" y="26"/>
                </a:cubicBezTo>
                <a:cubicBezTo>
                  <a:pt x="52" y="25"/>
                  <a:pt x="52" y="25"/>
                  <a:pt x="52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4" y="26"/>
                  <a:pt x="14" y="26"/>
                  <a:pt x="14" y="26"/>
                </a:cubicBezTo>
                <a:cubicBezTo>
                  <a:pt x="14" y="35"/>
                  <a:pt x="14" y="35"/>
                  <a:pt x="14" y="35"/>
                </a:cubicBezTo>
                <a:cubicBezTo>
                  <a:pt x="5" y="27"/>
                  <a:pt x="5" y="27"/>
                  <a:pt x="5" y="27"/>
                </a:cubicBezTo>
                <a:lnTo>
                  <a:pt x="7" y="25"/>
                </a:lnTo>
                <a:close/>
                <a:moveTo>
                  <a:pt x="51" y="28"/>
                </a:moveTo>
                <a:cubicBezTo>
                  <a:pt x="51" y="38"/>
                  <a:pt x="51" y="38"/>
                  <a:pt x="51" y="38"/>
                </a:cubicBezTo>
                <a:cubicBezTo>
                  <a:pt x="34" y="52"/>
                  <a:pt x="34" y="52"/>
                  <a:pt x="34" y="52"/>
                </a:cubicBezTo>
                <a:cubicBezTo>
                  <a:pt x="16" y="37"/>
                  <a:pt x="16" y="37"/>
                  <a:pt x="16" y="37"/>
                </a:cubicBezTo>
                <a:cubicBezTo>
                  <a:pt x="16" y="28"/>
                  <a:pt x="16" y="28"/>
                  <a:pt x="16" y="28"/>
                </a:cubicBezTo>
                <a:lnTo>
                  <a:pt x="51" y="28"/>
                </a:lnTo>
                <a:close/>
                <a:moveTo>
                  <a:pt x="65" y="56"/>
                </a:moveTo>
                <a:cubicBezTo>
                  <a:pt x="65" y="61"/>
                  <a:pt x="61" y="65"/>
                  <a:pt x="56" y="65"/>
                </a:cubicBezTo>
                <a:cubicBezTo>
                  <a:pt x="11" y="65"/>
                  <a:pt x="11" y="65"/>
                  <a:pt x="11" y="65"/>
                </a:cubicBezTo>
                <a:cubicBezTo>
                  <a:pt x="6" y="65"/>
                  <a:pt x="2" y="61"/>
                  <a:pt x="2" y="56"/>
                </a:cubicBezTo>
                <a:cubicBezTo>
                  <a:pt x="2" y="33"/>
                  <a:pt x="2" y="33"/>
                  <a:pt x="2" y="33"/>
                </a:cubicBezTo>
                <a:cubicBezTo>
                  <a:pt x="2" y="32"/>
                  <a:pt x="2" y="30"/>
                  <a:pt x="3" y="28"/>
                </a:cubicBezTo>
                <a:cubicBezTo>
                  <a:pt x="14" y="38"/>
                  <a:pt x="14" y="38"/>
                  <a:pt x="14" y="38"/>
                </a:cubicBezTo>
                <a:cubicBezTo>
                  <a:pt x="14" y="38"/>
                  <a:pt x="14" y="38"/>
                  <a:pt x="14" y="38"/>
                </a:cubicBezTo>
                <a:cubicBezTo>
                  <a:pt x="14" y="38"/>
                  <a:pt x="14" y="38"/>
                  <a:pt x="14" y="38"/>
                </a:cubicBezTo>
                <a:cubicBezTo>
                  <a:pt x="34" y="55"/>
                  <a:pt x="34" y="55"/>
                  <a:pt x="34" y="55"/>
                </a:cubicBezTo>
                <a:cubicBezTo>
                  <a:pt x="35" y="55"/>
                  <a:pt x="35" y="55"/>
                  <a:pt x="35" y="55"/>
                </a:cubicBezTo>
                <a:cubicBezTo>
                  <a:pt x="53" y="39"/>
                  <a:pt x="53" y="39"/>
                  <a:pt x="53" y="39"/>
                </a:cubicBezTo>
                <a:cubicBezTo>
                  <a:pt x="53" y="39"/>
                  <a:pt x="53" y="39"/>
                  <a:pt x="53" y="39"/>
                </a:cubicBezTo>
                <a:cubicBezTo>
                  <a:pt x="53" y="39"/>
                  <a:pt x="53" y="39"/>
                  <a:pt x="53" y="39"/>
                </a:cubicBezTo>
                <a:cubicBezTo>
                  <a:pt x="53" y="39"/>
                  <a:pt x="53" y="39"/>
                  <a:pt x="53" y="39"/>
                </a:cubicBezTo>
                <a:cubicBezTo>
                  <a:pt x="64" y="29"/>
                  <a:pt x="64" y="29"/>
                  <a:pt x="64" y="29"/>
                </a:cubicBezTo>
                <a:cubicBezTo>
                  <a:pt x="65" y="30"/>
                  <a:pt x="65" y="32"/>
                  <a:pt x="65" y="33"/>
                </a:cubicBezTo>
                <a:lnTo>
                  <a:pt x="65" y="56"/>
                </a:lnTo>
                <a:close/>
                <a:moveTo>
                  <a:pt x="50" y="46"/>
                </a:moveTo>
                <a:cubicBezTo>
                  <a:pt x="49" y="46"/>
                  <a:pt x="49" y="46"/>
                  <a:pt x="48" y="46"/>
                </a:cubicBezTo>
                <a:cubicBezTo>
                  <a:pt x="48" y="46"/>
                  <a:pt x="48" y="47"/>
                  <a:pt x="48" y="48"/>
                </a:cubicBezTo>
                <a:cubicBezTo>
                  <a:pt x="48" y="48"/>
                  <a:pt x="48" y="48"/>
                  <a:pt x="48" y="48"/>
                </a:cubicBezTo>
                <a:cubicBezTo>
                  <a:pt x="52" y="52"/>
                  <a:pt x="57" y="57"/>
                  <a:pt x="61" y="61"/>
                </a:cubicBezTo>
                <a:cubicBezTo>
                  <a:pt x="62" y="61"/>
                  <a:pt x="62" y="61"/>
                  <a:pt x="62" y="61"/>
                </a:cubicBezTo>
                <a:cubicBezTo>
                  <a:pt x="63" y="61"/>
                  <a:pt x="63" y="61"/>
                  <a:pt x="63" y="61"/>
                </a:cubicBezTo>
                <a:cubicBezTo>
                  <a:pt x="63" y="61"/>
                  <a:pt x="63" y="60"/>
                  <a:pt x="63" y="59"/>
                </a:cubicBezTo>
                <a:cubicBezTo>
                  <a:pt x="59" y="55"/>
                  <a:pt x="54" y="50"/>
                  <a:pt x="50" y="46"/>
                </a:cubicBezTo>
                <a:close/>
                <a:moveTo>
                  <a:pt x="18" y="46"/>
                </a:moveTo>
                <a:cubicBezTo>
                  <a:pt x="13" y="51"/>
                  <a:pt x="10" y="55"/>
                  <a:pt x="5" y="59"/>
                </a:cubicBezTo>
                <a:cubicBezTo>
                  <a:pt x="5" y="60"/>
                  <a:pt x="5" y="60"/>
                  <a:pt x="5" y="61"/>
                </a:cubicBezTo>
                <a:cubicBezTo>
                  <a:pt x="6" y="61"/>
                  <a:pt x="6" y="61"/>
                  <a:pt x="6" y="61"/>
                </a:cubicBezTo>
                <a:cubicBezTo>
                  <a:pt x="7" y="61"/>
                  <a:pt x="7" y="61"/>
                  <a:pt x="7" y="61"/>
                </a:cubicBezTo>
                <a:cubicBezTo>
                  <a:pt x="11" y="56"/>
                  <a:pt x="15" y="52"/>
                  <a:pt x="19" y="48"/>
                </a:cubicBezTo>
                <a:cubicBezTo>
                  <a:pt x="20" y="48"/>
                  <a:pt x="20" y="47"/>
                  <a:pt x="19" y="46"/>
                </a:cubicBezTo>
                <a:cubicBezTo>
                  <a:pt x="19" y="46"/>
                  <a:pt x="18" y="46"/>
                  <a:pt x="18" y="4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9" name="Freeform 489"/>
          <p:cNvSpPr>
            <a:spLocks noEditPoints="1"/>
          </p:cNvSpPr>
          <p:nvPr/>
        </p:nvSpPr>
        <p:spPr bwMode="auto">
          <a:xfrm>
            <a:off x="7284159" y="3532970"/>
            <a:ext cx="285750" cy="188912"/>
          </a:xfrm>
          <a:custGeom>
            <a:avLst/>
            <a:gdLst>
              <a:gd name="T0" fmla="*/ 56 w 71"/>
              <a:gd name="T1" fmla="*/ 0 h 47"/>
              <a:gd name="T2" fmla="*/ 54 w 71"/>
              <a:gd name="T3" fmla="*/ 0 h 47"/>
              <a:gd name="T4" fmla="*/ 54 w 71"/>
              <a:gd name="T5" fmla="*/ 3 h 47"/>
              <a:gd name="T6" fmla="*/ 54 w 71"/>
              <a:gd name="T7" fmla="*/ 4 h 47"/>
              <a:gd name="T8" fmla="*/ 49 w 71"/>
              <a:gd name="T9" fmla="*/ 4 h 47"/>
              <a:gd name="T10" fmla="*/ 49 w 71"/>
              <a:gd name="T11" fmla="*/ 3 h 47"/>
              <a:gd name="T12" fmla="*/ 48 w 71"/>
              <a:gd name="T13" fmla="*/ 0 h 47"/>
              <a:gd name="T14" fmla="*/ 22 w 71"/>
              <a:gd name="T15" fmla="*/ 0 h 47"/>
              <a:gd name="T16" fmla="*/ 22 w 71"/>
              <a:gd name="T17" fmla="*/ 3 h 47"/>
              <a:gd name="T18" fmla="*/ 22 w 71"/>
              <a:gd name="T19" fmla="*/ 4 h 47"/>
              <a:gd name="T20" fmla="*/ 16 w 71"/>
              <a:gd name="T21" fmla="*/ 4 h 47"/>
              <a:gd name="T22" fmla="*/ 16 w 71"/>
              <a:gd name="T23" fmla="*/ 3 h 47"/>
              <a:gd name="T24" fmla="*/ 17 w 71"/>
              <a:gd name="T25" fmla="*/ 0 h 47"/>
              <a:gd name="T26" fmla="*/ 14 w 71"/>
              <a:gd name="T27" fmla="*/ 0 h 47"/>
              <a:gd name="T28" fmla="*/ 0 w 71"/>
              <a:gd name="T29" fmla="*/ 14 h 47"/>
              <a:gd name="T30" fmla="*/ 0 w 71"/>
              <a:gd name="T31" fmla="*/ 32 h 47"/>
              <a:gd name="T32" fmla="*/ 14 w 71"/>
              <a:gd name="T33" fmla="*/ 47 h 47"/>
              <a:gd name="T34" fmla="*/ 56 w 71"/>
              <a:gd name="T35" fmla="*/ 47 h 47"/>
              <a:gd name="T36" fmla="*/ 71 w 71"/>
              <a:gd name="T37" fmla="*/ 32 h 47"/>
              <a:gd name="T38" fmla="*/ 71 w 71"/>
              <a:gd name="T39" fmla="*/ 14 h 47"/>
              <a:gd name="T40" fmla="*/ 56 w 71"/>
              <a:gd name="T41" fmla="*/ 0 h 47"/>
              <a:gd name="T42" fmla="*/ 43 w 71"/>
              <a:gd name="T43" fmla="*/ 35 h 47"/>
              <a:gd name="T44" fmla="*/ 28 w 71"/>
              <a:gd name="T45" fmla="*/ 35 h 47"/>
              <a:gd name="T46" fmla="*/ 28 w 71"/>
              <a:gd name="T47" fmla="*/ 33 h 47"/>
              <a:gd name="T48" fmla="*/ 32 w 71"/>
              <a:gd name="T49" fmla="*/ 27 h 47"/>
              <a:gd name="T50" fmla="*/ 32 w 71"/>
              <a:gd name="T51" fmla="*/ 24 h 47"/>
              <a:gd name="T52" fmla="*/ 28 w 71"/>
              <a:gd name="T53" fmla="*/ 24 h 47"/>
              <a:gd name="T54" fmla="*/ 28 w 71"/>
              <a:gd name="T55" fmla="*/ 22 h 47"/>
              <a:gd name="T56" fmla="*/ 31 w 71"/>
              <a:gd name="T57" fmla="*/ 22 h 47"/>
              <a:gd name="T58" fmla="*/ 31 w 71"/>
              <a:gd name="T59" fmla="*/ 18 h 47"/>
              <a:gd name="T60" fmla="*/ 38 w 71"/>
              <a:gd name="T61" fmla="*/ 10 h 47"/>
              <a:gd name="T62" fmla="*/ 42 w 71"/>
              <a:gd name="T63" fmla="*/ 11 h 47"/>
              <a:gd name="T64" fmla="*/ 41 w 71"/>
              <a:gd name="T65" fmla="*/ 14 h 47"/>
              <a:gd name="T66" fmla="*/ 38 w 71"/>
              <a:gd name="T67" fmla="*/ 13 h 47"/>
              <a:gd name="T68" fmla="*/ 34 w 71"/>
              <a:gd name="T69" fmla="*/ 18 h 47"/>
              <a:gd name="T70" fmla="*/ 34 w 71"/>
              <a:gd name="T71" fmla="*/ 22 h 47"/>
              <a:gd name="T72" fmla="*/ 40 w 71"/>
              <a:gd name="T73" fmla="*/ 22 h 47"/>
              <a:gd name="T74" fmla="*/ 40 w 71"/>
              <a:gd name="T75" fmla="*/ 24 h 47"/>
              <a:gd name="T76" fmla="*/ 35 w 71"/>
              <a:gd name="T77" fmla="*/ 24 h 47"/>
              <a:gd name="T78" fmla="*/ 34 w 71"/>
              <a:gd name="T79" fmla="*/ 28 h 47"/>
              <a:gd name="T80" fmla="*/ 32 w 71"/>
              <a:gd name="T81" fmla="*/ 32 h 47"/>
              <a:gd name="T82" fmla="*/ 32 w 71"/>
              <a:gd name="T83" fmla="*/ 32 h 47"/>
              <a:gd name="T84" fmla="*/ 43 w 71"/>
              <a:gd name="T85" fmla="*/ 32 h 47"/>
              <a:gd name="T86" fmla="*/ 43 w 71"/>
              <a:gd name="T87" fmla="*/ 35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71" h="47">
                <a:moveTo>
                  <a:pt x="56" y="0"/>
                </a:moveTo>
                <a:cubicBezTo>
                  <a:pt x="54" y="0"/>
                  <a:pt x="54" y="0"/>
                  <a:pt x="54" y="0"/>
                </a:cubicBezTo>
                <a:cubicBezTo>
                  <a:pt x="54" y="1"/>
                  <a:pt x="54" y="2"/>
                  <a:pt x="54" y="3"/>
                </a:cubicBezTo>
                <a:cubicBezTo>
                  <a:pt x="54" y="4"/>
                  <a:pt x="54" y="4"/>
                  <a:pt x="54" y="4"/>
                </a:cubicBezTo>
                <a:cubicBezTo>
                  <a:pt x="49" y="4"/>
                  <a:pt x="49" y="4"/>
                  <a:pt x="49" y="4"/>
                </a:cubicBezTo>
                <a:cubicBezTo>
                  <a:pt x="49" y="3"/>
                  <a:pt x="49" y="3"/>
                  <a:pt x="49" y="3"/>
                </a:cubicBezTo>
                <a:cubicBezTo>
                  <a:pt x="49" y="2"/>
                  <a:pt x="48" y="1"/>
                  <a:pt x="48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22" y="1"/>
                  <a:pt x="22" y="2"/>
                  <a:pt x="22" y="3"/>
                </a:cubicBezTo>
                <a:cubicBezTo>
                  <a:pt x="22" y="4"/>
                  <a:pt x="22" y="4"/>
                  <a:pt x="22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3"/>
                  <a:pt x="16" y="3"/>
                  <a:pt x="16" y="3"/>
                </a:cubicBezTo>
                <a:cubicBezTo>
                  <a:pt x="16" y="2"/>
                  <a:pt x="16" y="1"/>
                  <a:pt x="17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6" y="0"/>
                  <a:pt x="0" y="6"/>
                  <a:pt x="0" y="14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40"/>
                  <a:pt x="6" y="47"/>
                  <a:pt x="14" y="47"/>
                </a:cubicBezTo>
                <a:cubicBezTo>
                  <a:pt x="56" y="47"/>
                  <a:pt x="56" y="47"/>
                  <a:pt x="56" y="47"/>
                </a:cubicBezTo>
                <a:cubicBezTo>
                  <a:pt x="64" y="47"/>
                  <a:pt x="71" y="40"/>
                  <a:pt x="71" y="32"/>
                </a:cubicBezTo>
                <a:cubicBezTo>
                  <a:pt x="71" y="14"/>
                  <a:pt x="71" y="14"/>
                  <a:pt x="71" y="14"/>
                </a:cubicBezTo>
                <a:cubicBezTo>
                  <a:pt x="71" y="6"/>
                  <a:pt x="64" y="0"/>
                  <a:pt x="56" y="0"/>
                </a:cubicBezTo>
                <a:close/>
                <a:moveTo>
                  <a:pt x="43" y="35"/>
                </a:moveTo>
                <a:cubicBezTo>
                  <a:pt x="28" y="35"/>
                  <a:pt x="28" y="35"/>
                  <a:pt x="28" y="35"/>
                </a:cubicBezTo>
                <a:cubicBezTo>
                  <a:pt x="28" y="33"/>
                  <a:pt x="28" y="33"/>
                  <a:pt x="28" y="33"/>
                </a:cubicBezTo>
                <a:cubicBezTo>
                  <a:pt x="30" y="32"/>
                  <a:pt x="32" y="29"/>
                  <a:pt x="32" y="27"/>
                </a:cubicBezTo>
                <a:cubicBezTo>
                  <a:pt x="32" y="26"/>
                  <a:pt x="32" y="25"/>
                  <a:pt x="32" y="24"/>
                </a:cubicBezTo>
                <a:cubicBezTo>
                  <a:pt x="28" y="24"/>
                  <a:pt x="28" y="24"/>
                  <a:pt x="28" y="24"/>
                </a:cubicBezTo>
                <a:cubicBezTo>
                  <a:pt x="28" y="22"/>
                  <a:pt x="28" y="22"/>
                  <a:pt x="28" y="22"/>
                </a:cubicBezTo>
                <a:cubicBezTo>
                  <a:pt x="31" y="22"/>
                  <a:pt x="31" y="22"/>
                  <a:pt x="31" y="22"/>
                </a:cubicBezTo>
                <a:cubicBezTo>
                  <a:pt x="31" y="20"/>
                  <a:pt x="31" y="19"/>
                  <a:pt x="31" y="18"/>
                </a:cubicBezTo>
                <a:cubicBezTo>
                  <a:pt x="31" y="13"/>
                  <a:pt x="34" y="10"/>
                  <a:pt x="38" y="10"/>
                </a:cubicBezTo>
                <a:cubicBezTo>
                  <a:pt x="40" y="10"/>
                  <a:pt x="41" y="11"/>
                  <a:pt x="42" y="11"/>
                </a:cubicBezTo>
                <a:cubicBezTo>
                  <a:pt x="41" y="14"/>
                  <a:pt x="41" y="14"/>
                  <a:pt x="41" y="14"/>
                </a:cubicBezTo>
                <a:cubicBezTo>
                  <a:pt x="41" y="13"/>
                  <a:pt x="39" y="13"/>
                  <a:pt x="38" y="13"/>
                </a:cubicBezTo>
                <a:cubicBezTo>
                  <a:pt x="35" y="13"/>
                  <a:pt x="34" y="15"/>
                  <a:pt x="34" y="18"/>
                </a:cubicBezTo>
                <a:cubicBezTo>
                  <a:pt x="34" y="19"/>
                  <a:pt x="34" y="20"/>
                  <a:pt x="34" y="22"/>
                </a:cubicBezTo>
                <a:cubicBezTo>
                  <a:pt x="40" y="22"/>
                  <a:pt x="40" y="22"/>
                  <a:pt x="40" y="22"/>
                </a:cubicBezTo>
                <a:cubicBezTo>
                  <a:pt x="40" y="24"/>
                  <a:pt x="40" y="24"/>
                  <a:pt x="40" y="24"/>
                </a:cubicBezTo>
                <a:cubicBezTo>
                  <a:pt x="35" y="24"/>
                  <a:pt x="35" y="24"/>
                  <a:pt x="35" y="24"/>
                </a:cubicBezTo>
                <a:cubicBezTo>
                  <a:pt x="35" y="25"/>
                  <a:pt x="35" y="27"/>
                  <a:pt x="34" y="28"/>
                </a:cubicBezTo>
                <a:cubicBezTo>
                  <a:pt x="34" y="30"/>
                  <a:pt x="33" y="31"/>
                  <a:pt x="32" y="32"/>
                </a:cubicBezTo>
                <a:cubicBezTo>
                  <a:pt x="32" y="32"/>
                  <a:pt x="32" y="32"/>
                  <a:pt x="32" y="32"/>
                </a:cubicBezTo>
                <a:cubicBezTo>
                  <a:pt x="43" y="32"/>
                  <a:pt x="43" y="32"/>
                  <a:pt x="43" y="32"/>
                </a:cubicBezTo>
                <a:lnTo>
                  <a:pt x="43" y="3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0" name="Freeform 490"/>
          <p:cNvSpPr>
            <a:spLocks/>
          </p:cNvSpPr>
          <p:nvPr/>
        </p:nvSpPr>
        <p:spPr bwMode="auto">
          <a:xfrm>
            <a:off x="7352421" y="3483758"/>
            <a:ext cx="144463" cy="60325"/>
          </a:xfrm>
          <a:custGeom>
            <a:avLst/>
            <a:gdLst>
              <a:gd name="T0" fmla="*/ 36 w 36"/>
              <a:gd name="T1" fmla="*/ 12 h 15"/>
              <a:gd name="T2" fmla="*/ 26 w 36"/>
              <a:gd name="T3" fmla="*/ 0 h 15"/>
              <a:gd name="T4" fmla="*/ 10 w 36"/>
              <a:gd name="T5" fmla="*/ 0 h 15"/>
              <a:gd name="T6" fmla="*/ 1 w 36"/>
              <a:gd name="T7" fmla="*/ 12 h 15"/>
              <a:gd name="T8" fmla="*/ 0 w 36"/>
              <a:gd name="T9" fmla="*/ 15 h 15"/>
              <a:gd name="T10" fmla="*/ 4 w 36"/>
              <a:gd name="T11" fmla="*/ 15 h 15"/>
              <a:gd name="T12" fmla="*/ 4 w 36"/>
              <a:gd name="T13" fmla="*/ 12 h 15"/>
              <a:gd name="T14" fmla="*/ 12 w 36"/>
              <a:gd name="T15" fmla="*/ 3 h 15"/>
              <a:gd name="T16" fmla="*/ 24 w 36"/>
              <a:gd name="T17" fmla="*/ 3 h 15"/>
              <a:gd name="T18" fmla="*/ 32 w 36"/>
              <a:gd name="T19" fmla="*/ 12 h 15"/>
              <a:gd name="T20" fmla="*/ 33 w 36"/>
              <a:gd name="T21" fmla="*/ 15 h 15"/>
              <a:gd name="T22" fmla="*/ 36 w 36"/>
              <a:gd name="T23" fmla="*/ 15 h 15"/>
              <a:gd name="T24" fmla="*/ 36 w 36"/>
              <a:gd name="T25" fmla="*/ 12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6" h="15">
                <a:moveTo>
                  <a:pt x="36" y="12"/>
                </a:moveTo>
                <a:cubicBezTo>
                  <a:pt x="35" y="5"/>
                  <a:pt x="31" y="0"/>
                  <a:pt x="26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6" y="0"/>
                  <a:pt x="2" y="5"/>
                  <a:pt x="1" y="12"/>
                </a:cubicBezTo>
                <a:cubicBezTo>
                  <a:pt x="0" y="13"/>
                  <a:pt x="0" y="14"/>
                  <a:pt x="0" y="15"/>
                </a:cubicBezTo>
                <a:cubicBezTo>
                  <a:pt x="4" y="15"/>
                  <a:pt x="4" y="15"/>
                  <a:pt x="4" y="15"/>
                </a:cubicBezTo>
                <a:cubicBezTo>
                  <a:pt x="4" y="14"/>
                  <a:pt x="4" y="13"/>
                  <a:pt x="4" y="12"/>
                </a:cubicBezTo>
                <a:cubicBezTo>
                  <a:pt x="6" y="7"/>
                  <a:pt x="8" y="3"/>
                  <a:pt x="12" y="3"/>
                </a:cubicBezTo>
                <a:cubicBezTo>
                  <a:pt x="24" y="3"/>
                  <a:pt x="24" y="3"/>
                  <a:pt x="24" y="3"/>
                </a:cubicBezTo>
                <a:cubicBezTo>
                  <a:pt x="28" y="3"/>
                  <a:pt x="31" y="7"/>
                  <a:pt x="32" y="12"/>
                </a:cubicBezTo>
                <a:cubicBezTo>
                  <a:pt x="32" y="13"/>
                  <a:pt x="33" y="14"/>
                  <a:pt x="33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4"/>
                  <a:pt x="36" y="13"/>
                  <a:pt x="36" y="1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1" name="Freeform 491"/>
          <p:cNvSpPr>
            <a:spLocks noEditPoints="1"/>
          </p:cNvSpPr>
          <p:nvPr/>
        </p:nvSpPr>
        <p:spPr bwMode="auto">
          <a:xfrm>
            <a:off x="6861884" y="3504395"/>
            <a:ext cx="293688" cy="196850"/>
          </a:xfrm>
          <a:custGeom>
            <a:avLst/>
            <a:gdLst>
              <a:gd name="T0" fmla="*/ 5 w 73"/>
              <a:gd name="T1" fmla="*/ 49 h 49"/>
              <a:gd name="T2" fmla="*/ 0 w 73"/>
              <a:gd name="T3" fmla="*/ 44 h 49"/>
              <a:gd name="T4" fmla="*/ 0 w 73"/>
              <a:gd name="T5" fmla="*/ 6 h 49"/>
              <a:gd name="T6" fmla="*/ 5 w 73"/>
              <a:gd name="T7" fmla="*/ 0 h 49"/>
              <a:gd name="T8" fmla="*/ 68 w 73"/>
              <a:gd name="T9" fmla="*/ 0 h 49"/>
              <a:gd name="T10" fmla="*/ 73 w 73"/>
              <a:gd name="T11" fmla="*/ 6 h 49"/>
              <a:gd name="T12" fmla="*/ 73 w 73"/>
              <a:gd name="T13" fmla="*/ 44 h 49"/>
              <a:gd name="T14" fmla="*/ 68 w 73"/>
              <a:gd name="T15" fmla="*/ 49 h 49"/>
              <a:gd name="T16" fmla="*/ 5 w 73"/>
              <a:gd name="T17" fmla="*/ 49 h 49"/>
              <a:gd name="T18" fmla="*/ 1 w 73"/>
              <a:gd name="T19" fmla="*/ 6 h 49"/>
              <a:gd name="T20" fmla="*/ 1 w 73"/>
              <a:gd name="T21" fmla="*/ 44 h 49"/>
              <a:gd name="T22" fmla="*/ 5 w 73"/>
              <a:gd name="T23" fmla="*/ 47 h 49"/>
              <a:gd name="T24" fmla="*/ 68 w 73"/>
              <a:gd name="T25" fmla="*/ 47 h 49"/>
              <a:gd name="T26" fmla="*/ 72 w 73"/>
              <a:gd name="T27" fmla="*/ 44 h 49"/>
              <a:gd name="T28" fmla="*/ 72 w 73"/>
              <a:gd name="T29" fmla="*/ 6 h 49"/>
              <a:gd name="T30" fmla="*/ 68 w 73"/>
              <a:gd name="T31" fmla="*/ 2 h 49"/>
              <a:gd name="T32" fmla="*/ 5 w 73"/>
              <a:gd name="T33" fmla="*/ 2 h 49"/>
              <a:gd name="T34" fmla="*/ 1 w 73"/>
              <a:gd name="T35" fmla="*/ 6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73" h="49">
                <a:moveTo>
                  <a:pt x="5" y="49"/>
                </a:moveTo>
                <a:cubicBezTo>
                  <a:pt x="2" y="49"/>
                  <a:pt x="0" y="47"/>
                  <a:pt x="0" y="44"/>
                </a:cubicBezTo>
                <a:cubicBezTo>
                  <a:pt x="0" y="6"/>
                  <a:pt x="0" y="6"/>
                  <a:pt x="0" y="6"/>
                </a:cubicBezTo>
                <a:cubicBezTo>
                  <a:pt x="0" y="2"/>
                  <a:pt x="2" y="0"/>
                  <a:pt x="5" y="0"/>
                </a:cubicBezTo>
                <a:cubicBezTo>
                  <a:pt x="68" y="0"/>
                  <a:pt x="68" y="0"/>
                  <a:pt x="68" y="0"/>
                </a:cubicBezTo>
                <a:cubicBezTo>
                  <a:pt x="71" y="0"/>
                  <a:pt x="73" y="2"/>
                  <a:pt x="73" y="6"/>
                </a:cubicBezTo>
                <a:cubicBezTo>
                  <a:pt x="73" y="44"/>
                  <a:pt x="73" y="44"/>
                  <a:pt x="73" y="44"/>
                </a:cubicBezTo>
                <a:cubicBezTo>
                  <a:pt x="73" y="47"/>
                  <a:pt x="71" y="49"/>
                  <a:pt x="68" y="49"/>
                </a:cubicBezTo>
                <a:lnTo>
                  <a:pt x="5" y="49"/>
                </a:lnTo>
                <a:close/>
                <a:moveTo>
                  <a:pt x="1" y="6"/>
                </a:moveTo>
                <a:cubicBezTo>
                  <a:pt x="1" y="44"/>
                  <a:pt x="1" y="44"/>
                  <a:pt x="1" y="44"/>
                </a:cubicBezTo>
                <a:cubicBezTo>
                  <a:pt x="1" y="46"/>
                  <a:pt x="3" y="47"/>
                  <a:pt x="5" y="47"/>
                </a:cubicBezTo>
                <a:cubicBezTo>
                  <a:pt x="68" y="47"/>
                  <a:pt x="68" y="47"/>
                  <a:pt x="68" y="47"/>
                </a:cubicBezTo>
                <a:cubicBezTo>
                  <a:pt x="70" y="47"/>
                  <a:pt x="72" y="46"/>
                  <a:pt x="72" y="44"/>
                </a:cubicBezTo>
                <a:cubicBezTo>
                  <a:pt x="72" y="6"/>
                  <a:pt x="72" y="6"/>
                  <a:pt x="72" y="6"/>
                </a:cubicBezTo>
                <a:cubicBezTo>
                  <a:pt x="72" y="3"/>
                  <a:pt x="70" y="2"/>
                  <a:pt x="68" y="2"/>
                </a:cubicBezTo>
                <a:cubicBezTo>
                  <a:pt x="5" y="2"/>
                  <a:pt x="5" y="2"/>
                  <a:pt x="5" y="2"/>
                </a:cubicBezTo>
                <a:cubicBezTo>
                  <a:pt x="3" y="2"/>
                  <a:pt x="1" y="3"/>
                  <a:pt x="1" y="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2" name="Freeform 492"/>
          <p:cNvSpPr>
            <a:spLocks/>
          </p:cNvSpPr>
          <p:nvPr/>
        </p:nvSpPr>
        <p:spPr bwMode="auto">
          <a:xfrm>
            <a:off x="6872996" y="3596470"/>
            <a:ext cx="96838" cy="65087"/>
          </a:xfrm>
          <a:custGeom>
            <a:avLst/>
            <a:gdLst>
              <a:gd name="T0" fmla="*/ 20 w 24"/>
              <a:gd name="T1" fmla="*/ 0 h 16"/>
              <a:gd name="T2" fmla="*/ 18 w 24"/>
              <a:gd name="T3" fmla="*/ 5 h 16"/>
              <a:gd name="T4" fmla="*/ 13 w 24"/>
              <a:gd name="T5" fmla="*/ 16 h 16"/>
              <a:gd name="T6" fmla="*/ 8 w 24"/>
              <a:gd name="T7" fmla="*/ 5 h 16"/>
              <a:gd name="T8" fmla="*/ 5 w 24"/>
              <a:gd name="T9" fmla="*/ 0 h 16"/>
              <a:gd name="T10" fmla="*/ 0 w 24"/>
              <a:gd name="T11" fmla="*/ 9 h 16"/>
              <a:gd name="T12" fmla="*/ 0 w 24"/>
              <a:gd name="T13" fmla="*/ 12 h 16"/>
              <a:gd name="T14" fmla="*/ 12 w 24"/>
              <a:gd name="T15" fmla="*/ 16 h 16"/>
              <a:gd name="T16" fmla="*/ 24 w 24"/>
              <a:gd name="T17" fmla="*/ 12 h 16"/>
              <a:gd name="T18" fmla="*/ 24 w 24"/>
              <a:gd name="T19" fmla="*/ 9 h 16"/>
              <a:gd name="T20" fmla="*/ 20 w 24"/>
              <a:gd name="T21" fmla="*/ 0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4" h="16">
                <a:moveTo>
                  <a:pt x="20" y="0"/>
                </a:moveTo>
                <a:cubicBezTo>
                  <a:pt x="18" y="5"/>
                  <a:pt x="18" y="5"/>
                  <a:pt x="18" y="5"/>
                </a:cubicBezTo>
                <a:cubicBezTo>
                  <a:pt x="13" y="16"/>
                  <a:pt x="13" y="16"/>
                  <a:pt x="13" y="16"/>
                </a:cubicBezTo>
                <a:cubicBezTo>
                  <a:pt x="8" y="5"/>
                  <a:pt x="8" y="5"/>
                  <a:pt x="8" y="5"/>
                </a:cubicBezTo>
                <a:cubicBezTo>
                  <a:pt x="5" y="0"/>
                  <a:pt x="5" y="0"/>
                  <a:pt x="5" y="0"/>
                </a:cubicBezTo>
                <a:cubicBezTo>
                  <a:pt x="2" y="2"/>
                  <a:pt x="0" y="5"/>
                  <a:pt x="0" y="9"/>
                </a:cubicBezTo>
                <a:cubicBezTo>
                  <a:pt x="0" y="12"/>
                  <a:pt x="0" y="12"/>
                  <a:pt x="0" y="12"/>
                </a:cubicBezTo>
                <a:cubicBezTo>
                  <a:pt x="4" y="15"/>
                  <a:pt x="8" y="16"/>
                  <a:pt x="12" y="16"/>
                </a:cubicBezTo>
                <a:cubicBezTo>
                  <a:pt x="17" y="16"/>
                  <a:pt x="21" y="15"/>
                  <a:pt x="24" y="12"/>
                </a:cubicBezTo>
                <a:cubicBezTo>
                  <a:pt x="24" y="9"/>
                  <a:pt x="24" y="9"/>
                  <a:pt x="24" y="9"/>
                </a:cubicBezTo>
                <a:cubicBezTo>
                  <a:pt x="24" y="5"/>
                  <a:pt x="22" y="2"/>
                  <a:pt x="2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3" name="Freeform 493"/>
          <p:cNvSpPr>
            <a:spLocks/>
          </p:cNvSpPr>
          <p:nvPr/>
        </p:nvSpPr>
        <p:spPr bwMode="auto">
          <a:xfrm>
            <a:off x="6917446" y="3612345"/>
            <a:ext cx="12700" cy="36512"/>
          </a:xfrm>
          <a:custGeom>
            <a:avLst/>
            <a:gdLst>
              <a:gd name="T0" fmla="*/ 1 w 3"/>
              <a:gd name="T1" fmla="*/ 0 h 9"/>
              <a:gd name="T2" fmla="*/ 0 w 3"/>
              <a:gd name="T3" fmla="*/ 0 h 9"/>
              <a:gd name="T4" fmla="*/ 0 w 3"/>
              <a:gd name="T5" fmla="*/ 7 h 9"/>
              <a:gd name="T6" fmla="*/ 1 w 3"/>
              <a:gd name="T7" fmla="*/ 9 h 9"/>
              <a:gd name="T8" fmla="*/ 3 w 3"/>
              <a:gd name="T9" fmla="*/ 7 h 9"/>
              <a:gd name="T10" fmla="*/ 2 w 3"/>
              <a:gd name="T11" fmla="*/ 0 h 9"/>
              <a:gd name="T12" fmla="*/ 1 w 3"/>
              <a:gd name="T13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" h="9">
                <a:moveTo>
                  <a:pt x="1" y="0"/>
                </a:moveTo>
                <a:cubicBezTo>
                  <a:pt x="1" y="0"/>
                  <a:pt x="1" y="0"/>
                  <a:pt x="0" y="0"/>
                </a:cubicBezTo>
                <a:cubicBezTo>
                  <a:pt x="0" y="7"/>
                  <a:pt x="0" y="7"/>
                  <a:pt x="0" y="7"/>
                </a:cubicBezTo>
                <a:cubicBezTo>
                  <a:pt x="1" y="9"/>
                  <a:pt x="1" y="9"/>
                  <a:pt x="1" y="9"/>
                </a:cubicBezTo>
                <a:cubicBezTo>
                  <a:pt x="3" y="7"/>
                  <a:pt x="3" y="7"/>
                  <a:pt x="3" y="7"/>
                </a:cubicBez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4" name="Freeform 494"/>
          <p:cNvSpPr>
            <a:spLocks/>
          </p:cNvSpPr>
          <p:nvPr/>
        </p:nvSpPr>
        <p:spPr bwMode="auto">
          <a:xfrm>
            <a:off x="6893634" y="3536145"/>
            <a:ext cx="60325" cy="68262"/>
          </a:xfrm>
          <a:custGeom>
            <a:avLst/>
            <a:gdLst>
              <a:gd name="T0" fmla="*/ 15 w 15"/>
              <a:gd name="T1" fmla="*/ 11 h 17"/>
              <a:gd name="T2" fmla="*/ 7 w 15"/>
              <a:gd name="T3" fmla="*/ 17 h 17"/>
              <a:gd name="T4" fmla="*/ 0 w 15"/>
              <a:gd name="T5" fmla="*/ 11 h 17"/>
              <a:gd name="T6" fmla="*/ 0 w 15"/>
              <a:gd name="T7" fmla="*/ 6 h 17"/>
              <a:gd name="T8" fmla="*/ 7 w 15"/>
              <a:gd name="T9" fmla="*/ 0 h 17"/>
              <a:gd name="T10" fmla="*/ 15 w 15"/>
              <a:gd name="T11" fmla="*/ 6 h 17"/>
              <a:gd name="T12" fmla="*/ 15 w 15"/>
              <a:gd name="T13" fmla="*/ 11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" h="17">
                <a:moveTo>
                  <a:pt x="15" y="11"/>
                </a:moveTo>
                <a:cubicBezTo>
                  <a:pt x="15" y="14"/>
                  <a:pt x="11" y="17"/>
                  <a:pt x="7" y="17"/>
                </a:cubicBezTo>
                <a:cubicBezTo>
                  <a:pt x="3" y="17"/>
                  <a:pt x="0" y="14"/>
                  <a:pt x="0" y="11"/>
                </a:cubicBezTo>
                <a:cubicBezTo>
                  <a:pt x="0" y="6"/>
                  <a:pt x="0" y="6"/>
                  <a:pt x="0" y="6"/>
                </a:cubicBezTo>
                <a:cubicBezTo>
                  <a:pt x="0" y="3"/>
                  <a:pt x="3" y="0"/>
                  <a:pt x="7" y="0"/>
                </a:cubicBezTo>
                <a:cubicBezTo>
                  <a:pt x="11" y="0"/>
                  <a:pt x="15" y="3"/>
                  <a:pt x="15" y="6"/>
                </a:cubicBezTo>
                <a:lnTo>
                  <a:pt x="15" y="1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5" name="Rectangle 495"/>
          <p:cNvSpPr>
            <a:spLocks noChangeArrowheads="1"/>
          </p:cNvSpPr>
          <p:nvPr/>
        </p:nvSpPr>
        <p:spPr bwMode="auto">
          <a:xfrm>
            <a:off x="7006346" y="3564720"/>
            <a:ext cx="112713" cy="15875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6" name="Rectangle 496"/>
          <p:cNvSpPr>
            <a:spLocks noChangeArrowheads="1"/>
          </p:cNvSpPr>
          <p:nvPr/>
        </p:nvSpPr>
        <p:spPr bwMode="auto">
          <a:xfrm>
            <a:off x="7006346" y="3601233"/>
            <a:ext cx="112713" cy="15875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7" name="Freeform 497"/>
          <p:cNvSpPr>
            <a:spLocks noEditPoints="1"/>
          </p:cNvSpPr>
          <p:nvPr/>
        </p:nvSpPr>
        <p:spPr bwMode="auto">
          <a:xfrm>
            <a:off x="8193796" y="3483758"/>
            <a:ext cx="284163" cy="238125"/>
          </a:xfrm>
          <a:custGeom>
            <a:avLst/>
            <a:gdLst>
              <a:gd name="T0" fmla="*/ 35 w 71"/>
              <a:gd name="T1" fmla="*/ 31 h 59"/>
              <a:gd name="T2" fmla="*/ 32 w 71"/>
              <a:gd name="T3" fmla="*/ 25 h 59"/>
              <a:gd name="T4" fmla="*/ 36 w 71"/>
              <a:gd name="T5" fmla="*/ 38 h 59"/>
              <a:gd name="T6" fmla="*/ 39 w 71"/>
              <a:gd name="T7" fmla="*/ 45 h 59"/>
              <a:gd name="T8" fmla="*/ 39 w 71"/>
              <a:gd name="T9" fmla="*/ 41 h 59"/>
              <a:gd name="T10" fmla="*/ 56 w 71"/>
              <a:gd name="T11" fmla="*/ 12 h 59"/>
              <a:gd name="T12" fmla="*/ 54 w 71"/>
              <a:gd name="T13" fmla="*/ 15 h 59"/>
              <a:gd name="T14" fmla="*/ 49 w 71"/>
              <a:gd name="T15" fmla="*/ 16 h 59"/>
              <a:gd name="T16" fmla="*/ 48 w 71"/>
              <a:gd name="T17" fmla="*/ 12 h 59"/>
              <a:gd name="T18" fmla="*/ 22 w 71"/>
              <a:gd name="T19" fmla="*/ 15 h 59"/>
              <a:gd name="T20" fmla="*/ 16 w 71"/>
              <a:gd name="T21" fmla="*/ 16 h 59"/>
              <a:gd name="T22" fmla="*/ 17 w 71"/>
              <a:gd name="T23" fmla="*/ 12 h 59"/>
              <a:gd name="T24" fmla="*/ 0 w 71"/>
              <a:gd name="T25" fmla="*/ 26 h 59"/>
              <a:gd name="T26" fmla="*/ 15 w 71"/>
              <a:gd name="T27" fmla="*/ 59 h 59"/>
              <a:gd name="T28" fmla="*/ 71 w 71"/>
              <a:gd name="T29" fmla="*/ 44 h 59"/>
              <a:gd name="T30" fmla="*/ 56 w 71"/>
              <a:gd name="T31" fmla="*/ 12 h 59"/>
              <a:gd name="T32" fmla="*/ 36 w 71"/>
              <a:gd name="T33" fmla="*/ 48 h 59"/>
              <a:gd name="T34" fmla="*/ 35 w 71"/>
              <a:gd name="T35" fmla="*/ 50 h 59"/>
              <a:gd name="T36" fmla="*/ 28 w 71"/>
              <a:gd name="T37" fmla="*/ 45 h 59"/>
              <a:gd name="T38" fmla="*/ 29 w 71"/>
              <a:gd name="T39" fmla="*/ 40 h 59"/>
              <a:gd name="T40" fmla="*/ 35 w 71"/>
              <a:gd name="T41" fmla="*/ 37 h 59"/>
              <a:gd name="T42" fmla="*/ 28 w 71"/>
              <a:gd name="T43" fmla="*/ 29 h 59"/>
              <a:gd name="T44" fmla="*/ 35 w 71"/>
              <a:gd name="T45" fmla="*/ 23 h 59"/>
              <a:gd name="T46" fmla="*/ 36 w 71"/>
              <a:gd name="T47" fmla="*/ 21 h 59"/>
              <a:gd name="T48" fmla="*/ 42 w 71"/>
              <a:gd name="T49" fmla="*/ 25 h 59"/>
              <a:gd name="T50" fmla="*/ 41 w 71"/>
              <a:gd name="T51" fmla="*/ 30 h 59"/>
              <a:gd name="T52" fmla="*/ 36 w 71"/>
              <a:gd name="T53" fmla="*/ 24 h 59"/>
              <a:gd name="T54" fmla="*/ 42 w 71"/>
              <a:gd name="T55" fmla="*/ 37 h 59"/>
              <a:gd name="T56" fmla="*/ 41 w 71"/>
              <a:gd name="T57" fmla="*/ 46 h 59"/>
              <a:gd name="T58" fmla="*/ 29 w 71"/>
              <a:gd name="T59" fmla="*/ 3 h 59"/>
              <a:gd name="T60" fmla="*/ 49 w 71"/>
              <a:gd name="T61" fmla="*/ 12 h 59"/>
              <a:gd name="T62" fmla="*/ 54 w 71"/>
              <a:gd name="T63" fmla="*/ 15 h 59"/>
              <a:gd name="T64" fmla="*/ 43 w 71"/>
              <a:gd name="T65" fmla="*/ 0 h 59"/>
              <a:gd name="T66" fmla="*/ 18 w 71"/>
              <a:gd name="T67" fmla="*/ 12 h 59"/>
              <a:gd name="T68" fmla="*/ 21 w 71"/>
              <a:gd name="T69" fmla="*/ 15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71" h="59">
                <a:moveTo>
                  <a:pt x="31" y="27"/>
                </a:moveTo>
                <a:cubicBezTo>
                  <a:pt x="31" y="28"/>
                  <a:pt x="32" y="30"/>
                  <a:pt x="35" y="31"/>
                </a:cubicBezTo>
                <a:cubicBezTo>
                  <a:pt x="35" y="24"/>
                  <a:pt x="35" y="24"/>
                  <a:pt x="35" y="24"/>
                </a:cubicBezTo>
                <a:cubicBezTo>
                  <a:pt x="34" y="24"/>
                  <a:pt x="33" y="24"/>
                  <a:pt x="32" y="25"/>
                </a:cubicBezTo>
                <a:cubicBezTo>
                  <a:pt x="31" y="26"/>
                  <a:pt x="31" y="26"/>
                  <a:pt x="31" y="27"/>
                </a:cubicBezTo>
                <a:close/>
                <a:moveTo>
                  <a:pt x="36" y="38"/>
                </a:moveTo>
                <a:cubicBezTo>
                  <a:pt x="36" y="46"/>
                  <a:pt x="36" y="46"/>
                  <a:pt x="36" y="46"/>
                </a:cubicBezTo>
                <a:cubicBezTo>
                  <a:pt x="37" y="46"/>
                  <a:pt x="38" y="46"/>
                  <a:pt x="39" y="45"/>
                </a:cubicBezTo>
                <a:cubicBezTo>
                  <a:pt x="39" y="45"/>
                  <a:pt x="40" y="44"/>
                  <a:pt x="40" y="43"/>
                </a:cubicBezTo>
                <a:cubicBezTo>
                  <a:pt x="40" y="42"/>
                  <a:pt x="39" y="41"/>
                  <a:pt x="39" y="41"/>
                </a:cubicBezTo>
                <a:cubicBezTo>
                  <a:pt x="38" y="40"/>
                  <a:pt x="37" y="39"/>
                  <a:pt x="36" y="38"/>
                </a:cubicBezTo>
                <a:close/>
                <a:moveTo>
                  <a:pt x="56" y="12"/>
                </a:moveTo>
                <a:cubicBezTo>
                  <a:pt x="54" y="12"/>
                  <a:pt x="54" y="12"/>
                  <a:pt x="54" y="12"/>
                </a:cubicBezTo>
                <a:cubicBezTo>
                  <a:pt x="54" y="13"/>
                  <a:pt x="54" y="14"/>
                  <a:pt x="54" y="15"/>
                </a:cubicBezTo>
                <a:cubicBezTo>
                  <a:pt x="54" y="16"/>
                  <a:pt x="54" y="16"/>
                  <a:pt x="54" y="16"/>
                </a:cubicBezTo>
                <a:cubicBezTo>
                  <a:pt x="49" y="16"/>
                  <a:pt x="49" y="16"/>
                  <a:pt x="49" y="16"/>
                </a:cubicBezTo>
                <a:cubicBezTo>
                  <a:pt x="49" y="15"/>
                  <a:pt x="49" y="15"/>
                  <a:pt x="49" y="15"/>
                </a:cubicBezTo>
                <a:cubicBezTo>
                  <a:pt x="49" y="14"/>
                  <a:pt x="49" y="13"/>
                  <a:pt x="48" y="12"/>
                </a:cubicBezTo>
                <a:cubicBezTo>
                  <a:pt x="22" y="12"/>
                  <a:pt x="22" y="12"/>
                  <a:pt x="22" y="12"/>
                </a:cubicBezTo>
                <a:cubicBezTo>
                  <a:pt x="22" y="13"/>
                  <a:pt x="22" y="14"/>
                  <a:pt x="22" y="15"/>
                </a:cubicBezTo>
                <a:cubicBezTo>
                  <a:pt x="22" y="16"/>
                  <a:pt x="22" y="16"/>
                  <a:pt x="22" y="16"/>
                </a:cubicBezTo>
                <a:cubicBezTo>
                  <a:pt x="16" y="16"/>
                  <a:pt x="16" y="16"/>
                  <a:pt x="16" y="16"/>
                </a:cubicBezTo>
                <a:cubicBezTo>
                  <a:pt x="16" y="15"/>
                  <a:pt x="16" y="15"/>
                  <a:pt x="16" y="15"/>
                </a:cubicBezTo>
                <a:cubicBezTo>
                  <a:pt x="16" y="14"/>
                  <a:pt x="17" y="13"/>
                  <a:pt x="17" y="12"/>
                </a:cubicBezTo>
                <a:cubicBezTo>
                  <a:pt x="15" y="12"/>
                  <a:pt x="15" y="12"/>
                  <a:pt x="15" y="12"/>
                </a:cubicBezTo>
                <a:cubicBezTo>
                  <a:pt x="6" y="12"/>
                  <a:pt x="0" y="18"/>
                  <a:pt x="0" y="26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52"/>
                  <a:pt x="6" y="59"/>
                  <a:pt x="15" y="59"/>
                </a:cubicBezTo>
                <a:cubicBezTo>
                  <a:pt x="56" y="59"/>
                  <a:pt x="56" y="59"/>
                  <a:pt x="56" y="59"/>
                </a:cubicBezTo>
                <a:cubicBezTo>
                  <a:pt x="64" y="59"/>
                  <a:pt x="71" y="52"/>
                  <a:pt x="71" y="44"/>
                </a:cubicBezTo>
                <a:cubicBezTo>
                  <a:pt x="71" y="26"/>
                  <a:pt x="71" y="26"/>
                  <a:pt x="71" y="26"/>
                </a:cubicBezTo>
                <a:cubicBezTo>
                  <a:pt x="71" y="18"/>
                  <a:pt x="64" y="12"/>
                  <a:pt x="56" y="12"/>
                </a:cubicBezTo>
                <a:close/>
                <a:moveTo>
                  <a:pt x="41" y="46"/>
                </a:moveTo>
                <a:cubicBezTo>
                  <a:pt x="40" y="47"/>
                  <a:pt x="38" y="48"/>
                  <a:pt x="36" y="48"/>
                </a:cubicBezTo>
                <a:cubicBezTo>
                  <a:pt x="36" y="50"/>
                  <a:pt x="36" y="50"/>
                  <a:pt x="36" y="50"/>
                </a:cubicBezTo>
                <a:cubicBezTo>
                  <a:pt x="35" y="50"/>
                  <a:pt x="35" y="50"/>
                  <a:pt x="35" y="50"/>
                </a:cubicBezTo>
                <a:cubicBezTo>
                  <a:pt x="35" y="48"/>
                  <a:pt x="35" y="48"/>
                  <a:pt x="35" y="48"/>
                </a:cubicBezTo>
                <a:cubicBezTo>
                  <a:pt x="32" y="48"/>
                  <a:pt x="29" y="47"/>
                  <a:pt x="28" y="45"/>
                </a:cubicBezTo>
                <a:cubicBezTo>
                  <a:pt x="29" y="40"/>
                  <a:pt x="29" y="40"/>
                  <a:pt x="29" y="40"/>
                </a:cubicBezTo>
                <a:cubicBezTo>
                  <a:pt x="29" y="40"/>
                  <a:pt x="29" y="40"/>
                  <a:pt x="29" y="40"/>
                </a:cubicBezTo>
                <a:cubicBezTo>
                  <a:pt x="30" y="44"/>
                  <a:pt x="31" y="46"/>
                  <a:pt x="35" y="46"/>
                </a:cubicBezTo>
                <a:cubicBezTo>
                  <a:pt x="35" y="37"/>
                  <a:pt x="35" y="37"/>
                  <a:pt x="35" y="37"/>
                </a:cubicBezTo>
                <a:cubicBezTo>
                  <a:pt x="32" y="35"/>
                  <a:pt x="30" y="34"/>
                  <a:pt x="29" y="33"/>
                </a:cubicBezTo>
                <a:cubicBezTo>
                  <a:pt x="28" y="32"/>
                  <a:pt x="28" y="30"/>
                  <a:pt x="28" y="29"/>
                </a:cubicBezTo>
                <a:cubicBezTo>
                  <a:pt x="28" y="27"/>
                  <a:pt x="28" y="26"/>
                  <a:pt x="30" y="25"/>
                </a:cubicBezTo>
                <a:cubicBezTo>
                  <a:pt x="31" y="23"/>
                  <a:pt x="33" y="23"/>
                  <a:pt x="35" y="23"/>
                </a:cubicBezTo>
                <a:cubicBezTo>
                  <a:pt x="35" y="21"/>
                  <a:pt x="35" y="21"/>
                  <a:pt x="35" y="21"/>
                </a:cubicBezTo>
                <a:cubicBezTo>
                  <a:pt x="36" y="21"/>
                  <a:pt x="36" y="21"/>
                  <a:pt x="36" y="21"/>
                </a:cubicBezTo>
                <a:cubicBezTo>
                  <a:pt x="36" y="23"/>
                  <a:pt x="36" y="23"/>
                  <a:pt x="36" y="23"/>
                </a:cubicBezTo>
                <a:cubicBezTo>
                  <a:pt x="38" y="23"/>
                  <a:pt x="40" y="24"/>
                  <a:pt x="42" y="25"/>
                </a:cubicBezTo>
                <a:cubicBezTo>
                  <a:pt x="41" y="30"/>
                  <a:pt x="41" y="30"/>
                  <a:pt x="41" y="30"/>
                </a:cubicBezTo>
                <a:cubicBezTo>
                  <a:pt x="41" y="30"/>
                  <a:pt x="41" y="30"/>
                  <a:pt x="41" y="30"/>
                </a:cubicBezTo>
                <a:cubicBezTo>
                  <a:pt x="40" y="28"/>
                  <a:pt x="40" y="27"/>
                  <a:pt x="39" y="26"/>
                </a:cubicBezTo>
                <a:cubicBezTo>
                  <a:pt x="38" y="25"/>
                  <a:pt x="37" y="24"/>
                  <a:pt x="36" y="24"/>
                </a:cubicBezTo>
                <a:cubicBezTo>
                  <a:pt x="36" y="32"/>
                  <a:pt x="36" y="32"/>
                  <a:pt x="36" y="32"/>
                </a:cubicBezTo>
                <a:cubicBezTo>
                  <a:pt x="39" y="34"/>
                  <a:pt x="41" y="36"/>
                  <a:pt x="42" y="37"/>
                </a:cubicBezTo>
                <a:cubicBezTo>
                  <a:pt x="43" y="38"/>
                  <a:pt x="43" y="40"/>
                  <a:pt x="43" y="41"/>
                </a:cubicBezTo>
                <a:cubicBezTo>
                  <a:pt x="43" y="43"/>
                  <a:pt x="43" y="45"/>
                  <a:pt x="41" y="46"/>
                </a:cubicBezTo>
                <a:close/>
                <a:moveTo>
                  <a:pt x="22" y="12"/>
                </a:moveTo>
                <a:cubicBezTo>
                  <a:pt x="23" y="7"/>
                  <a:pt x="26" y="3"/>
                  <a:pt x="29" y="3"/>
                </a:cubicBezTo>
                <a:cubicBezTo>
                  <a:pt x="41" y="3"/>
                  <a:pt x="41" y="3"/>
                  <a:pt x="41" y="3"/>
                </a:cubicBezTo>
                <a:cubicBezTo>
                  <a:pt x="45" y="3"/>
                  <a:pt x="48" y="7"/>
                  <a:pt x="49" y="12"/>
                </a:cubicBezTo>
                <a:cubicBezTo>
                  <a:pt x="50" y="13"/>
                  <a:pt x="50" y="14"/>
                  <a:pt x="50" y="15"/>
                </a:cubicBezTo>
                <a:cubicBezTo>
                  <a:pt x="54" y="15"/>
                  <a:pt x="54" y="15"/>
                  <a:pt x="54" y="15"/>
                </a:cubicBezTo>
                <a:cubicBezTo>
                  <a:pt x="53" y="14"/>
                  <a:pt x="53" y="13"/>
                  <a:pt x="53" y="12"/>
                </a:cubicBezTo>
                <a:cubicBezTo>
                  <a:pt x="52" y="5"/>
                  <a:pt x="48" y="0"/>
                  <a:pt x="43" y="0"/>
                </a:cubicBezTo>
                <a:cubicBezTo>
                  <a:pt x="27" y="0"/>
                  <a:pt x="27" y="0"/>
                  <a:pt x="27" y="0"/>
                </a:cubicBezTo>
                <a:cubicBezTo>
                  <a:pt x="23" y="0"/>
                  <a:pt x="19" y="5"/>
                  <a:pt x="18" y="12"/>
                </a:cubicBezTo>
                <a:cubicBezTo>
                  <a:pt x="18" y="13"/>
                  <a:pt x="17" y="14"/>
                  <a:pt x="17" y="15"/>
                </a:cubicBezTo>
                <a:cubicBezTo>
                  <a:pt x="21" y="15"/>
                  <a:pt x="21" y="15"/>
                  <a:pt x="21" y="15"/>
                </a:cubicBezTo>
                <a:cubicBezTo>
                  <a:pt x="21" y="14"/>
                  <a:pt x="21" y="13"/>
                  <a:pt x="22" y="1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8" name="Freeform 498"/>
          <p:cNvSpPr>
            <a:spLocks noEditPoints="1"/>
          </p:cNvSpPr>
          <p:nvPr/>
        </p:nvSpPr>
        <p:spPr bwMode="auto">
          <a:xfrm>
            <a:off x="7738184" y="3532970"/>
            <a:ext cx="290513" cy="188912"/>
          </a:xfrm>
          <a:custGeom>
            <a:avLst/>
            <a:gdLst>
              <a:gd name="T0" fmla="*/ 57 w 72"/>
              <a:gd name="T1" fmla="*/ 0 h 47"/>
              <a:gd name="T2" fmla="*/ 54 w 72"/>
              <a:gd name="T3" fmla="*/ 0 h 47"/>
              <a:gd name="T4" fmla="*/ 55 w 72"/>
              <a:gd name="T5" fmla="*/ 3 h 47"/>
              <a:gd name="T6" fmla="*/ 55 w 72"/>
              <a:gd name="T7" fmla="*/ 4 h 47"/>
              <a:gd name="T8" fmla="*/ 49 w 72"/>
              <a:gd name="T9" fmla="*/ 4 h 47"/>
              <a:gd name="T10" fmla="*/ 49 w 72"/>
              <a:gd name="T11" fmla="*/ 3 h 47"/>
              <a:gd name="T12" fmla="*/ 49 w 72"/>
              <a:gd name="T13" fmla="*/ 0 h 47"/>
              <a:gd name="T14" fmla="*/ 23 w 72"/>
              <a:gd name="T15" fmla="*/ 0 h 47"/>
              <a:gd name="T16" fmla="*/ 22 w 72"/>
              <a:gd name="T17" fmla="*/ 3 h 47"/>
              <a:gd name="T18" fmla="*/ 22 w 72"/>
              <a:gd name="T19" fmla="*/ 4 h 47"/>
              <a:gd name="T20" fmla="*/ 17 w 72"/>
              <a:gd name="T21" fmla="*/ 4 h 47"/>
              <a:gd name="T22" fmla="*/ 17 w 72"/>
              <a:gd name="T23" fmla="*/ 3 h 47"/>
              <a:gd name="T24" fmla="*/ 17 w 72"/>
              <a:gd name="T25" fmla="*/ 0 h 47"/>
              <a:gd name="T26" fmla="*/ 15 w 72"/>
              <a:gd name="T27" fmla="*/ 0 h 47"/>
              <a:gd name="T28" fmla="*/ 0 w 72"/>
              <a:gd name="T29" fmla="*/ 14 h 47"/>
              <a:gd name="T30" fmla="*/ 0 w 72"/>
              <a:gd name="T31" fmla="*/ 32 h 47"/>
              <a:gd name="T32" fmla="*/ 15 w 72"/>
              <a:gd name="T33" fmla="*/ 47 h 47"/>
              <a:gd name="T34" fmla="*/ 57 w 72"/>
              <a:gd name="T35" fmla="*/ 47 h 47"/>
              <a:gd name="T36" fmla="*/ 72 w 72"/>
              <a:gd name="T37" fmla="*/ 32 h 47"/>
              <a:gd name="T38" fmla="*/ 72 w 72"/>
              <a:gd name="T39" fmla="*/ 14 h 47"/>
              <a:gd name="T40" fmla="*/ 57 w 72"/>
              <a:gd name="T41" fmla="*/ 0 h 47"/>
              <a:gd name="T42" fmla="*/ 39 w 72"/>
              <a:gd name="T43" fmla="*/ 33 h 47"/>
              <a:gd name="T44" fmla="*/ 32 w 72"/>
              <a:gd name="T45" fmla="*/ 30 h 47"/>
              <a:gd name="T46" fmla="*/ 29 w 72"/>
              <a:gd name="T47" fmla="*/ 25 h 47"/>
              <a:gd name="T48" fmla="*/ 26 w 72"/>
              <a:gd name="T49" fmla="*/ 25 h 47"/>
              <a:gd name="T50" fmla="*/ 26 w 72"/>
              <a:gd name="T51" fmla="*/ 23 h 47"/>
              <a:gd name="T52" fmla="*/ 29 w 72"/>
              <a:gd name="T53" fmla="*/ 23 h 47"/>
              <a:gd name="T54" fmla="*/ 29 w 72"/>
              <a:gd name="T55" fmla="*/ 22 h 47"/>
              <a:gd name="T56" fmla="*/ 29 w 72"/>
              <a:gd name="T57" fmla="*/ 21 h 47"/>
              <a:gd name="T58" fmla="*/ 26 w 72"/>
              <a:gd name="T59" fmla="*/ 21 h 47"/>
              <a:gd name="T60" fmla="*/ 26 w 72"/>
              <a:gd name="T61" fmla="*/ 19 h 47"/>
              <a:gd name="T62" fmla="*/ 29 w 72"/>
              <a:gd name="T63" fmla="*/ 19 h 47"/>
              <a:gd name="T64" fmla="*/ 32 w 72"/>
              <a:gd name="T65" fmla="*/ 14 h 47"/>
              <a:gd name="T66" fmla="*/ 40 w 72"/>
              <a:gd name="T67" fmla="*/ 10 h 47"/>
              <a:gd name="T68" fmla="*/ 45 w 72"/>
              <a:gd name="T69" fmla="*/ 12 h 47"/>
              <a:gd name="T70" fmla="*/ 44 w 72"/>
              <a:gd name="T71" fmla="*/ 14 h 47"/>
              <a:gd name="T72" fmla="*/ 40 w 72"/>
              <a:gd name="T73" fmla="*/ 13 h 47"/>
              <a:gd name="T74" fmla="*/ 35 w 72"/>
              <a:gd name="T75" fmla="*/ 15 h 47"/>
              <a:gd name="T76" fmla="*/ 33 w 72"/>
              <a:gd name="T77" fmla="*/ 19 h 47"/>
              <a:gd name="T78" fmla="*/ 44 w 72"/>
              <a:gd name="T79" fmla="*/ 19 h 47"/>
              <a:gd name="T80" fmla="*/ 44 w 72"/>
              <a:gd name="T81" fmla="*/ 21 h 47"/>
              <a:gd name="T82" fmla="*/ 33 w 72"/>
              <a:gd name="T83" fmla="*/ 21 h 47"/>
              <a:gd name="T84" fmla="*/ 32 w 72"/>
              <a:gd name="T85" fmla="*/ 22 h 47"/>
              <a:gd name="T86" fmla="*/ 32 w 72"/>
              <a:gd name="T87" fmla="*/ 23 h 47"/>
              <a:gd name="T88" fmla="*/ 44 w 72"/>
              <a:gd name="T89" fmla="*/ 23 h 47"/>
              <a:gd name="T90" fmla="*/ 44 w 72"/>
              <a:gd name="T91" fmla="*/ 25 h 47"/>
              <a:gd name="T92" fmla="*/ 33 w 72"/>
              <a:gd name="T93" fmla="*/ 25 h 47"/>
              <a:gd name="T94" fmla="*/ 35 w 72"/>
              <a:gd name="T95" fmla="*/ 28 h 47"/>
              <a:gd name="T96" fmla="*/ 40 w 72"/>
              <a:gd name="T97" fmla="*/ 30 h 47"/>
              <a:gd name="T98" fmla="*/ 45 w 72"/>
              <a:gd name="T99" fmla="*/ 29 h 47"/>
              <a:gd name="T100" fmla="*/ 45 w 72"/>
              <a:gd name="T101" fmla="*/ 32 h 47"/>
              <a:gd name="T102" fmla="*/ 39 w 72"/>
              <a:gd name="T103" fmla="*/ 33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72" h="47">
                <a:moveTo>
                  <a:pt x="57" y="0"/>
                </a:moveTo>
                <a:cubicBezTo>
                  <a:pt x="54" y="0"/>
                  <a:pt x="54" y="0"/>
                  <a:pt x="54" y="0"/>
                </a:cubicBezTo>
                <a:cubicBezTo>
                  <a:pt x="55" y="1"/>
                  <a:pt x="55" y="2"/>
                  <a:pt x="55" y="3"/>
                </a:cubicBezTo>
                <a:cubicBezTo>
                  <a:pt x="55" y="4"/>
                  <a:pt x="55" y="4"/>
                  <a:pt x="55" y="4"/>
                </a:cubicBezTo>
                <a:cubicBezTo>
                  <a:pt x="49" y="4"/>
                  <a:pt x="49" y="4"/>
                  <a:pt x="49" y="4"/>
                </a:cubicBezTo>
                <a:cubicBezTo>
                  <a:pt x="49" y="3"/>
                  <a:pt x="49" y="3"/>
                  <a:pt x="49" y="3"/>
                </a:cubicBezTo>
                <a:cubicBezTo>
                  <a:pt x="49" y="2"/>
                  <a:pt x="49" y="1"/>
                  <a:pt x="49" y="0"/>
                </a:cubicBezTo>
                <a:cubicBezTo>
                  <a:pt x="23" y="0"/>
                  <a:pt x="23" y="0"/>
                  <a:pt x="23" y="0"/>
                </a:cubicBezTo>
                <a:cubicBezTo>
                  <a:pt x="23" y="1"/>
                  <a:pt x="22" y="2"/>
                  <a:pt x="22" y="3"/>
                </a:cubicBezTo>
                <a:cubicBezTo>
                  <a:pt x="22" y="4"/>
                  <a:pt x="22" y="4"/>
                  <a:pt x="22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3"/>
                  <a:pt x="17" y="3"/>
                  <a:pt x="17" y="3"/>
                </a:cubicBezTo>
                <a:cubicBezTo>
                  <a:pt x="17" y="2"/>
                  <a:pt x="17" y="1"/>
                  <a:pt x="17" y="0"/>
                </a:cubicBezTo>
                <a:cubicBezTo>
                  <a:pt x="15" y="0"/>
                  <a:pt x="15" y="0"/>
                  <a:pt x="15" y="0"/>
                </a:cubicBezTo>
                <a:cubicBezTo>
                  <a:pt x="7" y="0"/>
                  <a:pt x="0" y="6"/>
                  <a:pt x="0" y="14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40"/>
                  <a:pt x="7" y="47"/>
                  <a:pt x="15" y="47"/>
                </a:cubicBezTo>
                <a:cubicBezTo>
                  <a:pt x="57" y="47"/>
                  <a:pt x="57" y="47"/>
                  <a:pt x="57" y="47"/>
                </a:cubicBezTo>
                <a:cubicBezTo>
                  <a:pt x="65" y="47"/>
                  <a:pt x="72" y="40"/>
                  <a:pt x="72" y="32"/>
                </a:cubicBezTo>
                <a:cubicBezTo>
                  <a:pt x="72" y="14"/>
                  <a:pt x="72" y="14"/>
                  <a:pt x="72" y="14"/>
                </a:cubicBezTo>
                <a:cubicBezTo>
                  <a:pt x="72" y="6"/>
                  <a:pt x="65" y="0"/>
                  <a:pt x="57" y="0"/>
                </a:cubicBezTo>
                <a:close/>
                <a:moveTo>
                  <a:pt x="39" y="33"/>
                </a:moveTo>
                <a:cubicBezTo>
                  <a:pt x="37" y="33"/>
                  <a:pt x="34" y="32"/>
                  <a:pt x="32" y="30"/>
                </a:cubicBezTo>
                <a:cubicBezTo>
                  <a:pt x="31" y="29"/>
                  <a:pt x="30" y="27"/>
                  <a:pt x="29" y="25"/>
                </a:cubicBezTo>
                <a:cubicBezTo>
                  <a:pt x="26" y="25"/>
                  <a:pt x="26" y="25"/>
                  <a:pt x="26" y="25"/>
                </a:cubicBezTo>
                <a:cubicBezTo>
                  <a:pt x="26" y="23"/>
                  <a:pt x="26" y="23"/>
                  <a:pt x="26" y="23"/>
                </a:cubicBezTo>
                <a:cubicBezTo>
                  <a:pt x="29" y="23"/>
                  <a:pt x="29" y="23"/>
                  <a:pt x="29" y="23"/>
                </a:cubicBezTo>
                <a:cubicBezTo>
                  <a:pt x="29" y="23"/>
                  <a:pt x="29" y="22"/>
                  <a:pt x="29" y="22"/>
                </a:cubicBezTo>
                <a:cubicBezTo>
                  <a:pt x="29" y="22"/>
                  <a:pt x="29" y="21"/>
                  <a:pt x="29" y="21"/>
                </a:cubicBezTo>
                <a:cubicBezTo>
                  <a:pt x="26" y="21"/>
                  <a:pt x="26" y="21"/>
                  <a:pt x="26" y="21"/>
                </a:cubicBezTo>
                <a:cubicBezTo>
                  <a:pt x="26" y="19"/>
                  <a:pt x="26" y="19"/>
                  <a:pt x="26" y="19"/>
                </a:cubicBezTo>
                <a:cubicBezTo>
                  <a:pt x="29" y="19"/>
                  <a:pt x="29" y="19"/>
                  <a:pt x="29" y="19"/>
                </a:cubicBezTo>
                <a:cubicBezTo>
                  <a:pt x="30" y="17"/>
                  <a:pt x="31" y="15"/>
                  <a:pt x="32" y="14"/>
                </a:cubicBezTo>
                <a:cubicBezTo>
                  <a:pt x="34" y="11"/>
                  <a:pt x="37" y="10"/>
                  <a:pt x="40" y="10"/>
                </a:cubicBezTo>
                <a:cubicBezTo>
                  <a:pt x="43" y="10"/>
                  <a:pt x="44" y="11"/>
                  <a:pt x="45" y="12"/>
                </a:cubicBezTo>
                <a:cubicBezTo>
                  <a:pt x="44" y="14"/>
                  <a:pt x="44" y="14"/>
                  <a:pt x="44" y="14"/>
                </a:cubicBezTo>
                <a:cubicBezTo>
                  <a:pt x="43" y="14"/>
                  <a:pt x="42" y="13"/>
                  <a:pt x="40" y="13"/>
                </a:cubicBezTo>
                <a:cubicBezTo>
                  <a:pt x="38" y="13"/>
                  <a:pt x="36" y="14"/>
                  <a:pt x="35" y="15"/>
                </a:cubicBezTo>
                <a:cubicBezTo>
                  <a:pt x="34" y="16"/>
                  <a:pt x="33" y="17"/>
                  <a:pt x="33" y="19"/>
                </a:cubicBezTo>
                <a:cubicBezTo>
                  <a:pt x="44" y="19"/>
                  <a:pt x="44" y="19"/>
                  <a:pt x="44" y="19"/>
                </a:cubicBezTo>
                <a:cubicBezTo>
                  <a:pt x="44" y="21"/>
                  <a:pt x="44" y="21"/>
                  <a:pt x="44" y="21"/>
                </a:cubicBezTo>
                <a:cubicBezTo>
                  <a:pt x="33" y="21"/>
                  <a:pt x="33" y="21"/>
                  <a:pt x="33" y="21"/>
                </a:cubicBezTo>
                <a:cubicBezTo>
                  <a:pt x="32" y="21"/>
                  <a:pt x="32" y="22"/>
                  <a:pt x="32" y="22"/>
                </a:cubicBezTo>
                <a:cubicBezTo>
                  <a:pt x="32" y="22"/>
                  <a:pt x="32" y="23"/>
                  <a:pt x="32" y="23"/>
                </a:cubicBezTo>
                <a:cubicBezTo>
                  <a:pt x="44" y="23"/>
                  <a:pt x="44" y="23"/>
                  <a:pt x="44" y="23"/>
                </a:cubicBezTo>
                <a:cubicBezTo>
                  <a:pt x="44" y="25"/>
                  <a:pt x="44" y="25"/>
                  <a:pt x="44" y="25"/>
                </a:cubicBezTo>
                <a:cubicBezTo>
                  <a:pt x="33" y="25"/>
                  <a:pt x="33" y="25"/>
                  <a:pt x="33" y="25"/>
                </a:cubicBezTo>
                <a:cubicBezTo>
                  <a:pt x="33" y="27"/>
                  <a:pt x="34" y="28"/>
                  <a:pt x="35" y="28"/>
                </a:cubicBezTo>
                <a:cubicBezTo>
                  <a:pt x="36" y="30"/>
                  <a:pt x="38" y="30"/>
                  <a:pt x="40" y="30"/>
                </a:cubicBezTo>
                <a:cubicBezTo>
                  <a:pt x="42" y="30"/>
                  <a:pt x="44" y="30"/>
                  <a:pt x="45" y="29"/>
                </a:cubicBezTo>
                <a:cubicBezTo>
                  <a:pt x="45" y="32"/>
                  <a:pt x="45" y="32"/>
                  <a:pt x="45" y="32"/>
                </a:cubicBezTo>
                <a:cubicBezTo>
                  <a:pt x="44" y="33"/>
                  <a:pt x="42" y="33"/>
                  <a:pt x="39" y="3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9" name="Freeform 499"/>
          <p:cNvSpPr>
            <a:spLocks/>
          </p:cNvSpPr>
          <p:nvPr/>
        </p:nvSpPr>
        <p:spPr bwMode="auto">
          <a:xfrm>
            <a:off x="7811209" y="3483758"/>
            <a:ext cx="144463" cy="60325"/>
          </a:xfrm>
          <a:custGeom>
            <a:avLst/>
            <a:gdLst>
              <a:gd name="T0" fmla="*/ 36 w 36"/>
              <a:gd name="T1" fmla="*/ 12 h 15"/>
              <a:gd name="T2" fmla="*/ 26 w 36"/>
              <a:gd name="T3" fmla="*/ 0 h 15"/>
              <a:gd name="T4" fmla="*/ 10 w 36"/>
              <a:gd name="T5" fmla="*/ 0 h 15"/>
              <a:gd name="T6" fmla="*/ 0 w 36"/>
              <a:gd name="T7" fmla="*/ 12 h 15"/>
              <a:gd name="T8" fmla="*/ 0 w 36"/>
              <a:gd name="T9" fmla="*/ 15 h 15"/>
              <a:gd name="T10" fmla="*/ 4 w 36"/>
              <a:gd name="T11" fmla="*/ 15 h 15"/>
              <a:gd name="T12" fmla="*/ 4 w 36"/>
              <a:gd name="T13" fmla="*/ 12 h 15"/>
              <a:gd name="T14" fmla="*/ 12 w 36"/>
              <a:gd name="T15" fmla="*/ 3 h 15"/>
              <a:gd name="T16" fmla="*/ 24 w 36"/>
              <a:gd name="T17" fmla="*/ 3 h 15"/>
              <a:gd name="T18" fmla="*/ 32 w 36"/>
              <a:gd name="T19" fmla="*/ 12 h 15"/>
              <a:gd name="T20" fmla="*/ 32 w 36"/>
              <a:gd name="T21" fmla="*/ 15 h 15"/>
              <a:gd name="T22" fmla="*/ 36 w 36"/>
              <a:gd name="T23" fmla="*/ 15 h 15"/>
              <a:gd name="T24" fmla="*/ 36 w 36"/>
              <a:gd name="T25" fmla="*/ 12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6" h="15">
                <a:moveTo>
                  <a:pt x="36" y="12"/>
                </a:moveTo>
                <a:cubicBezTo>
                  <a:pt x="34" y="5"/>
                  <a:pt x="30" y="0"/>
                  <a:pt x="26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5" y="0"/>
                  <a:pt x="2" y="5"/>
                  <a:pt x="0" y="12"/>
                </a:cubicBezTo>
                <a:cubicBezTo>
                  <a:pt x="0" y="13"/>
                  <a:pt x="0" y="14"/>
                  <a:pt x="0" y="15"/>
                </a:cubicBezTo>
                <a:cubicBezTo>
                  <a:pt x="4" y="15"/>
                  <a:pt x="4" y="15"/>
                  <a:pt x="4" y="15"/>
                </a:cubicBezTo>
                <a:cubicBezTo>
                  <a:pt x="4" y="14"/>
                  <a:pt x="4" y="13"/>
                  <a:pt x="4" y="12"/>
                </a:cubicBezTo>
                <a:cubicBezTo>
                  <a:pt x="5" y="7"/>
                  <a:pt x="8" y="3"/>
                  <a:pt x="12" y="3"/>
                </a:cubicBezTo>
                <a:cubicBezTo>
                  <a:pt x="24" y="3"/>
                  <a:pt x="24" y="3"/>
                  <a:pt x="24" y="3"/>
                </a:cubicBezTo>
                <a:cubicBezTo>
                  <a:pt x="28" y="3"/>
                  <a:pt x="31" y="7"/>
                  <a:pt x="32" y="12"/>
                </a:cubicBezTo>
                <a:cubicBezTo>
                  <a:pt x="32" y="13"/>
                  <a:pt x="32" y="14"/>
                  <a:pt x="32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4"/>
                  <a:pt x="36" y="13"/>
                  <a:pt x="36" y="1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0" name="Freeform 500"/>
          <p:cNvSpPr>
            <a:spLocks noEditPoints="1"/>
          </p:cNvSpPr>
          <p:nvPr/>
        </p:nvSpPr>
        <p:spPr bwMode="auto">
          <a:xfrm>
            <a:off x="8655759" y="3464708"/>
            <a:ext cx="209550" cy="277812"/>
          </a:xfrm>
          <a:custGeom>
            <a:avLst/>
            <a:gdLst>
              <a:gd name="T0" fmla="*/ 50 w 52"/>
              <a:gd name="T1" fmla="*/ 34 h 69"/>
              <a:gd name="T2" fmla="*/ 33 w 52"/>
              <a:gd name="T3" fmla="*/ 11 h 69"/>
              <a:gd name="T4" fmla="*/ 32 w 52"/>
              <a:gd name="T5" fmla="*/ 9 h 69"/>
              <a:gd name="T6" fmla="*/ 35 w 52"/>
              <a:gd name="T7" fmla="*/ 4 h 69"/>
              <a:gd name="T8" fmla="*/ 36 w 52"/>
              <a:gd name="T9" fmla="*/ 3 h 69"/>
              <a:gd name="T10" fmla="*/ 36 w 52"/>
              <a:gd name="T11" fmla="*/ 2 h 69"/>
              <a:gd name="T12" fmla="*/ 35 w 52"/>
              <a:gd name="T13" fmla="*/ 2 h 69"/>
              <a:gd name="T14" fmla="*/ 19 w 52"/>
              <a:gd name="T15" fmla="*/ 0 h 69"/>
              <a:gd name="T16" fmla="*/ 16 w 52"/>
              <a:gd name="T17" fmla="*/ 3 h 69"/>
              <a:gd name="T18" fmla="*/ 20 w 52"/>
              <a:gd name="T19" fmla="*/ 9 h 69"/>
              <a:gd name="T20" fmla="*/ 19 w 52"/>
              <a:gd name="T21" fmla="*/ 11 h 69"/>
              <a:gd name="T22" fmla="*/ 2 w 52"/>
              <a:gd name="T23" fmla="*/ 34 h 69"/>
              <a:gd name="T24" fmla="*/ 2 w 52"/>
              <a:gd name="T25" fmla="*/ 63 h 69"/>
              <a:gd name="T26" fmla="*/ 50 w 52"/>
              <a:gd name="T27" fmla="*/ 63 h 69"/>
              <a:gd name="T28" fmla="*/ 50 w 52"/>
              <a:gd name="T29" fmla="*/ 63 h 69"/>
              <a:gd name="T30" fmla="*/ 19 w 52"/>
              <a:gd name="T31" fmla="*/ 6 h 69"/>
              <a:gd name="T32" fmla="*/ 17 w 52"/>
              <a:gd name="T33" fmla="*/ 3 h 69"/>
              <a:gd name="T34" fmla="*/ 19 w 52"/>
              <a:gd name="T35" fmla="*/ 2 h 69"/>
              <a:gd name="T36" fmla="*/ 33 w 52"/>
              <a:gd name="T37" fmla="*/ 4 h 69"/>
              <a:gd name="T38" fmla="*/ 30 w 52"/>
              <a:gd name="T39" fmla="*/ 7 h 69"/>
              <a:gd name="T40" fmla="*/ 19 w 52"/>
              <a:gd name="T41" fmla="*/ 6 h 69"/>
              <a:gd name="T42" fmla="*/ 31 w 52"/>
              <a:gd name="T43" fmla="*/ 11 h 69"/>
              <a:gd name="T44" fmla="*/ 30 w 52"/>
              <a:gd name="T45" fmla="*/ 11 h 69"/>
              <a:gd name="T46" fmla="*/ 21 w 52"/>
              <a:gd name="T47" fmla="*/ 11 h 69"/>
              <a:gd name="T48" fmla="*/ 21 w 52"/>
              <a:gd name="T49" fmla="*/ 11 h 69"/>
              <a:gd name="T50" fmla="*/ 21 w 52"/>
              <a:gd name="T51" fmla="*/ 10 h 69"/>
              <a:gd name="T52" fmla="*/ 29 w 52"/>
              <a:gd name="T53" fmla="*/ 9 h 69"/>
              <a:gd name="T54" fmla="*/ 31 w 52"/>
              <a:gd name="T55" fmla="*/ 10 h 69"/>
              <a:gd name="T56" fmla="*/ 26 w 52"/>
              <a:gd name="T57" fmla="*/ 67 h 69"/>
              <a:gd name="T58" fmla="*/ 1 w 52"/>
              <a:gd name="T59" fmla="*/ 52 h 69"/>
              <a:gd name="T60" fmla="*/ 4 w 52"/>
              <a:gd name="T61" fmla="*/ 34 h 69"/>
              <a:gd name="T62" fmla="*/ 20 w 52"/>
              <a:gd name="T63" fmla="*/ 13 h 69"/>
              <a:gd name="T64" fmla="*/ 48 w 52"/>
              <a:gd name="T65" fmla="*/ 34 h 69"/>
              <a:gd name="T66" fmla="*/ 48 w 52"/>
              <a:gd name="T67" fmla="*/ 34 h 69"/>
              <a:gd name="T68" fmla="*/ 51 w 52"/>
              <a:gd name="T69" fmla="*/ 52 h 69"/>
              <a:gd name="T70" fmla="*/ 27 w 52"/>
              <a:gd name="T71" fmla="*/ 36 h 69"/>
              <a:gd name="T72" fmla="*/ 30 w 52"/>
              <a:gd name="T73" fmla="*/ 28 h 69"/>
              <a:gd name="T74" fmla="*/ 32 w 52"/>
              <a:gd name="T75" fmla="*/ 34 h 69"/>
              <a:gd name="T76" fmla="*/ 34 w 52"/>
              <a:gd name="T77" fmla="*/ 27 h 69"/>
              <a:gd name="T78" fmla="*/ 27 w 52"/>
              <a:gd name="T79" fmla="*/ 24 h 69"/>
              <a:gd name="T80" fmla="*/ 24 w 52"/>
              <a:gd name="T81" fmla="*/ 22 h 69"/>
              <a:gd name="T82" fmla="*/ 24 w 52"/>
              <a:gd name="T83" fmla="*/ 24 h 69"/>
              <a:gd name="T84" fmla="*/ 16 w 52"/>
              <a:gd name="T85" fmla="*/ 32 h 69"/>
              <a:gd name="T86" fmla="*/ 24 w 52"/>
              <a:gd name="T87" fmla="*/ 43 h 69"/>
              <a:gd name="T88" fmla="*/ 19 w 52"/>
              <a:gd name="T89" fmla="*/ 45 h 69"/>
              <a:gd name="T90" fmla="*/ 17 w 52"/>
              <a:gd name="T91" fmla="*/ 45 h 69"/>
              <a:gd name="T92" fmla="*/ 16 w 52"/>
              <a:gd name="T93" fmla="*/ 52 h 69"/>
              <a:gd name="T94" fmla="*/ 24 w 52"/>
              <a:gd name="T95" fmla="*/ 59 h 69"/>
              <a:gd name="T96" fmla="*/ 27 w 52"/>
              <a:gd name="T97" fmla="*/ 55 h 69"/>
              <a:gd name="T98" fmla="*/ 36 w 52"/>
              <a:gd name="T99" fmla="*/ 47 h 69"/>
              <a:gd name="T100" fmla="*/ 27 w 52"/>
              <a:gd name="T101" fmla="*/ 36 h 69"/>
              <a:gd name="T102" fmla="*/ 21 w 52"/>
              <a:gd name="T103" fmla="*/ 30 h 69"/>
              <a:gd name="T104" fmla="*/ 24 w 52"/>
              <a:gd name="T105" fmla="*/ 26 h 69"/>
              <a:gd name="T106" fmla="*/ 30 w 52"/>
              <a:gd name="T107" fmla="*/ 52 h 69"/>
              <a:gd name="T108" fmla="*/ 27 w 52"/>
              <a:gd name="T109" fmla="*/ 44 h 69"/>
              <a:gd name="T110" fmla="*/ 31 w 52"/>
              <a:gd name="T111" fmla="*/ 49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52" h="69">
                <a:moveTo>
                  <a:pt x="52" y="52"/>
                </a:moveTo>
                <a:cubicBezTo>
                  <a:pt x="52" y="44"/>
                  <a:pt x="50" y="35"/>
                  <a:pt x="50" y="34"/>
                </a:cubicBezTo>
                <a:cubicBezTo>
                  <a:pt x="50" y="24"/>
                  <a:pt x="42" y="16"/>
                  <a:pt x="32" y="12"/>
                </a:cubicBezTo>
                <a:cubicBezTo>
                  <a:pt x="33" y="11"/>
                  <a:pt x="33" y="11"/>
                  <a:pt x="33" y="11"/>
                </a:cubicBezTo>
                <a:cubicBezTo>
                  <a:pt x="33" y="10"/>
                  <a:pt x="33" y="10"/>
                  <a:pt x="33" y="10"/>
                </a:cubicBezTo>
                <a:cubicBezTo>
                  <a:pt x="33" y="9"/>
                  <a:pt x="32" y="9"/>
                  <a:pt x="32" y="9"/>
                </a:cubicBezTo>
                <a:cubicBezTo>
                  <a:pt x="32" y="8"/>
                  <a:pt x="33" y="7"/>
                  <a:pt x="34" y="6"/>
                </a:cubicBezTo>
                <a:cubicBezTo>
                  <a:pt x="34" y="5"/>
                  <a:pt x="35" y="4"/>
                  <a:pt x="35" y="4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1"/>
                  <a:pt x="36" y="1"/>
                  <a:pt x="36" y="1"/>
                </a:cubicBezTo>
                <a:cubicBezTo>
                  <a:pt x="35" y="1"/>
                  <a:pt x="35" y="1"/>
                  <a:pt x="35" y="2"/>
                </a:cubicBezTo>
                <a:cubicBezTo>
                  <a:pt x="34" y="2"/>
                  <a:pt x="33" y="2"/>
                  <a:pt x="32" y="2"/>
                </a:cubicBezTo>
                <a:cubicBezTo>
                  <a:pt x="28" y="2"/>
                  <a:pt x="23" y="0"/>
                  <a:pt x="19" y="0"/>
                </a:cubicBezTo>
                <a:cubicBezTo>
                  <a:pt x="18" y="0"/>
                  <a:pt x="16" y="0"/>
                  <a:pt x="16" y="2"/>
                </a:cubicBezTo>
                <a:cubicBezTo>
                  <a:pt x="16" y="3"/>
                  <a:pt x="16" y="3"/>
                  <a:pt x="16" y="3"/>
                </a:cubicBezTo>
                <a:cubicBezTo>
                  <a:pt x="16" y="3"/>
                  <a:pt x="16" y="4"/>
                  <a:pt x="16" y="5"/>
                </a:cubicBezTo>
                <a:cubicBezTo>
                  <a:pt x="18" y="6"/>
                  <a:pt x="19" y="8"/>
                  <a:pt x="20" y="9"/>
                </a:cubicBezTo>
                <a:cubicBezTo>
                  <a:pt x="20" y="9"/>
                  <a:pt x="19" y="9"/>
                  <a:pt x="19" y="10"/>
                </a:cubicBezTo>
                <a:cubicBezTo>
                  <a:pt x="19" y="11"/>
                  <a:pt x="19" y="11"/>
                  <a:pt x="19" y="11"/>
                </a:cubicBezTo>
                <a:cubicBezTo>
                  <a:pt x="19" y="12"/>
                  <a:pt x="19" y="12"/>
                  <a:pt x="19" y="12"/>
                </a:cubicBezTo>
                <a:cubicBezTo>
                  <a:pt x="10" y="16"/>
                  <a:pt x="2" y="24"/>
                  <a:pt x="2" y="34"/>
                </a:cubicBezTo>
                <a:cubicBezTo>
                  <a:pt x="2" y="35"/>
                  <a:pt x="0" y="44"/>
                  <a:pt x="0" y="52"/>
                </a:cubicBezTo>
                <a:cubicBezTo>
                  <a:pt x="0" y="57"/>
                  <a:pt x="0" y="61"/>
                  <a:pt x="2" y="63"/>
                </a:cubicBezTo>
                <a:cubicBezTo>
                  <a:pt x="7" y="67"/>
                  <a:pt x="16" y="69"/>
                  <a:pt x="26" y="69"/>
                </a:cubicBezTo>
                <a:cubicBezTo>
                  <a:pt x="36" y="69"/>
                  <a:pt x="45" y="67"/>
                  <a:pt x="50" y="63"/>
                </a:cubicBezTo>
                <a:cubicBezTo>
                  <a:pt x="49" y="62"/>
                  <a:pt x="49" y="62"/>
                  <a:pt x="49" y="62"/>
                </a:cubicBezTo>
                <a:cubicBezTo>
                  <a:pt x="50" y="63"/>
                  <a:pt x="50" y="63"/>
                  <a:pt x="50" y="63"/>
                </a:cubicBezTo>
                <a:cubicBezTo>
                  <a:pt x="52" y="61"/>
                  <a:pt x="52" y="57"/>
                  <a:pt x="52" y="52"/>
                </a:cubicBezTo>
                <a:close/>
                <a:moveTo>
                  <a:pt x="19" y="6"/>
                </a:moveTo>
                <a:cubicBezTo>
                  <a:pt x="19" y="5"/>
                  <a:pt x="18" y="4"/>
                  <a:pt x="18" y="4"/>
                </a:cubicBezTo>
                <a:cubicBezTo>
                  <a:pt x="17" y="3"/>
                  <a:pt x="17" y="3"/>
                  <a:pt x="17" y="3"/>
                </a:cubicBezTo>
                <a:cubicBezTo>
                  <a:pt x="17" y="3"/>
                  <a:pt x="17" y="3"/>
                  <a:pt x="17" y="3"/>
                </a:cubicBezTo>
                <a:cubicBezTo>
                  <a:pt x="18" y="2"/>
                  <a:pt x="18" y="2"/>
                  <a:pt x="19" y="2"/>
                </a:cubicBezTo>
                <a:cubicBezTo>
                  <a:pt x="22" y="2"/>
                  <a:pt x="28" y="4"/>
                  <a:pt x="32" y="4"/>
                </a:cubicBezTo>
                <a:cubicBezTo>
                  <a:pt x="32" y="4"/>
                  <a:pt x="33" y="4"/>
                  <a:pt x="33" y="4"/>
                </a:cubicBezTo>
                <a:cubicBezTo>
                  <a:pt x="33" y="4"/>
                  <a:pt x="33" y="5"/>
                  <a:pt x="32" y="5"/>
                </a:cubicBezTo>
                <a:cubicBezTo>
                  <a:pt x="31" y="6"/>
                  <a:pt x="31" y="7"/>
                  <a:pt x="30" y="7"/>
                </a:cubicBezTo>
                <a:cubicBezTo>
                  <a:pt x="22" y="7"/>
                  <a:pt x="22" y="7"/>
                  <a:pt x="22" y="7"/>
                </a:cubicBezTo>
                <a:cubicBezTo>
                  <a:pt x="21" y="7"/>
                  <a:pt x="20" y="6"/>
                  <a:pt x="19" y="6"/>
                </a:cubicBezTo>
                <a:close/>
                <a:moveTo>
                  <a:pt x="31" y="10"/>
                </a:moveTo>
                <a:cubicBezTo>
                  <a:pt x="31" y="11"/>
                  <a:pt x="31" y="11"/>
                  <a:pt x="31" y="11"/>
                </a:cubicBezTo>
                <a:cubicBezTo>
                  <a:pt x="31" y="11"/>
                  <a:pt x="31" y="11"/>
                  <a:pt x="31" y="11"/>
                </a:cubicBezTo>
                <a:cubicBezTo>
                  <a:pt x="31" y="11"/>
                  <a:pt x="31" y="11"/>
                  <a:pt x="30" y="11"/>
                </a:cubicBezTo>
                <a:cubicBezTo>
                  <a:pt x="22" y="11"/>
                  <a:pt x="22" y="11"/>
                  <a:pt x="22" y="11"/>
                </a:cubicBezTo>
                <a:cubicBezTo>
                  <a:pt x="21" y="11"/>
                  <a:pt x="21" y="11"/>
                  <a:pt x="21" y="11"/>
                </a:cubicBezTo>
                <a:cubicBezTo>
                  <a:pt x="21" y="11"/>
                  <a:pt x="21" y="11"/>
                  <a:pt x="21" y="11"/>
                </a:cubicBezTo>
                <a:cubicBezTo>
                  <a:pt x="21" y="11"/>
                  <a:pt x="21" y="11"/>
                  <a:pt x="21" y="11"/>
                </a:cubicBezTo>
                <a:cubicBezTo>
                  <a:pt x="21" y="10"/>
                  <a:pt x="21" y="10"/>
                  <a:pt x="21" y="10"/>
                </a:cubicBezTo>
                <a:cubicBezTo>
                  <a:pt x="21" y="10"/>
                  <a:pt x="21" y="10"/>
                  <a:pt x="21" y="10"/>
                </a:cubicBezTo>
                <a:cubicBezTo>
                  <a:pt x="21" y="10"/>
                  <a:pt x="22" y="9"/>
                  <a:pt x="23" y="9"/>
                </a:cubicBezTo>
                <a:cubicBezTo>
                  <a:pt x="29" y="9"/>
                  <a:pt x="29" y="9"/>
                  <a:pt x="29" y="9"/>
                </a:cubicBezTo>
                <a:cubicBezTo>
                  <a:pt x="30" y="9"/>
                  <a:pt x="31" y="10"/>
                  <a:pt x="31" y="10"/>
                </a:cubicBezTo>
                <a:cubicBezTo>
                  <a:pt x="31" y="10"/>
                  <a:pt x="31" y="10"/>
                  <a:pt x="31" y="10"/>
                </a:cubicBezTo>
                <a:close/>
                <a:moveTo>
                  <a:pt x="49" y="61"/>
                </a:moveTo>
                <a:cubicBezTo>
                  <a:pt x="45" y="65"/>
                  <a:pt x="35" y="67"/>
                  <a:pt x="26" y="67"/>
                </a:cubicBezTo>
                <a:cubicBezTo>
                  <a:pt x="17" y="67"/>
                  <a:pt x="7" y="65"/>
                  <a:pt x="3" y="61"/>
                </a:cubicBezTo>
                <a:cubicBezTo>
                  <a:pt x="2" y="60"/>
                  <a:pt x="1" y="57"/>
                  <a:pt x="1" y="52"/>
                </a:cubicBezTo>
                <a:cubicBezTo>
                  <a:pt x="1" y="44"/>
                  <a:pt x="4" y="34"/>
                  <a:pt x="4" y="34"/>
                </a:cubicBezTo>
                <a:cubicBezTo>
                  <a:pt x="4" y="34"/>
                  <a:pt x="4" y="34"/>
                  <a:pt x="4" y="34"/>
                </a:cubicBezTo>
                <a:cubicBezTo>
                  <a:pt x="4" y="34"/>
                  <a:pt x="4" y="34"/>
                  <a:pt x="4" y="34"/>
                </a:cubicBezTo>
                <a:cubicBezTo>
                  <a:pt x="4" y="25"/>
                  <a:pt x="11" y="17"/>
                  <a:pt x="20" y="13"/>
                </a:cubicBezTo>
                <a:cubicBezTo>
                  <a:pt x="32" y="13"/>
                  <a:pt x="32" y="13"/>
                  <a:pt x="32" y="13"/>
                </a:cubicBezTo>
                <a:cubicBezTo>
                  <a:pt x="41" y="17"/>
                  <a:pt x="48" y="25"/>
                  <a:pt x="48" y="34"/>
                </a:cubicBezTo>
                <a:cubicBezTo>
                  <a:pt x="48" y="34"/>
                  <a:pt x="48" y="34"/>
                  <a:pt x="48" y="34"/>
                </a:cubicBezTo>
                <a:cubicBezTo>
                  <a:pt x="48" y="34"/>
                  <a:pt x="48" y="34"/>
                  <a:pt x="48" y="34"/>
                </a:cubicBezTo>
                <a:cubicBezTo>
                  <a:pt x="48" y="34"/>
                  <a:pt x="49" y="36"/>
                  <a:pt x="49" y="40"/>
                </a:cubicBezTo>
                <a:cubicBezTo>
                  <a:pt x="50" y="44"/>
                  <a:pt x="51" y="48"/>
                  <a:pt x="51" y="52"/>
                </a:cubicBezTo>
                <a:cubicBezTo>
                  <a:pt x="51" y="57"/>
                  <a:pt x="50" y="60"/>
                  <a:pt x="49" y="61"/>
                </a:cubicBezTo>
                <a:close/>
                <a:moveTo>
                  <a:pt x="27" y="36"/>
                </a:moveTo>
                <a:cubicBezTo>
                  <a:pt x="27" y="26"/>
                  <a:pt x="27" y="26"/>
                  <a:pt x="27" y="26"/>
                </a:cubicBezTo>
                <a:cubicBezTo>
                  <a:pt x="28" y="26"/>
                  <a:pt x="29" y="27"/>
                  <a:pt x="30" y="28"/>
                </a:cubicBezTo>
                <a:cubicBezTo>
                  <a:pt x="31" y="29"/>
                  <a:pt x="32" y="31"/>
                  <a:pt x="32" y="33"/>
                </a:cubicBezTo>
                <a:cubicBezTo>
                  <a:pt x="32" y="34"/>
                  <a:pt x="32" y="34"/>
                  <a:pt x="32" y="34"/>
                </a:cubicBezTo>
                <a:cubicBezTo>
                  <a:pt x="34" y="34"/>
                  <a:pt x="34" y="34"/>
                  <a:pt x="34" y="34"/>
                </a:cubicBezTo>
                <a:cubicBezTo>
                  <a:pt x="34" y="27"/>
                  <a:pt x="34" y="27"/>
                  <a:pt x="34" y="27"/>
                </a:cubicBezTo>
                <a:cubicBezTo>
                  <a:pt x="34" y="27"/>
                  <a:pt x="34" y="27"/>
                  <a:pt x="34" y="27"/>
                </a:cubicBezTo>
                <a:cubicBezTo>
                  <a:pt x="32" y="25"/>
                  <a:pt x="30" y="24"/>
                  <a:pt x="27" y="24"/>
                </a:cubicBezTo>
                <a:cubicBezTo>
                  <a:pt x="27" y="22"/>
                  <a:pt x="27" y="22"/>
                  <a:pt x="27" y="22"/>
                </a:cubicBezTo>
                <a:cubicBezTo>
                  <a:pt x="24" y="22"/>
                  <a:pt x="24" y="22"/>
                  <a:pt x="24" y="22"/>
                </a:cubicBezTo>
                <a:cubicBezTo>
                  <a:pt x="24" y="22"/>
                  <a:pt x="24" y="22"/>
                  <a:pt x="24" y="22"/>
                </a:cubicBezTo>
                <a:cubicBezTo>
                  <a:pt x="24" y="24"/>
                  <a:pt x="24" y="24"/>
                  <a:pt x="24" y="24"/>
                </a:cubicBezTo>
                <a:cubicBezTo>
                  <a:pt x="22" y="24"/>
                  <a:pt x="20" y="25"/>
                  <a:pt x="19" y="26"/>
                </a:cubicBezTo>
                <a:cubicBezTo>
                  <a:pt x="17" y="28"/>
                  <a:pt x="16" y="30"/>
                  <a:pt x="16" y="32"/>
                </a:cubicBezTo>
                <a:cubicBezTo>
                  <a:pt x="16" y="34"/>
                  <a:pt x="17" y="35"/>
                  <a:pt x="18" y="37"/>
                </a:cubicBezTo>
                <a:cubicBezTo>
                  <a:pt x="19" y="38"/>
                  <a:pt x="21" y="40"/>
                  <a:pt x="24" y="43"/>
                </a:cubicBezTo>
                <a:cubicBezTo>
                  <a:pt x="24" y="53"/>
                  <a:pt x="24" y="53"/>
                  <a:pt x="24" y="53"/>
                </a:cubicBezTo>
                <a:cubicBezTo>
                  <a:pt x="21" y="52"/>
                  <a:pt x="19" y="50"/>
                  <a:pt x="19" y="45"/>
                </a:cubicBezTo>
                <a:cubicBezTo>
                  <a:pt x="19" y="45"/>
                  <a:pt x="19" y="45"/>
                  <a:pt x="19" y="45"/>
                </a:cubicBezTo>
                <a:cubicBezTo>
                  <a:pt x="17" y="45"/>
                  <a:pt x="17" y="45"/>
                  <a:pt x="17" y="45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8" y="54"/>
                  <a:pt x="21" y="55"/>
                  <a:pt x="24" y="55"/>
                </a:cubicBezTo>
                <a:cubicBezTo>
                  <a:pt x="24" y="59"/>
                  <a:pt x="24" y="59"/>
                  <a:pt x="24" y="59"/>
                </a:cubicBezTo>
                <a:cubicBezTo>
                  <a:pt x="27" y="59"/>
                  <a:pt x="27" y="59"/>
                  <a:pt x="27" y="59"/>
                </a:cubicBezTo>
                <a:cubicBezTo>
                  <a:pt x="27" y="55"/>
                  <a:pt x="27" y="55"/>
                  <a:pt x="27" y="55"/>
                </a:cubicBezTo>
                <a:cubicBezTo>
                  <a:pt x="29" y="55"/>
                  <a:pt x="32" y="55"/>
                  <a:pt x="33" y="53"/>
                </a:cubicBezTo>
                <a:cubicBezTo>
                  <a:pt x="35" y="52"/>
                  <a:pt x="36" y="50"/>
                  <a:pt x="36" y="47"/>
                </a:cubicBezTo>
                <a:cubicBezTo>
                  <a:pt x="36" y="45"/>
                  <a:pt x="35" y="43"/>
                  <a:pt x="34" y="42"/>
                </a:cubicBezTo>
                <a:cubicBezTo>
                  <a:pt x="33" y="40"/>
                  <a:pt x="30" y="38"/>
                  <a:pt x="27" y="36"/>
                </a:cubicBezTo>
                <a:close/>
                <a:moveTo>
                  <a:pt x="24" y="34"/>
                </a:moveTo>
                <a:cubicBezTo>
                  <a:pt x="22" y="32"/>
                  <a:pt x="21" y="31"/>
                  <a:pt x="21" y="30"/>
                </a:cubicBezTo>
                <a:cubicBezTo>
                  <a:pt x="21" y="29"/>
                  <a:pt x="21" y="28"/>
                  <a:pt x="22" y="27"/>
                </a:cubicBezTo>
                <a:cubicBezTo>
                  <a:pt x="23" y="27"/>
                  <a:pt x="23" y="26"/>
                  <a:pt x="24" y="26"/>
                </a:cubicBezTo>
                <a:lnTo>
                  <a:pt x="24" y="34"/>
                </a:lnTo>
                <a:close/>
                <a:moveTo>
                  <a:pt x="30" y="52"/>
                </a:moveTo>
                <a:cubicBezTo>
                  <a:pt x="29" y="52"/>
                  <a:pt x="28" y="53"/>
                  <a:pt x="27" y="53"/>
                </a:cubicBezTo>
                <a:cubicBezTo>
                  <a:pt x="27" y="44"/>
                  <a:pt x="27" y="44"/>
                  <a:pt x="27" y="44"/>
                </a:cubicBezTo>
                <a:cubicBezTo>
                  <a:pt x="28" y="45"/>
                  <a:pt x="29" y="46"/>
                  <a:pt x="30" y="47"/>
                </a:cubicBezTo>
                <a:cubicBezTo>
                  <a:pt x="31" y="48"/>
                  <a:pt x="31" y="48"/>
                  <a:pt x="31" y="49"/>
                </a:cubicBezTo>
                <a:cubicBezTo>
                  <a:pt x="31" y="50"/>
                  <a:pt x="31" y="51"/>
                  <a:pt x="30" y="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1" name="Freeform 501"/>
          <p:cNvSpPr>
            <a:spLocks noEditPoints="1"/>
          </p:cNvSpPr>
          <p:nvPr/>
        </p:nvSpPr>
        <p:spPr bwMode="auto">
          <a:xfrm>
            <a:off x="6403096" y="3467883"/>
            <a:ext cx="269875" cy="269875"/>
          </a:xfrm>
          <a:custGeom>
            <a:avLst/>
            <a:gdLst>
              <a:gd name="T0" fmla="*/ 60 w 67"/>
              <a:gd name="T1" fmla="*/ 22 h 67"/>
              <a:gd name="T2" fmla="*/ 35 w 67"/>
              <a:gd name="T3" fmla="*/ 1 h 67"/>
              <a:gd name="T4" fmla="*/ 33 w 67"/>
              <a:gd name="T5" fmla="*/ 1 h 67"/>
              <a:gd name="T6" fmla="*/ 6 w 67"/>
              <a:gd name="T7" fmla="*/ 22 h 67"/>
              <a:gd name="T8" fmla="*/ 0 w 67"/>
              <a:gd name="T9" fmla="*/ 33 h 67"/>
              <a:gd name="T10" fmla="*/ 0 w 67"/>
              <a:gd name="T11" fmla="*/ 55 h 67"/>
              <a:gd name="T12" fmla="*/ 11 w 67"/>
              <a:gd name="T13" fmla="*/ 67 h 67"/>
              <a:gd name="T14" fmla="*/ 56 w 67"/>
              <a:gd name="T15" fmla="*/ 67 h 67"/>
              <a:gd name="T16" fmla="*/ 67 w 67"/>
              <a:gd name="T17" fmla="*/ 55 h 67"/>
              <a:gd name="T18" fmla="*/ 67 w 67"/>
              <a:gd name="T19" fmla="*/ 33 h 67"/>
              <a:gd name="T20" fmla="*/ 60 w 67"/>
              <a:gd name="T21" fmla="*/ 22 h 67"/>
              <a:gd name="T22" fmla="*/ 8 w 67"/>
              <a:gd name="T23" fmla="*/ 24 h 67"/>
              <a:gd name="T24" fmla="*/ 10 w 67"/>
              <a:gd name="T25" fmla="*/ 22 h 67"/>
              <a:gd name="T26" fmla="*/ 12 w 67"/>
              <a:gd name="T27" fmla="*/ 21 h 67"/>
              <a:gd name="T28" fmla="*/ 34 w 67"/>
              <a:gd name="T29" fmla="*/ 3 h 67"/>
              <a:gd name="T30" fmla="*/ 55 w 67"/>
              <a:gd name="T31" fmla="*/ 21 h 67"/>
              <a:gd name="T32" fmla="*/ 57 w 67"/>
              <a:gd name="T33" fmla="*/ 22 h 67"/>
              <a:gd name="T34" fmla="*/ 59 w 67"/>
              <a:gd name="T35" fmla="*/ 24 h 67"/>
              <a:gd name="T36" fmla="*/ 62 w 67"/>
              <a:gd name="T37" fmla="*/ 26 h 67"/>
              <a:gd name="T38" fmla="*/ 33 w 67"/>
              <a:gd name="T39" fmla="*/ 48 h 67"/>
              <a:gd name="T40" fmla="*/ 5 w 67"/>
              <a:gd name="T41" fmla="*/ 26 h 67"/>
              <a:gd name="T42" fmla="*/ 8 w 67"/>
              <a:gd name="T43" fmla="*/ 24 h 67"/>
              <a:gd name="T44" fmla="*/ 65 w 67"/>
              <a:gd name="T45" fmla="*/ 55 h 67"/>
              <a:gd name="T46" fmla="*/ 56 w 67"/>
              <a:gd name="T47" fmla="*/ 64 h 67"/>
              <a:gd name="T48" fmla="*/ 11 w 67"/>
              <a:gd name="T49" fmla="*/ 64 h 67"/>
              <a:gd name="T50" fmla="*/ 2 w 67"/>
              <a:gd name="T51" fmla="*/ 55 h 67"/>
              <a:gd name="T52" fmla="*/ 2 w 67"/>
              <a:gd name="T53" fmla="*/ 33 h 67"/>
              <a:gd name="T54" fmla="*/ 4 w 67"/>
              <a:gd name="T55" fmla="*/ 27 h 67"/>
              <a:gd name="T56" fmla="*/ 33 w 67"/>
              <a:gd name="T57" fmla="*/ 50 h 67"/>
              <a:gd name="T58" fmla="*/ 33 w 67"/>
              <a:gd name="T59" fmla="*/ 51 h 67"/>
              <a:gd name="T60" fmla="*/ 34 w 67"/>
              <a:gd name="T61" fmla="*/ 50 h 67"/>
              <a:gd name="T62" fmla="*/ 64 w 67"/>
              <a:gd name="T63" fmla="*/ 28 h 67"/>
              <a:gd name="T64" fmla="*/ 65 w 67"/>
              <a:gd name="T65" fmla="*/ 33 h 67"/>
              <a:gd name="T66" fmla="*/ 65 w 67"/>
              <a:gd name="T67" fmla="*/ 55 h 67"/>
              <a:gd name="T68" fmla="*/ 50 w 67"/>
              <a:gd name="T69" fmla="*/ 45 h 67"/>
              <a:gd name="T70" fmla="*/ 48 w 67"/>
              <a:gd name="T71" fmla="*/ 45 h 67"/>
              <a:gd name="T72" fmla="*/ 48 w 67"/>
              <a:gd name="T73" fmla="*/ 47 h 67"/>
              <a:gd name="T74" fmla="*/ 61 w 67"/>
              <a:gd name="T75" fmla="*/ 60 h 67"/>
              <a:gd name="T76" fmla="*/ 62 w 67"/>
              <a:gd name="T77" fmla="*/ 61 h 67"/>
              <a:gd name="T78" fmla="*/ 63 w 67"/>
              <a:gd name="T79" fmla="*/ 60 h 67"/>
              <a:gd name="T80" fmla="*/ 63 w 67"/>
              <a:gd name="T81" fmla="*/ 59 h 67"/>
              <a:gd name="T82" fmla="*/ 50 w 67"/>
              <a:gd name="T83" fmla="*/ 45 h 67"/>
              <a:gd name="T84" fmla="*/ 18 w 67"/>
              <a:gd name="T85" fmla="*/ 46 h 67"/>
              <a:gd name="T86" fmla="*/ 5 w 67"/>
              <a:gd name="T87" fmla="*/ 58 h 67"/>
              <a:gd name="T88" fmla="*/ 5 w 67"/>
              <a:gd name="T89" fmla="*/ 60 h 67"/>
              <a:gd name="T90" fmla="*/ 6 w 67"/>
              <a:gd name="T91" fmla="*/ 60 h 67"/>
              <a:gd name="T92" fmla="*/ 7 w 67"/>
              <a:gd name="T93" fmla="*/ 60 h 67"/>
              <a:gd name="T94" fmla="*/ 7 w 67"/>
              <a:gd name="T95" fmla="*/ 60 h 67"/>
              <a:gd name="T96" fmla="*/ 19 w 67"/>
              <a:gd name="T97" fmla="*/ 47 h 67"/>
              <a:gd name="T98" fmla="*/ 19 w 67"/>
              <a:gd name="T99" fmla="*/ 46 h 67"/>
              <a:gd name="T100" fmla="*/ 18 w 67"/>
              <a:gd name="T101" fmla="*/ 46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67" h="67">
                <a:moveTo>
                  <a:pt x="60" y="22"/>
                </a:moveTo>
                <a:cubicBezTo>
                  <a:pt x="35" y="1"/>
                  <a:pt x="35" y="1"/>
                  <a:pt x="35" y="1"/>
                </a:cubicBezTo>
                <a:cubicBezTo>
                  <a:pt x="34" y="0"/>
                  <a:pt x="33" y="0"/>
                  <a:pt x="33" y="1"/>
                </a:cubicBezTo>
                <a:cubicBezTo>
                  <a:pt x="6" y="22"/>
                  <a:pt x="6" y="22"/>
                  <a:pt x="6" y="22"/>
                </a:cubicBezTo>
                <a:cubicBezTo>
                  <a:pt x="3" y="24"/>
                  <a:pt x="0" y="28"/>
                  <a:pt x="0" y="33"/>
                </a:cubicBezTo>
                <a:cubicBezTo>
                  <a:pt x="0" y="55"/>
                  <a:pt x="0" y="55"/>
                  <a:pt x="0" y="55"/>
                </a:cubicBezTo>
                <a:cubicBezTo>
                  <a:pt x="0" y="61"/>
                  <a:pt x="5" y="67"/>
                  <a:pt x="11" y="67"/>
                </a:cubicBezTo>
                <a:cubicBezTo>
                  <a:pt x="56" y="67"/>
                  <a:pt x="56" y="67"/>
                  <a:pt x="56" y="67"/>
                </a:cubicBezTo>
                <a:cubicBezTo>
                  <a:pt x="62" y="67"/>
                  <a:pt x="67" y="61"/>
                  <a:pt x="67" y="55"/>
                </a:cubicBezTo>
                <a:cubicBezTo>
                  <a:pt x="67" y="33"/>
                  <a:pt x="67" y="33"/>
                  <a:pt x="67" y="33"/>
                </a:cubicBezTo>
                <a:cubicBezTo>
                  <a:pt x="67" y="28"/>
                  <a:pt x="64" y="23"/>
                  <a:pt x="60" y="22"/>
                </a:cubicBezTo>
                <a:close/>
                <a:moveTo>
                  <a:pt x="8" y="24"/>
                </a:moveTo>
                <a:cubicBezTo>
                  <a:pt x="10" y="22"/>
                  <a:pt x="10" y="22"/>
                  <a:pt x="10" y="22"/>
                </a:cubicBezTo>
                <a:cubicBezTo>
                  <a:pt x="12" y="21"/>
                  <a:pt x="12" y="21"/>
                  <a:pt x="12" y="21"/>
                </a:cubicBezTo>
                <a:cubicBezTo>
                  <a:pt x="34" y="3"/>
                  <a:pt x="34" y="3"/>
                  <a:pt x="34" y="3"/>
                </a:cubicBezTo>
                <a:cubicBezTo>
                  <a:pt x="55" y="21"/>
                  <a:pt x="55" y="21"/>
                  <a:pt x="55" y="21"/>
                </a:cubicBezTo>
                <a:cubicBezTo>
                  <a:pt x="57" y="22"/>
                  <a:pt x="57" y="22"/>
                  <a:pt x="57" y="22"/>
                </a:cubicBezTo>
                <a:cubicBezTo>
                  <a:pt x="59" y="24"/>
                  <a:pt x="59" y="24"/>
                  <a:pt x="59" y="24"/>
                </a:cubicBezTo>
                <a:cubicBezTo>
                  <a:pt x="62" y="26"/>
                  <a:pt x="62" y="26"/>
                  <a:pt x="62" y="26"/>
                </a:cubicBezTo>
                <a:cubicBezTo>
                  <a:pt x="33" y="48"/>
                  <a:pt x="33" y="48"/>
                  <a:pt x="33" y="48"/>
                </a:cubicBezTo>
                <a:cubicBezTo>
                  <a:pt x="5" y="26"/>
                  <a:pt x="5" y="26"/>
                  <a:pt x="5" y="26"/>
                </a:cubicBezTo>
                <a:lnTo>
                  <a:pt x="8" y="24"/>
                </a:lnTo>
                <a:close/>
                <a:moveTo>
                  <a:pt x="65" y="55"/>
                </a:moveTo>
                <a:cubicBezTo>
                  <a:pt x="65" y="60"/>
                  <a:pt x="61" y="64"/>
                  <a:pt x="56" y="64"/>
                </a:cubicBezTo>
                <a:cubicBezTo>
                  <a:pt x="11" y="64"/>
                  <a:pt x="11" y="64"/>
                  <a:pt x="11" y="64"/>
                </a:cubicBezTo>
                <a:cubicBezTo>
                  <a:pt x="6" y="64"/>
                  <a:pt x="2" y="60"/>
                  <a:pt x="2" y="55"/>
                </a:cubicBezTo>
                <a:cubicBezTo>
                  <a:pt x="2" y="33"/>
                  <a:pt x="2" y="33"/>
                  <a:pt x="2" y="33"/>
                </a:cubicBezTo>
                <a:cubicBezTo>
                  <a:pt x="2" y="31"/>
                  <a:pt x="3" y="29"/>
                  <a:pt x="4" y="27"/>
                </a:cubicBezTo>
                <a:cubicBezTo>
                  <a:pt x="33" y="50"/>
                  <a:pt x="33" y="50"/>
                  <a:pt x="33" y="50"/>
                </a:cubicBezTo>
                <a:cubicBezTo>
                  <a:pt x="33" y="51"/>
                  <a:pt x="33" y="51"/>
                  <a:pt x="33" y="51"/>
                </a:cubicBezTo>
                <a:cubicBezTo>
                  <a:pt x="34" y="50"/>
                  <a:pt x="34" y="50"/>
                  <a:pt x="34" y="50"/>
                </a:cubicBezTo>
                <a:cubicBezTo>
                  <a:pt x="64" y="28"/>
                  <a:pt x="64" y="28"/>
                  <a:pt x="64" y="28"/>
                </a:cubicBezTo>
                <a:cubicBezTo>
                  <a:pt x="65" y="29"/>
                  <a:pt x="65" y="31"/>
                  <a:pt x="65" y="33"/>
                </a:cubicBezTo>
                <a:lnTo>
                  <a:pt x="65" y="55"/>
                </a:lnTo>
                <a:close/>
                <a:moveTo>
                  <a:pt x="50" y="45"/>
                </a:moveTo>
                <a:cubicBezTo>
                  <a:pt x="49" y="45"/>
                  <a:pt x="48" y="45"/>
                  <a:pt x="48" y="45"/>
                </a:cubicBezTo>
                <a:cubicBezTo>
                  <a:pt x="47" y="46"/>
                  <a:pt x="47" y="46"/>
                  <a:pt x="48" y="47"/>
                </a:cubicBezTo>
                <a:cubicBezTo>
                  <a:pt x="52" y="51"/>
                  <a:pt x="57" y="56"/>
                  <a:pt x="61" y="60"/>
                </a:cubicBezTo>
                <a:cubicBezTo>
                  <a:pt x="62" y="61"/>
                  <a:pt x="62" y="61"/>
                  <a:pt x="62" y="61"/>
                </a:cubicBezTo>
                <a:cubicBezTo>
                  <a:pt x="63" y="60"/>
                  <a:pt x="63" y="60"/>
                  <a:pt x="63" y="60"/>
                </a:cubicBezTo>
                <a:cubicBezTo>
                  <a:pt x="63" y="60"/>
                  <a:pt x="63" y="59"/>
                  <a:pt x="63" y="59"/>
                </a:cubicBezTo>
                <a:cubicBezTo>
                  <a:pt x="58" y="54"/>
                  <a:pt x="54" y="50"/>
                  <a:pt x="50" y="45"/>
                </a:cubicBezTo>
                <a:close/>
                <a:moveTo>
                  <a:pt x="18" y="46"/>
                </a:moveTo>
                <a:cubicBezTo>
                  <a:pt x="13" y="50"/>
                  <a:pt x="9" y="54"/>
                  <a:pt x="5" y="58"/>
                </a:cubicBezTo>
                <a:cubicBezTo>
                  <a:pt x="5" y="59"/>
                  <a:pt x="5" y="60"/>
                  <a:pt x="5" y="60"/>
                </a:cubicBezTo>
                <a:cubicBezTo>
                  <a:pt x="6" y="60"/>
                  <a:pt x="6" y="60"/>
                  <a:pt x="6" y="60"/>
                </a:cubicBezTo>
                <a:cubicBezTo>
                  <a:pt x="7" y="60"/>
                  <a:pt x="7" y="60"/>
                  <a:pt x="7" y="60"/>
                </a:cubicBezTo>
                <a:cubicBezTo>
                  <a:pt x="7" y="60"/>
                  <a:pt x="7" y="60"/>
                  <a:pt x="7" y="60"/>
                </a:cubicBezTo>
                <a:cubicBezTo>
                  <a:pt x="11" y="56"/>
                  <a:pt x="15" y="52"/>
                  <a:pt x="19" y="47"/>
                </a:cubicBezTo>
                <a:cubicBezTo>
                  <a:pt x="20" y="47"/>
                  <a:pt x="20" y="46"/>
                  <a:pt x="19" y="46"/>
                </a:cubicBezTo>
                <a:cubicBezTo>
                  <a:pt x="19" y="45"/>
                  <a:pt x="18" y="45"/>
                  <a:pt x="18" y="4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2" name="Freeform 502"/>
          <p:cNvSpPr>
            <a:spLocks noEditPoints="1"/>
          </p:cNvSpPr>
          <p:nvPr/>
        </p:nvSpPr>
        <p:spPr bwMode="auto">
          <a:xfrm>
            <a:off x="9078034" y="3472645"/>
            <a:ext cx="265113" cy="260350"/>
          </a:xfrm>
          <a:custGeom>
            <a:avLst/>
            <a:gdLst>
              <a:gd name="T0" fmla="*/ 33 w 66"/>
              <a:gd name="T1" fmla="*/ 0 h 65"/>
              <a:gd name="T2" fmla="*/ 0 w 66"/>
              <a:gd name="T3" fmla="*/ 33 h 65"/>
              <a:gd name="T4" fmla="*/ 33 w 66"/>
              <a:gd name="T5" fmla="*/ 65 h 65"/>
              <a:gd name="T6" fmla="*/ 66 w 66"/>
              <a:gd name="T7" fmla="*/ 33 h 65"/>
              <a:gd name="T8" fmla="*/ 33 w 66"/>
              <a:gd name="T9" fmla="*/ 0 h 65"/>
              <a:gd name="T10" fmla="*/ 33 w 66"/>
              <a:gd name="T11" fmla="*/ 60 h 65"/>
              <a:gd name="T12" fmla="*/ 5 w 66"/>
              <a:gd name="T13" fmla="*/ 33 h 65"/>
              <a:gd name="T14" fmla="*/ 33 w 66"/>
              <a:gd name="T15" fmla="*/ 5 h 65"/>
              <a:gd name="T16" fmla="*/ 62 w 66"/>
              <a:gd name="T17" fmla="*/ 33 h 65"/>
              <a:gd name="T18" fmla="*/ 33 w 66"/>
              <a:gd name="T19" fmla="*/ 60 h 65"/>
              <a:gd name="T20" fmla="*/ 38 w 66"/>
              <a:gd name="T21" fmla="*/ 17 h 65"/>
              <a:gd name="T22" fmla="*/ 31 w 66"/>
              <a:gd name="T23" fmla="*/ 17 h 65"/>
              <a:gd name="T24" fmla="*/ 31 w 66"/>
              <a:gd name="T25" fmla="*/ 19 h 65"/>
              <a:gd name="T26" fmla="*/ 29 w 66"/>
              <a:gd name="T27" fmla="*/ 20 h 65"/>
              <a:gd name="T28" fmla="*/ 27 w 66"/>
              <a:gd name="T29" fmla="*/ 21 h 65"/>
              <a:gd name="T30" fmla="*/ 24 w 66"/>
              <a:gd name="T31" fmla="*/ 21 h 65"/>
              <a:gd name="T32" fmla="*/ 24 w 66"/>
              <a:gd name="T33" fmla="*/ 26 h 65"/>
              <a:gd name="T34" fmla="*/ 30 w 66"/>
              <a:gd name="T35" fmla="*/ 26 h 65"/>
              <a:gd name="T36" fmla="*/ 30 w 66"/>
              <a:gd name="T37" fmla="*/ 41 h 65"/>
              <a:gd name="T38" fmla="*/ 24 w 66"/>
              <a:gd name="T39" fmla="*/ 41 h 65"/>
              <a:gd name="T40" fmla="*/ 24 w 66"/>
              <a:gd name="T41" fmla="*/ 46 h 65"/>
              <a:gd name="T42" fmla="*/ 44 w 66"/>
              <a:gd name="T43" fmla="*/ 46 h 65"/>
              <a:gd name="T44" fmla="*/ 44 w 66"/>
              <a:gd name="T45" fmla="*/ 41 h 65"/>
              <a:gd name="T46" fmla="*/ 38 w 66"/>
              <a:gd name="T47" fmla="*/ 41 h 65"/>
              <a:gd name="T48" fmla="*/ 38 w 66"/>
              <a:gd name="T49" fmla="*/ 17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66" h="65">
                <a:moveTo>
                  <a:pt x="33" y="0"/>
                </a:moveTo>
                <a:cubicBezTo>
                  <a:pt x="15" y="0"/>
                  <a:pt x="0" y="15"/>
                  <a:pt x="0" y="33"/>
                </a:cubicBezTo>
                <a:cubicBezTo>
                  <a:pt x="0" y="50"/>
                  <a:pt x="15" y="65"/>
                  <a:pt x="33" y="65"/>
                </a:cubicBezTo>
                <a:cubicBezTo>
                  <a:pt x="52" y="65"/>
                  <a:pt x="66" y="50"/>
                  <a:pt x="66" y="33"/>
                </a:cubicBezTo>
                <a:cubicBezTo>
                  <a:pt x="66" y="15"/>
                  <a:pt x="52" y="0"/>
                  <a:pt x="33" y="0"/>
                </a:cubicBezTo>
                <a:close/>
                <a:moveTo>
                  <a:pt x="33" y="60"/>
                </a:moveTo>
                <a:cubicBezTo>
                  <a:pt x="18" y="60"/>
                  <a:pt x="5" y="48"/>
                  <a:pt x="5" y="33"/>
                </a:cubicBezTo>
                <a:cubicBezTo>
                  <a:pt x="5" y="17"/>
                  <a:pt x="18" y="5"/>
                  <a:pt x="33" y="5"/>
                </a:cubicBezTo>
                <a:cubicBezTo>
                  <a:pt x="49" y="5"/>
                  <a:pt x="62" y="17"/>
                  <a:pt x="62" y="33"/>
                </a:cubicBezTo>
                <a:cubicBezTo>
                  <a:pt x="62" y="48"/>
                  <a:pt x="49" y="60"/>
                  <a:pt x="33" y="60"/>
                </a:cubicBezTo>
                <a:close/>
                <a:moveTo>
                  <a:pt x="38" y="17"/>
                </a:moveTo>
                <a:cubicBezTo>
                  <a:pt x="31" y="17"/>
                  <a:pt x="31" y="17"/>
                  <a:pt x="31" y="17"/>
                </a:cubicBezTo>
                <a:cubicBezTo>
                  <a:pt x="31" y="18"/>
                  <a:pt x="31" y="19"/>
                  <a:pt x="31" y="19"/>
                </a:cubicBezTo>
                <a:cubicBezTo>
                  <a:pt x="30" y="20"/>
                  <a:pt x="30" y="20"/>
                  <a:pt x="29" y="20"/>
                </a:cubicBezTo>
                <a:cubicBezTo>
                  <a:pt x="29" y="21"/>
                  <a:pt x="28" y="21"/>
                  <a:pt x="27" y="21"/>
                </a:cubicBezTo>
                <a:cubicBezTo>
                  <a:pt x="26" y="21"/>
                  <a:pt x="25" y="21"/>
                  <a:pt x="24" y="21"/>
                </a:cubicBezTo>
                <a:cubicBezTo>
                  <a:pt x="24" y="26"/>
                  <a:pt x="24" y="26"/>
                  <a:pt x="24" y="26"/>
                </a:cubicBezTo>
                <a:cubicBezTo>
                  <a:pt x="30" y="26"/>
                  <a:pt x="30" y="26"/>
                  <a:pt x="30" y="26"/>
                </a:cubicBezTo>
                <a:cubicBezTo>
                  <a:pt x="30" y="41"/>
                  <a:pt x="30" y="41"/>
                  <a:pt x="30" y="41"/>
                </a:cubicBezTo>
                <a:cubicBezTo>
                  <a:pt x="24" y="41"/>
                  <a:pt x="24" y="41"/>
                  <a:pt x="24" y="41"/>
                </a:cubicBezTo>
                <a:cubicBezTo>
                  <a:pt x="24" y="46"/>
                  <a:pt x="24" y="46"/>
                  <a:pt x="24" y="46"/>
                </a:cubicBezTo>
                <a:cubicBezTo>
                  <a:pt x="44" y="46"/>
                  <a:pt x="44" y="46"/>
                  <a:pt x="44" y="46"/>
                </a:cubicBezTo>
                <a:cubicBezTo>
                  <a:pt x="44" y="41"/>
                  <a:pt x="44" y="41"/>
                  <a:pt x="44" y="41"/>
                </a:cubicBezTo>
                <a:cubicBezTo>
                  <a:pt x="38" y="41"/>
                  <a:pt x="38" y="41"/>
                  <a:pt x="38" y="41"/>
                </a:cubicBezTo>
                <a:lnTo>
                  <a:pt x="38" y="1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3" name="Freeform 503"/>
          <p:cNvSpPr>
            <a:spLocks noEditPoints="1"/>
          </p:cNvSpPr>
          <p:nvPr/>
        </p:nvSpPr>
        <p:spPr bwMode="auto">
          <a:xfrm>
            <a:off x="9471734" y="3496458"/>
            <a:ext cx="314325" cy="212725"/>
          </a:xfrm>
          <a:custGeom>
            <a:avLst/>
            <a:gdLst>
              <a:gd name="T0" fmla="*/ 72 w 78"/>
              <a:gd name="T1" fmla="*/ 0 h 53"/>
              <a:gd name="T2" fmla="*/ 6 w 78"/>
              <a:gd name="T3" fmla="*/ 0 h 53"/>
              <a:gd name="T4" fmla="*/ 0 w 78"/>
              <a:gd name="T5" fmla="*/ 6 h 53"/>
              <a:gd name="T6" fmla="*/ 0 w 78"/>
              <a:gd name="T7" fmla="*/ 47 h 53"/>
              <a:gd name="T8" fmla="*/ 6 w 78"/>
              <a:gd name="T9" fmla="*/ 53 h 53"/>
              <a:gd name="T10" fmla="*/ 72 w 78"/>
              <a:gd name="T11" fmla="*/ 53 h 53"/>
              <a:gd name="T12" fmla="*/ 78 w 78"/>
              <a:gd name="T13" fmla="*/ 47 h 53"/>
              <a:gd name="T14" fmla="*/ 78 w 78"/>
              <a:gd name="T15" fmla="*/ 6 h 53"/>
              <a:gd name="T16" fmla="*/ 72 w 78"/>
              <a:gd name="T17" fmla="*/ 0 h 53"/>
              <a:gd name="T18" fmla="*/ 6 w 78"/>
              <a:gd name="T19" fmla="*/ 6 h 53"/>
              <a:gd name="T20" fmla="*/ 72 w 78"/>
              <a:gd name="T21" fmla="*/ 6 h 53"/>
              <a:gd name="T22" fmla="*/ 73 w 78"/>
              <a:gd name="T23" fmla="*/ 6 h 53"/>
              <a:gd name="T24" fmla="*/ 73 w 78"/>
              <a:gd name="T25" fmla="*/ 11 h 53"/>
              <a:gd name="T26" fmla="*/ 5 w 78"/>
              <a:gd name="T27" fmla="*/ 11 h 53"/>
              <a:gd name="T28" fmla="*/ 5 w 78"/>
              <a:gd name="T29" fmla="*/ 6 h 53"/>
              <a:gd name="T30" fmla="*/ 6 w 78"/>
              <a:gd name="T31" fmla="*/ 6 h 53"/>
              <a:gd name="T32" fmla="*/ 72 w 78"/>
              <a:gd name="T33" fmla="*/ 48 h 53"/>
              <a:gd name="T34" fmla="*/ 6 w 78"/>
              <a:gd name="T35" fmla="*/ 48 h 53"/>
              <a:gd name="T36" fmla="*/ 5 w 78"/>
              <a:gd name="T37" fmla="*/ 47 h 53"/>
              <a:gd name="T38" fmla="*/ 5 w 78"/>
              <a:gd name="T39" fmla="*/ 25 h 53"/>
              <a:gd name="T40" fmla="*/ 73 w 78"/>
              <a:gd name="T41" fmla="*/ 25 h 53"/>
              <a:gd name="T42" fmla="*/ 73 w 78"/>
              <a:gd name="T43" fmla="*/ 47 h 53"/>
              <a:gd name="T44" fmla="*/ 72 w 78"/>
              <a:gd name="T45" fmla="*/ 48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78" h="53">
                <a:moveTo>
                  <a:pt x="72" y="0"/>
                </a:moveTo>
                <a:cubicBezTo>
                  <a:pt x="6" y="0"/>
                  <a:pt x="6" y="0"/>
                  <a:pt x="6" y="0"/>
                </a:cubicBezTo>
                <a:cubicBezTo>
                  <a:pt x="3" y="0"/>
                  <a:pt x="0" y="3"/>
                  <a:pt x="0" y="6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50"/>
                  <a:pt x="3" y="53"/>
                  <a:pt x="6" y="53"/>
                </a:cubicBezTo>
                <a:cubicBezTo>
                  <a:pt x="72" y="53"/>
                  <a:pt x="72" y="53"/>
                  <a:pt x="72" y="53"/>
                </a:cubicBezTo>
                <a:cubicBezTo>
                  <a:pt x="76" y="53"/>
                  <a:pt x="78" y="50"/>
                  <a:pt x="78" y="47"/>
                </a:cubicBezTo>
                <a:cubicBezTo>
                  <a:pt x="78" y="6"/>
                  <a:pt x="78" y="6"/>
                  <a:pt x="78" y="6"/>
                </a:cubicBezTo>
                <a:cubicBezTo>
                  <a:pt x="78" y="3"/>
                  <a:pt x="76" y="0"/>
                  <a:pt x="72" y="0"/>
                </a:cubicBezTo>
                <a:close/>
                <a:moveTo>
                  <a:pt x="6" y="6"/>
                </a:moveTo>
                <a:cubicBezTo>
                  <a:pt x="72" y="6"/>
                  <a:pt x="72" y="6"/>
                  <a:pt x="72" y="6"/>
                </a:cubicBezTo>
                <a:cubicBezTo>
                  <a:pt x="73" y="6"/>
                  <a:pt x="73" y="6"/>
                  <a:pt x="73" y="6"/>
                </a:cubicBezTo>
                <a:cubicBezTo>
                  <a:pt x="73" y="11"/>
                  <a:pt x="73" y="11"/>
                  <a:pt x="73" y="11"/>
                </a:cubicBezTo>
                <a:cubicBezTo>
                  <a:pt x="5" y="11"/>
                  <a:pt x="5" y="11"/>
                  <a:pt x="5" y="11"/>
                </a:cubicBezTo>
                <a:cubicBezTo>
                  <a:pt x="5" y="6"/>
                  <a:pt x="5" y="6"/>
                  <a:pt x="5" y="6"/>
                </a:cubicBezTo>
                <a:cubicBezTo>
                  <a:pt x="5" y="6"/>
                  <a:pt x="5" y="6"/>
                  <a:pt x="6" y="6"/>
                </a:cubicBezTo>
                <a:close/>
                <a:moveTo>
                  <a:pt x="72" y="48"/>
                </a:moveTo>
                <a:cubicBezTo>
                  <a:pt x="6" y="48"/>
                  <a:pt x="6" y="48"/>
                  <a:pt x="6" y="48"/>
                </a:cubicBezTo>
                <a:cubicBezTo>
                  <a:pt x="5" y="48"/>
                  <a:pt x="5" y="47"/>
                  <a:pt x="5" y="47"/>
                </a:cubicBezTo>
                <a:cubicBezTo>
                  <a:pt x="5" y="25"/>
                  <a:pt x="5" y="25"/>
                  <a:pt x="5" y="25"/>
                </a:cubicBezTo>
                <a:cubicBezTo>
                  <a:pt x="73" y="25"/>
                  <a:pt x="73" y="25"/>
                  <a:pt x="73" y="25"/>
                </a:cubicBezTo>
                <a:cubicBezTo>
                  <a:pt x="73" y="47"/>
                  <a:pt x="73" y="47"/>
                  <a:pt x="73" y="47"/>
                </a:cubicBezTo>
                <a:cubicBezTo>
                  <a:pt x="73" y="47"/>
                  <a:pt x="73" y="48"/>
                  <a:pt x="72" y="4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4" name="Freeform 504"/>
          <p:cNvSpPr>
            <a:spLocks/>
          </p:cNvSpPr>
          <p:nvPr/>
        </p:nvSpPr>
        <p:spPr bwMode="auto">
          <a:xfrm>
            <a:off x="9508246" y="3621870"/>
            <a:ext cx="4763" cy="15875"/>
          </a:xfrm>
          <a:custGeom>
            <a:avLst/>
            <a:gdLst>
              <a:gd name="T0" fmla="*/ 0 w 3"/>
              <a:gd name="T1" fmla="*/ 2 h 10"/>
              <a:gd name="T2" fmla="*/ 0 w 3"/>
              <a:gd name="T3" fmla="*/ 2 h 10"/>
              <a:gd name="T4" fmla="*/ 0 w 3"/>
              <a:gd name="T5" fmla="*/ 2 h 10"/>
              <a:gd name="T6" fmla="*/ 0 w 3"/>
              <a:gd name="T7" fmla="*/ 0 h 10"/>
              <a:gd name="T8" fmla="*/ 3 w 3"/>
              <a:gd name="T9" fmla="*/ 0 h 10"/>
              <a:gd name="T10" fmla="*/ 3 w 3"/>
              <a:gd name="T11" fmla="*/ 0 h 10"/>
              <a:gd name="T12" fmla="*/ 3 w 3"/>
              <a:gd name="T13" fmla="*/ 10 h 10"/>
              <a:gd name="T14" fmla="*/ 0 w 3"/>
              <a:gd name="T15" fmla="*/ 10 h 10"/>
              <a:gd name="T16" fmla="*/ 0 w 3"/>
              <a:gd name="T17" fmla="*/ 2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" h="10">
                <a:moveTo>
                  <a:pt x="0" y="2"/>
                </a:moveTo>
                <a:lnTo>
                  <a:pt x="0" y="2"/>
                </a:lnTo>
                <a:lnTo>
                  <a:pt x="0" y="2"/>
                </a:lnTo>
                <a:lnTo>
                  <a:pt x="0" y="0"/>
                </a:lnTo>
                <a:lnTo>
                  <a:pt x="3" y="0"/>
                </a:lnTo>
                <a:lnTo>
                  <a:pt x="3" y="0"/>
                </a:lnTo>
                <a:lnTo>
                  <a:pt x="3" y="10"/>
                </a:lnTo>
                <a:lnTo>
                  <a:pt x="0" y="10"/>
                </a:lnTo>
                <a:lnTo>
                  <a:pt x="0" y="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5" name="Freeform 505"/>
          <p:cNvSpPr>
            <a:spLocks/>
          </p:cNvSpPr>
          <p:nvPr/>
        </p:nvSpPr>
        <p:spPr bwMode="auto">
          <a:xfrm>
            <a:off x="9520946" y="3621870"/>
            <a:ext cx="7938" cy="15875"/>
          </a:xfrm>
          <a:custGeom>
            <a:avLst/>
            <a:gdLst>
              <a:gd name="T0" fmla="*/ 2 w 5"/>
              <a:gd name="T1" fmla="*/ 2 h 10"/>
              <a:gd name="T2" fmla="*/ 2 w 5"/>
              <a:gd name="T3" fmla="*/ 2 h 10"/>
              <a:gd name="T4" fmla="*/ 0 w 5"/>
              <a:gd name="T5" fmla="*/ 2 h 10"/>
              <a:gd name="T6" fmla="*/ 0 w 5"/>
              <a:gd name="T7" fmla="*/ 0 h 10"/>
              <a:gd name="T8" fmla="*/ 2 w 5"/>
              <a:gd name="T9" fmla="*/ 0 h 10"/>
              <a:gd name="T10" fmla="*/ 5 w 5"/>
              <a:gd name="T11" fmla="*/ 0 h 10"/>
              <a:gd name="T12" fmla="*/ 5 w 5"/>
              <a:gd name="T13" fmla="*/ 10 h 10"/>
              <a:gd name="T14" fmla="*/ 2 w 5"/>
              <a:gd name="T15" fmla="*/ 10 h 10"/>
              <a:gd name="T16" fmla="*/ 2 w 5"/>
              <a:gd name="T17" fmla="*/ 2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" h="10">
                <a:moveTo>
                  <a:pt x="2" y="2"/>
                </a:moveTo>
                <a:lnTo>
                  <a:pt x="2" y="2"/>
                </a:lnTo>
                <a:lnTo>
                  <a:pt x="0" y="2"/>
                </a:lnTo>
                <a:lnTo>
                  <a:pt x="0" y="0"/>
                </a:lnTo>
                <a:lnTo>
                  <a:pt x="2" y="0"/>
                </a:lnTo>
                <a:lnTo>
                  <a:pt x="5" y="0"/>
                </a:lnTo>
                <a:lnTo>
                  <a:pt x="5" y="10"/>
                </a:lnTo>
                <a:lnTo>
                  <a:pt x="2" y="10"/>
                </a:lnTo>
                <a:lnTo>
                  <a:pt x="2" y="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6" name="Freeform 506"/>
          <p:cNvSpPr>
            <a:spLocks/>
          </p:cNvSpPr>
          <p:nvPr/>
        </p:nvSpPr>
        <p:spPr bwMode="auto">
          <a:xfrm>
            <a:off x="9532059" y="3621870"/>
            <a:ext cx="7938" cy="15875"/>
          </a:xfrm>
          <a:custGeom>
            <a:avLst/>
            <a:gdLst>
              <a:gd name="T0" fmla="*/ 3 w 5"/>
              <a:gd name="T1" fmla="*/ 2 h 10"/>
              <a:gd name="T2" fmla="*/ 3 w 5"/>
              <a:gd name="T3" fmla="*/ 2 h 10"/>
              <a:gd name="T4" fmla="*/ 0 w 5"/>
              <a:gd name="T5" fmla="*/ 2 h 10"/>
              <a:gd name="T6" fmla="*/ 0 w 5"/>
              <a:gd name="T7" fmla="*/ 0 h 10"/>
              <a:gd name="T8" fmla="*/ 3 w 5"/>
              <a:gd name="T9" fmla="*/ 0 h 10"/>
              <a:gd name="T10" fmla="*/ 5 w 5"/>
              <a:gd name="T11" fmla="*/ 0 h 10"/>
              <a:gd name="T12" fmla="*/ 5 w 5"/>
              <a:gd name="T13" fmla="*/ 10 h 10"/>
              <a:gd name="T14" fmla="*/ 3 w 5"/>
              <a:gd name="T15" fmla="*/ 10 h 10"/>
              <a:gd name="T16" fmla="*/ 3 w 5"/>
              <a:gd name="T17" fmla="*/ 2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" h="10">
                <a:moveTo>
                  <a:pt x="3" y="2"/>
                </a:moveTo>
                <a:lnTo>
                  <a:pt x="3" y="2"/>
                </a:lnTo>
                <a:lnTo>
                  <a:pt x="0" y="2"/>
                </a:lnTo>
                <a:lnTo>
                  <a:pt x="0" y="0"/>
                </a:lnTo>
                <a:lnTo>
                  <a:pt x="3" y="0"/>
                </a:lnTo>
                <a:lnTo>
                  <a:pt x="5" y="0"/>
                </a:lnTo>
                <a:lnTo>
                  <a:pt x="5" y="10"/>
                </a:lnTo>
                <a:lnTo>
                  <a:pt x="3" y="10"/>
                </a:lnTo>
                <a:lnTo>
                  <a:pt x="3" y="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7" name="Freeform 507"/>
          <p:cNvSpPr>
            <a:spLocks/>
          </p:cNvSpPr>
          <p:nvPr/>
        </p:nvSpPr>
        <p:spPr bwMode="auto">
          <a:xfrm>
            <a:off x="9544759" y="3621870"/>
            <a:ext cx="7938" cy="15875"/>
          </a:xfrm>
          <a:custGeom>
            <a:avLst/>
            <a:gdLst>
              <a:gd name="T0" fmla="*/ 2 w 5"/>
              <a:gd name="T1" fmla="*/ 2 h 10"/>
              <a:gd name="T2" fmla="*/ 2 w 5"/>
              <a:gd name="T3" fmla="*/ 2 h 10"/>
              <a:gd name="T4" fmla="*/ 2 w 5"/>
              <a:gd name="T5" fmla="*/ 2 h 10"/>
              <a:gd name="T6" fmla="*/ 0 w 5"/>
              <a:gd name="T7" fmla="*/ 0 h 10"/>
              <a:gd name="T8" fmla="*/ 2 w 5"/>
              <a:gd name="T9" fmla="*/ 0 h 10"/>
              <a:gd name="T10" fmla="*/ 5 w 5"/>
              <a:gd name="T11" fmla="*/ 0 h 10"/>
              <a:gd name="T12" fmla="*/ 5 w 5"/>
              <a:gd name="T13" fmla="*/ 10 h 10"/>
              <a:gd name="T14" fmla="*/ 2 w 5"/>
              <a:gd name="T15" fmla="*/ 10 h 10"/>
              <a:gd name="T16" fmla="*/ 2 w 5"/>
              <a:gd name="T17" fmla="*/ 2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" h="10">
                <a:moveTo>
                  <a:pt x="2" y="2"/>
                </a:moveTo>
                <a:lnTo>
                  <a:pt x="2" y="2"/>
                </a:lnTo>
                <a:lnTo>
                  <a:pt x="2" y="2"/>
                </a:lnTo>
                <a:lnTo>
                  <a:pt x="0" y="0"/>
                </a:lnTo>
                <a:lnTo>
                  <a:pt x="2" y="0"/>
                </a:lnTo>
                <a:lnTo>
                  <a:pt x="5" y="0"/>
                </a:lnTo>
                <a:lnTo>
                  <a:pt x="5" y="10"/>
                </a:lnTo>
                <a:lnTo>
                  <a:pt x="2" y="10"/>
                </a:lnTo>
                <a:lnTo>
                  <a:pt x="2" y="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8" name="Freeform 508"/>
          <p:cNvSpPr>
            <a:spLocks/>
          </p:cNvSpPr>
          <p:nvPr/>
        </p:nvSpPr>
        <p:spPr bwMode="auto">
          <a:xfrm>
            <a:off x="9560634" y="3621870"/>
            <a:ext cx="4763" cy="15875"/>
          </a:xfrm>
          <a:custGeom>
            <a:avLst/>
            <a:gdLst>
              <a:gd name="T0" fmla="*/ 3 w 3"/>
              <a:gd name="T1" fmla="*/ 2 h 10"/>
              <a:gd name="T2" fmla="*/ 3 w 3"/>
              <a:gd name="T3" fmla="*/ 2 h 10"/>
              <a:gd name="T4" fmla="*/ 0 w 3"/>
              <a:gd name="T5" fmla="*/ 2 h 10"/>
              <a:gd name="T6" fmla="*/ 0 w 3"/>
              <a:gd name="T7" fmla="*/ 0 h 10"/>
              <a:gd name="T8" fmla="*/ 3 w 3"/>
              <a:gd name="T9" fmla="*/ 0 h 10"/>
              <a:gd name="T10" fmla="*/ 3 w 3"/>
              <a:gd name="T11" fmla="*/ 0 h 10"/>
              <a:gd name="T12" fmla="*/ 3 w 3"/>
              <a:gd name="T13" fmla="*/ 10 h 10"/>
              <a:gd name="T14" fmla="*/ 3 w 3"/>
              <a:gd name="T15" fmla="*/ 10 h 10"/>
              <a:gd name="T16" fmla="*/ 3 w 3"/>
              <a:gd name="T17" fmla="*/ 2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" h="10">
                <a:moveTo>
                  <a:pt x="3" y="2"/>
                </a:moveTo>
                <a:lnTo>
                  <a:pt x="3" y="2"/>
                </a:lnTo>
                <a:lnTo>
                  <a:pt x="0" y="2"/>
                </a:lnTo>
                <a:lnTo>
                  <a:pt x="0" y="0"/>
                </a:lnTo>
                <a:lnTo>
                  <a:pt x="3" y="0"/>
                </a:lnTo>
                <a:lnTo>
                  <a:pt x="3" y="0"/>
                </a:lnTo>
                <a:lnTo>
                  <a:pt x="3" y="10"/>
                </a:lnTo>
                <a:lnTo>
                  <a:pt x="3" y="10"/>
                </a:lnTo>
                <a:lnTo>
                  <a:pt x="3" y="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9" name="Freeform 509"/>
          <p:cNvSpPr>
            <a:spLocks/>
          </p:cNvSpPr>
          <p:nvPr/>
        </p:nvSpPr>
        <p:spPr bwMode="auto">
          <a:xfrm>
            <a:off x="9573334" y="3621870"/>
            <a:ext cx="7938" cy="15875"/>
          </a:xfrm>
          <a:custGeom>
            <a:avLst/>
            <a:gdLst>
              <a:gd name="T0" fmla="*/ 2 w 5"/>
              <a:gd name="T1" fmla="*/ 2 h 10"/>
              <a:gd name="T2" fmla="*/ 2 w 5"/>
              <a:gd name="T3" fmla="*/ 2 h 10"/>
              <a:gd name="T4" fmla="*/ 0 w 5"/>
              <a:gd name="T5" fmla="*/ 2 h 10"/>
              <a:gd name="T6" fmla="*/ 0 w 5"/>
              <a:gd name="T7" fmla="*/ 0 h 10"/>
              <a:gd name="T8" fmla="*/ 2 w 5"/>
              <a:gd name="T9" fmla="*/ 0 h 10"/>
              <a:gd name="T10" fmla="*/ 5 w 5"/>
              <a:gd name="T11" fmla="*/ 0 h 10"/>
              <a:gd name="T12" fmla="*/ 5 w 5"/>
              <a:gd name="T13" fmla="*/ 10 h 10"/>
              <a:gd name="T14" fmla="*/ 2 w 5"/>
              <a:gd name="T15" fmla="*/ 10 h 10"/>
              <a:gd name="T16" fmla="*/ 2 w 5"/>
              <a:gd name="T17" fmla="*/ 2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" h="10">
                <a:moveTo>
                  <a:pt x="2" y="2"/>
                </a:moveTo>
                <a:lnTo>
                  <a:pt x="2" y="2"/>
                </a:lnTo>
                <a:lnTo>
                  <a:pt x="0" y="2"/>
                </a:lnTo>
                <a:lnTo>
                  <a:pt x="0" y="0"/>
                </a:lnTo>
                <a:lnTo>
                  <a:pt x="2" y="0"/>
                </a:lnTo>
                <a:lnTo>
                  <a:pt x="5" y="0"/>
                </a:lnTo>
                <a:lnTo>
                  <a:pt x="5" y="10"/>
                </a:lnTo>
                <a:lnTo>
                  <a:pt x="2" y="10"/>
                </a:lnTo>
                <a:lnTo>
                  <a:pt x="2" y="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0" name="Freeform 510"/>
          <p:cNvSpPr>
            <a:spLocks/>
          </p:cNvSpPr>
          <p:nvPr/>
        </p:nvSpPr>
        <p:spPr bwMode="auto">
          <a:xfrm>
            <a:off x="9584446" y="3621870"/>
            <a:ext cx="7938" cy="15875"/>
          </a:xfrm>
          <a:custGeom>
            <a:avLst/>
            <a:gdLst>
              <a:gd name="T0" fmla="*/ 3 w 5"/>
              <a:gd name="T1" fmla="*/ 2 h 10"/>
              <a:gd name="T2" fmla="*/ 3 w 5"/>
              <a:gd name="T3" fmla="*/ 2 h 10"/>
              <a:gd name="T4" fmla="*/ 0 w 5"/>
              <a:gd name="T5" fmla="*/ 2 h 10"/>
              <a:gd name="T6" fmla="*/ 0 w 5"/>
              <a:gd name="T7" fmla="*/ 0 h 10"/>
              <a:gd name="T8" fmla="*/ 3 w 5"/>
              <a:gd name="T9" fmla="*/ 0 h 10"/>
              <a:gd name="T10" fmla="*/ 5 w 5"/>
              <a:gd name="T11" fmla="*/ 0 h 10"/>
              <a:gd name="T12" fmla="*/ 5 w 5"/>
              <a:gd name="T13" fmla="*/ 10 h 10"/>
              <a:gd name="T14" fmla="*/ 3 w 5"/>
              <a:gd name="T15" fmla="*/ 10 h 10"/>
              <a:gd name="T16" fmla="*/ 3 w 5"/>
              <a:gd name="T17" fmla="*/ 2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" h="10">
                <a:moveTo>
                  <a:pt x="3" y="2"/>
                </a:moveTo>
                <a:lnTo>
                  <a:pt x="3" y="2"/>
                </a:lnTo>
                <a:lnTo>
                  <a:pt x="0" y="2"/>
                </a:lnTo>
                <a:lnTo>
                  <a:pt x="0" y="0"/>
                </a:lnTo>
                <a:lnTo>
                  <a:pt x="3" y="0"/>
                </a:lnTo>
                <a:lnTo>
                  <a:pt x="5" y="0"/>
                </a:lnTo>
                <a:lnTo>
                  <a:pt x="5" y="10"/>
                </a:lnTo>
                <a:lnTo>
                  <a:pt x="3" y="10"/>
                </a:lnTo>
                <a:lnTo>
                  <a:pt x="3" y="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1" name="Freeform 511"/>
          <p:cNvSpPr>
            <a:spLocks/>
          </p:cNvSpPr>
          <p:nvPr/>
        </p:nvSpPr>
        <p:spPr bwMode="auto">
          <a:xfrm>
            <a:off x="9600321" y="3621870"/>
            <a:ext cx="4763" cy="15875"/>
          </a:xfrm>
          <a:custGeom>
            <a:avLst/>
            <a:gdLst>
              <a:gd name="T0" fmla="*/ 0 w 3"/>
              <a:gd name="T1" fmla="*/ 2 h 10"/>
              <a:gd name="T2" fmla="*/ 0 w 3"/>
              <a:gd name="T3" fmla="*/ 2 h 10"/>
              <a:gd name="T4" fmla="*/ 0 w 3"/>
              <a:gd name="T5" fmla="*/ 2 h 10"/>
              <a:gd name="T6" fmla="*/ 0 w 3"/>
              <a:gd name="T7" fmla="*/ 0 h 10"/>
              <a:gd name="T8" fmla="*/ 3 w 3"/>
              <a:gd name="T9" fmla="*/ 0 h 10"/>
              <a:gd name="T10" fmla="*/ 3 w 3"/>
              <a:gd name="T11" fmla="*/ 0 h 10"/>
              <a:gd name="T12" fmla="*/ 3 w 3"/>
              <a:gd name="T13" fmla="*/ 10 h 10"/>
              <a:gd name="T14" fmla="*/ 0 w 3"/>
              <a:gd name="T15" fmla="*/ 10 h 10"/>
              <a:gd name="T16" fmla="*/ 0 w 3"/>
              <a:gd name="T17" fmla="*/ 2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" h="10">
                <a:moveTo>
                  <a:pt x="0" y="2"/>
                </a:moveTo>
                <a:lnTo>
                  <a:pt x="0" y="2"/>
                </a:lnTo>
                <a:lnTo>
                  <a:pt x="0" y="2"/>
                </a:lnTo>
                <a:lnTo>
                  <a:pt x="0" y="0"/>
                </a:lnTo>
                <a:lnTo>
                  <a:pt x="3" y="0"/>
                </a:lnTo>
                <a:lnTo>
                  <a:pt x="3" y="0"/>
                </a:lnTo>
                <a:lnTo>
                  <a:pt x="3" y="10"/>
                </a:lnTo>
                <a:lnTo>
                  <a:pt x="0" y="10"/>
                </a:lnTo>
                <a:lnTo>
                  <a:pt x="0" y="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2" name="Freeform 512"/>
          <p:cNvSpPr>
            <a:spLocks/>
          </p:cNvSpPr>
          <p:nvPr/>
        </p:nvSpPr>
        <p:spPr bwMode="auto">
          <a:xfrm>
            <a:off x="9613021" y="3621870"/>
            <a:ext cx="7938" cy="15875"/>
          </a:xfrm>
          <a:custGeom>
            <a:avLst/>
            <a:gdLst>
              <a:gd name="T0" fmla="*/ 3 w 5"/>
              <a:gd name="T1" fmla="*/ 2 h 10"/>
              <a:gd name="T2" fmla="*/ 3 w 5"/>
              <a:gd name="T3" fmla="*/ 2 h 10"/>
              <a:gd name="T4" fmla="*/ 0 w 5"/>
              <a:gd name="T5" fmla="*/ 2 h 10"/>
              <a:gd name="T6" fmla="*/ 0 w 5"/>
              <a:gd name="T7" fmla="*/ 0 h 10"/>
              <a:gd name="T8" fmla="*/ 3 w 5"/>
              <a:gd name="T9" fmla="*/ 0 h 10"/>
              <a:gd name="T10" fmla="*/ 5 w 5"/>
              <a:gd name="T11" fmla="*/ 0 h 10"/>
              <a:gd name="T12" fmla="*/ 5 w 5"/>
              <a:gd name="T13" fmla="*/ 10 h 10"/>
              <a:gd name="T14" fmla="*/ 3 w 5"/>
              <a:gd name="T15" fmla="*/ 10 h 10"/>
              <a:gd name="T16" fmla="*/ 3 w 5"/>
              <a:gd name="T17" fmla="*/ 2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" h="10">
                <a:moveTo>
                  <a:pt x="3" y="2"/>
                </a:moveTo>
                <a:lnTo>
                  <a:pt x="3" y="2"/>
                </a:lnTo>
                <a:lnTo>
                  <a:pt x="0" y="2"/>
                </a:lnTo>
                <a:lnTo>
                  <a:pt x="0" y="0"/>
                </a:lnTo>
                <a:lnTo>
                  <a:pt x="3" y="0"/>
                </a:lnTo>
                <a:lnTo>
                  <a:pt x="5" y="0"/>
                </a:lnTo>
                <a:lnTo>
                  <a:pt x="5" y="10"/>
                </a:lnTo>
                <a:lnTo>
                  <a:pt x="3" y="10"/>
                </a:lnTo>
                <a:lnTo>
                  <a:pt x="3" y="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3" name="Freeform 513"/>
          <p:cNvSpPr>
            <a:spLocks/>
          </p:cNvSpPr>
          <p:nvPr/>
        </p:nvSpPr>
        <p:spPr bwMode="auto">
          <a:xfrm>
            <a:off x="9625721" y="3621870"/>
            <a:ext cx="7938" cy="15875"/>
          </a:xfrm>
          <a:custGeom>
            <a:avLst/>
            <a:gdLst>
              <a:gd name="T0" fmla="*/ 2 w 5"/>
              <a:gd name="T1" fmla="*/ 2 h 10"/>
              <a:gd name="T2" fmla="*/ 2 w 5"/>
              <a:gd name="T3" fmla="*/ 2 h 10"/>
              <a:gd name="T4" fmla="*/ 0 w 5"/>
              <a:gd name="T5" fmla="*/ 2 h 10"/>
              <a:gd name="T6" fmla="*/ 0 w 5"/>
              <a:gd name="T7" fmla="*/ 0 h 10"/>
              <a:gd name="T8" fmla="*/ 2 w 5"/>
              <a:gd name="T9" fmla="*/ 0 h 10"/>
              <a:gd name="T10" fmla="*/ 5 w 5"/>
              <a:gd name="T11" fmla="*/ 0 h 10"/>
              <a:gd name="T12" fmla="*/ 5 w 5"/>
              <a:gd name="T13" fmla="*/ 10 h 10"/>
              <a:gd name="T14" fmla="*/ 2 w 5"/>
              <a:gd name="T15" fmla="*/ 10 h 10"/>
              <a:gd name="T16" fmla="*/ 2 w 5"/>
              <a:gd name="T17" fmla="*/ 2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" h="10">
                <a:moveTo>
                  <a:pt x="2" y="2"/>
                </a:moveTo>
                <a:lnTo>
                  <a:pt x="2" y="2"/>
                </a:lnTo>
                <a:lnTo>
                  <a:pt x="0" y="2"/>
                </a:lnTo>
                <a:lnTo>
                  <a:pt x="0" y="0"/>
                </a:lnTo>
                <a:lnTo>
                  <a:pt x="2" y="0"/>
                </a:lnTo>
                <a:lnTo>
                  <a:pt x="5" y="0"/>
                </a:lnTo>
                <a:lnTo>
                  <a:pt x="5" y="10"/>
                </a:lnTo>
                <a:lnTo>
                  <a:pt x="2" y="10"/>
                </a:lnTo>
                <a:lnTo>
                  <a:pt x="2" y="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4" name="Freeform 514"/>
          <p:cNvSpPr>
            <a:spLocks/>
          </p:cNvSpPr>
          <p:nvPr/>
        </p:nvSpPr>
        <p:spPr bwMode="auto">
          <a:xfrm>
            <a:off x="9636834" y="3621870"/>
            <a:ext cx="7938" cy="15875"/>
          </a:xfrm>
          <a:custGeom>
            <a:avLst/>
            <a:gdLst>
              <a:gd name="T0" fmla="*/ 3 w 5"/>
              <a:gd name="T1" fmla="*/ 2 h 10"/>
              <a:gd name="T2" fmla="*/ 3 w 5"/>
              <a:gd name="T3" fmla="*/ 2 h 10"/>
              <a:gd name="T4" fmla="*/ 3 w 5"/>
              <a:gd name="T5" fmla="*/ 2 h 10"/>
              <a:gd name="T6" fmla="*/ 0 w 5"/>
              <a:gd name="T7" fmla="*/ 0 h 10"/>
              <a:gd name="T8" fmla="*/ 3 w 5"/>
              <a:gd name="T9" fmla="*/ 0 h 10"/>
              <a:gd name="T10" fmla="*/ 5 w 5"/>
              <a:gd name="T11" fmla="*/ 0 h 10"/>
              <a:gd name="T12" fmla="*/ 5 w 5"/>
              <a:gd name="T13" fmla="*/ 10 h 10"/>
              <a:gd name="T14" fmla="*/ 3 w 5"/>
              <a:gd name="T15" fmla="*/ 10 h 10"/>
              <a:gd name="T16" fmla="*/ 3 w 5"/>
              <a:gd name="T17" fmla="*/ 2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" h="10">
                <a:moveTo>
                  <a:pt x="3" y="2"/>
                </a:moveTo>
                <a:lnTo>
                  <a:pt x="3" y="2"/>
                </a:lnTo>
                <a:lnTo>
                  <a:pt x="3" y="2"/>
                </a:lnTo>
                <a:lnTo>
                  <a:pt x="0" y="0"/>
                </a:lnTo>
                <a:lnTo>
                  <a:pt x="3" y="0"/>
                </a:lnTo>
                <a:lnTo>
                  <a:pt x="5" y="0"/>
                </a:lnTo>
                <a:lnTo>
                  <a:pt x="5" y="10"/>
                </a:lnTo>
                <a:lnTo>
                  <a:pt x="3" y="10"/>
                </a:lnTo>
                <a:lnTo>
                  <a:pt x="3" y="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5" name="Freeform 515"/>
          <p:cNvSpPr>
            <a:spLocks/>
          </p:cNvSpPr>
          <p:nvPr/>
        </p:nvSpPr>
        <p:spPr bwMode="auto">
          <a:xfrm>
            <a:off x="9652709" y="3621870"/>
            <a:ext cx="4763" cy="15875"/>
          </a:xfrm>
          <a:custGeom>
            <a:avLst/>
            <a:gdLst>
              <a:gd name="T0" fmla="*/ 3 w 3"/>
              <a:gd name="T1" fmla="*/ 2 h 10"/>
              <a:gd name="T2" fmla="*/ 3 w 3"/>
              <a:gd name="T3" fmla="*/ 2 h 10"/>
              <a:gd name="T4" fmla="*/ 0 w 3"/>
              <a:gd name="T5" fmla="*/ 2 h 10"/>
              <a:gd name="T6" fmla="*/ 0 w 3"/>
              <a:gd name="T7" fmla="*/ 0 h 10"/>
              <a:gd name="T8" fmla="*/ 3 w 3"/>
              <a:gd name="T9" fmla="*/ 0 h 10"/>
              <a:gd name="T10" fmla="*/ 3 w 3"/>
              <a:gd name="T11" fmla="*/ 0 h 10"/>
              <a:gd name="T12" fmla="*/ 3 w 3"/>
              <a:gd name="T13" fmla="*/ 10 h 10"/>
              <a:gd name="T14" fmla="*/ 3 w 3"/>
              <a:gd name="T15" fmla="*/ 10 h 10"/>
              <a:gd name="T16" fmla="*/ 3 w 3"/>
              <a:gd name="T17" fmla="*/ 2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" h="10">
                <a:moveTo>
                  <a:pt x="3" y="2"/>
                </a:moveTo>
                <a:lnTo>
                  <a:pt x="3" y="2"/>
                </a:lnTo>
                <a:lnTo>
                  <a:pt x="0" y="2"/>
                </a:lnTo>
                <a:lnTo>
                  <a:pt x="0" y="0"/>
                </a:lnTo>
                <a:lnTo>
                  <a:pt x="3" y="0"/>
                </a:lnTo>
                <a:lnTo>
                  <a:pt x="3" y="0"/>
                </a:lnTo>
                <a:lnTo>
                  <a:pt x="3" y="10"/>
                </a:lnTo>
                <a:lnTo>
                  <a:pt x="3" y="10"/>
                </a:lnTo>
                <a:lnTo>
                  <a:pt x="3" y="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6" name="Freeform 516"/>
          <p:cNvSpPr>
            <a:spLocks/>
          </p:cNvSpPr>
          <p:nvPr/>
        </p:nvSpPr>
        <p:spPr bwMode="auto">
          <a:xfrm>
            <a:off x="9665409" y="3621870"/>
            <a:ext cx="7938" cy="15875"/>
          </a:xfrm>
          <a:custGeom>
            <a:avLst/>
            <a:gdLst>
              <a:gd name="T0" fmla="*/ 3 w 5"/>
              <a:gd name="T1" fmla="*/ 2 h 10"/>
              <a:gd name="T2" fmla="*/ 3 w 5"/>
              <a:gd name="T3" fmla="*/ 2 h 10"/>
              <a:gd name="T4" fmla="*/ 0 w 5"/>
              <a:gd name="T5" fmla="*/ 2 h 10"/>
              <a:gd name="T6" fmla="*/ 0 w 5"/>
              <a:gd name="T7" fmla="*/ 0 h 10"/>
              <a:gd name="T8" fmla="*/ 3 w 5"/>
              <a:gd name="T9" fmla="*/ 0 h 10"/>
              <a:gd name="T10" fmla="*/ 5 w 5"/>
              <a:gd name="T11" fmla="*/ 0 h 10"/>
              <a:gd name="T12" fmla="*/ 5 w 5"/>
              <a:gd name="T13" fmla="*/ 10 h 10"/>
              <a:gd name="T14" fmla="*/ 3 w 5"/>
              <a:gd name="T15" fmla="*/ 10 h 10"/>
              <a:gd name="T16" fmla="*/ 3 w 5"/>
              <a:gd name="T17" fmla="*/ 2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" h="10">
                <a:moveTo>
                  <a:pt x="3" y="2"/>
                </a:moveTo>
                <a:lnTo>
                  <a:pt x="3" y="2"/>
                </a:lnTo>
                <a:lnTo>
                  <a:pt x="0" y="2"/>
                </a:lnTo>
                <a:lnTo>
                  <a:pt x="0" y="0"/>
                </a:lnTo>
                <a:lnTo>
                  <a:pt x="3" y="0"/>
                </a:lnTo>
                <a:lnTo>
                  <a:pt x="5" y="0"/>
                </a:lnTo>
                <a:lnTo>
                  <a:pt x="5" y="10"/>
                </a:lnTo>
                <a:lnTo>
                  <a:pt x="3" y="10"/>
                </a:lnTo>
                <a:lnTo>
                  <a:pt x="3" y="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7" name="Freeform 517"/>
          <p:cNvSpPr>
            <a:spLocks/>
          </p:cNvSpPr>
          <p:nvPr/>
        </p:nvSpPr>
        <p:spPr bwMode="auto">
          <a:xfrm>
            <a:off x="9678109" y="3621870"/>
            <a:ext cx="7938" cy="15875"/>
          </a:xfrm>
          <a:custGeom>
            <a:avLst/>
            <a:gdLst>
              <a:gd name="T0" fmla="*/ 2 w 5"/>
              <a:gd name="T1" fmla="*/ 2 h 10"/>
              <a:gd name="T2" fmla="*/ 2 w 5"/>
              <a:gd name="T3" fmla="*/ 2 h 10"/>
              <a:gd name="T4" fmla="*/ 0 w 5"/>
              <a:gd name="T5" fmla="*/ 2 h 10"/>
              <a:gd name="T6" fmla="*/ 0 w 5"/>
              <a:gd name="T7" fmla="*/ 0 h 10"/>
              <a:gd name="T8" fmla="*/ 2 w 5"/>
              <a:gd name="T9" fmla="*/ 0 h 10"/>
              <a:gd name="T10" fmla="*/ 5 w 5"/>
              <a:gd name="T11" fmla="*/ 0 h 10"/>
              <a:gd name="T12" fmla="*/ 5 w 5"/>
              <a:gd name="T13" fmla="*/ 10 h 10"/>
              <a:gd name="T14" fmla="*/ 2 w 5"/>
              <a:gd name="T15" fmla="*/ 10 h 10"/>
              <a:gd name="T16" fmla="*/ 2 w 5"/>
              <a:gd name="T17" fmla="*/ 2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" h="10">
                <a:moveTo>
                  <a:pt x="2" y="2"/>
                </a:moveTo>
                <a:lnTo>
                  <a:pt x="2" y="2"/>
                </a:lnTo>
                <a:lnTo>
                  <a:pt x="0" y="2"/>
                </a:lnTo>
                <a:lnTo>
                  <a:pt x="0" y="0"/>
                </a:lnTo>
                <a:lnTo>
                  <a:pt x="2" y="0"/>
                </a:lnTo>
                <a:lnTo>
                  <a:pt x="5" y="0"/>
                </a:lnTo>
                <a:lnTo>
                  <a:pt x="5" y="10"/>
                </a:lnTo>
                <a:lnTo>
                  <a:pt x="2" y="10"/>
                </a:lnTo>
                <a:lnTo>
                  <a:pt x="2" y="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8" name="Freeform 518"/>
          <p:cNvSpPr>
            <a:spLocks/>
          </p:cNvSpPr>
          <p:nvPr/>
        </p:nvSpPr>
        <p:spPr bwMode="auto">
          <a:xfrm>
            <a:off x="9693984" y="3621870"/>
            <a:ext cx="3175" cy="15875"/>
          </a:xfrm>
          <a:custGeom>
            <a:avLst/>
            <a:gdLst>
              <a:gd name="T0" fmla="*/ 0 w 2"/>
              <a:gd name="T1" fmla="*/ 2 h 10"/>
              <a:gd name="T2" fmla="*/ 0 w 2"/>
              <a:gd name="T3" fmla="*/ 2 h 10"/>
              <a:gd name="T4" fmla="*/ 0 w 2"/>
              <a:gd name="T5" fmla="*/ 2 h 10"/>
              <a:gd name="T6" fmla="*/ 0 w 2"/>
              <a:gd name="T7" fmla="*/ 0 h 10"/>
              <a:gd name="T8" fmla="*/ 2 w 2"/>
              <a:gd name="T9" fmla="*/ 0 h 10"/>
              <a:gd name="T10" fmla="*/ 2 w 2"/>
              <a:gd name="T11" fmla="*/ 0 h 10"/>
              <a:gd name="T12" fmla="*/ 2 w 2"/>
              <a:gd name="T13" fmla="*/ 10 h 10"/>
              <a:gd name="T14" fmla="*/ 0 w 2"/>
              <a:gd name="T15" fmla="*/ 10 h 10"/>
              <a:gd name="T16" fmla="*/ 0 w 2"/>
              <a:gd name="T17" fmla="*/ 2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" h="10">
                <a:moveTo>
                  <a:pt x="0" y="2"/>
                </a:moveTo>
                <a:lnTo>
                  <a:pt x="0" y="2"/>
                </a:lnTo>
                <a:lnTo>
                  <a:pt x="0" y="2"/>
                </a:lnTo>
                <a:lnTo>
                  <a:pt x="0" y="0"/>
                </a:lnTo>
                <a:lnTo>
                  <a:pt x="2" y="0"/>
                </a:lnTo>
                <a:lnTo>
                  <a:pt x="2" y="0"/>
                </a:lnTo>
                <a:lnTo>
                  <a:pt x="2" y="10"/>
                </a:lnTo>
                <a:lnTo>
                  <a:pt x="0" y="10"/>
                </a:lnTo>
                <a:lnTo>
                  <a:pt x="0" y="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9" name="Freeform 519"/>
          <p:cNvSpPr>
            <a:spLocks/>
          </p:cNvSpPr>
          <p:nvPr/>
        </p:nvSpPr>
        <p:spPr bwMode="auto">
          <a:xfrm>
            <a:off x="9705096" y="3621870"/>
            <a:ext cx="7938" cy="15875"/>
          </a:xfrm>
          <a:custGeom>
            <a:avLst/>
            <a:gdLst>
              <a:gd name="T0" fmla="*/ 3 w 5"/>
              <a:gd name="T1" fmla="*/ 2 h 10"/>
              <a:gd name="T2" fmla="*/ 3 w 5"/>
              <a:gd name="T3" fmla="*/ 2 h 10"/>
              <a:gd name="T4" fmla="*/ 0 w 5"/>
              <a:gd name="T5" fmla="*/ 2 h 10"/>
              <a:gd name="T6" fmla="*/ 0 w 5"/>
              <a:gd name="T7" fmla="*/ 0 h 10"/>
              <a:gd name="T8" fmla="*/ 3 w 5"/>
              <a:gd name="T9" fmla="*/ 0 h 10"/>
              <a:gd name="T10" fmla="*/ 5 w 5"/>
              <a:gd name="T11" fmla="*/ 0 h 10"/>
              <a:gd name="T12" fmla="*/ 5 w 5"/>
              <a:gd name="T13" fmla="*/ 10 h 10"/>
              <a:gd name="T14" fmla="*/ 3 w 5"/>
              <a:gd name="T15" fmla="*/ 10 h 10"/>
              <a:gd name="T16" fmla="*/ 3 w 5"/>
              <a:gd name="T17" fmla="*/ 2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" h="10">
                <a:moveTo>
                  <a:pt x="3" y="2"/>
                </a:moveTo>
                <a:lnTo>
                  <a:pt x="3" y="2"/>
                </a:lnTo>
                <a:lnTo>
                  <a:pt x="0" y="2"/>
                </a:lnTo>
                <a:lnTo>
                  <a:pt x="0" y="0"/>
                </a:lnTo>
                <a:lnTo>
                  <a:pt x="3" y="0"/>
                </a:lnTo>
                <a:lnTo>
                  <a:pt x="5" y="0"/>
                </a:lnTo>
                <a:lnTo>
                  <a:pt x="5" y="10"/>
                </a:lnTo>
                <a:lnTo>
                  <a:pt x="3" y="10"/>
                </a:lnTo>
                <a:lnTo>
                  <a:pt x="3" y="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0" name="Freeform 520"/>
          <p:cNvSpPr>
            <a:spLocks/>
          </p:cNvSpPr>
          <p:nvPr/>
        </p:nvSpPr>
        <p:spPr bwMode="auto">
          <a:xfrm>
            <a:off x="9717796" y="3621870"/>
            <a:ext cx="7938" cy="15875"/>
          </a:xfrm>
          <a:custGeom>
            <a:avLst/>
            <a:gdLst>
              <a:gd name="T0" fmla="*/ 2 w 5"/>
              <a:gd name="T1" fmla="*/ 2 h 10"/>
              <a:gd name="T2" fmla="*/ 2 w 5"/>
              <a:gd name="T3" fmla="*/ 2 h 10"/>
              <a:gd name="T4" fmla="*/ 0 w 5"/>
              <a:gd name="T5" fmla="*/ 2 h 10"/>
              <a:gd name="T6" fmla="*/ 0 w 5"/>
              <a:gd name="T7" fmla="*/ 0 h 10"/>
              <a:gd name="T8" fmla="*/ 2 w 5"/>
              <a:gd name="T9" fmla="*/ 0 h 10"/>
              <a:gd name="T10" fmla="*/ 5 w 5"/>
              <a:gd name="T11" fmla="*/ 0 h 10"/>
              <a:gd name="T12" fmla="*/ 5 w 5"/>
              <a:gd name="T13" fmla="*/ 10 h 10"/>
              <a:gd name="T14" fmla="*/ 2 w 5"/>
              <a:gd name="T15" fmla="*/ 10 h 10"/>
              <a:gd name="T16" fmla="*/ 2 w 5"/>
              <a:gd name="T17" fmla="*/ 2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" h="10">
                <a:moveTo>
                  <a:pt x="2" y="2"/>
                </a:moveTo>
                <a:lnTo>
                  <a:pt x="2" y="2"/>
                </a:lnTo>
                <a:lnTo>
                  <a:pt x="0" y="2"/>
                </a:lnTo>
                <a:lnTo>
                  <a:pt x="0" y="0"/>
                </a:lnTo>
                <a:lnTo>
                  <a:pt x="2" y="0"/>
                </a:lnTo>
                <a:lnTo>
                  <a:pt x="5" y="0"/>
                </a:lnTo>
                <a:lnTo>
                  <a:pt x="5" y="10"/>
                </a:lnTo>
                <a:lnTo>
                  <a:pt x="2" y="10"/>
                </a:lnTo>
                <a:lnTo>
                  <a:pt x="2" y="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1" name="Freeform 521"/>
          <p:cNvSpPr>
            <a:spLocks/>
          </p:cNvSpPr>
          <p:nvPr/>
        </p:nvSpPr>
        <p:spPr bwMode="auto">
          <a:xfrm>
            <a:off x="9730496" y="3621870"/>
            <a:ext cx="7938" cy="15875"/>
          </a:xfrm>
          <a:custGeom>
            <a:avLst/>
            <a:gdLst>
              <a:gd name="T0" fmla="*/ 2 w 5"/>
              <a:gd name="T1" fmla="*/ 2 h 10"/>
              <a:gd name="T2" fmla="*/ 2 w 5"/>
              <a:gd name="T3" fmla="*/ 2 h 10"/>
              <a:gd name="T4" fmla="*/ 2 w 5"/>
              <a:gd name="T5" fmla="*/ 2 h 10"/>
              <a:gd name="T6" fmla="*/ 0 w 5"/>
              <a:gd name="T7" fmla="*/ 0 h 10"/>
              <a:gd name="T8" fmla="*/ 2 w 5"/>
              <a:gd name="T9" fmla="*/ 0 h 10"/>
              <a:gd name="T10" fmla="*/ 5 w 5"/>
              <a:gd name="T11" fmla="*/ 0 h 10"/>
              <a:gd name="T12" fmla="*/ 5 w 5"/>
              <a:gd name="T13" fmla="*/ 10 h 10"/>
              <a:gd name="T14" fmla="*/ 2 w 5"/>
              <a:gd name="T15" fmla="*/ 10 h 10"/>
              <a:gd name="T16" fmla="*/ 2 w 5"/>
              <a:gd name="T17" fmla="*/ 2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" h="10">
                <a:moveTo>
                  <a:pt x="2" y="2"/>
                </a:moveTo>
                <a:lnTo>
                  <a:pt x="2" y="2"/>
                </a:lnTo>
                <a:lnTo>
                  <a:pt x="2" y="2"/>
                </a:lnTo>
                <a:lnTo>
                  <a:pt x="0" y="0"/>
                </a:lnTo>
                <a:lnTo>
                  <a:pt x="2" y="0"/>
                </a:lnTo>
                <a:lnTo>
                  <a:pt x="5" y="0"/>
                </a:lnTo>
                <a:lnTo>
                  <a:pt x="5" y="10"/>
                </a:lnTo>
                <a:lnTo>
                  <a:pt x="2" y="10"/>
                </a:lnTo>
                <a:lnTo>
                  <a:pt x="2" y="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2" name="Freeform 522"/>
          <p:cNvSpPr>
            <a:spLocks/>
          </p:cNvSpPr>
          <p:nvPr/>
        </p:nvSpPr>
        <p:spPr bwMode="auto">
          <a:xfrm>
            <a:off x="9746371" y="3621870"/>
            <a:ext cx="3175" cy="15875"/>
          </a:xfrm>
          <a:custGeom>
            <a:avLst/>
            <a:gdLst>
              <a:gd name="T0" fmla="*/ 2 w 2"/>
              <a:gd name="T1" fmla="*/ 2 h 10"/>
              <a:gd name="T2" fmla="*/ 2 w 2"/>
              <a:gd name="T3" fmla="*/ 2 h 10"/>
              <a:gd name="T4" fmla="*/ 0 w 2"/>
              <a:gd name="T5" fmla="*/ 2 h 10"/>
              <a:gd name="T6" fmla="*/ 0 w 2"/>
              <a:gd name="T7" fmla="*/ 0 h 10"/>
              <a:gd name="T8" fmla="*/ 2 w 2"/>
              <a:gd name="T9" fmla="*/ 0 h 10"/>
              <a:gd name="T10" fmla="*/ 2 w 2"/>
              <a:gd name="T11" fmla="*/ 0 h 10"/>
              <a:gd name="T12" fmla="*/ 2 w 2"/>
              <a:gd name="T13" fmla="*/ 10 h 10"/>
              <a:gd name="T14" fmla="*/ 2 w 2"/>
              <a:gd name="T15" fmla="*/ 10 h 10"/>
              <a:gd name="T16" fmla="*/ 2 w 2"/>
              <a:gd name="T17" fmla="*/ 2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" h="10">
                <a:moveTo>
                  <a:pt x="2" y="2"/>
                </a:moveTo>
                <a:lnTo>
                  <a:pt x="2" y="2"/>
                </a:lnTo>
                <a:lnTo>
                  <a:pt x="0" y="2"/>
                </a:lnTo>
                <a:lnTo>
                  <a:pt x="0" y="0"/>
                </a:lnTo>
                <a:lnTo>
                  <a:pt x="2" y="0"/>
                </a:lnTo>
                <a:lnTo>
                  <a:pt x="2" y="0"/>
                </a:lnTo>
                <a:lnTo>
                  <a:pt x="2" y="10"/>
                </a:lnTo>
                <a:lnTo>
                  <a:pt x="2" y="10"/>
                </a:lnTo>
                <a:lnTo>
                  <a:pt x="2" y="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3" name="Freeform 523"/>
          <p:cNvSpPr>
            <a:spLocks/>
          </p:cNvSpPr>
          <p:nvPr/>
        </p:nvSpPr>
        <p:spPr bwMode="auto">
          <a:xfrm>
            <a:off x="9508246" y="3648858"/>
            <a:ext cx="4763" cy="15875"/>
          </a:xfrm>
          <a:custGeom>
            <a:avLst/>
            <a:gdLst>
              <a:gd name="T0" fmla="*/ 0 w 3"/>
              <a:gd name="T1" fmla="*/ 3 h 10"/>
              <a:gd name="T2" fmla="*/ 0 w 3"/>
              <a:gd name="T3" fmla="*/ 3 h 10"/>
              <a:gd name="T4" fmla="*/ 0 w 3"/>
              <a:gd name="T5" fmla="*/ 3 h 10"/>
              <a:gd name="T6" fmla="*/ 0 w 3"/>
              <a:gd name="T7" fmla="*/ 0 h 10"/>
              <a:gd name="T8" fmla="*/ 3 w 3"/>
              <a:gd name="T9" fmla="*/ 0 h 10"/>
              <a:gd name="T10" fmla="*/ 3 w 3"/>
              <a:gd name="T11" fmla="*/ 0 h 10"/>
              <a:gd name="T12" fmla="*/ 3 w 3"/>
              <a:gd name="T13" fmla="*/ 10 h 10"/>
              <a:gd name="T14" fmla="*/ 0 w 3"/>
              <a:gd name="T15" fmla="*/ 10 h 10"/>
              <a:gd name="T16" fmla="*/ 0 w 3"/>
              <a:gd name="T17" fmla="*/ 3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" h="10">
                <a:moveTo>
                  <a:pt x="0" y="3"/>
                </a:moveTo>
                <a:lnTo>
                  <a:pt x="0" y="3"/>
                </a:lnTo>
                <a:lnTo>
                  <a:pt x="0" y="3"/>
                </a:lnTo>
                <a:lnTo>
                  <a:pt x="0" y="0"/>
                </a:lnTo>
                <a:lnTo>
                  <a:pt x="3" y="0"/>
                </a:lnTo>
                <a:lnTo>
                  <a:pt x="3" y="0"/>
                </a:lnTo>
                <a:lnTo>
                  <a:pt x="3" y="10"/>
                </a:lnTo>
                <a:lnTo>
                  <a:pt x="0" y="10"/>
                </a:lnTo>
                <a:lnTo>
                  <a:pt x="0" y="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4" name="Freeform 524"/>
          <p:cNvSpPr>
            <a:spLocks/>
          </p:cNvSpPr>
          <p:nvPr/>
        </p:nvSpPr>
        <p:spPr bwMode="auto">
          <a:xfrm>
            <a:off x="9520946" y="3648858"/>
            <a:ext cx="7938" cy="15875"/>
          </a:xfrm>
          <a:custGeom>
            <a:avLst/>
            <a:gdLst>
              <a:gd name="T0" fmla="*/ 2 w 5"/>
              <a:gd name="T1" fmla="*/ 3 h 10"/>
              <a:gd name="T2" fmla="*/ 2 w 5"/>
              <a:gd name="T3" fmla="*/ 3 h 10"/>
              <a:gd name="T4" fmla="*/ 0 w 5"/>
              <a:gd name="T5" fmla="*/ 3 h 10"/>
              <a:gd name="T6" fmla="*/ 0 w 5"/>
              <a:gd name="T7" fmla="*/ 0 h 10"/>
              <a:gd name="T8" fmla="*/ 2 w 5"/>
              <a:gd name="T9" fmla="*/ 0 h 10"/>
              <a:gd name="T10" fmla="*/ 5 w 5"/>
              <a:gd name="T11" fmla="*/ 0 h 10"/>
              <a:gd name="T12" fmla="*/ 5 w 5"/>
              <a:gd name="T13" fmla="*/ 10 h 10"/>
              <a:gd name="T14" fmla="*/ 2 w 5"/>
              <a:gd name="T15" fmla="*/ 10 h 10"/>
              <a:gd name="T16" fmla="*/ 2 w 5"/>
              <a:gd name="T17" fmla="*/ 3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" h="10">
                <a:moveTo>
                  <a:pt x="2" y="3"/>
                </a:moveTo>
                <a:lnTo>
                  <a:pt x="2" y="3"/>
                </a:lnTo>
                <a:lnTo>
                  <a:pt x="0" y="3"/>
                </a:lnTo>
                <a:lnTo>
                  <a:pt x="0" y="0"/>
                </a:lnTo>
                <a:lnTo>
                  <a:pt x="2" y="0"/>
                </a:lnTo>
                <a:lnTo>
                  <a:pt x="5" y="0"/>
                </a:lnTo>
                <a:lnTo>
                  <a:pt x="5" y="10"/>
                </a:lnTo>
                <a:lnTo>
                  <a:pt x="2" y="10"/>
                </a:lnTo>
                <a:lnTo>
                  <a:pt x="2" y="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5" name="Freeform 525"/>
          <p:cNvSpPr>
            <a:spLocks/>
          </p:cNvSpPr>
          <p:nvPr/>
        </p:nvSpPr>
        <p:spPr bwMode="auto">
          <a:xfrm>
            <a:off x="9532059" y="3648858"/>
            <a:ext cx="7938" cy="15875"/>
          </a:xfrm>
          <a:custGeom>
            <a:avLst/>
            <a:gdLst>
              <a:gd name="T0" fmla="*/ 3 w 5"/>
              <a:gd name="T1" fmla="*/ 3 h 10"/>
              <a:gd name="T2" fmla="*/ 3 w 5"/>
              <a:gd name="T3" fmla="*/ 3 h 10"/>
              <a:gd name="T4" fmla="*/ 0 w 5"/>
              <a:gd name="T5" fmla="*/ 3 h 10"/>
              <a:gd name="T6" fmla="*/ 0 w 5"/>
              <a:gd name="T7" fmla="*/ 0 h 10"/>
              <a:gd name="T8" fmla="*/ 3 w 5"/>
              <a:gd name="T9" fmla="*/ 0 h 10"/>
              <a:gd name="T10" fmla="*/ 5 w 5"/>
              <a:gd name="T11" fmla="*/ 0 h 10"/>
              <a:gd name="T12" fmla="*/ 5 w 5"/>
              <a:gd name="T13" fmla="*/ 10 h 10"/>
              <a:gd name="T14" fmla="*/ 3 w 5"/>
              <a:gd name="T15" fmla="*/ 10 h 10"/>
              <a:gd name="T16" fmla="*/ 3 w 5"/>
              <a:gd name="T17" fmla="*/ 3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" h="10">
                <a:moveTo>
                  <a:pt x="3" y="3"/>
                </a:moveTo>
                <a:lnTo>
                  <a:pt x="3" y="3"/>
                </a:lnTo>
                <a:lnTo>
                  <a:pt x="0" y="3"/>
                </a:lnTo>
                <a:lnTo>
                  <a:pt x="0" y="0"/>
                </a:lnTo>
                <a:lnTo>
                  <a:pt x="3" y="0"/>
                </a:lnTo>
                <a:lnTo>
                  <a:pt x="5" y="0"/>
                </a:lnTo>
                <a:lnTo>
                  <a:pt x="5" y="10"/>
                </a:lnTo>
                <a:lnTo>
                  <a:pt x="3" y="10"/>
                </a:lnTo>
                <a:lnTo>
                  <a:pt x="3" y="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6" name="Freeform 526"/>
          <p:cNvSpPr>
            <a:spLocks/>
          </p:cNvSpPr>
          <p:nvPr/>
        </p:nvSpPr>
        <p:spPr bwMode="auto">
          <a:xfrm>
            <a:off x="9544759" y="3648858"/>
            <a:ext cx="7938" cy="15875"/>
          </a:xfrm>
          <a:custGeom>
            <a:avLst/>
            <a:gdLst>
              <a:gd name="T0" fmla="*/ 2 w 5"/>
              <a:gd name="T1" fmla="*/ 3 h 10"/>
              <a:gd name="T2" fmla="*/ 2 w 5"/>
              <a:gd name="T3" fmla="*/ 3 h 10"/>
              <a:gd name="T4" fmla="*/ 2 w 5"/>
              <a:gd name="T5" fmla="*/ 3 h 10"/>
              <a:gd name="T6" fmla="*/ 0 w 5"/>
              <a:gd name="T7" fmla="*/ 0 h 10"/>
              <a:gd name="T8" fmla="*/ 2 w 5"/>
              <a:gd name="T9" fmla="*/ 0 h 10"/>
              <a:gd name="T10" fmla="*/ 5 w 5"/>
              <a:gd name="T11" fmla="*/ 0 h 10"/>
              <a:gd name="T12" fmla="*/ 5 w 5"/>
              <a:gd name="T13" fmla="*/ 10 h 10"/>
              <a:gd name="T14" fmla="*/ 2 w 5"/>
              <a:gd name="T15" fmla="*/ 10 h 10"/>
              <a:gd name="T16" fmla="*/ 2 w 5"/>
              <a:gd name="T17" fmla="*/ 3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" h="10">
                <a:moveTo>
                  <a:pt x="2" y="3"/>
                </a:moveTo>
                <a:lnTo>
                  <a:pt x="2" y="3"/>
                </a:lnTo>
                <a:lnTo>
                  <a:pt x="2" y="3"/>
                </a:lnTo>
                <a:lnTo>
                  <a:pt x="0" y="0"/>
                </a:lnTo>
                <a:lnTo>
                  <a:pt x="2" y="0"/>
                </a:lnTo>
                <a:lnTo>
                  <a:pt x="5" y="0"/>
                </a:lnTo>
                <a:lnTo>
                  <a:pt x="5" y="10"/>
                </a:lnTo>
                <a:lnTo>
                  <a:pt x="2" y="10"/>
                </a:lnTo>
                <a:lnTo>
                  <a:pt x="2" y="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7" name="Freeform 527"/>
          <p:cNvSpPr>
            <a:spLocks/>
          </p:cNvSpPr>
          <p:nvPr/>
        </p:nvSpPr>
        <p:spPr bwMode="auto">
          <a:xfrm>
            <a:off x="9560634" y="3648858"/>
            <a:ext cx="4763" cy="15875"/>
          </a:xfrm>
          <a:custGeom>
            <a:avLst/>
            <a:gdLst>
              <a:gd name="T0" fmla="*/ 3 w 3"/>
              <a:gd name="T1" fmla="*/ 3 h 10"/>
              <a:gd name="T2" fmla="*/ 3 w 3"/>
              <a:gd name="T3" fmla="*/ 3 h 10"/>
              <a:gd name="T4" fmla="*/ 0 w 3"/>
              <a:gd name="T5" fmla="*/ 3 h 10"/>
              <a:gd name="T6" fmla="*/ 0 w 3"/>
              <a:gd name="T7" fmla="*/ 0 h 10"/>
              <a:gd name="T8" fmla="*/ 3 w 3"/>
              <a:gd name="T9" fmla="*/ 0 h 10"/>
              <a:gd name="T10" fmla="*/ 3 w 3"/>
              <a:gd name="T11" fmla="*/ 0 h 10"/>
              <a:gd name="T12" fmla="*/ 3 w 3"/>
              <a:gd name="T13" fmla="*/ 10 h 10"/>
              <a:gd name="T14" fmla="*/ 3 w 3"/>
              <a:gd name="T15" fmla="*/ 10 h 10"/>
              <a:gd name="T16" fmla="*/ 3 w 3"/>
              <a:gd name="T17" fmla="*/ 3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" h="10">
                <a:moveTo>
                  <a:pt x="3" y="3"/>
                </a:moveTo>
                <a:lnTo>
                  <a:pt x="3" y="3"/>
                </a:lnTo>
                <a:lnTo>
                  <a:pt x="0" y="3"/>
                </a:lnTo>
                <a:lnTo>
                  <a:pt x="0" y="0"/>
                </a:lnTo>
                <a:lnTo>
                  <a:pt x="3" y="0"/>
                </a:lnTo>
                <a:lnTo>
                  <a:pt x="3" y="0"/>
                </a:lnTo>
                <a:lnTo>
                  <a:pt x="3" y="10"/>
                </a:lnTo>
                <a:lnTo>
                  <a:pt x="3" y="10"/>
                </a:lnTo>
                <a:lnTo>
                  <a:pt x="3" y="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8" name="Freeform 528"/>
          <p:cNvSpPr>
            <a:spLocks/>
          </p:cNvSpPr>
          <p:nvPr/>
        </p:nvSpPr>
        <p:spPr bwMode="auto">
          <a:xfrm>
            <a:off x="9573334" y="3648858"/>
            <a:ext cx="7938" cy="15875"/>
          </a:xfrm>
          <a:custGeom>
            <a:avLst/>
            <a:gdLst>
              <a:gd name="T0" fmla="*/ 2 w 5"/>
              <a:gd name="T1" fmla="*/ 3 h 10"/>
              <a:gd name="T2" fmla="*/ 2 w 5"/>
              <a:gd name="T3" fmla="*/ 3 h 10"/>
              <a:gd name="T4" fmla="*/ 0 w 5"/>
              <a:gd name="T5" fmla="*/ 3 h 10"/>
              <a:gd name="T6" fmla="*/ 0 w 5"/>
              <a:gd name="T7" fmla="*/ 0 h 10"/>
              <a:gd name="T8" fmla="*/ 2 w 5"/>
              <a:gd name="T9" fmla="*/ 0 h 10"/>
              <a:gd name="T10" fmla="*/ 5 w 5"/>
              <a:gd name="T11" fmla="*/ 0 h 10"/>
              <a:gd name="T12" fmla="*/ 5 w 5"/>
              <a:gd name="T13" fmla="*/ 10 h 10"/>
              <a:gd name="T14" fmla="*/ 2 w 5"/>
              <a:gd name="T15" fmla="*/ 10 h 10"/>
              <a:gd name="T16" fmla="*/ 2 w 5"/>
              <a:gd name="T17" fmla="*/ 3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" h="10">
                <a:moveTo>
                  <a:pt x="2" y="3"/>
                </a:moveTo>
                <a:lnTo>
                  <a:pt x="2" y="3"/>
                </a:lnTo>
                <a:lnTo>
                  <a:pt x="0" y="3"/>
                </a:lnTo>
                <a:lnTo>
                  <a:pt x="0" y="0"/>
                </a:lnTo>
                <a:lnTo>
                  <a:pt x="2" y="0"/>
                </a:lnTo>
                <a:lnTo>
                  <a:pt x="5" y="0"/>
                </a:lnTo>
                <a:lnTo>
                  <a:pt x="5" y="10"/>
                </a:lnTo>
                <a:lnTo>
                  <a:pt x="2" y="10"/>
                </a:lnTo>
                <a:lnTo>
                  <a:pt x="2" y="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9" name="Freeform 529"/>
          <p:cNvSpPr>
            <a:spLocks/>
          </p:cNvSpPr>
          <p:nvPr/>
        </p:nvSpPr>
        <p:spPr bwMode="auto">
          <a:xfrm>
            <a:off x="9584446" y="3648858"/>
            <a:ext cx="7938" cy="15875"/>
          </a:xfrm>
          <a:custGeom>
            <a:avLst/>
            <a:gdLst>
              <a:gd name="T0" fmla="*/ 3 w 5"/>
              <a:gd name="T1" fmla="*/ 3 h 10"/>
              <a:gd name="T2" fmla="*/ 3 w 5"/>
              <a:gd name="T3" fmla="*/ 3 h 10"/>
              <a:gd name="T4" fmla="*/ 0 w 5"/>
              <a:gd name="T5" fmla="*/ 3 h 10"/>
              <a:gd name="T6" fmla="*/ 0 w 5"/>
              <a:gd name="T7" fmla="*/ 0 h 10"/>
              <a:gd name="T8" fmla="*/ 3 w 5"/>
              <a:gd name="T9" fmla="*/ 0 h 10"/>
              <a:gd name="T10" fmla="*/ 5 w 5"/>
              <a:gd name="T11" fmla="*/ 0 h 10"/>
              <a:gd name="T12" fmla="*/ 5 w 5"/>
              <a:gd name="T13" fmla="*/ 10 h 10"/>
              <a:gd name="T14" fmla="*/ 3 w 5"/>
              <a:gd name="T15" fmla="*/ 10 h 10"/>
              <a:gd name="T16" fmla="*/ 3 w 5"/>
              <a:gd name="T17" fmla="*/ 3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" h="10">
                <a:moveTo>
                  <a:pt x="3" y="3"/>
                </a:moveTo>
                <a:lnTo>
                  <a:pt x="3" y="3"/>
                </a:lnTo>
                <a:lnTo>
                  <a:pt x="0" y="3"/>
                </a:lnTo>
                <a:lnTo>
                  <a:pt x="0" y="0"/>
                </a:lnTo>
                <a:lnTo>
                  <a:pt x="3" y="0"/>
                </a:lnTo>
                <a:lnTo>
                  <a:pt x="5" y="0"/>
                </a:lnTo>
                <a:lnTo>
                  <a:pt x="5" y="10"/>
                </a:lnTo>
                <a:lnTo>
                  <a:pt x="3" y="10"/>
                </a:lnTo>
                <a:lnTo>
                  <a:pt x="3" y="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0" name="Freeform 530"/>
          <p:cNvSpPr>
            <a:spLocks/>
          </p:cNvSpPr>
          <p:nvPr/>
        </p:nvSpPr>
        <p:spPr bwMode="auto">
          <a:xfrm>
            <a:off x="9600321" y="3648858"/>
            <a:ext cx="4763" cy="15875"/>
          </a:xfrm>
          <a:custGeom>
            <a:avLst/>
            <a:gdLst>
              <a:gd name="T0" fmla="*/ 0 w 3"/>
              <a:gd name="T1" fmla="*/ 3 h 10"/>
              <a:gd name="T2" fmla="*/ 0 w 3"/>
              <a:gd name="T3" fmla="*/ 3 h 10"/>
              <a:gd name="T4" fmla="*/ 0 w 3"/>
              <a:gd name="T5" fmla="*/ 3 h 10"/>
              <a:gd name="T6" fmla="*/ 0 w 3"/>
              <a:gd name="T7" fmla="*/ 0 h 10"/>
              <a:gd name="T8" fmla="*/ 3 w 3"/>
              <a:gd name="T9" fmla="*/ 0 h 10"/>
              <a:gd name="T10" fmla="*/ 3 w 3"/>
              <a:gd name="T11" fmla="*/ 0 h 10"/>
              <a:gd name="T12" fmla="*/ 3 w 3"/>
              <a:gd name="T13" fmla="*/ 10 h 10"/>
              <a:gd name="T14" fmla="*/ 0 w 3"/>
              <a:gd name="T15" fmla="*/ 10 h 10"/>
              <a:gd name="T16" fmla="*/ 0 w 3"/>
              <a:gd name="T17" fmla="*/ 3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" h="10">
                <a:moveTo>
                  <a:pt x="0" y="3"/>
                </a:moveTo>
                <a:lnTo>
                  <a:pt x="0" y="3"/>
                </a:lnTo>
                <a:lnTo>
                  <a:pt x="0" y="3"/>
                </a:lnTo>
                <a:lnTo>
                  <a:pt x="0" y="0"/>
                </a:lnTo>
                <a:lnTo>
                  <a:pt x="3" y="0"/>
                </a:lnTo>
                <a:lnTo>
                  <a:pt x="3" y="0"/>
                </a:lnTo>
                <a:lnTo>
                  <a:pt x="3" y="10"/>
                </a:lnTo>
                <a:lnTo>
                  <a:pt x="0" y="10"/>
                </a:lnTo>
                <a:lnTo>
                  <a:pt x="0" y="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1" name="Freeform 531"/>
          <p:cNvSpPr>
            <a:spLocks/>
          </p:cNvSpPr>
          <p:nvPr/>
        </p:nvSpPr>
        <p:spPr bwMode="auto">
          <a:xfrm>
            <a:off x="9613021" y="3648858"/>
            <a:ext cx="7938" cy="15875"/>
          </a:xfrm>
          <a:custGeom>
            <a:avLst/>
            <a:gdLst>
              <a:gd name="T0" fmla="*/ 3 w 5"/>
              <a:gd name="T1" fmla="*/ 3 h 10"/>
              <a:gd name="T2" fmla="*/ 3 w 5"/>
              <a:gd name="T3" fmla="*/ 3 h 10"/>
              <a:gd name="T4" fmla="*/ 0 w 5"/>
              <a:gd name="T5" fmla="*/ 3 h 10"/>
              <a:gd name="T6" fmla="*/ 0 w 5"/>
              <a:gd name="T7" fmla="*/ 0 h 10"/>
              <a:gd name="T8" fmla="*/ 3 w 5"/>
              <a:gd name="T9" fmla="*/ 0 h 10"/>
              <a:gd name="T10" fmla="*/ 5 w 5"/>
              <a:gd name="T11" fmla="*/ 0 h 10"/>
              <a:gd name="T12" fmla="*/ 5 w 5"/>
              <a:gd name="T13" fmla="*/ 10 h 10"/>
              <a:gd name="T14" fmla="*/ 3 w 5"/>
              <a:gd name="T15" fmla="*/ 10 h 10"/>
              <a:gd name="T16" fmla="*/ 3 w 5"/>
              <a:gd name="T17" fmla="*/ 3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" h="10">
                <a:moveTo>
                  <a:pt x="3" y="3"/>
                </a:moveTo>
                <a:lnTo>
                  <a:pt x="3" y="3"/>
                </a:lnTo>
                <a:lnTo>
                  <a:pt x="0" y="3"/>
                </a:lnTo>
                <a:lnTo>
                  <a:pt x="0" y="0"/>
                </a:lnTo>
                <a:lnTo>
                  <a:pt x="3" y="0"/>
                </a:lnTo>
                <a:lnTo>
                  <a:pt x="5" y="0"/>
                </a:lnTo>
                <a:lnTo>
                  <a:pt x="5" y="10"/>
                </a:lnTo>
                <a:lnTo>
                  <a:pt x="3" y="10"/>
                </a:lnTo>
                <a:lnTo>
                  <a:pt x="3" y="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2" name="Freeform 532"/>
          <p:cNvSpPr>
            <a:spLocks/>
          </p:cNvSpPr>
          <p:nvPr/>
        </p:nvSpPr>
        <p:spPr bwMode="auto">
          <a:xfrm>
            <a:off x="9625721" y="3648858"/>
            <a:ext cx="7938" cy="15875"/>
          </a:xfrm>
          <a:custGeom>
            <a:avLst/>
            <a:gdLst>
              <a:gd name="T0" fmla="*/ 2 w 5"/>
              <a:gd name="T1" fmla="*/ 3 h 10"/>
              <a:gd name="T2" fmla="*/ 2 w 5"/>
              <a:gd name="T3" fmla="*/ 3 h 10"/>
              <a:gd name="T4" fmla="*/ 0 w 5"/>
              <a:gd name="T5" fmla="*/ 3 h 10"/>
              <a:gd name="T6" fmla="*/ 0 w 5"/>
              <a:gd name="T7" fmla="*/ 0 h 10"/>
              <a:gd name="T8" fmla="*/ 2 w 5"/>
              <a:gd name="T9" fmla="*/ 0 h 10"/>
              <a:gd name="T10" fmla="*/ 5 w 5"/>
              <a:gd name="T11" fmla="*/ 0 h 10"/>
              <a:gd name="T12" fmla="*/ 5 w 5"/>
              <a:gd name="T13" fmla="*/ 10 h 10"/>
              <a:gd name="T14" fmla="*/ 2 w 5"/>
              <a:gd name="T15" fmla="*/ 10 h 10"/>
              <a:gd name="T16" fmla="*/ 2 w 5"/>
              <a:gd name="T17" fmla="*/ 3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" h="10">
                <a:moveTo>
                  <a:pt x="2" y="3"/>
                </a:moveTo>
                <a:lnTo>
                  <a:pt x="2" y="3"/>
                </a:lnTo>
                <a:lnTo>
                  <a:pt x="0" y="3"/>
                </a:lnTo>
                <a:lnTo>
                  <a:pt x="0" y="0"/>
                </a:lnTo>
                <a:lnTo>
                  <a:pt x="2" y="0"/>
                </a:lnTo>
                <a:lnTo>
                  <a:pt x="5" y="0"/>
                </a:lnTo>
                <a:lnTo>
                  <a:pt x="5" y="10"/>
                </a:lnTo>
                <a:lnTo>
                  <a:pt x="2" y="10"/>
                </a:lnTo>
                <a:lnTo>
                  <a:pt x="2" y="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8" name="Freeform 534"/>
          <p:cNvSpPr>
            <a:spLocks/>
          </p:cNvSpPr>
          <p:nvPr/>
        </p:nvSpPr>
        <p:spPr bwMode="auto">
          <a:xfrm>
            <a:off x="9636833" y="3648858"/>
            <a:ext cx="7938" cy="15875"/>
          </a:xfrm>
          <a:custGeom>
            <a:avLst/>
            <a:gdLst>
              <a:gd name="T0" fmla="*/ 3 w 5"/>
              <a:gd name="T1" fmla="*/ 3 h 10"/>
              <a:gd name="T2" fmla="*/ 3 w 5"/>
              <a:gd name="T3" fmla="*/ 3 h 10"/>
              <a:gd name="T4" fmla="*/ 3 w 5"/>
              <a:gd name="T5" fmla="*/ 3 h 10"/>
              <a:gd name="T6" fmla="*/ 0 w 5"/>
              <a:gd name="T7" fmla="*/ 0 h 10"/>
              <a:gd name="T8" fmla="*/ 3 w 5"/>
              <a:gd name="T9" fmla="*/ 0 h 10"/>
              <a:gd name="T10" fmla="*/ 5 w 5"/>
              <a:gd name="T11" fmla="*/ 0 h 10"/>
              <a:gd name="T12" fmla="*/ 5 w 5"/>
              <a:gd name="T13" fmla="*/ 10 h 10"/>
              <a:gd name="T14" fmla="*/ 3 w 5"/>
              <a:gd name="T15" fmla="*/ 10 h 10"/>
              <a:gd name="T16" fmla="*/ 3 w 5"/>
              <a:gd name="T17" fmla="*/ 3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" h="10">
                <a:moveTo>
                  <a:pt x="3" y="3"/>
                </a:moveTo>
                <a:lnTo>
                  <a:pt x="3" y="3"/>
                </a:lnTo>
                <a:lnTo>
                  <a:pt x="3" y="3"/>
                </a:lnTo>
                <a:lnTo>
                  <a:pt x="0" y="0"/>
                </a:lnTo>
                <a:lnTo>
                  <a:pt x="3" y="0"/>
                </a:lnTo>
                <a:lnTo>
                  <a:pt x="5" y="0"/>
                </a:lnTo>
                <a:lnTo>
                  <a:pt x="5" y="10"/>
                </a:lnTo>
                <a:lnTo>
                  <a:pt x="3" y="10"/>
                </a:lnTo>
                <a:lnTo>
                  <a:pt x="3" y="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9" name="Freeform 535"/>
          <p:cNvSpPr>
            <a:spLocks/>
          </p:cNvSpPr>
          <p:nvPr/>
        </p:nvSpPr>
        <p:spPr bwMode="auto">
          <a:xfrm>
            <a:off x="9652708" y="3648858"/>
            <a:ext cx="4763" cy="15875"/>
          </a:xfrm>
          <a:custGeom>
            <a:avLst/>
            <a:gdLst>
              <a:gd name="T0" fmla="*/ 3 w 3"/>
              <a:gd name="T1" fmla="*/ 3 h 10"/>
              <a:gd name="T2" fmla="*/ 3 w 3"/>
              <a:gd name="T3" fmla="*/ 3 h 10"/>
              <a:gd name="T4" fmla="*/ 0 w 3"/>
              <a:gd name="T5" fmla="*/ 3 h 10"/>
              <a:gd name="T6" fmla="*/ 0 w 3"/>
              <a:gd name="T7" fmla="*/ 0 h 10"/>
              <a:gd name="T8" fmla="*/ 3 w 3"/>
              <a:gd name="T9" fmla="*/ 0 h 10"/>
              <a:gd name="T10" fmla="*/ 3 w 3"/>
              <a:gd name="T11" fmla="*/ 0 h 10"/>
              <a:gd name="T12" fmla="*/ 3 w 3"/>
              <a:gd name="T13" fmla="*/ 10 h 10"/>
              <a:gd name="T14" fmla="*/ 3 w 3"/>
              <a:gd name="T15" fmla="*/ 10 h 10"/>
              <a:gd name="T16" fmla="*/ 3 w 3"/>
              <a:gd name="T17" fmla="*/ 3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" h="10">
                <a:moveTo>
                  <a:pt x="3" y="3"/>
                </a:moveTo>
                <a:lnTo>
                  <a:pt x="3" y="3"/>
                </a:lnTo>
                <a:lnTo>
                  <a:pt x="0" y="3"/>
                </a:lnTo>
                <a:lnTo>
                  <a:pt x="0" y="0"/>
                </a:lnTo>
                <a:lnTo>
                  <a:pt x="3" y="0"/>
                </a:lnTo>
                <a:lnTo>
                  <a:pt x="3" y="0"/>
                </a:lnTo>
                <a:lnTo>
                  <a:pt x="3" y="10"/>
                </a:lnTo>
                <a:lnTo>
                  <a:pt x="3" y="10"/>
                </a:lnTo>
                <a:lnTo>
                  <a:pt x="3" y="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0" name="Freeform 536"/>
          <p:cNvSpPr>
            <a:spLocks/>
          </p:cNvSpPr>
          <p:nvPr/>
        </p:nvSpPr>
        <p:spPr bwMode="auto">
          <a:xfrm>
            <a:off x="9665408" y="3648858"/>
            <a:ext cx="7938" cy="15875"/>
          </a:xfrm>
          <a:custGeom>
            <a:avLst/>
            <a:gdLst>
              <a:gd name="T0" fmla="*/ 3 w 5"/>
              <a:gd name="T1" fmla="*/ 3 h 10"/>
              <a:gd name="T2" fmla="*/ 3 w 5"/>
              <a:gd name="T3" fmla="*/ 3 h 10"/>
              <a:gd name="T4" fmla="*/ 0 w 5"/>
              <a:gd name="T5" fmla="*/ 3 h 10"/>
              <a:gd name="T6" fmla="*/ 0 w 5"/>
              <a:gd name="T7" fmla="*/ 0 h 10"/>
              <a:gd name="T8" fmla="*/ 3 w 5"/>
              <a:gd name="T9" fmla="*/ 0 h 10"/>
              <a:gd name="T10" fmla="*/ 5 w 5"/>
              <a:gd name="T11" fmla="*/ 0 h 10"/>
              <a:gd name="T12" fmla="*/ 5 w 5"/>
              <a:gd name="T13" fmla="*/ 10 h 10"/>
              <a:gd name="T14" fmla="*/ 3 w 5"/>
              <a:gd name="T15" fmla="*/ 10 h 10"/>
              <a:gd name="T16" fmla="*/ 3 w 5"/>
              <a:gd name="T17" fmla="*/ 3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" h="10">
                <a:moveTo>
                  <a:pt x="3" y="3"/>
                </a:moveTo>
                <a:lnTo>
                  <a:pt x="3" y="3"/>
                </a:lnTo>
                <a:lnTo>
                  <a:pt x="0" y="3"/>
                </a:lnTo>
                <a:lnTo>
                  <a:pt x="0" y="0"/>
                </a:lnTo>
                <a:lnTo>
                  <a:pt x="3" y="0"/>
                </a:lnTo>
                <a:lnTo>
                  <a:pt x="5" y="0"/>
                </a:lnTo>
                <a:lnTo>
                  <a:pt x="5" y="10"/>
                </a:lnTo>
                <a:lnTo>
                  <a:pt x="3" y="10"/>
                </a:lnTo>
                <a:lnTo>
                  <a:pt x="3" y="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1" name="Freeform 537"/>
          <p:cNvSpPr>
            <a:spLocks/>
          </p:cNvSpPr>
          <p:nvPr/>
        </p:nvSpPr>
        <p:spPr bwMode="auto">
          <a:xfrm>
            <a:off x="9678108" y="3648858"/>
            <a:ext cx="7938" cy="15875"/>
          </a:xfrm>
          <a:custGeom>
            <a:avLst/>
            <a:gdLst>
              <a:gd name="T0" fmla="*/ 2 w 5"/>
              <a:gd name="T1" fmla="*/ 3 h 10"/>
              <a:gd name="T2" fmla="*/ 2 w 5"/>
              <a:gd name="T3" fmla="*/ 3 h 10"/>
              <a:gd name="T4" fmla="*/ 0 w 5"/>
              <a:gd name="T5" fmla="*/ 3 h 10"/>
              <a:gd name="T6" fmla="*/ 0 w 5"/>
              <a:gd name="T7" fmla="*/ 0 h 10"/>
              <a:gd name="T8" fmla="*/ 2 w 5"/>
              <a:gd name="T9" fmla="*/ 0 h 10"/>
              <a:gd name="T10" fmla="*/ 5 w 5"/>
              <a:gd name="T11" fmla="*/ 0 h 10"/>
              <a:gd name="T12" fmla="*/ 5 w 5"/>
              <a:gd name="T13" fmla="*/ 10 h 10"/>
              <a:gd name="T14" fmla="*/ 2 w 5"/>
              <a:gd name="T15" fmla="*/ 10 h 10"/>
              <a:gd name="T16" fmla="*/ 2 w 5"/>
              <a:gd name="T17" fmla="*/ 3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" h="10">
                <a:moveTo>
                  <a:pt x="2" y="3"/>
                </a:moveTo>
                <a:lnTo>
                  <a:pt x="2" y="3"/>
                </a:lnTo>
                <a:lnTo>
                  <a:pt x="0" y="3"/>
                </a:lnTo>
                <a:lnTo>
                  <a:pt x="0" y="0"/>
                </a:lnTo>
                <a:lnTo>
                  <a:pt x="2" y="0"/>
                </a:lnTo>
                <a:lnTo>
                  <a:pt x="5" y="0"/>
                </a:lnTo>
                <a:lnTo>
                  <a:pt x="5" y="10"/>
                </a:lnTo>
                <a:lnTo>
                  <a:pt x="2" y="10"/>
                </a:lnTo>
                <a:lnTo>
                  <a:pt x="2" y="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2" name="Freeform 538"/>
          <p:cNvSpPr>
            <a:spLocks/>
          </p:cNvSpPr>
          <p:nvPr/>
        </p:nvSpPr>
        <p:spPr bwMode="auto">
          <a:xfrm>
            <a:off x="9693983" y="3648858"/>
            <a:ext cx="3175" cy="15875"/>
          </a:xfrm>
          <a:custGeom>
            <a:avLst/>
            <a:gdLst>
              <a:gd name="T0" fmla="*/ 0 w 2"/>
              <a:gd name="T1" fmla="*/ 3 h 10"/>
              <a:gd name="T2" fmla="*/ 0 w 2"/>
              <a:gd name="T3" fmla="*/ 3 h 10"/>
              <a:gd name="T4" fmla="*/ 0 w 2"/>
              <a:gd name="T5" fmla="*/ 3 h 10"/>
              <a:gd name="T6" fmla="*/ 0 w 2"/>
              <a:gd name="T7" fmla="*/ 0 h 10"/>
              <a:gd name="T8" fmla="*/ 2 w 2"/>
              <a:gd name="T9" fmla="*/ 0 h 10"/>
              <a:gd name="T10" fmla="*/ 2 w 2"/>
              <a:gd name="T11" fmla="*/ 0 h 10"/>
              <a:gd name="T12" fmla="*/ 2 w 2"/>
              <a:gd name="T13" fmla="*/ 10 h 10"/>
              <a:gd name="T14" fmla="*/ 0 w 2"/>
              <a:gd name="T15" fmla="*/ 10 h 10"/>
              <a:gd name="T16" fmla="*/ 0 w 2"/>
              <a:gd name="T17" fmla="*/ 3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" h="10">
                <a:moveTo>
                  <a:pt x="0" y="3"/>
                </a:moveTo>
                <a:lnTo>
                  <a:pt x="0" y="3"/>
                </a:lnTo>
                <a:lnTo>
                  <a:pt x="0" y="3"/>
                </a:lnTo>
                <a:lnTo>
                  <a:pt x="0" y="0"/>
                </a:lnTo>
                <a:lnTo>
                  <a:pt x="2" y="0"/>
                </a:lnTo>
                <a:lnTo>
                  <a:pt x="2" y="0"/>
                </a:lnTo>
                <a:lnTo>
                  <a:pt x="2" y="10"/>
                </a:lnTo>
                <a:lnTo>
                  <a:pt x="0" y="10"/>
                </a:lnTo>
                <a:lnTo>
                  <a:pt x="0" y="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3" name="Freeform 539"/>
          <p:cNvSpPr>
            <a:spLocks/>
          </p:cNvSpPr>
          <p:nvPr/>
        </p:nvSpPr>
        <p:spPr bwMode="auto">
          <a:xfrm>
            <a:off x="9705096" y="3648858"/>
            <a:ext cx="7938" cy="15875"/>
          </a:xfrm>
          <a:custGeom>
            <a:avLst/>
            <a:gdLst>
              <a:gd name="T0" fmla="*/ 3 w 5"/>
              <a:gd name="T1" fmla="*/ 3 h 10"/>
              <a:gd name="T2" fmla="*/ 3 w 5"/>
              <a:gd name="T3" fmla="*/ 3 h 10"/>
              <a:gd name="T4" fmla="*/ 0 w 5"/>
              <a:gd name="T5" fmla="*/ 3 h 10"/>
              <a:gd name="T6" fmla="*/ 0 w 5"/>
              <a:gd name="T7" fmla="*/ 0 h 10"/>
              <a:gd name="T8" fmla="*/ 3 w 5"/>
              <a:gd name="T9" fmla="*/ 0 h 10"/>
              <a:gd name="T10" fmla="*/ 5 w 5"/>
              <a:gd name="T11" fmla="*/ 0 h 10"/>
              <a:gd name="T12" fmla="*/ 5 w 5"/>
              <a:gd name="T13" fmla="*/ 10 h 10"/>
              <a:gd name="T14" fmla="*/ 3 w 5"/>
              <a:gd name="T15" fmla="*/ 10 h 10"/>
              <a:gd name="T16" fmla="*/ 3 w 5"/>
              <a:gd name="T17" fmla="*/ 3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" h="10">
                <a:moveTo>
                  <a:pt x="3" y="3"/>
                </a:moveTo>
                <a:lnTo>
                  <a:pt x="3" y="3"/>
                </a:lnTo>
                <a:lnTo>
                  <a:pt x="0" y="3"/>
                </a:lnTo>
                <a:lnTo>
                  <a:pt x="0" y="0"/>
                </a:lnTo>
                <a:lnTo>
                  <a:pt x="3" y="0"/>
                </a:lnTo>
                <a:lnTo>
                  <a:pt x="5" y="0"/>
                </a:lnTo>
                <a:lnTo>
                  <a:pt x="5" y="10"/>
                </a:lnTo>
                <a:lnTo>
                  <a:pt x="3" y="10"/>
                </a:lnTo>
                <a:lnTo>
                  <a:pt x="3" y="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4" name="Freeform 540"/>
          <p:cNvSpPr>
            <a:spLocks/>
          </p:cNvSpPr>
          <p:nvPr/>
        </p:nvSpPr>
        <p:spPr bwMode="auto">
          <a:xfrm>
            <a:off x="9717796" y="3648858"/>
            <a:ext cx="7938" cy="15875"/>
          </a:xfrm>
          <a:custGeom>
            <a:avLst/>
            <a:gdLst>
              <a:gd name="T0" fmla="*/ 2 w 5"/>
              <a:gd name="T1" fmla="*/ 3 h 10"/>
              <a:gd name="T2" fmla="*/ 2 w 5"/>
              <a:gd name="T3" fmla="*/ 3 h 10"/>
              <a:gd name="T4" fmla="*/ 0 w 5"/>
              <a:gd name="T5" fmla="*/ 3 h 10"/>
              <a:gd name="T6" fmla="*/ 0 w 5"/>
              <a:gd name="T7" fmla="*/ 0 h 10"/>
              <a:gd name="T8" fmla="*/ 2 w 5"/>
              <a:gd name="T9" fmla="*/ 0 h 10"/>
              <a:gd name="T10" fmla="*/ 5 w 5"/>
              <a:gd name="T11" fmla="*/ 0 h 10"/>
              <a:gd name="T12" fmla="*/ 5 w 5"/>
              <a:gd name="T13" fmla="*/ 10 h 10"/>
              <a:gd name="T14" fmla="*/ 2 w 5"/>
              <a:gd name="T15" fmla="*/ 10 h 10"/>
              <a:gd name="T16" fmla="*/ 2 w 5"/>
              <a:gd name="T17" fmla="*/ 3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" h="10">
                <a:moveTo>
                  <a:pt x="2" y="3"/>
                </a:moveTo>
                <a:lnTo>
                  <a:pt x="2" y="3"/>
                </a:lnTo>
                <a:lnTo>
                  <a:pt x="0" y="3"/>
                </a:lnTo>
                <a:lnTo>
                  <a:pt x="0" y="0"/>
                </a:lnTo>
                <a:lnTo>
                  <a:pt x="2" y="0"/>
                </a:lnTo>
                <a:lnTo>
                  <a:pt x="5" y="0"/>
                </a:lnTo>
                <a:lnTo>
                  <a:pt x="5" y="10"/>
                </a:lnTo>
                <a:lnTo>
                  <a:pt x="2" y="10"/>
                </a:lnTo>
                <a:lnTo>
                  <a:pt x="2" y="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5" name="Freeform 541"/>
          <p:cNvSpPr>
            <a:spLocks/>
          </p:cNvSpPr>
          <p:nvPr/>
        </p:nvSpPr>
        <p:spPr bwMode="auto">
          <a:xfrm>
            <a:off x="9730496" y="3648858"/>
            <a:ext cx="7938" cy="15875"/>
          </a:xfrm>
          <a:custGeom>
            <a:avLst/>
            <a:gdLst>
              <a:gd name="T0" fmla="*/ 2 w 5"/>
              <a:gd name="T1" fmla="*/ 3 h 10"/>
              <a:gd name="T2" fmla="*/ 2 w 5"/>
              <a:gd name="T3" fmla="*/ 3 h 10"/>
              <a:gd name="T4" fmla="*/ 2 w 5"/>
              <a:gd name="T5" fmla="*/ 3 h 10"/>
              <a:gd name="T6" fmla="*/ 0 w 5"/>
              <a:gd name="T7" fmla="*/ 0 h 10"/>
              <a:gd name="T8" fmla="*/ 2 w 5"/>
              <a:gd name="T9" fmla="*/ 0 h 10"/>
              <a:gd name="T10" fmla="*/ 5 w 5"/>
              <a:gd name="T11" fmla="*/ 0 h 10"/>
              <a:gd name="T12" fmla="*/ 5 w 5"/>
              <a:gd name="T13" fmla="*/ 10 h 10"/>
              <a:gd name="T14" fmla="*/ 2 w 5"/>
              <a:gd name="T15" fmla="*/ 10 h 10"/>
              <a:gd name="T16" fmla="*/ 2 w 5"/>
              <a:gd name="T17" fmla="*/ 3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" h="10">
                <a:moveTo>
                  <a:pt x="2" y="3"/>
                </a:moveTo>
                <a:lnTo>
                  <a:pt x="2" y="3"/>
                </a:lnTo>
                <a:lnTo>
                  <a:pt x="2" y="3"/>
                </a:lnTo>
                <a:lnTo>
                  <a:pt x="0" y="0"/>
                </a:lnTo>
                <a:lnTo>
                  <a:pt x="2" y="0"/>
                </a:lnTo>
                <a:lnTo>
                  <a:pt x="5" y="0"/>
                </a:lnTo>
                <a:lnTo>
                  <a:pt x="5" y="10"/>
                </a:lnTo>
                <a:lnTo>
                  <a:pt x="2" y="10"/>
                </a:lnTo>
                <a:lnTo>
                  <a:pt x="2" y="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6" name="Freeform 542"/>
          <p:cNvSpPr>
            <a:spLocks/>
          </p:cNvSpPr>
          <p:nvPr/>
        </p:nvSpPr>
        <p:spPr bwMode="auto">
          <a:xfrm>
            <a:off x="9746371" y="3648858"/>
            <a:ext cx="3175" cy="15875"/>
          </a:xfrm>
          <a:custGeom>
            <a:avLst/>
            <a:gdLst>
              <a:gd name="T0" fmla="*/ 2 w 2"/>
              <a:gd name="T1" fmla="*/ 3 h 10"/>
              <a:gd name="T2" fmla="*/ 2 w 2"/>
              <a:gd name="T3" fmla="*/ 3 h 10"/>
              <a:gd name="T4" fmla="*/ 0 w 2"/>
              <a:gd name="T5" fmla="*/ 3 h 10"/>
              <a:gd name="T6" fmla="*/ 0 w 2"/>
              <a:gd name="T7" fmla="*/ 0 h 10"/>
              <a:gd name="T8" fmla="*/ 2 w 2"/>
              <a:gd name="T9" fmla="*/ 0 h 10"/>
              <a:gd name="T10" fmla="*/ 2 w 2"/>
              <a:gd name="T11" fmla="*/ 0 h 10"/>
              <a:gd name="T12" fmla="*/ 2 w 2"/>
              <a:gd name="T13" fmla="*/ 10 h 10"/>
              <a:gd name="T14" fmla="*/ 2 w 2"/>
              <a:gd name="T15" fmla="*/ 10 h 10"/>
              <a:gd name="T16" fmla="*/ 2 w 2"/>
              <a:gd name="T17" fmla="*/ 3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" h="10">
                <a:moveTo>
                  <a:pt x="2" y="3"/>
                </a:moveTo>
                <a:lnTo>
                  <a:pt x="2" y="3"/>
                </a:lnTo>
                <a:lnTo>
                  <a:pt x="0" y="3"/>
                </a:lnTo>
                <a:lnTo>
                  <a:pt x="0" y="0"/>
                </a:lnTo>
                <a:lnTo>
                  <a:pt x="2" y="0"/>
                </a:lnTo>
                <a:lnTo>
                  <a:pt x="2" y="0"/>
                </a:lnTo>
                <a:lnTo>
                  <a:pt x="2" y="10"/>
                </a:lnTo>
                <a:lnTo>
                  <a:pt x="2" y="10"/>
                </a:lnTo>
                <a:lnTo>
                  <a:pt x="2" y="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7" name="Freeform 543"/>
          <p:cNvSpPr>
            <a:spLocks/>
          </p:cNvSpPr>
          <p:nvPr/>
        </p:nvSpPr>
        <p:spPr bwMode="auto">
          <a:xfrm>
            <a:off x="9479671" y="5237945"/>
            <a:ext cx="241300" cy="196850"/>
          </a:xfrm>
          <a:custGeom>
            <a:avLst/>
            <a:gdLst>
              <a:gd name="T0" fmla="*/ 47 w 60"/>
              <a:gd name="T1" fmla="*/ 31 h 49"/>
              <a:gd name="T2" fmla="*/ 57 w 60"/>
              <a:gd name="T3" fmla="*/ 22 h 49"/>
              <a:gd name="T4" fmla="*/ 60 w 60"/>
              <a:gd name="T5" fmla="*/ 22 h 49"/>
              <a:gd name="T6" fmla="*/ 60 w 60"/>
              <a:gd name="T7" fmla="*/ 14 h 49"/>
              <a:gd name="T8" fmla="*/ 53 w 60"/>
              <a:gd name="T9" fmla="*/ 7 h 49"/>
              <a:gd name="T10" fmla="*/ 28 w 60"/>
              <a:gd name="T11" fmla="*/ 7 h 49"/>
              <a:gd name="T12" fmla="*/ 22 w 60"/>
              <a:gd name="T13" fmla="*/ 0 h 49"/>
              <a:gd name="T14" fmla="*/ 8 w 60"/>
              <a:gd name="T15" fmla="*/ 0 h 49"/>
              <a:gd name="T16" fmla="*/ 1 w 60"/>
              <a:gd name="T17" fmla="*/ 4 h 49"/>
              <a:gd name="T18" fmla="*/ 0 w 60"/>
              <a:gd name="T19" fmla="*/ 8 h 49"/>
              <a:gd name="T20" fmla="*/ 0 w 60"/>
              <a:gd name="T21" fmla="*/ 8 h 49"/>
              <a:gd name="T22" fmla="*/ 0 w 60"/>
              <a:gd name="T23" fmla="*/ 9 h 49"/>
              <a:gd name="T24" fmla="*/ 0 w 60"/>
              <a:gd name="T25" fmla="*/ 10 h 49"/>
              <a:gd name="T26" fmla="*/ 0 w 60"/>
              <a:gd name="T27" fmla="*/ 20 h 49"/>
              <a:gd name="T28" fmla="*/ 0 w 60"/>
              <a:gd name="T29" fmla="*/ 42 h 49"/>
              <a:gd name="T30" fmla="*/ 7 w 60"/>
              <a:gd name="T31" fmla="*/ 49 h 49"/>
              <a:gd name="T32" fmla="*/ 53 w 60"/>
              <a:gd name="T33" fmla="*/ 49 h 49"/>
              <a:gd name="T34" fmla="*/ 60 w 60"/>
              <a:gd name="T35" fmla="*/ 42 h 49"/>
              <a:gd name="T36" fmla="*/ 60 w 60"/>
              <a:gd name="T37" fmla="*/ 40 h 49"/>
              <a:gd name="T38" fmla="*/ 57 w 60"/>
              <a:gd name="T39" fmla="*/ 41 h 49"/>
              <a:gd name="T40" fmla="*/ 47 w 60"/>
              <a:gd name="T41" fmla="*/ 31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60" h="49">
                <a:moveTo>
                  <a:pt x="47" y="31"/>
                </a:moveTo>
                <a:cubicBezTo>
                  <a:pt x="47" y="26"/>
                  <a:pt x="52" y="22"/>
                  <a:pt x="57" y="22"/>
                </a:cubicBezTo>
                <a:cubicBezTo>
                  <a:pt x="58" y="22"/>
                  <a:pt x="59" y="22"/>
                  <a:pt x="60" y="22"/>
                </a:cubicBezTo>
                <a:cubicBezTo>
                  <a:pt x="60" y="14"/>
                  <a:pt x="60" y="14"/>
                  <a:pt x="60" y="14"/>
                </a:cubicBezTo>
                <a:cubicBezTo>
                  <a:pt x="60" y="10"/>
                  <a:pt x="57" y="7"/>
                  <a:pt x="53" y="7"/>
                </a:cubicBezTo>
                <a:cubicBezTo>
                  <a:pt x="28" y="7"/>
                  <a:pt x="28" y="7"/>
                  <a:pt x="28" y="7"/>
                </a:cubicBezTo>
                <a:cubicBezTo>
                  <a:pt x="28" y="3"/>
                  <a:pt x="25" y="0"/>
                  <a:pt x="22" y="0"/>
                </a:cubicBezTo>
                <a:cubicBezTo>
                  <a:pt x="8" y="0"/>
                  <a:pt x="8" y="0"/>
                  <a:pt x="8" y="0"/>
                </a:cubicBezTo>
                <a:cubicBezTo>
                  <a:pt x="4" y="0"/>
                  <a:pt x="2" y="2"/>
                  <a:pt x="1" y="4"/>
                </a:cubicBezTo>
                <a:cubicBezTo>
                  <a:pt x="0" y="5"/>
                  <a:pt x="0" y="7"/>
                  <a:pt x="0" y="8"/>
                </a:cubicBezTo>
                <a:cubicBezTo>
                  <a:pt x="0" y="8"/>
                  <a:pt x="0" y="8"/>
                  <a:pt x="0" y="8"/>
                </a:cubicBezTo>
                <a:cubicBezTo>
                  <a:pt x="0" y="9"/>
                  <a:pt x="0" y="9"/>
                  <a:pt x="0" y="9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42"/>
                  <a:pt x="0" y="42"/>
                  <a:pt x="0" y="42"/>
                </a:cubicBezTo>
                <a:cubicBezTo>
                  <a:pt x="0" y="46"/>
                  <a:pt x="3" y="49"/>
                  <a:pt x="7" y="49"/>
                </a:cubicBezTo>
                <a:cubicBezTo>
                  <a:pt x="53" y="49"/>
                  <a:pt x="53" y="49"/>
                  <a:pt x="53" y="49"/>
                </a:cubicBezTo>
                <a:cubicBezTo>
                  <a:pt x="57" y="49"/>
                  <a:pt x="60" y="46"/>
                  <a:pt x="60" y="42"/>
                </a:cubicBezTo>
                <a:cubicBezTo>
                  <a:pt x="60" y="40"/>
                  <a:pt x="60" y="40"/>
                  <a:pt x="60" y="40"/>
                </a:cubicBezTo>
                <a:cubicBezTo>
                  <a:pt x="59" y="41"/>
                  <a:pt x="58" y="41"/>
                  <a:pt x="57" y="41"/>
                </a:cubicBezTo>
                <a:cubicBezTo>
                  <a:pt x="52" y="41"/>
                  <a:pt x="47" y="37"/>
                  <a:pt x="47" y="3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8" name="Freeform 544"/>
          <p:cNvSpPr>
            <a:spLocks noEditPoints="1"/>
          </p:cNvSpPr>
          <p:nvPr/>
        </p:nvSpPr>
        <p:spPr bwMode="auto">
          <a:xfrm>
            <a:off x="9678108" y="5330020"/>
            <a:ext cx="63500" cy="65087"/>
          </a:xfrm>
          <a:custGeom>
            <a:avLst/>
            <a:gdLst>
              <a:gd name="T0" fmla="*/ 11 w 16"/>
              <a:gd name="T1" fmla="*/ 1 h 16"/>
              <a:gd name="T2" fmla="*/ 8 w 16"/>
              <a:gd name="T3" fmla="*/ 0 h 16"/>
              <a:gd name="T4" fmla="*/ 0 w 16"/>
              <a:gd name="T5" fmla="*/ 8 h 16"/>
              <a:gd name="T6" fmla="*/ 8 w 16"/>
              <a:gd name="T7" fmla="*/ 16 h 16"/>
              <a:gd name="T8" fmla="*/ 11 w 16"/>
              <a:gd name="T9" fmla="*/ 15 h 16"/>
              <a:gd name="T10" fmla="*/ 16 w 16"/>
              <a:gd name="T11" fmla="*/ 8 h 16"/>
              <a:gd name="T12" fmla="*/ 11 w 16"/>
              <a:gd name="T13" fmla="*/ 1 h 16"/>
              <a:gd name="T14" fmla="*/ 11 w 16"/>
              <a:gd name="T15" fmla="*/ 10 h 16"/>
              <a:gd name="T16" fmla="*/ 13 w 16"/>
              <a:gd name="T17" fmla="*/ 12 h 16"/>
              <a:gd name="T18" fmla="*/ 13 w 16"/>
              <a:gd name="T19" fmla="*/ 13 h 16"/>
              <a:gd name="T20" fmla="*/ 12 w 16"/>
              <a:gd name="T21" fmla="*/ 14 h 16"/>
              <a:gd name="T22" fmla="*/ 12 w 16"/>
              <a:gd name="T23" fmla="*/ 13 h 16"/>
              <a:gd name="T24" fmla="*/ 11 w 16"/>
              <a:gd name="T25" fmla="*/ 13 h 16"/>
              <a:gd name="T26" fmla="*/ 8 w 16"/>
              <a:gd name="T27" fmla="*/ 10 h 16"/>
              <a:gd name="T28" fmla="*/ 5 w 16"/>
              <a:gd name="T29" fmla="*/ 13 h 16"/>
              <a:gd name="T30" fmla="*/ 4 w 16"/>
              <a:gd name="T31" fmla="*/ 14 h 16"/>
              <a:gd name="T32" fmla="*/ 3 w 16"/>
              <a:gd name="T33" fmla="*/ 13 h 16"/>
              <a:gd name="T34" fmla="*/ 3 w 16"/>
              <a:gd name="T35" fmla="*/ 12 h 16"/>
              <a:gd name="T36" fmla="*/ 7 w 16"/>
              <a:gd name="T37" fmla="*/ 8 h 16"/>
              <a:gd name="T38" fmla="*/ 3 w 16"/>
              <a:gd name="T39" fmla="*/ 5 h 16"/>
              <a:gd name="T40" fmla="*/ 3 w 16"/>
              <a:gd name="T41" fmla="*/ 3 h 16"/>
              <a:gd name="T42" fmla="*/ 5 w 16"/>
              <a:gd name="T43" fmla="*/ 3 h 16"/>
              <a:gd name="T44" fmla="*/ 8 w 16"/>
              <a:gd name="T45" fmla="*/ 7 h 16"/>
              <a:gd name="T46" fmla="*/ 11 w 16"/>
              <a:gd name="T47" fmla="*/ 4 h 16"/>
              <a:gd name="T48" fmla="*/ 12 w 16"/>
              <a:gd name="T49" fmla="*/ 3 h 16"/>
              <a:gd name="T50" fmla="*/ 13 w 16"/>
              <a:gd name="T51" fmla="*/ 3 h 16"/>
              <a:gd name="T52" fmla="*/ 13 w 16"/>
              <a:gd name="T53" fmla="*/ 5 h 16"/>
              <a:gd name="T54" fmla="*/ 11 w 16"/>
              <a:gd name="T55" fmla="*/ 7 h 16"/>
              <a:gd name="T56" fmla="*/ 10 w 16"/>
              <a:gd name="T57" fmla="*/ 8 h 16"/>
              <a:gd name="T58" fmla="*/ 11 w 16"/>
              <a:gd name="T59" fmla="*/ 10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6" h="16">
                <a:moveTo>
                  <a:pt x="11" y="1"/>
                </a:moveTo>
                <a:cubicBezTo>
                  <a:pt x="10" y="1"/>
                  <a:pt x="9" y="0"/>
                  <a:pt x="8" y="0"/>
                </a:cubicBezTo>
                <a:cubicBezTo>
                  <a:pt x="4" y="0"/>
                  <a:pt x="0" y="4"/>
                  <a:pt x="0" y="8"/>
                </a:cubicBezTo>
                <a:cubicBezTo>
                  <a:pt x="0" y="13"/>
                  <a:pt x="4" y="16"/>
                  <a:pt x="8" y="16"/>
                </a:cubicBezTo>
                <a:cubicBezTo>
                  <a:pt x="9" y="16"/>
                  <a:pt x="10" y="16"/>
                  <a:pt x="11" y="15"/>
                </a:cubicBezTo>
                <a:cubicBezTo>
                  <a:pt x="14" y="14"/>
                  <a:pt x="16" y="11"/>
                  <a:pt x="16" y="8"/>
                </a:cubicBezTo>
                <a:cubicBezTo>
                  <a:pt x="16" y="5"/>
                  <a:pt x="14" y="2"/>
                  <a:pt x="11" y="1"/>
                </a:cubicBezTo>
                <a:close/>
                <a:moveTo>
                  <a:pt x="11" y="10"/>
                </a:moveTo>
                <a:cubicBezTo>
                  <a:pt x="13" y="12"/>
                  <a:pt x="13" y="12"/>
                  <a:pt x="13" y="12"/>
                </a:cubicBezTo>
                <a:cubicBezTo>
                  <a:pt x="14" y="12"/>
                  <a:pt x="14" y="13"/>
                  <a:pt x="13" y="13"/>
                </a:cubicBezTo>
                <a:cubicBezTo>
                  <a:pt x="12" y="14"/>
                  <a:pt x="12" y="14"/>
                  <a:pt x="12" y="14"/>
                </a:cubicBezTo>
                <a:cubicBezTo>
                  <a:pt x="12" y="13"/>
                  <a:pt x="12" y="13"/>
                  <a:pt x="12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8" y="10"/>
                  <a:pt x="8" y="10"/>
                  <a:pt x="8" y="10"/>
                </a:cubicBezTo>
                <a:cubicBezTo>
                  <a:pt x="5" y="13"/>
                  <a:pt x="5" y="13"/>
                  <a:pt x="5" y="13"/>
                </a:cubicBezTo>
                <a:cubicBezTo>
                  <a:pt x="4" y="14"/>
                  <a:pt x="4" y="14"/>
                  <a:pt x="4" y="14"/>
                </a:cubicBezTo>
                <a:cubicBezTo>
                  <a:pt x="3" y="13"/>
                  <a:pt x="3" y="13"/>
                  <a:pt x="3" y="13"/>
                </a:cubicBezTo>
                <a:cubicBezTo>
                  <a:pt x="3" y="13"/>
                  <a:pt x="3" y="12"/>
                  <a:pt x="3" y="12"/>
                </a:cubicBezTo>
                <a:cubicBezTo>
                  <a:pt x="7" y="8"/>
                  <a:pt x="7" y="8"/>
                  <a:pt x="7" y="8"/>
                </a:cubicBezTo>
                <a:cubicBezTo>
                  <a:pt x="3" y="5"/>
                  <a:pt x="3" y="5"/>
                  <a:pt x="3" y="5"/>
                </a:cubicBezTo>
                <a:cubicBezTo>
                  <a:pt x="3" y="4"/>
                  <a:pt x="3" y="4"/>
                  <a:pt x="3" y="3"/>
                </a:cubicBezTo>
                <a:cubicBezTo>
                  <a:pt x="3" y="3"/>
                  <a:pt x="4" y="3"/>
                  <a:pt x="5" y="3"/>
                </a:cubicBezTo>
                <a:cubicBezTo>
                  <a:pt x="8" y="7"/>
                  <a:pt x="8" y="7"/>
                  <a:pt x="8" y="7"/>
                </a:cubicBezTo>
                <a:cubicBezTo>
                  <a:pt x="11" y="4"/>
                  <a:pt x="11" y="4"/>
                  <a:pt x="11" y="4"/>
                </a:cubicBezTo>
                <a:cubicBezTo>
                  <a:pt x="12" y="3"/>
                  <a:pt x="12" y="3"/>
                  <a:pt x="12" y="3"/>
                </a:cubicBezTo>
                <a:cubicBezTo>
                  <a:pt x="12" y="3"/>
                  <a:pt x="13" y="3"/>
                  <a:pt x="13" y="3"/>
                </a:cubicBezTo>
                <a:cubicBezTo>
                  <a:pt x="14" y="4"/>
                  <a:pt x="14" y="4"/>
                  <a:pt x="13" y="5"/>
                </a:cubicBezTo>
                <a:cubicBezTo>
                  <a:pt x="11" y="7"/>
                  <a:pt x="11" y="7"/>
                  <a:pt x="11" y="7"/>
                </a:cubicBezTo>
                <a:cubicBezTo>
                  <a:pt x="10" y="8"/>
                  <a:pt x="10" y="8"/>
                  <a:pt x="10" y="8"/>
                </a:cubicBezTo>
                <a:lnTo>
                  <a:pt x="11" y="1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9" name="Freeform 545"/>
          <p:cNvSpPr>
            <a:spLocks noEditPoints="1"/>
          </p:cNvSpPr>
          <p:nvPr/>
        </p:nvSpPr>
        <p:spPr bwMode="auto">
          <a:xfrm>
            <a:off x="7727071" y="5201433"/>
            <a:ext cx="273050" cy="273050"/>
          </a:xfrm>
          <a:custGeom>
            <a:avLst/>
            <a:gdLst>
              <a:gd name="T0" fmla="*/ 34 w 68"/>
              <a:gd name="T1" fmla="*/ 0 h 68"/>
              <a:gd name="T2" fmla="*/ 0 w 68"/>
              <a:gd name="T3" fmla="*/ 34 h 68"/>
              <a:gd name="T4" fmla="*/ 34 w 68"/>
              <a:gd name="T5" fmla="*/ 68 h 68"/>
              <a:gd name="T6" fmla="*/ 68 w 68"/>
              <a:gd name="T7" fmla="*/ 34 h 68"/>
              <a:gd name="T8" fmla="*/ 34 w 68"/>
              <a:gd name="T9" fmla="*/ 0 h 68"/>
              <a:gd name="T10" fmla="*/ 34 w 68"/>
              <a:gd name="T11" fmla="*/ 48 h 68"/>
              <a:gd name="T12" fmla="*/ 19 w 68"/>
              <a:gd name="T13" fmla="*/ 34 h 68"/>
              <a:gd name="T14" fmla="*/ 34 w 68"/>
              <a:gd name="T15" fmla="*/ 19 h 68"/>
              <a:gd name="T16" fmla="*/ 49 w 68"/>
              <a:gd name="T17" fmla="*/ 34 h 68"/>
              <a:gd name="T18" fmla="*/ 34 w 68"/>
              <a:gd name="T19" fmla="*/ 48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8" h="68">
                <a:moveTo>
                  <a:pt x="34" y="0"/>
                </a:moveTo>
                <a:cubicBezTo>
                  <a:pt x="15" y="0"/>
                  <a:pt x="0" y="15"/>
                  <a:pt x="0" y="34"/>
                </a:cubicBezTo>
                <a:cubicBezTo>
                  <a:pt x="0" y="52"/>
                  <a:pt x="15" y="68"/>
                  <a:pt x="34" y="68"/>
                </a:cubicBezTo>
                <a:cubicBezTo>
                  <a:pt x="53" y="68"/>
                  <a:pt x="68" y="52"/>
                  <a:pt x="68" y="34"/>
                </a:cubicBezTo>
                <a:cubicBezTo>
                  <a:pt x="68" y="15"/>
                  <a:pt x="53" y="0"/>
                  <a:pt x="34" y="0"/>
                </a:cubicBezTo>
                <a:close/>
                <a:moveTo>
                  <a:pt x="34" y="48"/>
                </a:moveTo>
                <a:cubicBezTo>
                  <a:pt x="26" y="48"/>
                  <a:pt x="19" y="42"/>
                  <a:pt x="19" y="34"/>
                </a:cubicBezTo>
                <a:cubicBezTo>
                  <a:pt x="19" y="25"/>
                  <a:pt x="26" y="19"/>
                  <a:pt x="34" y="19"/>
                </a:cubicBezTo>
                <a:cubicBezTo>
                  <a:pt x="42" y="19"/>
                  <a:pt x="49" y="25"/>
                  <a:pt x="49" y="34"/>
                </a:cubicBezTo>
                <a:cubicBezTo>
                  <a:pt x="49" y="42"/>
                  <a:pt x="42" y="48"/>
                  <a:pt x="34" y="4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0" name="Freeform 546"/>
          <p:cNvSpPr>
            <a:spLocks noEditPoints="1"/>
          </p:cNvSpPr>
          <p:nvPr/>
        </p:nvSpPr>
        <p:spPr bwMode="auto">
          <a:xfrm>
            <a:off x="7806446" y="5282395"/>
            <a:ext cx="112713" cy="107950"/>
          </a:xfrm>
          <a:custGeom>
            <a:avLst/>
            <a:gdLst>
              <a:gd name="T0" fmla="*/ 14 w 28"/>
              <a:gd name="T1" fmla="*/ 0 h 27"/>
              <a:gd name="T2" fmla="*/ 0 w 28"/>
              <a:gd name="T3" fmla="*/ 14 h 27"/>
              <a:gd name="T4" fmla="*/ 14 w 28"/>
              <a:gd name="T5" fmla="*/ 27 h 27"/>
              <a:gd name="T6" fmla="*/ 28 w 28"/>
              <a:gd name="T7" fmla="*/ 14 h 27"/>
              <a:gd name="T8" fmla="*/ 14 w 28"/>
              <a:gd name="T9" fmla="*/ 0 h 27"/>
              <a:gd name="T10" fmla="*/ 14 w 28"/>
              <a:gd name="T11" fmla="*/ 22 h 27"/>
              <a:gd name="T12" fmla="*/ 6 w 28"/>
              <a:gd name="T13" fmla="*/ 14 h 27"/>
              <a:gd name="T14" fmla="*/ 14 w 28"/>
              <a:gd name="T15" fmla="*/ 5 h 27"/>
              <a:gd name="T16" fmla="*/ 22 w 28"/>
              <a:gd name="T17" fmla="*/ 14 h 27"/>
              <a:gd name="T18" fmla="*/ 14 w 28"/>
              <a:gd name="T19" fmla="*/ 22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8" h="27">
                <a:moveTo>
                  <a:pt x="14" y="0"/>
                </a:moveTo>
                <a:cubicBezTo>
                  <a:pt x="7" y="0"/>
                  <a:pt x="0" y="6"/>
                  <a:pt x="0" y="14"/>
                </a:cubicBezTo>
                <a:cubicBezTo>
                  <a:pt x="0" y="21"/>
                  <a:pt x="7" y="27"/>
                  <a:pt x="14" y="27"/>
                </a:cubicBezTo>
                <a:cubicBezTo>
                  <a:pt x="22" y="27"/>
                  <a:pt x="28" y="21"/>
                  <a:pt x="28" y="14"/>
                </a:cubicBezTo>
                <a:cubicBezTo>
                  <a:pt x="28" y="6"/>
                  <a:pt x="22" y="0"/>
                  <a:pt x="14" y="0"/>
                </a:cubicBezTo>
                <a:close/>
                <a:moveTo>
                  <a:pt x="14" y="22"/>
                </a:moveTo>
                <a:cubicBezTo>
                  <a:pt x="10" y="22"/>
                  <a:pt x="6" y="18"/>
                  <a:pt x="6" y="14"/>
                </a:cubicBezTo>
                <a:cubicBezTo>
                  <a:pt x="6" y="9"/>
                  <a:pt x="10" y="5"/>
                  <a:pt x="14" y="5"/>
                </a:cubicBezTo>
                <a:cubicBezTo>
                  <a:pt x="19" y="5"/>
                  <a:pt x="22" y="9"/>
                  <a:pt x="22" y="14"/>
                </a:cubicBezTo>
                <a:cubicBezTo>
                  <a:pt x="22" y="18"/>
                  <a:pt x="19" y="22"/>
                  <a:pt x="14" y="2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1" name="Freeform 547"/>
          <p:cNvSpPr>
            <a:spLocks noEditPoints="1"/>
          </p:cNvSpPr>
          <p:nvPr/>
        </p:nvSpPr>
        <p:spPr bwMode="auto">
          <a:xfrm>
            <a:off x="7284158" y="5217308"/>
            <a:ext cx="244475" cy="238125"/>
          </a:xfrm>
          <a:custGeom>
            <a:avLst/>
            <a:gdLst>
              <a:gd name="T0" fmla="*/ 57 w 61"/>
              <a:gd name="T1" fmla="*/ 0 h 59"/>
              <a:gd name="T2" fmla="*/ 57 w 61"/>
              <a:gd name="T3" fmla="*/ 0 h 59"/>
              <a:gd name="T4" fmla="*/ 57 w 61"/>
              <a:gd name="T5" fmla="*/ 20 h 59"/>
              <a:gd name="T6" fmla="*/ 56 w 61"/>
              <a:gd name="T7" fmla="*/ 22 h 59"/>
              <a:gd name="T8" fmla="*/ 54 w 61"/>
              <a:gd name="T9" fmla="*/ 22 h 59"/>
              <a:gd name="T10" fmla="*/ 50 w 61"/>
              <a:gd name="T11" fmla="*/ 23 h 59"/>
              <a:gd name="T12" fmla="*/ 11 w 61"/>
              <a:gd name="T13" fmla="*/ 23 h 59"/>
              <a:gd name="T14" fmla="*/ 5 w 61"/>
              <a:gd name="T15" fmla="*/ 22 h 59"/>
              <a:gd name="T16" fmla="*/ 4 w 61"/>
              <a:gd name="T17" fmla="*/ 20 h 59"/>
              <a:gd name="T18" fmla="*/ 4 w 61"/>
              <a:gd name="T19" fmla="*/ 0 h 59"/>
              <a:gd name="T20" fmla="*/ 4 w 61"/>
              <a:gd name="T21" fmla="*/ 0 h 59"/>
              <a:gd name="T22" fmla="*/ 0 w 61"/>
              <a:gd name="T23" fmla="*/ 3 h 59"/>
              <a:gd name="T24" fmla="*/ 0 w 61"/>
              <a:gd name="T25" fmla="*/ 56 h 59"/>
              <a:gd name="T26" fmla="*/ 6 w 61"/>
              <a:gd name="T27" fmla="*/ 59 h 59"/>
              <a:gd name="T28" fmla="*/ 55 w 61"/>
              <a:gd name="T29" fmla="*/ 59 h 59"/>
              <a:gd name="T30" fmla="*/ 61 w 61"/>
              <a:gd name="T31" fmla="*/ 56 h 59"/>
              <a:gd name="T32" fmla="*/ 61 w 61"/>
              <a:gd name="T33" fmla="*/ 3 h 59"/>
              <a:gd name="T34" fmla="*/ 57 w 61"/>
              <a:gd name="T35" fmla="*/ 0 h 59"/>
              <a:gd name="T36" fmla="*/ 55 w 61"/>
              <a:gd name="T37" fmla="*/ 51 h 59"/>
              <a:gd name="T38" fmla="*/ 55 w 61"/>
              <a:gd name="T39" fmla="*/ 51 h 59"/>
              <a:gd name="T40" fmla="*/ 54 w 61"/>
              <a:gd name="T41" fmla="*/ 54 h 59"/>
              <a:gd name="T42" fmla="*/ 50 w 61"/>
              <a:gd name="T43" fmla="*/ 55 h 59"/>
              <a:gd name="T44" fmla="*/ 40 w 61"/>
              <a:gd name="T45" fmla="*/ 56 h 59"/>
              <a:gd name="T46" fmla="*/ 22 w 61"/>
              <a:gd name="T47" fmla="*/ 56 h 59"/>
              <a:gd name="T48" fmla="*/ 8 w 61"/>
              <a:gd name="T49" fmla="*/ 54 h 59"/>
              <a:gd name="T50" fmla="*/ 6 w 61"/>
              <a:gd name="T51" fmla="*/ 51 h 59"/>
              <a:gd name="T52" fmla="*/ 6 w 61"/>
              <a:gd name="T53" fmla="*/ 38 h 59"/>
              <a:gd name="T54" fmla="*/ 8 w 61"/>
              <a:gd name="T55" fmla="*/ 35 h 59"/>
              <a:gd name="T56" fmla="*/ 11 w 61"/>
              <a:gd name="T57" fmla="*/ 34 h 59"/>
              <a:gd name="T58" fmla="*/ 22 w 61"/>
              <a:gd name="T59" fmla="*/ 33 h 59"/>
              <a:gd name="T60" fmla="*/ 40 w 61"/>
              <a:gd name="T61" fmla="*/ 33 h 59"/>
              <a:gd name="T62" fmla="*/ 54 w 61"/>
              <a:gd name="T63" fmla="*/ 35 h 59"/>
              <a:gd name="T64" fmla="*/ 55 w 61"/>
              <a:gd name="T65" fmla="*/ 38 h 59"/>
              <a:gd name="T66" fmla="*/ 55 w 61"/>
              <a:gd name="T67" fmla="*/ 51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61" h="59">
                <a:moveTo>
                  <a:pt x="57" y="0"/>
                </a:moveTo>
                <a:cubicBezTo>
                  <a:pt x="57" y="0"/>
                  <a:pt x="57" y="0"/>
                  <a:pt x="57" y="0"/>
                </a:cubicBezTo>
                <a:cubicBezTo>
                  <a:pt x="57" y="20"/>
                  <a:pt x="57" y="20"/>
                  <a:pt x="57" y="20"/>
                </a:cubicBezTo>
                <a:cubicBezTo>
                  <a:pt x="57" y="21"/>
                  <a:pt x="56" y="21"/>
                  <a:pt x="56" y="22"/>
                </a:cubicBezTo>
                <a:cubicBezTo>
                  <a:pt x="55" y="22"/>
                  <a:pt x="55" y="22"/>
                  <a:pt x="54" y="22"/>
                </a:cubicBezTo>
                <a:cubicBezTo>
                  <a:pt x="53" y="23"/>
                  <a:pt x="52" y="23"/>
                  <a:pt x="50" y="23"/>
                </a:cubicBezTo>
                <a:cubicBezTo>
                  <a:pt x="11" y="23"/>
                  <a:pt x="11" y="23"/>
                  <a:pt x="11" y="23"/>
                </a:cubicBezTo>
                <a:cubicBezTo>
                  <a:pt x="9" y="23"/>
                  <a:pt x="7" y="22"/>
                  <a:pt x="5" y="22"/>
                </a:cubicBezTo>
                <a:cubicBezTo>
                  <a:pt x="5" y="21"/>
                  <a:pt x="4" y="21"/>
                  <a:pt x="4" y="20"/>
                </a:cubicBez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cubicBezTo>
                  <a:pt x="2" y="0"/>
                  <a:pt x="0" y="2"/>
                  <a:pt x="0" y="3"/>
                </a:cubicBezTo>
                <a:cubicBezTo>
                  <a:pt x="0" y="56"/>
                  <a:pt x="0" y="56"/>
                  <a:pt x="0" y="56"/>
                </a:cubicBezTo>
                <a:cubicBezTo>
                  <a:pt x="0" y="58"/>
                  <a:pt x="3" y="59"/>
                  <a:pt x="6" y="59"/>
                </a:cubicBezTo>
                <a:cubicBezTo>
                  <a:pt x="55" y="59"/>
                  <a:pt x="55" y="59"/>
                  <a:pt x="55" y="59"/>
                </a:cubicBezTo>
                <a:cubicBezTo>
                  <a:pt x="58" y="59"/>
                  <a:pt x="61" y="58"/>
                  <a:pt x="61" y="56"/>
                </a:cubicBezTo>
                <a:cubicBezTo>
                  <a:pt x="61" y="3"/>
                  <a:pt x="61" y="3"/>
                  <a:pt x="61" y="3"/>
                </a:cubicBezTo>
                <a:cubicBezTo>
                  <a:pt x="61" y="2"/>
                  <a:pt x="59" y="0"/>
                  <a:pt x="57" y="0"/>
                </a:cubicBezTo>
                <a:close/>
                <a:moveTo>
                  <a:pt x="55" y="51"/>
                </a:moveTo>
                <a:cubicBezTo>
                  <a:pt x="55" y="51"/>
                  <a:pt x="55" y="51"/>
                  <a:pt x="55" y="51"/>
                </a:cubicBezTo>
                <a:cubicBezTo>
                  <a:pt x="55" y="52"/>
                  <a:pt x="54" y="53"/>
                  <a:pt x="54" y="54"/>
                </a:cubicBezTo>
                <a:cubicBezTo>
                  <a:pt x="53" y="54"/>
                  <a:pt x="51" y="55"/>
                  <a:pt x="50" y="55"/>
                </a:cubicBezTo>
                <a:cubicBezTo>
                  <a:pt x="47" y="56"/>
                  <a:pt x="44" y="56"/>
                  <a:pt x="40" y="56"/>
                </a:cubicBezTo>
                <a:cubicBezTo>
                  <a:pt x="22" y="56"/>
                  <a:pt x="22" y="56"/>
                  <a:pt x="22" y="56"/>
                </a:cubicBezTo>
                <a:cubicBezTo>
                  <a:pt x="16" y="56"/>
                  <a:pt x="10" y="55"/>
                  <a:pt x="8" y="54"/>
                </a:cubicBezTo>
                <a:cubicBezTo>
                  <a:pt x="7" y="53"/>
                  <a:pt x="6" y="52"/>
                  <a:pt x="6" y="51"/>
                </a:cubicBezTo>
                <a:cubicBezTo>
                  <a:pt x="6" y="38"/>
                  <a:pt x="6" y="38"/>
                  <a:pt x="6" y="38"/>
                </a:cubicBezTo>
                <a:cubicBezTo>
                  <a:pt x="6" y="37"/>
                  <a:pt x="7" y="36"/>
                  <a:pt x="8" y="35"/>
                </a:cubicBezTo>
                <a:cubicBezTo>
                  <a:pt x="9" y="35"/>
                  <a:pt x="10" y="34"/>
                  <a:pt x="11" y="34"/>
                </a:cubicBezTo>
                <a:cubicBezTo>
                  <a:pt x="14" y="33"/>
                  <a:pt x="18" y="33"/>
                  <a:pt x="22" y="33"/>
                </a:cubicBezTo>
                <a:cubicBezTo>
                  <a:pt x="40" y="33"/>
                  <a:pt x="40" y="33"/>
                  <a:pt x="40" y="33"/>
                </a:cubicBezTo>
                <a:cubicBezTo>
                  <a:pt x="46" y="33"/>
                  <a:pt x="51" y="34"/>
                  <a:pt x="54" y="35"/>
                </a:cubicBezTo>
                <a:cubicBezTo>
                  <a:pt x="54" y="36"/>
                  <a:pt x="55" y="37"/>
                  <a:pt x="55" y="38"/>
                </a:cubicBezTo>
                <a:lnTo>
                  <a:pt x="55" y="5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2" name="Freeform 548"/>
          <p:cNvSpPr>
            <a:spLocks/>
          </p:cNvSpPr>
          <p:nvPr/>
        </p:nvSpPr>
        <p:spPr bwMode="auto">
          <a:xfrm>
            <a:off x="7320671" y="5358595"/>
            <a:ext cx="176213" cy="76200"/>
          </a:xfrm>
          <a:custGeom>
            <a:avLst/>
            <a:gdLst>
              <a:gd name="T0" fmla="*/ 43 w 44"/>
              <a:gd name="T1" fmla="*/ 3 h 19"/>
              <a:gd name="T2" fmla="*/ 40 w 44"/>
              <a:gd name="T3" fmla="*/ 2 h 19"/>
              <a:gd name="T4" fmla="*/ 31 w 44"/>
              <a:gd name="T5" fmla="*/ 0 h 19"/>
              <a:gd name="T6" fmla="*/ 13 w 44"/>
              <a:gd name="T7" fmla="*/ 0 h 19"/>
              <a:gd name="T8" fmla="*/ 0 w 44"/>
              <a:gd name="T9" fmla="*/ 2 h 19"/>
              <a:gd name="T10" fmla="*/ 0 w 44"/>
              <a:gd name="T11" fmla="*/ 3 h 19"/>
              <a:gd name="T12" fmla="*/ 0 w 44"/>
              <a:gd name="T13" fmla="*/ 16 h 19"/>
              <a:gd name="T14" fmla="*/ 0 w 44"/>
              <a:gd name="T15" fmla="*/ 16 h 19"/>
              <a:gd name="T16" fmla="*/ 0 w 44"/>
              <a:gd name="T17" fmla="*/ 16 h 19"/>
              <a:gd name="T18" fmla="*/ 3 w 44"/>
              <a:gd name="T19" fmla="*/ 17 h 19"/>
              <a:gd name="T20" fmla="*/ 13 w 44"/>
              <a:gd name="T21" fmla="*/ 19 h 19"/>
              <a:gd name="T22" fmla="*/ 31 w 44"/>
              <a:gd name="T23" fmla="*/ 19 h 19"/>
              <a:gd name="T24" fmla="*/ 43 w 44"/>
              <a:gd name="T25" fmla="*/ 17 h 19"/>
              <a:gd name="T26" fmla="*/ 44 w 44"/>
              <a:gd name="T27" fmla="*/ 16 h 19"/>
              <a:gd name="T28" fmla="*/ 44 w 44"/>
              <a:gd name="T29" fmla="*/ 3 h 19"/>
              <a:gd name="T30" fmla="*/ 44 w 44"/>
              <a:gd name="T31" fmla="*/ 3 h 19"/>
              <a:gd name="T32" fmla="*/ 43 w 44"/>
              <a:gd name="T33" fmla="*/ 3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44" h="19">
                <a:moveTo>
                  <a:pt x="43" y="3"/>
                </a:moveTo>
                <a:cubicBezTo>
                  <a:pt x="43" y="2"/>
                  <a:pt x="42" y="2"/>
                  <a:pt x="40" y="2"/>
                </a:cubicBezTo>
                <a:cubicBezTo>
                  <a:pt x="38" y="1"/>
                  <a:pt x="34" y="0"/>
                  <a:pt x="31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7" y="0"/>
                  <a:pt x="2" y="1"/>
                  <a:pt x="0" y="2"/>
                </a:cubicBezTo>
                <a:cubicBezTo>
                  <a:pt x="0" y="3"/>
                  <a:pt x="0" y="3"/>
                  <a:pt x="0" y="3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6"/>
                  <a:pt x="0" y="16"/>
                  <a:pt x="0" y="16"/>
                </a:cubicBezTo>
                <a:cubicBezTo>
                  <a:pt x="1" y="17"/>
                  <a:pt x="2" y="17"/>
                  <a:pt x="3" y="17"/>
                </a:cubicBezTo>
                <a:cubicBezTo>
                  <a:pt x="5" y="18"/>
                  <a:pt x="9" y="19"/>
                  <a:pt x="13" y="19"/>
                </a:cubicBezTo>
                <a:cubicBezTo>
                  <a:pt x="31" y="19"/>
                  <a:pt x="31" y="19"/>
                  <a:pt x="31" y="19"/>
                </a:cubicBezTo>
                <a:cubicBezTo>
                  <a:pt x="36" y="19"/>
                  <a:pt x="41" y="18"/>
                  <a:pt x="43" y="17"/>
                </a:cubicBezTo>
                <a:cubicBezTo>
                  <a:pt x="43" y="16"/>
                  <a:pt x="44" y="16"/>
                  <a:pt x="44" y="16"/>
                </a:cubicBezTo>
                <a:cubicBezTo>
                  <a:pt x="44" y="3"/>
                  <a:pt x="44" y="3"/>
                  <a:pt x="44" y="3"/>
                </a:cubicBezTo>
                <a:cubicBezTo>
                  <a:pt x="44" y="3"/>
                  <a:pt x="44" y="3"/>
                  <a:pt x="44" y="3"/>
                </a:cubicBezTo>
                <a:lnTo>
                  <a:pt x="43" y="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3" name="Freeform 549"/>
          <p:cNvSpPr>
            <a:spLocks noEditPoints="1"/>
          </p:cNvSpPr>
          <p:nvPr/>
        </p:nvSpPr>
        <p:spPr bwMode="auto">
          <a:xfrm>
            <a:off x="7312733" y="5217308"/>
            <a:ext cx="188913" cy="80962"/>
          </a:xfrm>
          <a:custGeom>
            <a:avLst/>
            <a:gdLst>
              <a:gd name="T0" fmla="*/ 43 w 47"/>
              <a:gd name="T1" fmla="*/ 0 h 20"/>
              <a:gd name="T2" fmla="*/ 4 w 47"/>
              <a:gd name="T3" fmla="*/ 0 h 20"/>
              <a:gd name="T4" fmla="*/ 0 w 47"/>
              <a:gd name="T5" fmla="*/ 1 h 20"/>
              <a:gd name="T6" fmla="*/ 0 w 47"/>
              <a:gd name="T7" fmla="*/ 1 h 20"/>
              <a:gd name="T8" fmla="*/ 0 w 47"/>
              <a:gd name="T9" fmla="*/ 20 h 20"/>
              <a:gd name="T10" fmla="*/ 1 w 47"/>
              <a:gd name="T11" fmla="*/ 20 h 20"/>
              <a:gd name="T12" fmla="*/ 4 w 47"/>
              <a:gd name="T13" fmla="*/ 20 h 20"/>
              <a:gd name="T14" fmla="*/ 43 w 47"/>
              <a:gd name="T15" fmla="*/ 20 h 20"/>
              <a:gd name="T16" fmla="*/ 47 w 47"/>
              <a:gd name="T17" fmla="*/ 20 h 20"/>
              <a:gd name="T18" fmla="*/ 47 w 47"/>
              <a:gd name="T19" fmla="*/ 20 h 20"/>
              <a:gd name="T20" fmla="*/ 47 w 47"/>
              <a:gd name="T21" fmla="*/ 1 h 20"/>
              <a:gd name="T22" fmla="*/ 47 w 47"/>
              <a:gd name="T23" fmla="*/ 1 h 20"/>
              <a:gd name="T24" fmla="*/ 43 w 47"/>
              <a:gd name="T25" fmla="*/ 0 h 20"/>
              <a:gd name="T26" fmla="*/ 8 w 47"/>
              <a:gd name="T27" fmla="*/ 14 h 20"/>
              <a:gd name="T28" fmla="*/ 8 w 47"/>
              <a:gd name="T29" fmla="*/ 14 h 20"/>
              <a:gd name="T30" fmla="*/ 7 w 47"/>
              <a:gd name="T31" fmla="*/ 15 h 20"/>
              <a:gd name="T32" fmla="*/ 6 w 47"/>
              <a:gd name="T33" fmla="*/ 16 h 20"/>
              <a:gd name="T34" fmla="*/ 3 w 47"/>
              <a:gd name="T35" fmla="*/ 16 h 20"/>
              <a:gd name="T36" fmla="*/ 1 w 47"/>
              <a:gd name="T37" fmla="*/ 15 h 20"/>
              <a:gd name="T38" fmla="*/ 1 w 47"/>
              <a:gd name="T39" fmla="*/ 14 h 20"/>
              <a:gd name="T40" fmla="*/ 1 w 47"/>
              <a:gd name="T41" fmla="*/ 3 h 20"/>
              <a:gd name="T42" fmla="*/ 1 w 47"/>
              <a:gd name="T43" fmla="*/ 2 h 20"/>
              <a:gd name="T44" fmla="*/ 3 w 47"/>
              <a:gd name="T45" fmla="*/ 1 h 20"/>
              <a:gd name="T46" fmla="*/ 6 w 47"/>
              <a:gd name="T47" fmla="*/ 1 h 20"/>
              <a:gd name="T48" fmla="*/ 7 w 47"/>
              <a:gd name="T49" fmla="*/ 2 h 20"/>
              <a:gd name="T50" fmla="*/ 8 w 47"/>
              <a:gd name="T51" fmla="*/ 3 h 20"/>
              <a:gd name="T52" fmla="*/ 8 w 47"/>
              <a:gd name="T53" fmla="*/ 14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7" h="20">
                <a:moveTo>
                  <a:pt x="43" y="0"/>
                </a:moveTo>
                <a:cubicBezTo>
                  <a:pt x="4" y="0"/>
                  <a:pt x="4" y="0"/>
                  <a:pt x="4" y="0"/>
                </a:cubicBezTo>
                <a:cubicBezTo>
                  <a:pt x="2" y="0"/>
                  <a:pt x="1" y="0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20"/>
                  <a:pt x="0" y="20"/>
                  <a:pt x="0" y="20"/>
                </a:cubicBezTo>
                <a:cubicBezTo>
                  <a:pt x="1" y="20"/>
                  <a:pt x="1" y="20"/>
                  <a:pt x="1" y="20"/>
                </a:cubicBezTo>
                <a:cubicBezTo>
                  <a:pt x="2" y="20"/>
                  <a:pt x="3" y="20"/>
                  <a:pt x="4" y="20"/>
                </a:cubicBezTo>
                <a:cubicBezTo>
                  <a:pt x="43" y="20"/>
                  <a:pt x="43" y="20"/>
                  <a:pt x="43" y="20"/>
                </a:cubicBezTo>
                <a:cubicBezTo>
                  <a:pt x="45" y="20"/>
                  <a:pt x="46" y="20"/>
                  <a:pt x="47" y="20"/>
                </a:cubicBezTo>
                <a:cubicBezTo>
                  <a:pt x="47" y="20"/>
                  <a:pt x="47" y="20"/>
                  <a:pt x="47" y="20"/>
                </a:cubicBezTo>
                <a:cubicBezTo>
                  <a:pt x="47" y="1"/>
                  <a:pt x="47" y="1"/>
                  <a:pt x="47" y="1"/>
                </a:cubicBezTo>
                <a:cubicBezTo>
                  <a:pt x="47" y="1"/>
                  <a:pt x="47" y="1"/>
                  <a:pt x="47" y="1"/>
                </a:cubicBezTo>
                <a:cubicBezTo>
                  <a:pt x="46" y="0"/>
                  <a:pt x="44" y="0"/>
                  <a:pt x="43" y="0"/>
                </a:cubicBezTo>
                <a:close/>
                <a:moveTo>
                  <a:pt x="8" y="14"/>
                </a:moveTo>
                <a:cubicBezTo>
                  <a:pt x="8" y="14"/>
                  <a:pt x="8" y="14"/>
                  <a:pt x="8" y="14"/>
                </a:cubicBezTo>
                <a:cubicBezTo>
                  <a:pt x="8" y="15"/>
                  <a:pt x="8" y="15"/>
                  <a:pt x="7" y="15"/>
                </a:cubicBezTo>
                <a:cubicBezTo>
                  <a:pt x="7" y="16"/>
                  <a:pt x="7" y="16"/>
                  <a:pt x="6" y="16"/>
                </a:cubicBezTo>
                <a:cubicBezTo>
                  <a:pt x="3" y="16"/>
                  <a:pt x="3" y="16"/>
                  <a:pt x="3" y="16"/>
                </a:cubicBezTo>
                <a:cubicBezTo>
                  <a:pt x="2" y="16"/>
                  <a:pt x="2" y="16"/>
                  <a:pt x="1" y="15"/>
                </a:cubicBezTo>
                <a:cubicBezTo>
                  <a:pt x="1" y="15"/>
                  <a:pt x="1" y="15"/>
                  <a:pt x="1" y="14"/>
                </a:cubicBez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2"/>
                  <a:pt x="1" y="2"/>
                </a:cubicBezTo>
                <a:cubicBezTo>
                  <a:pt x="2" y="2"/>
                  <a:pt x="2" y="1"/>
                  <a:pt x="3" y="1"/>
                </a:cubicBezTo>
                <a:cubicBezTo>
                  <a:pt x="6" y="1"/>
                  <a:pt x="6" y="1"/>
                  <a:pt x="6" y="1"/>
                </a:cubicBezTo>
                <a:cubicBezTo>
                  <a:pt x="7" y="1"/>
                  <a:pt x="7" y="2"/>
                  <a:pt x="7" y="2"/>
                </a:cubicBezTo>
                <a:cubicBezTo>
                  <a:pt x="8" y="2"/>
                  <a:pt x="8" y="3"/>
                  <a:pt x="8" y="3"/>
                </a:cubicBezTo>
                <a:lnTo>
                  <a:pt x="8" y="1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4" name="Rectangle 550"/>
          <p:cNvSpPr>
            <a:spLocks noChangeArrowheads="1"/>
          </p:cNvSpPr>
          <p:nvPr/>
        </p:nvSpPr>
        <p:spPr bwMode="auto">
          <a:xfrm>
            <a:off x="7328608" y="5233183"/>
            <a:ext cx="3175" cy="41275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5" name="Freeform 551"/>
          <p:cNvSpPr>
            <a:spLocks noEditPoints="1"/>
          </p:cNvSpPr>
          <p:nvPr/>
        </p:nvSpPr>
        <p:spPr bwMode="auto">
          <a:xfrm>
            <a:off x="10360733" y="5233183"/>
            <a:ext cx="274638" cy="204787"/>
          </a:xfrm>
          <a:custGeom>
            <a:avLst/>
            <a:gdLst>
              <a:gd name="T0" fmla="*/ 50 w 68"/>
              <a:gd name="T1" fmla="*/ 33 h 51"/>
              <a:gd name="T2" fmla="*/ 60 w 68"/>
              <a:gd name="T3" fmla="*/ 23 h 51"/>
              <a:gd name="T4" fmla="*/ 63 w 68"/>
              <a:gd name="T5" fmla="*/ 23 h 51"/>
              <a:gd name="T6" fmla="*/ 63 w 68"/>
              <a:gd name="T7" fmla="*/ 15 h 51"/>
              <a:gd name="T8" fmla="*/ 56 w 68"/>
              <a:gd name="T9" fmla="*/ 8 h 51"/>
              <a:gd name="T10" fmla="*/ 30 w 68"/>
              <a:gd name="T11" fmla="*/ 8 h 51"/>
              <a:gd name="T12" fmla="*/ 23 w 68"/>
              <a:gd name="T13" fmla="*/ 0 h 51"/>
              <a:gd name="T14" fmla="*/ 8 w 68"/>
              <a:gd name="T15" fmla="*/ 0 h 51"/>
              <a:gd name="T16" fmla="*/ 1 w 68"/>
              <a:gd name="T17" fmla="*/ 4 h 51"/>
              <a:gd name="T18" fmla="*/ 0 w 68"/>
              <a:gd name="T19" fmla="*/ 8 h 51"/>
              <a:gd name="T20" fmla="*/ 0 w 68"/>
              <a:gd name="T21" fmla="*/ 8 h 51"/>
              <a:gd name="T22" fmla="*/ 0 w 68"/>
              <a:gd name="T23" fmla="*/ 9 h 51"/>
              <a:gd name="T24" fmla="*/ 0 w 68"/>
              <a:gd name="T25" fmla="*/ 10 h 51"/>
              <a:gd name="T26" fmla="*/ 0 w 68"/>
              <a:gd name="T27" fmla="*/ 21 h 51"/>
              <a:gd name="T28" fmla="*/ 0 w 68"/>
              <a:gd name="T29" fmla="*/ 44 h 51"/>
              <a:gd name="T30" fmla="*/ 7 w 68"/>
              <a:gd name="T31" fmla="*/ 51 h 51"/>
              <a:gd name="T32" fmla="*/ 56 w 68"/>
              <a:gd name="T33" fmla="*/ 51 h 51"/>
              <a:gd name="T34" fmla="*/ 63 w 68"/>
              <a:gd name="T35" fmla="*/ 44 h 51"/>
              <a:gd name="T36" fmla="*/ 63 w 68"/>
              <a:gd name="T37" fmla="*/ 42 h 51"/>
              <a:gd name="T38" fmla="*/ 60 w 68"/>
              <a:gd name="T39" fmla="*/ 43 h 51"/>
              <a:gd name="T40" fmla="*/ 50 w 68"/>
              <a:gd name="T41" fmla="*/ 33 h 51"/>
              <a:gd name="T42" fmla="*/ 63 w 68"/>
              <a:gd name="T43" fmla="*/ 25 h 51"/>
              <a:gd name="T44" fmla="*/ 60 w 68"/>
              <a:gd name="T45" fmla="*/ 24 h 51"/>
              <a:gd name="T46" fmla="*/ 51 w 68"/>
              <a:gd name="T47" fmla="*/ 33 h 51"/>
              <a:gd name="T48" fmla="*/ 60 w 68"/>
              <a:gd name="T49" fmla="*/ 41 h 51"/>
              <a:gd name="T50" fmla="*/ 63 w 68"/>
              <a:gd name="T51" fmla="*/ 40 h 51"/>
              <a:gd name="T52" fmla="*/ 68 w 68"/>
              <a:gd name="T53" fmla="*/ 33 h 51"/>
              <a:gd name="T54" fmla="*/ 63 w 68"/>
              <a:gd name="T55" fmla="*/ 25 h 51"/>
              <a:gd name="T56" fmla="*/ 63 w 68"/>
              <a:gd name="T57" fmla="*/ 34 h 51"/>
              <a:gd name="T58" fmla="*/ 60 w 68"/>
              <a:gd name="T59" fmla="*/ 39 h 51"/>
              <a:gd name="T60" fmla="*/ 59 w 68"/>
              <a:gd name="T61" fmla="*/ 39 h 51"/>
              <a:gd name="T62" fmla="*/ 59 w 68"/>
              <a:gd name="T63" fmla="*/ 39 h 51"/>
              <a:gd name="T64" fmla="*/ 58 w 68"/>
              <a:gd name="T65" fmla="*/ 39 h 51"/>
              <a:gd name="T66" fmla="*/ 54 w 68"/>
              <a:gd name="T67" fmla="*/ 33 h 51"/>
              <a:gd name="T68" fmla="*/ 54 w 68"/>
              <a:gd name="T69" fmla="*/ 33 h 51"/>
              <a:gd name="T70" fmla="*/ 56 w 68"/>
              <a:gd name="T71" fmla="*/ 33 h 51"/>
              <a:gd name="T72" fmla="*/ 59 w 68"/>
              <a:gd name="T73" fmla="*/ 36 h 51"/>
              <a:gd name="T74" fmla="*/ 63 w 68"/>
              <a:gd name="T75" fmla="*/ 31 h 51"/>
              <a:gd name="T76" fmla="*/ 65 w 68"/>
              <a:gd name="T77" fmla="*/ 28 h 51"/>
              <a:gd name="T78" fmla="*/ 66 w 68"/>
              <a:gd name="T79" fmla="*/ 27 h 51"/>
              <a:gd name="T80" fmla="*/ 66 w 68"/>
              <a:gd name="T81" fmla="*/ 29 h 51"/>
              <a:gd name="T82" fmla="*/ 63 w 68"/>
              <a:gd name="T83" fmla="*/ 34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68" h="51">
                <a:moveTo>
                  <a:pt x="50" y="33"/>
                </a:moveTo>
                <a:cubicBezTo>
                  <a:pt x="50" y="27"/>
                  <a:pt x="54" y="23"/>
                  <a:pt x="60" y="23"/>
                </a:cubicBezTo>
                <a:cubicBezTo>
                  <a:pt x="61" y="23"/>
                  <a:pt x="62" y="23"/>
                  <a:pt x="63" y="23"/>
                </a:cubicBezTo>
                <a:cubicBezTo>
                  <a:pt x="63" y="15"/>
                  <a:pt x="63" y="15"/>
                  <a:pt x="63" y="15"/>
                </a:cubicBezTo>
                <a:cubicBezTo>
                  <a:pt x="63" y="11"/>
                  <a:pt x="60" y="8"/>
                  <a:pt x="56" y="8"/>
                </a:cubicBezTo>
                <a:cubicBezTo>
                  <a:pt x="30" y="8"/>
                  <a:pt x="30" y="8"/>
                  <a:pt x="30" y="8"/>
                </a:cubicBezTo>
                <a:cubicBezTo>
                  <a:pt x="29" y="3"/>
                  <a:pt x="26" y="0"/>
                  <a:pt x="23" y="0"/>
                </a:cubicBezTo>
                <a:cubicBezTo>
                  <a:pt x="8" y="0"/>
                  <a:pt x="8" y="0"/>
                  <a:pt x="8" y="0"/>
                </a:cubicBezTo>
                <a:cubicBezTo>
                  <a:pt x="4" y="0"/>
                  <a:pt x="2" y="2"/>
                  <a:pt x="1" y="4"/>
                </a:cubicBezTo>
                <a:cubicBezTo>
                  <a:pt x="0" y="5"/>
                  <a:pt x="0" y="7"/>
                  <a:pt x="0" y="8"/>
                </a:cubicBezTo>
                <a:cubicBezTo>
                  <a:pt x="0" y="8"/>
                  <a:pt x="0" y="8"/>
                  <a:pt x="0" y="8"/>
                </a:cubicBezTo>
                <a:cubicBezTo>
                  <a:pt x="0" y="9"/>
                  <a:pt x="0" y="9"/>
                  <a:pt x="0" y="9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48"/>
                  <a:pt x="3" y="51"/>
                  <a:pt x="7" y="51"/>
                </a:cubicBezTo>
                <a:cubicBezTo>
                  <a:pt x="56" y="51"/>
                  <a:pt x="56" y="51"/>
                  <a:pt x="56" y="51"/>
                </a:cubicBezTo>
                <a:cubicBezTo>
                  <a:pt x="60" y="51"/>
                  <a:pt x="63" y="48"/>
                  <a:pt x="63" y="44"/>
                </a:cubicBezTo>
                <a:cubicBezTo>
                  <a:pt x="63" y="42"/>
                  <a:pt x="63" y="42"/>
                  <a:pt x="63" y="42"/>
                </a:cubicBezTo>
                <a:cubicBezTo>
                  <a:pt x="62" y="42"/>
                  <a:pt x="61" y="43"/>
                  <a:pt x="60" y="43"/>
                </a:cubicBezTo>
                <a:cubicBezTo>
                  <a:pt x="54" y="43"/>
                  <a:pt x="50" y="38"/>
                  <a:pt x="50" y="33"/>
                </a:cubicBezTo>
                <a:close/>
                <a:moveTo>
                  <a:pt x="63" y="25"/>
                </a:moveTo>
                <a:cubicBezTo>
                  <a:pt x="62" y="25"/>
                  <a:pt x="61" y="24"/>
                  <a:pt x="60" y="24"/>
                </a:cubicBezTo>
                <a:cubicBezTo>
                  <a:pt x="55" y="24"/>
                  <a:pt x="51" y="28"/>
                  <a:pt x="51" y="33"/>
                </a:cubicBezTo>
                <a:cubicBezTo>
                  <a:pt x="51" y="37"/>
                  <a:pt x="55" y="41"/>
                  <a:pt x="60" y="41"/>
                </a:cubicBezTo>
                <a:cubicBezTo>
                  <a:pt x="61" y="41"/>
                  <a:pt x="62" y="41"/>
                  <a:pt x="63" y="40"/>
                </a:cubicBezTo>
                <a:cubicBezTo>
                  <a:pt x="66" y="39"/>
                  <a:pt x="68" y="36"/>
                  <a:pt x="68" y="33"/>
                </a:cubicBezTo>
                <a:cubicBezTo>
                  <a:pt x="68" y="29"/>
                  <a:pt x="66" y="26"/>
                  <a:pt x="63" y="25"/>
                </a:cubicBezTo>
                <a:close/>
                <a:moveTo>
                  <a:pt x="63" y="34"/>
                </a:moveTo>
                <a:cubicBezTo>
                  <a:pt x="60" y="39"/>
                  <a:pt x="60" y="39"/>
                  <a:pt x="60" y="39"/>
                </a:cubicBezTo>
                <a:cubicBezTo>
                  <a:pt x="59" y="39"/>
                  <a:pt x="59" y="39"/>
                  <a:pt x="59" y="39"/>
                </a:cubicBezTo>
                <a:cubicBezTo>
                  <a:pt x="59" y="39"/>
                  <a:pt x="59" y="39"/>
                  <a:pt x="59" y="39"/>
                </a:cubicBezTo>
                <a:cubicBezTo>
                  <a:pt x="58" y="39"/>
                  <a:pt x="58" y="39"/>
                  <a:pt x="58" y="39"/>
                </a:cubicBezTo>
                <a:cubicBezTo>
                  <a:pt x="54" y="33"/>
                  <a:pt x="54" y="33"/>
                  <a:pt x="54" y="33"/>
                </a:cubicBezTo>
                <a:cubicBezTo>
                  <a:pt x="54" y="33"/>
                  <a:pt x="54" y="33"/>
                  <a:pt x="54" y="33"/>
                </a:cubicBezTo>
                <a:cubicBezTo>
                  <a:pt x="56" y="33"/>
                  <a:pt x="56" y="33"/>
                  <a:pt x="56" y="33"/>
                </a:cubicBezTo>
                <a:cubicBezTo>
                  <a:pt x="59" y="36"/>
                  <a:pt x="59" y="36"/>
                  <a:pt x="59" y="36"/>
                </a:cubicBezTo>
                <a:cubicBezTo>
                  <a:pt x="63" y="31"/>
                  <a:pt x="63" y="31"/>
                  <a:pt x="63" y="31"/>
                </a:cubicBezTo>
                <a:cubicBezTo>
                  <a:pt x="65" y="28"/>
                  <a:pt x="65" y="28"/>
                  <a:pt x="65" y="28"/>
                </a:cubicBezTo>
                <a:cubicBezTo>
                  <a:pt x="65" y="27"/>
                  <a:pt x="65" y="27"/>
                  <a:pt x="66" y="27"/>
                </a:cubicBezTo>
                <a:cubicBezTo>
                  <a:pt x="66" y="28"/>
                  <a:pt x="67" y="28"/>
                  <a:pt x="66" y="29"/>
                </a:cubicBezTo>
                <a:lnTo>
                  <a:pt x="63" y="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6" name="Freeform 552"/>
          <p:cNvSpPr>
            <a:spLocks noEditPoints="1"/>
          </p:cNvSpPr>
          <p:nvPr/>
        </p:nvSpPr>
        <p:spPr bwMode="auto">
          <a:xfrm>
            <a:off x="6861883" y="5225245"/>
            <a:ext cx="252413" cy="222250"/>
          </a:xfrm>
          <a:custGeom>
            <a:avLst/>
            <a:gdLst>
              <a:gd name="T0" fmla="*/ 63 w 63"/>
              <a:gd name="T1" fmla="*/ 0 h 55"/>
              <a:gd name="T2" fmla="*/ 61 w 63"/>
              <a:gd name="T3" fmla="*/ 0 h 55"/>
              <a:gd name="T4" fmla="*/ 2 w 63"/>
              <a:gd name="T5" fmla="*/ 0 h 55"/>
              <a:gd name="T6" fmla="*/ 1 w 63"/>
              <a:gd name="T7" fmla="*/ 0 h 55"/>
              <a:gd name="T8" fmla="*/ 0 w 63"/>
              <a:gd name="T9" fmla="*/ 2 h 55"/>
              <a:gd name="T10" fmla="*/ 0 w 63"/>
              <a:gd name="T11" fmla="*/ 53 h 55"/>
              <a:gd name="T12" fmla="*/ 1 w 63"/>
              <a:gd name="T13" fmla="*/ 55 h 55"/>
              <a:gd name="T14" fmla="*/ 2 w 63"/>
              <a:gd name="T15" fmla="*/ 55 h 55"/>
              <a:gd name="T16" fmla="*/ 61 w 63"/>
              <a:gd name="T17" fmla="*/ 55 h 55"/>
              <a:gd name="T18" fmla="*/ 63 w 63"/>
              <a:gd name="T19" fmla="*/ 55 h 55"/>
              <a:gd name="T20" fmla="*/ 63 w 63"/>
              <a:gd name="T21" fmla="*/ 53 h 55"/>
              <a:gd name="T22" fmla="*/ 63 w 63"/>
              <a:gd name="T23" fmla="*/ 2 h 55"/>
              <a:gd name="T24" fmla="*/ 63 w 63"/>
              <a:gd name="T25" fmla="*/ 0 h 55"/>
              <a:gd name="T26" fmla="*/ 18 w 63"/>
              <a:gd name="T27" fmla="*/ 18 h 55"/>
              <a:gd name="T28" fmla="*/ 5 w 63"/>
              <a:gd name="T29" fmla="*/ 18 h 55"/>
              <a:gd name="T30" fmla="*/ 5 w 63"/>
              <a:gd name="T31" fmla="*/ 4 h 55"/>
              <a:gd name="T32" fmla="*/ 18 w 63"/>
              <a:gd name="T33" fmla="*/ 4 h 55"/>
              <a:gd name="T34" fmla="*/ 18 w 63"/>
              <a:gd name="T35" fmla="*/ 18 h 55"/>
              <a:gd name="T36" fmla="*/ 5 w 63"/>
              <a:gd name="T37" fmla="*/ 51 h 55"/>
              <a:gd name="T38" fmla="*/ 5 w 63"/>
              <a:gd name="T39" fmla="*/ 21 h 55"/>
              <a:gd name="T40" fmla="*/ 18 w 63"/>
              <a:gd name="T41" fmla="*/ 21 h 55"/>
              <a:gd name="T42" fmla="*/ 18 w 63"/>
              <a:gd name="T43" fmla="*/ 51 h 55"/>
              <a:gd name="T44" fmla="*/ 5 w 63"/>
              <a:gd name="T45" fmla="*/ 51 h 55"/>
              <a:gd name="T46" fmla="*/ 22 w 63"/>
              <a:gd name="T47" fmla="*/ 21 h 55"/>
              <a:gd name="T48" fmla="*/ 41 w 63"/>
              <a:gd name="T49" fmla="*/ 21 h 55"/>
              <a:gd name="T50" fmla="*/ 41 w 63"/>
              <a:gd name="T51" fmla="*/ 51 h 55"/>
              <a:gd name="T52" fmla="*/ 22 w 63"/>
              <a:gd name="T53" fmla="*/ 51 h 55"/>
              <a:gd name="T54" fmla="*/ 22 w 63"/>
              <a:gd name="T55" fmla="*/ 21 h 55"/>
              <a:gd name="T56" fmla="*/ 22 w 63"/>
              <a:gd name="T57" fmla="*/ 18 h 55"/>
              <a:gd name="T58" fmla="*/ 22 w 63"/>
              <a:gd name="T59" fmla="*/ 4 h 55"/>
              <a:gd name="T60" fmla="*/ 41 w 63"/>
              <a:gd name="T61" fmla="*/ 4 h 55"/>
              <a:gd name="T62" fmla="*/ 41 w 63"/>
              <a:gd name="T63" fmla="*/ 18 h 55"/>
              <a:gd name="T64" fmla="*/ 22 w 63"/>
              <a:gd name="T65" fmla="*/ 18 h 55"/>
              <a:gd name="T66" fmla="*/ 46 w 63"/>
              <a:gd name="T67" fmla="*/ 4 h 55"/>
              <a:gd name="T68" fmla="*/ 59 w 63"/>
              <a:gd name="T69" fmla="*/ 4 h 55"/>
              <a:gd name="T70" fmla="*/ 59 w 63"/>
              <a:gd name="T71" fmla="*/ 18 h 55"/>
              <a:gd name="T72" fmla="*/ 46 w 63"/>
              <a:gd name="T73" fmla="*/ 18 h 55"/>
              <a:gd name="T74" fmla="*/ 46 w 63"/>
              <a:gd name="T75" fmla="*/ 4 h 55"/>
              <a:gd name="T76" fmla="*/ 46 w 63"/>
              <a:gd name="T77" fmla="*/ 51 h 55"/>
              <a:gd name="T78" fmla="*/ 46 w 63"/>
              <a:gd name="T79" fmla="*/ 21 h 55"/>
              <a:gd name="T80" fmla="*/ 59 w 63"/>
              <a:gd name="T81" fmla="*/ 21 h 55"/>
              <a:gd name="T82" fmla="*/ 59 w 63"/>
              <a:gd name="T83" fmla="*/ 51 h 55"/>
              <a:gd name="T84" fmla="*/ 46 w 63"/>
              <a:gd name="T85" fmla="*/ 51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63" h="55">
                <a:moveTo>
                  <a:pt x="63" y="0"/>
                </a:moveTo>
                <a:cubicBezTo>
                  <a:pt x="62" y="0"/>
                  <a:pt x="62" y="0"/>
                  <a:pt x="61" y="0"/>
                </a:cubicBezTo>
                <a:cubicBezTo>
                  <a:pt x="2" y="0"/>
                  <a:pt x="2" y="0"/>
                  <a:pt x="2" y="0"/>
                </a:cubicBezTo>
                <a:cubicBezTo>
                  <a:pt x="2" y="0"/>
                  <a:pt x="1" y="0"/>
                  <a:pt x="1" y="0"/>
                </a:cubicBezTo>
                <a:cubicBezTo>
                  <a:pt x="0" y="1"/>
                  <a:pt x="0" y="1"/>
                  <a:pt x="0" y="2"/>
                </a:cubicBezTo>
                <a:cubicBezTo>
                  <a:pt x="0" y="53"/>
                  <a:pt x="0" y="53"/>
                  <a:pt x="0" y="53"/>
                </a:cubicBezTo>
                <a:cubicBezTo>
                  <a:pt x="0" y="54"/>
                  <a:pt x="0" y="54"/>
                  <a:pt x="1" y="55"/>
                </a:cubicBezTo>
                <a:cubicBezTo>
                  <a:pt x="1" y="55"/>
                  <a:pt x="2" y="55"/>
                  <a:pt x="2" y="55"/>
                </a:cubicBezTo>
                <a:cubicBezTo>
                  <a:pt x="61" y="55"/>
                  <a:pt x="61" y="55"/>
                  <a:pt x="61" y="55"/>
                </a:cubicBezTo>
                <a:cubicBezTo>
                  <a:pt x="62" y="55"/>
                  <a:pt x="62" y="55"/>
                  <a:pt x="63" y="55"/>
                </a:cubicBezTo>
                <a:cubicBezTo>
                  <a:pt x="63" y="54"/>
                  <a:pt x="63" y="54"/>
                  <a:pt x="63" y="53"/>
                </a:cubicBezTo>
                <a:cubicBezTo>
                  <a:pt x="63" y="2"/>
                  <a:pt x="63" y="2"/>
                  <a:pt x="63" y="2"/>
                </a:cubicBezTo>
                <a:cubicBezTo>
                  <a:pt x="63" y="1"/>
                  <a:pt x="63" y="1"/>
                  <a:pt x="63" y="0"/>
                </a:cubicBezTo>
                <a:close/>
                <a:moveTo>
                  <a:pt x="18" y="18"/>
                </a:moveTo>
                <a:cubicBezTo>
                  <a:pt x="5" y="18"/>
                  <a:pt x="5" y="18"/>
                  <a:pt x="5" y="18"/>
                </a:cubicBezTo>
                <a:cubicBezTo>
                  <a:pt x="5" y="4"/>
                  <a:pt x="5" y="4"/>
                  <a:pt x="5" y="4"/>
                </a:cubicBezTo>
                <a:cubicBezTo>
                  <a:pt x="18" y="4"/>
                  <a:pt x="18" y="4"/>
                  <a:pt x="18" y="4"/>
                </a:cubicBezTo>
                <a:lnTo>
                  <a:pt x="18" y="18"/>
                </a:lnTo>
                <a:close/>
                <a:moveTo>
                  <a:pt x="5" y="51"/>
                </a:moveTo>
                <a:cubicBezTo>
                  <a:pt x="5" y="21"/>
                  <a:pt x="5" y="21"/>
                  <a:pt x="5" y="21"/>
                </a:cubicBezTo>
                <a:cubicBezTo>
                  <a:pt x="18" y="21"/>
                  <a:pt x="18" y="21"/>
                  <a:pt x="18" y="21"/>
                </a:cubicBezTo>
                <a:cubicBezTo>
                  <a:pt x="18" y="51"/>
                  <a:pt x="18" y="51"/>
                  <a:pt x="18" y="51"/>
                </a:cubicBezTo>
                <a:lnTo>
                  <a:pt x="5" y="51"/>
                </a:lnTo>
                <a:close/>
                <a:moveTo>
                  <a:pt x="22" y="21"/>
                </a:moveTo>
                <a:cubicBezTo>
                  <a:pt x="41" y="21"/>
                  <a:pt x="41" y="21"/>
                  <a:pt x="41" y="21"/>
                </a:cubicBezTo>
                <a:cubicBezTo>
                  <a:pt x="41" y="51"/>
                  <a:pt x="41" y="51"/>
                  <a:pt x="41" y="51"/>
                </a:cubicBezTo>
                <a:cubicBezTo>
                  <a:pt x="22" y="51"/>
                  <a:pt x="22" y="51"/>
                  <a:pt x="22" y="51"/>
                </a:cubicBezTo>
                <a:lnTo>
                  <a:pt x="22" y="21"/>
                </a:lnTo>
                <a:close/>
                <a:moveTo>
                  <a:pt x="22" y="18"/>
                </a:moveTo>
                <a:cubicBezTo>
                  <a:pt x="22" y="4"/>
                  <a:pt x="22" y="4"/>
                  <a:pt x="22" y="4"/>
                </a:cubicBezTo>
                <a:cubicBezTo>
                  <a:pt x="41" y="4"/>
                  <a:pt x="41" y="4"/>
                  <a:pt x="41" y="4"/>
                </a:cubicBezTo>
                <a:cubicBezTo>
                  <a:pt x="41" y="18"/>
                  <a:pt x="41" y="18"/>
                  <a:pt x="41" y="18"/>
                </a:cubicBezTo>
                <a:lnTo>
                  <a:pt x="22" y="18"/>
                </a:lnTo>
                <a:close/>
                <a:moveTo>
                  <a:pt x="46" y="4"/>
                </a:moveTo>
                <a:cubicBezTo>
                  <a:pt x="59" y="4"/>
                  <a:pt x="59" y="4"/>
                  <a:pt x="59" y="4"/>
                </a:cubicBezTo>
                <a:cubicBezTo>
                  <a:pt x="59" y="18"/>
                  <a:pt x="59" y="18"/>
                  <a:pt x="59" y="18"/>
                </a:cubicBezTo>
                <a:cubicBezTo>
                  <a:pt x="46" y="18"/>
                  <a:pt x="46" y="18"/>
                  <a:pt x="46" y="18"/>
                </a:cubicBezTo>
                <a:lnTo>
                  <a:pt x="46" y="4"/>
                </a:lnTo>
                <a:close/>
                <a:moveTo>
                  <a:pt x="46" y="51"/>
                </a:moveTo>
                <a:cubicBezTo>
                  <a:pt x="46" y="21"/>
                  <a:pt x="46" y="21"/>
                  <a:pt x="46" y="21"/>
                </a:cubicBezTo>
                <a:cubicBezTo>
                  <a:pt x="59" y="21"/>
                  <a:pt x="59" y="21"/>
                  <a:pt x="59" y="21"/>
                </a:cubicBezTo>
                <a:cubicBezTo>
                  <a:pt x="59" y="51"/>
                  <a:pt x="59" y="51"/>
                  <a:pt x="59" y="51"/>
                </a:cubicBezTo>
                <a:lnTo>
                  <a:pt x="46" y="5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7" name="Freeform 553"/>
          <p:cNvSpPr>
            <a:spLocks noEditPoints="1"/>
          </p:cNvSpPr>
          <p:nvPr/>
        </p:nvSpPr>
        <p:spPr bwMode="auto">
          <a:xfrm>
            <a:off x="6353883" y="5217308"/>
            <a:ext cx="327025" cy="238125"/>
          </a:xfrm>
          <a:custGeom>
            <a:avLst/>
            <a:gdLst>
              <a:gd name="T0" fmla="*/ 81 w 81"/>
              <a:gd name="T1" fmla="*/ 1 h 59"/>
              <a:gd name="T2" fmla="*/ 79 w 81"/>
              <a:gd name="T3" fmla="*/ 0 h 59"/>
              <a:gd name="T4" fmla="*/ 42 w 81"/>
              <a:gd name="T5" fmla="*/ 0 h 59"/>
              <a:gd name="T6" fmla="*/ 41 w 81"/>
              <a:gd name="T7" fmla="*/ 0 h 59"/>
              <a:gd name="T8" fmla="*/ 40 w 81"/>
              <a:gd name="T9" fmla="*/ 0 h 59"/>
              <a:gd name="T10" fmla="*/ 3 w 81"/>
              <a:gd name="T11" fmla="*/ 0 h 59"/>
              <a:gd name="T12" fmla="*/ 1 w 81"/>
              <a:gd name="T13" fmla="*/ 1 h 59"/>
              <a:gd name="T14" fmla="*/ 0 w 81"/>
              <a:gd name="T15" fmla="*/ 3 h 59"/>
              <a:gd name="T16" fmla="*/ 0 w 81"/>
              <a:gd name="T17" fmla="*/ 56 h 59"/>
              <a:gd name="T18" fmla="*/ 1 w 81"/>
              <a:gd name="T19" fmla="*/ 58 h 59"/>
              <a:gd name="T20" fmla="*/ 3 w 81"/>
              <a:gd name="T21" fmla="*/ 59 h 59"/>
              <a:gd name="T22" fmla="*/ 40 w 81"/>
              <a:gd name="T23" fmla="*/ 59 h 59"/>
              <a:gd name="T24" fmla="*/ 41 w 81"/>
              <a:gd name="T25" fmla="*/ 59 h 59"/>
              <a:gd name="T26" fmla="*/ 42 w 81"/>
              <a:gd name="T27" fmla="*/ 59 h 59"/>
              <a:gd name="T28" fmla="*/ 79 w 81"/>
              <a:gd name="T29" fmla="*/ 59 h 59"/>
              <a:gd name="T30" fmla="*/ 81 w 81"/>
              <a:gd name="T31" fmla="*/ 58 h 59"/>
              <a:gd name="T32" fmla="*/ 81 w 81"/>
              <a:gd name="T33" fmla="*/ 56 h 59"/>
              <a:gd name="T34" fmla="*/ 81 w 81"/>
              <a:gd name="T35" fmla="*/ 3 h 59"/>
              <a:gd name="T36" fmla="*/ 81 w 81"/>
              <a:gd name="T37" fmla="*/ 1 h 59"/>
              <a:gd name="T38" fmla="*/ 39 w 81"/>
              <a:gd name="T39" fmla="*/ 56 h 59"/>
              <a:gd name="T40" fmla="*/ 39 w 81"/>
              <a:gd name="T41" fmla="*/ 56 h 59"/>
              <a:gd name="T42" fmla="*/ 3 w 81"/>
              <a:gd name="T43" fmla="*/ 56 h 59"/>
              <a:gd name="T44" fmla="*/ 3 w 81"/>
              <a:gd name="T45" fmla="*/ 56 h 59"/>
              <a:gd name="T46" fmla="*/ 3 w 81"/>
              <a:gd name="T47" fmla="*/ 3 h 59"/>
              <a:gd name="T48" fmla="*/ 3 w 81"/>
              <a:gd name="T49" fmla="*/ 3 h 59"/>
              <a:gd name="T50" fmla="*/ 39 w 81"/>
              <a:gd name="T51" fmla="*/ 3 h 59"/>
              <a:gd name="T52" fmla="*/ 39 w 81"/>
              <a:gd name="T53" fmla="*/ 3 h 59"/>
              <a:gd name="T54" fmla="*/ 39 w 81"/>
              <a:gd name="T55" fmla="*/ 56 h 59"/>
              <a:gd name="T56" fmla="*/ 78 w 81"/>
              <a:gd name="T57" fmla="*/ 56 h 59"/>
              <a:gd name="T58" fmla="*/ 78 w 81"/>
              <a:gd name="T59" fmla="*/ 56 h 59"/>
              <a:gd name="T60" fmla="*/ 43 w 81"/>
              <a:gd name="T61" fmla="*/ 56 h 59"/>
              <a:gd name="T62" fmla="*/ 43 w 81"/>
              <a:gd name="T63" fmla="*/ 56 h 59"/>
              <a:gd name="T64" fmla="*/ 43 w 81"/>
              <a:gd name="T65" fmla="*/ 3 h 59"/>
              <a:gd name="T66" fmla="*/ 43 w 81"/>
              <a:gd name="T67" fmla="*/ 3 h 59"/>
              <a:gd name="T68" fmla="*/ 78 w 81"/>
              <a:gd name="T69" fmla="*/ 3 h 59"/>
              <a:gd name="T70" fmla="*/ 78 w 81"/>
              <a:gd name="T71" fmla="*/ 3 h 59"/>
              <a:gd name="T72" fmla="*/ 78 w 81"/>
              <a:gd name="T73" fmla="*/ 56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81" h="59">
                <a:moveTo>
                  <a:pt x="81" y="1"/>
                </a:moveTo>
                <a:cubicBezTo>
                  <a:pt x="81" y="1"/>
                  <a:pt x="80" y="0"/>
                  <a:pt x="79" y="0"/>
                </a:cubicBezTo>
                <a:cubicBezTo>
                  <a:pt x="42" y="0"/>
                  <a:pt x="42" y="0"/>
                  <a:pt x="42" y="0"/>
                </a:cubicBezTo>
                <a:cubicBezTo>
                  <a:pt x="42" y="0"/>
                  <a:pt x="41" y="0"/>
                  <a:pt x="41" y="0"/>
                </a:cubicBezTo>
                <a:cubicBezTo>
                  <a:pt x="41" y="0"/>
                  <a:pt x="40" y="0"/>
                  <a:pt x="40" y="0"/>
                </a:cubicBezTo>
                <a:cubicBezTo>
                  <a:pt x="3" y="0"/>
                  <a:pt x="3" y="0"/>
                  <a:pt x="3" y="0"/>
                </a:cubicBezTo>
                <a:cubicBezTo>
                  <a:pt x="1" y="0"/>
                  <a:pt x="1" y="1"/>
                  <a:pt x="1" y="1"/>
                </a:cubicBezTo>
                <a:cubicBezTo>
                  <a:pt x="0" y="2"/>
                  <a:pt x="0" y="2"/>
                  <a:pt x="0" y="3"/>
                </a:cubicBezTo>
                <a:cubicBezTo>
                  <a:pt x="0" y="56"/>
                  <a:pt x="0" y="56"/>
                  <a:pt x="0" y="56"/>
                </a:cubicBezTo>
                <a:cubicBezTo>
                  <a:pt x="0" y="57"/>
                  <a:pt x="0" y="57"/>
                  <a:pt x="1" y="58"/>
                </a:cubicBezTo>
                <a:cubicBezTo>
                  <a:pt x="1" y="59"/>
                  <a:pt x="1" y="59"/>
                  <a:pt x="3" y="59"/>
                </a:cubicBezTo>
                <a:cubicBezTo>
                  <a:pt x="40" y="59"/>
                  <a:pt x="40" y="59"/>
                  <a:pt x="40" y="59"/>
                </a:cubicBezTo>
                <a:cubicBezTo>
                  <a:pt x="40" y="59"/>
                  <a:pt x="41" y="59"/>
                  <a:pt x="41" y="59"/>
                </a:cubicBezTo>
                <a:cubicBezTo>
                  <a:pt x="41" y="59"/>
                  <a:pt x="42" y="59"/>
                  <a:pt x="42" y="59"/>
                </a:cubicBezTo>
                <a:cubicBezTo>
                  <a:pt x="79" y="59"/>
                  <a:pt x="79" y="59"/>
                  <a:pt x="79" y="59"/>
                </a:cubicBezTo>
                <a:cubicBezTo>
                  <a:pt x="80" y="59"/>
                  <a:pt x="81" y="59"/>
                  <a:pt x="81" y="58"/>
                </a:cubicBezTo>
                <a:cubicBezTo>
                  <a:pt x="81" y="57"/>
                  <a:pt x="81" y="57"/>
                  <a:pt x="81" y="56"/>
                </a:cubicBezTo>
                <a:cubicBezTo>
                  <a:pt x="81" y="3"/>
                  <a:pt x="81" y="3"/>
                  <a:pt x="81" y="3"/>
                </a:cubicBezTo>
                <a:cubicBezTo>
                  <a:pt x="81" y="2"/>
                  <a:pt x="81" y="2"/>
                  <a:pt x="81" y="1"/>
                </a:cubicBezTo>
                <a:close/>
                <a:moveTo>
                  <a:pt x="39" y="56"/>
                </a:moveTo>
                <a:cubicBezTo>
                  <a:pt x="39" y="56"/>
                  <a:pt x="39" y="56"/>
                  <a:pt x="39" y="56"/>
                </a:cubicBezTo>
                <a:cubicBezTo>
                  <a:pt x="3" y="56"/>
                  <a:pt x="3" y="56"/>
                  <a:pt x="3" y="56"/>
                </a:cubicBezTo>
                <a:cubicBezTo>
                  <a:pt x="3" y="56"/>
                  <a:pt x="3" y="56"/>
                  <a:pt x="3" y="56"/>
                </a:cubicBezTo>
                <a:cubicBezTo>
                  <a:pt x="3" y="3"/>
                  <a:pt x="3" y="3"/>
                  <a:pt x="3" y="3"/>
                </a:cubicBezTo>
                <a:cubicBezTo>
                  <a:pt x="3" y="3"/>
                  <a:pt x="3" y="3"/>
                  <a:pt x="3" y="3"/>
                </a:cubicBezTo>
                <a:cubicBezTo>
                  <a:pt x="39" y="3"/>
                  <a:pt x="39" y="3"/>
                  <a:pt x="39" y="3"/>
                </a:cubicBezTo>
                <a:cubicBezTo>
                  <a:pt x="39" y="3"/>
                  <a:pt x="39" y="3"/>
                  <a:pt x="39" y="3"/>
                </a:cubicBezTo>
                <a:lnTo>
                  <a:pt x="39" y="56"/>
                </a:lnTo>
                <a:close/>
                <a:moveTo>
                  <a:pt x="78" y="56"/>
                </a:moveTo>
                <a:cubicBezTo>
                  <a:pt x="78" y="56"/>
                  <a:pt x="78" y="56"/>
                  <a:pt x="78" y="56"/>
                </a:cubicBezTo>
                <a:cubicBezTo>
                  <a:pt x="43" y="56"/>
                  <a:pt x="43" y="56"/>
                  <a:pt x="43" y="56"/>
                </a:cubicBezTo>
                <a:cubicBezTo>
                  <a:pt x="43" y="56"/>
                  <a:pt x="43" y="56"/>
                  <a:pt x="43" y="56"/>
                </a:cubicBezTo>
                <a:cubicBezTo>
                  <a:pt x="43" y="3"/>
                  <a:pt x="43" y="3"/>
                  <a:pt x="43" y="3"/>
                </a:cubicBezTo>
                <a:cubicBezTo>
                  <a:pt x="43" y="3"/>
                  <a:pt x="43" y="3"/>
                  <a:pt x="43" y="3"/>
                </a:cubicBezTo>
                <a:cubicBezTo>
                  <a:pt x="78" y="3"/>
                  <a:pt x="78" y="3"/>
                  <a:pt x="78" y="3"/>
                </a:cubicBezTo>
                <a:cubicBezTo>
                  <a:pt x="78" y="3"/>
                  <a:pt x="78" y="3"/>
                  <a:pt x="78" y="3"/>
                </a:cubicBezTo>
                <a:lnTo>
                  <a:pt x="78" y="5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8" name="Freeform 554"/>
          <p:cNvSpPr>
            <a:spLocks/>
          </p:cNvSpPr>
          <p:nvPr/>
        </p:nvSpPr>
        <p:spPr bwMode="auto">
          <a:xfrm>
            <a:off x="6563433" y="5282395"/>
            <a:ext cx="73025" cy="3175"/>
          </a:xfrm>
          <a:custGeom>
            <a:avLst/>
            <a:gdLst>
              <a:gd name="T0" fmla="*/ 0 w 46"/>
              <a:gd name="T1" fmla="*/ 2 h 2"/>
              <a:gd name="T2" fmla="*/ 0 w 46"/>
              <a:gd name="T3" fmla="*/ 0 h 2"/>
              <a:gd name="T4" fmla="*/ 0 w 46"/>
              <a:gd name="T5" fmla="*/ 0 h 2"/>
              <a:gd name="T6" fmla="*/ 43 w 46"/>
              <a:gd name="T7" fmla="*/ 0 h 2"/>
              <a:gd name="T8" fmla="*/ 46 w 46"/>
              <a:gd name="T9" fmla="*/ 0 h 2"/>
              <a:gd name="T10" fmla="*/ 43 w 46"/>
              <a:gd name="T11" fmla="*/ 2 h 2"/>
              <a:gd name="T12" fmla="*/ 0 w 46"/>
              <a:gd name="T13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6" h="2">
                <a:moveTo>
                  <a:pt x="0" y="2"/>
                </a:moveTo>
                <a:lnTo>
                  <a:pt x="0" y="0"/>
                </a:lnTo>
                <a:lnTo>
                  <a:pt x="0" y="0"/>
                </a:lnTo>
                <a:lnTo>
                  <a:pt x="43" y="0"/>
                </a:lnTo>
                <a:lnTo>
                  <a:pt x="46" y="0"/>
                </a:lnTo>
                <a:lnTo>
                  <a:pt x="43" y="2"/>
                </a:lnTo>
                <a:lnTo>
                  <a:pt x="0" y="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9" name="Freeform 555"/>
          <p:cNvSpPr>
            <a:spLocks/>
          </p:cNvSpPr>
          <p:nvPr/>
        </p:nvSpPr>
        <p:spPr bwMode="auto">
          <a:xfrm>
            <a:off x="6563433" y="5298270"/>
            <a:ext cx="73025" cy="3175"/>
          </a:xfrm>
          <a:custGeom>
            <a:avLst/>
            <a:gdLst>
              <a:gd name="T0" fmla="*/ 0 w 46"/>
              <a:gd name="T1" fmla="*/ 2 h 2"/>
              <a:gd name="T2" fmla="*/ 0 w 46"/>
              <a:gd name="T3" fmla="*/ 0 h 2"/>
              <a:gd name="T4" fmla="*/ 0 w 46"/>
              <a:gd name="T5" fmla="*/ 0 h 2"/>
              <a:gd name="T6" fmla="*/ 43 w 46"/>
              <a:gd name="T7" fmla="*/ 0 h 2"/>
              <a:gd name="T8" fmla="*/ 46 w 46"/>
              <a:gd name="T9" fmla="*/ 0 h 2"/>
              <a:gd name="T10" fmla="*/ 43 w 46"/>
              <a:gd name="T11" fmla="*/ 2 h 2"/>
              <a:gd name="T12" fmla="*/ 0 w 46"/>
              <a:gd name="T13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6" h="2">
                <a:moveTo>
                  <a:pt x="0" y="2"/>
                </a:moveTo>
                <a:lnTo>
                  <a:pt x="0" y="0"/>
                </a:lnTo>
                <a:lnTo>
                  <a:pt x="0" y="0"/>
                </a:lnTo>
                <a:lnTo>
                  <a:pt x="43" y="0"/>
                </a:lnTo>
                <a:lnTo>
                  <a:pt x="46" y="0"/>
                </a:lnTo>
                <a:lnTo>
                  <a:pt x="43" y="2"/>
                </a:lnTo>
                <a:lnTo>
                  <a:pt x="0" y="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0" name="Freeform 556"/>
          <p:cNvSpPr>
            <a:spLocks/>
          </p:cNvSpPr>
          <p:nvPr/>
        </p:nvSpPr>
        <p:spPr bwMode="auto">
          <a:xfrm>
            <a:off x="6563433" y="5322083"/>
            <a:ext cx="73025" cy="4762"/>
          </a:xfrm>
          <a:custGeom>
            <a:avLst/>
            <a:gdLst>
              <a:gd name="T0" fmla="*/ 0 w 46"/>
              <a:gd name="T1" fmla="*/ 3 h 3"/>
              <a:gd name="T2" fmla="*/ 0 w 46"/>
              <a:gd name="T3" fmla="*/ 0 h 3"/>
              <a:gd name="T4" fmla="*/ 0 w 46"/>
              <a:gd name="T5" fmla="*/ 0 h 3"/>
              <a:gd name="T6" fmla="*/ 43 w 46"/>
              <a:gd name="T7" fmla="*/ 0 h 3"/>
              <a:gd name="T8" fmla="*/ 46 w 46"/>
              <a:gd name="T9" fmla="*/ 0 h 3"/>
              <a:gd name="T10" fmla="*/ 43 w 46"/>
              <a:gd name="T11" fmla="*/ 3 h 3"/>
              <a:gd name="T12" fmla="*/ 0 w 46"/>
              <a:gd name="T13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6" h="3">
                <a:moveTo>
                  <a:pt x="0" y="3"/>
                </a:moveTo>
                <a:lnTo>
                  <a:pt x="0" y="0"/>
                </a:lnTo>
                <a:lnTo>
                  <a:pt x="0" y="0"/>
                </a:lnTo>
                <a:lnTo>
                  <a:pt x="43" y="0"/>
                </a:lnTo>
                <a:lnTo>
                  <a:pt x="46" y="0"/>
                </a:lnTo>
                <a:lnTo>
                  <a:pt x="43" y="3"/>
                </a:lnTo>
                <a:lnTo>
                  <a:pt x="0" y="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1" name="Freeform 557"/>
          <p:cNvSpPr>
            <a:spLocks/>
          </p:cNvSpPr>
          <p:nvPr/>
        </p:nvSpPr>
        <p:spPr bwMode="auto">
          <a:xfrm>
            <a:off x="6563433" y="5337958"/>
            <a:ext cx="73025" cy="4762"/>
          </a:xfrm>
          <a:custGeom>
            <a:avLst/>
            <a:gdLst>
              <a:gd name="T0" fmla="*/ 0 w 46"/>
              <a:gd name="T1" fmla="*/ 3 h 3"/>
              <a:gd name="T2" fmla="*/ 0 w 46"/>
              <a:gd name="T3" fmla="*/ 0 h 3"/>
              <a:gd name="T4" fmla="*/ 0 w 46"/>
              <a:gd name="T5" fmla="*/ 0 h 3"/>
              <a:gd name="T6" fmla="*/ 43 w 46"/>
              <a:gd name="T7" fmla="*/ 0 h 3"/>
              <a:gd name="T8" fmla="*/ 46 w 46"/>
              <a:gd name="T9" fmla="*/ 0 h 3"/>
              <a:gd name="T10" fmla="*/ 43 w 46"/>
              <a:gd name="T11" fmla="*/ 3 h 3"/>
              <a:gd name="T12" fmla="*/ 0 w 46"/>
              <a:gd name="T13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6" h="3">
                <a:moveTo>
                  <a:pt x="0" y="3"/>
                </a:moveTo>
                <a:lnTo>
                  <a:pt x="0" y="0"/>
                </a:lnTo>
                <a:lnTo>
                  <a:pt x="0" y="0"/>
                </a:lnTo>
                <a:lnTo>
                  <a:pt x="43" y="0"/>
                </a:lnTo>
                <a:lnTo>
                  <a:pt x="46" y="0"/>
                </a:lnTo>
                <a:lnTo>
                  <a:pt x="43" y="3"/>
                </a:lnTo>
                <a:lnTo>
                  <a:pt x="0" y="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2" name="Freeform 558"/>
          <p:cNvSpPr>
            <a:spLocks/>
          </p:cNvSpPr>
          <p:nvPr/>
        </p:nvSpPr>
        <p:spPr bwMode="auto">
          <a:xfrm>
            <a:off x="6563433" y="5358595"/>
            <a:ext cx="73025" cy="3175"/>
          </a:xfrm>
          <a:custGeom>
            <a:avLst/>
            <a:gdLst>
              <a:gd name="T0" fmla="*/ 0 w 46"/>
              <a:gd name="T1" fmla="*/ 2 h 2"/>
              <a:gd name="T2" fmla="*/ 0 w 46"/>
              <a:gd name="T3" fmla="*/ 0 h 2"/>
              <a:gd name="T4" fmla="*/ 0 w 46"/>
              <a:gd name="T5" fmla="*/ 0 h 2"/>
              <a:gd name="T6" fmla="*/ 43 w 46"/>
              <a:gd name="T7" fmla="*/ 0 h 2"/>
              <a:gd name="T8" fmla="*/ 46 w 46"/>
              <a:gd name="T9" fmla="*/ 0 h 2"/>
              <a:gd name="T10" fmla="*/ 43 w 46"/>
              <a:gd name="T11" fmla="*/ 2 h 2"/>
              <a:gd name="T12" fmla="*/ 0 w 46"/>
              <a:gd name="T13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6" h="2">
                <a:moveTo>
                  <a:pt x="0" y="2"/>
                </a:moveTo>
                <a:lnTo>
                  <a:pt x="0" y="0"/>
                </a:lnTo>
                <a:lnTo>
                  <a:pt x="0" y="0"/>
                </a:lnTo>
                <a:lnTo>
                  <a:pt x="43" y="0"/>
                </a:lnTo>
                <a:lnTo>
                  <a:pt x="46" y="0"/>
                </a:lnTo>
                <a:lnTo>
                  <a:pt x="43" y="2"/>
                </a:lnTo>
                <a:lnTo>
                  <a:pt x="0" y="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3" name="Freeform 559"/>
          <p:cNvSpPr>
            <a:spLocks/>
          </p:cNvSpPr>
          <p:nvPr/>
        </p:nvSpPr>
        <p:spPr bwMode="auto">
          <a:xfrm>
            <a:off x="6563433" y="5369708"/>
            <a:ext cx="73025" cy="4762"/>
          </a:xfrm>
          <a:custGeom>
            <a:avLst/>
            <a:gdLst>
              <a:gd name="T0" fmla="*/ 0 w 46"/>
              <a:gd name="T1" fmla="*/ 3 h 3"/>
              <a:gd name="T2" fmla="*/ 0 w 46"/>
              <a:gd name="T3" fmla="*/ 3 h 3"/>
              <a:gd name="T4" fmla="*/ 0 w 46"/>
              <a:gd name="T5" fmla="*/ 0 h 3"/>
              <a:gd name="T6" fmla="*/ 43 w 46"/>
              <a:gd name="T7" fmla="*/ 0 h 3"/>
              <a:gd name="T8" fmla="*/ 46 w 46"/>
              <a:gd name="T9" fmla="*/ 3 h 3"/>
              <a:gd name="T10" fmla="*/ 43 w 46"/>
              <a:gd name="T11" fmla="*/ 3 h 3"/>
              <a:gd name="T12" fmla="*/ 0 w 46"/>
              <a:gd name="T13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6" h="3">
                <a:moveTo>
                  <a:pt x="0" y="3"/>
                </a:moveTo>
                <a:lnTo>
                  <a:pt x="0" y="3"/>
                </a:lnTo>
                <a:lnTo>
                  <a:pt x="0" y="0"/>
                </a:lnTo>
                <a:lnTo>
                  <a:pt x="43" y="0"/>
                </a:lnTo>
                <a:lnTo>
                  <a:pt x="46" y="3"/>
                </a:lnTo>
                <a:lnTo>
                  <a:pt x="43" y="3"/>
                </a:lnTo>
                <a:lnTo>
                  <a:pt x="0" y="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4" name="Freeform 560"/>
          <p:cNvSpPr>
            <a:spLocks/>
          </p:cNvSpPr>
          <p:nvPr/>
        </p:nvSpPr>
        <p:spPr bwMode="auto">
          <a:xfrm>
            <a:off x="6403096" y="5282395"/>
            <a:ext cx="68263" cy="3175"/>
          </a:xfrm>
          <a:custGeom>
            <a:avLst/>
            <a:gdLst>
              <a:gd name="T0" fmla="*/ 0 w 43"/>
              <a:gd name="T1" fmla="*/ 2 h 2"/>
              <a:gd name="T2" fmla="*/ 0 w 43"/>
              <a:gd name="T3" fmla="*/ 0 h 2"/>
              <a:gd name="T4" fmla="*/ 0 w 43"/>
              <a:gd name="T5" fmla="*/ 0 h 2"/>
              <a:gd name="T6" fmla="*/ 43 w 43"/>
              <a:gd name="T7" fmla="*/ 0 h 2"/>
              <a:gd name="T8" fmla="*/ 43 w 43"/>
              <a:gd name="T9" fmla="*/ 0 h 2"/>
              <a:gd name="T10" fmla="*/ 43 w 43"/>
              <a:gd name="T11" fmla="*/ 2 h 2"/>
              <a:gd name="T12" fmla="*/ 0 w 43"/>
              <a:gd name="T13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3" h="2">
                <a:moveTo>
                  <a:pt x="0" y="2"/>
                </a:moveTo>
                <a:lnTo>
                  <a:pt x="0" y="0"/>
                </a:lnTo>
                <a:lnTo>
                  <a:pt x="0" y="0"/>
                </a:lnTo>
                <a:lnTo>
                  <a:pt x="43" y="0"/>
                </a:lnTo>
                <a:lnTo>
                  <a:pt x="43" y="0"/>
                </a:lnTo>
                <a:lnTo>
                  <a:pt x="43" y="2"/>
                </a:lnTo>
                <a:lnTo>
                  <a:pt x="0" y="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5" name="Freeform 561"/>
          <p:cNvSpPr>
            <a:spLocks/>
          </p:cNvSpPr>
          <p:nvPr/>
        </p:nvSpPr>
        <p:spPr bwMode="auto">
          <a:xfrm>
            <a:off x="6403096" y="5298270"/>
            <a:ext cx="68263" cy="3175"/>
          </a:xfrm>
          <a:custGeom>
            <a:avLst/>
            <a:gdLst>
              <a:gd name="T0" fmla="*/ 0 w 43"/>
              <a:gd name="T1" fmla="*/ 2 h 2"/>
              <a:gd name="T2" fmla="*/ 0 w 43"/>
              <a:gd name="T3" fmla="*/ 0 h 2"/>
              <a:gd name="T4" fmla="*/ 0 w 43"/>
              <a:gd name="T5" fmla="*/ 0 h 2"/>
              <a:gd name="T6" fmla="*/ 43 w 43"/>
              <a:gd name="T7" fmla="*/ 0 h 2"/>
              <a:gd name="T8" fmla="*/ 43 w 43"/>
              <a:gd name="T9" fmla="*/ 0 h 2"/>
              <a:gd name="T10" fmla="*/ 43 w 43"/>
              <a:gd name="T11" fmla="*/ 2 h 2"/>
              <a:gd name="T12" fmla="*/ 0 w 43"/>
              <a:gd name="T13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3" h="2">
                <a:moveTo>
                  <a:pt x="0" y="2"/>
                </a:moveTo>
                <a:lnTo>
                  <a:pt x="0" y="0"/>
                </a:lnTo>
                <a:lnTo>
                  <a:pt x="0" y="0"/>
                </a:lnTo>
                <a:lnTo>
                  <a:pt x="43" y="0"/>
                </a:lnTo>
                <a:lnTo>
                  <a:pt x="43" y="0"/>
                </a:lnTo>
                <a:lnTo>
                  <a:pt x="43" y="2"/>
                </a:lnTo>
                <a:lnTo>
                  <a:pt x="0" y="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6" name="Freeform 562"/>
          <p:cNvSpPr>
            <a:spLocks/>
          </p:cNvSpPr>
          <p:nvPr/>
        </p:nvSpPr>
        <p:spPr bwMode="auto">
          <a:xfrm>
            <a:off x="6403096" y="5322083"/>
            <a:ext cx="68263" cy="4762"/>
          </a:xfrm>
          <a:custGeom>
            <a:avLst/>
            <a:gdLst>
              <a:gd name="T0" fmla="*/ 0 w 43"/>
              <a:gd name="T1" fmla="*/ 3 h 3"/>
              <a:gd name="T2" fmla="*/ 0 w 43"/>
              <a:gd name="T3" fmla="*/ 0 h 3"/>
              <a:gd name="T4" fmla="*/ 0 w 43"/>
              <a:gd name="T5" fmla="*/ 0 h 3"/>
              <a:gd name="T6" fmla="*/ 43 w 43"/>
              <a:gd name="T7" fmla="*/ 0 h 3"/>
              <a:gd name="T8" fmla="*/ 43 w 43"/>
              <a:gd name="T9" fmla="*/ 0 h 3"/>
              <a:gd name="T10" fmla="*/ 43 w 43"/>
              <a:gd name="T11" fmla="*/ 3 h 3"/>
              <a:gd name="T12" fmla="*/ 0 w 43"/>
              <a:gd name="T13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3" h="3">
                <a:moveTo>
                  <a:pt x="0" y="3"/>
                </a:moveTo>
                <a:lnTo>
                  <a:pt x="0" y="0"/>
                </a:lnTo>
                <a:lnTo>
                  <a:pt x="0" y="0"/>
                </a:lnTo>
                <a:lnTo>
                  <a:pt x="43" y="0"/>
                </a:lnTo>
                <a:lnTo>
                  <a:pt x="43" y="0"/>
                </a:lnTo>
                <a:lnTo>
                  <a:pt x="43" y="3"/>
                </a:lnTo>
                <a:lnTo>
                  <a:pt x="0" y="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7" name="Freeform 563"/>
          <p:cNvSpPr>
            <a:spLocks/>
          </p:cNvSpPr>
          <p:nvPr/>
        </p:nvSpPr>
        <p:spPr bwMode="auto">
          <a:xfrm>
            <a:off x="6403096" y="5337958"/>
            <a:ext cx="68263" cy="4762"/>
          </a:xfrm>
          <a:custGeom>
            <a:avLst/>
            <a:gdLst>
              <a:gd name="T0" fmla="*/ 0 w 43"/>
              <a:gd name="T1" fmla="*/ 3 h 3"/>
              <a:gd name="T2" fmla="*/ 0 w 43"/>
              <a:gd name="T3" fmla="*/ 0 h 3"/>
              <a:gd name="T4" fmla="*/ 0 w 43"/>
              <a:gd name="T5" fmla="*/ 0 h 3"/>
              <a:gd name="T6" fmla="*/ 43 w 43"/>
              <a:gd name="T7" fmla="*/ 0 h 3"/>
              <a:gd name="T8" fmla="*/ 43 w 43"/>
              <a:gd name="T9" fmla="*/ 0 h 3"/>
              <a:gd name="T10" fmla="*/ 43 w 43"/>
              <a:gd name="T11" fmla="*/ 3 h 3"/>
              <a:gd name="T12" fmla="*/ 0 w 43"/>
              <a:gd name="T13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3" h="3">
                <a:moveTo>
                  <a:pt x="0" y="3"/>
                </a:moveTo>
                <a:lnTo>
                  <a:pt x="0" y="0"/>
                </a:lnTo>
                <a:lnTo>
                  <a:pt x="0" y="0"/>
                </a:lnTo>
                <a:lnTo>
                  <a:pt x="43" y="0"/>
                </a:lnTo>
                <a:lnTo>
                  <a:pt x="43" y="0"/>
                </a:lnTo>
                <a:lnTo>
                  <a:pt x="43" y="3"/>
                </a:lnTo>
                <a:lnTo>
                  <a:pt x="0" y="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8" name="Freeform 564"/>
          <p:cNvSpPr>
            <a:spLocks/>
          </p:cNvSpPr>
          <p:nvPr/>
        </p:nvSpPr>
        <p:spPr bwMode="auto">
          <a:xfrm>
            <a:off x="6403096" y="5358595"/>
            <a:ext cx="68263" cy="3175"/>
          </a:xfrm>
          <a:custGeom>
            <a:avLst/>
            <a:gdLst>
              <a:gd name="T0" fmla="*/ 0 w 43"/>
              <a:gd name="T1" fmla="*/ 2 h 2"/>
              <a:gd name="T2" fmla="*/ 0 w 43"/>
              <a:gd name="T3" fmla="*/ 0 h 2"/>
              <a:gd name="T4" fmla="*/ 0 w 43"/>
              <a:gd name="T5" fmla="*/ 0 h 2"/>
              <a:gd name="T6" fmla="*/ 43 w 43"/>
              <a:gd name="T7" fmla="*/ 0 h 2"/>
              <a:gd name="T8" fmla="*/ 43 w 43"/>
              <a:gd name="T9" fmla="*/ 0 h 2"/>
              <a:gd name="T10" fmla="*/ 43 w 43"/>
              <a:gd name="T11" fmla="*/ 2 h 2"/>
              <a:gd name="T12" fmla="*/ 0 w 43"/>
              <a:gd name="T13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3" h="2">
                <a:moveTo>
                  <a:pt x="0" y="2"/>
                </a:moveTo>
                <a:lnTo>
                  <a:pt x="0" y="0"/>
                </a:lnTo>
                <a:lnTo>
                  <a:pt x="0" y="0"/>
                </a:lnTo>
                <a:lnTo>
                  <a:pt x="43" y="0"/>
                </a:lnTo>
                <a:lnTo>
                  <a:pt x="43" y="0"/>
                </a:lnTo>
                <a:lnTo>
                  <a:pt x="43" y="2"/>
                </a:lnTo>
                <a:lnTo>
                  <a:pt x="0" y="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9" name="Freeform 565"/>
          <p:cNvSpPr>
            <a:spLocks/>
          </p:cNvSpPr>
          <p:nvPr/>
        </p:nvSpPr>
        <p:spPr bwMode="auto">
          <a:xfrm>
            <a:off x="6403096" y="5369708"/>
            <a:ext cx="68263" cy="4762"/>
          </a:xfrm>
          <a:custGeom>
            <a:avLst/>
            <a:gdLst>
              <a:gd name="T0" fmla="*/ 0 w 43"/>
              <a:gd name="T1" fmla="*/ 3 h 3"/>
              <a:gd name="T2" fmla="*/ 0 w 43"/>
              <a:gd name="T3" fmla="*/ 3 h 3"/>
              <a:gd name="T4" fmla="*/ 0 w 43"/>
              <a:gd name="T5" fmla="*/ 0 h 3"/>
              <a:gd name="T6" fmla="*/ 43 w 43"/>
              <a:gd name="T7" fmla="*/ 0 h 3"/>
              <a:gd name="T8" fmla="*/ 43 w 43"/>
              <a:gd name="T9" fmla="*/ 3 h 3"/>
              <a:gd name="T10" fmla="*/ 43 w 43"/>
              <a:gd name="T11" fmla="*/ 3 h 3"/>
              <a:gd name="T12" fmla="*/ 0 w 43"/>
              <a:gd name="T13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3" h="3">
                <a:moveTo>
                  <a:pt x="0" y="3"/>
                </a:moveTo>
                <a:lnTo>
                  <a:pt x="0" y="3"/>
                </a:lnTo>
                <a:lnTo>
                  <a:pt x="0" y="0"/>
                </a:lnTo>
                <a:lnTo>
                  <a:pt x="43" y="0"/>
                </a:lnTo>
                <a:lnTo>
                  <a:pt x="43" y="3"/>
                </a:lnTo>
                <a:lnTo>
                  <a:pt x="43" y="3"/>
                </a:lnTo>
                <a:lnTo>
                  <a:pt x="0" y="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0" name="Freeform 566"/>
          <p:cNvSpPr>
            <a:spLocks noEditPoints="1"/>
          </p:cNvSpPr>
          <p:nvPr/>
        </p:nvSpPr>
        <p:spPr bwMode="auto">
          <a:xfrm>
            <a:off x="9886071" y="5222070"/>
            <a:ext cx="282575" cy="225425"/>
          </a:xfrm>
          <a:custGeom>
            <a:avLst/>
            <a:gdLst>
              <a:gd name="T0" fmla="*/ 56 w 70"/>
              <a:gd name="T1" fmla="*/ 15 h 56"/>
              <a:gd name="T2" fmla="*/ 57 w 70"/>
              <a:gd name="T3" fmla="*/ 14 h 56"/>
              <a:gd name="T4" fmla="*/ 50 w 70"/>
              <a:gd name="T5" fmla="*/ 3 h 56"/>
              <a:gd name="T6" fmla="*/ 30 w 70"/>
              <a:gd name="T7" fmla="*/ 6 h 56"/>
              <a:gd name="T8" fmla="*/ 23 w 70"/>
              <a:gd name="T9" fmla="*/ 1 h 56"/>
              <a:gd name="T10" fmla="*/ 11 w 70"/>
              <a:gd name="T11" fmla="*/ 3 h 56"/>
              <a:gd name="T12" fmla="*/ 7 w 70"/>
              <a:gd name="T13" fmla="*/ 11 h 56"/>
              <a:gd name="T14" fmla="*/ 1 w 70"/>
              <a:gd name="T15" fmla="*/ 23 h 56"/>
              <a:gd name="T16" fmla="*/ 3 w 70"/>
              <a:gd name="T17" fmla="*/ 47 h 56"/>
              <a:gd name="T18" fmla="*/ 7 w 70"/>
              <a:gd name="T19" fmla="*/ 53 h 56"/>
              <a:gd name="T20" fmla="*/ 7 w 70"/>
              <a:gd name="T21" fmla="*/ 53 h 56"/>
              <a:gd name="T22" fmla="*/ 7 w 70"/>
              <a:gd name="T23" fmla="*/ 53 h 56"/>
              <a:gd name="T24" fmla="*/ 7 w 70"/>
              <a:gd name="T25" fmla="*/ 34 h 56"/>
              <a:gd name="T26" fmla="*/ 7 w 70"/>
              <a:gd name="T27" fmla="*/ 32 h 56"/>
              <a:gd name="T28" fmla="*/ 10 w 70"/>
              <a:gd name="T29" fmla="*/ 23 h 56"/>
              <a:gd name="T30" fmla="*/ 18 w 70"/>
              <a:gd name="T31" fmla="*/ 19 h 56"/>
              <a:gd name="T32" fmla="*/ 56 w 70"/>
              <a:gd name="T33" fmla="*/ 15 h 56"/>
              <a:gd name="T34" fmla="*/ 69 w 70"/>
              <a:gd name="T35" fmla="*/ 20 h 56"/>
              <a:gd name="T36" fmla="*/ 67 w 70"/>
              <a:gd name="T37" fmla="*/ 20 h 56"/>
              <a:gd name="T38" fmla="*/ 67 w 70"/>
              <a:gd name="T39" fmla="*/ 20 h 56"/>
              <a:gd name="T40" fmla="*/ 56 w 70"/>
              <a:gd name="T41" fmla="*/ 21 h 56"/>
              <a:gd name="T42" fmla="*/ 18 w 70"/>
              <a:gd name="T43" fmla="*/ 24 h 56"/>
              <a:gd name="T44" fmla="*/ 14 w 70"/>
              <a:gd name="T45" fmla="*/ 26 h 56"/>
              <a:gd name="T46" fmla="*/ 12 w 70"/>
              <a:gd name="T47" fmla="*/ 32 h 56"/>
              <a:gd name="T48" fmla="*/ 12 w 70"/>
              <a:gd name="T49" fmla="*/ 33 h 56"/>
              <a:gd name="T50" fmla="*/ 12 w 70"/>
              <a:gd name="T51" fmla="*/ 33 h 56"/>
              <a:gd name="T52" fmla="*/ 12 w 70"/>
              <a:gd name="T53" fmla="*/ 53 h 56"/>
              <a:gd name="T54" fmla="*/ 12 w 70"/>
              <a:gd name="T55" fmla="*/ 54 h 56"/>
              <a:gd name="T56" fmla="*/ 16 w 70"/>
              <a:gd name="T57" fmla="*/ 56 h 56"/>
              <a:gd name="T58" fmla="*/ 17 w 70"/>
              <a:gd name="T59" fmla="*/ 56 h 56"/>
              <a:gd name="T60" fmla="*/ 51 w 70"/>
              <a:gd name="T61" fmla="*/ 53 h 56"/>
              <a:gd name="T62" fmla="*/ 55 w 70"/>
              <a:gd name="T63" fmla="*/ 51 h 56"/>
              <a:gd name="T64" fmla="*/ 58 w 70"/>
              <a:gd name="T65" fmla="*/ 47 h 56"/>
              <a:gd name="T66" fmla="*/ 58 w 70"/>
              <a:gd name="T67" fmla="*/ 47 h 56"/>
              <a:gd name="T68" fmla="*/ 69 w 70"/>
              <a:gd name="T69" fmla="*/ 27 h 56"/>
              <a:gd name="T70" fmla="*/ 70 w 70"/>
              <a:gd name="T71" fmla="*/ 23 h 56"/>
              <a:gd name="T72" fmla="*/ 69 w 70"/>
              <a:gd name="T73" fmla="*/ 20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70" h="56">
                <a:moveTo>
                  <a:pt x="56" y="15"/>
                </a:moveTo>
                <a:cubicBezTo>
                  <a:pt x="57" y="14"/>
                  <a:pt x="57" y="14"/>
                  <a:pt x="57" y="14"/>
                </a:cubicBezTo>
                <a:cubicBezTo>
                  <a:pt x="58" y="7"/>
                  <a:pt x="55" y="2"/>
                  <a:pt x="50" y="3"/>
                </a:cubicBezTo>
                <a:cubicBezTo>
                  <a:pt x="30" y="6"/>
                  <a:pt x="30" y="6"/>
                  <a:pt x="30" y="6"/>
                </a:cubicBezTo>
                <a:cubicBezTo>
                  <a:pt x="30" y="3"/>
                  <a:pt x="25" y="0"/>
                  <a:pt x="23" y="1"/>
                </a:cubicBezTo>
                <a:cubicBezTo>
                  <a:pt x="11" y="3"/>
                  <a:pt x="11" y="3"/>
                  <a:pt x="11" y="3"/>
                </a:cubicBezTo>
                <a:cubicBezTo>
                  <a:pt x="9" y="4"/>
                  <a:pt x="7" y="7"/>
                  <a:pt x="7" y="11"/>
                </a:cubicBezTo>
                <a:cubicBezTo>
                  <a:pt x="3" y="11"/>
                  <a:pt x="0" y="17"/>
                  <a:pt x="1" y="23"/>
                </a:cubicBezTo>
                <a:cubicBezTo>
                  <a:pt x="3" y="47"/>
                  <a:pt x="3" y="47"/>
                  <a:pt x="3" y="47"/>
                </a:cubicBezTo>
                <a:cubicBezTo>
                  <a:pt x="4" y="50"/>
                  <a:pt x="5" y="52"/>
                  <a:pt x="7" y="53"/>
                </a:cubicBezTo>
                <a:cubicBezTo>
                  <a:pt x="7" y="53"/>
                  <a:pt x="7" y="53"/>
                  <a:pt x="7" y="53"/>
                </a:cubicBezTo>
                <a:cubicBezTo>
                  <a:pt x="7" y="53"/>
                  <a:pt x="7" y="53"/>
                  <a:pt x="7" y="53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3"/>
                  <a:pt x="7" y="33"/>
                  <a:pt x="7" y="32"/>
                </a:cubicBezTo>
                <a:cubicBezTo>
                  <a:pt x="7" y="29"/>
                  <a:pt x="8" y="26"/>
                  <a:pt x="10" y="23"/>
                </a:cubicBezTo>
                <a:cubicBezTo>
                  <a:pt x="12" y="21"/>
                  <a:pt x="14" y="19"/>
                  <a:pt x="18" y="19"/>
                </a:cubicBezTo>
                <a:lnTo>
                  <a:pt x="56" y="15"/>
                </a:lnTo>
                <a:close/>
                <a:moveTo>
                  <a:pt x="69" y="20"/>
                </a:moveTo>
                <a:cubicBezTo>
                  <a:pt x="69" y="20"/>
                  <a:pt x="68" y="20"/>
                  <a:pt x="67" y="20"/>
                </a:cubicBezTo>
                <a:cubicBezTo>
                  <a:pt x="67" y="20"/>
                  <a:pt x="67" y="20"/>
                  <a:pt x="67" y="20"/>
                </a:cubicBezTo>
                <a:cubicBezTo>
                  <a:pt x="56" y="21"/>
                  <a:pt x="56" y="21"/>
                  <a:pt x="56" y="21"/>
                </a:cubicBezTo>
                <a:cubicBezTo>
                  <a:pt x="18" y="24"/>
                  <a:pt x="18" y="24"/>
                  <a:pt x="18" y="24"/>
                </a:cubicBezTo>
                <a:cubicBezTo>
                  <a:pt x="16" y="24"/>
                  <a:pt x="15" y="25"/>
                  <a:pt x="14" y="26"/>
                </a:cubicBezTo>
                <a:cubicBezTo>
                  <a:pt x="13" y="28"/>
                  <a:pt x="12" y="30"/>
                  <a:pt x="12" y="32"/>
                </a:cubicBezTo>
                <a:cubicBezTo>
                  <a:pt x="12" y="33"/>
                  <a:pt x="12" y="33"/>
                  <a:pt x="12" y="33"/>
                </a:cubicBezTo>
                <a:cubicBezTo>
                  <a:pt x="12" y="33"/>
                  <a:pt x="12" y="33"/>
                  <a:pt x="12" y="33"/>
                </a:cubicBezTo>
                <a:cubicBezTo>
                  <a:pt x="12" y="53"/>
                  <a:pt x="12" y="53"/>
                  <a:pt x="12" y="53"/>
                </a:cubicBezTo>
                <a:cubicBezTo>
                  <a:pt x="12" y="53"/>
                  <a:pt x="12" y="53"/>
                  <a:pt x="12" y="54"/>
                </a:cubicBezTo>
                <a:cubicBezTo>
                  <a:pt x="13" y="55"/>
                  <a:pt x="14" y="56"/>
                  <a:pt x="16" y="56"/>
                </a:cubicBezTo>
                <a:cubicBezTo>
                  <a:pt x="17" y="56"/>
                  <a:pt x="17" y="56"/>
                  <a:pt x="17" y="56"/>
                </a:cubicBezTo>
                <a:cubicBezTo>
                  <a:pt x="51" y="53"/>
                  <a:pt x="51" y="53"/>
                  <a:pt x="51" y="53"/>
                </a:cubicBezTo>
                <a:cubicBezTo>
                  <a:pt x="52" y="53"/>
                  <a:pt x="53" y="52"/>
                  <a:pt x="55" y="51"/>
                </a:cubicBezTo>
                <a:cubicBezTo>
                  <a:pt x="56" y="50"/>
                  <a:pt x="57" y="49"/>
                  <a:pt x="58" y="47"/>
                </a:cubicBezTo>
                <a:cubicBezTo>
                  <a:pt x="58" y="47"/>
                  <a:pt x="58" y="47"/>
                  <a:pt x="58" y="47"/>
                </a:cubicBezTo>
                <a:cubicBezTo>
                  <a:pt x="69" y="27"/>
                  <a:pt x="69" y="27"/>
                  <a:pt x="69" y="27"/>
                </a:cubicBezTo>
                <a:cubicBezTo>
                  <a:pt x="69" y="25"/>
                  <a:pt x="70" y="24"/>
                  <a:pt x="70" y="23"/>
                </a:cubicBezTo>
                <a:cubicBezTo>
                  <a:pt x="70" y="21"/>
                  <a:pt x="69" y="21"/>
                  <a:pt x="69" y="2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1" name="Freeform 567"/>
          <p:cNvSpPr>
            <a:spLocks noEditPoints="1"/>
          </p:cNvSpPr>
          <p:nvPr/>
        </p:nvSpPr>
        <p:spPr bwMode="auto">
          <a:xfrm>
            <a:off x="8595433" y="5261758"/>
            <a:ext cx="293688" cy="196850"/>
          </a:xfrm>
          <a:custGeom>
            <a:avLst/>
            <a:gdLst>
              <a:gd name="T0" fmla="*/ 57 w 73"/>
              <a:gd name="T1" fmla="*/ 0 h 49"/>
              <a:gd name="T2" fmla="*/ 55 w 73"/>
              <a:gd name="T3" fmla="*/ 0 h 49"/>
              <a:gd name="T4" fmla="*/ 56 w 73"/>
              <a:gd name="T5" fmla="*/ 4 h 49"/>
              <a:gd name="T6" fmla="*/ 56 w 73"/>
              <a:gd name="T7" fmla="*/ 4 h 49"/>
              <a:gd name="T8" fmla="*/ 50 w 73"/>
              <a:gd name="T9" fmla="*/ 4 h 49"/>
              <a:gd name="T10" fmla="*/ 50 w 73"/>
              <a:gd name="T11" fmla="*/ 4 h 49"/>
              <a:gd name="T12" fmla="*/ 50 w 73"/>
              <a:gd name="T13" fmla="*/ 0 h 49"/>
              <a:gd name="T14" fmla="*/ 23 w 73"/>
              <a:gd name="T15" fmla="*/ 0 h 49"/>
              <a:gd name="T16" fmla="*/ 22 w 73"/>
              <a:gd name="T17" fmla="*/ 4 h 49"/>
              <a:gd name="T18" fmla="*/ 22 w 73"/>
              <a:gd name="T19" fmla="*/ 4 h 49"/>
              <a:gd name="T20" fmla="*/ 17 w 73"/>
              <a:gd name="T21" fmla="*/ 4 h 49"/>
              <a:gd name="T22" fmla="*/ 17 w 73"/>
              <a:gd name="T23" fmla="*/ 4 h 49"/>
              <a:gd name="T24" fmla="*/ 17 w 73"/>
              <a:gd name="T25" fmla="*/ 0 h 49"/>
              <a:gd name="T26" fmla="*/ 15 w 73"/>
              <a:gd name="T27" fmla="*/ 0 h 49"/>
              <a:gd name="T28" fmla="*/ 0 w 73"/>
              <a:gd name="T29" fmla="*/ 15 h 49"/>
              <a:gd name="T30" fmla="*/ 0 w 73"/>
              <a:gd name="T31" fmla="*/ 33 h 49"/>
              <a:gd name="T32" fmla="*/ 15 w 73"/>
              <a:gd name="T33" fmla="*/ 49 h 49"/>
              <a:gd name="T34" fmla="*/ 57 w 73"/>
              <a:gd name="T35" fmla="*/ 49 h 49"/>
              <a:gd name="T36" fmla="*/ 73 w 73"/>
              <a:gd name="T37" fmla="*/ 33 h 49"/>
              <a:gd name="T38" fmla="*/ 73 w 73"/>
              <a:gd name="T39" fmla="*/ 15 h 49"/>
              <a:gd name="T40" fmla="*/ 57 w 73"/>
              <a:gd name="T41" fmla="*/ 0 h 49"/>
              <a:gd name="T42" fmla="*/ 60 w 73"/>
              <a:gd name="T43" fmla="*/ 40 h 49"/>
              <a:gd name="T44" fmla="*/ 14 w 73"/>
              <a:gd name="T45" fmla="*/ 40 h 49"/>
              <a:gd name="T46" fmla="*/ 11 w 73"/>
              <a:gd name="T47" fmla="*/ 36 h 49"/>
              <a:gd name="T48" fmla="*/ 14 w 73"/>
              <a:gd name="T49" fmla="*/ 33 h 49"/>
              <a:gd name="T50" fmla="*/ 60 w 73"/>
              <a:gd name="T51" fmla="*/ 33 h 49"/>
              <a:gd name="T52" fmla="*/ 63 w 73"/>
              <a:gd name="T53" fmla="*/ 36 h 49"/>
              <a:gd name="T54" fmla="*/ 60 w 73"/>
              <a:gd name="T55" fmla="*/ 40 h 49"/>
              <a:gd name="T56" fmla="*/ 60 w 73"/>
              <a:gd name="T57" fmla="*/ 29 h 49"/>
              <a:gd name="T58" fmla="*/ 14 w 73"/>
              <a:gd name="T59" fmla="*/ 29 h 49"/>
              <a:gd name="T60" fmla="*/ 11 w 73"/>
              <a:gd name="T61" fmla="*/ 26 h 49"/>
              <a:gd name="T62" fmla="*/ 14 w 73"/>
              <a:gd name="T63" fmla="*/ 22 h 49"/>
              <a:gd name="T64" fmla="*/ 60 w 73"/>
              <a:gd name="T65" fmla="*/ 22 h 49"/>
              <a:gd name="T66" fmla="*/ 63 w 73"/>
              <a:gd name="T67" fmla="*/ 26 h 49"/>
              <a:gd name="T68" fmla="*/ 60 w 73"/>
              <a:gd name="T69" fmla="*/ 29 h 49"/>
              <a:gd name="T70" fmla="*/ 60 w 73"/>
              <a:gd name="T71" fmla="*/ 18 h 49"/>
              <a:gd name="T72" fmla="*/ 14 w 73"/>
              <a:gd name="T73" fmla="*/ 18 h 49"/>
              <a:gd name="T74" fmla="*/ 11 w 73"/>
              <a:gd name="T75" fmla="*/ 15 h 49"/>
              <a:gd name="T76" fmla="*/ 14 w 73"/>
              <a:gd name="T77" fmla="*/ 11 h 49"/>
              <a:gd name="T78" fmla="*/ 60 w 73"/>
              <a:gd name="T79" fmla="*/ 11 h 49"/>
              <a:gd name="T80" fmla="*/ 63 w 73"/>
              <a:gd name="T81" fmla="*/ 15 h 49"/>
              <a:gd name="T82" fmla="*/ 60 w 73"/>
              <a:gd name="T83" fmla="*/ 18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73" h="49">
                <a:moveTo>
                  <a:pt x="57" y="0"/>
                </a:moveTo>
                <a:cubicBezTo>
                  <a:pt x="55" y="0"/>
                  <a:pt x="55" y="0"/>
                  <a:pt x="55" y="0"/>
                </a:cubicBezTo>
                <a:cubicBezTo>
                  <a:pt x="55" y="1"/>
                  <a:pt x="56" y="3"/>
                  <a:pt x="56" y="4"/>
                </a:cubicBezTo>
                <a:cubicBezTo>
                  <a:pt x="56" y="4"/>
                  <a:pt x="56" y="4"/>
                  <a:pt x="56" y="4"/>
                </a:cubicBezTo>
                <a:cubicBezTo>
                  <a:pt x="50" y="4"/>
                  <a:pt x="50" y="4"/>
                  <a:pt x="50" y="4"/>
                </a:cubicBezTo>
                <a:cubicBezTo>
                  <a:pt x="50" y="4"/>
                  <a:pt x="50" y="4"/>
                  <a:pt x="50" y="4"/>
                </a:cubicBezTo>
                <a:cubicBezTo>
                  <a:pt x="50" y="3"/>
                  <a:pt x="50" y="1"/>
                  <a:pt x="50" y="0"/>
                </a:cubicBezTo>
                <a:cubicBezTo>
                  <a:pt x="23" y="0"/>
                  <a:pt x="23" y="0"/>
                  <a:pt x="23" y="0"/>
                </a:cubicBezTo>
                <a:cubicBezTo>
                  <a:pt x="23" y="1"/>
                  <a:pt x="23" y="3"/>
                  <a:pt x="22" y="4"/>
                </a:cubicBezTo>
                <a:cubicBezTo>
                  <a:pt x="22" y="4"/>
                  <a:pt x="22" y="4"/>
                  <a:pt x="22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3"/>
                  <a:pt x="17" y="1"/>
                  <a:pt x="17" y="0"/>
                </a:cubicBezTo>
                <a:cubicBezTo>
                  <a:pt x="15" y="0"/>
                  <a:pt x="15" y="0"/>
                  <a:pt x="15" y="0"/>
                </a:cubicBezTo>
                <a:cubicBezTo>
                  <a:pt x="7" y="0"/>
                  <a:pt x="0" y="7"/>
                  <a:pt x="0" y="15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42"/>
                  <a:pt x="7" y="49"/>
                  <a:pt x="15" y="49"/>
                </a:cubicBezTo>
                <a:cubicBezTo>
                  <a:pt x="57" y="49"/>
                  <a:pt x="57" y="49"/>
                  <a:pt x="57" y="49"/>
                </a:cubicBezTo>
                <a:cubicBezTo>
                  <a:pt x="66" y="49"/>
                  <a:pt x="73" y="42"/>
                  <a:pt x="73" y="33"/>
                </a:cubicBezTo>
                <a:cubicBezTo>
                  <a:pt x="73" y="15"/>
                  <a:pt x="73" y="15"/>
                  <a:pt x="73" y="15"/>
                </a:cubicBezTo>
                <a:cubicBezTo>
                  <a:pt x="73" y="7"/>
                  <a:pt x="66" y="0"/>
                  <a:pt x="57" y="0"/>
                </a:cubicBezTo>
                <a:close/>
                <a:moveTo>
                  <a:pt x="60" y="40"/>
                </a:moveTo>
                <a:cubicBezTo>
                  <a:pt x="14" y="40"/>
                  <a:pt x="14" y="40"/>
                  <a:pt x="14" y="40"/>
                </a:cubicBezTo>
                <a:cubicBezTo>
                  <a:pt x="12" y="40"/>
                  <a:pt x="11" y="38"/>
                  <a:pt x="11" y="36"/>
                </a:cubicBezTo>
                <a:cubicBezTo>
                  <a:pt x="11" y="35"/>
                  <a:pt x="12" y="33"/>
                  <a:pt x="14" y="33"/>
                </a:cubicBezTo>
                <a:cubicBezTo>
                  <a:pt x="60" y="33"/>
                  <a:pt x="60" y="33"/>
                  <a:pt x="60" y="33"/>
                </a:cubicBezTo>
                <a:cubicBezTo>
                  <a:pt x="61" y="33"/>
                  <a:pt x="63" y="35"/>
                  <a:pt x="63" y="36"/>
                </a:cubicBezTo>
                <a:cubicBezTo>
                  <a:pt x="63" y="38"/>
                  <a:pt x="61" y="40"/>
                  <a:pt x="60" y="40"/>
                </a:cubicBezTo>
                <a:close/>
                <a:moveTo>
                  <a:pt x="60" y="29"/>
                </a:moveTo>
                <a:cubicBezTo>
                  <a:pt x="14" y="29"/>
                  <a:pt x="14" y="29"/>
                  <a:pt x="14" y="29"/>
                </a:cubicBezTo>
                <a:cubicBezTo>
                  <a:pt x="12" y="29"/>
                  <a:pt x="11" y="27"/>
                  <a:pt x="11" y="26"/>
                </a:cubicBezTo>
                <a:cubicBezTo>
                  <a:pt x="11" y="24"/>
                  <a:pt x="12" y="22"/>
                  <a:pt x="14" y="22"/>
                </a:cubicBezTo>
                <a:cubicBezTo>
                  <a:pt x="60" y="22"/>
                  <a:pt x="60" y="22"/>
                  <a:pt x="60" y="22"/>
                </a:cubicBezTo>
                <a:cubicBezTo>
                  <a:pt x="61" y="22"/>
                  <a:pt x="63" y="24"/>
                  <a:pt x="63" y="26"/>
                </a:cubicBezTo>
                <a:cubicBezTo>
                  <a:pt x="63" y="27"/>
                  <a:pt x="61" y="29"/>
                  <a:pt x="60" y="29"/>
                </a:cubicBezTo>
                <a:close/>
                <a:moveTo>
                  <a:pt x="60" y="18"/>
                </a:moveTo>
                <a:cubicBezTo>
                  <a:pt x="14" y="18"/>
                  <a:pt x="14" y="18"/>
                  <a:pt x="14" y="18"/>
                </a:cubicBezTo>
                <a:cubicBezTo>
                  <a:pt x="12" y="18"/>
                  <a:pt x="11" y="17"/>
                  <a:pt x="11" y="15"/>
                </a:cubicBezTo>
                <a:cubicBezTo>
                  <a:pt x="11" y="13"/>
                  <a:pt x="12" y="11"/>
                  <a:pt x="14" y="11"/>
                </a:cubicBezTo>
                <a:cubicBezTo>
                  <a:pt x="60" y="11"/>
                  <a:pt x="60" y="11"/>
                  <a:pt x="60" y="11"/>
                </a:cubicBezTo>
                <a:cubicBezTo>
                  <a:pt x="61" y="11"/>
                  <a:pt x="63" y="13"/>
                  <a:pt x="63" y="15"/>
                </a:cubicBezTo>
                <a:cubicBezTo>
                  <a:pt x="63" y="17"/>
                  <a:pt x="61" y="18"/>
                  <a:pt x="60" y="1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2" name="Freeform 568"/>
          <p:cNvSpPr>
            <a:spLocks/>
          </p:cNvSpPr>
          <p:nvPr/>
        </p:nvSpPr>
        <p:spPr bwMode="auto">
          <a:xfrm>
            <a:off x="8668458" y="5217308"/>
            <a:ext cx="147638" cy="57150"/>
          </a:xfrm>
          <a:custGeom>
            <a:avLst/>
            <a:gdLst>
              <a:gd name="T0" fmla="*/ 36 w 37"/>
              <a:gd name="T1" fmla="*/ 11 h 14"/>
              <a:gd name="T2" fmla="*/ 26 w 37"/>
              <a:gd name="T3" fmla="*/ 0 h 14"/>
              <a:gd name="T4" fmla="*/ 10 w 37"/>
              <a:gd name="T5" fmla="*/ 0 h 14"/>
              <a:gd name="T6" fmla="*/ 0 w 37"/>
              <a:gd name="T7" fmla="*/ 11 h 14"/>
              <a:gd name="T8" fmla="*/ 0 w 37"/>
              <a:gd name="T9" fmla="*/ 14 h 14"/>
              <a:gd name="T10" fmla="*/ 4 w 37"/>
              <a:gd name="T11" fmla="*/ 14 h 14"/>
              <a:gd name="T12" fmla="*/ 4 w 37"/>
              <a:gd name="T13" fmla="*/ 11 h 14"/>
              <a:gd name="T14" fmla="*/ 12 w 37"/>
              <a:gd name="T15" fmla="*/ 3 h 14"/>
              <a:gd name="T16" fmla="*/ 24 w 37"/>
              <a:gd name="T17" fmla="*/ 3 h 14"/>
              <a:gd name="T18" fmla="*/ 32 w 37"/>
              <a:gd name="T19" fmla="*/ 11 h 14"/>
              <a:gd name="T20" fmla="*/ 33 w 37"/>
              <a:gd name="T21" fmla="*/ 14 h 14"/>
              <a:gd name="T22" fmla="*/ 37 w 37"/>
              <a:gd name="T23" fmla="*/ 14 h 14"/>
              <a:gd name="T24" fmla="*/ 36 w 37"/>
              <a:gd name="T25" fmla="*/ 11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7" h="14">
                <a:moveTo>
                  <a:pt x="36" y="11"/>
                </a:moveTo>
                <a:cubicBezTo>
                  <a:pt x="35" y="4"/>
                  <a:pt x="31" y="0"/>
                  <a:pt x="26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6" y="0"/>
                  <a:pt x="2" y="4"/>
                  <a:pt x="0" y="11"/>
                </a:cubicBezTo>
                <a:cubicBezTo>
                  <a:pt x="0" y="12"/>
                  <a:pt x="0" y="13"/>
                  <a:pt x="0" y="14"/>
                </a:cubicBezTo>
                <a:cubicBezTo>
                  <a:pt x="4" y="14"/>
                  <a:pt x="4" y="14"/>
                  <a:pt x="4" y="14"/>
                </a:cubicBezTo>
                <a:cubicBezTo>
                  <a:pt x="4" y="13"/>
                  <a:pt x="4" y="12"/>
                  <a:pt x="4" y="11"/>
                </a:cubicBezTo>
                <a:cubicBezTo>
                  <a:pt x="5" y="6"/>
                  <a:pt x="8" y="3"/>
                  <a:pt x="12" y="3"/>
                </a:cubicBezTo>
                <a:cubicBezTo>
                  <a:pt x="24" y="3"/>
                  <a:pt x="24" y="3"/>
                  <a:pt x="24" y="3"/>
                </a:cubicBezTo>
                <a:cubicBezTo>
                  <a:pt x="28" y="3"/>
                  <a:pt x="31" y="6"/>
                  <a:pt x="32" y="11"/>
                </a:cubicBezTo>
                <a:cubicBezTo>
                  <a:pt x="33" y="12"/>
                  <a:pt x="33" y="13"/>
                  <a:pt x="33" y="14"/>
                </a:cubicBezTo>
                <a:cubicBezTo>
                  <a:pt x="37" y="14"/>
                  <a:pt x="37" y="14"/>
                  <a:pt x="37" y="14"/>
                </a:cubicBezTo>
                <a:cubicBezTo>
                  <a:pt x="37" y="13"/>
                  <a:pt x="37" y="12"/>
                  <a:pt x="36" y="1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3" name="Freeform 569"/>
          <p:cNvSpPr>
            <a:spLocks noEditPoints="1"/>
          </p:cNvSpPr>
          <p:nvPr/>
        </p:nvSpPr>
        <p:spPr bwMode="auto">
          <a:xfrm>
            <a:off x="8176333" y="5222070"/>
            <a:ext cx="282575" cy="233362"/>
          </a:xfrm>
          <a:custGeom>
            <a:avLst/>
            <a:gdLst>
              <a:gd name="T0" fmla="*/ 55 w 70"/>
              <a:gd name="T1" fmla="*/ 11 h 58"/>
              <a:gd name="T2" fmla="*/ 53 w 70"/>
              <a:gd name="T3" fmla="*/ 11 h 58"/>
              <a:gd name="T4" fmla="*/ 53 w 70"/>
              <a:gd name="T5" fmla="*/ 14 h 58"/>
              <a:gd name="T6" fmla="*/ 53 w 70"/>
              <a:gd name="T7" fmla="*/ 15 h 58"/>
              <a:gd name="T8" fmla="*/ 48 w 70"/>
              <a:gd name="T9" fmla="*/ 15 h 58"/>
              <a:gd name="T10" fmla="*/ 48 w 70"/>
              <a:gd name="T11" fmla="*/ 14 h 58"/>
              <a:gd name="T12" fmla="*/ 48 w 70"/>
              <a:gd name="T13" fmla="*/ 11 h 58"/>
              <a:gd name="T14" fmla="*/ 22 w 70"/>
              <a:gd name="T15" fmla="*/ 11 h 58"/>
              <a:gd name="T16" fmla="*/ 21 w 70"/>
              <a:gd name="T17" fmla="*/ 14 h 58"/>
              <a:gd name="T18" fmla="*/ 21 w 70"/>
              <a:gd name="T19" fmla="*/ 15 h 58"/>
              <a:gd name="T20" fmla="*/ 16 w 70"/>
              <a:gd name="T21" fmla="*/ 15 h 58"/>
              <a:gd name="T22" fmla="*/ 16 w 70"/>
              <a:gd name="T23" fmla="*/ 14 h 58"/>
              <a:gd name="T24" fmla="*/ 16 w 70"/>
              <a:gd name="T25" fmla="*/ 11 h 58"/>
              <a:gd name="T26" fmla="*/ 14 w 70"/>
              <a:gd name="T27" fmla="*/ 11 h 58"/>
              <a:gd name="T28" fmla="*/ 0 w 70"/>
              <a:gd name="T29" fmla="*/ 25 h 58"/>
              <a:gd name="T30" fmla="*/ 0 w 70"/>
              <a:gd name="T31" fmla="*/ 43 h 58"/>
              <a:gd name="T32" fmla="*/ 14 w 70"/>
              <a:gd name="T33" fmla="*/ 58 h 58"/>
              <a:gd name="T34" fmla="*/ 55 w 70"/>
              <a:gd name="T35" fmla="*/ 58 h 58"/>
              <a:gd name="T36" fmla="*/ 70 w 70"/>
              <a:gd name="T37" fmla="*/ 43 h 58"/>
              <a:gd name="T38" fmla="*/ 70 w 70"/>
              <a:gd name="T39" fmla="*/ 25 h 58"/>
              <a:gd name="T40" fmla="*/ 55 w 70"/>
              <a:gd name="T41" fmla="*/ 11 h 58"/>
              <a:gd name="T42" fmla="*/ 21 w 70"/>
              <a:gd name="T43" fmla="*/ 11 h 58"/>
              <a:gd name="T44" fmla="*/ 29 w 70"/>
              <a:gd name="T45" fmla="*/ 3 h 58"/>
              <a:gd name="T46" fmla="*/ 41 w 70"/>
              <a:gd name="T47" fmla="*/ 3 h 58"/>
              <a:gd name="T48" fmla="*/ 48 w 70"/>
              <a:gd name="T49" fmla="*/ 11 h 58"/>
              <a:gd name="T50" fmla="*/ 49 w 70"/>
              <a:gd name="T51" fmla="*/ 14 h 58"/>
              <a:gd name="T52" fmla="*/ 53 w 70"/>
              <a:gd name="T53" fmla="*/ 14 h 58"/>
              <a:gd name="T54" fmla="*/ 52 w 70"/>
              <a:gd name="T55" fmla="*/ 11 h 58"/>
              <a:gd name="T56" fmla="*/ 43 w 70"/>
              <a:gd name="T57" fmla="*/ 0 h 58"/>
              <a:gd name="T58" fmla="*/ 27 w 70"/>
              <a:gd name="T59" fmla="*/ 0 h 58"/>
              <a:gd name="T60" fmla="*/ 17 w 70"/>
              <a:gd name="T61" fmla="*/ 11 h 58"/>
              <a:gd name="T62" fmla="*/ 17 w 70"/>
              <a:gd name="T63" fmla="*/ 14 h 58"/>
              <a:gd name="T64" fmla="*/ 21 w 70"/>
              <a:gd name="T65" fmla="*/ 14 h 58"/>
              <a:gd name="T66" fmla="*/ 21 w 70"/>
              <a:gd name="T67" fmla="*/ 11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70" h="58">
                <a:moveTo>
                  <a:pt x="55" y="11"/>
                </a:moveTo>
                <a:cubicBezTo>
                  <a:pt x="53" y="11"/>
                  <a:pt x="53" y="11"/>
                  <a:pt x="53" y="11"/>
                </a:cubicBezTo>
                <a:cubicBezTo>
                  <a:pt x="53" y="12"/>
                  <a:pt x="53" y="13"/>
                  <a:pt x="53" y="14"/>
                </a:cubicBezTo>
                <a:cubicBezTo>
                  <a:pt x="53" y="15"/>
                  <a:pt x="53" y="15"/>
                  <a:pt x="53" y="15"/>
                </a:cubicBezTo>
                <a:cubicBezTo>
                  <a:pt x="48" y="15"/>
                  <a:pt x="48" y="15"/>
                  <a:pt x="48" y="15"/>
                </a:cubicBezTo>
                <a:cubicBezTo>
                  <a:pt x="48" y="14"/>
                  <a:pt x="48" y="14"/>
                  <a:pt x="48" y="14"/>
                </a:cubicBezTo>
                <a:cubicBezTo>
                  <a:pt x="48" y="13"/>
                  <a:pt x="48" y="12"/>
                  <a:pt x="48" y="11"/>
                </a:cubicBezTo>
                <a:cubicBezTo>
                  <a:pt x="22" y="11"/>
                  <a:pt x="22" y="11"/>
                  <a:pt x="22" y="11"/>
                </a:cubicBezTo>
                <a:cubicBezTo>
                  <a:pt x="22" y="12"/>
                  <a:pt x="21" y="13"/>
                  <a:pt x="21" y="14"/>
                </a:cubicBezTo>
                <a:cubicBezTo>
                  <a:pt x="21" y="15"/>
                  <a:pt x="21" y="15"/>
                  <a:pt x="21" y="15"/>
                </a:cubicBezTo>
                <a:cubicBezTo>
                  <a:pt x="16" y="15"/>
                  <a:pt x="16" y="15"/>
                  <a:pt x="16" y="15"/>
                </a:cubicBezTo>
                <a:cubicBezTo>
                  <a:pt x="16" y="14"/>
                  <a:pt x="16" y="14"/>
                  <a:pt x="16" y="14"/>
                </a:cubicBezTo>
                <a:cubicBezTo>
                  <a:pt x="16" y="13"/>
                  <a:pt x="16" y="12"/>
                  <a:pt x="16" y="11"/>
                </a:cubicBezTo>
                <a:cubicBezTo>
                  <a:pt x="14" y="11"/>
                  <a:pt x="14" y="11"/>
                  <a:pt x="14" y="11"/>
                </a:cubicBezTo>
                <a:cubicBezTo>
                  <a:pt x="6" y="11"/>
                  <a:pt x="0" y="17"/>
                  <a:pt x="0" y="25"/>
                </a:cubicBezTo>
                <a:cubicBezTo>
                  <a:pt x="0" y="43"/>
                  <a:pt x="0" y="43"/>
                  <a:pt x="0" y="43"/>
                </a:cubicBezTo>
                <a:cubicBezTo>
                  <a:pt x="0" y="51"/>
                  <a:pt x="6" y="58"/>
                  <a:pt x="14" y="58"/>
                </a:cubicBezTo>
                <a:cubicBezTo>
                  <a:pt x="55" y="58"/>
                  <a:pt x="55" y="58"/>
                  <a:pt x="55" y="58"/>
                </a:cubicBezTo>
                <a:cubicBezTo>
                  <a:pt x="63" y="58"/>
                  <a:pt x="70" y="51"/>
                  <a:pt x="70" y="43"/>
                </a:cubicBezTo>
                <a:cubicBezTo>
                  <a:pt x="70" y="25"/>
                  <a:pt x="70" y="25"/>
                  <a:pt x="70" y="25"/>
                </a:cubicBezTo>
                <a:cubicBezTo>
                  <a:pt x="70" y="17"/>
                  <a:pt x="63" y="11"/>
                  <a:pt x="55" y="11"/>
                </a:cubicBezTo>
                <a:close/>
                <a:moveTo>
                  <a:pt x="21" y="11"/>
                </a:moveTo>
                <a:cubicBezTo>
                  <a:pt x="22" y="6"/>
                  <a:pt x="25" y="3"/>
                  <a:pt x="29" y="3"/>
                </a:cubicBezTo>
                <a:cubicBezTo>
                  <a:pt x="41" y="3"/>
                  <a:pt x="41" y="3"/>
                  <a:pt x="41" y="3"/>
                </a:cubicBezTo>
                <a:cubicBezTo>
                  <a:pt x="44" y="3"/>
                  <a:pt x="47" y="6"/>
                  <a:pt x="48" y="11"/>
                </a:cubicBezTo>
                <a:cubicBezTo>
                  <a:pt x="49" y="12"/>
                  <a:pt x="49" y="13"/>
                  <a:pt x="49" y="14"/>
                </a:cubicBezTo>
                <a:cubicBezTo>
                  <a:pt x="53" y="14"/>
                  <a:pt x="53" y="14"/>
                  <a:pt x="53" y="14"/>
                </a:cubicBezTo>
                <a:cubicBezTo>
                  <a:pt x="52" y="13"/>
                  <a:pt x="52" y="12"/>
                  <a:pt x="52" y="11"/>
                </a:cubicBezTo>
                <a:cubicBezTo>
                  <a:pt x="51" y="4"/>
                  <a:pt x="47" y="0"/>
                  <a:pt x="43" y="0"/>
                </a:cubicBezTo>
                <a:cubicBezTo>
                  <a:pt x="27" y="0"/>
                  <a:pt x="27" y="0"/>
                  <a:pt x="27" y="0"/>
                </a:cubicBezTo>
                <a:cubicBezTo>
                  <a:pt x="22" y="0"/>
                  <a:pt x="19" y="4"/>
                  <a:pt x="17" y="11"/>
                </a:cubicBezTo>
                <a:cubicBezTo>
                  <a:pt x="17" y="12"/>
                  <a:pt x="17" y="13"/>
                  <a:pt x="17" y="14"/>
                </a:cubicBezTo>
                <a:cubicBezTo>
                  <a:pt x="21" y="14"/>
                  <a:pt x="21" y="14"/>
                  <a:pt x="21" y="14"/>
                </a:cubicBezTo>
                <a:cubicBezTo>
                  <a:pt x="21" y="13"/>
                  <a:pt x="21" y="12"/>
                  <a:pt x="21" y="1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4" name="Freeform 570"/>
          <p:cNvSpPr>
            <a:spLocks/>
          </p:cNvSpPr>
          <p:nvPr/>
        </p:nvSpPr>
        <p:spPr bwMode="auto">
          <a:xfrm>
            <a:off x="9065333" y="5326845"/>
            <a:ext cx="254000" cy="120650"/>
          </a:xfrm>
          <a:custGeom>
            <a:avLst/>
            <a:gdLst>
              <a:gd name="T0" fmla="*/ 39 w 63"/>
              <a:gd name="T1" fmla="*/ 5 h 30"/>
              <a:gd name="T2" fmla="*/ 37 w 63"/>
              <a:gd name="T3" fmla="*/ 7 h 30"/>
              <a:gd name="T4" fmla="*/ 26 w 63"/>
              <a:gd name="T5" fmla="*/ 7 h 30"/>
              <a:gd name="T6" fmla="*/ 24 w 63"/>
              <a:gd name="T7" fmla="*/ 5 h 30"/>
              <a:gd name="T8" fmla="*/ 24 w 63"/>
              <a:gd name="T9" fmla="*/ 0 h 30"/>
              <a:gd name="T10" fmla="*/ 0 w 63"/>
              <a:gd name="T11" fmla="*/ 0 h 30"/>
              <a:gd name="T12" fmla="*/ 0 w 63"/>
              <a:gd name="T13" fmla="*/ 24 h 30"/>
              <a:gd name="T14" fmla="*/ 6 w 63"/>
              <a:gd name="T15" fmla="*/ 30 h 30"/>
              <a:gd name="T16" fmla="*/ 57 w 63"/>
              <a:gd name="T17" fmla="*/ 30 h 30"/>
              <a:gd name="T18" fmla="*/ 63 w 63"/>
              <a:gd name="T19" fmla="*/ 24 h 30"/>
              <a:gd name="T20" fmla="*/ 63 w 63"/>
              <a:gd name="T21" fmla="*/ 0 h 30"/>
              <a:gd name="T22" fmla="*/ 39 w 63"/>
              <a:gd name="T23" fmla="*/ 0 h 30"/>
              <a:gd name="T24" fmla="*/ 39 w 63"/>
              <a:gd name="T25" fmla="*/ 5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3" h="30">
                <a:moveTo>
                  <a:pt x="39" y="5"/>
                </a:moveTo>
                <a:cubicBezTo>
                  <a:pt x="39" y="6"/>
                  <a:pt x="38" y="7"/>
                  <a:pt x="37" y="7"/>
                </a:cubicBezTo>
                <a:cubicBezTo>
                  <a:pt x="26" y="7"/>
                  <a:pt x="26" y="7"/>
                  <a:pt x="26" y="7"/>
                </a:cubicBezTo>
                <a:cubicBezTo>
                  <a:pt x="25" y="7"/>
                  <a:pt x="24" y="6"/>
                  <a:pt x="24" y="5"/>
                </a:cubicBezTo>
                <a:cubicBezTo>
                  <a:pt x="24" y="0"/>
                  <a:pt x="24" y="0"/>
                  <a:pt x="24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8"/>
                  <a:pt x="3" y="30"/>
                  <a:pt x="6" y="30"/>
                </a:cubicBezTo>
                <a:cubicBezTo>
                  <a:pt x="57" y="30"/>
                  <a:pt x="57" y="30"/>
                  <a:pt x="57" y="30"/>
                </a:cubicBezTo>
                <a:cubicBezTo>
                  <a:pt x="60" y="30"/>
                  <a:pt x="63" y="28"/>
                  <a:pt x="63" y="24"/>
                </a:cubicBezTo>
                <a:cubicBezTo>
                  <a:pt x="63" y="0"/>
                  <a:pt x="63" y="0"/>
                  <a:pt x="63" y="0"/>
                </a:cubicBezTo>
                <a:cubicBezTo>
                  <a:pt x="39" y="0"/>
                  <a:pt x="39" y="0"/>
                  <a:pt x="39" y="0"/>
                </a:cubicBezTo>
                <a:lnTo>
                  <a:pt x="39" y="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5" name="Freeform 571"/>
          <p:cNvSpPr>
            <a:spLocks noEditPoints="1"/>
          </p:cNvSpPr>
          <p:nvPr/>
        </p:nvSpPr>
        <p:spPr bwMode="auto">
          <a:xfrm>
            <a:off x="9065333" y="5225245"/>
            <a:ext cx="254000" cy="92075"/>
          </a:xfrm>
          <a:custGeom>
            <a:avLst/>
            <a:gdLst>
              <a:gd name="T0" fmla="*/ 57 w 63"/>
              <a:gd name="T1" fmla="*/ 10 h 23"/>
              <a:gd name="T2" fmla="*/ 42 w 63"/>
              <a:gd name="T3" fmla="*/ 10 h 23"/>
              <a:gd name="T4" fmla="*/ 42 w 63"/>
              <a:gd name="T5" fmla="*/ 4 h 23"/>
              <a:gd name="T6" fmla="*/ 38 w 63"/>
              <a:gd name="T7" fmla="*/ 0 h 23"/>
              <a:gd name="T8" fmla="*/ 25 w 63"/>
              <a:gd name="T9" fmla="*/ 0 h 23"/>
              <a:gd name="T10" fmla="*/ 21 w 63"/>
              <a:gd name="T11" fmla="*/ 4 h 23"/>
              <a:gd name="T12" fmla="*/ 21 w 63"/>
              <a:gd name="T13" fmla="*/ 10 h 23"/>
              <a:gd name="T14" fmla="*/ 6 w 63"/>
              <a:gd name="T15" fmla="*/ 10 h 23"/>
              <a:gd name="T16" fmla="*/ 0 w 63"/>
              <a:gd name="T17" fmla="*/ 16 h 23"/>
              <a:gd name="T18" fmla="*/ 0 w 63"/>
              <a:gd name="T19" fmla="*/ 23 h 23"/>
              <a:gd name="T20" fmla="*/ 63 w 63"/>
              <a:gd name="T21" fmla="*/ 23 h 23"/>
              <a:gd name="T22" fmla="*/ 63 w 63"/>
              <a:gd name="T23" fmla="*/ 16 h 23"/>
              <a:gd name="T24" fmla="*/ 57 w 63"/>
              <a:gd name="T25" fmla="*/ 10 h 23"/>
              <a:gd name="T26" fmla="*/ 25 w 63"/>
              <a:gd name="T27" fmla="*/ 4 h 23"/>
              <a:gd name="T28" fmla="*/ 38 w 63"/>
              <a:gd name="T29" fmla="*/ 4 h 23"/>
              <a:gd name="T30" fmla="*/ 38 w 63"/>
              <a:gd name="T31" fmla="*/ 10 h 23"/>
              <a:gd name="T32" fmla="*/ 25 w 63"/>
              <a:gd name="T33" fmla="*/ 10 h 23"/>
              <a:gd name="T34" fmla="*/ 25 w 63"/>
              <a:gd name="T35" fmla="*/ 4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63" h="23">
                <a:moveTo>
                  <a:pt x="57" y="10"/>
                </a:moveTo>
                <a:cubicBezTo>
                  <a:pt x="42" y="10"/>
                  <a:pt x="42" y="10"/>
                  <a:pt x="42" y="10"/>
                </a:cubicBezTo>
                <a:cubicBezTo>
                  <a:pt x="42" y="4"/>
                  <a:pt x="42" y="4"/>
                  <a:pt x="42" y="4"/>
                </a:cubicBezTo>
                <a:cubicBezTo>
                  <a:pt x="42" y="2"/>
                  <a:pt x="40" y="0"/>
                  <a:pt x="38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3" y="0"/>
                  <a:pt x="21" y="2"/>
                  <a:pt x="21" y="4"/>
                </a:cubicBezTo>
                <a:cubicBezTo>
                  <a:pt x="21" y="10"/>
                  <a:pt x="21" y="10"/>
                  <a:pt x="21" y="10"/>
                </a:cubicBezTo>
                <a:cubicBezTo>
                  <a:pt x="6" y="10"/>
                  <a:pt x="6" y="10"/>
                  <a:pt x="6" y="10"/>
                </a:cubicBezTo>
                <a:cubicBezTo>
                  <a:pt x="3" y="10"/>
                  <a:pt x="0" y="13"/>
                  <a:pt x="0" y="16"/>
                </a:cubicBezTo>
                <a:cubicBezTo>
                  <a:pt x="0" y="23"/>
                  <a:pt x="0" y="23"/>
                  <a:pt x="0" y="23"/>
                </a:cubicBezTo>
                <a:cubicBezTo>
                  <a:pt x="63" y="23"/>
                  <a:pt x="63" y="23"/>
                  <a:pt x="63" y="23"/>
                </a:cubicBezTo>
                <a:cubicBezTo>
                  <a:pt x="63" y="16"/>
                  <a:pt x="63" y="16"/>
                  <a:pt x="63" y="16"/>
                </a:cubicBezTo>
                <a:cubicBezTo>
                  <a:pt x="63" y="13"/>
                  <a:pt x="60" y="10"/>
                  <a:pt x="57" y="10"/>
                </a:cubicBezTo>
                <a:close/>
                <a:moveTo>
                  <a:pt x="25" y="4"/>
                </a:moveTo>
                <a:cubicBezTo>
                  <a:pt x="38" y="4"/>
                  <a:pt x="38" y="4"/>
                  <a:pt x="38" y="4"/>
                </a:cubicBezTo>
                <a:cubicBezTo>
                  <a:pt x="38" y="10"/>
                  <a:pt x="38" y="10"/>
                  <a:pt x="38" y="10"/>
                </a:cubicBezTo>
                <a:cubicBezTo>
                  <a:pt x="25" y="10"/>
                  <a:pt x="25" y="10"/>
                  <a:pt x="25" y="10"/>
                </a:cubicBezTo>
                <a:lnTo>
                  <a:pt x="25" y="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6" name="Freeform 572"/>
          <p:cNvSpPr>
            <a:spLocks noEditPoints="1"/>
          </p:cNvSpPr>
          <p:nvPr/>
        </p:nvSpPr>
        <p:spPr bwMode="auto">
          <a:xfrm>
            <a:off x="10313108" y="1940708"/>
            <a:ext cx="369888" cy="200025"/>
          </a:xfrm>
          <a:custGeom>
            <a:avLst/>
            <a:gdLst>
              <a:gd name="T0" fmla="*/ 82 w 92"/>
              <a:gd name="T1" fmla="*/ 21 h 50"/>
              <a:gd name="T2" fmla="*/ 58 w 92"/>
              <a:gd name="T3" fmla="*/ 1 h 50"/>
              <a:gd name="T4" fmla="*/ 55 w 92"/>
              <a:gd name="T5" fmla="*/ 1 h 50"/>
              <a:gd name="T6" fmla="*/ 56 w 92"/>
              <a:gd name="T7" fmla="*/ 3 h 50"/>
              <a:gd name="T8" fmla="*/ 76 w 92"/>
              <a:gd name="T9" fmla="*/ 21 h 50"/>
              <a:gd name="T10" fmla="*/ 59 w 92"/>
              <a:gd name="T11" fmla="*/ 21 h 50"/>
              <a:gd name="T12" fmla="*/ 48 w 92"/>
              <a:gd name="T13" fmla="*/ 32 h 50"/>
              <a:gd name="T14" fmla="*/ 48 w 92"/>
              <a:gd name="T15" fmla="*/ 32 h 50"/>
              <a:gd name="T16" fmla="*/ 43 w 92"/>
              <a:gd name="T17" fmla="*/ 32 h 50"/>
              <a:gd name="T18" fmla="*/ 43 w 92"/>
              <a:gd name="T19" fmla="*/ 32 h 50"/>
              <a:gd name="T20" fmla="*/ 32 w 92"/>
              <a:gd name="T21" fmla="*/ 21 h 50"/>
              <a:gd name="T22" fmla="*/ 15 w 92"/>
              <a:gd name="T23" fmla="*/ 21 h 50"/>
              <a:gd name="T24" fmla="*/ 36 w 92"/>
              <a:gd name="T25" fmla="*/ 3 h 50"/>
              <a:gd name="T26" fmla="*/ 36 w 92"/>
              <a:gd name="T27" fmla="*/ 1 h 50"/>
              <a:gd name="T28" fmla="*/ 34 w 92"/>
              <a:gd name="T29" fmla="*/ 1 h 50"/>
              <a:gd name="T30" fmla="*/ 10 w 92"/>
              <a:gd name="T31" fmla="*/ 21 h 50"/>
              <a:gd name="T32" fmla="*/ 0 w 92"/>
              <a:gd name="T33" fmla="*/ 30 h 50"/>
              <a:gd name="T34" fmla="*/ 0 w 92"/>
              <a:gd name="T35" fmla="*/ 31 h 50"/>
              <a:gd name="T36" fmla="*/ 0 w 92"/>
              <a:gd name="T37" fmla="*/ 32 h 50"/>
              <a:gd name="T38" fmla="*/ 0 w 92"/>
              <a:gd name="T39" fmla="*/ 39 h 50"/>
              <a:gd name="T40" fmla="*/ 10 w 92"/>
              <a:gd name="T41" fmla="*/ 50 h 50"/>
              <a:gd name="T42" fmla="*/ 32 w 92"/>
              <a:gd name="T43" fmla="*/ 50 h 50"/>
              <a:gd name="T44" fmla="*/ 43 w 92"/>
              <a:gd name="T45" fmla="*/ 39 h 50"/>
              <a:gd name="T46" fmla="*/ 43 w 92"/>
              <a:gd name="T47" fmla="*/ 39 h 50"/>
              <a:gd name="T48" fmla="*/ 48 w 92"/>
              <a:gd name="T49" fmla="*/ 39 h 50"/>
              <a:gd name="T50" fmla="*/ 48 w 92"/>
              <a:gd name="T51" fmla="*/ 39 h 50"/>
              <a:gd name="T52" fmla="*/ 59 w 92"/>
              <a:gd name="T53" fmla="*/ 50 h 50"/>
              <a:gd name="T54" fmla="*/ 81 w 92"/>
              <a:gd name="T55" fmla="*/ 50 h 50"/>
              <a:gd name="T56" fmla="*/ 92 w 92"/>
              <a:gd name="T57" fmla="*/ 39 h 50"/>
              <a:gd name="T58" fmla="*/ 92 w 92"/>
              <a:gd name="T59" fmla="*/ 32 h 50"/>
              <a:gd name="T60" fmla="*/ 82 w 92"/>
              <a:gd name="T61" fmla="*/ 21 h 50"/>
              <a:gd name="T62" fmla="*/ 40 w 92"/>
              <a:gd name="T63" fmla="*/ 39 h 50"/>
              <a:gd name="T64" fmla="*/ 32 w 92"/>
              <a:gd name="T65" fmla="*/ 46 h 50"/>
              <a:gd name="T66" fmla="*/ 10 w 92"/>
              <a:gd name="T67" fmla="*/ 46 h 50"/>
              <a:gd name="T68" fmla="*/ 3 w 92"/>
              <a:gd name="T69" fmla="*/ 39 h 50"/>
              <a:gd name="T70" fmla="*/ 3 w 92"/>
              <a:gd name="T71" fmla="*/ 32 h 50"/>
              <a:gd name="T72" fmla="*/ 3 w 92"/>
              <a:gd name="T73" fmla="*/ 31 h 50"/>
              <a:gd name="T74" fmla="*/ 4 w 92"/>
              <a:gd name="T75" fmla="*/ 28 h 50"/>
              <a:gd name="T76" fmla="*/ 8 w 92"/>
              <a:gd name="T77" fmla="*/ 25 h 50"/>
              <a:gd name="T78" fmla="*/ 10 w 92"/>
              <a:gd name="T79" fmla="*/ 25 h 50"/>
              <a:gd name="T80" fmla="*/ 11 w 92"/>
              <a:gd name="T81" fmla="*/ 25 h 50"/>
              <a:gd name="T82" fmla="*/ 32 w 92"/>
              <a:gd name="T83" fmla="*/ 25 h 50"/>
              <a:gd name="T84" fmla="*/ 40 w 92"/>
              <a:gd name="T85" fmla="*/ 32 h 50"/>
              <a:gd name="T86" fmla="*/ 40 w 92"/>
              <a:gd name="T87" fmla="*/ 34 h 50"/>
              <a:gd name="T88" fmla="*/ 40 w 92"/>
              <a:gd name="T89" fmla="*/ 37 h 50"/>
              <a:gd name="T90" fmla="*/ 40 w 92"/>
              <a:gd name="T91" fmla="*/ 39 h 50"/>
              <a:gd name="T92" fmla="*/ 88 w 92"/>
              <a:gd name="T93" fmla="*/ 39 h 50"/>
              <a:gd name="T94" fmla="*/ 81 w 92"/>
              <a:gd name="T95" fmla="*/ 46 h 50"/>
              <a:gd name="T96" fmla="*/ 59 w 92"/>
              <a:gd name="T97" fmla="*/ 46 h 50"/>
              <a:gd name="T98" fmla="*/ 52 w 92"/>
              <a:gd name="T99" fmla="*/ 39 h 50"/>
              <a:gd name="T100" fmla="*/ 52 w 92"/>
              <a:gd name="T101" fmla="*/ 37 h 50"/>
              <a:gd name="T102" fmla="*/ 52 w 92"/>
              <a:gd name="T103" fmla="*/ 34 h 50"/>
              <a:gd name="T104" fmla="*/ 52 w 92"/>
              <a:gd name="T105" fmla="*/ 32 h 50"/>
              <a:gd name="T106" fmla="*/ 59 w 92"/>
              <a:gd name="T107" fmla="*/ 25 h 50"/>
              <a:gd name="T108" fmla="*/ 80 w 92"/>
              <a:gd name="T109" fmla="*/ 25 h 50"/>
              <a:gd name="T110" fmla="*/ 81 w 92"/>
              <a:gd name="T111" fmla="*/ 25 h 50"/>
              <a:gd name="T112" fmla="*/ 84 w 92"/>
              <a:gd name="T113" fmla="*/ 25 h 50"/>
              <a:gd name="T114" fmla="*/ 87 w 92"/>
              <a:gd name="T115" fmla="*/ 28 h 50"/>
              <a:gd name="T116" fmla="*/ 88 w 92"/>
              <a:gd name="T117" fmla="*/ 31 h 50"/>
              <a:gd name="T118" fmla="*/ 88 w 92"/>
              <a:gd name="T119" fmla="*/ 32 h 50"/>
              <a:gd name="T120" fmla="*/ 88 w 92"/>
              <a:gd name="T121" fmla="*/ 39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92" h="50">
                <a:moveTo>
                  <a:pt x="82" y="21"/>
                </a:moveTo>
                <a:cubicBezTo>
                  <a:pt x="58" y="1"/>
                  <a:pt x="58" y="1"/>
                  <a:pt x="58" y="1"/>
                </a:cubicBezTo>
                <a:cubicBezTo>
                  <a:pt x="57" y="0"/>
                  <a:pt x="56" y="0"/>
                  <a:pt x="55" y="1"/>
                </a:cubicBezTo>
                <a:cubicBezTo>
                  <a:pt x="55" y="2"/>
                  <a:pt x="55" y="3"/>
                  <a:pt x="56" y="3"/>
                </a:cubicBezTo>
                <a:cubicBezTo>
                  <a:pt x="76" y="21"/>
                  <a:pt x="76" y="21"/>
                  <a:pt x="76" y="21"/>
                </a:cubicBezTo>
                <a:cubicBezTo>
                  <a:pt x="59" y="21"/>
                  <a:pt x="59" y="21"/>
                  <a:pt x="59" y="21"/>
                </a:cubicBezTo>
                <a:cubicBezTo>
                  <a:pt x="53" y="21"/>
                  <a:pt x="48" y="26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3" y="32"/>
                  <a:pt x="43" y="32"/>
                  <a:pt x="43" y="32"/>
                </a:cubicBezTo>
                <a:cubicBezTo>
                  <a:pt x="43" y="32"/>
                  <a:pt x="43" y="32"/>
                  <a:pt x="43" y="32"/>
                </a:cubicBezTo>
                <a:cubicBezTo>
                  <a:pt x="43" y="26"/>
                  <a:pt x="38" y="21"/>
                  <a:pt x="32" y="21"/>
                </a:cubicBezTo>
                <a:cubicBezTo>
                  <a:pt x="15" y="21"/>
                  <a:pt x="15" y="21"/>
                  <a:pt x="15" y="21"/>
                </a:cubicBezTo>
                <a:cubicBezTo>
                  <a:pt x="36" y="3"/>
                  <a:pt x="36" y="3"/>
                  <a:pt x="36" y="3"/>
                </a:cubicBezTo>
                <a:cubicBezTo>
                  <a:pt x="37" y="3"/>
                  <a:pt x="37" y="2"/>
                  <a:pt x="36" y="1"/>
                </a:cubicBezTo>
                <a:cubicBezTo>
                  <a:pt x="36" y="0"/>
                  <a:pt x="34" y="0"/>
                  <a:pt x="34" y="1"/>
                </a:cubicBezTo>
                <a:cubicBezTo>
                  <a:pt x="10" y="21"/>
                  <a:pt x="10" y="21"/>
                  <a:pt x="10" y="21"/>
                </a:cubicBezTo>
                <a:cubicBezTo>
                  <a:pt x="5" y="21"/>
                  <a:pt x="1" y="25"/>
                  <a:pt x="0" y="30"/>
                </a:cubicBezTo>
                <a:cubicBezTo>
                  <a:pt x="0" y="30"/>
                  <a:pt x="0" y="31"/>
                  <a:pt x="0" y="31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45"/>
                  <a:pt x="4" y="50"/>
                  <a:pt x="10" y="50"/>
                </a:cubicBezTo>
                <a:cubicBezTo>
                  <a:pt x="32" y="50"/>
                  <a:pt x="32" y="50"/>
                  <a:pt x="32" y="50"/>
                </a:cubicBezTo>
                <a:cubicBezTo>
                  <a:pt x="38" y="50"/>
                  <a:pt x="43" y="45"/>
                  <a:pt x="43" y="39"/>
                </a:cubicBezTo>
                <a:cubicBezTo>
                  <a:pt x="43" y="39"/>
                  <a:pt x="43" y="39"/>
                  <a:pt x="43" y="39"/>
                </a:cubicBezTo>
                <a:cubicBezTo>
                  <a:pt x="48" y="39"/>
                  <a:pt x="48" y="39"/>
                  <a:pt x="48" y="39"/>
                </a:cubicBezTo>
                <a:cubicBezTo>
                  <a:pt x="48" y="39"/>
                  <a:pt x="48" y="39"/>
                  <a:pt x="48" y="39"/>
                </a:cubicBezTo>
                <a:cubicBezTo>
                  <a:pt x="48" y="45"/>
                  <a:pt x="53" y="50"/>
                  <a:pt x="59" y="50"/>
                </a:cubicBezTo>
                <a:cubicBezTo>
                  <a:pt x="81" y="50"/>
                  <a:pt x="81" y="50"/>
                  <a:pt x="81" y="50"/>
                </a:cubicBezTo>
                <a:cubicBezTo>
                  <a:pt x="87" y="50"/>
                  <a:pt x="92" y="45"/>
                  <a:pt x="92" y="39"/>
                </a:cubicBezTo>
                <a:cubicBezTo>
                  <a:pt x="92" y="32"/>
                  <a:pt x="92" y="32"/>
                  <a:pt x="92" y="32"/>
                </a:cubicBezTo>
                <a:cubicBezTo>
                  <a:pt x="92" y="26"/>
                  <a:pt x="87" y="21"/>
                  <a:pt x="82" y="21"/>
                </a:cubicBezTo>
                <a:close/>
                <a:moveTo>
                  <a:pt x="40" y="39"/>
                </a:moveTo>
                <a:cubicBezTo>
                  <a:pt x="40" y="43"/>
                  <a:pt x="36" y="46"/>
                  <a:pt x="32" y="46"/>
                </a:cubicBezTo>
                <a:cubicBezTo>
                  <a:pt x="10" y="46"/>
                  <a:pt x="10" y="46"/>
                  <a:pt x="10" y="46"/>
                </a:cubicBezTo>
                <a:cubicBezTo>
                  <a:pt x="6" y="46"/>
                  <a:pt x="3" y="43"/>
                  <a:pt x="3" y="39"/>
                </a:cubicBezTo>
                <a:cubicBezTo>
                  <a:pt x="3" y="32"/>
                  <a:pt x="3" y="32"/>
                  <a:pt x="3" y="32"/>
                </a:cubicBezTo>
                <a:cubicBezTo>
                  <a:pt x="3" y="31"/>
                  <a:pt x="3" y="31"/>
                  <a:pt x="3" y="31"/>
                </a:cubicBezTo>
                <a:cubicBezTo>
                  <a:pt x="3" y="30"/>
                  <a:pt x="4" y="29"/>
                  <a:pt x="4" y="28"/>
                </a:cubicBezTo>
                <a:cubicBezTo>
                  <a:pt x="5" y="27"/>
                  <a:pt x="6" y="26"/>
                  <a:pt x="8" y="25"/>
                </a:cubicBezTo>
                <a:cubicBezTo>
                  <a:pt x="8" y="25"/>
                  <a:pt x="9" y="25"/>
                  <a:pt x="10" y="25"/>
                </a:cubicBezTo>
                <a:cubicBezTo>
                  <a:pt x="11" y="25"/>
                  <a:pt x="11" y="25"/>
                  <a:pt x="11" y="25"/>
                </a:cubicBezTo>
                <a:cubicBezTo>
                  <a:pt x="32" y="25"/>
                  <a:pt x="32" y="25"/>
                  <a:pt x="32" y="25"/>
                </a:cubicBezTo>
                <a:cubicBezTo>
                  <a:pt x="36" y="25"/>
                  <a:pt x="40" y="28"/>
                  <a:pt x="40" y="32"/>
                </a:cubicBezTo>
                <a:cubicBezTo>
                  <a:pt x="40" y="34"/>
                  <a:pt x="40" y="34"/>
                  <a:pt x="40" y="34"/>
                </a:cubicBezTo>
                <a:cubicBezTo>
                  <a:pt x="40" y="37"/>
                  <a:pt x="40" y="37"/>
                  <a:pt x="40" y="37"/>
                </a:cubicBezTo>
                <a:lnTo>
                  <a:pt x="40" y="39"/>
                </a:lnTo>
                <a:close/>
                <a:moveTo>
                  <a:pt x="88" y="39"/>
                </a:moveTo>
                <a:cubicBezTo>
                  <a:pt x="88" y="43"/>
                  <a:pt x="85" y="46"/>
                  <a:pt x="81" y="46"/>
                </a:cubicBezTo>
                <a:cubicBezTo>
                  <a:pt x="59" y="46"/>
                  <a:pt x="59" y="46"/>
                  <a:pt x="59" y="46"/>
                </a:cubicBezTo>
                <a:cubicBezTo>
                  <a:pt x="55" y="46"/>
                  <a:pt x="52" y="43"/>
                  <a:pt x="52" y="39"/>
                </a:cubicBezTo>
                <a:cubicBezTo>
                  <a:pt x="52" y="37"/>
                  <a:pt x="52" y="37"/>
                  <a:pt x="52" y="37"/>
                </a:cubicBezTo>
                <a:cubicBezTo>
                  <a:pt x="52" y="34"/>
                  <a:pt x="52" y="34"/>
                  <a:pt x="52" y="34"/>
                </a:cubicBezTo>
                <a:cubicBezTo>
                  <a:pt x="52" y="32"/>
                  <a:pt x="52" y="32"/>
                  <a:pt x="52" y="32"/>
                </a:cubicBezTo>
                <a:cubicBezTo>
                  <a:pt x="52" y="28"/>
                  <a:pt x="55" y="25"/>
                  <a:pt x="59" y="25"/>
                </a:cubicBezTo>
                <a:cubicBezTo>
                  <a:pt x="80" y="25"/>
                  <a:pt x="80" y="25"/>
                  <a:pt x="80" y="25"/>
                </a:cubicBezTo>
                <a:cubicBezTo>
                  <a:pt x="81" y="25"/>
                  <a:pt x="81" y="25"/>
                  <a:pt x="81" y="25"/>
                </a:cubicBezTo>
                <a:cubicBezTo>
                  <a:pt x="82" y="25"/>
                  <a:pt x="83" y="25"/>
                  <a:pt x="84" y="25"/>
                </a:cubicBezTo>
                <a:cubicBezTo>
                  <a:pt x="85" y="26"/>
                  <a:pt x="87" y="27"/>
                  <a:pt x="87" y="28"/>
                </a:cubicBezTo>
                <a:cubicBezTo>
                  <a:pt x="88" y="29"/>
                  <a:pt x="88" y="30"/>
                  <a:pt x="88" y="31"/>
                </a:cubicBezTo>
                <a:cubicBezTo>
                  <a:pt x="88" y="32"/>
                  <a:pt x="88" y="32"/>
                  <a:pt x="88" y="32"/>
                </a:cubicBezTo>
                <a:lnTo>
                  <a:pt x="88" y="3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7" name="Freeform 573"/>
          <p:cNvSpPr>
            <a:spLocks/>
          </p:cNvSpPr>
          <p:nvPr/>
        </p:nvSpPr>
        <p:spPr bwMode="auto">
          <a:xfrm>
            <a:off x="7307971" y="1948645"/>
            <a:ext cx="196850" cy="217487"/>
          </a:xfrm>
          <a:custGeom>
            <a:avLst/>
            <a:gdLst>
              <a:gd name="T0" fmla="*/ 0 w 49"/>
              <a:gd name="T1" fmla="*/ 22 h 54"/>
              <a:gd name="T2" fmla="*/ 0 w 49"/>
              <a:gd name="T3" fmla="*/ 52 h 54"/>
              <a:gd name="T4" fmla="*/ 1 w 49"/>
              <a:gd name="T5" fmla="*/ 54 h 54"/>
              <a:gd name="T6" fmla="*/ 3 w 49"/>
              <a:gd name="T7" fmla="*/ 54 h 54"/>
              <a:gd name="T8" fmla="*/ 16 w 49"/>
              <a:gd name="T9" fmla="*/ 54 h 54"/>
              <a:gd name="T10" fmla="*/ 17 w 49"/>
              <a:gd name="T11" fmla="*/ 54 h 54"/>
              <a:gd name="T12" fmla="*/ 18 w 49"/>
              <a:gd name="T13" fmla="*/ 53 h 54"/>
              <a:gd name="T14" fmla="*/ 18 w 49"/>
              <a:gd name="T15" fmla="*/ 39 h 54"/>
              <a:gd name="T16" fmla="*/ 31 w 49"/>
              <a:gd name="T17" fmla="*/ 39 h 54"/>
              <a:gd name="T18" fmla="*/ 31 w 49"/>
              <a:gd name="T19" fmla="*/ 53 h 54"/>
              <a:gd name="T20" fmla="*/ 32 w 49"/>
              <a:gd name="T21" fmla="*/ 54 h 54"/>
              <a:gd name="T22" fmla="*/ 33 w 49"/>
              <a:gd name="T23" fmla="*/ 54 h 54"/>
              <a:gd name="T24" fmla="*/ 46 w 49"/>
              <a:gd name="T25" fmla="*/ 54 h 54"/>
              <a:gd name="T26" fmla="*/ 48 w 49"/>
              <a:gd name="T27" fmla="*/ 54 h 54"/>
              <a:gd name="T28" fmla="*/ 49 w 49"/>
              <a:gd name="T29" fmla="*/ 52 h 54"/>
              <a:gd name="T30" fmla="*/ 49 w 49"/>
              <a:gd name="T31" fmla="*/ 22 h 54"/>
              <a:gd name="T32" fmla="*/ 25 w 49"/>
              <a:gd name="T33" fmla="*/ 0 h 54"/>
              <a:gd name="T34" fmla="*/ 0 w 49"/>
              <a:gd name="T35" fmla="*/ 22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49" h="54">
                <a:moveTo>
                  <a:pt x="0" y="22"/>
                </a:moveTo>
                <a:cubicBezTo>
                  <a:pt x="0" y="52"/>
                  <a:pt x="0" y="52"/>
                  <a:pt x="0" y="52"/>
                </a:cubicBezTo>
                <a:cubicBezTo>
                  <a:pt x="0" y="53"/>
                  <a:pt x="0" y="54"/>
                  <a:pt x="1" y="54"/>
                </a:cubicBezTo>
                <a:cubicBezTo>
                  <a:pt x="2" y="54"/>
                  <a:pt x="2" y="54"/>
                  <a:pt x="3" y="54"/>
                </a:cubicBezTo>
                <a:cubicBezTo>
                  <a:pt x="16" y="54"/>
                  <a:pt x="16" y="54"/>
                  <a:pt x="16" y="54"/>
                </a:cubicBezTo>
                <a:cubicBezTo>
                  <a:pt x="17" y="54"/>
                  <a:pt x="17" y="54"/>
                  <a:pt x="17" y="54"/>
                </a:cubicBezTo>
                <a:cubicBezTo>
                  <a:pt x="18" y="54"/>
                  <a:pt x="18" y="53"/>
                  <a:pt x="18" y="53"/>
                </a:cubicBezTo>
                <a:cubicBezTo>
                  <a:pt x="18" y="39"/>
                  <a:pt x="18" y="39"/>
                  <a:pt x="18" y="39"/>
                </a:cubicBezTo>
                <a:cubicBezTo>
                  <a:pt x="31" y="39"/>
                  <a:pt x="31" y="39"/>
                  <a:pt x="31" y="39"/>
                </a:cubicBezTo>
                <a:cubicBezTo>
                  <a:pt x="31" y="53"/>
                  <a:pt x="31" y="53"/>
                  <a:pt x="31" y="53"/>
                </a:cubicBezTo>
                <a:cubicBezTo>
                  <a:pt x="31" y="53"/>
                  <a:pt x="31" y="54"/>
                  <a:pt x="32" y="54"/>
                </a:cubicBezTo>
                <a:cubicBezTo>
                  <a:pt x="32" y="54"/>
                  <a:pt x="32" y="54"/>
                  <a:pt x="33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7" y="54"/>
                  <a:pt x="48" y="54"/>
                  <a:pt x="48" y="54"/>
                </a:cubicBezTo>
                <a:cubicBezTo>
                  <a:pt x="49" y="54"/>
                  <a:pt x="49" y="53"/>
                  <a:pt x="49" y="52"/>
                </a:cubicBezTo>
                <a:cubicBezTo>
                  <a:pt x="49" y="22"/>
                  <a:pt x="49" y="22"/>
                  <a:pt x="49" y="22"/>
                </a:cubicBezTo>
                <a:cubicBezTo>
                  <a:pt x="25" y="0"/>
                  <a:pt x="25" y="0"/>
                  <a:pt x="25" y="0"/>
                </a:cubicBezTo>
                <a:lnTo>
                  <a:pt x="0" y="2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8" name="Freeform 574"/>
          <p:cNvSpPr>
            <a:spLocks/>
          </p:cNvSpPr>
          <p:nvPr/>
        </p:nvSpPr>
        <p:spPr bwMode="auto">
          <a:xfrm>
            <a:off x="7260346" y="1883558"/>
            <a:ext cx="293688" cy="157162"/>
          </a:xfrm>
          <a:custGeom>
            <a:avLst/>
            <a:gdLst>
              <a:gd name="T0" fmla="*/ 71 w 73"/>
              <a:gd name="T1" fmla="*/ 30 h 39"/>
              <a:gd name="T2" fmla="*/ 60 w 73"/>
              <a:gd name="T3" fmla="*/ 20 h 39"/>
              <a:gd name="T4" fmla="*/ 60 w 73"/>
              <a:gd name="T5" fmla="*/ 3 h 39"/>
              <a:gd name="T6" fmla="*/ 58 w 73"/>
              <a:gd name="T7" fmla="*/ 1 h 39"/>
              <a:gd name="T8" fmla="*/ 53 w 73"/>
              <a:gd name="T9" fmla="*/ 1 h 39"/>
              <a:gd name="T10" fmla="*/ 52 w 73"/>
              <a:gd name="T11" fmla="*/ 3 h 39"/>
              <a:gd name="T12" fmla="*/ 52 w 73"/>
              <a:gd name="T13" fmla="*/ 12 h 39"/>
              <a:gd name="T14" fmla="*/ 40 w 73"/>
              <a:gd name="T15" fmla="*/ 2 h 39"/>
              <a:gd name="T16" fmla="*/ 33 w 73"/>
              <a:gd name="T17" fmla="*/ 2 h 39"/>
              <a:gd name="T18" fmla="*/ 2 w 73"/>
              <a:gd name="T19" fmla="*/ 30 h 39"/>
              <a:gd name="T20" fmla="*/ 2 w 73"/>
              <a:gd name="T21" fmla="*/ 37 h 39"/>
              <a:gd name="T22" fmla="*/ 2 w 73"/>
              <a:gd name="T23" fmla="*/ 37 h 39"/>
              <a:gd name="T24" fmla="*/ 5 w 73"/>
              <a:gd name="T25" fmla="*/ 38 h 39"/>
              <a:gd name="T26" fmla="*/ 8 w 73"/>
              <a:gd name="T27" fmla="*/ 37 h 39"/>
              <a:gd name="T28" fmla="*/ 37 w 73"/>
              <a:gd name="T29" fmla="*/ 11 h 39"/>
              <a:gd name="T30" fmla="*/ 65 w 73"/>
              <a:gd name="T31" fmla="*/ 37 h 39"/>
              <a:gd name="T32" fmla="*/ 71 w 73"/>
              <a:gd name="T33" fmla="*/ 37 h 39"/>
              <a:gd name="T34" fmla="*/ 71 w 73"/>
              <a:gd name="T35" fmla="*/ 30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73" h="39">
                <a:moveTo>
                  <a:pt x="71" y="30"/>
                </a:moveTo>
                <a:cubicBezTo>
                  <a:pt x="60" y="20"/>
                  <a:pt x="60" y="20"/>
                  <a:pt x="60" y="20"/>
                </a:cubicBezTo>
                <a:cubicBezTo>
                  <a:pt x="60" y="3"/>
                  <a:pt x="60" y="3"/>
                  <a:pt x="60" y="3"/>
                </a:cubicBezTo>
                <a:cubicBezTo>
                  <a:pt x="60" y="2"/>
                  <a:pt x="59" y="1"/>
                  <a:pt x="58" y="1"/>
                </a:cubicBezTo>
                <a:cubicBezTo>
                  <a:pt x="53" y="1"/>
                  <a:pt x="53" y="1"/>
                  <a:pt x="53" y="1"/>
                </a:cubicBezTo>
                <a:cubicBezTo>
                  <a:pt x="52" y="1"/>
                  <a:pt x="52" y="2"/>
                  <a:pt x="52" y="3"/>
                </a:cubicBezTo>
                <a:cubicBezTo>
                  <a:pt x="52" y="12"/>
                  <a:pt x="52" y="12"/>
                  <a:pt x="52" y="12"/>
                </a:cubicBezTo>
                <a:cubicBezTo>
                  <a:pt x="40" y="2"/>
                  <a:pt x="40" y="2"/>
                  <a:pt x="40" y="2"/>
                </a:cubicBezTo>
                <a:cubicBezTo>
                  <a:pt x="38" y="0"/>
                  <a:pt x="35" y="0"/>
                  <a:pt x="33" y="2"/>
                </a:cubicBezTo>
                <a:cubicBezTo>
                  <a:pt x="2" y="30"/>
                  <a:pt x="2" y="30"/>
                  <a:pt x="2" y="30"/>
                </a:cubicBezTo>
                <a:cubicBezTo>
                  <a:pt x="0" y="32"/>
                  <a:pt x="0" y="35"/>
                  <a:pt x="2" y="37"/>
                </a:cubicBezTo>
                <a:cubicBezTo>
                  <a:pt x="2" y="37"/>
                  <a:pt x="2" y="37"/>
                  <a:pt x="2" y="37"/>
                </a:cubicBezTo>
                <a:cubicBezTo>
                  <a:pt x="3" y="38"/>
                  <a:pt x="4" y="38"/>
                  <a:pt x="5" y="38"/>
                </a:cubicBezTo>
                <a:cubicBezTo>
                  <a:pt x="6" y="38"/>
                  <a:pt x="7" y="38"/>
                  <a:pt x="8" y="37"/>
                </a:cubicBezTo>
                <a:cubicBezTo>
                  <a:pt x="37" y="11"/>
                  <a:pt x="37" y="11"/>
                  <a:pt x="37" y="11"/>
                </a:cubicBezTo>
                <a:cubicBezTo>
                  <a:pt x="65" y="37"/>
                  <a:pt x="65" y="37"/>
                  <a:pt x="65" y="37"/>
                </a:cubicBezTo>
                <a:cubicBezTo>
                  <a:pt x="67" y="39"/>
                  <a:pt x="70" y="39"/>
                  <a:pt x="71" y="37"/>
                </a:cubicBezTo>
                <a:cubicBezTo>
                  <a:pt x="73" y="35"/>
                  <a:pt x="73" y="32"/>
                  <a:pt x="71" y="3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9" name="Freeform 575"/>
          <p:cNvSpPr>
            <a:spLocks noEditPoints="1"/>
          </p:cNvSpPr>
          <p:nvPr/>
        </p:nvSpPr>
        <p:spPr bwMode="auto">
          <a:xfrm>
            <a:off x="9090733" y="4807733"/>
            <a:ext cx="285750" cy="236537"/>
          </a:xfrm>
          <a:custGeom>
            <a:avLst/>
            <a:gdLst>
              <a:gd name="T0" fmla="*/ 55 w 71"/>
              <a:gd name="T1" fmla="*/ 0 h 59"/>
              <a:gd name="T2" fmla="*/ 50 w 71"/>
              <a:gd name="T3" fmla="*/ 0 h 59"/>
              <a:gd name="T4" fmla="*/ 30 w 71"/>
              <a:gd name="T5" fmla="*/ 16 h 59"/>
              <a:gd name="T6" fmla="*/ 29 w 71"/>
              <a:gd name="T7" fmla="*/ 20 h 59"/>
              <a:gd name="T8" fmla="*/ 30 w 71"/>
              <a:gd name="T9" fmla="*/ 26 h 59"/>
              <a:gd name="T10" fmla="*/ 3 w 71"/>
              <a:gd name="T11" fmla="*/ 45 h 59"/>
              <a:gd name="T12" fmla="*/ 0 w 71"/>
              <a:gd name="T13" fmla="*/ 51 h 59"/>
              <a:gd name="T14" fmla="*/ 1 w 71"/>
              <a:gd name="T15" fmla="*/ 55 h 59"/>
              <a:gd name="T16" fmla="*/ 2 w 71"/>
              <a:gd name="T17" fmla="*/ 56 h 59"/>
              <a:gd name="T18" fmla="*/ 7 w 71"/>
              <a:gd name="T19" fmla="*/ 59 h 59"/>
              <a:gd name="T20" fmla="*/ 7 w 71"/>
              <a:gd name="T21" fmla="*/ 59 h 59"/>
              <a:gd name="T22" fmla="*/ 11 w 71"/>
              <a:gd name="T23" fmla="*/ 58 h 59"/>
              <a:gd name="T24" fmla="*/ 11 w 71"/>
              <a:gd name="T25" fmla="*/ 58 h 59"/>
              <a:gd name="T26" fmla="*/ 39 w 71"/>
              <a:gd name="T27" fmla="*/ 38 h 59"/>
              <a:gd name="T28" fmla="*/ 46 w 71"/>
              <a:gd name="T29" fmla="*/ 41 h 59"/>
              <a:gd name="T30" fmla="*/ 50 w 71"/>
              <a:gd name="T31" fmla="*/ 41 h 59"/>
              <a:gd name="T32" fmla="*/ 50 w 71"/>
              <a:gd name="T33" fmla="*/ 41 h 59"/>
              <a:gd name="T34" fmla="*/ 71 w 71"/>
              <a:gd name="T35" fmla="*/ 25 h 59"/>
              <a:gd name="T36" fmla="*/ 71 w 71"/>
              <a:gd name="T37" fmla="*/ 25 h 59"/>
              <a:gd name="T38" fmla="*/ 71 w 71"/>
              <a:gd name="T39" fmla="*/ 20 h 59"/>
              <a:gd name="T40" fmla="*/ 55 w 71"/>
              <a:gd name="T41" fmla="*/ 0 h 59"/>
              <a:gd name="T42" fmla="*/ 21 w 71"/>
              <a:gd name="T43" fmla="*/ 46 h 59"/>
              <a:gd name="T44" fmla="*/ 11 w 71"/>
              <a:gd name="T45" fmla="*/ 53 h 59"/>
              <a:gd name="T46" fmla="*/ 6 w 71"/>
              <a:gd name="T47" fmla="*/ 52 h 59"/>
              <a:gd name="T48" fmla="*/ 7 w 71"/>
              <a:gd name="T49" fmla="*/ 48 h 59"/>
              <a:gd name="T50" fmla="*/ 18 w 71"/>
              <a:gd name="T51" fmla="*/ 40 h 59"/>
              <a:gd name="T52" fmla="*/ 22 w 71"/>
              <a:gd name="T53" fmla="*/ 41 h 59"/>
              <a:gd name="T54" fmla="*/ 21 w 71"/>
              <a:gd name="T55" fmla="*/ 46 h 59"/>
              <a:gd name="T56" fmla="*/ 51 w 71"/>
              <a:gd name="T57" fmla="*/ 33 h 59"/>
              <a:gd name="T58" fmla="*/ 38 w 71"/>
              <a:gd name="T59" fmla="*/ 20 h 59"/>
              <a:gd name="T60" fmla="*/ 51 w 71"/>
              <a:gd name="T61" fmla="*/ 7 h 59"/>
              <a:gd name="T62" fmla="*/ 64 w 71"/>
              <a:gd name="T63" fmla="*/ 20 h 59"/>
              <a:gd name="T64" fmla="*/ 51 w 71"/>
              <a:gd name="T65" fmla="*/ 33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71" h="59">
                <a:moveTo>
                  <a:pt x="55" y="0"/>
                </a:moveTo>
                <a:cubicBezTo>
                  <a:pt x="54" y="0"/>
                  <a:pt x="52" y="0"/>
                  <a:pt x="50" y="0"/>
                </a:cubicBezTo>
                <a:cubicBezTo>
                  <a:pt x="41" y="0"/>
                  <a:pt x="32" y="6"/>
                  <a:pt x="30" y="16"/>
                </a:cubicBezTo>
                <a:cubicBezTo>
                  <a:pt x="30" y="17"/>
                  <a:pt x="29" y="19"/>
                  <a:pt x="29" y="20"/>
                </a:cubicBezTo>
                <a:cubicBezTo>
                  <a:pt x="29" y="22"/>
                  <a:pt x="30" y="24"/>
                  <a:pt x="30" y="26"/>
                </a:cubicBezTo>
                <a:cubicBezTo>
                  <a:pt x="3" y="45"/>
                  <a:pt x="3" y="45"/>
                  <a:pt x="3" y="45"/>
                </a:cubicBezTo>
                <a:cubicBezTo>
                  <a:pt x="1" y="47"/>
                  <a:pt x="0" y="49"/>
                  <a:pt x="0" y="51"/>
                </a:cubicBezTo>
                <a:cubicBezTo>
                  <a:pt x="0" y="52"/>
                  <a:pt x="0" y="54"/>
                  <a:pt x="1" y="55"/>
                </a:cubicBezTo>
                <a:cubicBezTo>
                  <a:pt x="2" y="56"/>
                  <a:pt x="2" y="56"/>
                  <a:pt x="2" y="56"/>
                </a:cubicBezTo>
                <a:cubicBezTo>
                  <a:pt x="3" y="58"/>
                  <a:pt x="5" y="59"/>
                  <a:pt x="7" y="59"/>
                </a:cubicBezTo>
                <a:cubicBezTo>
                  <a:pt x="7" y="59"/>
                  <a:pt x="7" y="59"/>
                  <a:pt x="7" y="59"/>
                </a:cubicBezTo>
                <a:cubicBezTo>
                  <a:pt x="9" y="59"/>
                  <a:pt x="10" y="58"/>
                  <a:pt x="11" y="58"/>
                </a:cubicBezTo>
                <a:cubicBezTo>
                  <a:pt x="11" y="58"/>
                  <a:pt x="11" y="58"/>
                  <a:pt x="11" y="58"/>
                </a:cubicBezTo>
                <a:cubicBezTo>
                  <a:pt x="39" y="38"/>
                  <a:pt x="39" y="38"/>
                  <a:pt x="39" y="38"/>
                </a:cubicBezTo>
                <a:cubicBezTo>
                  <a:pt x="41" y="39"/>
                  <a:pt x="43" y="40"/>
                  <a:pt x="46" y="41"/>
                </a:cubicBezTo>
                <a:cubicBezTo>
                  <a:pt x="47" y="41"/>
                  <a:pt x="49" y="41"/>
                  <a:pt x="50" y="41"/>
                </a:cubicBezTo>
                <a:cubicBezTo>
                  <a:pt x="50" y="41"/>
                  <a:pt x="50" y="41"/>
                  <a:pt x="50" y="41"/>
                </a:cubicBezTo>
                <a:cubicBezTo>
                  <a:pt x="60" y="41"/>
                  <a:pt x="68" y="35"/>
                  <a:pt x="71" y="25"/>
                </a:cubicBezTo>
                <a:cubicBezTo>
                  <a:pt x="71" y="25"/>
                  <a:pt x="71" y="25"/>
                  <a:pt x="71" y="25"/>
                </a:cubicBezTo>
                <a:cubicBezTo>
                  <a:pt x="71" y="24"/>
                  <a:pt x="71" y="22"/>
                  <a:pt x="71" y="20"/>
                </a:cubicBezTo>
                <a:cubicBezTo>
                  <a:pt x="71" y="11"/>
                  <a:pt x="65" y="2"/>
                  <a:pt x="55" y="0"/>
                </a:cubicBezTo>
                <a:close/>
                <a:moveTo>
                  <a:pt x="21" y="46"/>
                </a:moveTo>
                <a:cubicBezTo>
                  <a:pt x="11" y="53"/>
                  <a:pt x="11" y="53"/>
                  <a:pt x="11" y="53"/>
                </a:cubicBezTo>
                <a:cubicBezTo>
                  <a:pt x="9" y="54"/>
                  <a:pt x="7" y="54"/>
                  <a:pt x="6" y="52"/>
                </a:cubicBezTo>
                <a:cubicBezTo>
                  <a:pt x="5" y="51"/>
                  <a:pt x="5" y="49"/>
                  <a:pt x="7" y="48"/>
                </a:cubicBezTo>
                <a:cubicBezTo>
                  <a:pt x="18" y="40"/>
                  <a:pt x="18" y="40"/>
                  <a:pt x="18" y="40"/>
                </a:cubicBezTo>
                <a:cubicBezTo>
                  <a:pt x="19" y="39"/>
                  <a:pt x="21" y="40"/>
                  <a:pt x="22" y="41"/>
                </a:cubicBezTo>
                <a:cubicBezTo>
                  <a:pt x="24" y="43"/>
                  <a:pt x="23" y="45"/>
                  <a:pt x="21" y="46"/>
                </a:cubicBezTo>
                <a:close/>
                <a:moveTo>
                  <a:pt x="51" y="33"/>
                </a:moveTo>
                <a:cubicBezTo>
                  <a:pt x="44" y="33"/>
                  <a:pt x="38" y="27"/>
                  <a:pt x="38" y="20"/>
                </a:cubicBezTo>
                <a:cubicBezTo>
                  <a:pt x="38" y="13"/>
                  <a:pt x="44" y="7"/>
                  <a:pt x="51" y="7"/>
                </a:cubicBezTo>
                <a:cubicBezTo>
                  <a:pt x="58" y="7"/>
                  <a:pt x="64" y="13"/>
                  <a:pt x="64" y="20"/>
                </a:cubicBezTo>
                <a:cubicBezTo>
                  <a:pt x="64" y="27"/>
                  <a:pt x="58" y="33"/>
                  <a:pt x="51" y="3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0" name="Freeform 576"/>
          <p:cNvSpPr>
            <a:spLocks/>
          </p:cNvSpPr>
          <p:nvPr/>
        </p:nvSpPr>
        <p:spPr bwMode="auto">
          <a:xfrm>
            <a:off x="9274883" y="4896633"/>
            <a:ext cx="57150" cy="31750"/>
          </a:xfrm>
          <a:custGeom>
            <a:avLst/>
            <a:gdLst>
              <a:gd name="T0" fmla="*/ 5 w 14"/>
              <a:gd name="T1" fmla="*/ 8 h 8"/>
              <a:gd name="T2" fmla="*/ 1 w 14"/>
              <a:gd name="T3" fmla="*/ 7 h 8"/>
              <a:gd name="T4" fmla="*/ 1 w 14"/>
              <a:gd name="T5" fmla="*/ 7 h 8"/>
              <a:gd name="T6" fmla="*/ 0 w 14"/>
              <a:gd name="T7" fmla="*/ 5 h 8"/>
              <a:gd name="T8" fmla="*/ 2 w 14"/>
              <a:gd name="T9" fmla="*/ 4 h 8"/>
              <a:gd name="T10" fmla="*/ 5 w 14"/>
              <a:gd name="T11" fmla="*/ 5 h 8"/>
              <a:gd name="T12" fmla="*/ 11 w 14"/>
              <a:gd name="T13" fmla="*/ 1 h 8"/>
              <a:gd name="T14" fmla="*/ 13 w 14"/>
              <a:gd name="T15" fmla="*/ 1 h 8"/>
              <a:gd name="T16" fmla="*/ 14 w 14"/>
              <a:gd name="T17" fmla="*/ 2 h 8"/>
              <a:gd name="T18" fmla="*/ 5 w 14"/>
              <a:gd name="T19" fmla="*/ 8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4" h="8">
                <a:moveTo>
                  <a:pt x="5" y="8"/>
                </a:moveTo>
                <a:cubicBezTo>
                  <a:pt x="4" y="8"/>
                  <a:pt x="2" y="7"/>
                  <a:pt x="1" y="7"/>
                </a:cubicBezTo>
                <a:cubicBezTo>
                  <a:pt x="1" y="7"/>
                  <a:pt x="1" y="7"/>
                  <a:pt x="1" y="7"/>
                </a:cubicBezTo>
                <a:cubicBezTo>
                  <a:pt x="0" y="7"/>
                  <a:pt x="0" y="6"/>
                  <a:pt x="0" y="5"/>
                </a:cubicBezTo>
                <a:cubicBezTo>
                  <a:pt x="0" y="5"/>
                  <a:pt x="1" y="4"/>
                  <a:pt x="2" y="4"/>
                </a:cubicBezTo>
                <a:cubicBezTo>
                  <a:pt x="3" y="5"/>
                  <a:pt x="4" y="5"/>
                  <a:pt x="5" y="5"/>
                </a:cubicBezTo>
                <a:cubicBezTo>
                  <a:pt x="8" y="5"/>
                  <a:pt x="10" y="4"/>
                  <a:pt x="11" y="1"/>
                </a:cubicBezTo>
                <a:cubicBezTo>
                  <a:pt x="12" y="1"/>
                  <a:pt x="12" y="0"/>
                  <a:pt x="13" y="1"/>
                </a:cubicBezTo>
                <a:cubicBezTo>
                  <a:pt x="14" y="1"/>
                  <a:pt x="14" y="2"/>
                  <a:pt x="14" y="2"/>
                </a:cubicBezTo>
                <a:cubicBezTo>
                  <a:pt x="12" y="6"/>
                  <a:pt x="9" y="8"/>
                  <a:pt x="5" y="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1" name="Freeform 577"/>
          <p:cNvSpPr>
            <a:spLocks/>
          </p:cNvSpPr>
          <p:nvPr/>
        </p:nvSpPr>
        <p:spPr bwMode="auto">
          <a:xfrm>
            <a:off x="9678108" y="4852183"/>
            <a:ext cx="68263" cy="71437"/>
          </a:xfrm>
          <a:custGeom>
            <a:avLst/>
            <a:gdLst>
              <a:gd name="T0" fmla="*/ 43 w 43"/>
              <a:gd name="T1" fmla="*/ 17 h 45"/>
              <a:gd name="T2" fmla="*/ 40 w 43"/>
              <a:gd name="T3" fmla="*/ 17 h 45"/>
              <a:gd name="T4" fmla="*/ 27 w 43"/>
              <a:gd name="T5" fmla="*/ 17 h 45"/>
              <a:gd name="T6" fmla="*/ 27 w 43"/>
              <a:gd name="T7" fmla="*/ 0 h 45"/>
              <a:gd name="T8" fmla="*/ 15 w 43"/>
              <a:gd name="T9" fmla="*/ 0 h 45"/>
              <a:gd name="T10" fmla="*/ 15 w 43"/>
              <a:gd name="T11" fmla="*/ 2 h 45"/>
              <a:gd name="T12" fmla="*/ 15 w 43"/>
              <a:gd name="T13" fmla="*/ 17 h 45"/>
              <a:gd name="T14" fmla="*/ 0 w 43"/>
              <a:gd name="T15" fmla="*/ 17 h 45"/>
              <a:gd name="T16" fmla="*/ 0 w 43"/>
              <a:gd name="T17" fmla="*/ 30 h 45"/>
              <a:gd name="T18" fmla="*/ 15 w 43"/>
              <a:gd name="T19" fmla="*/ 30 h 45"/>
              <a:gd name="T20" fmla="*/ 15 w 43"/>
              <a:gd name="T21" fmla="*/ 45 h 45"/>
              <a:gd name="T22" fmla="*/ 27 w 43"/>
              <a:gd name="T23" fmla="*/ 45 h 45"/>
              <a:gd name="T24" fmla="*/ 27 w 43"/>
              <a:gd name="T25" fmla="*/ 30 h 45"/>
              <a:gd name="T26" fmla="*/ 43 w 43"/>
              <a:gd name="T27" fmla="*/ 30 h 45"/>
              <a:gd name="T28" fmla="*/ 43 w 43"/>
              <a:gd name="T29" fmla="*/ 17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43" h="45">
                <a:moveTo>
                  <a:pt x="43" y="17"/>
                </a:moveTo>
                <a:lnTo>
                  <a:pt x="40" y="17"/>
                </a:lnTo>
                <a:lnTo>
                  <a:pt x="27" y="17"/>
                </a:lnTo>
                <a:lnTo>
                  <a:pt x="27" y="0"/>
                </a:lnTo>
                <a:lnTo>
                  <a:pt x="15" y="0"/>
                </a:lnTo>
                <a:lnTo>
                  <a:pt x="15" y="2"/>
                </a:lnTo>
                <a:lnTo>
                  <a:pt x="15" y="17"/>
                </a:lnTo>
                <a:lnTo>
                  <a:pt x="0" y="17"/>
                </a:lnTo>
                <a:lnTo>
                  <a:pt x="0" y="30"/>
                </a:lnTo>
                <a:lnTo>
                  <a:pt x="15" y="30"/>
                </a:lnTo>
                <a:lnTo>
                  <a:pt x="15" y="45"/>
                </a:lnTo>
                <a:lnTo>
                  <a:pt x="27" y="45"/>
                </a:lnTo>
                <a:lnTo>
                  <a:pt x="27" y="30"/>
                </a:lnTo>
                <a:lnTo>
                  <a:pt x="43" y="30"/>
                </a:lnTo>
                <a:lnTo>
                  <a:pt x="43" y="1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2" name="Freeform 578"/>
          <p:cNvSpPr>
            <a:spLocks noEditPoints="1"/>
          </p:cNvSpPr>
          <p:nvPr/>
        </p:nvSpPr>
        <p:spPr bwMode="auto">
          <a:xfrm>
            <a:off x="9508246" y="4807733"/>
            <a:ext cx="282575" cy="233362"/>
          </a:xfrm>
          <a:custGeom>
            <a:avLst/>
            <a:gdLst>
              <a:gd name="T0" fmla="*/ 55 w 70"/>
              <a:gd name="T1" fmla="*/ 1 h 58"/>
              <a:gd name="T2" fmla="*/ 50 w 70"/>
              <a:gd name="T3" fmla="*/ 0 h 58"/>
              <a:gd name="T4" fmla="*/ 30 w 70"/>
              <a:gd name="T5" fmla="*/ 16 h 58"/>
              <a:gd name="T6" fmla="*/ 29 w 70"/>
              <a:gd name="T7" fmla="*/ 21 h 58"/>
              <a:gd name="T8" fmla="*/ 30 w 70"/>
              <a:gd name="T9" fmla="*/ 26 h 58"/>
              <a:gd name="T10" fmla="*/ 3 w 70"/>
              <a:gd name="T11" fmla="*/ 45 h 58"/>
              <a:gd name="T12" fmla="*/ 0 w 70"/>
              <a:gd name="T13" fmla="*/ 51 h 58"/>
              <a:gd name="T14" fmla="*/ 1 w 70"/>
              <a:gd name="T15" fmla="*/ 54 h 58"/>
              <a:gd name="T16" fmla="*/ 2 w 70"/>
              <a:gd name="T17" fmla="*/ 55 h 58"/>
              <a:gd name="T18" fmla="*/ 8 w 70"/>
              <a:gd name="T19" fmla="*/ 58 h 58"/>
              <a:gd name="T20" fmla="*/ 8 w 70"/>
              <a:gd name="T21" fmla="*/ 58 h 58"/>
              <a:gd name="T22" fmla="*/ 12 w 70"/>
              <a:gd name="T23" fmla="*/ 57 h 58"/>
              <a:gd name="T24" fmla="*/ 39 w 70"/>
              <a:gd name="T25" fmla="*/ 38 h 58"/>
              <a:gd name="T26" fmla="*/ 45 w 70"/>
              <a:gd name="T27" fmla="*/ 41 h 58"/>
              <a:gd name="T28" fmla="*/ 50 w 70"/>
              <a:gd name="T29" fmla="*/ 41 h 58"/>
              <a:gd name="T30" fmla="*/ 50 w 70"/>
              <a:gd name="T31" fmla="*/ 41 h 58"/>
              <a:gd name="T32" fmla="*/ 70 w 70"/>
              <a:gd name="T33" fmla="*/ 25 h 58"/>
              <a:gd name="T34" fmla="*/ 70 w 70"/>
              <a:gd name="T35" fmla="*/ 25 h 58"/>
              <a:gd name="T36" fmla="*/ 70 w 70"/>
              <a:gd name="T37" fmla="*/ 21 h 58"/>
              <a:gd name="T38" fmla="*/ 55 w 70"/>
              <a:gd name="T39" fmla="*/ 1 h 58"/>
              <a:gd name="T40" fmla="*/ 21 w 70"/>
              <a:gd name="T41" fmla="*/ 46 h 58"/>
              <a:gd name="T42" fmla="*/ 11 w 70"/>
              <a:gd name="T43" fmla="*/ 53 h 58"/>
              <a:gd name="T44" fmla="*/ 6 w 70"/>
              <a:gd name="T45" fmla="*/ 52 h 58"/>
              <a:gd name="T46" fmla="*/ 7 w 70"/>
              <a:gd name="T47" fmla="*/ 47 h 58"/>
              <a:gd name="T48" fmla="*/ 18 w 70"/>
              <a:gd name="T49" fmla="*/ 40 h 58"/>
              <a:gd name="T50" fmla="*/ 22 w 70"/>
              <a:gd name="T51" fmla="*/ 41 h 58"/>
              <a:gd name="T52" fmla="*/ 21 w 70"/>
              <a:gd name="T53" fmla="*/ 46 h 58"/>
              <a:gd name="T54" fmla="*/ 50 w 70"/>
              <a:gd name="T55" fmla="*/ 33 h 58"/>
              <a:gd name="T56" fmla="*/ 38 w 70"/>
              <a:gd name="T57" fmla="*/ 20 h 58"/>
              <a:gd name="T58" fmla="*/ 50 w 70"/>
              <a:gd name="T59" fmla="*/ 7 h 58"/>
              <a:gd name="T60" fmla="*/ 63 w 70"/>
              <a:gd name="T61" fmla="*/ 20 h 58"/>
              <a:gd name="T62" fmla="*/ 50 w 70"/>
              <a:gd name="T63" fmla="*/ 33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70" h="58">
                <a:moveTo>
                  <a:pt x="55" y="1"/>
                </a:moveTo>
                <a:cubicBezTo>
                  <a:pt x="53" y="0"/>
                  <a:pt x="51" y="0"/>
                  <a:pt x="50" y="0"/>
                </a:cubicBezTo>
                <a:cubicBezTo>
                  <a:pt x="41" y="0"/>
                  <a:pt x="32" y="6"/>
                  <a:pt x="30" y="16"/>
                </a:cubicBezTo>
                <a:cubicBezTo>
                  <a:pt x="30" y="18"/>
                  <a:pt x="29" y="19"/>
                  <a:pt x="29" y="21"/>
                </a:cubicBezTo>
                <a:cubicBezTo>
                  <a:pt x="29" y="22"/>
                  <a:pt x="30" y="24"/>
                  <a:pt x="30" y="26"/>
                </a:cubicBezTo>
                <a:cubicBezTo>
                  <a:pt x="3" y="45"/>
                  <a:pt x="3" y="45"/>
                  <a:pt x="3" y="45"/>
                </a:cubicBezTo>
                <a:cubicBezTo>
                  <a:pt x="1" y="46"/>
                  <a:pt x="0" y="48"/>
                  <a:pt x="0" y="51"/>
                </a:cubicBezTo>
                <a:cubicBezTo>
                  <a:pt x="0" y="52"/>
                  <a:pt x="1" y="53"/>
                  <a:pt x="1" y="54"/>
                </a:cubicBezTo>
                <a:cubicBezTo>
                  <a:pt x="2" y="55"/>
                  <a:pt x="2" y="55"/>
                  <a:pt x="2" y="55"/>
                </a:cubicBezTo>
                <a:cubicBezTo>
                  <a:pt x="3" y="57"/>
                  <a:pt x="5" y="58"/>
                  <a:pt x="8" y="58"/>
                </a:cubicBezTo>
                <a:cubicBezTo>
                  <a:pt x="8" y="58"/>
                  <a:pt x="8" y="58"/>
                  <a:pt x="8" y="58"/>
                </a:cubicBezTo>
                <a:cubicBezTo>
                  <a:pt x="9" y="58"/>
                  <a:pt x="10" y="58"/>
                  <a:pt x="12" y="57"/>
                </a:cubicBezTo>
                <a:cubicBezTo>
                  <a:pt x="39" y="38"/>
                  <a:pt x="39" y="38"/>
                  <a:pt x="39" y="38"/>
                </a:cubicBezTo>
                <a:cubicBezTo>
                  <a:pt x="41" y="39"/>
                  <a:pt x="43" y="40"/>
                  <a:pt x="45" y="41"/>
                </a:cubicBezTo>
                <a:cubicBezTo>
                  <a:pt x="47" y="41"/>
                  <a:pt x="48" y="41"/>
                  <a:pt x="50" y="41"/>
                </a:cubicBezTo>
                <a:cubicBezTo>
                  <a:pt x="50" y="41"/>
                  <a:pt x="50" y="41"/>
                  <a:pt x="50" y="41"/>
                </a:cubicBezTo>
                <a:cubicBezTo>
                  <a:pt x="59" y="41"/>
                  <a:pt x="68" y="35"/>
                  <a:pt x="70" y="25"/>
                </a:cubicBezTo>
                <a:cubicBezTo>
                  <a:pt x="70" y="25"/>
                  <a:pt x="70" y="25"/>
                  <a:pt x="70" y="25"/>
                </a:cubicBezTo>
                <a:cubicBezTo>
                  <a:pt x="70" y="24"/>
                  <a:pt x="70" y="22"/>
                  <a:pt x="70" y="21"/>
                </a:cubicBezTo>
                <a:cubicBezTo>
                  <a:pt x="70" y="11"/>
                  <a:pt x="64" y="3"/>
                  <a:pt x="55" y="1"/>
                </a:cubicBezTo>
                <a:close/>
                <a:moveTo>
                  <a:pt x="21" y="46"/>
                </a:moveTo>
                <a:cubicBezTo>
                  <a:pt x="11" y="53"/>
                  <a:pt x="11" y="53"/>
                  <a:pt x="11" y="53"/>
                </a:cubicBezTo>
                <a:cubicBezTo>
                  <a:pt x="9" y="54"/>
                  <a:pt x="7" y="54"/>
                  <a:pt x="6" y="52"/>
                </a:cubicBezTo>
                <a:cubicBezTo>
                  <a:pt x="5" y="50"/>
                  <a:pt x="5" y="48"/>
                  <a:pt x="7" y="47"/>
                </a:cubicBezTo>
                <a:cubicBezTo>
                  <a:pt x="18" y="40"/>
                  <a:pt x="18" y="40"/>
                  <a:pt x="18" y="40"/>
                </a:cubicBezTo>
                <a:cubicBezTo>
                  <a:pt x="19" y="39"/>
                  <a:pt x="21" y="40"/>
                  <a:pt x="22" y="41"/>
                </a:cubicBezTo>
                <a:cubicBezTo>
                  <a:pt x="23" y="43"/>
                  <a:pt x="23" y="45"/>
                  <a:pt x="21" y="46"/>
                </a:cubicBezTo>
                <a:close/>
                <a:moveTo>
                  <a:pt x="50" y="33"/>
                </a:moveTo>
                <a:cubicBezTo>
                  <a:pt x="43" y="33"/>
                  <a:pt x="38" y="27"/>
                  <a:pt x="38" y="20"/>
                </a:cubicBezTo>
                <a:cubicBezTo>
                  <a:pt x="38" y="13"/>
                  <a:pt x="43" y="7"/>
                  <a:pt x="50" y="7"/>
                </a:cubicBezTo>
                <a:cubicBezTo>
                  <a:pt x="57" y="7"/>
                  <a:pt x="63" y="13"/>
                  <a:pt x="63" y="20"/>
                </a:cubicBezTo>
                <a:cubicBezTo>
                  <a:pt x="63" y="27"/>
                  <a:pt x="57" y="33"/>
                  <a:pt x="50" y="3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3" name="Freeform 579"/>
          <p:cNvSpPr>
            <a:spLocks noEditPoints="1"/>
          </p:cNvSpPr>
          <p:nvPr/>
        </p:nvSpPr>
        <p:spPr bwMode="auto">
          <a:xfrm>
            <a:off x="7312733" y="4779158"/>
            <a:ext cx="268288" cy="288925"/>
          </a:xfrm>
          <a:custGeom>
            <a:avLst/>
            <a:gdLst>
              <a:gd name="T0" fmla="*/ 35 w 67"/>
              <a:gd name="T1" fmla="*/ 46 h 72"/>
              <a:gd name="T2" fmla="*/ 60 w 67"/>
              <a:gd name="T3" fmla="*/ 43 h 72"/>
              <a:gd name="T4" fmla="*/ 35 w 67"/>
              <a:gd name="T5" fmla="*/ 41 h 72"/>
              <a:gd name="T6" fmla="*/ 67 w 67"/>
              <a:gd name="T7" fmla="*/ 22 h 72"/>
              <a:gd name="T8" fmla="*/ 49 w 67"/>
              <a:gd name="T9" fmla="*/ 2 h 72"/>
              <a:gd name="T10" fmla="*/ 45 w 67"/>
              <a:gd name="T11" fmla="*/ 0 h 72"/>
              <a:gd name="T12" fmla="*/ 13 w 67"/>
              <a:gd name="T13" fmla="*/ 8 h 72"/>
              <a:gd name="T14" fmla="*/ 0 w 67"/>
              <a:gd name="T15" fmla="*/ 49 h 72"/>
              <a:gd name="T16" fmla="*/ 21 w 67"/>
              <a:gd name="T17" fmla="*/ 72 h 72"/>
              <a:gd name="T18" fmla="*/ 67 w 67"/>
              <a:gd name="T19" fmla="*/ 64 h 72"/>
              <a:gd name="T20" fmla="*/ 60 w 67"/>
              <a:gd name="T21" fmla="*/ 20 h 72"/>
              <a:gd name="T22" fmla="*/ 50 w 67"/>
              <a:gd name="T23" fmla="*/ 20 h 72"/>
              <a:gd name="T24" fmla="*/ 47 w 67"/>
              <a:gd name="T25" fmla="*/ 17 h 72"/>
              <a:gd name="T26" fmla="*/ 47 w 67"/>
              <a:gd name="T27" fmla="*/ 7 h 72"/>
              <a:gd name="T28" fmla="*/ 18 w 67"/>
              <a:gd name="T29" fmla="*/ 51 h 72"/>
              <a:gd name="T30" fmla="*/ 15 w 67"/>
              <a:gd name="T31" fmla="*/ 58 h 72"/>
              <a:gd name="T32" fmla="*/ 13 w 67"/>
              <a:gd name="T33" fmla="*/ 58 h 72"/>
              <a:gd name="T34" fmla="*/ 6 w 67"/>
              <a:gd name="T35" fmla="*/ 51 h 72"/>
              <a:gd name="T36" fmla="*/ 13 w 67"/>
              <a:gd name="T37" fmla="*/ 46 h 72"/>
              <a:gd name="T38" fmla="*/ 13 w 67"/>
              <a:gd name="T39" fmla="*/ 39 h 72"/>
              <a:gd name="T40" fmla="*/ 18 w 67"/>
              <a:gd name="T41" fmla="*/ 39 h 72"/>
              <a:gd name="T42" fmla="*/ 18 w 67"/>
              <a:gd name="T43" fmla="*/ 46 h 72"/>
              <a:gd name="T44" fmla="*/ 25 w 67"/>
              <a:gd name="T45" fmla="*/ 46 h 72"/>
              <a:gd name="T46" fmla="*/ 18 w 67"/>
              <a:gd name="T47" fmla="*/ 51 h 72"/>
              <a:gd name="T48" fmla="*/ 59 w 67"/>
              <a:gd name="T49" fmla="*/ 68 h 72"/>
              <a:gd name="T50" fmla="*/ 18 w 67"/>
              <a:gd name="T51" fmla="*/ 65 h 72"/>
              <a:gd name="T52" fmla="*/ 18 w 67"/>
              <a:gd name="T53" fmla="*/ 33 h 72"/>
              <a:gd name="T54" fmla="*/ 21 w 67"/>
              <a:gd name="T55" fmla="*/ 5 h 72"/>
              <a:gd name="T56" fmla="*/ 42 w 67"/>
              <a:gd name="T57" fmla="*/ 17 h 72"/>
              <a:gd name="T58" fmla="*/ 62 w 67"/>
              <a:gd name="T59" fmla="*/ 25 h 72"/>
              <a:gd name="T60" fmla="*/ 58 w 67"/>
              <a:gd name="T61" fmla="*/ 52 h 72"/>
              <a:gd name="T62" fmla="*/ 33 w 67"/>
              <a:gd name="T63" fmla="*/ 55 h 72"/>
              <a:gd name="T64" fmla="*/ 58 w 67"/>
              <a:gd name="T65" fmla="*/ 57 h 72"/>
              <a:gd name="T66" fmla="*/ 58 w 67"/>
              <a:gd name="T67" fmla="*/ 52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67" h="72">
                <a:moveTo>
                  <a:pt x="33" y="43"/>
                </a:moveTo>
                <a:cubicBezTo>
                  <a:pt x="33" y="45"/>
                  <a:pt x="34" y="46"/>
                  <a:pt x="35" y="46"/>
                </a:cubicBezTo>
                <a:cubicBezTo>
                  <a:pt x="58" y="46"/>
                  <a:pt x="58" y="46"/>
                  <a:pt x="58" y="46"/>
                </a:cubicBezTo>
                <a:cubicBezTo>
                  <a:pt x="59" y="46"/>
                  <a:pt x="60" y="45"/>
                  <a:pt x="60" y="43"/>
                </a:cubicBezTo>
                <a:cubicBezTo>
                  <a:pt x="60" y="42"/>
                  <a:pt x="59" y="41"/>
                  <a:pt x="58" y="41"/>
                </a:cubicBezTo>
                <a:cubicBezTo>
                  <a:pt x="35" y="41"/>
                  <a:pt x="35" y="41"/>
                  <a:pt x="35" y="41"/>
                </a:cubicBezTo>
                <a:cubicBezTo>
                  <a:pt x="34" y="41"/>
                  <a:pt x="33" y="42"/>
                  <a:pt x="33" y="43"/>
                </a:cubicBezTo>
                <a:close/>
                <a:moveTo>
                  <a:pt x="67" y="22"/>
                </a:moveTo>
                <a:cubicBezTo>
                  <a:pt x="67" y="20"/>
                  <a:pt x="66" y="19"/>
                  <a:pt x="65" y="18"/>
                </a:cubicBezTo>
                <a:cubicBezTo>
                  <a:pt x="49" y="2"/>
                  <a:pt x="49" y="2"/>
                  <a:pt x="49" y="2"/>
                </a:cubicBezTo>
                <a:cubicBezTo>
                  <a:pt x="48" y="1"/>
                  <a:pt x="47" y="0"/>
                  <a:pt x="45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21" y="0"/>
                  <a:pt x="21" y="0"/>
                  <a:pt x="21" y="0"/>
                </a:cubicBezTo>
                <a:cubicBezTo>
                  <a:pt x="17" y="0"/>
                  <a:pt x="13" y="4"/>
                  <a:pt x="13" y="8"/>
                </a:cubicBezTo>
                <a:cubicBezTo>
                  <a:pt x="13" y="33"/>
                  <a:pt x="13" y="33"/>
                  <a:pt x="13" y="33"/>
                </a:cubicBezTo>
                <a:cubicBezTo>
                  <a:pt x="5" y="34"/>
                  <a:pt x="0" y="41"/>
                  <a:pt x="0" y="49"/>
                </a:cubicBezTo>
                <a:cubicBezTo>
                  <a:pt x="0" y="57"/>
                  <a:pt x="5" y="63"/>
                  <a:pt x="13" y="65"/>
                </a:cubicBezTo>
                <a:cubicBezTo>
                  <a:pt x="13" y="69"/>
                  <a:pt x="17" y="72"/>
                  <a:pt x="21" y="72"/>
                </a:cubicBezTo>
                <a:cubicBezTo>
                  <a:pt x="59" y="72"/>
                  <a:pt x="59" y="72"/>
                  <a:pt x="59" y="72"/>
                </a:cubicBezTo>
                <a:cubicBezTo>
                  <a:pt x="64" y="72"/>
                  <a:pt x="67" y="69"/>
                  <a:pt x="67" y="64"/>
                </a:cubicBezTo>
                <a:cubicBezTo>
                  <a:pt x="67" y="22"/>
                  <a:pt x="67" y="22"/>
                  <a:pt x="67" y="22"/>
                </a:cubicBezTo>
                <a:close/>
                <a:moveTo>
                  <a:pt x="60" y="20"/>
                </a:moveTo>
                <a:cubicBezTo>
                  <a:pt x="57" y="20"/>
                  <a:pt x="57" y="20"/>
                  <a:pt x="57" y="20"/>
                </a:cubicBezTo>
                <a:cubicBezTo>
                  <a:pt x="50" y="20"/>
                  <a:pt x="50" y="20"/>
                  <a:pt x="50" y="20"/>
                </a:cubicBezTo>
                <a:cubicBezTo>
                  <a:pt x="50" y="20"/>
                  <a:pt x="50" y="20"/>
                  <a:pt x="50" y="20"/>
                </a:cubicBezTo>
                <a:cubicBezTo>
                  <a:pt x="49" y="20"/>
                  <a:pt x="47" y="18"/>
                  <a:pt x="47" y="17"/>
                </a:cubicBezTo>
                <a:cubicBezTo>
                  <a:pt x="47" y="9"/>
                  <a:pt x="47" y="9"/>
                  <a:pt x="47" y="9"/>
                </a:cubicBezTo>
                <a:cubicBezTo>
                  <a:pt x="47" y="7"/>
                  <a:pt x="47" y="7"/>
                  <a:pt x="47" y="7"/>
                </a:cubicBezTo>
                <a:lnTo>
                  <a:pt x="60" y="20"/>
                </a:lnTo>
                <a:close/>
                <a:moveTo>
                  <a:pt x="18" y="51"/>
                </a:moveTo>
                <a:cubicBezTo>
                  <a:pt x="18" y="58"/>
                  <a:pt x="18" y="58"/>
                  <a:pt x="18" y="58"/>
                </a:cubicBezTo>
                <a:cubicBezTo>
                  <a:pt x="15" y="58"/>
                  <a:pt x="15" y="58"/>
                  <a:pt x="15" y="58"/>
                </a:cubicBezTo>
                <a:cubicBezTo>
                  <a:pt x="13" y="58"/>
                  <a:pt x="13" y="58"/>
                  <a:pt x="13" y="58"/>
                </a:cubicBezTo>
                <a:cubicBezTo>
                  <a:pt x="13" y="58"/>
                  <a:pt x="13" y="58"/>
                  <a:pt x="13" y="58"/>
                </a:cubicBezTo>
                <a:cubicBezTo>
                  <a:pt x="13" y="51"/>
                  <a:pt x="13" y="51"/>
                  <a:pt x="13" y="51"/>
                </a:cubicBezTo>
                <a:cubicBezTo>
                  <a:pt x="6" y="51"/>
                  <a:pt x="6" y="51"/>
                  <a:pt x="6" y="51"/>
                </a:cubicBezTo>
                <a:cubicBezTo>
                  <a:pt x="6" y="46"/>
                  <a:pt x="6" y="46"/>
                  <a:pt x="6" y="46"/>
                </a:cubicBezTo>
                <a:cubicBezTo>
                  <a:pt x="13" y="46"/>
                  <a:pt x="13" y="46"/>
                  <a:pt x="13" y="46"/>
                </a:cubicBezTo>
                <a:cubicBezTo>
                  <a:pt x="13" y="46"/>
                  <a:pt x="13" y="46"/>
                  <a:pt x="13" y="46"/>
                </a:cubicBezTo>
                <a:cubicBezTo>
                  <a:pt x="13" y="39"/>
                  <a:pt x="13" y="39"/>
                  <a:pt x="13" y="39"/>
                </a:cubicBezTo>
                <a:cubicBezTo>
                  <a:pt x="15" y="39"/>
                  <a:pt x="15" y="39"/>
                  <a:pt x="15" y="39"/>
                </a:cubicBezTo>
                <a:cubicBezTo>
                  <a:pt x="18" y="39"/>
                  <a:pt x="18" y="39"/>
                  <a:pt x="18" y="39"/>
                </a:cubicBezTo>
                <a:cubicBezTo>
                  <a:pt x="18" y="46"/>
                  <a:pt x="18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23" y="46"/>
                  <a:pt x="23" y="46"/>
                  <a:pt x="23" y="46"/>
                </a:cubicBezTo>
                <a:cubicBezTo>
                  <a:pt x="25" y="46"/>
                  <a:pt x="25" y="46"/>
                  <a:pt x="25" y="46"/>
                </a:cubicBezTo>
                <a:cubicBezTo>
                  <a:pt x="25" y="51"/>
                  <a:pt x="25" y="51"/>
                  <a:pt x="25" y="51"/>
                </a:cubicBezTo>
                <a:cubicBezTo>
                  <a:pt x="18" y="51"/>
                  <a:pt x="18" y="51"/>
                  <a:pt x="18" y="51"/>
                </a:cubicBezTo>
                <a:close/>
                <a:moveTo>
                  <a:pt x="62" y="64"/>
                </a:moveTo>
                <a:cubicBezTo>
                  <a:pt x="62" y="66"/>
                  <a:pt x="61" y="68"/>
                  <a:pt x="59" y="68"/>
                </a:cubicBezTo>
                <a:cubicBezTo>
                  <a:pt x="21" y="68"/>
                  <a:pt x="21" y="68"/>
                  <a:pt x="21" y="68"/>
                </a:cubicBezTo>
                <a:cubicBezTo>
                  <a:pt x="19" y="68"/>
                  <a:pt x="18" y="66"/>
                  <a:pt x="18" y="65"/>
                </a:cubicBezTo>
                <a:cubicBezTo>
                  <a:pt x="26" y="64"/>
                  <a:pt x="32" y="57"/>
                  <a:pt x="32" y="49"/>
                </a:cubicBezTo>
                <a:cubicBezTo>
                  <a:pt x="32" y="41"/>
                  <a:pt x="26" y="34"/>
                  <a:pt x="18" y="33"/>
                </a:cubicBezTo>
                <a:cubicBezTo>
                  <a:pt x="18" y="8"/>
                  <a:pt x="18" y="8"/>
                  <a:pt x="18" y="8"/>
                </a:cubicBezTo>
                <a:cubicBezTo>
                  <a:pt x="18" y="6"/>
                  <a:pt x="19" y="5"/>
                  <a:pt x="21" y="5"/>
                </a:cubicBezTo>
                <a:cubicBezTo>
                  <a:pt x="42" y="5"/>
                  <a:pt x="42" y="5"/>
                  <a:pt x="42" y="5"/>
                </a:cubicBezTo>
                <a:cubicBezTo>
                  <a:pt x="42" y="17"/>
                  <a:pt x="42" y="17"/>
                  <a:pt x="42" y="17"/>
                </a:cubicBezTo>
                <a:cubicBezTo>
                  <a:pt x="42" y="21"/>
                  <a:pt x="46" y="25"/>
                  <a:pt x="50" y="25"/>
                </a:cubicBezTo>
                <a:cubicBezTo>
                  <a:pt x="62" y="25"/>
                  <a:pt x="62" y="25"/>
                  <a:pt x="62" y="25"/>
                </a:cubicBezTo>
                <a:lnTo>
                  <a:pt x="62" y="64"/>
                </a:lnTo>
                <a:close/>
                <a:moveTo>
                  <a:pt x="58" y="52"/>
                </a:moveTo>
                <a:cubicBezTo>
                  <a:pt x="35" y="52"/>
                  <a:pt x="35" y="52"/>
                  <a:pt x="35" y="52"/>
                </a:cubicBezTo>
                <a:cubicBezTo>
                  <a:pt x="34" y="52"/>
                  <a:pt x="33" y="53"/>
                  <a:pt x="33" y="55"/>
                </a:cubicBezTo>
                <a:cubicBezTo>
                  <a:pt x="33" y="56"/>
                  <a:pt x="34" y="57"/>
                  <a:pt x="35" y="57"/>
                </a:cubicBezTo>
                <a:cubicBezTo>
                  <a:pt x="58" y="57"/>
                  <a:pt x="58" y="57"/>
                  <a:pt x="58" y="57"/>
                </a:cubicBezTo>
                <a:cubicBezTo>
                  <a:pt x="59" y="57"/>
                  <a:pt x="60" y="56"/>
                  <a:pt x="60" y="55"/>
                </a:cubicBezTo>
                <a:cubicBezTo>
                  <a:pt x="60" y="53"/>
                  <a:pt x="59" y="52"/>
                  <a:pt x="58" y="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8624008" y="4807733"/>
            <a:ext cx="312738" cy="233362"/>
            <a:chOff x="8624008" y="4826783"/>
            <a:chExt cx="312738" cy="233362"/>
          </a:xfrm>
        </p:grpSpPr>
        <p:sp>
          <p:nvSpPr>
            <p:cNvPr id="394" name="Freeform 580"/>
            <p:cNvSpPr>
              <a:spLocks noEditPoints="1"/>
            </p:cNvSpPr>
            <p:nvPr/>
          </p:nvSpPr>
          <p:spPr bwMode="auto">
            <a:xfrm>
              <a:off x="8624008" y="4826783"/>
              <a:ext cx="312738" cy="233362"/>
            </a:xfrm>
            <a:custGeom>
              <a:avLst/>
              <a:gdLst>
                <a:gd name="T0" fmla="*/ 76 w 78"/>
                <a:gd name="T1" fmla="*/ 0 h 58"/>
                <a:gd name="T2" fmla="*/ 38 w 78"/>
                <a:gd name="T3" fmla="*/ 0 h 58"/>
                <a:gd name="T4" fmla="*/ 2 w 78"/>
                <a:gd name="T5" fmla="*/ 0 h 58"/>
                <a:gd name="T6" fmla="*/ 0 w 78"/>
                <a:gd name="T7" fmla="*/ 2 h 58"/>
                <a:gd name="T8" fmla="*/ 0 w 78"/>
                <a:gd name="T9" fmla="*/ 8 h 58"/>
                <a:gd name="T10" fmla="*/ 0 w 78"/>
                <a:gd name="T11" fmla="*/ 55 h 58"/>
                <a:gd name="T12" fmla="*/ 1 w 78"/>
                <a:gd name="T13" fmla="*/ 58 h 58"/>
                <a:gd name="T14" fmla="*/ 38 w 78"/>
                <a:gd name="T15" fmla="*/ 58 h 58"/>
                <a:gd name="T16" fmla="*/ 76 w 78"/>
                <a:gd name="T17" fmla="*/ 58 h 58"/>
                <a:gd name="T18" fmla="*/ 77 w 78"/>
                <a:gd name="T19" fmla="*/ 58 h 58"/>
                <a:gd name="T20" fmla="*/ 78 w 78"/>
                <a:gd name="T21" fmla="*/ 55 h 58"/>
                <a:gd name="T22" fmla="*/ 78 w 78"/>
                <a:gd name="T23" fmla="*/ 8 h 58"/>
                <a:gd name="T24" fmla="*/ 78 w 78"/>
                <a:gd name="T25" fmla="*/ 2 h 58"/>
                <a:gd name="T26" fmla="*/ 37 w 78"/>
                <a:gd name="T27" fmla="*/ 50 h 58"/>
                <a:gd name="T28" fmla="*/ 37 w 78"/>
                <a:gd name="T29" fmla="*/ 55 h 58"/>
                <a:gd name="T30" fmla="*/ 3 w 78"/>
                <a:gd name="T31" fmla="*/ 55 h 58"/>
                <a:gd name="T32" fmla="*/ 3 w 78"/>
                <a:gd name="T33" fmla="*/ 8 h 58"/>
                <a:gd name="T34" fmla="*/ 3 w 78"/>
                <a:gd name="T35" fmla="*/ 3 h 58"/>
                <a:gd name="T36" fmla="*/ 37 w 78"/>
                <a:gd name="T37" fmla="*/ 4 h 58"/>
                <a:gd name="T38" fmla="*/ 37 w 78"/>
                <a:gd name="T39" fmla="*/ 17 h 58"/>
                <a:gd name="T40" fmla="*/ 33 w 78"/>
                <a:gd name="T41" fmla="*/ 20 h 58"/>
                <a:gd name="T42" fmla="*/ 37 w 78"/>
                <a:gd name="T43" fmla="*/ 23 h 58"/>
                <a:gd name="T44" fmla="*/ 35 w 78"/>
                <a:gd name="T45" fmla="*/ 33 h 58"/>
                <a:gd name="T46" fmla="*/ 35 w 78"/>
                <a:gd name="T47" fmla="*/ 39 h 58"/>
                <a:gd name="T48" fmla="*/ 37 w 78"/>
                <a:gd name="T49" fmla="*/ 50 h 58"/>
                <a:gd name="T50" fmla="*/ 75 w 78"/>
                <a:gd name="T51" fmla="*/ 8 h 58"/>
                <a:gd name="T52" fmla="*/ 75 w 78"/>
                <a:gd name="T53" fmla="*/ 55 h 58"/>
                <a:gd name="T54" fmla="*/ 41 w 78"/>
                <a:gd name="T55" fmla="*/ 55 h 58"/>
                <a:gd name="T56" fmla="*/ 41 w 78"/>
                <a:gd name="T57" fmla="*/ 50 h 58"/>
                <a:gd name="T58" fmla="*/ 42 w 78"/>
                <a:gd name="T59" fmla="*/ 39 h 58"/>
                <a:gd name="T60" fmla="*/ 42 w 78"/>
                <a:gd name="T61" fmla="*/ 33 h 58"/>
                <a:gd name="T62" fmla="*/ 41 w 78"/>
                <a:gd name="T63" fmla="*/ 23 h 58"/>
                <a:gd name="T64" fmla="*/ 45 w 78"/>
                <a:gd name="T65" fmla="*/ 20 h 58"/>
                <a:gd name="T66" fmla="*/ 41 w 78"/>
                <a:gd name="T67" fmla="*/ 17 h 58"/>
                <a:gd name="T68" fmla="*/ 41 w 78"/>
                <a:gd name="T69" fmla="*/ 4 h 58"/>
                <a:gd name="T70" fmla="*/ 75 w 78"/>
                <a:gd name="T71" fmla="*/ 3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8" h="58">
                  <a:moveTo>
                    <a:pt x="77" y="1"/>
                  </a:moveTo>
                  <a:cubicBezTo>
                    <a:pt x="77" y="0"/>
                    <a:pt x="76" y="0"/>
                    <a:pt x="76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1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57"/>
                    <a:pt x="1" y="57"/>
                    <a:pt x="1" y="58"/>
                  </a:cubicBezTo>
                  <a:cubicBezTo>
                    <a:pt x="2" y="58"/>
                    <a:pt x="2" y="58"/>
                    <a:pt x="2" y="58"/>
                  </a:cubicBezTo>
                  <a:cubicBezTo>
                    <a:pt x="38" y="58"/>
                    <a:pt x="38" y="58"/>
                    <a:pt x="38" y="58"/>
                  </a:cubicBezTo>
                  <a:cubicBezTo>
                    <a:pt x="40" y="58"/>
                    <a:pt x="40" y="58"/>
                    <a:pt x="40" y="58"/>
                  </a:cubicBezTo>
                  <a:cubicBezTo>
                    <a:pt x="76" y="58"/>
                    <a:pt x="76" y="58"/>
                    <a:pt x="76" y="58"/>
                  </a:cubicBezTo>
                  <a:cubicBezTo>
                    <a:pt x="77" y="58"/>
                    <a:pt x="77" y="58"/>
                    <a:pt x="77" y="58"/>
                  </a:cubicBezTo>
                  <a:cubicBezTo>
                    <a:pt x="77" y="58"/>
                    <a:pt x="77" y="58"/>
                    <a:pt x="77" y="58"/>
                  </a:cubicBezTo>
                  <a:cubicBezTo>
                    <a:pt x="78" y="57"/>
                    <a:pt x="78" y="57"/>
                    <a:pt x="78" y="56"/>
                  </a:cubicBezTo>
                  <a:cubicBezTo>
                    <a:pt x="78" y="55"/>
                    <a:pt x="78" y="55"/>
                    <a:pt x="78" y="55"/>
                  </a:cubicBezTo>
                  <a:cubicBezTo>
                    <a:pt x="78" y="50"/>
                    <a:pt x="78" y="50"/>
                    <a:pt x="78" y="50"/>
                  </a:cubicBezTo>
                  <a:cubicBezTo>
                    <a:pt x="78" y="8"/>
                    <a:pt x="78" y="8"/>
                    <a:pt x="78" y="8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78" y="2"/>
                    <a:pt x="78" y="2"/>
                    <a:pt x="78" y="2"/>
                  </a:cubicBezTo>
                  <a:cubicBezTo>
                    <a:pt x="78" y="1"/>
                    <a:pt x="78" y="1"/>
                    <a:pt x="77" y="1"/>
                  </a:cubicBezTo>
                  <a:close/>
                  <a:moveTo>
                    <a:pt x="37" y="50"/>
                  </a:move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0"/>
                    <a:pt x="3" y="50"/>
                    <a:pt x="3" y="50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7" y="4"/>
                    <a:pt x="37" y="4"/>
                    <a:pt x="37" y="4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35" y="17"/>
                    <a:pt x="35" y="17"/>
                    <a:pt x="35" y="17"/>
                  </a:cubicBezTo>
                  <a:cubicBezTo>
                    <a:pt x="34" y="17"/>
                    <a:pt x="33" y="19"/>
                    <a:pt x="33" y="20"/>
                  </a:cubicBezTo>
                  <a:cubicBezTo>
                    <a:pt x="33" y="22"/>
                    <a:pt x="34" y="23"/>
                    <a:pt x="35" y="23"/>
                  </a:cubicBezTo>
                  <a:cubicBezTo>
                    <a:pt x="37" y="23"/>
                    <a:pt x="37" y="23"/>
                    <a:pt x="37" y="23"/>
                  </a:cubicBezTo>
                  <a:cubicBezTo>
                    <a:pt x="37" y="33"/>
                    <a:pt x="37" y="33"/>
                    <a:pt x="37" y="33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4" y="33"/>
                    <a:pt x="33" y="34"/>
                    <a:pt x="33" y="36"/>
                  </a:cubicBezTo>
                  <a:cubicBezTo>
                    <a:pt x="33" y="37"/>
                    <a:pt x="34" y="39"/>
                    <a:pt x="35" y="39"/>
                  </a:cubicBezTo>
                  <a:cubicBezTo>
                    <a:pt x="37" y="39"/>
                    <a:pt x="37" y="39"/>
                    <a:pt x="37" y="39"/>
                  </a:cubicBezTo>
                  <a:lnTo>
                    <a:pt x="37" y="50"/>
                  </a:lnTo>
                  <a:close/>
                  <a:moveTo>
                    <a:pt x="75" y="4"/>
                  </a:moveTo>
                  <a:cubicBezTo>
                    <a:pt x="75" y="8"/>
                    <a:pt x="75" y="8"/>
                    <a:pt x="75" y="8"/>
                  </a:cubicBezTo>
                  <a:cubicBezTo>
                    <a:pt x="75" y="50"/>
                    <a:pt x="75" y="50"/>
                    <a:pt x="75" y="50"/>
                  </a:cubicBezTo>
                  <a:cubicBezTo>
                    <a:pt x="75" y="55"/>
                    <a:pt x="75" y="55"/>
                    <a:pt x="75" y="55"/>
                  </a:cubicBezTo>
                  <a:cubicBezTo>
                    <a:pt x="75" y="55"/>
                    <a:pt x="75" y="55"/>
                    <a:pt x="75" y="55"/>
                  </a:cubicBezTo>
                  <a:cubicBezTo>
                    <a:pt x="41" y="55"/>
                    <a:pt x="41" y="55"/>
                    <a:pt x="41" y="55"/>
                  </a:cubicBezTo>
                  <a:cubicBezTo>
                    <a:pt x="41" y="55"/>
                    <a:pt x="41" y="55"/>
                    <a:pt x="41" y="55"/>
                  </a:cubicBezTo>
                  <a:cubicBezTo>
                    <a:pt x="41" y="50"/>
                    <a:pt x="41" y="50"/>
                    <a:pt x="41" y="50"/>
                  </a:cubicBezTo>
                  <a:cubicBezTo>
                    <a:pt x="41" y="39"/>
                    <a:pt x="41" y="39"/>
                    <a:pt x="41" y="39"/>
                  </a:cubicBezTo>
                  <a:cubicBezTo>
                    <a:pt x="42" y="39"/>
                    <a:pt x="42" y="39"/>
                    <a:pt x="42" y="39"/>
                  </a:cubicBezTo>
                  <a:cubicBezTo>
                    <a:pt x="44" y="39"/>
                    <a:pt x="45" y="37"/>
                    <a:pt x="45" y="36"/>
                  </a:cubicBezTo>
                  <a:cubicBezTo>
                    <a:pt x="45" y="34"/>
                    <a:pt x="44" y="33"/>
                    <a:pt x="42" y="33"/>
                  </a:cubicBezTo>
                  <a:cubicBezTo>
                    <a:pt x="41" y="33"/>
                    <a:pt x="41" y="33"/>
                    <a:pt x="41" y="33"/>
                  </a:cubicBezTo>
                  <a:cubicBezTo>
                    <a:pt x="41" y="23"/>
                    <a:pt x="41" y="23"/>
                    <a:pt x="41" y="23"/>
                  </a:cubicBezTo>
                  <a:cubicBezTo>
                    <a:pt x="42" y="23"/>
                    <a:pt x="42" y="23"/>
                    <a:pt x="42" y="23"/>
                  </a:cubicBezTo>
                  <a:cubicBezTo>
                    <a:pt x="44" y="23"/>
                    <a:pt x="45" y="22"/>
                    <a:pt x="45" y="20"/>
                  </a:cubicBezTo>
                  <a:cubicBezTo>
                    <a:pt x="45" y="19"/>
                    <a:pt x="44" y="17"/>
                    <a:pt x="42" y="17"/>
                  </a:cubicBezTo>
                  <a:cubicBezTo>
                    <a:pt x="41" y="17"/>
                    <a:pt x="41" y="17"/>
                    <a:pt x="41" y="17"/>
                  </a:cubicBezTo>
                  <a:cubicBezTo>
                    <a:pt x="41" y="8"/>
                    <a:pt x="41" y="8"/>
                    <a:pt x="41" y="8"/>
                  </a:cubicBezTo>
                  <a:cubicBezTo>
                    <a:pt x="41" y="4"/>
                    <a:pt x="41" y="4"/>
                    <a:pt x="41" y="4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75" y="3"/>
                    <a:pt x="75" y="3"/>
                    <a:pt x="75" y="3"/>
                  </a:cubicBezTo>
                  <a:lnTo>
                    <a:pt x="75" y="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5" name="Freeform 581"/>
            <p:cNvSpPr>
              <a:spLocks/>
            </p:cNvSpPr>
            <p:nvPr/>
          </p:nvSpPr>
          <p:spPr bwMode="auto">
            <a:xfrm>
              <a:off x="8820858" y="4890283"/>
              <a:ext cx="71438" cy="7937"/>
            </a:xfrm>
            <a:custGeom>
              <a:avLst/>
              <a:gdLst>
                <a:gd name="T0" fmla="*/ 1 w 18"/>
                <a:gd name="T1" fmla="*/ 2 h 2"/>
                <a:gd name="T2" fmla="*/ 0 w 18"/>
                <a:gd name="T3" fmla="*/ 1 h 2"/>
                <a:gd name="T4" fmla="*/ 1 w 18"/>
                <a:gd name="T5" fmla="*/ 0 h 2"/>
                <a:gd name="T6" fmla="*/ 17 w 18"/>
                <a:gd name="T7" fmla="*/ 0 h 2"/>
                <a:gd name="T8" fmla="*/ 18 w 18"/>
                <a:gd name="T9" fmla="*/ 1 h 2"/>
                <a:gd name="T10" fmla="*/ 17 w 18"/>
                <a:gd name="T11" fmla="*/ 2 h 2"/>
                <a:gd name="T12" fmla="*/ 1 w 18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2">
                  <a:moveTo>
                    <a:pt x="1" y="2"/>
                  </a:moveTo>
                  <a:cubicBezTo>
                    <a:pt x="0" y="2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8" y="0"/>
                    <a:pt x="18" y="0"/>
                    <a:pt x="18" y="1"/>
                  </a:cubicBezTo>
                  <a:cubicBezTo>
                    <a:pt x="18" y="1"/>
                    <a:pt x="18" y="2"/>
                    <a:pt x="17" y="2"/>
                  </a:cubicBezTo>
                  <a:lnTo>
                    <a:pt x="1" y="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6" name="Freeform 582"/>
            <p:cNvSpPr>
              <a:spLocks/>
            </p:cNvSpPr>
            <p:nvPr/>
          </p:nvSpPr>
          <p:spPr bwMode="auto">
            <a:xfrm>
              <a:off x="8820858" y="4902983"/>
              <a:ext cx="71438" cy="7937"/>
            </a:xfrm>
            <a:custGeom>
              <a:avLst/>
              <a:gdLst>
                <a:gd name="T0" fmla="*/ 1 w 18"/>
                <a:gd name="T1" fmla="*/ 2 h 2"/>
                <a:gd name="T2" fmla="*/ 0 w 18"/>
                <a:gd name="T3" fmla="*/ 1 h 2"/>
                <a:gd name="T4" fmla="*/ 1 w 18"/>
                <a:gd name="T5" fmla="*/ 0 h 2"/>
                <a:gd name="T6" fmla="*/ 17 w 18"/>
                <a:gd name="T7" fmla="*/ 0 h 2"/>
                <a:gd name="T8" fmla="*/ 18 w 18"/>
                <a:gd name="T9" fmla="*/ 1 h 2"/>
                <a:gd name="T10" fmla="*/ 17 w 18"/>
                <a:gd name="T11" fmla="*/ 2 h 2"/>
                <a:gd name="T12" fmla="*/ 1 w 18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2">
                  <a:moveTo>
                    <a:pt x="1" y="2"/>
                  </a:move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8" y="0"/>
                    <a:pt x="18" y="1"/>
                    <a:pt x="18" y="1"/>
                  </a:cubicBezTo>
                  <a:cubicBezTo>
                    <a:pt x="18" y="2"/>
                    <a:pt x="18" y="2"/>
                    <a:pt x="17" y="2"/>
                  </a:cubicBezTo>
                  <a:lnTo>
                    <a:pt x="1" y="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7" name="Freeform 583"/>
            <p:cNvSpPr>
              <a:spLocks/>
            </p:cNvSpPr>
            <p:nvPr/>
          </p:nvSpPr>
          <p:spPr bwMode="auto">
            <a:xfrm>
              <a:off x="8820858" y="4926795"/>
              <a:ext cx="71438" cy="7937"/>
            </a:xfrm>
            <a:custGeom>
              <a:avLst/>
              <a:gdLst>
                <a:gd name="T0" fmla="*/ 1 w 18"/>
                <a:gd name="T1" fmla="*/ 2 h 2"/>
                <a:gd name="T2" fmla="*/ 0 w 18"/>
                <a:gd name="T3" fmla="*/ 1 h 2"/>
                <a:gd name="T4" fmla="*/ 1 w 18"/>
                <a:gd name="T5" fmla="*/ 0 h 2"/>
                <a:gd name="T6" fmla="*/ 17 w 18"/>
                <a:gd name="T7" fmla="*/ 0 h 2"/>
                <a:gd name="T8" fmla="*/ 18 w 18"/>
                <a:gd name="T9" fmla="*/ 1 h 2"/>
                <a:gd name="T10" fmla="*/ 17 w 18"/>
                <a:gd name="T11" fmla="*/ 2 h 2"/>
                <a:gd name="T12" fmla="*/ 1 w 18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2">
                  <a:moveTo>
                    <a:pt x="1" y="2"/>
                  </a:move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8" y="0"/>
                    <a:pt x="18" y="1"/>
                    <a:pt x="18" y="1"/>
                  </a:cubicBezTo>
                  <a:cubicBezTo>
                    <a:pt x="18" y="2"/>
                    <a:pt x="18" y="2"/>
                    <a:pt x="17" y="2"/>
                  </a:cubicBezTo>
                  <a:lnTo>
                    <a:pt x="1" y="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8" name="Freeform 584"/>
            <p:cNvSpPr>
              <a:spLocks/>
            </p:cNvSpPr>
            <p:nvPr/>
          </p:nvSpPr>
          <p:spPr bwMode="auto">
            <a:xfrm>
              <a:off x="8820858" y="4942670"/>
              <a:ext cx="71438" cy="7937"/>
            </a:xfrm>
            <a:custGeom>
              <a:avLst/>
              <a:gdLst>
                <a:gd name="T0" fmla="*/ 1 w 18"/>
                <a:gd name="T1" fmla="*/ 2 h 2"/>
                <a:gd name="T2" fmla="*/ 0 w 18"/>
                <a:gd name="T3" fmla="*/ 1 h 2"/>
                <a:gd name="T4" fmla="*/ 1 w 18"/>
                <a:gd name="T5" fmla="*/ 0 h 2"/>
                <a:gd name="T6" fmla="*/ 17 w 18"/>
                <a:gd name="T7" fmla="*/ 0 h 2"/>
                <a:gd name="T8" fmla="*/ 18 w 18"/>
                <a:gd name="T9" fmla="*/ 1 h 2"/>
                <a:gd name="T10" fmla="*/ 17 w 18"/>
                <a:gd name="T11" fmla="*/ 2 h 2"/>
                <a:gd name="T12" fmla="*/ 1 w 18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2">
                  <a:moveTo>
                    <a:pt x="1" y="2"/>
                  </a:moveTo>
                  <a:cubicBezTo>
                    <a:pt x="0" y="2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8" y="0"/>
                    <a:pt x="18" y="0"/>
                    <a:pt x="18" y="1"/>
                  </a:cubicBezTo>
                  <a:cubicBezTo>
                    <a:pt x="18" y="1"/>
                    <a:pt x="18" y="2"/>
                    <a:pt x="17" y="2"/>
                  </a:cubicBezTo>
                  <a:lnTo>
                    <a:pt x="1" y="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9" name="Freeform 585"/>
            <p:cNvSpPr>
              <a:spLocks/>
            </p:cNvSpPr>
            <p:nvPr/>
          </p:nvSpPr>
          <p:spPr bwMode="auto">
            <a:xfrm>
              <a:off x="8820858" y="4963308"/>
              <a:ext cx="71438" cy="7937"/>
            </a:xfrm>
            <a:custGeom>
              <a:avLst/>
              <a:gdLst>
                <a:gd name="T0" fmla="*/ 1 w 18"/>
                <a:gd name="T1" fmla="*/ 2 h 2"/>
                <a:gd name="T2" fmla="*/ 0 w 18"/>
                <a:gd name="T3" fmla="*/ 1 h 2"/>
                <a:gd name="T4" fmla="*/ 1 w 18"/>
                <a:gd name="T5" fmla="*/ 0 h 2"/>
                <a:gd name="T6" fmla="*/ 17 w 18"/>
                <a:gd name="T7" fmla="*/ 0 h 2"/>
                <a:gd name="T8" fmla="*/ 18 w 18"/>
                <a:gd name="T9" fmla="*/ 1 h 2"/>
                <a:gd name="T10" fmla="*/ 17 w 18"/>
                <a:gd name="T11" fmla="*/ 2 h 2"/>
                <a:gd name="T12" fmla="*/ 1 w 18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2">
                  <a:moveTo>
                    <a:pt x="1" y="2"/>
                  </a:moveTo>
                  <a:cubicBezTo>
                    <a:pt x="0" y="2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8" y="0"/>
                    <a:pt x="18" y="0"/>
                    <a:pt x="18" y="1"/>
                  </a:cubicBezTo>
                  <a:cubicBezTo>
                    <a:pt x="18" y="1"/>
                    <a:pt x="18" y="2"/>
                    <a:pt x="17" y="2"/>
                  </a:cubicBezTo>
                  <a:lnTo>
                    <a:pt x="1" y="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0" name="Freeform 586"/>
            <p:cNvSpPr>
              <a:spLocks/>
            </p:cNvSpPr>
            <p:nvPr/>
          </p:nvSpPr>
          <p:spPr bwMode="auto">
            <a:xfrm>
              <a:off x="8820858" y="4976008"/>
              <a:ext cx="71438" cy="7937"/>
            </a:xfrm>
            <a:custGeom>
              <a:avLst/>
              <a:gdLst>
                <a:gd name="T0" fmla="*/ 1 w 18"/>
                <a:gd name="T1" fmla="*/ 2 h 2"/>
                <a:gd name="T2" fmla="*/ 0 w 18"/>
                <a:gd name="T3" fmla="*/ 1 h 2"/>
                <a:gd name="T4" fmla="*/ 1 w 18"/>
                <a:gd name="T5" fmla="*/ 0 h 2"/>
                <a:gd name="T6" fmla="*/ 17 w 18"/>
                <a:gd name="T7" fmla="*/ 0 h 2"/>
                <a:gd name="T8" fmla="*/ 18 w 18"/>
                <a:gd name="T9" fmla="*/ 1 h 2"/>
                <a:gd name="T10" fmla="*/ 17 w 18"/>
                <a:gd name="T11" fmla="*/ 2 h 2"/>
                <a:gd name="T12" fmla="*/ 1 w 18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2">
                  <a:moveTo>
                    <a:pt x="1" y="2"/>
                  </a:move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8" y="0"/>
                    <a:pt x="18" y="1"/>
                    <a:pt x="18" y="1"/>
                  </a:cubicBezTo>
                  <a:cubicBezTo>
                    <a:pt x="18" y="2"/>
                    <a:pt x="18" y="2"/>
                    <a:pt x="17" y="2"/>
                  </a:cubicBezTo>
                  <a:lnTo>
                    <a:pt x="1" y="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01" name="Freeform 587"/>
          <p:cNvSpPr>
            <a:spLocks/>
          </p:cNvSpPr>
          <p:nvPr/>
        </p:nvSpPr>
        <p:spPr bwMode="auto">
          <a:xfrm>
            <a:off x="10095621" y="4879170"/>
            <a:ext cx="68263" cy="17462"/>
          </a:xfrm>
          <a:custGeom>
            <a:avLst/>
            <a:gdLst>
              <a:gd name="T0" fmla="*/ 0 w 43"/>
              <a:gd name="T1" fmla="*/ 11 h 11"/>
              <a:gd name="T2" fmla="*/ 0 w 43"/>
              <a:gd name="T3" fmla="*/ 0 h 11"/>
              <a:gd name="T4" fmla="*/ 41 w 43"/>
              <a:gd name="T5" fmla="*/ 0 h 11"/>
              <a:gd name="T6" fmla="*/ 43 w 43"/>
              <a:gd name="T7" fmla="*/ 0 h 11"/>
              <a:gd name="T8" fmla="*/ 43 w 43"/>
              <a:gd name="T9" fmla="*/ 11 h 11"/>
              <a:gd name="T10" fmla="*/ 0 w 43"/>
              <a:gd name="T11" fmla="*/ 11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3" h="11">
                <a:moveTo>
                  <a:pt x="0" y="11"/>
                </a:moveTo>
                <a:lnTo>
                  <a:pt x="0" y="0"/>
                </a:lnTo>
                <a:lnTo>
                  <a:pt x="41" y="0"/>
                </a:lnTo>
                <a:lnTo>
                  <a:pt x="43" y="0"/>
                </a:lnTo>
                <a:lnTo>
                  <a:pt x="43" y="11"/>
                </a:lnTo>
                <a:lnTo>
                  <a:pt x="0" y="1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2" name="Freeform 588"/>
          <p:cNvSpPr>
            <a:spLocks noEditPoints="1"/>
          </p:cNvSpPr>
          <p:nvPr/>
        </p:nvSpPr>
        <p:spPr bwMode="auto">
          <a:xfrm>
            <a:off x="9922583" y="4807733"/>
            <a:ext cx="290513" cy="236537"/>
          </a:xfrm>
          <a:custGeom>
            <a:avLst/>
            <a:gdLst>
              <a:gd name="T0" fmla="*/ 56 w 72"/>
              <a:gd name="T1" fmla="*/ 0 h 59"/>
              <a:gd name="T2" fmla="*/ 51 w 72"/>
              <a:gd name="T3" fmla="*/ 0 h 59"/>
              <a:gd name="T4" fmla="*/ 31 w 72"/>
              <a:gd name="T5" fmla="*/ 16 h 59"/>
              <a:gd name="T6" fmla="*/ 30 w 72"/>
              <a:gd name="T7" fmla="*/ 20 h 59"/>
              <a:gd name="T8" fmla="*/ 31 w 72"/>
              <a:gd name="T9" fmla="*/ 26 h 59"/>
              <a:gd name="T10" fmla="*/ 3 w 72"/>
              <a:gd name="T11" fmla="*/ 45 h 59"/>
              <a:gd name="T12" fmla="*/ 0 w 72"/>
              <a:gd name="T13" fmla="*/ 51 h 59"/>
              <a:gd name="T14" fmla="*/ 2 w 72"/>
              <a:gd name="T15" fmla="*/ 55 h 59"/>
              <a:gd name="T16" fmla="*/ 2 w 72"/>
              <a:gd name="T17" fmla="*/ 56 h 59"/>
              <a:gd name="T18" fmla="*/ 8 w 72"/>
              <a:gd name="T19" fmla="*/ 59 h 59"/>
              <a:gd name="T20" fmla="*/ 8 w 72"/>
              <a:gd name="T21" fmla="*/ 59 h 59"/>
              <a:gd name="T22" fmla="*/ 12 w 72"/>
              <a:gd name="T23" fmla="*/ 58 h 59"/>
              <a:gd name="T24" fmla="*/ 12 w 72"/>
              <a:gd name="T25" fmla="*/ 58 h 59"/>
              <a:gd name="T26" fmla="*/ 39 w 72"/>
              <a:gd name="T27" fmla="*/ 38 h 59"/>
              <a:gd name="T28" fmla="*/ 46 w 72"/>
              <a:gd name="T29" fmla="*/ 41 h 59"/>
              <a:gd name="T30" fmla="*/ 51 w 72"/>
              <a:gd name="T31" fmla="*/ 41 h 59"/>
              <a:gd name="T32" fmla="*/ 51 w 72"/>
              <a:gd name="T33" fmla="*/ 41 h 59"/>
              <a:gd name="T34" fmla="*/ 71 w 72"/>
              <a:gd name="T35" fmla="*/ 25 h 59"/>
              <a:gd name="T36" fmla="*/ 71 w 72"/>
              <a:gd name="T37" fmla="*/ 25 h 59"/>
              <a:gd name="T38" fmla="*/ 72 w 72"/>
              <a:gd name="T39" fmla="*/ 20 h 59"/>
              <a:gd name="T40" fmla="*/ 56 w 72"/>
              <a:gd name="T41" fmla="*/ 0 h 59"/>
              <a:gd name="T42" fmla="*/ 22 w 72"/>
              <a:gd name="T43" fmla="*/ 46 h 59"/>
              <a:gd name="T44" fmla="*/ 11 w 72"/>
              <a:gd name="T45" fmla="*/ 53 h 59"/>
              <a:gd name="T46" fmla="*/ 6 w 72"/>
              <a:gd name="T47" fmla="*/ 52 h 59"/>
              <a:gd name="T48" fmla="*/ 7 w 72"/>
              <a:gd name="T49" fmla="*/ 48 h 59"/>
              <a:gd name="T50" fmla="*/ 18 w 72"/>
              <a:gd name="T51" fmla="*/ 40 h 59"/>
              <a:gd name="T52" fmla="*/ 23 w 72"/>
              <a:gd name="T53" fmla="*/ 41 h 59"/>
              <a:gd name="T54" fmla="*/ 22 w 72"/>
              <a:gd name="T55" fmla="*/ 46 h 59"/>
              <a:gd name="T56" fmla="*/ 51 w 72"/>
              <a:gd name="T57" fmla="*/ 33 h 59"/>
              <a:gd name="T58" fmla="*/ 38 w 72"/>
              <a:gd name="T59" fmla="*/ 20 h 59"/>
              <a:gd name="T60" fmla="*/ 51 w 72"/>
              <a:gd name="T61" fmla="*/ 7 h 59"/>
              <a:gd name="T62" fmla="*/ 64 w 72"/>
              <a:gd name="T63" fmla="*/ 20 h 59"/>
              <a:gd name="T64" fmla="*/ 51 w 72"/>
              <a:gd name="T65" fmla="*/ 33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72" h="59">
                <a:moveTo>
                  <a:pt x="56" y="0"/>
                </a:moveTo>
                <a:cubicBezTo>
                  <a:pt x="54" y="0"/>
                  <a:pt x="52" y="0"/>
                  <a:pt x="51" y="0"/>
                </a:cubicBezTo>
                <a:cubicBezTo>
                  <a:pt x="41" y="0"/>
                  <a:pt x="33" y="6"/>
                  <a:pt x="31" y="16"/>
                </a:cubicBezTo>
                <a:cubicBezTo>
                  <a:pt x="30" y="17"/>
                  <a:pt x="30" y="19"/>
                  <a:pt x="30" y="20"/>
                </a:cubicBezTo>
                <a:cubicBezTo>
                  <a:pt x="30" y="22"/>
                  <a:pt x="30" y="24"/>
                  <a:pt x="31" y="26"/>
                </a:cubicBezTo>
                <a:cubicBezTo>
                  <a:pt x="3" y="45"/>
                  <a:pt x="3" y="45"/>
                  <a:pt x="3" y="45"/>
                </a:cubicBezTo>
                <a:cubicBezTo>
                  <a:pt x="1" y="47"/>
                  <a:pt x="0" y="49"/>
                  <a:pt x="0" y="51"/>
                </a:cubicBezTo>
                <a:cubicBezTo>
                  <a:pt x="0" y="52"/>
                  <a:pt x="1" y="54"/>
                  <a:pt x="2" y="55"/>
                </a:cubicBezTo>
                <a:cubicBezTo>
                  <a:pt x="2" y="56"/>
                  <a:pt x="2" y="56"/>
                  <a:pt x="2" y="56"/>
                </a:cubicBezTo>
                <a:cubicBezTo>
                  <a:pt x="4" y="58"/>
                  <a:pt x="6" y="59"/>
                  <a:pt x="8" y="59"/>
                </a:cubicBezTo>
                <a:cubicBezTo>
                  <a:pt x="8" y="59"/>
                  <a:pt x="8" y="59"/>
                  <a:pt x="8" y="59"/>
                </a:cubicBezTo>
                <a:cubicBezTo>
                  <a:pt x="9" y="59"/>
                  <a:pt x="11" y="58"/>
                  <a:pt x="12" y="58"/>
                </a:cubicBezTo>
                <a:cubicBezTo>
                  <a:pt x="12" y="58"/>
                  <a:pt x="12" y="58"/>
                  <a:pt x="12" y="58"/>
                </a:cubicBezTo>
                <a:cubicBezTo>
                  <a:pt x="39" y="38"/>
                  <a:pt x="39" y="38"/>
                  <a:pt x="39" y="38"/>
                </a:cubicBezTo>
                <a:cubicBezTo>
                  <a:pt x="41" y="39"/>
                  <a:pt x="44" y="40"/>
                  <a:pt x="46" y="41"/>
                </a:cubicBezTo>
                <a:cubicBezTo>
                  <a:pt x="48" y="41"/>
                  <a:pt x="49" y="41"/>
                  <a:pt x="51" y="41"/>
                </a:cubicBezTo>
                <a:cubicBezTo>
                  <a:pt x="51" y="41"/>
                  <a:pt x="51" y="41"/>
                  <a:pt x="51" y="41"/>
                </a:cubicBezTo>
                <a:cubicBezTo>
                  <a:pt x="60" y="41"/>
                  <a:pt x="69" y="35"/>
                  <a:pt x="71" y="25"/>
                </a:cubicBezTo>
                <a:cubicBezTo>
                  <a:pt x="71" y="25"/>
                  <a:pt x="71" y="25"/>
                  <a:pt x="71" y="25"/>
                </a:cubicBezTo>
                <a:cubicBezTo>
                  <a:pt x="72" y="24"/>
                  <a:pt x="72" y="22"/>
                  <a:pt x="72" y="20"/>
                </a:cubicBezTo>
                <a:cubicBezTo>
                  <a:pt x="72" y="11"/>
                  <a:pt x="65" y="2"/>
                  <a:pt x="56" y="0"/>
                </a:cubicBezTo>
                <a:close/>
                <a:moveTo>
                  <a:pt x="22" y="46"/>
                </a:moveTo>
                <a:cubicBezTo>
                  <a:pt x="11" y="53"/>
                  <a:pt x="11" y="53"/>
                  <a:pt x="11" y="53"/>
                </a:cubicBezTo>
                <a:cubicBezTo>
                  <a:pt x="10" y="54"/>
                  <a:pt x="7" y="54"/>
                  <a:pt x="6" y="52"/>
                </a:cubicBezTo>
                <a:cubicBezTo>
                  <a:pt x="5" y="51"/>
                  <a:pt x="6" y="49"/>
                  <a:pt x="7" y="48"/>
                </a:cubicBezTo>
                <a:cubicBezTo>
                  <a:pt x="18" y="40"/>
                  <a:pt x="18" y="40"/>
                  <a:pt x="18" y="40"/>
                </a:cubicBezTo>
                <a:cubicBezTo>
                  <a:pt x="20" y="39"/>
                  <a:pt x="22" y="40"/>
                  <a:pt x="23" y="41"/>
                </a:cubicBezTo>
                <a:cubicBezTo>
                  <a:pt x="24" y="43"/>
                  <a:pt x="24" y="45"/>
                  <a:pt x="22" y="46"/>
                </a:cubicBezTo>
                <a:close/>
                <a:moveTo>
                  <a:pt x="51" y="33"/>
                </a:moveTo>
                <a:cubicBezTo>
                  <a:pt x="44" y="33"/>
                  <a:pt x="38" y="27"/>
                  <a:pt x="38" y="20"/>
                </a:cubicBezTo>
                <a:cubicBezTo>
                  <a:pt x="38" y="13"/>
                  <a:pt x="44" y="7"/>
                  <a:pt x="51" y="7"/>
                </a:cubicBezTo>
                <a:cubicBezTo>
                  <a:pt x="58" y="7"/>
                  <a:pt x="64" y="13"/>
                  <a:pt x="64" y="20"/>
                </a:cubicBezTo>
                <a:cubicBezTo>
                  <a:pt x="64" y="27"/>
                  <a:pt x="58" y="33"/>
                  <a:pt x="51" y="3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3" name="Freeform 589"/>
          <p:cNvSpPr>
            <a:spLocks/>
          </p:cNvSpPr>
          <p:nvPr/>
        </p:nvSpPr>
        <p:spPr bwMode="auto">
          <a:xfrm>
            <a:off x="7026983" y="4944258"/>
            <a:ext cx="107950" cy="20637"/>
          </a:xfrm>
          <a:custGeom>
            <a:avLst/>
            <a:gdLst>
              <a:gd name="T0" fmla="*/ 0 w 27"/>
              <a:gd name="T1" fmla="*/ 2 h 5"/>
              <a:gd name="T2" fmla="*/ 2 w 27"/>
              <a:gd name="T3" fmla="*/ 5 h 5"/>
              <a:gd name="T4" fmla="*/ 25 w 27"/>
              <a:gd name="T5" fmla="*/ 5 h 5"/>
              <a:gd name="T6" fmla="*/ 27 w 27"/>
              <a:gd name="T7" fmla="*/ 2 h 5"/>
              <a:gd name="T8" fmla="*/ 25 w 27"/>
              <a:gd name="T9" fmla="*/ 0 h 5"/>
              <a:gd name="T10" fmla="*/ 2 w 27"/>
              <a:gd name="T11" fmla="*/ 0 h 5"/>
              <a:gd name="T12" fmla="*/ 0 w 27"/>
              <a:gd name="T13" fmla="*/ 2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7" h="5">
                <a:moveTo>
                  <a:pt x="0" y="2"/>
                </a:moveTo>
                <a:cubicBezTo>
                  <a:pt x="0" y="4"/>
                  <a:pt x="1" y="5"/>
                  <a:pt x="2" y="5"/>
                </a:cubicBezTo>
                <a:cubicBezTo>
                  <a:pt x="25" y="5"/>
                  <a:pt x="25" y="5"/>
                  <a:pt x="25" y="5"/>
                </a:cubicBezTo>
                <a:cubicBezTo>
                  <a:pt x="26" y="5"/>
                  <a:pt x="27" y="4"/>
                  <a:pt x="27" y="2"/>
                </a:cubicBezTo>
                <a:cubicBezTo>
                  <a:pt x="27" y="1"/>
                  <a:pt x="26" y="0"/>
                  <a:pt x="25" y="0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4" name="Freeform 590"/>
          <p:cNvSpPr>
            <a:spLocks noEditPoints="1"/>
          </p:cNvSpPr>
          <p:nvPr/>
        </p:nvSpPr>
        <p:spPr bwMode="auto">
          <a:xfrm>
            <a:off x="6893633" y="4779158"/>
            <a:ext cx="269875" cy="288925"/>
          </a:xfrm>
          <a:custGeom>
            <a:avLst/>
            <a:gdLst>
              <a:gd name="T0" fmla="*/ 67 w 67"/>
              <a:gd name="T1" fmla="*/ 22 h 72"/>
              <a:gd name="T2" fmla="*/ 65 w 67"/>
              <a:gd name="T3" fmla="*/ 18 h 72"/>
              <a:gd name="T4" fmla="*/ 50 w 67"/>
              <a:gd name="T5" fmla="*/ 2 h 72"/>
              <a:gd name="T6" fmla="*/ 45 w 67"/>
              <a:gd name="T7" fmla="*/ 0 h 72"/>
              <a:gd name="T8" fmla="*/ 45 w 67"/>
              <a:gd name="T9" fmla="*/ 0 h 72"/>
              <a:gd name="T10" fmla="*/ 21 w 67"/>
              <a:gd name="T11" fmla="*/ 0 h 72"/>
              <a:gd name="T12" fmla="*/ 13 w 67"/>
              <a:gd name="T13" fmla="*/ 8 h 72"/>
              <a:gd name="T14" fmla="*/ 13 w 67"/>
              <a:gd name="T15" fmla="*/ 33 h 72"/>
              <a:gd name="T16" fmla="*/ 0 w 67"/>
              <a:gd name="T17" fmla="*/ 49 h 72"/>
              <a:gd name="T18" fmla="*/ 13 w 67"/>
              <a:gd name="T19" fmla="*/ 65 h 72"/>
              <a:gd name="T20" fmla="*/ 21 w 67"/>
              <a:gd name="T21" fmla="*/ 72 h 72"/>
              <a:gd name="T22" fmla="*/ 59 w 67"/>
              <a:gd name="T23" fmla="*/ 72 h 72"/>
              <a:gd name="T24" fmla="*/ 67 w 67"/>
              <a:gd name="T25" fmla="*/ 64 h 72"/>
              <a:gd name="T26" fmla="*/ 67 w 67"/>
              <a:gd name="T27" fmla="*/ 22 h 72"/>
              <a:gd name="T28" fmla="*/ 60 w 67"/>
              <a:gd name="T29" fmla="*/ 20 h 72"/>
              <a:gd name="T30" fmla="*/ 58 w 67"/>
              <a:gd name="T31" fmla="*/ 20 h 72"/>
              <a:gd name="T32" fmla="*/ 51 w 67"/>
              <a:gd name="T33" fmla="*/ 20 h 72"/>
              <a:gd name="T34" fmla="*/ 51 w 67"/>
              <a:gd name="T35" fmla="*/ 20 h 72"/>
              <a:gd name="T36" fmla="*/ 47 w 67"/>
              <a:gd name="T37" fmla="*/ 17 h 72"/>
              <a:gd name="T38" fmla="*/ 47 w 67"/>
              <a:gd name="T39" fmla="*/ 9 h 72"/>
              <a:gd name="T40" fmla="*/ 47 w 67"/>
              <a:gd name="T41" fmla="*/ 7 h 72"/>
              <a:gd name="T42" fmla="*/ 60 w 67"/>
              <a:gd name="T43" fmla="*/ 20 h 72"/>
              <a:gd name="T44" fmla="*/ 9 w 67"/>
              <a:gd name="T45" fmla="*/ 58 h 72"/>
              <a:gd name="T46" fmla="*/ 8 w 67"/>
              <a:gd name="T47" fmla="*/ 59 h 72"/>
              <a:gd name="T48" fmla="*/ 6 w 67"/>
              <a:gd name="T49" fmla="*/ 58 h 72"/>
              <a:gd name="T50" fmla="*/ 6 w 67"/>
              <a:gd name="T51" fmla="*/ 55 h 72"/>
              <a:gd name="T52" fmla="*/ 13 w 67"/>
              <a:gd name="T53" fmla="*/ 49 h 72"/>
              <a:gd name="T54" fmla="*/ 6 w 67"/>
              <a:gd name="T55" fmla="*/ 43 h 72"/>
              <a:gd name="T56" fmla="*/ 6 w 67"/>
              <a:gd name="T57" fmla="*/ 40 h 72"/>
              <a:gd name="T58" fmla="*/ 9 w 67"/>
              <a:gd name="T59" fmla="*/ 40 h 72"/>
              <a:gd name="T60" fmla="*/ 16 w 67"/>
              <a:gd name="T61" fmla="*/ 46 h 72"/>
              <a:gd name="T62" fmla="*/ 22 w 67"/>
              <a:gd name="T63" fmla="*/ 40 h 72"/>
              <a:gd name="T64" fmla="*/ 25 w 67"/>
              <a:gd name="T65" fmla="*/ 40 h 72"/>
              <a:gd name="T66" fmla="*/ 25 w 67"/>
              <a:gd name="T67" fmla="*/ 43 h 72"/>
              <a:gd name="T68" fmla="*/ 19 w 67"/>
              <a:gd name="T69" fmla="*/ 49 h 72"/>
              <a:gd name="T70" fmla="*/ 25 w 67"/>
              <a:gd name="T71" fmla="*/ 55 h 72"/>
              <a:gd name="T72" fmla="*/ 25 w 67"/>
              <a:gd name="T73" fmla="*/ 58 h 72"/>
              <a:gd name="T74" fmla="*/ 23 w 67"/>
              <a:gd name="T75" fmla="*/ 59 h 72"/>
              <a:gd name="T76" fmla="*/ 22 w 67"/>
              <a:gd name="T77" fmla="*/ 58 h 72"/>
              <a:gd name="T78" fmla="*/ 16 w 67"/>
              <a:gd name="T79" fmla="*/ 52 h 72"/>
              <a:gd name="T80" fmla="*/ 9 w 67"/>
              <a:gd name="T81" fmla="*/ 58 h 72"/>
              <a:gd name="T82" fmla="*/ 63 w 67"/>
              <a:gd name="T83" fmla="*/ 64 h 72"/>
              <a:gd name="T84" fmla="*/ 59 w 67"/>
              <a:gd name="T85" fmla="*/ 68 h 72"/>
              <a:gd name="T86" fmla="*/ 21 w 67"/>
              <a:gd name="T87" fmla="*/ 68 h 72"/>
              <a:gd name="T88" fmla="*/ 18 w 67"/>
              <a:gd name="T89" fmla="*/ 65 h 72"/>
              <a:gd name="T90" fmla="*/ 32 w 67"/>
              <a:gd name="T91" fmla="*/ 49 h 72"/>
              <a:gd name="T92" fmla="*/ 18 w 67"/>
              <a:gd name="T93" fmla="*/ 33 h 72"/>
              <a:gd name="T94" fmla="*/ 18 w 67"/>
              <a:gd name="T95" fmla="*/ 8 h 72"/>
              <a:gd name="T96" fmla="*/ 21 w 67"/>
              <a:gd name="T97" fmla="*/ 5 h 72"/>
              <a:gd name="T98" fmla="*/ 43 w 67"/>
              <a:gd name="T99" fmla="*/ 5 h 72"/>
              <a:gd name="T100" fmla="*/ 43 w 67"/>
              <a:gd name="T101" fmla="*/ 17 h 72"/>
              <a:gd name="T102" fmla="*/ 51 w 67"/>
              <a:gd name="T103" fmla="*/ 25 h 72"/>
              <a:gd name="T104" fmla="*/ 63 w 67"/>
              <a:gd name="T105" fmla="*/ 25 h 72"/>
              <a:gd name="T106" fmla="*/ 63 w 67"/>
              <a:gd name="T107" fmla="*/ 64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67" h="72">
                <a:moveTo>
                  <a:pt x="67" y="22"/>
                </a:moveTo>
                <a:cubicBezTo>
                  <a:pt x="67" y="20"/>
                  <a:pt x="66" y="19"/>
                  <a:pt x="65" y="18"/>
                </a:cubicBezTo>
                <a:cubicBezTo>
                  <a:pt x="50" y="2"/>
                  <a:pt x="50" y="2"/>
                  <a:pt x="50" y="2"/>
                </a:cubicBezTo>
                <a:cubicBezTo>
                  <a:pt x="48" y="1"/>
                  <a:pt x="47" y="0"/>
                  <a:pt x="45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21" y="0"/>
                  <a:pt x="21" y="0"/>
                  <a:pt x="21" y="0"/>
                </a:cubicBezTo>
                <a:cubicBezTo>
                  <a:pt x="17" y="0"/>
                  <a:pt x="13" y="4"/>
                  <a:pt x="13" y="8"/>
                </a:cubicBezTo>
                <a:cubicBezTo>
                  <a:pt x="13" y="33"/>
                  <a:pt x="13" y="33"/>
                  <a:pt x="13" y="33"/>
                </a:cubicBezTo>
                <a:cubicBezTo>
                  <a:pt x="6" y="34"/>
                  <a:pt x="0" y="41"/>
                  <a:pt x="0" y="49"/>
                </a:cubicBezTo>
                <a:cubicBezTo>
                  <a:pt x="0" y="57"/>
                  <a:pt x="6" y="63"/>
                  <a:pt x="13" y="65"/>
                </a:cubicBezTo>
                <a:cubicBezTo>
                  <a:pt x="13" y="69"/>
                  <a:pt x="17" y="72"/>
                  <a:pt x="21" y="72"/>
                </a:cubicBezTo>
                <a:cubicBezTo>
                  <a:pt x="59" y="72"/>
                  <a:pt x="59" y="72"/>
                  <a:pt x="59" y="72"/>
                </a:cubicBezTo>
                <a:cubicBezTo>
                  <a:pt x="64" y="72"/>
                  <a:pt x="67" y="69"/>
                  <a:pt x="67" y="64"/>
                </a:cubicBezTo>
                <a:cubicBezTo>
                  <a:pt x="67" y="22"/>
                  <a:pt x="67" y="22"/>
                  <a:pt x="67" y="22"/>
                </a:cubicBezTo>
                <a:close/>
                <a:moveTo>
                  <a:pt x="60" y="20"/>
                </a:moveTo>
                <a:cubicBezTo>
                  <a:pt x="58" y="20"/>
                  <a:pt x="58" y="20"/>
                  <a:pt x="58" y="20"/>
                </a:cubicBezTo>
                <a:cubicBezTo>
                  <a:pt x="51" y="20"/>
                  <a:pt x="51" y="20"/>
                  <a:pt x="51" y="20"/>
                </a:cubicBezTo>
                <a:cubicBezTo>
                  <a:pt x="51" y="20"/>
                  <a:pt x="51" y="20"/>
                  <a:pt x="51" y="20"/>
                </a:cubicBezTo>
                <a:cubicBezTo>
                  <a:pt x="49" y="20"/>
                  <a:pt x="47" y="18"/>
                  <a:pt x="47" y="17"/>
                </a:cubicBezTo>
                <a:cubicBezTo>
                  <a:pt x="47" y="9"/>
                  <a:pt x="47" y="9"/>
                  <a:pt x="47" y="9"/>
                </a:cubicBezTo>
                <a:cubicBezTo>
                  <a:pt x="47" y="7"/>
                  <a:pt x="47" y="7"/>
                  <a:pt x="47" y="7"/>
                </a:cubicBezTo>
                <a:lnTo>
                  <a:pt x="60" y="20"/>
                </a:lnTo>
                <a:close/>
                <a:moveTo>
                  <a:pt x="9" y="58"/>
                </a:moveTo>
                <a:cubicBezTo>
                  <a:pt x="9" y="59"/>
                  <a:pt x="8" y="59"/>
                  <a:pt x="8" y="59"/>
                </a:cubicBezTo>
                <a:cubicBezTo>
                  <a:pt x="7" y="59"/>
                  <a:pt x="7" y="59"/>
                  <a:pt x="6" y="58"/>
                </a:cubicBezTo>
                <a:cubicBezTo>
                  <a:pt x="6" y="57"/>
                  <a:pt x="6" y="56"/>
                  <a:pt x="6" y="55"/>
                </a:cubicBezTo>
                <a:cubicBezTo>
                  <a:pt x="13" y="49"/>
                  <a:pt x="13" y="49"/>
                  <a:pt x="13" y="49"/>
                </a:cubicBezTo>
                <a:cubicBezTo>
                  <a:pt x="6" y="43"/>
                  <a:pt x="6" y="43"/>
                  <a:pt x="6" y="43"/>
                </a:cubicBezTo>
                <a:cubicBezTo>
                  <a:pt x="6" y="42"/>
                  <a:pt x="6" y="41"/>
                  <a:pt x="6" y="40"/>
                </a:cubicBezTo>
                <a:cubicBezTo>
                  <a:pt x="7" y="39"/>
                  <a:pt x="8" y="39"/>
                  <a:pt x="9" y="40"/>
                </a:cubicBezTo>
                <a:cubicBezTo>
                  <a:pt x="16" y="46"/>
                  <a:pt x="16" y="46"/>
                  <a:pt x="16" y="46"/>
                </a:cubicBezTo>
                <a:cubicBezTo>
                  <a:pt x="22" y="40"/>
                  <a:pt x="22" y="40"/>
                  <a:pt x="22" y="40"/>
                </a:cubicBezTo>
                <a:cubicBezTo>
                  <a:pt x="23" y="39"/>
                  <a:pt x="24" y="39"/>
                  <a:pt x="25" y="40"/>
                </a:cubicBezTo>
                <a:cubicBezTo>
                  <a:pt x="26" y="41"/>
                  <a:pt x="26" y="42"/>
                  <a:pt x="25" y="43"/>
                </a:cubicBezTo>
                <a:cubicBezTo>
                  <a:pt x="19" y="49"/>
                  <a:pt x="19" y="49"/>
                  <a:pt x="19" y="49"/>
                </a:cubicBezTo>
                <a:cubicBezTo>
                  <a:pt x="25" y="55"/>
                  <a:pt x="25" y="55"/>
                  <a:pt x="25" y="55"/>
                </a:cubicBezTo>
                <a:cubicBezTo>
                  <a:pt x="26" y="56"/>
                  <a:pt x="26" y="57"/>
                  <a:pt x="25" y="58"/>
                </a:cubicBezTo>
                <a:cubicBezTo>
                  <a:pt x="24" y="59"/>
                  <a:pt x="24" y="59"/>
                  <a:pt x="23" y="59"/>
                </a:cubicBezTo>
                <a:cubicBezTo>
                  <a:pt x="23" y="59"/>
                  <a:pt x="22" y="59"/>
                  <a:pt x="22" y="58"/>
                </a:cubicBezTo>
                <a:cubicBezTo>
                  <a:pt x="16" y="52"/>
                  <a:pt x="16" y="52"/>
                  <a:pt x="16" y="52"/>
                </a:cubicBezTo>
                <a:lnTo>
                  <a:pt x="9" y="58"/>
                </a:lnTo>
                <a:close/>
                <a:moveTo>
                  <a:pt x="63" y="64"/>
                </a:moveTo>
                <a:cubicBezTo>
                  <a:pt x="63" y="66"/>
                  <a:pt x="61" y="68"/>
                  <a:pt x="59" y="68"/>
                </a:cubicBezTo>
                <a:cubicBezTo>
                  <a:pt x="21" y="68"/>
                  <a:pt x="21" y="68"/>
                  <a:pt x="21" y="68"/>
                </a:cubicBezTo>
                <a:cubicBezTo>
                  <a:pt x="20" y="68"/>
                  <a:pt x="18" y="66"/>
                  <a:pt x="18" y="65"/>
                </a:cubicBezTo>
                <a:cubicBezTo>
                  <a:pt x="26" y="64"/>
                  <a:pt x="32" y="57"/>
                  <a:pt x="32" y="49"/>
                </a:cubicBezTo>
                <a:cubicBezTo>
                  <a:pt x="32" y="41"/>
                  <a:pt x="26" y="34"/>
                  <a:pt x="18" y="33"/>
                </a:cubicBezTo>
                <a:cubicBezTo>
                  <a:pt x="18" y="8"/>
                  <a:pt x="18" y="8"/>
                  <a:pt x="18" y="8"/>
                </a:cubicBezTo>
                <a:cubicBezTo>
                  <a:pt x="18" y="6"/>
                  <a:pt x="19" y="5"/>
                  <a:pt x="21" y="5"/>
                </a:cubicBezTo>
                <a:cubicBezTo>
                  <a:pt x="43" y="5"/>
                  <a:pt x="43" y="5"/>
                  <a:pt x="43" y="5"/>
                </a:cubicBezTo>
                <a:cubicBezTo>
                  <a:pt x="43" y="17"/>
                  <a:pt x="43" y="17"/>
                  <a:pt x="43" y="17"/>
                </a:cubicBezTo>
                <a:cubicBezTo>
                  <a:pt x="43" y="21"/>
                  <a:pt x="46" y="25"/>
                  <a:pt x="51" y="25"/>
                </a:cubicBezTo>
                <a:cubicBezTo>
                  <a:pt x="63" y="25"/>
                  <a:pt x="63" y="25"/>
                  <a:pt x="63" y="25"/>
                </a:cubicBezTo>
                <a:lnTo>
                  <a:pt x="63" y="6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5" name="Freeform 591"/>
          <p:cNvSpPr>
            <a:spLocks noEditPoints="1"/>
          </p:cNvSpPr>
          <p:nvPr/>
        </p:nvSpPr>
        <p:spPr bwMode="auto">
          <a:xfrm>
            <a:off x="6523746" y="4799795"/>
            <a:ext cx="173038" cy="228600"/>
          </a:xfrm>
          <a:custGeom>
            <a:avLst/>
            <a:gdLst>
              <a:gd name="T0" fmla="*/ 43 w 43"/>
              <a:gd name="T1" fmla="*/ 17 h 57"/>
              <a:gd name="T2" fmla="*/ 41 w 43"/>
              <a:gd name="T3" fmla="*/ 14 h 57"/>
              <a:gd name="T4" fmla="*/ 29 w 43"/>
              <a:gd name="T5" fmla="*/ 1 h 57"/>
              <a:gd name="T6" fmla="*/ 25 w 43"/>
              <a:gd name="T7" fmla="*/ 0 h 57"/>
              <a:gd name="T8" fmla="*/ 25 w 43"/>
              <a:gd name="T9" fmla="*/ 0 h 57"/>
              <a:gd name="T10" fmla="*/ 25 w 43"/>
              <a:gd name="T11" fmla="*/ 0 h 57"/>
              <a:gd name="T12" fmla="*/ 7 w 43"/>
              <a:gd name="T13" fmla="*/ 0 h 57"/>
              <a:gd name="T14" fmla="*/ 0 w 43"/>
              <a:gd name="T15" fmla="*/ 6 h 57"/>
              <a:gd name="T16" fmla="*/ 0 w 43"/>
              <a:gd name="T17" fmla="*/ 23 h 57"/>
              <a:gd name="T18" fmla="*/ 2 w 43"/>
              <a:gd name="T19" fmla="*/ 21 h 57"/>
              <a:gd name="T20" fmla="*/ 5 w 43"/>
              <a:gd name="T21" fmla="*/ 19 h 57"/>
              <a:gd name="T22" fmla="*/ 5 w 43"/>
              <a:gd name="T23" fmla="*/ 6 h 57"/>
              <a:gd name="T24" fmla="*/ 7 w 43"/>
              <a:gd name="T25" fmla="*/ 4 h 57"/>
              <a:gd name="T26" fmla="*/ 23 w 43"/>
              <a:gd name="T27" fmla="*/ 4 h 57"/>
              <a:gd name="T28" fmla="*/ 23 w 43"/>
              <a:gd name="T29" fmla="*/ 13 h 57"/>
              <a:gd name="T30" fmla="*/ 30 w 43"/>
              <a:gd name="T31" fmla="*/ 20 h 57"/>
              <a:gd name="T32" fmla="*/ 39 w 43"/>
              <a:gd name="T33" fmla="*/ 20 h 57"/>
              <a:gd name="T34" fmla="*/ 39 w 43"/>
              <a:gd name="T35" fmla="*/ 50 h 57"/>
              <a:gd name="T36" fmla="*/ 37 w 43"/>
              <a:gd name="T37" fmla="*/ 53 h 57"/>
              <a:gd name="T38" fmla="*/ 7 w 43"/>
              <a:gd name="T39" fmla="*/ 53 h 57"/>
              <a:gd name="T40" fmla="*/ 5 w 43"/>
              <a:gd name="T41" fmla="*/ 50 h 57"/>
              <a:gd name="T42" fmla="*/ 5 w 43"/>
              <a:gd name="T43" fmla="*/ 48 h 57"/>
              <a:gd name="T44" fmla="*/ 2 w 43"/>
              <a:gd name="T45" fmla="*/ 49 h 57"/>
              <a:gd name="T46" fmla="*/ 0 w 43"/>
              <a:gd name="T47" fmla="*/ 51 h 57"/>
              <a:gd name="T48" fmla="*/ 7 w 43"/>
              <a:gd name="T49" fmla="*/ 57 h 57"/>
              <a:gd name="T50" fmla="*/ 37 w 43"/>
              <a:gd name="T51" fmla="*/ 57 h 57"/>
              <a:gd name="T52" fmla="*/ 43 w 43"/>
              <a:gd name="T53" fmla="*/ 50 h 57"/>
              <a:gd name="T54" fmla="*/ 43 w 43"/>
              <a:gd name="T55" fmla="*/ 17 h 57"/>
              <a:gd name="T56" fmla="*/ 27 w 43"/>
              <a:gd name="T57" fmla="*/ 13 h 57"/>
              <a:gd name="T58" fmla="*/ 27 w 43"/>
              <a:gd name="T59" fmla="*/ 8 h 57"/>
              <a:gd name="T60" fmla="*/ 27 w 43"/>
              <a:gd name="T61" fmla="*/ 6 h 57"/>
              <a:gd name="T62" fmla="*/ 37 w 43"/>
              <a:gd name="T63" fmla="*/ 15 h 57"/>
              <a:gd name="T64" fmla="*/ 35 w 43"/>
              <a:gd name="T65" fmla="*/ 15 h 57"/>
              <a:gd name="T66" fmla="*/ 30 w 43"/>
              <a:gd name="T67" fmla="*/ 15 h 57"/>
              <a:gd name="T68" fmla="*/ 27 w 43"/>
              <a:gd name="T69" fmla="*/ 13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43" h="57">
                <a:moveTo>
                  <a:pt x="43" y="17"/>
                </a:moveTo>
                <a:cubicBezTo>
                  <a:pt x="43" y="16"/>
                  <a:pt x="42" y="15"/>
                  <a:pt x="41" y="14"/>
                </a:cubicBezTo>
                <a:cubicBezTo>
                  <a:pt x="29" y="1"/>
                  <a:pt x="29" y="1"/>
                  <a:pt x="29" y="1"/>
                </a:cubicBezTo>
                <a:cubicBezTo>
                  <a:pt x="28" y="0"/>
                  <a:pt x="27" y="0"/>
                  <a:pt x="25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7" y="0"/>
                  <a:pt x="7" y="0"/>
                  <a:pt x="7" y="0"/>
                </a:cubicBezTo>
                <a:cubicBezTo>
                  <a:pt x="3" y="0"/>
                  <a:pt x="0" y="2"/>
                  <a:pt x="0" y="6"/>
                </a:cubicBezTo>
                <a:cubicBezTo>
                  <a:pt x="0" y="23"/>
                  <a:pt x="0" y="23"/>
                  <a:pt x="0" y="23"/>
                </a:cubicBezTo>
                <a:cubicBezTo>
                  <a:pt x="1" y="22"/>
                  <a:pt x="2" y="22"/>
                  <a:pt x="2" y="21"/>
                </a:cubicBezTo>
                <a:cubicBezTo>
                  <a:pt x="3" y="20"/>
                  <a:pt x="4" y="20"/>
                  <a:pt x="5" y="19"/>
                </a:cubicBezTo>
                <a:cubicBezTo>
                  <a:pt x="5" y="6"/>
                  <a:pt x="5" y="6"/>
                  <a:pt x="5" y="6"/>
                </a:cubicBezTo>
                <a:cubicBezTo>
                  <a:pt x="5" y="5"/>
                  <a:pt x="6" y="4"/>
                  <a:pt x="7" y="4"/>
                </a:cubicBezTo>
                <a:cubicBezTo>
                  <a:pt x="23" y="4"/>
                  <a:pt x="23" y="4"/>
                  <a:pt x="23" y="4"/>
                </a:cubicBezTo>
                <a:cubicBezTo>
                  <a:pt x="23" y="13"/>
                  <a:pt x="23" y="13"/>
                  <a:pt x="23" y="13"/>
                </a:cubicBezTo>
                <a:cubicBezTo>
                  <a:pt x="23" y="17"/>
                  <a:pt x="26" y="20"/>
                  <a:pt x="30" y="20"/>
                </a:cubicBezTo>
                <a:cubicBezTo>
                  <a:pt x="39" y="20"/>
                  <a:pt x="39" y="20"/>
                  <a:pt x="39" y="20"/>
                </a:cubicBezTo>
                <a:cubicBezTo>
                  <a:pt x="39" y="50"/>
                  <a:pt x="39" y="50"/>
                  <a:pt x="39" y="50"/>
                </a:cubicBezTo>
                <a:cubicBezTo>
                  <a:pt x="39" y="52"/>
                  <a:pt x="38" y="53"/>
                  <a:pt x="37" y="53"/>
                </a:cubicBezTo>
                <a:cubicBezTo>
                  <a:pt x="7" y="53"/>
                  <a:pt x="7" y="53"/>
                  <a:pt x="7" y="53"/>
                </a:cubicBezTo>
                <a:cubicBezTo>
                  <a:pt x="6" y="53"/>
                  <a:pt x="5" y="52"/>
                  <a:pt x="5" y="50"/>
                </a:cubicBezTo>
                <a:cubicBezTo>
                  <a:pt x="5" y="48"/>
                  <a:pt x="5" y="48"/>
                  <a:pt x="5" y="48"/>
                </a:cubicBezTo>
                <a:cubicBezTo>
                  <a:pt x="2" y="49"/>
                  <a:pt x="2" y="49"/>
                  <a:pt x="2" y="49"/>
                </a:cubicBezTo>
                <a:cubicBezTo>
                  <a:pt x="0" y="51"/>
                  <a:pt x="0" y="51"/>
                  <a:pt x="0" y="51"/>
                </a:cubicBezTo>
                <a:cubicBezTo>
                  <a:pt x="0" y="54"/>
                  <a:pt x="3" y="57"/>
                  <a:pt x="7" y="57"/>
                </a:cubicBezTo>
                <a:cubicBezTo>
                  <a:pt x="37" y="57"/>
                  <a:pt x="37" y="57"/>
                  <a:pt x="37" y="57"/>
                </a:cubicBezTo>
                <a:cubicBezTo>
                  <a:pt x="40" y="57"/>
                  <a:pt x="43" y="54"/>
                  <a:pt x="43" y="50"/>
                </a:cubicBezTo>
                <a:cubicBezTo>
                  <a:pt x="43" y="17"/>
                  <a:pt x="43" y="17"/>
                  <a:pt x="43" y="17"/>
                </a:cubicBezTo>
                <a:close/>
                <a:moveTo>
                  <a:pt x="27" y="13"/>
                </a:moveTo>
                <a:cubicBezTo>
                  <a:pt x="27" y="8"/>
                  <a:pt x="27" y="8"/>
                  <a:pt x="27" y="8"/>
                </a:cubicBezTo>
                <a:cubicBezTo>
                  <a:pt x="27" y="6"/>
                  <a:pt x="27" y="6"/>
                  <a:pt x="27" y="6"/>
                </a:cubicBezTo>
                <a:cubicBezTo>
                  <a:pt x="37" y="15"/>
                  <a:pt x="37" y="15"/>
                  <a:pt x="37" y="15"/>
                </a:cubicBezTo>
                <a:cubicBezTo>
                  <a:pt x="35" y="15"/>
                  <a:pt x="35" y="15"/>
                  <a:pt x="35" y="15"/>
                </a:cubicBezTo>
                <a:cubicBezTo>
                  <a:pt x="30" y="15"/>
                  <a:pt x="30" y="15"/>
                  <a:pt x="30" y="15"/>
                </a:cubicBezTo>
                <a:cubicBezTo>
                  <a:pt x="28" y="15"/>
                  <a:pt x="27" y="14"/>
                  <a:pt x="27" y="1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6" name="Freeform 592"/>
          <p:cNvSpPr>
            <a:spLocks/>
          </p:cNvSpPr>
          <p:nvPr/>
        </p:nvSpPr>
        <p:spPr bwMode="auto">
          <a:xfrm>
            <a:off x="6644396" y="4928383"/>
            <a:ext cx="31750" cy="15875"/>
          </a:xfrm>
          <a:custGeom>
            <a:avLst/>
            <a:gdLst>
              <a:gd name="T0" fmla="*/ 0 w 8"/>
              <a:gd name="T1" fmla="*/ 1 h 4"/>
              <a:gd name="T2" fmla="*/ 0 w 8"/>
              <a:gd name="T3" fmla="*/ 4 h 4"/>
              <a:gd name="T4" fmla="*/ 6 w 8"/>
              <a:gd name="T5" fmla="*/ 4 h 4"/>
              <a:gd name="T6" fmla="*/ 8 w 8"/>
              <a:gd name="T7" fmla="*/ 2 h 4"/>
              <a:gd name="T8" fmla="*/ 6 w 8"/>
              <a:gd name="T9" fmla="*/ 0 h 4"/>
              <a:gd name="T10" fmla="*/ 0 w 8"/>
              <a:gd name="T11" fmla="*/ 0 h 4"/>
              <a:gd name="T12" fmla="*/ 0 w 8"/>
              <a:gd name="T13" fmla="*/ 1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" h="4">
                <a:moveTo>
                  <a:pt x="0" y="1"/>
                </a:moveTo>
                <a:cubicBezTo>
                  <a:pt x="0" y="2"/>
                  <a:pt x="0" y="3"/>
                  <a:pt x="0" y="4"/>
                </a:cubicBezTo>
                <a:cubicBezTo>
                  <a:pt x="6" y="4"/>
                  <a:pt x="6" y="4"/>
                  <a:pt x="6" y="4"/>
                </a:cubicBezTo>
                <a:cubicBezTo>
                  <a:pt x="7" y="4"/>
                  <a:pt x="8" y="3"/>
                  <a:pt x="8" y="2"/>
                </a:cubicBezTo>
                <a:cubicBezTo>
                  <a:pt x="8" y="1"/>
                  <a:pt x="7" y="0"/>
                  <a:pt x="6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1"/>
                  <a:pt x="0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7" name="Freeform 593"/>
          <p:cNvSpPr>
            <a:spLocks/>
          </p:cNvSpPr>
          <p:nvPr/>
        </p:nvSpPr>
        <p:spPr bwMode="auto">
          <a:xfrm>
            <a:off x="6628521" y="4960133"/>
            <a:ext cx="47625" cy="20637"/>
          </a:xfrm>
          <a:custGeom>
            <a:avLst/>
            <a:gdLst>
              <a:gd name="T0" fmla="*/ 10 w 12"/>
              <a:gd name="T1" fmla="*/ 5 h 5"/>
              <a:gd name="T2" fmla="*/ 12 w 12"/>
              <a:gd name="T3" fmla="*/ 3 h 5"/>
              <a:gd name="T4" fmla="*/ 10 w 12"/>
              <a:gd name="T5" fmla="*/ 0 h 5"/>
              <a:gd name="T6" fmla="*/ 3 w 12"/>
              <a:gd name="T7" fmla="*/ 0 h 5"/>
              <a:gd name="T8" fmla="*/ 0 w 12"/>
              <a:gd name="T9" fmla="*/ 5 h 5"/>
              <a:gd name="T10" fmla="*/ 10 w 12"/>
              <a:gd name="T11" fmla="*/ 5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2" h="5">
                <a:moveTo>
                  <a:pt x="10" y="5"/>
                </a:moveTo>
                <a:cubicBezTo>
                  <a:pt x="11" y="5"/>
                  <a:pt x="12" y="4"/>
                  <a:pt x="12" y="3"/>
                </a:cubicBezTo>
                <a:cubicBezTo>
                  <a:pt x="12" y="1"/>
                  <a:pt x="11" y="0"/>
                  <a:pt x="10" y="0"/>
                </a:cubicBezTo>
                <a:cubicBezTo>
                  <a:pt x="3" y="0"/>
                  <a:pt x="3" y="0"/>
                  <a:pt x="3" y="0"/>
                </a:cubicBezTo>
                <a:cubicBezTo>
                  <a:pt x="2" y="2"/>
                  <a:pt x="1" y="3"/>
                  <a:pt x="0" y="5"/>
                </a:cubicBezTo>
                <a:lnTo>
                  <a:pt x="10" y="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8" name="Freeform 594"/>
          <p:cNvSpPr>
            <a:spLocks noEditPoints="1"/>
          </p:cNvSpPr>
          <p:nvPr/>
        </p:nvSpPr>
        <p:spPr bwMode="auto">
          <a:xfrm>
            <a:off x="6418971" y="4868058"/>
            <a:ext cx="225425" cy="184150"/>
          </a:xfrm>
          <a:custGeom>
            <a:avLst/>
            <a:gdLst>
              <a:gd name="T0" fmla="*/ 55 w 56"/>
              <a:gd name="T1" fmla="*/ 15 h 46"/>
              <a:gd name="T2" fmla="*/ 43 w 56"/>
              <a:gd name="T3" fmla="*/ 1 h 46"/>
              <a:gd name="T4" fmla="*/ 40 w 56"/>
              <a:gd name="T5" fmla="*/ 0 h 46"/>
              <a:gd name="T6" fmla="*/ 39 w 56"/>
              <a:gd name="T7" fmla="*/ 0 h 46"/>
              <a:gd name="T8" fmla="*/ 39 w 56"/>
              <a:gd name="T9" fmla="*/ 0 h 46"/>
              <a:gd name="T10" fmla="*/ 31 w 56"/>
              <a:gd name="T11" fmla="*/ 3 h 46"/>
              <a:gd name="T12" fmla="*/ 28 w 56"/>
              <a:gd name="T13" fmla="*/ 5 h 46"/>
              <a:gd name="T14" fmla="*/ 26 w 56"/>
              <a:gd name="T15" fmla="*/ 8 h 46"/>
              <a:gd name="T16" fmla="*/ 24 w 56"/>
              <a:gd name="T17" fmla="*/ 13 h 46"/>
              <a:gd name="T18" fmla="*/ 24 w 56"/>
              <a:gd name="T19" fmla="*/ 16 h 46"/>
              <a:gd name="T20" fmla="*/ 24 w 56"/>
              <a:gd name="T21" fmla="*/ 20 h 46"/>
              <a:gd name="T22" fmla="*/ 24 w 56"/>
              <a:gd name="T23" fmla="*/ 21 h 46"/>
              <a:gd name="T24" fmla="*/ 3 w 56"/>
              <a:gd name="T25" fmla="*/ 36 h 46"/>
              <a:gd name="T26" fmla="*/ 0 w 56"/>
              <a:gd name="T27" fmla="*/ 40 h 46"/>
              <a:gd name="T28" fmla="*/ 0 w 56"/>
              <a:gd name="T29" fmla="*/ 40 h 46"/>
              <a:gd name="T30" fmla="*/ 0 w 56"/>
              <a:gd name="T31" fmla="*/ 40 h 46"/>
              <a:gd name="T32" fmla="*/ 1 w 56"/>
              <a:gd name="T33" fmla="*/ 43 h 46"/>
              <a:gd name="T34" fmla="*/ 2 w 56"/>
              <a:gd name="T35" fmla="*/ 44 h 46"/>
              <a:gd name="T36" fmla="*/ 6 w 56"/>
              <a:gd name="T37" fmla="*/ 46 h 46"/>
              <a:gd name="T38" fmla="*/ 6 w 56"/>
              <a:gd name="T39" fmla="*/ 46 h 46"/>
              <a:gd name="T40" fmla="*/ 6 w 56"/>
              <a:gd name="T41" fmla="*/ 46 h 46"/>
              <a:gd name="T42" fmla="*/ 9 w 56"/>
              <a:gd name="T43" fmla="*/ 45 h 46"/>
              <a:gd name="T44" fmla="*/ 10 w 56"/>
              <a:gd name="T45" fmla="*/ 44 h 46"/>
              <a:gd name="T46" fmla="*/ 10 w 56"/>
              <a:gd name="T47" fmla="*/ 44 h 46"/>
              <a:gd name="T48" fmla="*/ 26 w 56"/>
              <a:gd name="T49" fmla="*/ 33 h 46"/>
              <a:gd name="T50" fmla="*/ 28 w 56"/>
              <a:gd name="T51" fmla="*/ 31 h 46"/>
              <a:gd name="T52" fmla="*/ 31 w 56"/>
              <a:gd name="T53" fmla="*/ 30 h 46"/>
              <a:gd name="T54" fmla="*/ 31 w 56"/>
              <a:gd name="T55" fmla="*/ 29 h 46"/>
              <a:gd name="T56" fmla="*/ 31 w 56"/>
              <a:gd name="T57" fmla="*/ 30 h 46"/>
              <a:gd name="T58" fmla="*/ 36 w 56"/>
              <a:gd name="T59" fmla="*/ 32 h 46"/>
              <a:gd name="T60" fmla="*/ 40 w 56"/>
              <a:gd name="T61" fmla="*/ 32 h 46"/>
              <a:gd name="T62" fmla="*/ 40 w 56"/>
              <a:gd name="T63" fmla="*/ 32 h 46"/>
              <a:gd name="T64" fmla="*/ 51 w 56"/>
              <a:gd name="T65" fmla="*/ 28 h 46"/>
              <a:gd name="T66" fmla="*/ 54 w 56"/>
              <a:gd name="T67" fmla="*/ 23 h 46"/>
              <a:gd name="T68" fmla="*/ 55 w 56"/>
              <a:gd name="T69" fmla="*/ 20 h 46"/>
              <a:gd name="T70" fmla="*/ 55 w 56"/>
              <a:gd name="T71" fmla="*/ 20 h 46"/>
              <a:gd name="T72" fmla="*/ 55 w 56"/>
              <a:gd name="T73" fmla="*/ 19 h 46"/>
              <a:gd name="T74" fmla="*/ 56 w 56"/>
              <a:gd name="T75" fmla="*/ 16 h 46"/>
              <a:gd name="T76" fmla="*/ 56 w 56"/>
              <a:gd name="T77" fmla="*/ 16 h 46"/>
              <a:gd name="T78" fmla="*/ 55 w 56"/>
              <a:gd name="T79" fmla="*/ 15 h 46"/>
              <a:gd name="T80" fmla="*/ 17 w 56"/>
              <a:gd name="T81" fmla="*/ 37 h 46"/>
              <a:gd name="T82" fmla="*/ 9 w 56"/>
              <a:gd name="T83" fmla="*/ 42 h 46"/>
              <a:gd name="T84" fmla="*/ 7 w 56"/>
              <a:gd name="T85" fmla="*/ 43 h 46"/>
              <a:gd name="T86" fmla="*/ 4 w 56"/>
              <a:gd name="T87" fmla="*/ 42 h 46"/>
              <a:gd name="T88" fmla="*/ 4 w 56"/>
              <a:gd name="T89" fmla="*/ 40 h 46"/>
              <a:gd name="T90" fmla="*/ 5 w 56"/>
              <a:gd name="T91" fmla="*/ 37 h 46"/>
              <a:gd name="T92" fmla="*/ 14 w 56"/>
              <a:gd name="T93" fmla="*/ 31 h 46"/>
              <a:gd name="T94" fmla="*/ 15 w 56"/>
              <a:gd name="T95" fmla="*/ 31 h 46"/>
              <a:gd name="T96" fmla="*/ 18 w 56"/>
              <a:gd name="T97" fmla="*/ 32 h 46"/>
              <a:gd name="T98" fmla="*/ 19 w 56"/>
              <a:gd name="T99" fmla="*/ 34 h 46"/>
              <a:gd name="T100" fmla="*/ 17 w 56"/>
              <a:gd name="T101" fmla="*/ 37 h 46"/>
              <a:gd name="T102" fmla="*/ 47 w 56"/>
              <a:gd name="T103" fmla="*/ 23 h 46"/>
              <a:gd name="T104" fmla="*/ 41 w 56"/>
              <a:gd name="T105" fmla="*/ 26 h 46"/>
              <a:gd name="T106" fmla="*/ 40 w 56"/>
              <a:gd name="T107" fmla="*/ 26 h 46"/>
              <a:gd name="T108" fmla="*/ 31 w 56"/>
              <a:gd name="T109" fmla="*/ 21 h 46"/>
              <a:gd name="T110" fmla="*/ 29 w 56"/>
              <a:gd name="T111" fmla="*/ 16 h 46"/>
              <a:gd name="T112" fmla="*/ 31 w 56"/>
              <a:gd name="T113" fmla="*/ 11 h 46"/>
              <a:gd name="T114" fmla="*/ 40 w 56"/>
              <a:gd name="T115" fmla="*/ 5 h 46"/>
              <a:gd name="T116" fmla="*/ 50 w 56"/>
              <a:gd name="T117" fmla="*/ 15 h 46"/>
              <a:gd name="T118" fmla="*/ 50 w 56"/>
              <a:gd name="T119" fmla="*/ 16 h 46"/>
              <a:gd name="T120" fmla="*/ 50 w 56"/>
              <a:gd name="T121" fmla="*/ 19 h 46"/>
              <a:gd name="T122" fmla="*/ 47 w 56"/>
              <a:gd name="T123" fmla="*/ 23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56" h="46">
                <a:moveTo>
                  <a:pt x="55" y="15"/>
                </a:moveTo>
                <a:cubicBezTo>
                  <a:pt x="55" y="8"/>
                  <a:pt x="50" y="2"/>
                  <a:pt x="43" y="1"/>
                </a:cubicBezTo>
                <a:cubicBezTo>
                  <a:pt x="42" y="1"/>
                  <a:pt x="41" y="0"/>
                  <a:pt x="40" y="0"/>
                </a:cubicBezTo>
                <a:cubicBezTo>
                  <a:pt x="39" y="0"/>
                  <a:pt x="39" y="0"/>
                  <a:pt x="39" y="0"/>
                </a:cubicBezTo>
                <a:cubicBezTo>
                  <a:pt x="39" y="0"/>
                  <a:pt x="39" y="0"/>
                  <a:pt x="39" y="0"/>
                </a:cubicBezTo>
                <a:cubicBezTo>
                  <a:pt x="36" y="0"/>
                  <a:pt x="33" y="1"/>
                  <a:pt x="31" y="3"/>
                </a:cubicBezTo>
                <a:cubicBezTo>
                  <a:pt x="30" y="4"/>
                  <a:pt x="29" y="4"/>
                  <a:pt x="28" y="5"/>
                </a:cubicBezTo>
                <a:cubicBezTo>
                  <a:pt x="28" y="6"/>
                  <a:pt x="27" y="7"/>
                  <a:pt x="26" y="8"/>
                </a:cubicBezTo>
                <a:cubicBezTo>
                  <a:pt x="25" y="9"/>
                  <a:pt x="25" y="11"/>
                  <a:pt x="24" y="13"/>
                </a:cubicBezTo>
                <a:cubicBezTo>
                  <a:pt x="24" y="14"/>
                  <a:pt x="24" y="15"/>
                  <a:pt x="24" y="16"/>
                </a:cubicBezTo>
                <a:cubicBezTo>
                  <a:pt x="24" y="18"/>
                  <a:pt x="24" y="19"/>
                  <a:pt x="24" y="20"/>
                </a:cubicBezTo>
                <a:cubicBezTo>
                  <a:pt x="24" y="21"/>
                  <a:pt x="24" y="21"/>
                  <a:pt x="24" y="21"/>
                </a:cubicBezTo>
                <a:cubicBezTo>
                  <a:pt x="3" y="36"/>
                  <a:pt x="3" y="36"/>
                  <a:pt x="3" y="36"/>
                </a:cubicBezTo>
                <a:cubicBezTo>
                  <a:pt x="1" y="37"/>
                  <a:pt x="0" y="39"/>
                  <a:pt x="0" y="40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41"/>
                  <a:pt x="1" y="42"/>
                  <a:pt x="1" y="43"/>
                </a:cubicBezTo>
                <a:cubicBezTo>
                  <a:pt x="2" y="44"/>
                  <a:pt x="2" y="44"/>
                  <a:pt x="2" y="44"/>
                </a:cubicBezTo>
                <a:cubicBezTo>
                  <a:pt x="3" y="45"/>
                  <a:pt x="4" y="46"/>
                  <a:pt x="6" y="46"/>
                </a:cubicBezTo>
                <a:cubicBezTo>
                  <a:pt x="6" y="46"/>
                  <a:pt x="6" y="46"/>
                  <a:pt x="6" y="46"/>
                </a:cubicBezTo>
                <a:cubicBezTo>
                  <a:pt x="6" y="46"/>
                  <a:pt x="6" y="46"/>
                  <a:pt x="6" y="46"/>
                </a:cubicBezTo>
                <a:cubicBezTo>
                  <a:pt x="7" y="46"/>
                  <a:pt x="8" y="46"/>
                  <a:pt x="9" y="45"/>
                </a:cubicBezTo>
                <a:cubicBezTo>
                  <a:pt x="10" y="44"/>
                  <a:pt x="10" y="44"/>
                  <a:pt x="10" y="44"/>
                </a:cubicBezTo>
                <a:cubicBezTo>
                  <a:pt x="10" y="44"/>
                  <a:pt x="10" y="44"/>
                  <a:pt x="10" y="44"/>
                </a:cubicBezTo>
                <a:cubicBezTo>
                  <a:pt x="26" y="33"/>
                  <a:pt x="26" y="33"/>
                  <a:pt x="26" y="33"/>
                </a:cubicBezTo>
                <a:cubicBezTo>
                  <a:pt x="28" y="31"/>
                  <a:pt x="28" y="31"/>
                  <a:pt x="28" y="31"/>
                </a:cubicBezTo>
                <a:cubicBezTo>
                  <a:pt x="31" y="30"/>
                  <a:pt x="31" y="30"/>
                  <a:pt x="31" y="30"/>
                </a:cubicBezTo>
                <a:cubicBezTo>
                  <a:pt x="31" y="29"/>
                  <a:pt x="31" y="29"/>
                  <a:pt x="31" y="29"/>
                </a:cubicBezTo>
                <a:cubicBezTo>
                  <a:pt x="31" y="30"/>
                  <a:pt x="31" y="30"/>
                  <a:pt x="31" y="30"/>
                </a:cubicBezTo>
                <a:cubicBezTo>
                  <a:pt x="32" y="31"/>
                  <a:pt x="34" y="31"/>
                  <a:pt x="36" y="32"/>
                </a:cubicBezTo>
                <a:cubicBezTo>
                  <a:pt x="37" y="32"/>
                  <a:pt x="38" y="32"/>
                  <a:pt x="40" y="32"/>
                </a:cubicBezTo>
                <a:cubicBezTo>
                  <a:pt x="40" y="32"/>
                  <a:pt x="40" y="32"/>
                  <a:pt x="40" y="32"/>
                </a:cubicBezTo>
                <a:cubicBezTo>
                  <a:pt x="44" y="32"/>
                  <a:pt x="48" y="31"/>
                  <a:pt x="51" y="28"/>
                </a:cubicBezTo>
                <a:cubicBezTo>
                  <a:pt x="52" y="27"/>
                  <a:pt x="53" y="25"/>
                  <a:pt x="54" y="23"/>
                </a:cubicBezTo>
                <a:cubicBezTo>
                  <a:pt x="54" y="22"/>
                  <a:pt x="55" y="21"/>
                  <a:pt x="55" y="20"/>
                </a:cubicBezTo>
                <a:cubicBezTo>
                  <a:pt x="55" y="20"/>
                  <a:pt x="55" y="20"/>
                  <a:pt x="55" y="20"/>
                </a:cubicBezTo>
                <a:cubicBezTo>
                  <a:pt x="55" y="19"/>
                  <a:pt x="55" y="19"/>
                  <a:pt x="55" y="19"/>
                </a:cubicBezTo>
                <a:cubicBezTo>
                  <a:pt x="55" y="18"/>
                  <a:pt x="56" y="17"/>
                  <a:pt x="56" y="16"/>
                </a:cubicBezTo>
                <a:cubicBezTo>
                  <a:pt x="56" y="16"/>
                  <a:pt x="56" y="16"/>
                  <a:pt x="56" y="16"/>
                </a:cubicBezTo>
                <a:cubicBezTo>
                  <a:pt x="56" y="16"/>
                  <a:pt x="55" y="15"/>
                  <a:pt x="55" y="15"/>
                </a:cubicBezTo>
                <a:close/>
                <a:moveTo>
                  <a:pt x="17" y="37"/>
                </a:moveTo>
                <a:cubicBezTo>
                  <a:pt x="9" y="42"/>
                  <a:pt x="9" y="42"/>
                  <a:pt x="9" y="42"/>
                </a:cubicBezTo>
                <a:cubicBezTo>
                  <a:pt x="8" y="43"/>
                  <a:pt x="8" y="43"/>
                  <a:pt x="7" y="43"/>
                </a:cubicBezTo>
                <a:cubicBezTo>
                  <a:pt x="6" y="43"/>
                  <a:pt x="5" y="42"/>
                  <a:pt x="4" y="42"/>
                </a:cubicBezTo>
                <a:cubicBezTo>
                  <a:pt x="4" y="41"/>
                  <a:pt x="4" y="40"/>
                  <a:pt x="4" y="40"/>
                </a:cubicBezTo>
                <a:cubicBezTo>
                  <a:pt x="4" y="39"/>
                  <a:pt x="4" y="38"/>
                  <a:pt x="5" y="37"/>
                </a:cubicBezTo>
                <a:cubicBezTo>
                  <a:pt x="14" y="31"/>
                  <a:pt x="14" y="31"/>
                  <a:pt x="14" y="31"/>
                </a:cubicBezTo>
                <a:cubicBezTo>
                  <a:pt x="14" y="31"/>
                  <a:pt x="15" y="31"/>
                  <a:pt x="15" y="31"/>
                </a:cubicBezTo>
                <a:cubicBezTo>
                  <a:pt x="16" y="31"/>
                  <a:pt x="18" y="31"/>
                  <a:pt x="18" y="32"/>
                </a:cubicBezTo>
                <a:cubicBezTo>
                  <a:pt x="18" y="33"/>
                  <a:pt x="19" y="34"/>
                  <a:pt x="19" y="34"/>
                </a:cubicBezTo>
                <a:cubicBezTo>
                  <a:pt x="19" y="35"/>
                  <a:pt x="18" y="36"/>
                  <a:pt x="17" y="37"/>
                </a:cubicBezTo>
                <a:close/>
                <a:moveTo>
                  <a:pt x="47" y="23"/>
                </a:moveTo>
                <a:cubicBezTo>
                  <a:pt x="46" y="25"/>
                  <a:pt x="43" y="26"/>
                  <a:pt x="41" y="26"/>
                </a:cubicBezTo>
                <a:cubicBezTo>
                  <a:pt x="40" y="26"/>
                  <a:pt x="40" y="26"/>
                  <a:pt x="40" y="26"/>
                </a:cubicBezTo>
                <a:cubicBezTo>
                  <a:pt x="36" y="26"/>
                  <a:pt x="32" y="24"/>
                  <a:pt x="31" y="21"/>
                </a:cubicBezTo>
                <a:cubicBezTo>
                  <a:pt x="30" y="19"/>
                  <a:pt x="29" y="18"/>
                  <a:pt x="29" y="16"/>
                </a:cubicBezTo>
                <a:cubicBezTo>
                  <a:pt x="29" y="14"/>
                  <a:pt x="30" y="13"/>
                  <a:pt x="31" y="11"/>
                </a:cubicBezTo>
                <a:cubicBezTo>
                  <a:pt x="32" y="8"/>
                  <a:pt x="36" y="5"/>
                  <a:pt x="40" y="5"/>
                </a:cubicBezTo>
                <a:cubicBezTo>
                  <a:pt x="45" y="5"/>
                  <a:pt x="50" y="9"/>
                  <a:pt x="50" y="15"/>
                </a:cubicBezTo>
                <a:cubicBezTo>
                  <a:pt x="50" y="15"/>
                  <a:pt x="50" y="15"/>
                  <a:pt x="50" y="16"/>
                </a:cubicBezTo>
                <a:cubicBezTo>
                  <a:pt x="50" y="17"/>
                  <a:pt x="50" y="18"/>
                  <a:pt x="50" y="19"/>
                </a:cubicBezTo>
                <a:cubicBezTo>
                  <a:pt x="49" y="21"/>
                  <a:pt x="49" y="22"/>
                  <a:pt x="47" y="2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9" name="Freeform 595"/>
          <p:cNvSpPr>
            <a:spLocks/>
          </p:cNvSpPr>
          <p:nvPr/>
        </p:nvSpPr>
        <p:spPr bwMode="auto">
          <a:xfrm>
            <a:off x="6579308" y="4972833"/>
            <a:ext cx="4763" cy="0"/>
          </a:xfrm>
          <a:custGeom>
            <a:avLst/>
            <a:gdLst>
              <a:gd name="T0" fmla="*/ 0 w 3"/>
              <a:gd name="T1" fmla="*/ 0 w 3"/>
              <a:gd name="T2" fmla="*/ 0 w 3"/>
              <a:gd name="T3" fmla="*/ 3 w 3"/>
              <a:gd name="T4" fmla="*/ 3 w 3"/>
              <a:gd name="T5" fmla="*/ 0 w 3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  <a:cxn ang="0">
                <a:pos x="T3" y="0"/>
              </a:cxn>
              <a:cxn ang="0">
                <a:pos x="T4" y="0"/>
              </a:cxn>
              <a:cxn ang="0">
                <a:pos x="T5" y="0"/>
              </a:cxn>
            </a:cxnLst>
            <a:rect l="0" t="0" r="r" b="b"/>
            <a:pathLst>
              <a:path w="3"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lnTo>
                  <a:pt x="3" y="0"/>
                </a:lnTo>
                <a:lnTo>
                  <a:pt x="3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0" name="Freeform 596"/>
          <p:cNvSpPr>
            <a:spLocks/>
          </p:cNvSpPr>
          <p:nvPr/>
        </p:nvSpPr>
        <p:spPr bwMode="auto">
          <a:xfrm>
            <a:off x="6584071" y="4960133"/>
            <a:ext cx="23813" cy="12700"/>
          </a:xfrm>
          <a:custGeom>
            <a:avLst/>
            <a:gdLst>
              <a:gd name="T0" fmla="*/ 6 w 6"/>
              <a:gd name="T1" fmla="*/ 0 h 3"/>
              <a:gd name="T2" fmla="*/ 0 w 6"/>
              <a:gd name="T3" fmla="*/ 3 h 3"/>
              <a:gd name="T4" fmla="*/ 0 w 6"/>
              <a:gd name="T5" fmla="*/ 3 h 3"/>
              <a:gd name="T6" fmla="*/ 6 w 6"/>
              <a:gd name="T7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" h="3">
                <a:moveTo>
                  <a:pt x="6" y="0"/>
                </a:moveTo>
                <a:cubicBezTo>
                  <a:pt x="5" y="2"/>
                  <a:pt x="2" y="3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2" y="3"/>
                  <a:pt x="5" y="2"/>
                  <a:pt x="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1" name="Freeform 597"/>
          <p:cNvSpPr>
            <a:spLocks/>
          </p:cNvSpPr>
          <p:nvPr/>
        </p:nvSpPr>
        <p:spPr bwMode="auto">
          <a:xfrm>
            <a:off x="6560258" y="4939495"/>
            <a:ext cx="47625" cy="28575"/>
          </a:xfrm>
          <a:custGeom>
            <a:avLst/>
            <a:gdLst>
              <a:gd name="T0" fmla="*/ 12 w 12"/>
              <a:gd name="T1" fmla="*/ 1 h 7"/>
              <a:gd name="T2" fmla="*/ 12 w 12"/>
              <a:gd name="T3" fmla="*/ 0 h 7"/>
              <a:gd name="T4" fmla="*/ 11 w 12"/>
              <a:gd name="T5" fmla="*/ 1 h 7"/>
              <a:gd name="T6" fmla="*/ 11 w 12"/>
              <a:gd name="T7" fmla="*/ 1 h 7"/>
              <a:gd name="T8" fmla="*/ 5 w 12"/>
              <a:gd name="T9" fmla="*/ 5 h 7"/>
              <a:gd name="T10" fmla="*/ 1 w 12"/>
              <a:gd name="T11" fmla="*/ 4 h 7"/>
              <a:gd name="T12" fmla="*/ 0 w 12"/>
              <a:gd name="T13" fmla="*/ 5 h 7"/>
              <a:gd name="T14" fmla="*/ 1 w 12"/>
              <a:gd name="T15" fmla="*/ 6 h 7"/>
              <a:gd name="T16" fmla="*/ 1 w 12"/>
              <a:gd name="T17" fmla="*/ 6 h 7"/>
              <a:gd name="T18" fmla="*/ 5 w 12"/>
              <a:gd name="T19" fmla="*/ 7 h 7"/>
              <a:gd name="T20" fmla="*/ 5 w 12"/>
              <a:gd name="T21" fmla="*/ 7 h 7"/>
              <a:gd name="T22" fmla="*/ 6 w 12"/>
              <a:gd name="T23" fmla="*/ 6 h 7"/>
              <a:gd name="T24" fmla="*/ 9 w 12"/>
              <a:gd name="T25" fmla="*/ 5 h 7"/>
              <a:gd name="T26" fmla="*/ 12 w 12"/>
              <a:gd name="T27" fmla="*/ 2 h 7"/>
              <a:gd name="T28" fmla="*/ 12 w 12"/>
              <a:gd name="T29" fmla="*/ 1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2" h="7">
                <a:moveTo>
                  <a:pt x="12" y="1"/>
                </a:moveTo>
                <a:cubicBezTo>
                  <a:pt x="12" y="0"/>
                  <a:pt x="12" y="0"/>
                  <a:pt x="12" y="0"/>
                </a:cubicBezTo>
                <a:cubicBezTo>
                  <a:pt x="12" y="0"/>
                  <a:pt x="11" y="1"/>
                  <a:pt x="11" y="1"/>
                </a:cubicBezTo>
                <a:cubicBezTo>
                  <a:pt x="11" y="1"/>
                  <a:pt x="11" y="1"/>
                  <a:pt x="11" y="1"/>
                </a:cubicBezTo>
                <a:cubicBezTo>
                  <a:pt x="10" y="3"/>
                  <a:pt x="7" y="5"/>
                  <a:pt x="5" y="5"/>
                </a:cubicBezTo>
                <a:cubicBezTo>
                  <a:pt x="4" y="5"/>
                  <a:pt x="2" y="5"/>
                  <a:pt x="1" y="4"/>
                </a:cubicBezTo>
                <a:cubicBezTo>
                  <a:pt x="1" y="4"/>
                  <a:pt x="0" y="4"/>
                  <a:pt x="0" y="5"/>
                </a:cubicBezTo>
                <a:cubicBezTo>
                  <a:pt x="0" y="5"/>
                  <a:pt x="0" y="6"/>
                  <a:pt x="1" y="6"/>
                </a:cubicBezTo>
                <a:cubicBezTo>
                  <a:pt x="1" y="6"/>
                  <a:pt x="1" y="6"/>
                  <a:pt x="1" y="6"/>
                </a:cubicBezTo>
                <a:cubicBezTo>
                  <a:pt x="2" y="6"/>
                  <a:pt x="3" y="7"/>
                  <a:pt x="5" y="7"/>
                </a:cubicBezTo>
                <a:cubicBezTo>
                  <a:pt x="5" y="7"/>
                  <a:pt x="5" y="7"/>
                  <a:pt x="5" y="7"/>
                </a:cubicBezTo>
                <a:cubicBezTo>
                  <a:pt x="5" y="7"/>
                  <a:pt x="6" y="6"/>
                  <a:pt x="6" y="6"/>
                </a:cubicBezTo>
                <a:cubicBezTo>
                  <a:pt x="7" y="6"/>
                  <a:pt x="8" y="6"/>
                  <a:pt x="9" y="5"/>
                </a:cubicBezTo>
                <a:cubicBezTo>
                  <a:pt x="11" y="5"/>
                  <a:pt x="12" y="3"/>
                  <a:pt x="12" y="2"/>
                </a:cubicBezTo>
                <a:lnTo>
                  <a:pt x="12" y="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2" name="Freeform 598"/>
          <p:cNvSpPr>
            <a:spLocks/>
          </p:cNvSpPr>
          <p:nvPr/>
        </p:nvSpPr>
        <p:spPr bwMode="auto">
          <a:xfrm>
            <a:off x="10457571" y="4810908"/>
            <a:ext cx="230188" cy="185737"/>
          </a:xfrm>
          <a:custGeom>
            <a:avLst/>
            <a:gdLst>
              <a:gd name="T0" fmla="*/ 51 w 57"/>
              <a:gd name="T1" fmla="*/ 6 h 46"/>
              <a:gd name="T2" fmla="*/ 27 w 57"/>
              <a:gd name="T3" fmla="*/ 6 h 46"/>
              <a:gd name="T4" fmla="*/ 21 w 57"/>
              <a:gd name="T5" fmla="*/ 0 h 46"/>
              <a:gd name="T6" fmla="*/ 7 w 57"/>
              <a:gd name="T7" fmla="*/ 0 h 46"/>
              <a:gd name="T8" fmla="*/ 1 w 57"/>
              <a:gd name="T9" fmla="*/ 3 h 46"/>
              <a:gd name="T10" fmla="*/ 0 w 57"/>
              <a:gd name="T11" fmla="*/ 7 h 46"/>
              <a:gd name="T12" fmla="*/ 0 w 57"/>
              <a:gd name="T13" fmla="*/ 7 h 46"/>
              <a:gd name="T14" fmla="*/ 0 w 57"/>
              <a:gd name="T15" fmla="*/ 8 h 46"/>
              <a:gd name="T16" fmla="*/ 0 w 57"/>
              <a:gd name="T17" fmla="*/ 9 h 46"/>
              <a:gd name="T18" fmla="*/ 0 w 57"/>
              <a:gd name="T19" fmla="*/ 19 h 46"/>
              <a:gd name="T20" fmla="*/ 0 w 57"/>
              <a:gd name="T21" fmla="*/ 35 h 46"/>
              <a:gd name="T22" fmla="*/ 5 w 57"/>
              <a:gd name="T23" fmla="*/ 31 h 46"/>
              <a:gd name="T24" fmla="*/ 4 w 57"/>
              <a:gd name="T25" fmla="*/ 27 h 46"/>
              <a:gd name="T26" fmla="*/ 5 w 57"/>
              <a:gd name="T27" fmla="*/ 23 h 46"/>
              <a:gd name="T28" fmla="*/ 21 w 57"/>
              <a:gd name="T29" fmla="*/ 10 h 46"/>
              <a:gd name="T30" fmla="*/ 25 w 57"/>
              <a:gd name="T31" fmla="*/ 11 h 46"/>
              <a:gd name="T32" fmla="*/ 25 w 57"/>
              <a:gd name="T33" fmla="*/ 11 h 46"/>
              <a:gd name="T34" fmla="*/ 38 w 57"/>
              <a:gd name="T35" fmla="*/ 27 h 46"/>
              <a:gd name="T36" fmla="*/ 38 w 57"/>
              <a:gd name="T37" fmla="*/ 27 h 46"/>
              <a:gd name="T38" fmla="*/ 37 w 57"/>
              <a:gd name="T39" fmla="*/ 31 h 46"/>
              <a:gd name="T40" fmla="*/ 37 w 57"/>
              <a:gd name="T41" fmla="*/ 31 h 46"/>
              <a:gd name="T42" fmla="*/ 37 w 57"/>
              <a:gd name="T43" fmla="*/ 31 h 46"/>
              <a:gd name="T44" fmla="*/ 21 w 57"/>
              <a:gd name="T45" fmla="*/ 44 h 46"/>
              <a:gd name="T46" fmla="*/ 21 w 57"/>
              <a:gd name="T47" fmla="*/ 44 h 46"/>
              <a:gd name="T48" fmla="*/ 17 w 57"/>
              <a:gd name="T49" fmla="*/ 43 h 46"/>
              <a:gd name="T50" fmla="*/ 12 w 57"/>
              <a:gd name="T51" fmla="*/ 41 h 46"/>
              <a:gd name="T52" fmla="*/ 6 w 57"/>
              <a:gd name="T53" fmla="*/ 46 h 46"/>
              <a:gd name="T54" fmla="*/ 6 w 57"/>
              <a:gd name="T55" fmla="*/ 46 h 46"/>
              <a:gd name="T56" fmla="*/ 51 w 57"/>
              <a:gd name="T57" fmla="*/ 46 h 46"/>
              <a:gd name="T58" fmla="*/ 57 w 57"/>
              <a:gd name="T59" fmla="*/ 40 h 46"/>
              <a:gd name="T60" fmla="*/ 57 w 57"/>
              <a:gd name="T61" fmla="*/ 13 h 46"/>
              <a:gd name="T62" fmla="*/ 51 w 57"/>
              <a:gd name="T63" fmla="*/ 6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57" h="46">
                <a:moveTo>
                  <a:pt x="51" y="6"/>
                </a:moveTo>
                <a:cubicBezTo>
                  <a:pt x="27" y="6"/>
                  <a:pt x="27" y="6"/>
                  <a:pt x="27" y="6"/>
                </a:cubicBezTo>
                <a:cubicBezTo>
                  <a:pt x="27" y="3"/>
                  <a:pt x="24" y="0"/>
                  <a:pt x="21" y="0"/>
                </a:cubicBezTo>
                <a:cubicBezTo>
                  <a:pt x="7" y="0"/>
                  <a:pt x="7" y="0"/>
                  <a:pt x="7" y="0"/>
                </a:cubicBezTo>
                <a:cubicBezTo>
                  <a:pt x="4" y="0"/>
                  <a:pt x="2" y="1"/>
                  <a:pt x="1" y="3"/>
                </a:cubicBezTo>
                <a:cubicBezTo>
                  <a:pt x="0" y="4"/>
                  <a:pt x="0" y="6"/>
                  <a:pt x="0" y="7"/>
                </a:cubicBezTo>
                <a:cubicBezTo>
                  <a:pt x="0" y="7"/>
                  <a:pt x="0" y="7"/>
                  <a:pt x="0" y="7"/>
                </a:cubicBezTo>
                <a:cubicBezTo>
                  <a:pt x="0" y="8"/>
                  <a:pt x="0" y="8"/>
                  <a:pt x="0" y="8"/>
                </a:cubicBezTo>
                <a:cubicBezTo>
                  <a:pt x="0" y="9"/>
                  <a:pt x="0" y="9"/>
                  <a:pt x="0" y="9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19"/>
                  <a:pt x="0" y="29"/>
                  <a:pt x="0" y="35"/>
                </a:cubicBezTo>
                <a:cubicBezTo>
                  <a:pt x="5" y="31"/>
                  <a:pt x="5" y="31"/>
                  <a:pt x="5" y="31"/>
                </a:cubicBezTo>
                <a:cubicBezTo>
                  <a:pt x="4" y="30"/>
                  <a:pt x="4" y="29"/>
                  <a:pt x="4" y="27"/>
                </a:cubicBezTo>
                <a:cubicBezTo>
                  <a:pt x="4" y="26"/>
                  <a:pt x="4" y="25"/>
                  <a:pt x="5" y="23"/>
                </a:cubicBezTo>
                <a:cubicBezTo>
                  <a:pt x="7" y="16"/>
                  <a:pt x="13" y="10"/>
                  <a:pt x="21" y="10"/>
                </a:cubicBezTo>
                <a:cubicBezTo>
                  <a:pt x="22" y="10"/>
                  <a:pt x="24" y="11"/>
                  <a:pt x="25" y="11"/>
                </a:cubicBezTo>
                <a:cubicBezTo>
                  <a:pt x="25" y="11"/>
                  <a:pt x="25" y="11"/>
                  <a:pt x="25" y="11"/>
                </a:cubicBezTo>
                <a:cubicBezTo>
                  <a:pt x="33" y="13"/>
                  <a:pt x="38" y="19"/>
                  <a:pt x="38" y="27"/>
                </a:cubicBezTo>
                <a:cubicBezTo>
                  <a:pt x="38" y="27"/>
                  <a:pt x="38" y="27"/>
                  <a:pt x="38" y="27"/>
                </a:cubicBezTo>
                <a:cubicBezTo>
                  <a:pt x="38" y="28"/>
                  <a:pt x="38" y="30"/>
                  <a:pt x="37" y="31"/>
                </a:cubicBezTo>
                <a:cubicBezTo>
                  <a:pt x="37" y="31"/>
                  <a:pt x="37" y="31"/>
                  <a:pt x="37" y="31"/>
                </a:cubicBezTo>
                <a:cubicBezTo>
                  <a:pt x="37" y="31"/>
                  <a:pt x="37" y="31"/>
                  <a:pt x="37" y="31"/>
                </a:cubicBezTo>
                <a:cubicBezTo>
                  <a:pt x="36" y="39"/>
                  <a:pt x="29" y="44"/>
                  <a:pt x="21" y="44"/>
                </a:cubicBezTo>
                <a:cubicBezTo>
                  <a:pt x="21" y="44"/>
                  <a:pt x="21" y="44"/>
                  <a:pt x="21" y="44"/>
                </a:cubicBezTo>
                <a:cubicBezTo>
                  <a:pt x="20" y="44"/>
                  <a:pt x="19" y="44"/>
                  <a:pt x="17" y="43"/>
                </a:cubicBezTo>
                <a:cubicBezTo>
                  <a:pt x="15" y="43"/>
                  <a:pt x="14" y="42"/>
                  <a:pt x="12" y="41"/>
                </a:cubicBezTo>
                <a:cubicBezTo>
                  <a:pt x="6" y="46"/>
                  <a:pt x="6" y="46"/>
                  <a:pt x="6" y="46"/>
                </a:cubicBezTo>
                <a:cubicBezTo>
                  <a:pt x="6" y="46"/>
                  <a:pt x="6" y="46"/>
                  <a:pt x="6" y="46"/>
                </a:cubicBezTo>
                <a:cubicBezTo>
                  <a:pt x="51" y="46"/>
                  <a:pt x="51" y="46"/>
                  <a:pt x="51" y="46"/>
                </a:cubicBezTo>
                <a:cubicBezTo>
                  <a:pt x="55" y="46"/>
                  <a:pt x="57" y="43"/>
                  <a:pt x="57" y="40"/>
                </a:cubicBezTo>
                <a:cubicBezTo>
                  <a:pt x="57" y="13"/>
                  <a:pt x="57" y="13"/>
                  <a:pt x="57" y="13"/>
                </a:cubicBezTo>
                <a:cubicBezTo>
                  <a:pt x="57" y="9"/>
                  <a:pt x="55" y="6"/>
                  <a:pt x="51" y="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3" name="Freeform 599"/>
          <p:cNvSpPr>
            <a:spLocks noEditPoints="1"/>
          </p:cNvSpPr>
          <p:nvPr/>
        </p:nvSpPr>
        <p:spPr bwMode="auto">
          <a:xfrm>
            <a:off x="10386133" y="4855358"/>
            <a:ext cx="220663" cy="185737"/>
          </a:xfrm>
          <a:custGeom>
            <a:avLst/>
            <a:gdLst>
              <a:gd name="T0" fmla="*/ 55 w 55"/>
              <a:gd name="T1" fmla="*/ 16 h 46"/>
              <a:gd name="T2" fmla="*/ 43 w 55"/>
              <a:gd name="T3" fmla="*/ 1 h 46"/>
              <a:gd name="T4" fmla="*/ 39 w 55"/>
              <a:gd name="T5" fmla="*/ 0 h 46"/>
              <a:gd name="T6" fmla="*/ 39 w 55"/>
              <a:gd name="T7" fmla="*/ 0 h 46"/>
              <a:gd name="T8" fmla="*/ 39 w 55"/>
              <a:gd name="T9" fmla="*/ 0 h 46"/>
              <a:gd name="T10" fmla="*/ 24 w 55"/>
              <a:gd name="T11" fmla="*/ 13 h 46"/>
              <a:gd name="T12" fmla="*/ 23 w 55"/>
              <a:gd name="T13" fmla="*/ 16 h 46"/>
              <a:gd name="T14" fmla="*/ 24 w 55"/>
              <a:gd name="T15" fmla="*/ 20 h 46"/>
              <a:gd name="T16" fmla="*/ 24 w 55"/>
              <a:gd name="T17" fmla="*/ 20 h 46"/>
              <a:gd name="T18" fmla="*/ 18 w 55"/>
              <a:gd name="T19" fmla="*/ 25 h 46"/>
              <a:gd name="T20" fmla="*/ 2 w 55"/>
              <a:gd name="T21" fmla="*/ 36 h 46"/>
              <a:gd name="T22" fmla="*/ 0 w 55"/>
              <a:gd name="T23" fmla="*/ 40 h 46"/>
              <a:gd name="T24" fmla="*/ 0 w 55"/>
              <a:gd name="T25" fmla="*/ 40 h 46"/>
              <a:gd name="T26" fmla="*/ 0 w 55"/>
              <a:gd name="T27" fmla="*/ 40 h 46"/>
              <a:gd name="T28" fmla="*/ 1 w 55"/>
              <a:gd name="T29" fmla="*/ 43 h 46"/>
              <a:gd name="T30" fmla="*/ 1 w 55"/>
              <a:gd name="T31" fmla="*/ 44 h 46"/>
              <a:gd name="T32" fmla="*/ 5 w 55"/>
              <a:gd name="T33" fmla="*/ 46 h 46"/>
              <a:gd name="T34" fmla="*/ 5 w 55"/>
              <a:gd name="T35" fmla="*/ 46 h 46"/>
              <a:gd name="T36" fmla="*/ 6 w 55"/>
              <a:gd name="T37" fmla="*/ 46 h 46"/>
              <a:gd name="T38" fmla="*/ 8 w 55"/>
              <a:gd name="T39" fmla="*/ 45 h 46"/>
              <a:gd name="T40" fmla="*/ 9 w 55"/>
              <a:gd name="T41" fmla="*/ 44 h 46"/>
              <a:gd name="T42" fmla="*/ 9 w 55"/>
              <a:gd name="T43" fmla="*/ 44 h 46"/>
              <a:gd name="T44" fmla="*/ 22 w 55"/>
              <a:gd name="T45" fmla="*/ 35 h 46"/>
              <a:gd name="T46" fmla="*/ 30 w 55"/>
              <a:gd name="T47" fmla="*/ 29 h 46"/>
              <a:gd name="T48" fmla="*/ 30 w 55"/>
              <a:gd name="T49" fmla="*/ 29 h 46"/>
              <a:gd name="T50" fmla="*/ 35 w 55"/>
              <a:gd name="T51" fmla="*/ 32 h 46"/>
              <a:gd name="T52" fmla="*/ 39 w 55"/>
              <a:gd name="T53" fmla="*/ 32 h 46"/>
              <a:gd name="T54" fmla="*/ 39 w 55"/>
              <a:gd name="T55" fmla="*/ 32 h 46"/>
              <a:gd name="T56" fmla="*/ 55 w 55"/>
              <a:gd name="T57" fmla="*/ 20 h 46"/>
              <a:gd name="T58" fmla="*/ 55 w 55"/>
              <a:gd name="T59" fmla="*/ 20 h 46"/>
              <a:gd name="T60" fmla="*/ 55 w 55"/>
              <a:gd name="T61" fmla="*/ 20 h 46"/>
              <a:gd name="T62" fmla="*/ 55 w 55"/>
              <a:gd name="T63" fmla="*/ 16 h 46"/>
              <a:gd name="T64" fmla="*/ 17 w 55"/>
              <a:gd name="T65" fmla="*/ 37 h 46"/>
              <a:gd name="T66" fmla="*/ 16 w 55"/>
              <a:gd name="T67" fmla="*/ 36 h 46"/>
              <a:gd name="T68" fmla="*/ 17 w 55"/>
              <a:gd name="T69" fmla="*/ 37 h 46"/>
              <a:gd name="T70" fmla="*/ 8 w 55"/>
              <a:gd name="T71" fmla="*/ 42 h 46"/>
              <a:gd name="T72" fmla="*/ 7 w 55"/>
              <a:gd name="T73" fmla="*/ 43 h 46"/>
              <a:gd name="T74" fmla="*/ 4 w 55"/>
              <a:gd name="T75" fmla="*/ 41 h 46"/>
              <a:gd name="T76" fmla="*/ 3 w 55"/>
              <a:gd name="T77" fmla="*/ 40 h 46"/>
              <a:gd name="T78" fmla="*/ 5 w 55"/>
              <a:gd name="T79" fmla="*/ 37 h 46"/>
              <a:gd name="T80" fmla="*/ 13 w 55"/>
              <a:gd name="T81" fmla="*/ 31 h 46"/>
              <a:gd name="T82" fmla="*/ 15 w 55"/>
              <a:gd name="T83" fmla="*/ 31 h 46"/>
              <a:gd name="T84" fmla="*/ 18 w 55"/>
              <a:gd name="T85" fmla="*/ 32 h 46"/>
              <a:gd name="T86" fmla="*/ 18 w 55"/>
              <a:gd name="T87" fmla="*/ 34 h 46"/>
              <a:gd name="T88" fmla="*/ 17 w 55"/>
              <a:gd name="T89" fmla="*/ 37 h 46"/>
              <a:gd name="T90" fmla="*/ 39 w 55"/>
              <a:gd name="T91" fmla="*/ 26 h 46"/>
              <a:gd name="T92" fmla="*/ 29 w 55"/>
              <a:gd name="T93" fmla="*/ 16 h 46"/>
              <a:gd name="T94" fmla="*/ 39 w 55"/>
              <a:gd name="T95" fmla="*/ 5 h 46"/>
              <a:gd name="T96" fmla="*/ 50 w 55"/>
              <a:gd name="T97" fmla="*/ 16 h 46"/>
              <a:gd name="T98" fmla="*/ 39 w 55"/>
              <a:gd name="T99" fmla="*/ 26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55" h="46">
                <a:moveTo>
                  <a:pt x="55" y="16"/>
                </a:moveTo>
                <a:cubicBezTo>
                  <a:pt x="55" y="9"/>
                  <a:pt x="50" y="2"/>
                  <a:pt x="43" y="1"/>
                </a:cubicBezTo>
                <a:cubicBezTo>
                  <a:pt x="42" y="0"/>
                  <a:pt x="40" y="0"/>
                  <a:pt x="39" y="0"/>
                </a:cubicBezTo>
                <a:cubicBezTo>
                  <a:pt x="39" y="0"/>
                  <a:pt x="39" y="0"/>
                  <a:pt x="39" y="0"/>
                </a:cubicBezTo>
                <a:cubicBezTo>
                  <a:pt x="39" y="0"/>
                  <a:pt x="39" y="0"/>
                  <a:pt x="39" y="0"/>
                </a:cubicBezTo>
                <a:cubicBezTo>
                  <a:pt x="32" y="0"/>
                  <a:pt x="25" y="5"/>
                  <a:pt x="24" y="13"/>
                </a:cubicBezTo>
                <a:cubicBezTo>
                  <a:pt x="23" y="14"/>
                  <a:pt x="23" y="15"/>
                  <a:pt x="23" y="16"/>
                </a:cubicBezTo>
                <a:cubicBezTo>
                  <a:pt x="23" y="18"/>
                  <a:pt x="23" y="19"/>
                  <a:pt x="24" y="20"/>
                </a:cubicBezTo>
                <a:cubicBezTo>
                  <a:pt x="24" y="20"/>
                  <a:pt x="24" y="20"/>
                  <a:pt x="24" y="20"/>
                </a:cubicBezTo>
                <a:cubicBezTo>
                  <a:pt x="18" y="25"/>
                  <a:pt x="18" y="25"/>
                  <a:pt x="18" y="25"/>
                </a:cubicBezTo>
                <a:cubicBezTo>
                  <a:pt x="2" y="36"/>
                  <a:pt x="2" y="36"/>
                  <a:pt x="2" y="36"/>
                </a:cubicBezTo>
                <a:cubicBezTo>
                  <a:pt x="1" y="37"/>
                  <a:pt x="0" y="38"/>
                  <a:pt x="0" y="40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41"/>
                  <a:pt x="0" y="42"/>
                  <a:pt x="1" y="43"/>
                </a:cubicBezTo>
                <a:cubicBezTo>
                  <a:pt x="1" y="44"/>
                  <a:pt x="1" y="44"/>
                  <a:pt x="1" y="44"/>
                </a:cubicBezTo>
                <a:cubicBezTo>
                  <a:pt x="2" y="45"/>
                  <a:pt x="4" y="46"/>
                  <a:pt x="5" y="46"/>
                </a:cubicBezTo>
                <a:cubicBezTo>
                  <a:pt x="5" y="46"/>
                  <a:pt x="5" y="46"/>
                  <a:pt x="5" y="46"/>
                </a:cubicBezTo>
                <a:cubicBezTo>
                  <a:pt x="6" y="46"/>
                  <a:pt x="6" y="46"/>
                  <a:pt x="6" y="46"/>
                </a:cubicBezTo>
                <a:cubicBezTo>
                  <a:pt x="6" y="46"/>
                  <a:pt x="8" y="45"/>
                  <a:pt x="8" y="45"/>
                </a:cubicBezTo>
                <a:cubicBezTo>
                  <a:pt x="9" y="44"/>
                  <a:pt x="9" y="44"/>
                  <a:pt x="9" y="44"/>
                </a:cubicBezTo>
                <a:cubicBezTo>
                  <a:pt x="9" y="44"/>
                  <a:pt x="9" y="44"/>
                  <a:pt x="9" y="44"/>
                </a:cubicBezTo>
                <a:cubicBezTo>
                  <a:pt x="22" y="35"/>
                  <a:pt x="22" y="35"/>
                  <a:pt x="22" y="35"/>
                </a:cubicBezTo>
                <a:cubicBezTo>
                  <a:pt x="30" y="29"/>
                  <a:pt x="30" y="29"/>
                  <a:pt x="30" y="29"/>
                </a:cubicBezTo>
                <a:cubicBezTo>
                  <a:pt x="30" y="29"/>
                  <a:pt x="30" y="29"/>
                  <a:pt x="30" y="29"/>
                </a:cubicBezTo>
                <a:cubicBezTo>
                  <a:pt x="32" y="30"/>
                  <a:pt x="34" y="31"/>
                  <a:pt x="35" y="32"/>
                </a:cubicBezTo>
                <a:cubicBezTo>
                  <a:pt x="37" y="32"/>
                  <a:pt x="38" y="32"/>
                  <a:pt x="39" y="32"/>
                </a:cubicBezTo>
                <a:cubicBezTo>
                  <a:pt x="39" y="32"/>
                  <a:pt x="39" y="32"/>
                  <a:pt x="39" y="32"/>
                </a:cubicBezTo>
                <a:cubicBezTo>
                  <a:pt x="46" y="32"/>
                  <a:pt x="53" y="27"/>
                  <a:pt x="55" y="20"/>
                </a:cubicBezTo>
                <a:cubicBezTo>
                  <a:pt x="55" y="20"/>
                  <a:pt x="55" y="20"/>
                  <a:pt x="55" y="20"/>
                </a:cubicBezTo>
                <a:cubicBezTo>
                  <a:pt x="55" y="20"/>
                  <a:pt x="55" y="20"/>
                  <a:pt x="55" y="20"/>
                </a:cubicBezTo>
                <a:cubicBezTo>
                  <a:pt x="55" y="19"/>
                  <a:pt x="55" y="17"/>
                  <a:pt x="55" y="16"/>
                </a:cubicBezTo>
                <a:close/>
                <a:moveTo>
                  <a:pt x="17" y="37"/>
                </a:moveTo>
                <a:cubicBezTo>
                  <a:pt x="16" y="36"/>
                  <a:pt x="16" y="36"/>
                  <a:pt x="16" y="36"/>
                </a:cubicBezTo>
                <a:cubicBezTo>
                  <a:pt x="17" y="37"/>
                  <a:pt x="17" y="37"/>
                  <a:pt x="17" y="37"/>
                </a:cubicBezTo>
                <a:cubicBezTo>
                  <a:pt x="8" y="42"/>
                  <a:pt x="8" y="42"/>
                  <a:pt x="8" y="42"/>
                </a:cubicBezTo>
                <a:cubicBezTo>
                  <a:pt x="8" y="43"/>
                  <a:pt x="7" y="43"/>
                  <a:pt x="7" y="43"/>
                </a:cubicBezTo>
                <a:cubicBezTo>
                  <a:pt x="5" y="43"/>
                  <a:pt x="4" y="42"/>
                  <a:pt x="4" y="41"/>
                </a:cubicBezTo>
                <a:cubicBezTo>
                  <a:pt x="4" y="41"/>
                  <a:pt x="3" y="40"/>
                  <a:pt x="3" y="40"/>
                </a:cubicBezTo>
                <a:cubicBezTo>
                  <a:pt x="3" y="39"/>
                  <a:pt x="4" y="38"/>
                  <a:pt x="5" y="37"/>
                </a:cubicBezTo>
                <a:cubicBezTo>
                  <a:pt x="13" y="31"/>
                  <a:pt x="13" y="31"/>
                  <a:pt x="13" y="31"/>
                </a:cubicBezTo>
                <a:cubicBezTo>
                  <a:pt x="14" y="31"/>
                  <a:pt x="14" y="31"/>
                  <a:pt x="15" y="31"/>
                </a:cubicBezTo>
                <a:cubicBezTo>
                  <a:pt x="16" y="31"/>
                  <a:pt x="17" y="31"/>
                  <a:pt x="18" y="32"/>
                </a:cubicBezTo>
                <a:cubicBezTo>
                  <a:pt x="18" y="33"/>
                  <a:pt x="18" y="33"/>
                  <a:pt x="18" y="34"/>
                </a:cubicBezTo>
                <a:cubicBezTo>
                  <a:pt x="18" y="35"/>
                  <a:pt x="18" y="36"/>
                  <a:pt x="17" y="37"/>
                </a:cubicBezTo>
                <a:close/>
                <a:moveTo>
                  <a:pt x="39" y="26"/>
                </a:moveTo>
                <a:cubicBezTo>
                  <a:pt x="34" y="26"/>
                  <a:pt x="29" y="22"/>
                  <a:pt x="29" y="16"/>
                </a:cubicBezTo>
                <a:cubicBezTo>
                  <a:pt x="29" y="10"/>
                  <a:pt x="34" y="5"/>
                  <a:pt x="39" y="5"/>
                </a:cubicBezTo>
                <a:cubicBezTo>
                  <a:pt x="45" y="5"/>
                  <a:pt x="50" y="10"/>
                  <a:pt x="50" y="16"/>
                </a:cubicBezTo>
                <a:cubicBezTo>
                  <a:pt x="50" y="22"/>
                  <a:pt x="45" y="26"/>
                  <a:pt x="39" y="2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4" name="Freeform 600"/>
          <p:cNvSpPr>
            <a:spLocks/>
          </p:cNvSpPr>
          <p:nvPr/>
        </p:nvSpPr>
        <p:spPr bwMode="auto">
          <a:xfrm>
            <a:off x="10525833" y="4928383"/>
            <a:ext cx="49213" cy="23812"/>
          </a:xfrm>
          <a:custGeom>
            <a:avLst/>
            <a:gdLst>
              <a:gd name="T0" fmla="*/ 11 w 12"/>
              <a:gd name="T1" fmla="*/ 0 h 6"/>
              <a:gd name="T2" fmla="*/ 10 w 12"/>
              <a:gd name="T3" fmla="*/ 1 h 6"/>
              <a:gd name="T4" fmla="*/ 4 w 12"/>
              <a:gd name="T5" fmla="*/ 5 h 6"/>
              <a:gd name="T6" fmla="*/ 1 w 12"/>
              <a:gd name="T7" fmla="*/ 4 h 6"/>
              <a:gd name="T8" fmla="*/ 0 w 12"/>
              <a:gd name="T9" fmla="*/ 4 h 6"/>
              <a:gd name="T10" fmla="*/ 0 w 12"/>
              <a:gd name="T11" fmla="*/ 6 h 6"/>
              <a:gd name="T12" fmla="*/ 0 w 12"/>
              <a:gd name="T13" fmla="*/ 6 h 6"/>
              <a:gd name="T14" fmla="*/ 4 w 12"/>
              <a:gd name="T15" fmla="*/ 6 h 6"/>
              <a:gd name="T16" fmla="*/ 4 w 12"/>
              <a:gd name="T17" fmla="*/ 6 h 6"/>
              <a:gd name="T18" fmla="*/ 12 w 12"/>
              <a:gd name="T19" fmla="*/ 1 h 6"/>
              <a:gd name="T20" fmla="*/ 11 w 12"/>
              <a:gd name="T21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2" h="6">
                <a:moveTo>
                  <a:pt x="11" y="0"/>
                </a:moveTo>
                <a:cubicBezTo>
                  <a:pt x="11" y="0"/>
                  <a:pt x="10" y="0"/>
                  <a:pt x="10" y="1"/>
                </a:cubicBezTo>
                <a:cubicBezTo>
                  <a:pt x="9" y="3"/>
                  <a:pt x="7" y="5"/>
                  <a:pt x="4" y="5"/>
                </a:cubicBezTo>
                <a:cubicBezTo>
                  <a:pt x="3" y="5"/>
                  <a:pt x="2" y="4"/>
                  <a:pt x="1" y="4"/>
                </a:cubicBezTo>
                <a:cubicBezTo>
                  <a:pt x="0" y="4"/>
                  <a:pt x="0" y="4"/>
                  <a:pt x="0" y="4"/>
                </a:cubicBezTo>
                <a:cubicBezTo>
                  <a:pt x="0" y="5"/>
                  <a:pt x="0" y="5"/>
                  <a:pt x="0" y="6"/>
                </a:cubicBezTo>
                <a:cubicBezTo>
                  <a:pt x="0" y="6"/>
                  <a:pt x="0" y="6"/>
                  <a:pt x="0" y="6"/>
                </a:cubicBezTo>
                <a:cubicBezTo>
                  <a:pt x="1" y="6"/>
                  <a:pt x="3" y="6"/>
                  <a:pt x="4" y="6"/>
                </a:cubicBezTo>
                <a:cubicBezTo>
                  <a:pt x="4" y="6"/>
                  <a:pt x="4" y="6"/>
                  <a:pt x="4" y="6"/>
                </a:cubicBezTo>
                <a:cubicBezTo>
                  <a:pt x="7" y="6"/>
                  <a:pt x="11" y="5"/>
                  <a:pt x="12" y="1"/>
                </a:cubicBezTo>
                <a:cubicBezTo>
                  <a:pt x="12" y="1"/>
                  <a:pt x="12" y="0"/>
                  <a:pt x="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5" name="Freeform 601"/>
          <p:cNvSpPr>
            <a:spLocks noEditPoints="1"/>
          </p:cNvSpPr>
          <p:nvPr/>
        </p:nvSpPr>
        <p:spPr bwMode="auto">
          <a:xfrm>
            <a:off x="8244596" y="4779158"/>
            <a:ext cx="225425" cy="293687"/>
          </a:xfrm>
          <a:custGeom>
            <a:avLst/>
            <a:gdLst>
              <a:gd name="T0" fmla="*/ 0 w 142"/>
              <a:gd name="T1" fmla="*/ 185 h 185"/>
              <a:gd name="T2" fmla="*/ 0 w 142"/>
              <a:gd name="T3" fmla="*/ 0 h 185"/>
              <a:gd name="T4" fmla="*/ 112 w 142"/>
              <a:gd name="T5" fmla="*/ 0 h 185"/>
              <a:gd name="T6" fmla="*/ 140 w 142"/>
              <a:gd name="T7" fmla="*/ 28 h 185"/>
              <a:gd name="T8" fmla="*/ 140 w 142"/>
              <a:gd name="T9" fmla="*/ 30 h 185"/>
              <a:gd name="T10" fmla="*/ 140 w 142"/>
              <a:gd name="T11" fmla="*/ 28 h 185"/>
              <a:gd name="T12" fmla="*/ 142 w 142"/>
              <a:gd name="T13" fmla="*/ 30 h 185"/>
              <a:gd name="T14" fmla="*/ 142 w 142"/>
              <a:gd name="T15" fmla="*/ 185 h 185"/>
              <a:gd name="T16" fmla="*/ 0 w 142"/>
              <a:gd name="T17" fmla="*/ 185 h 185"/>
              <a:gd name="T18" fmla="*/ 3 w 142"/>
              <a:gd name="T19" fmla="*/ 180 h 185"/>
              <a:gd name="T20" fmla="*/ 137 w 142"/>
              <a:gd name="T21" fmla="*/ 180 h 185"/>
              <a:gd name="T22" fmla="*/ 137 w 142"/>
              <a:gd name="T23" fmla="*/ 30 h 185"/>
              <a:gd name="T24" fmla="*/ 109 w 142"/>
              <a:gd name="T25" fmla="*/ 5 h 185"/>
              <a:gd name="T26" fmla="*/ 3 w 142"/>
              <a:gd name="T27" fmla="*/ 5 h 185"/>
              <a:gd name="T28" fmla="*/ 3 w 142"/>
              <a:gd name="T29" fmla="*/ 180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42" h="185">
                <a:moveTo>
                  <a:pt x="0" y="185"/>
                </a:moveTo>
                <a:lnTo>
                  <a:pt x="0" y="0"/>
                </a:lnTo>
                <a:lnTo>
                  <a:pt x="112" y="0"/>
                </a:lnTo>
                <a:lnTo>
                  <a:pt x="140" y="28"/>
                </a:lnTo>
                <a:lnTo>
                  <a:pt x="140" y="30"/>
                </a:lnTo>
                <a:lnTo>
                  <a:pt x="140" y="28"/>
                </a:lnTo>
                <a:lnTo>
                  <a:pt x="142" y="30"/>
                </a:lnTo>
                <a:lnTo>
                  <a:pt x="142" y="185"/>
                </a:lnTo>
                <a:lnTo>
                  <a:pt x="0" y="185"/>
                </a:lnTo>
                <a:close/>
                <a:moveTo>
                  <a:pt x="3" y="180"/>
                </a:moveTo>
                <a:lnTo>
                  <a:pt x="137" y="180"/>
                </a:lnTo>
                <a:lnTo>
                  <a:pt x="137" y="30"/>
                </a:lnTo>
                <a:lnTo>
                  <a:pt x="109" y="5"/>
                </a:lnTo>
                <a:lnTo>
                  <a:pt x="3" y="5"/>
                </a:lnTo>
                <a:lnTo>
                  <a:pt x="3" y="18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6" name="Rectangle 602"/>
          <p:cNvSpPr>
            <a:spLocks noChangeArrowheads="1"/>
          </p:cNvSpPr>
          <p:nvPr/>
        </p:nvSpPr>
        <p:spPr bwMode="auto">
          <a:xfrm>
            <a:off x="8285871" y="4847420"/>
            <a:ext cx="139700" cy="7937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7" name="Rectangle 603"/>
          <p:cNvSpPr>
            <a:spLocks noChangeArrowheads="1"/>
          </p:cNvSpPr>
          <p:nvPr/>
        </p:nvSpPr>
        <p:spPr bwMode="auto">
          <a:xfrm>
            <a:off x="8285871" y="4887108"/>
            <a:ext cx="139700" cy="9525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8" name="Rectangle 604"/>
          <p:cNvSpPr>
            <a:spLocks noChangeArrowheads="1"/>
          </p:cNvSpPr>
          <p:nvPr/>
        </p:nvSpPr>
        <p:spPr bwMode="auto">
          <a:xfrm>
            <a:off x="8285871" y="4928383"/>
            <a:ext cx="139700" cy="7937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9" name="Rectangle 605"/>
          <p:cNvSpPr>
            <a:spLocks noChangeArrowheads="1"/>
          </p:cNvSpPr>
          <p:nvPr/>
        </p:nvSpPr>
        <p:spPr bwMode="auto">
          <a:xfrm>
            <a:off x="8285871" y="4968070"/>
            <a:ext cx="139700" cy="7937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0" name="Rectangle 606"/>
          <p:cNvSpPr>
            <a:spLocks noChangeArrowheads="1"/>
          </p:cNvSpPr>
          <p:nvPr/>
        </p:nvSpPr>
        <p:spPr bwMode="auto">
          <a:xfrm>
            <a:off x="8285871" y="5007758"/>
            <a:ext cx="139700" cy="9525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1" name="Freeform 607"/>
          <p:cNvSpPr>
            <a:spLocks/>
          </p:cNvSpPr>
          <p:nvPr/>
        </p:nvSpPr>
        <p:spPr bwMode="auto">
          <a:xfrm>
            <a:off x="8414458" y="4783920"/>
            <a:ext cx="52388" cy="47625"/>
          </a:xfrm>
          <a:custGeom>
            <a:avLst/>
            <a:gdLst>
              <a:gd name="T0" fmla="*/ 0 w 33"/>
              <a:gd name="T1" fmla="*/ 30 h 30"/>
              <a:gd name="T2" fmla="*/ 0 w 33"/>
              <a:gd name="T3" fmla="*/ 0 h 30"/>
              <a:gd name="T4" fmla="*/ 5 w 33"/>
              <a:gd name="T5" fmla="*/ 0 h 30"/>
              <a:gd name="T6" fmla="*/ 5 w 33"/>
              <a:gd name="T7" fmla="*/ 25 h 30"/>
              <a:gd name="T8" fmla="*/ 33 w 33"/>
              <a:gd name="T9" fmla="*/ 25 h 30"/>
              <a:gd name="T10" fmla="*/ 33 w 33"/>
              <a:gd name="T11" fmla="*/ 30 h 30"/>
              <a:gd name="T12" fmla="*/ 0 w 33"/>
              <a:gd name="T13" fmla="*/ 30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3" h="30">
                <a:moveTo>
                  <a:pt x="0" y="30"/>
                </a:moveTo>
                <a:lnTo>
                  <a:pt x="0" y="0"/>
                </a:lnTo>
                <a:lnTo>
                  <a:pt x="5" y="0"/>
                </a:lnTo>
                <a:lnTo>
                  <a:pt x="5" y="25"/>
                </a:lnTo>
                <a:lnTo>
                  <a:pt x="33" y="25"/>
                </a:lnTo>
                <a:lnTo>
                  <a:pt x="33" y="30"/>
                </a:lnTo>
                <a:lnTo>
                  <a:pt x="0" y="3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2" name="Freeform 608"/>
          <p:cNvSpPr>
            <a:spLocks noEditPoints="1"/>
          </p:cNvSpPr>
          <p:nvPr/>
        </p:nvSpPr>
        <p:spPr bwMode="auto">
          <a:xfrm>
            <a:off x="7766758" y="4779158"/>
            <a:ext cx="273050" cy="288925"/>
          </a:xfrm>
          <a:custGeom>
            <a:avLst/>
            <a:gdLst>
              <a:gd name="T0" fmla="*/ 36 w 68"/>
              <a:gd name="T1" fmla="*/ 52 h 72"/>
              <a:gd name="T2" fmla="*/ 36 w 68"/>
              <a:gd name="T3" fmla="*/ 57 h 72"/>
              <a:gd name="T4" fmla="*/ 61 w 68"/>
              <a:gd name="T5" fmla="*/ 55 h 72"/>
              <a:gd name="T6" fmla="*/ 33 w 68"/>
              <a:gd name="T7" fmla="*/ 43 h 72"/>
              <a:gd name="T8" fmla="*/ 58 w 68"/>
              <a:gd name="T9" fmla="*/ 46 h 72"/>
              <a:gd name="T10" fmla="*/ 58 w 68"/>
              <a:gd name="T11" fmla="*/ 41 h 72"/>
              <a:gd name="T12" fmla="*/ 33 w 68"/>
              <a:gd name="T13" fmla="*/ 43 h 72"/>
              <a:gd name="T14" fmla="*/ 66 w 68"/>
              <a:gd name="T15" fmla="*/ 18 h 72"/>
              <a:gd name="T16" fmla="*/ 46 w 68"/>
              <a:gd name="T17" fmla="*/ 0 h 72"/>
              <a:gd name="T18" fmla="*/ 22 w 68"/>
              <a:gd name="T19" fmla="*/ 0 h 72"/>
              <a:gd name="T20" fmla="*/ 14 w 68"/>
              <a:gd name="T21" fmla="*/ 33 h 72"/>
              <a:gd name="T22" fmla="*/ 14 w 68"/>
              <a:gd name="T23" fmla="*/ 65 h 72"/>
              <a:gd name="T24" fmla="*/ 60 w 68"/>
              <a:gd name="T25" fmla="*/ 72 h 72"/>
              <a:gd name="T26" fmla="*/ 68 w 68"/>
              <a:gd name="T27" fmla="*/ 22 h 72"/>
              <a:gd name="T28" fmla="*/ 58 w 68"/>
              <a:gd name="T29" fmla="*/ 20 h 72"/>
              <a:gd name="T30" fmla="*/ 51 w 68"/>
              <a:gd name="T31" fmla="*/ 20 h 72"/>
              <a:gd name="T32" fmla="*/ 48 w 68"/>
              <a:gd name="T33" fmla="*/ 9 h 72"/>
              <a:gd name="T34" fmla="*/ 61 w 68"/>
              <a:gd name="T35" fmla="*/ 20 h 72"/>
              <a:gd name="T36" fmla="*/ 18 w 68"/>
              <a:gd name="T37" fmla="*/ 51 h 72"/>
              <a:gd name="T38" fmla="*/ 13 w 68"/>
              <a:gd name="T39" fmla="*/ 51 h 72"/>
              <a:gd name="T40" fmla="*/ 6 w 68"/>
              <a:gd name="T41" fmla="*/ 46 h 72"/>
              <a:gd name="T42" fmla="*/ 14 w 68"/>
              <a:gd name="T43" fmla="*/ 46 h 72"/>
              <a:gd name="T44" fmla="*/ 18 w 68"/>
              <a:gd name="T45" fmla="*/ 46 h 72"/>
              <a:gd name="T46" fmla="*/ 18 w 68"/>
              <a:gd name="T47" fmla="*/ 46 h 72"/>
              <a:gd name="T48" fmla="*/ 26 w 68"/>
              <a:gd name="T49" fmla="*/ 46 h 72"/>
              <a:gd name="T50" fmla="*/ 18 w 68"/>
              <a:gd name="T51" fmla="*/ 51 h 72"/>
              <a:gd name="T52" fmla="*/ 60 w 68"/>
              <a:gd name="T53" fmla="*/ 68 h 72"/>
              <a:gd name="T54" fmla="*/ 18 w 68"/>
              <a:gd name="T55" fmla="*/ 65 h 72"/>
              <a:gd name="T56" fmla="*/ 18 w 68"/>
              <a:gd name="T57" fmla="*/ 33 h 72"/>
              <a:gd name="T58" fmla="*/ 22 w 68"/>
              <a:gd name="T59" fmla="*/ 5 h 72"/>
              <a:gd name="T60" fmla="*/ 43 w 68"/>
              <a:gd name="T61" fmla="*/ 17 h 72"/>
              <a:gd name="T62" fmla="*/ 63 w 68"/>
              <a:gd name="T63" fmla="*/ 25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68" h="72">
                <a:moveTo>
                  <a:pt x="58" y="52"/>
                </a:moveTo>
                <a:cubicBezTo>
                  <a:pt x="36" y="52"/>
                  <a:pt x="36" y="52"/>
                  <a:pt x="36" y="52"/>
                </a:cubicBezTo>
                <a:cubicBezTo>
                  <a:pt x="34" y="52"/>
                  <a:pt x="33" y="53"/>
                  <a:pt x="33" y="55"/>
                </a:cubicBezTo>
                <a:cubicBezTo>
                  <a:pt x="33" y="56"/>
                  <a:pt x="34" y="57"/>
                  <a:pt x="36" y="57"/>
                </a:cubicBezTo>
                <a:cubicBezTo>
                  <a:pt x="58" y="57"/>
                  <a:pt x="58" y="57"/>
                  <a:pt x="58" y="57"/>
                </a:cubicBezTo>
                <a:cubicBezTo>
                  <a:pt x="60" y="57"/>
                  <a:pt x="61" y="56"/>
                  <a:pt x="61" y="55"/>
                </a:cubicBezTo>
                <a:cubicBezTo>
                  <a:pt x="61" y="53"/>
                  <a:pt x="60" y="52"/>
                  <a:pt x="58" y="52"/>
                </a:cubicBezTo>
                <a:close/>
                <a:moveTo>
                  <a:pt x="33" y="43"/>
                </a:moveTo>
                <a:cubicBezTo>
                  <a:pt x="33" y="45"/>
                  <a:pt x="34" y="46"/>
                  <a:pt x="36" y="46"/>
                </a:cubicBezTo>
                <a:cubicBezTo>
                  <a:pt x="58" y="46"/>
                  <a:pt x="58" y="46"/>
                  <a:pt x="58" y="46"/>
                </a:cubicBezTo>
                <a:cubicBezTo>
                  <a:pt x="60" y="46"/>
                  <a:pt x="61" y="45"/>
                  <a:pt x="61" y="43"/>
                </a:cubicBezTo>
                <a:cubicBezTo>
                  <a:pt x="61" y="42"/>
                  <a:pt x="60" y="41"/>
                  <a:pt x="58" y="41"/>
                </a:cubicBezTo>
                <a:cubicBezTo>
                  <a:pt x="36" y="41"/>
                  <a:pt x="36" y="41"/>
                  <a:pt x="36" y="41"/>
                </a:cubicBezTo>
                <a:cubicBezTo>
                  <a:pt x="34" y="41"/>
                  <a:pt x="33" y="42"/>
                  <a:pt x="33" y="43"/>
                </a:cubicBezTo>
                <a:close/>
                <a:moveTo>
                  <a:pt x="68" y="22"/>
                </a:moveTo>
                <a:cubicBezTo>
                  <a:pt x="67" y="20"/>
                  <a:pt x="67" y="19"/>
                  <a:pt x="66" y="18"/>
                </a:cubicBezTo>
                <a:cubicBezTo>
                  <a:pt x="50" y="2"/>
                  <a:pt x="50" y="2"/>
                  <a:pt x="50" y="2"/>
                </a:cubicBezTo>
                <a:cubicBezTo>
                  <a:pt x="49" y="1"/>
                  <a:pt x="47" y="0"/>
                  <a:pt x="46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17" y="0"/>
                  <a:pt x="14" y="4"/>
                  <a:pt x="14" y="8"/>
                </a:cubicBezTo>
                <a:cubicBezTo>
                  <a:pt x="14" y="33"/>
                  <a:pt x="14" y="33"/>
                  <a:pt x="14" y="33"/>
                </a:cubicBezTo>
                <a:cubicBezTo>
                  <a:pt x="6" y="34"/>
                  <a:pt x="0" y="41"/>
                  <a:pt x="0" y="49"/>
                </a:cubicBezTo>
                <a:cubicBezTo>
                  <a:pt x="0" y="57"/>
                  <a:pt x="6" y="63"/>
                  <a:pt x="14" y="65"/>
                </a:cubicBezTo>
                <a:cubicBezTo>
                  <a:pt x="14" y="69"/>
                  <a:pt x="17" y="72"/>
                  <a:pt x="22" y="72"/>
                </a:cubicBezTo>
                <a:cubicBezTo>
                  <a:pt x="60" y="72"/>
                  <a:pt x="60" y="72"/>
                  <a:pt x="60" y="72"/>
                </a:cubicBezTo>
                <a:cubicBezTo>
                  <a:pt x="64" y="72"/>
                  <a:pt x="68" y="69"/>
                  <a:pt x="68" y="64"/>
                </a:cubicBezTo>
                <a:cubicBezTo>
                  <a:pt x="68" y="22"/>
                  <a:pt x="68" y="22"/>
                  <a:pt x="68" y="22"/>
                </a:cubicBezTo>
                <a:close/>
                <a:moveTo>
                  <a:pt x="61" y="20"/>
                </a:moveTo>
                <a:cubicBezTo>
                  <a:pt x="58" y="20"/>
                  <a:pt x="58" y="20"/>
                  <a:pt x="58" y="20"/>
                </a:cubicBezTo>
                <a:cubicBezTo>
                  <a:pt x="51" y="20"/>
                  <a:pt x="51" y="20"/>
                  <a:pt x="51" y="20"/>
                </a:cubicBezTo>
                <a:cubicBezTo>
                  <a:pt x="51" y="20"/>
                  <a:pt x="51" y="20"/>
                  <a:pt x="51" y="20"/>
                </a:cubicBezTo>
                <a:cubicBezTo>
                  <a:pt x="49" y="20"/>
                  <a:pt x="48" y="18"/>
                  <a:pt x="48" y="17"/>
                </a:cubicBezTo>
                <a:cubicBezTo>
                  <a:pt x="48" y="9"/>
                  <a:pt x="48" y="9"/>
                  <a:pt x="48" y="9"/>
                </a:cubicBezTo>
                <a:cubicBezTo>
                  <a:pt x="48" y="7"/>
                  <a:pt x="48" y="7"/>
                  <a:pt x="48" y="7"/>
                </a:cubicBezTo>
                <a:lnTo>
                  <a:pt x="61" y="20"/>
                </a:lnTo>
                <a:close/>
                <a:moveTo>
                  <a:pt x="18" y="51"/>
                </a:moveTo>
                <a:cubicBezTo>
                  <a:pt x="18" y="51"/>
                  <a:pt x="18" y="51"/>
                  <a:pt x="18" y="51"/>
                </a:cubicBezTo>
                <a:cubicBezTo>
                  <a:pt x="13" y="51"/>
                  <a:pt x="13" y="51"/>
                  <a:pt x="13" y="51"/>
                </a:cubicBezTo>
                <a:cubicBezTo>
                  <a:pt x="13" y="51"/>
                  <a:pt x="13" y="51"/>
                  <a:pt x="13" y="51"/>
                </a:cubicBezTo>
                <a:cubicBezTo>
                  <a:pt x="6" y="51"/>
                  <a:pt x="6" y="51"/>
                  <a:pt x="6" y="51"/>
                </a:cubicBezTo>
                <a:cubicBezTo>
                  <a:pt x="6" y="46"/>
                  <a:pt x="6" y="46"/>
                  <a:pt x="6" y="46"/>
                </a:cubicBezTo>
                <a:cubicBezTo>
                  <a:pt x="13" y="46"/>
                  <a:pt x="13" y="46"/>
                  <a:pt x="13" y="46"/>
                </a:cubicBezTo>
                <a:cubicBezTo>
                  <a:pt x="14" y="46"/>
                  <a:pt x="14" y="46"/>
                  <a:pt x="14" y="46"/>
                </a:cubicBezTo>
                <a:cubicBezTo>
                  <a:pt x="14" y="46"/>
                  <a:pt x="14" y="46"/>
                  <a:pt x="14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24" y="46"/>
                  <a:pt x="24" y="46"/>
                  <a:pt x="24" y="46"/>
                </a:cubicBezTo>
                <a:cubicBezTo>
                  <a:pt x="26" y="46"/>
                  <a:pt x="26" y="46"/>
                  <a:pt x="26" y="46"/>
                </a:cubicBezTo>
                <a:cubicBezTo>
                  <a:pt x="26" y="51"/>
                  <a:pt x="26" y="51"/>
                  <a:pt x="26" y="51"/>
                </a:cubicBezTo>
                <a:cubicBezTo>
                  <a:pt x="18" y="51"/>
                  <a:pt x="18" y="51"/>
                  <a:pt x="18" y="51"/>
                </a:cubicBezTo>
                <a:close/>
                <a:moveTo>
                  <a:pt x="63" y="64"/>
                </a:moveTo>
                <a:cubicBezTo>
                  <a:pt x="63" y="66"/>
                  <a:pt x="62" y="68"/>
                  <a:pt x="60" y="68"/>
                </a:cubicBezTo>
                <a:cubicBezTo>
                  <a:pt x="22" y="68"/>
                  <a:pt x="22" y="68"/>
                  <a:pt x="22" y="68"/>
                </a:cubicBezTo>
                <a:cubicBezTo>
                  <a:pt x="20" y="68"/>
                  <a:pt x="19" y="66"/>
                  <a:pt x="18" y="65"/>
                </a:cubicBezTo>
                <a:cubicBezTo>
                  <a:pt x="26" y="64"/>
                  <a:pt x="32" y="57"/>
                  <a:pt x="32" y="49"/>
                </a:cubicBezTo>
                <a:cubicBezTo>
                  <a:pt x="32" y="41"/>
                  <a:pt x="26" y="34"/>
                  <a:pt x="18" y="33"/>
                </a:cubicBezTo>
                <a:cubicBezTo>
                  <a:pt x="18" y="8"/>
                  <a:pt x="18" y="8"/>
                  <a:pt x="18" y="8"/>
                </a:cubicBezTo>
                <a:cubicBezTo>
                  <a:pt x="18" y="6"/>
                  <a:pt x="20" y="5"/>
                  <a:pt x="22" y="5"/>
                </a:cubicBezTo>
                <a:cubicBezTo>
                  <a:pt x="43" y="5"/>
                  <a:pt x="43" y="5"/>
                  <a:pt x="43" y="5"/>
                </a:cubicBezTo>
                <a:cubicBezTo>
                  <a:pt x="43" y="17"/>
                  <a:pt x="43" y="17"/>
                  <a:pt x="43" y="17"/>
                </a:cubicBezTo>
                <a:cubicBezTo>
                  <a:pt x="43" y="21"/>
                  <a:pt x="47" y="25"/>
                  <a:pt x="51" y="25"/>
                </a:cubicBezTo>
                <a:cubicBezTo>
                  <a:pt x="63" y="25"/>
                  <a:pt x="63" y="25"/>
                  <a:pt x="63" y="25"/>
                </a:cubicBezTo>
                <a:lnTo>
                  <a:pt x="63" y="6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3" name="Freeform 609"/>
          <p:cNvSpPr>
            <a:spLocks/>
          </p:cNvSpPr>
          <p:nvPr/>
        </p:nvSpPr>
        <p:spPr bwMode="auto">
          <a:xfrm>
            <a:off x="7452433" y="2764620"/>
            <a:ext cx="68263" cy="193675"/>
          </a:xfrm>
          <a:custGeom>
            <a:avLst/>
            <a:gdLst>
              <a:gd name="T0" fmla="*/ 14 w 17"/>
              <a:gd name="T1" fmla="*/ 23 h 48"/>
              <a:gd name="T2" fmla="*/ 1 w 17"/>
              <a:gd name="T3" fmla="*/ 2 h 48"/>
              <a:gd name="T4" fmla="*/ 2 w 17"/>
              <a:gd name="T5" fmla="*/ 0 h 48"/>
              <a:gd name="T6" fmla="*/ 17 w 17"/>
              <a:gd name="T7" fmla="*/ 23 h 48"/>
              <a:gd name="T8" fmla="*/ 2 w 17"/>
              <a:gd name="T9" fmla="*/ 48 h 48"/>
              <a:gd name="T10" fmla="*/ 0 w 17"/>
              <a:gd name="T11" fmla="*/ 45 h 48"/>
              <a:gd name="T12" fmla="*/ 14 w 17"/>
              <a:gd name="T13" fmla="*/ 23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" h="48">
                <a:moveTo>
                  <a:pt x="14" y="23"/>
                </a:moveTo>
                <a:cubicBezTo>
                  <a:pt x="14" y="14"/>
                  <a:pt x="9" y="6"/>
                  <a:pt x="1" y="2"/>
                </a:cubicBezTo>
                <a:cubicBezTo>
                  <a:pt x="2" y="0"/>
                  <a:pt x="2" y="0"/>
                  <a:pt x="2" y="0"/>
                </a:cubicBezTo>
                <a:cubicBezTo>
                  <a:pt x="11" y="4"/>
                  <a:pt x="17" y="13"/>
                  <a:pt x="17" y="23"/>
                </a:cubicBezTo>
                <a:cubicBezTo>
                  <a:pt x="17" y="34"/>
                  <a:pt x="11" y="43"/>
                  <a:pt x="2" y="48"/>
                </a:cubicBezTo>
                <a:cubicBezTo>
                  <a:pt x="0" y="45"/>
                  <a:pt x="0" y="45"/>
                  <a:pt x="0" y="45"/>
                </a:cubicBezTo>
                <a:cubicBezTo>
                  <a:pt x="8" y="41"/>
                  <a:pt x="14" y="33"/>
                  <a:pt x="14" y="2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4" name="Freeform 610"/>
          <p:cNvSpPr>
            <a:spLocks/>
          </p:cNvSpPr>
          <p:nvPr/>
        </p:nvSpPr>
        <p:spPr bwMode="auto">
          <a:xfrm>
            <a:off x="7433383" y="2780495"/>
            <a:ext cx="55563" cy="157162"/>
          </a:xfrm>
          <a:custGeom>
            <a:avLst/>
            <a:gdLst>
              <a:gd name="T0" fmla="*/ 11 w 14"/>
              <a:gd name="T1" fmla="*/ 19 h 39"/>
              <a:gd name="T2" fmla="*/ 0 w 14"/>
              <a:gd name="T3" fmla="*/ 3 h 39"/>
              <a:gd name="T4" fmla="*/ 2 w 14"/>
              <a:gd name="T5" fmla="*/ 0 h 39"/>
              <a:gd name="T6" fmla="*/ 14 w 14"/>
              <a:gd name="T7" fmla="*/ 19 h 39"/>
              <a:gd name="T8" fmla="*/ 1 w 14"/>
              <a:gd name="T9" fmla="*/ 39 h 39"/>
              <a:gd name="T10" fmla="*/ 0 w 14"/>
              <a:gd name="T11" fmla="*/ 36 h 39"/>
              <a:gd name="T12" fmla="*/ 11 w 14"/>
              <a:gd name="T13" fmla="*/ 19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" h="39">
                <a:moveTo>
                  <a:pt x="11" y="19"/>
                </a:moveTo>
                <a:cubicBezTo>
                  <a:pt x="11" y="12"/>
                  <a:pt x="7" y="6"/>
                  <a:pt x="0" y="3"/>
                </a:cubicBezTo>
                <a:cubicBezTo>
                  <a:pt x="2" y="0"/>
                  <a:pt x="2" y="0"/>
                  <a:pt x="2" y="0"/>
                </a:cubicBezTo>
                <a:cubicBezTo>
                  <a:pt x="9" y="3"/>
                  <a:pt x="14" y="11"/>
                  <a:pt x="14" y="19"/>
                </a:cubicBezTo>
                <a:cubicBezTo>
                  <a:pt x="14" y="28"/>
                  <a:pt x="9" y="36"/>
                  <a:pt x="1" y="39"/>
                </a:cubicBezTo>
                <a:cubicBezTo>
                  <a:pt x="0" y="36"/>
                  <a:pt x="0" y="36"/>
                  <a:pt x="0" y="36"/>
                </a:cubicBezTo>
                <a:cubicBezTo>
                  <a:pt x="7" y="34"/>
                  <a:pt x="11" y="27"/>
                  <a:pt x="11" y="1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5" name="Freeform 611"/>
          <p:cNvSpPr>
            <a:spLocks/>
          </p:cNvSpPr>
          <p:nvPr/>
        </p:nvSpPr>
        <p:spPr bwMode="auto">
          <a:xfrm>
            <a:off x="7344483" y="2756683"/>
            <a:ext cx="63500" cy="204787"/>
          </a:xfrm>
          <a:custGeom>
            <a:avLst/>
            <a:gdLst>
              <a:gd name="T0" fmla="*/ 0 w 40"/>
              <a:gd name="T1" fmla="*/ 38 h 129"/>
              <a:gd name="T2" fmla="*/ 0 w 40"/>
              <a:gd name="T3" fmla="*/ 91 h 129"/>
              <a:gd name="T4" fmla="*/ 25 w 40"/>
              <a:gd name="T5" fmla="*/ 114 h 129"/>
              <a:gd name="T6" fmla="*/ 25 w 40"/>
              <a:gd name="T7" fmla="*/ 68 h 129"/>
              <a:gd name="T8" fmla="*/ 30 w 40"/>
              <a:gd name="T9" fmla="*/ 68 h 129"/>
              <a:gd name="T10" fmla="*/ 30 w 40"/>
              <a:gd name="T11" fmla="*/ 119 h 129"/>
              <a:gd name="T12" fmla="*/ 40 w 40"/>
              <a:gd name="T13" fmla="*/ 129 h 129"/>
              <a:gd name="T14" fmla="*/ 40 w 40"/>
              <a:gd name="T15" fmla="*/ 0 h 129"/>
              <a:gd name="T16" fmla="*/ 0 w 40"/>
              <a:gd name="T17" fmla="*/ 38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0" h="129">
                <a:moveTo>
                  <a:pt x="0" y="38"/>
                </a:moveTo>
                <a:lnTo>
                  <a:pt x="0" y="91"/>
                </a:lnTo>
                <a:lnTo>
                  <a:pt x="25" y="114"/>
                </a:lnTo>
                <a:lnTo>
                  <a:pt x="25" y="68"/>
                </a:lnTo>
                <a:lnTo>
                  <a:pt x="30" y="68"/>
                </a:lnTo>
                <a:lnTo>
                  <a:pt x="30" y="119"/>
                </a:lnTo>
                <a:lnTo>
                  <a:pt x="40" y="129"/>
                </a:lnTo>
                <a:lnTo>
                  <a:pt x="40" y="0"/>
                </a:lnTo>
                <a:lnTo>
                  <a:pt x="0" y="3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6" name="Freeform 612"/>
          <p:cNvSpPr>
            <a:spLocks/>
          </p:cNvSpPr>
          <p:nvPr/>
        </p:nvSpPr>
        <p:spPr bwMode="auto">
          <a:xfrm>
            <a:off x="7292096" y="2820183"/>
            <a:ext cx="39688" cy="77787"/>
          </a:xfrm>
          <a:custGeom>
            <a:avLst/>
            <a:gdLst>
              <a:gd name="T0" fmla="*/ 0 w 25"/>
              <a:gd name="T1" fmla="*/ 0 h 49"/>
              <a:gd name="T2" fmla="*/ 0 w 25"/>
              <a:gd name="T3" fmla="*/ 49 h 49"/>
              <a:gd name="T4" fmla="*/ 15 w 25"/>
              <a:gd name="T5" fmla="*/ 49 h 49"/>
              <a:gd name="T6" fmla="*/ 15 w 25"/>
              <a:gd name="T7" fmla="*/ 23 h 49"/>
              <a:gd name="T8" fmla="*/ 18 w 25"/>
              <a:gd name="T9" fmla="*/ 23 h 49"/>
              <a:gd name="T10" fmla="*/ 18 w 25"/>
              <a:gd name="T11" fmla="*/ 49 h 49"/>
              <a:gd name="T12" fmla="*/ 25 w 25"/>
              <a:gd name="T13" fmla="*/ 49 h 49"/>
              <a:gd name="T14" fmla="*/ 25 w 25"/>
              <a:gd name="T15" fmla="*/ 0 h 49"/>
              <a:gd name="T16" fmla="*/ 0 w 25"/>
              <a:gd name="T17" fmla="*/ 0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" h="49">
                <a:moveTo>
                  <a:pt x="0" y="0"/>
                </a:moveTo>
                <a:lnTo>
                  <a:pt x="0" y="49"/>
                </a:lnTo>
                <a:lnTo>
                  <a:pt x="15" y="49"/>
                </a:lnTo>
                <a:lnTo>
                  <a:pt x="15" y="23"/>
                </a:lnTo>
                <a:lnTo>
                  <a:pt x="18" y="23"/>
                </a:lnTo>
                <a:lnTo>
                  <a:pt x="18" y="49"/>
                </a:lnTo>
                <a:lnTo>
                  <a:pt x="25" y="49"/>
                </a:lnTo>
                <a:lnTo>
                  <a:pt x="2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7" name="Freeform 613"/>
          <p:cNvSpPr>
            <a:spLocks noEditPoints="1"/>
          </p:cNvSpPr>
          <p:nvPr/>
        </p:nvSpPr>
        <p:spPr bwMode="auto">
          <a:xfrm>
            <a:off x="6906333" y="2748745"/>
            <a:ext cx="147638" cy="225425"/>
          </a:xfrm>
          <a:custGeom>
            <a:avLst/>
            <a:gdLst>
              <a:gd name="T0" fmla="*/ 28 w 37"/>
              <a:gd name="T1" fmla="*/ 0 h 56"/>
              <a:gd name="T2" fmla="*/ 9 w 37"/>
              <a:gd name="T3" fmla="*/ 0 h 56"/>
              <a:gd name="T4" fmla="*/ 0 w 37"/>
              <a:gd name="T5" fmla="*/ 9 h 56"/>
              <a:gd name="T6" fmla="*/ 0 w 37"/>
              <a:gd name="T7" fmla="*/ 46 h 56"/>
              <a:gd name="T8" fmla="*/ 9 w 37"/>
              <a:gd name="T9" fmla="*/ 56 h 56"/>
              <a:gd name="T10" fmla="*/ 28 w 37"/>
              <a:gd name="T11" fmla="*/ 56 h 56"/>
              <a:gd name="T12" fmla="*/ 37 w 37"/>
              <a:gd name="T13" fmla="*/ 46 h 56"/>
              <a:gd name="T14" fmla="*/ 37 w 37"/>
              <a:gd name="T15" fmla="*/ 9 h 56"/>
              <a:gd name="T16" fmla="*/ 28 w 37"/>
              <a:gd name="T17" fmla="*/ 0 h 56"/>
              <a:gd name="T18" fmla="*/ 10 w 37"/>
              <a:gd name="T19" fmla="*/ 51 h 56"/>
              <a:gd name="T20" fmla="*/ 6 w 37"/>
              <a:gd name="T21" fmla="*/ 47 h 56"/>
              <a:gd name="T22" fmla="*/ 10 w 37"/>
              <a:gd name="T23" fmla="*/ 43 h 56"/>
              <a:gd name="T24" fmla="*/ 14 w 37"/>
              <a:gd name="T25" fmla="*/ 47 h 56"/>
              <a:gd name="T26" fmla="*/ 10 w 37"/>
              <a:gd name="T27" fmla="*/ 51 h 56"/>
              <a:gd name="T28" fmla="*/ 27 w 37"/>
              <a:gd name="T29" fmla="*/ 51 h 56"/>
              <a:gd name="T30" fmla="*/ 23 w 37"/>
              <a:gd name="T31" fmla="*/ 47 h 56"/>
              <a:gd name="T32" fmla="*/ 27 w 37"/>
              <a:gd name="T33" fmla="*/ 43 h 56"/>
              <a:gd name="T34" fmla="*/ 31 w 37"/>
              <a:gd name="T35" fmla="*/ 47 h 56"/>
              <a:gd name="T36" fmla="*/ 27 w 37"/>
              <a:gd name="T37" fmla="*/ 51 h 56"/>
              <a:gd name="T38" fmla="*/ 35 w 37"/>
              <a:gd name="T39" fmla="*/ 35 h 56"/>
              <a:gd name="T40" fmla="*/ 26 w 37"/>
              <a:gd name="T41" fmla="*/ 42 h 56"/>
              <a:gd name="T42" fmla="*/ 10 w 37"/>
              <a:gd name="T43" fmla="*/ 42 h 56"/>
              <a:gd name="T44" fmla="*/ 2 w 37"/>
              <a:gd name="T45" fmla="*/ 35 h 56"/>
              <a:gd name="T46" fmla="*/ 2 w 37"/>
              <a:gd name="T47" fmla="*/ 10 h 56"/>
              <a:gd name="T48" fmla="*/ 10 w 37"/>
              <a:gd name="T49" fmla="*/ 3 h 56"/>
              <a:gd name="T50" fmla="*/ 26 w 37"/>
              <a:gd name="T51" fmla="*/ 3 h 56"/>
              <a:gd name="T52" fmla="*/ 35 w 37"/>
              <a:gd name="T53" fmla="*/ 10 h 56"/>
              <a:gd name="T54" fmla="*/ 35 w 37"/>
              <a:gd name="T55" fmla="*/ 35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37" h="56">
                <a:moveTo>
                  <a:pt x="28" y="0"/>
                </a:moveTo>
                <a:cubicBezTo>
                  <a:pt x="9" y="0"/>
                  <a:pt x="9" y="0"/>
                  <a:pt x="9" y="0"/>
                </a:cubicBezTo>
                <a:cubicBezTo>
                  <a:pt x="4" y="0"/>
                  <a:pt x="0" y="4"/>
                  <a:pt x="0" y="9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52"/>
                  <a:pt x="4" y="56"/>
                  <a:pt x="9" y="56"/>
                </a:cubicBezTo>
                <a:cubicBezTo>
                  <a:pt x="28" y="56"/>
                  <a:pt x="28" y="56"/>
                  <a:pt x="28" y="56"/>
                </a:cubicBezTo>
                <a:cubicBezTo>
                  <a:pt x="33" y="56"/>
                  <a:pt x="37" y="52"/>
                  <a:pt x="37" y="46"/>
                </a:cubicBezTo>
                <a:cubicBezTo>
                  <a:pt x="37" y="9"/>
                  <a:pt x="37" y="9"/>
                  <a:pt x="37" y="9"/>
                </a:cubicBezTo>
                <a:cubicBezTo>
                  <a:pt x="37" y="4"/>
                  <a:pt x="33" y="0"/>
                  <a:pt x="28" y="0"/>
                </a:cubicBezTo>
                <a:close/>
                <a:moveTo>
                  <a:pt x="10" y="51"/>
                </a:moveTo>
                <a:cubicBezTo>
                  <a:pt x="8" y="51"/>
                  <a:pt x="6" y="49"/>
                  <a:pt x="6" y="47"/>
                </a:cubicBezTo>
                <a:cubicBezTo>
                  <a:pt x="6" y="45"/>
                  <a:pt x="8" y="43"/>
                  <a:pt x="10" y="43"/>
                </a:cubicBezTo>
                <a:cubicBezTo>
                  <a:pt x="12" y="43"/>
                  <a:pt x="14" y="45"/>
                  <a:pt x="14" y="47"/>
                </a:cubicBezTo>
                <a:cubicBezTo>
                  <a:pt x="14" y="49"/>
                  <a:pt x="12" y="51"/>
                  <a:pt x="10" y="51"/>
                </a:cubicBezTo>
                <a:close/>
                <a:moveTo>
                  <a:pt x="27" y="51"/>
                </a:moveTo>
                <a:cubicBezTo>
                  <a:pt x="25" y="51"/>
                  <a:pt x="23" y="49"/>
                  <a:pt x="23" y="47"/>
                </a:cubicBezTo>
                <a:cubicBezTo>
                  <a:pt x="23" y="45"/>
                  <a:pt x="25" y="43"/>
                  <a:pt x="27" y="43"/>
                </a:cubicBezTo>
                <a:cubicBezTo>
                  <a:pt x="29" y="43"/>
                  <a:pt x="31" y="45"/>
                  <a:pt x="31" y="47"/>
                </a:cubicBezTo>
                <a:cubicBezTo>
                  <a:pt x="31" y="49"/>
                  <a:pt x="29" y="51"/>
                  <a:pt x="27" y="51"/>
                </a:cubicBezTo>
                <a:close/>
                <a:moveTo>
                  <a:pt x="35" y="35"/>
                </a:moveTo>
                <a:cubicBezTo>
                  <a:pt x="35" y="39"/>
                  <a:pt x="31" y="42"/>
                  <a:pt x="26" y="42"/>
                </a:cubicBezTo>
                <a:cubicBezTo>
                  <a:pt x="10" y="42"/>
                  <a:pt x="10" y="42"/>
                  <a:pt x="10" y="42"/>
                </a:cubicBezTo>
                <a:cubicBezTo>
                  <a:pt x="6" y="42"/>
                  <a:pt x="2" y="39"/>
                  <a:pt x="2" y="35"/>
                </a:cubicBezTo>
                <a:cubicBezTo>
                  <a:pt x="2" y="10"/>
                  <a:pt x="2" y="10"/>
                  <a:pt x="2" y="10"/>
                </a:cubicBezTo>
                <a:cubicBezTo>
                  <a:pt x="2" y="6"/>
                  <a:pt x="6" y="3"/>
                  <a:pt x="10" y="3"/>
                </a:cubicBezTo>
                <a:cubicBezTo>
                  <a:pt x="26" y="3"/>
                  <a:pt x="26" y="3"/>
                  <a:pt x="26" y="3"/>
                </a:cubicBezTo>
                <a:cubicBezTo>
                  <a:pt x="31" y="3"/>
                  <a:pt x="35" y="6"/>
                  <a:pt x="35" y="10"/>
                </a:cubicBezTo>
                <a:lnTo>
                  <a:pt x="35" y="3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8" name="Freeform 614"/>
          <p:cNvSpPr>
            <a:spLocks/>
          </p:cNvSpPr>
          <p:nvPr/>
        </p:nvSpPr>
        <p:spPr bwMode="auto">
          <a:xfrm>
            <a:off x="7061908" y="2743983"/>
            <a:ext cx="12700" cy="230187"/>
          </a:xfrm>
          <a:custGeom>
            <a:avLst/>
            <a:gdLst>
              <a:gd name="T0" fmla="*/ 0 w 8"/>
              <a:gd name="T1" fmla="*/ 0 h 145"/>
              <a:gd name="T2" fmla="*/ 0 w 8"/>
              <a:gd name="T3" fmla="*/ 99 h 145"/>
              <a:gd name="T4" fmla="*/ 3 w 8"/>
              <a:gd name="T5" fmla="*/ 99 h 145"/>
              <a:gd name="T6" fmla="*/ 3 w 8"/>
              <a:gd name="T7" fmla="*/ 145 h 145"/>
              <a:gd name="T8" fmla="*/ 8 w 8"/>
              <a:gd name="T9" fmla="*/ 145 h 145"/>
              <a:gd name="T10" fmla="*/ 8 w 8"/>
              <a:gd name="T11" fmla="*/ 99 h 145"/>
              <a:gd name="T12" fmla="*/ 8 w 8"/>
              <a:gd name="T13" fmla="*/ 89 h 145"/>
              <a:gd name="T14" fmla="*/ 8 w 8"/>
              <a:gd name="T15" fmla="*/ 0 h 145"/>
              <a:gd name="T16" fmla="*/ 0 w 8"/>
              <a:gd name="T17" fmla="*/ 0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" h="145">
                <a:moveTo>
                  <a:pt x="0" y="0"/>
                </a:moveTo>
                <a:lnTo>
                  <a:pt x="0" y="99"/>
                </a:lnTo>
                <a:lnTo>
                  <a:pt x="3" y="99"/>
                </a:lnTo>
                <a:lnTo>
                  <a:pt x="3" y="145"/>
                </a:lnTo>
                <a:lnTo>
                  <a:pt x="8" y="145"/>
                </a:lnTo>
                <a:lnTo>
                  <a:pt x="8" y="99"/>
                </a:lnTo>
                <a:lnTo>
                  <a:pt x="8" y="89"/>
                </a:lnTo>
                <a:lnTo>
                  <a:pt x="8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9" name="Freeform 615"/>
          <p:cNvSpPr>
            <a:spLocks/>
          </p:cNvSpPr>
          <p:nvPr/>
        </p:nvSpPr>
        <p:spPr bwMode="auto">
          <a:xfrm>
            <a:off x="8655758" y="2386795"/>
            <a:ext cx="173038" cy="168275"/>
          </a:xfrm>
          <a:custGeom>
            <a:avLst/>
            <a:gdLst>
              <a:gd name="T0" fmla="*/ 26 w 43"/>
              <a:gd name="T1" fmla="*/ 0 h 42"/>
              <a:gd name="T2" fmla="*/ 26 w 43"/>
              <a:gd name="T3" fmla="*/ 6 h 42"/>
              <a:gd name="T4" fmla="*/ 37 w 43"/>
              <a:gd name="T5" fmla="*/ 21 h 42"/>
              <a:gd name="T6" fmla="*/ 21 w 43"/>
              <a:gd name="T7" fmla="*/ 37 h 42"/>
              <a:gd name="T8" fmla="*/ 6 w 43"/>
              <a:gd name="T9" fmla="*/ 21 h 42"/>
              <a:gd name="T10" fmla="*/ 16 w 43"/>
              <a:gd name="T11" fmla="*/ 6 h 42"/>
              <a:gd name="T12" fmla="*/ 16 w 43"/>
              <a:gd name="T13" fmla="*/ 0 h 42"/>
              <a:gd name="T14" fmla="*/ 0 w 43"/>
              <a:gd name="T15" fmla="*/ 21 h 42"/>
              <a:gd name="T16" fmla="*/ 21 w 43"/>
              <a:gd name="T17" fmla="*/ 42 h 42"/>
              <a:gd name="T18" fmla="*/ 43 w 43"/>
              <a:gd name="T19" fmla="*/ 21 h 42"/>
              <a:gd name="T20" fmla="*/ 26 w 43"/>
              <a:gd name="T21" fmla="*/ 0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3" h="42">
                <a:moveTo>
                  <a:pt x="26" y="0"/>
                </a:moveTo>
                <a:cubicBezTo>
                  <a:pt x="26" y="6"/>
                  <a:pt x="26" y="6"/>
                  <a:pt x="26" y="6"/>
                </a:cubicBezTo>
                <a:cubicBezTo>
                  <a:pt x="32" y="8"/>
                  <a:pt x="37" y="14"/>
                  <a:pt x="37" y="21"/>
                </a:cubicBezTo>
                <a:cubicBezTo>
                  <a:pt x="37" y="30"/>
                  <a:pt x="30" y="37"/>
                  <a:pt x="21" y="37"/>
                </a:cubicBezTo>
                <a:cubicBezTo>
                  <a:pt x="13" y="37"/>
                  <a:pt x="6" y="30"/>
                  <a:pt x="6" y="21"/>
                </a:cubicBezTo>
                <a:cubicBezTo>
                  <a:pt x="6" y="14"/>
                  <a:pt x="10" y="8"/>
                  <a:pt x="16" y="6"/>
                </a:cubicBezTo>
                <a:cubicBezTo>
                  <a:pt x="16" y="0"/>
                  <a:pt x="16" y="0"/>
                  <a:pt x="16" y="0"/>
                </a:cubicBezTo>
                <a:cubicBezTo>
                  <a:pt x="7" y="2"/>
                  <a:pt x="0" y="11"/>
                  <a:pt x="0" y="21"/>
                </a:cubicBezTo>
                <a:cubicBezTo>
                  <a:pt x="0" y="33"/>
                  <a:pt x="9" y="42"/>
                  <a:pt x="21" y="42"/>
                </a:cubicBezTo>
                <a:cubicBezTo>
                  <a:pt x="33" y="42"/>
                  <a:pt x="43" y="33"/>
                  <a:pt x="43" y="21"/>
                </a:cubicBezTo>
                <a:cubicBezTo>
                  <a:pt x="43" y="11"/>
                  <a:pt x="36" y="2"/>
                  <a:pt x="2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0" name="Freeform 616"/>
          <p:cNvSpPr>
            <a:spLocks/>
          </p:cNvSpPr>
          <p:nvPr/>
        </p:nvSpPr>
        <p:spPr bwMode="auto">
          <a:xfrm>
            <a:off x="8724021" y="2347108"/>
            <a:ext cx="31750" cy="100012"/>
          </a:xfrm>
          <a:custGeom>
            <a:avLst/>
            <a:gdLst>
              <a:gd name="T0" fmla="*/ 6 w 8"/>
              <a:gd name="T1" fmla="*/ 0 h 25"/>
              <a:gd name="T2" fmla="*/ 2 w 8"/>
              <a:gd name="T3" fmla="*/ 0 h 25"/>
              <a:gd name="T4" fmla="*/ 0 w 8"/>
              <a:gd name="T5" fmla="*/ 2 h 25"/>
              <a:gd name="T6" fmla="*/ 0 w 8"/>
              <a:gd name="T7" fmla="*/ 9 h 25"/>
              <a:gd name="T8" fmla="*/ 0 w 8"/>
              <a:gd name="T9" fmla="*/ 15 h 25"/>
              <a:gd name="T10" fmla="*/ 0 w 8"/>
              <a:gd name="T11" fmla="*/ 23 h 25"/>
              <a:gd name="T12" fmla="*/ 2 w 8"/>
              <a:gd name="T13" fmla="*/ 25 h 25"/>
              <a:gd name="T14" fmla="*/ 6 w 8"/>
              <a:gd name="T15" fmla="*/ 25 h 25"/>
              <a:gd name="T16" fmla="*/ 8 w 8"/>
              <a:gd name="T17" fmla="*/ 23 h 25"/>
              <a:gd name="T18" fmla="*/ 8 w 8"/>
              <a:gd name="T19" fmla="*/ 15 h 25"/>
              <a:gd name="T20" fmla="*/ 8 w 8"/>
              <a:gd name="T21" fmla="*/ 9 h 25"/>
              <a:gd name="T22" fmla="*/ 8 w 8"/>
              <a:gd name="T23" fmla="*/ 2 h 25"/>
              <a:gd name="T24" fmla="*/ 6 w 8"/>
              <a:gd name="T25" fmla="*/ 0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" h="25">
                <a:moveTo>
                  <a:pt x="6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9"/>
                  <a:pt x="0" y="9"/>
                  <a:pt x="0" y="9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4"/>
                  <a:pt x="1" y="25"/>
                  <a:pt x="2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7" y="25"/>
                  <a:pt x="8" y="24"/>
                  <a:pt x="8" y="23"/>
                </a:cubicBezTo>
                <a:cubicBezTo>
                  <a:pt x="8" y="15"/>
                  <a:pt x="8" y="15"/>
                  <a:pt x="8" y="15"/>
                </a:cubicBezTo>
                <a:cubicBezTo>
                  <a:pt x="8" y="9"/>
                  <a:pt x="8" y="9"/>
                  <a:pt x="8" y="9"/>
                </a:cubicBezTo>
                <a:cubicBezTo>
                  <a:pt x="8" y="2"/>
                  <a:pt x="8" y="2"/>
                  <a:pt x="8" y="2"/>
                </a:cubicBezTo>
                <a:cubicBezTo>
                  <a:pt x="8" y="1"/>
                  <a:pt x="7" y="0"/>
                  <a:pt x="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1" name="Freeform 617"/>
          <p:cNvSpPr>
            <a:spLocks/>
          </p:cNvSpPr>
          <p:nvPr/>
        </p:nvSpPr>
        <p:spPr bwMode="auto">
          <a:xfrm>
            <a:off x="8189033" y="2366158"/>
            <a:ext cx="60325" cy="173037"/>
          </a:xfrm>
          <a:custGeom>
            <a:avLst/>
            <a:gdLst>
              <a:gd name="T0" fmla="*/ 14 w 15"/>
              <a:gd name="T1" fmla="*/ 24 h 43"/>
              <a:gd name="T2" fmla="*/ 12 w 15"/>
              <a:gd name="T3" fmla="*/ 24 h 43"/>
              <a:gd name="T4" fmla="*/ 12 w 15"/>
              <a:gd name="T5" fmla="*/ 0 h 43"/>
              <a:gd name="T6" fmla="*/ 4 w 15"/>
              <a:gd name="T7" fmla="*/ 0 h 43"/>
              <a:gd name="T8" fmla="*/ 4 w 15"/>
              <a:gd name="T9" fmla="*/ 24 h 43"/>
              <a:gd name="T10" fmla="*/ 2 w 15"/>
              <a:gd name="T11" fmla="*/ 24 h 43"/>
              <a:gd name="T12" fmla="*/ 0 w 15"/>
              <a:gd name="T13" fmla="*/ 26 h 43"/>
              <a:gd name="T14" fmla="*/ 0 w 15"/>
              <a:gd name="T15" fmla="*/ 30 h 43"/>
              <a:gd name="T16" fmla="*/ 2 w 15"/>
              <a:gd name="T17" fmla="*/ 31 h 43"/>
              <a:gd name="T18" fmla="*/ 4 w 15"/>
              <a:gd name="T19" fmla="*/ 31 h 43"/>
              <a:gd name="T20" fmla="*/ 4 w 15"/>
              <a:gd name="T21" fmla="*/ 43 h 43"/>
              <a:gd name="T22" fmla="*/ 12 w 15"/>
              <a:gd name="T23" fmla="*/ 43 h 43"/>
              <a:gd name="T24" fmla="*/ 12 w 15"/>
              <a:gd name="T25" fmla="*/ 31 h 43"/>
              <a:gd name="T26" fmla="*/ 14 w 15"/>
              <a:gd name="T27" fmla="*/ 31 h 43"/>
              <a:gd name="T28" fmla="*/ 15 w 15"/>
              <a:gd name="T29" fmla="*/ 30 h 43"/>
              <a:gd name="T30" fmla="*/ 15 w 15"/>
              <a:gd name="T31" fmla="*/ 26 h 43"/>
              <a:gd name="T32" fmla="*/ 14 w 15"/>
              <a:gd name="T33" fmla="*/ 24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5" h="43">
                <a:moveTo>
                  <a:pt x="14" y="24"/>
                </a:moveTo>
                <a:cubicBezTo>
                  <a:pt x="12" y="24"/>
                  <a:pt x="12" y="24"/>
                  <a:pt x="12" y="24"/>
                </a:cubicBezTo>
                <a:cubicBezTo>
                  <a:pt x="12" y="0"/>
                  <a:pt x="12" y="0"/>
                  <a:pt x="12" y="0"/>
                </a:cubicBezTo>
                <a:cubicBezTo>
                  <a:pt x="4" y="0"/>
                  <a:pt x="4" y="0"/>
                  <a:pt x="4" y="0"/>
                </a:cubicBezTo>
                <a:cubicBezTo>
                  <a:pt x="4" y="24"/>
                  <a:pt x="4" y="24"/>
                  <a:pt x="4" y="24"/>
                </a:cubicBezTo>
                <a:cubicBezTo>
                  <a:pt x="2" y="24"/>
                  <a:pt x="2" y="24"/>
                  <a:pt x="2" y="24"/>
                </a:cubicBezTo>
                <a:cubicBezTo>
                  <a:pt x="1" y="24"/>
                  <a:pt x="0" y="25"/>
                  <a:pt x="0" y="26"/>
                </a:cubicBezTo>
                <a:cubicBezTo>
                  <a:pt x="0" y="30"/>
                  <a:pt x="0" y="30"/>
                  <a:pt x="0" y="30"/>
                </a:cubicBezTo>
                <a:cubicBezTo>
                  <a:pt x="0" y="31"/>
                  <a:pt x="1" y="31"/>
                  <a:pt x="2" y="31"/>
                </a:cubicBezTo>
                <a:cubicBezTo>
                  <a:pt x="4" y="31"/>
                  <a:pt x="4" y="31"/>
                  <a:pt x="4" y="31"/>
                </a:cubicBezTo>
                <a:cubicBezTo>
                  <a:pt x="4" y="43"/>
                  <a:pt x="4" y="43"/>
                  <a:pt x="4" y="43"/>
                </a:cubicBezTo>
                <a:cubicBezTo>
                  <a:pt x="12" y="43"/>
                  <a:pt x="12" y="43"/>
                  <a:pt x="12" y="43"/>
                </a:cubicBezTo>
                <a:cubicBezTo>
                  <a:pt x="12" y="31"/>
                  <a:pt x="12" y="31"/>
                  <a:pt x="12" y="31"/>
                </a:cubicBezTo>
                <a:cubicBezTo>
                  <a:pt x="14" y="31"/>
                  <a:pt x="14" y="31"/>
                  <a:pt x="14" y="31"/>
                </a:cubicBezTo>
                <a:cubicBezTo>
                  <a:pt x="15" y="31"/>
                  <a:pt x="15" y="31"/>
                  <a:pt x="15" y="30"/>
                </a:cubicBezTo>
                <a:cubicBezTo>
                  <a:pt x="15" y="26"/>
                  <a:pt x="15" y="26"/>
                  <a:pt x="15" y="26"/>
                </a:cubicBezTo>
                <a:cubicBezTo>
                  <a:pt x="15" y="25"/>
                  <a:pt x="15" y="24"/>
                  <a:pt x="14" y="2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2" name="Freeform 618"/>
          <p:cNvSpPr>
            <a:spLocks/>
          </p:cNvSpPr>
          <p:nvPr/>
        </p:nvSpPr>
        <p:spPr bwMode="auto">
          <a:xfrm>
            <a:off x="8254121" y="2366158"/>
            <a:ext cx="60325" cy="173037"/>
          </a:xfrm>
          <a:custGeom>
            <a:avLst/>
            <a:gdLst>
              <a:gd name="T0" fmla="*/ 14 w 15"/>
              <a:gd name="T1" fmla="*/ 11 h 43"/>
              <a:gd name="T2" fmla="*/ 12 w 15"/>
              <a:gd name="T3" fmla="*/ 11 h 43"/>
              <a:gd name="T4" fmla="*/ 12 w 15"/>
              <a:gd name="T5" fmla="*/ 0 h 43"/>
              <a:gd name="T6" fmla="*/ 4 w 15"/>
              <a:gd name="T7" fmla="*/ 0 h 43"/>
              <a:gd name="T8" fmla="*/ 4 w 15"/>
              <a:gd name="T9" fmla="*/ 11 h 43"/>
              <a:gd name="T10" fmla="*/ 2 w 15"/>
              <a:gd name="T11" fmla="*/ 11 h 43"/>
              <a:gd name="T12" fmla="*/ 0 w 15"/>
              <a:gd name="T13" fmla="*/ 12 h 43"/>
              <a:gd name="T14" fmla="*/ 0 w 15"/>
              <a:gd name="T15" fmla="*/ 16 h 43"/>
              <a:gd name="T16" fmla="*/ 2 w 15"/>
              <a:gd name="T17" fmla="*/ 18 h 43"/>
              <a:gd name="T18" fmla="*/ 4 w 15"/>
              <a:gd name="T19" fmla="*/ 18 h 43"/>
              <a:gd name="T20" fmla="*/ 4 w 15"/>
              <a:gd name="T21" fmla="*/ 43 h 43"/>
              <a:gd name="T22" fmla="*/ 12 w 15"/>
              <a:gd name="T23" fmla="*/ 43 h 43"/>
              <a:gd name="T24" fmla="*/ 12 w 15"/>
              <a:gd name="T25" fmla="*/ 18 h 43"/>
              <a:gd name="T26" fmla="*/ 14 w 15"/>
              <a:gd name="T27" fmla="*/ 18 h 43"/>
              <a:gd name="T28" fmla="*/ 15 w 15"/>
              <a:gd name="T29" fmla="*/ 16 h 43"/>
              <a:gd name="T30" fmla="*/ 15 w 15"/>
              <a:gd name="T31" fmla="*/ 12 h 43"/>
              <a:gd name="T32" fmla="*/ 14 w 15"/>
              <a:gd name="T33" fmla="*/ 11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5" h="43">
                <a:moveTo>
                  <a:pt x="14" y="11"/>
                </a:moveTo>
                <a:cubicBezTo>
                  <a:pt x="12" y="11"/>
                  <a:pt x="12" y="11"/>
                  <a:pt x="12" y="11"/>
                </a:cubicBezTo>
                <a:cubicBezTo>
                  <a:pt x="12" y="0"/>
                  <a:pt x="12" y="0"/>
                  <a:pt x="12" y="0"/>
                </a:cubicBezTo>
                <a:cubicBezTo>
                  <a:pt x="4" y="0"/>
                  <a:pt x="4" y="0"/>
                  <a:pt x="4" y="0"/>
                </a:cubicBezTo>
                <a:cubicBezTo>
                  <a:pt x="4" y="11"/>
                  <a:pt x="4" y="11"/>
                  <a:pt x="4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1" y="11"/>
                  <a:pt x="0" y="11"/>
                  <a:pt x="0" y="12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7"/>
                  <a:pt x="1" y="18"/>
                  <a:pt x="2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43"/>
                  <a:pt x="4" y="43"/>
                  <a:pt x="4" y="43"/>
                </a:cubicBezTo>
                <a:cubicBezTo>
                  <a:pt x="12" y="43"/>
                  <a:pt x="12" y="43"/>
                  <a:pt x="12" y="43"/>
                </a:cubicBezTo>
                <a:cubicBezTo>
                  <a:pt x="12" y="18"/>
                  <a:pt x="12" y="18"/>
                  <a:pt x="12" y="18"/>
                </a:cubicBezTo>
                <a:cubicBezTo>
                  <a:pt x="14" y="18"/>
                  <a:pt x="14" y="18"/>
                  <a:pt x="14" y="18"/>
                </a:cubicBezTo>
                <a:cubicBezTo>
                  <a:pt x="15" y="18"/>
                  <a:pt x="15" y="17"/>
                  <a:pt x="15" y="16"/>
                </a:cubicBezTo>
                <a:cubicBezTo>
                  <a:pt x="15" y="12"/>
                  <a:pt x="15" y="12"/>
                  <a:pt x="15" y="12"/>
                </a:cubicBezTo>
                <a:cubicBezTo>
                  <a:pt x="15" y="11"/>
                  <a:pt x="15" y="11"/>
                  <a:pt x="14" y="1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3" name="Freeform 619"/>
          <p:cNvSpPr>
            <a:spLocks/>
          </p:cNvSpPr>
          <p:nvPr/>
        </p:nvSpPr>
        <p:spPr bwMode="auto">
          <a:xfrm>
            <a:off x="8317621" y="2366158"/>
            <a:ext cx="60325" cy="173037"/>
          </a:xfrm>
          <a:custGeom>
            <a:avLst/>
            <a:gdLst>
              <a:gd name="T0" fmla="*/ 14 w 15"/>
              <a:gd name="T1" fmla="*/ 19 h 43"/>
              <a:gd name="T2" fmla="*/ 12 w 15"/>
              <a:gd name="T3" fmla="*/ 19 h 43"/>
              <a:gd name="T4" fmla="*/ 12 w 15"/>
              <a:gd name="T5" fmla="*/ 0 h 43"/>
              <a:gd name="T6" fmla="*/ 4 w 15"/>
              <a:gd name="T7" fmla="*/ 0 h 43"/>
              <a:gd name="T8" fmla="*/ 4 w 15"/>
              <a:gd name="T9" fmla="*/ 19 h 43"/>
              <a:gd name="T10" fmla="*/ 2 w 15"/>
              <a:gd name="T11" fmla="*/ 19 h 43"/>
              <a:gd name="T12" fmla="*/ 0 w 15"/>
              <a:gd name="T13" fmla="*/ 21 h 43"/>
              <a:gd name="T14" fmla="*/ 0 w 15"/>
              <a:gd name="T15" fmla="*/ 25 h 43"/>
              <a:gd name="T16" fmla="*/ 2 w 15"/>
              <a:gd name="T17" fmla="*/ 27 h 43"/>
              <a:gd name="T18" fmla="*/ 4 w 15"/>
              <a:gd name="T19" fmla="*/ 27 h 43"/>
              <a:gd name="T20" fmla="*/ 4 w 15"/>
              <a:gd name="T21" fmla="*/ 43 h 43"/>
              <a:gd name="T22" fmla="*/ 12 w 15"/>
              <a:gd name="T23" fmla="*/ 43 h 43"/>
              <a:gd name="T24" fmla="*/ 12 w 15"/>
              <a:gd name="T25" fmla="*/ 27 h 43"/>
              <a:gd name="T26" fmla="*/ 14 w 15"/>
              <a:gd name="T27" fmla="*/ 27 h 43"/>
              <a:gd name="T28" fmla="*/ 15 w 15"/>
              <a:gd name="T29" fmla="*/ 25 h 43"/>
              <a:gd name="T30" fmla="*/ 15 w 15"/>
              <a:gd name="T31" fmla="*/ 21 h 43"/>
              <a:gd name="T32" fmla="*/ 14 w 15"/>
              <a:gd name="T33" fmla="*/ 19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5" h="43">
                <a:moveTo>
                  <a:pt x="14" y="19"/>
                </a:moveTo>
                <a:cubicBezTo>
                  <a:pt x="12" y="19"/>
                  <a:pt x="12" y="19"/>
                  <a:pt x="12" y="19"/>
                </a:cubicBezTo>
                <a:cubicBezTo>
                  <a:pt x="12" y="0"/>
                  <a:pt x="12" y="0"/>
                  <a:pt x="12" y="0"/>
                </a:cubicBezTo>
                <a:cubicBezTo>
                  <a:pt x="4" y="0"/>
                  <a:pt x="4" y="0"/>
                  <a:pt x="4" y="0"/>
                </a:cubicBezTo>
                <a:cubicBezTo>
                  <a:pt x="4" y="19"/>
                  <a:pt x="4" y="19"/>
                  <a:pt x="4" y="19"/>
                </a:cubicBezTo>
                <a:cubicBezTo>
                  <a:pt x="2" y="19"/>
                  <a:pt x="2" y="19"/>
                  <a:pt x="2" y="19"/>
                </a:cubicBezTo>
                <a:cubicBezTo>
                  <a:pt x="1" y="19"/>
                  <a:pt x="0" y="20"/>
                  <a:pt x="0" y="21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26"/>
                  <a:pt x="1" y="27"/>
                  <a:pt x="2" y="27"/>
                </a:cubicBezTo>
                <a:cubicBezTo>
                  <a:pt x="4" y="27"/>
                  <a:pt x="4" y="27"/>
                  <a:pt x="4" y="27"/>
                </a:cubicBezTo>
                <a:cubicBezTo>
                  <a:pt x="4" y="43"/>
                  <a:pt x="4" y="43"/>
                  <a:pt x="4" y="43"/>
                </a:cubicBezTo>
                <a:cubicBezTo>
                  <a:pt x="12" y="43"/>
                  <a:pt x="12" y="43"/>
                  <a:pt x="12" y="43"/>
                </a:cubicBezTo>
                <a:cubicBezTo>
                  <a:pt x="12" y="27"/>
                  <a:pt x="12" y="27"/>
                  <a:pt x="12" y="27"/>
                </a:cubicBezTo>
                <a:cubicBezTo>
                  <a:pt x="14" y="27"/>
                  <a:pt x="14" y="27"/>
                  <a:pt x="14" y="27"/>
                </a:cubicBezTo>
                <a:cubicBezTo>
                  <a:pt x="15" y="27"/>
                  <a:pt x="15" y="26"/>
                  <a:pt x="15" y="25"/>
                </a:cubicBezTo>
                <a:cubicBezTo>
                  <a:pt x="15" y="21"/>
                  <a:pt x="15" y="21"/>
                  <a:pt x="15" y="21"/>
                </a:cubicBezTo>
                <a:cubicBezTo>
                  <a:pt x="15" y="20"/>
                  <a:pt x="15" y="19"/>
                  <a:pt x="14" y="1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4" name="Freeform 620"/>
          <p:cNvSpPr>
            <a:spLocks/>
          </p:cNvSpPr>
          <p:nvPr/>
        </p:nvSpPr>
        <p:spPr bwMode="auto">
          <a:xfrm>
            <a:off x="8382708" y="2366158"/>
            <a:ext cx="60325" cy="173037"/>
          </a:xfrm>
          <a:custGeom>
            <a:avLst/>
            <a:gdLst>
              <a:gd name="T0" fmla="*/ 14 w 15"/>
              <a:gd name="T1" fmla="*/ 11 h 43"/>
              <a:gd name="T2" fmla="*/ 12 w 15"/>
              <a:gd name="T3" fmla="*/ 11 h 43"/>
              <a:gd name="T4" fmla="*/ 12 w 15"/>
              <a:gd name="T5" fmla="*/ 0 h 43"/>
              <a:gd name="T6" fmla="*/ 4 w 15"/>
              <a:gd name="T7" fmla="*/ 0 h 43"/>
              <a:gd name="T8" fmla="*/ 4 w 15"/>
              <a:gd name="T9" fmla="*/ 11 h 43"/>
              <a:gd name="T10" fmla="*/ 2 w 15"/>
              <a:gd name="T11" fmla="*/ 11 h 43"/>
              <a:gd name="T12" fmla="*/ 0 w 15"/>
              <a:gd name="T13" fmla="*/ 12 h 43"/>
              <a:gd name="T14" fmla="*/ 0 w 15"/>
              <a:gd name="T15" fmla="*/ 17 h 43"/>
              <a:gd name="T16" fmla="*/ 2 w 15"/>
              <a:gd name="T17" fmla="*/ 18 h 43"/>
              <a:gd name="T18" fmla="*/ 4 w 15"/>
              <a:gd name="T19" fmla="*/ 18 h 43"/>
              <a:gd name="T20" fmla="*/ 4 w 15"/>
              <a:gd name="T21" fmla="*/ 43 h 43"/>
              <a:gd name="T22" fmla="*/ 12 w 15"/>
              <a:gd name="T23" fmla="*/ 43 h 43"/>
              <a:gd name="T24" fmla="*/ 12 w 15"/>
              <a:gd name="T25" fmla="*/ 18 h 43"/>
              <a:gd name="T26" fmla="*/ 14 w 15"/>
              <a:gd name="T27" fmla="*/ 18 h 43"/>
              <a:gd name="T28" fmla="*/ 15 w 15"/>
              <a:gd name="T29" fmla="*/ 17 h 43"/>
              <a:gd name="T30" fmla="*/ 15 w 15"/>
              <a:gd name="T31" fmla="*/ 12 h 43"/>
              <a:gd name="T32" fmla="*/ 14 w 15"/>
              <a:gd name="T33" fmla="*/ 11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5" h="43">
                <a:moveTo>
                  <a:pt x="14" y="11"/>
                </a:moveTo>
                <a:cubicBezTo>
                  <a:pt x="12" y="11"/>
                  <a:pt x="12" y="11"/>
                  <a:pt x="12" y="11"/>
                </a:cubicBezTo>
                <a:cubicBezTo>
                  <a:pt x="12" y="0"/>
                  <a:pt x="12" y="0"/>
                  <a:pt x="12" y="0"/>
                </a:cubicBezTo>
                <a:cubicBezTo>
                  <a:pt x="4" y="0"/>
                  <a:pt x="4" y="0"/>
                  <a:pt x="4" y="0"/>
                </a:cubicBezTo>
                <a:cubicBezTo>
                  <a:pt x="4" y="11"/>
                  <a:pt x="4" y="11"/>
                  <a:pt x="4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1" y="11"/>
                  <a:pt x="0" y="12"/>
                  <a:pt x="0" y="12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18"/>
                  <a:pt x="1" y="18"/>
                  <a:pt x="2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43"/>
                  <a:pt x="4" y="43"/>
                  <a:pt x="4" y="43"/>
                </a:cubicBezTo>
                <a:cubicBezTo>
                  <a:pt x="12" y="43"/>
                  <a:pt x="12" y="43"/>
                  <a:pt x="12" y="43"/>
                </a:cubicBezTo>
                <a:cubicBezTo>
                  <a:pt x="12" y="18"/>
                  <a:pt x="12" y="18"/>
                  <a:pt x="12" y="18"/>
                </a:cubicBezTo>
                <a:cubicBezTo>
                  <a:pt x="14" y="18"/>
                  <a:pt x="14" y="18"/>
                  <a:pt x="14" y="18"/>
                </a:cubicBezTo>
                <a:cubicBezTo>
                  <a:pt x="15" y="18"/>
                  <a:pt x="15" y="18"/>
                  <a:pt x="15" y="17"/>
                </a:cubicBezTo>
                <a:cubicBezTo>
                  <a:pt x="15" y="12"/>
                  <a:pt x="15" y="12"/>
                  <a:pt x="15" y="12"/>
                </a:cubicBezTo>
                <a:cubicBezTo>
                  <a:pt x="15" y="12"/>
                  <a:pt x="15" y="11"/>
                  <a:pt x="14" y="1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5" name="Freeform 621"/>
          <p:cNvSpPr>
            <a:spLocks noEditPoints="1"/>
          </p:cNvSpPr>
          <p:nvPr/>
        </p:nvSpPr>
        <p:spPr bwMode="auto">
          <a:xfrm>
            <a:off x="9974971" y="2378858"/>
            <a:ext cx="204788" cy="204787"/>
          </a:xfrm>
          <a:custGeom>
            <a:avLst/>
            <a:gdLst>
              <a:gd name="T0" fmla="*/ 6 w 51"/>
              <a:gd name="T1" fmla="*/ 13 h 51"/>
              <a:gd name="T2" fmla="*/ 6 w 51"/>
              <a:gd name="T3" fmla="*/ 17 h 51"/>
              <a:gd name="T4" fmla="*/ 3 w 51"/>
              <a:gd name="T5" fmla="*/ 18 h 51"/>
              <a:gd name="T6" fmla="*/ 0 w 51"/>
              <a:gd name="T7" fmla="*/ 20 h 51"/>
              <a:gd name="T8" fmla="*/ 2 w 51"/>
              <a:gd name="T9" fmla="*/ 24 h 51"/>
              <a:gd name="T10" fmla="*/ 4 w 51"/>
              <a:gd name="T11" fmla="*/ 28 h 51"/>
              <a:gd name="T12" fmla="*/ 2 w 51"/>
              <a:gd name="T13" fmla="*/ 30 h 51"/>
              <a:gd name="T14" fmla="*/ 1 w 51"/>
              <a:gd name="T15" fmla="*/ 34 h 51"/>
              <a:gd name="T16" fmla="*/ 4 w 51"/>
              <a:gd name="T17" fmla="*/ 36 h 51"/>
              <a:gd name="T18" fmla="*/ 7 w 51"/>
              <a:gd name="T19" fmla="*/ 37 h 51"/>
              <a:gd name="T20" fmla="*/ 7 w 51"/>
              <a:gd name="T21" fmla="*/ 41 h 51"/>
              <a:gd name="T22" fmla="*/ 8 w 51"/>
              <a:gd name="T23" fmla="*/ 45 h 51"/>
              <a:gd name="T24" fmla="*/ 12 w 51"/>
              <a:gd name="T25" fmla="*/ 45 h 51"/>
              <a:gd name="T26" fmla="*/ 16 w 51"/>
              <a:gd name="T27" fmla="*/ 45 h 51"/>
              <a:gd name="T28" fmla="*/ 17 w 51"/>
              <a:gd name="T29" fmla="*/ 48 h 51"/>
              <a:gd name="T30" fmla="*/ 20 w 51"/>
              <a:gd name="T31" fmla="*/ 51 h 51"/>
              <a:gd name="T32" fmla="*/ 24 w 51"/>
              <a:gd name="T33" fmla="*/ 49 h 51"/>
              <a:gd name="T34" fmla="*/ 27 w 51"/>
              <a:gd name="T35" fmla="*/ 47 h 51"/>
              <a:gd name="T36" fmla="*/ 29 w 51"/>
              <a:gd name="T37" fmla="*/ 49 h 51"/>
              <a:gd name="T38" fmla="*/ 33 w 51"/>
              <a:gd name="T39" fmla="*/ 50 h 51"/>
              <a:gd name="T40" fmla="*/ 36 w 51"/>
              <a:gd name="T41" fmla="*/ 47 h 51"/>
              <a:gd name="T42" fmla="*/ 37 w 51"/>
              <a:gd name="T43" fmla="*/ 43 h 51"/>
              <a:gd name="T44" fmla="*/ 40 w 51"/>
              <a:gd name="T45" fmla="*/ 44 h 51"/>
              <a:gd name="T46" fmla="*/ 44 w 51"/>
              <a:gd name="T47" fmla="*/ 43 h 51"/>
              <a:gd name="T48" fmla="*/ 45 w 51"/>
              <a:gd name="T49" fmla="*/ 39 h 51"/>
              <a:gd name="T50" fmla="*/ 44 w 51"/>
              <a:gd name="T51" fmla="*/ 35 h 51"/>
              <a:gd name="T52" fmla="*/ 47 w 51"/>
              <a:gd name="T53" fmla="*/ 34 h 51"/>
              <a:gd name="T54" fmla="*/ 51 w 51"/>
              <a:gd name="T55" fmla="*/ 31 h 51"/>
              <a:gd name="T56" fmla="*/ 49 w 51"/>
              <a:gd name="T57" fmla="*/ 27 h 51"/>
              <a:gd name="T58" fmla="*/ 46 w 51"/>
              <a:gd name="T59" fmla="*/ 24 h 51"/>
              <a:gd name="T60" fmla="*/ 49 w 51"/>
              <a:gd name="T61" fmla="*/ 22 h 51"/>
              <a:gd name="T62" fmla="*/ 50 w 51"/>
              <a:gd name="T63" fmla="*/ 18 h 51"/>
              <a:gd name="T64" fmla="*/ 47 w 51"/>
              <a:gd name="T65" fmla="*/ 15 h 51"/>
              <a:gd name="T66" fmla="*/ 43 w 51"/>
              <a:gd name="T67" fmla="*/ 14 h 51"/>
              <a:gd name="T68" fmla="*/ 44 w 51"/>
              <a:gd name="T69" fmla="*/ 11 h 51"/>
              <a:gd name="T70" fmla="*/ 43 w 51"/>
              <a:gd name="T71" fmla="*/ 7 h 51"/>
              <a:gd name="T72" fmla="*/ 38 w 51"/>
              <a:gd name="T73" fmla="*/ 6 h 51"/>
              <a:gd name="T74" fmla="*/ 34 w 51"/>
              <a:gd name="T75" fmla="*/ 7 h 51"/>
              <a:gd name="T76" fmla="*/ 34 w 51"/>
              <a:gd name="T77" fmla="*/ 4 h 51"/>
              <a:gd name="T78" fmla="*/ 31 w 51"/>
              <a:gd name="T79" fmla="*/ 1 h 51"/>
              <a:gd name="T80" fmla="*/ 27 w 51"/>
              <a:gd name="T81" fmla="*/ 2 h 51"/>
              <a:gd name="T82" fmla="*/ 24 w 51"/>
              <a:gd name="T83" fmla="*/ 5 h 51"/>
              <a:gd name="T84" fmla="*/ 21 w 51"/>
              <a:gd name="T85" fmla="*/ 3 h 51"/>
              <a:gd name="T86" fmla="*/ 17 w 51"/>
              <a:gd name="T87" fmla="*/ 1 h 51"/>
              <a:gd name="T88" fmla="*/ 15 w 51"/>
              <a:gd name="T89" fmla="*/ 5 h 51"/>
              <a:gd name="T90" fmla="*/ 13 w 51"/>
              <a:gd name="T91" fmla="*/ 8 h 51"/>
              <a:gd name="T92" fmla="*/ 10 w 51"/>
              <a:gd name="T93" fmla="*/ 8 h 51"/>
              <a:gd name="T94" fmla="*/ 6 w 51"/>
              <a:gd name="T95" fmla="*/ 9 h 51"/>
              <a:gd name="T96" fmla="*/ 6 w 51"/>
              <a:gd name="T97" fmla="*/ 13 h 51"/>
              <a:gd name="T98" fmla="*/ 21 w 51"/>
              <a:gd name="T99" fmla="*/ 12 h 51"/>
              <a:gd name="T100" fmla="*/ 39 w 51"/>
              <a:gd name="T101" fmla="*/ 21 h 51"/>
              <a:gd name="T102" fmla="*/ 30 w 51"/>
              <a:gd name="T103" fmla="*/ 40 h 51"/>
              <a:gd name="T104" fmla="*/ 11 w 51"/>
              <a:gd name="T105" fmla="*/ 30 h 51"/>
              <a:gd name="T106" fmla="*/ 21 w 51"/>
              <a:gd name="T107" fmla="*/ 12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51" h="51">
                <a:moveTo>
                  <a:pt x="6" y="13"/>
                </a:moveTo>
                <a:cubicBezTo>
                  <a:pt x="7" y="14"/>
                  <a:pt x="7" y="16"/>
                  <a:pt x="6" y="17"/>
                </a:cubicBezTo>
                <a:cubicBezTo>
                  <a:pt x="6" y="18"/>
                  <a:pt x="5" y="18"/>
                  <a:pt x="3" y="18"/>
                </a:cubicBezTo>
                <a:cubicBezTo>
                  <a:pt x="2" y="17"/>
                  <a:pt x="1" y="19"/>
                  <a:pt x="0" y="20"/>
                </a:cubicBezTo>
                <a:cubicBezTo>
                  <a:pt x="0" y="22"/>
                  <a:pt x="1" y="24"/>
                  <a:pt x="2" y="24"/>
                </a:cubicBezTo>
                <a:cubicBezTo>
                  <a:pt x="3" y="24"/>
                  <a:pt x="4" y="27"/>
                  <a:pt x="4" y="28"/>
                </a:cubicBezTo>
                <a:cubicBezTo>
                  <a:pt x="4" y="28"/>
                  <a:pt x="3" y="29"/>
                  <a:pt x="2" y="30"/>
                </a:cubicBezTo>
                <a:cubicBezTo>
                  <a:pt x="1" y="30"/>
                  <a:pt x="0" y="32"/>
                  <a:pt x="1" y="34"/>
                </a:cubicBezTo>
                <a:cubicBezTo>
                  <a:pt x="1" y="35"/>
                  <a:pt x="3" y="37"/>
                  <a:pt x="4" y="36"/>
                </a:cubicBezTo>
                <a:cubicBezTo>
                  <a:pt x="6" y="36"/>
                  <a:pt x="7" y="36"/>
                  <a:pt x="7" y="37"/>
                </a:cubicBezTo>
                <a:cubicBezTo>
                  <a:pt x="8" y="37"/>
                  <a:pt x="8" y="40"/>
                  <a:pt x="7" y="41"/>
                </a:cubicBezTo>
                <a:cubicBezTo>
                  <a:pt x="6" y="42"/>
                  <a:pt x="7" y="44"/>
                  <a:pt x="8" y="45"/>
                </a:cubicBezTo>
                <a:cubicBezTo>
                  <a:pt x="9" y="46"/>
                  <a:pt x="11" y="46"/>
                  <a:pt x="12" y="45"/>
                </a:cubicBezTo>
                <a:cubicBezTo>
                  <a:pt x="13" y="44"/>
                  <a:pt x="16" y="45"/>
                  <a:pt x="16" y="45"/>
                </a:cubicBezTo>
                <a:cubicBezTo>
                  <a:pt x="17" y="45"/>
                  <a:pt x="17" y="46"/>
                  <a:pt x="17" y="48"/>
                </a:cubicBezTo>
                <a:cubicBezTo>
                  <a:pt x="17" y="49"/>
                  <a:pt x="18" y="51"/>
                  <a:pt x="20" y="51"/>
                </a:cubicBezTo>
                <a:cubicBezTo>
                  <a:pt x="22" y="51"/>
                  <a:pt x="23" y="51"/>
                  <a:pt x="24" y="49"/>
                </a:cubicBezTo>
                <a:cubicBezTo>
                  <a:pt x="24" y="48"/>
                  <a:pt x="26" y="47"/>
                  <a:pt x="27" y="47"/>
                </a:cubicBezTo>
                <a:cubicBezTo>
                  <a:pt x="28" y="47"/>
                  <a:pt x="29" y="48"/>
                  <a:pt x="29" y="49"/>
                </a:cubicBezTo>
                <a:cubicBezTo>
                  <a:pt x="30" y="50"/>
                  <a:pt x="31" y="51"/>
                  <a:pt x="33" y="50"/>
                </a:cubicBezTo>
                <a:cubicBezTo>
                  <a:pt x="35" y="50"/>
                  <a:pt x="36" y="48"/>
                  <a:pt x="36" y="47"/>
                </a:cubicBezTo>
                <a:cubicBezTo>
                  <a:pt x="35" y="46"/>
                  <a:pt x="37" y="44"/>
                  <a:pt x="37" y="43"/>
                </a:cubicBezTo>
                <a:cubicBezTo>
                  <a:pt x="38" y="43"/>
                  <a:pt x="39" y="43"/>
                  <a:pt x="40" y="44"/>
                </a:cubicBezTo>
                <a:cubicBezTo>
                  <a:pt x="41" y="45"/>
                  <a:pt x="43" y="44"/>
                  <a:pt x="44" y="43"/>
                </a:cubicBezTo>
                <a:cubicBezTo>
                  <a:pt x="46" y="42"/>
                  <a:pt x="46" y="40"/>
                  <a:pt x="45" y="39"/>
                </a:cubicBezTo>
                <a:cubicBezTo>
                  <a:pt x="44" y="38"/>
                  <a:pt x="44" y="35"/>
                  <a:pt x="44" y="35"/>
                </a:cubicBezTo>
                <a:cubicBezTo>
                  <a:pt x="45" y="34"/>
                  <a:pt x="46" y="34"/>
                  <a:pt x="47" y="34"/>
                </a:cubicBezTo>
                <a:cubicBezTo>
                  <a:pt x="49" y="34"/>
                  <a:pt x="50" y="33"/>
                  <a:pt x="51" y="31"/>
                </a:cubicBezTo>
                <a:cubicBezTo>
                  <a:pt x="51" y="29"/>
                  <a:pt x="50" y="28"/>
                  <a:pt x="49" y="27"/>
                </a:cubicBezTo>
                <a:cubicBezTo>
                  <a:pt x="48" y="27"/>
                  <a:pt x="46" y="25"/>
                  <a:pt x="46" y="24"/>
                </a:cubicBezTo>
                <a:cubicBezTo>
                  <a:pt x="46" y="23"/>
                  <a:pt x="47" y="22"/>
                  <a:pt x="49" y="22"/>
                </a:cubicBezTo>
                <a:cubicBezTo>
                  <a:pt x="50" y="21"/>
                  <a:pt x="50" y="20"/>
                  <a:pt x="50" y="18"/>
                </a:cubicBezTo>
                <a:cubicBezTo>
                  <a:pt x="49" y="16"/>
                  <a:pt x="48" y="15"/>
                  <a:pt x="47" y="15"/>
                </a:cubicBezTo>
                <a:cubicBezTo>
                  <a:pt x="45" y="16"/>
                  <a:pt x="43" y="14"/>
                  <a:pt x="43" y="14"/>
                </a:cubicBezTo>
                <a:cubicBezTo>
                  <a:pt x="42" y="13"/>
                  <a:pt x="43" y="12"/>
                  <a:pt x="44" y="11"/>
                </a:cubicBezTo>
                <a:cubicBezTo>
                  <a:pt x="44" y="10"/>
                  <a:pt x="44" y="8"/>
                  <a:pt x="43" y="7"/>
                </a:cubicBezTo>
                <a:cubicBezTo>
                  <a:pt x="41" y="5"/>
                  <a:pt x="39" y="5"/>
                  <a:pt x="38" y="6"/>
                </a:cubicBezTo>
                <a:cubicBezTo>
                  <a:pt x="38" y="7"/>
                  <a:pt x="35" y="7"/>
                  <a:pt x="34" y="7"/>
                </a:cubicBezTo>
                <a:cubicBezTo>
                  <a:pt x="34" y="6"/>
                  <a:pt x="33" y="5"/>
                  <a:pt x="34" y="4"/>
                </a:cubicBezTo>
                <a:cubicBezTo>
                  <a:pt x="34" y="2"/>
                  <a:pt x="33" y="1"/>
                  <a:pt x="31" y="1"/>
                </a:cubicBezTo>
                <a:cubicBezTo>
                  <a:pt x="29" y="0"/>
                  <a:pt x="27" y="1"/>
                  <a:pt x="27" y="2"/>
                </a:cubicBezTo>
                <a:cubicBezTo>
                  <a:pt x="27" y="4"/>
                  <a:pt x="24" y="5"/>
                  <a:pt x="24" y="5"/>
                </a:cubicBezTo>
                <a:cubicBezTo>
                  <a:pt x="23" y="5"/>
                  <a:pt x="22" y="4"/>
                  <a:pt x="21" y="3"/>
                </a:cubicBezTo>
                <a:cubicBezTo>
                  <a:pt x="21" y="1"/>
                  <a:pt x="19" y="1"/>
                  <a:pt x="17" y="1"/>
                </a:cubicBezTo>
                <a:cubicBezTo>
                  <a:pt x="16" y="2"/>
                  <a:pt x="15" y="3"/>
                  <a:pt x="15" y="5"/>
                </a:cubicBezTo>
                <a:cubicBezTo>
                  <a:pt x="15" y="6"/>
                  <a:pt x="14" y="8"/>
                  <a:pt x="13" y="8"/>
                </a:cubicBezTo>
                <a:cubicBezTo>
                  <a:pt x="13" y="9"/>
                  <a:pt x="11" y="9"/>
                  <a:pt x="10" y="8"/>
                </a:cubicBezTo>
                <a:cubicBezTo>
                  <a:pt x="9" y="7"/>
                  <a:pt x="8" y="7"/>
                  <a:pt x="6" y="9"/>
                </a:cubicBezTo>
                <a:cubicBezTo>
                  <a:pt x="5" y="10"/>
                  <a:pt x="5" y="12"/>
                  <a:pt x="6" y="13"/>
                </a:cubicBezTo>
                <a:close/>
                <a:moveTo>
                  <a:pt x="21" y="12"/>
                </a:moveTo>
                <a:cubicBezTo>
                  <a:pt x="29" y="9"/>
                  <a:pt x="37" y="13"/>
                  <a:pt x="39" y="21"/>
                </a:cubicBezTo>
                <a:cubicBezTo>
                  <a:pt x="42" y="29"/>
                  <a:pt x="38" y="37"/>
                  <a:pt x="30" y="40"/>
                </a:cubicBezTo>
                <a:cubicBezTo>
                  <a:pt x="22" y="42"/>
                  <a:pt x="14" y="38"/>
                  <a:pt x="11" y="30"/>
                </a:cubicBezTo>
                <a:cubicBezTo>
                  <a:pt x="9" y="23"/>
                  <a:pt x="13" y="14"/>
                  <a:pt x="21" y="1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6" name="Freeform 622"/>
          <p:cNvSpPr>
            <a:spLocks noEditPoints="1"/>
          </p:cNvSpPr>
          <p:nvPr/>
        </p:nvSpPr>
        <p:spPr bwMode="auto">
          <a:xfrm>
            <a:off x="9874958" y="2321708"/>
            <a:ext cx="131763" cy="128587"/>
          </a:xfrm>
          <a:custGeom>
            <a:avLst/>
            <a:gdLst>
              <a:gd name="T0" fmla="*/ 4 w 33"/>
              <a:gd name="T1" fmla="*/ 8 h 32"/>
              <a:gd name="T2" fmla="*/ 5 w 33"/>
              <a:gd name="T3" fmla="*/ 10 h 32"/>
              <a:gd name="T4" fmla="*/ 3 w 33"/>
              <a:gd name="T5" fmla="*/ 11 h 32"/>
              <a:gd name="T6" fmla="*/ 1 w 33"/>
              <a:gd name="T7" fmla="*/ 12 h 32"/>
              <a:gd name="T8" fmla="*/ 2 w 33"/>
              <a:gd name="T9" fmla="*/ 15 h 32"/>
              <a:gd name="T10" fmla="*/ 3 w 33"/>
              <a:gd name="T11" fmla="*/ 17 h 32"/>
              <a:gd name="T12" fmla="*/ 2 w 33"/>
              <a:gd name="T13" fmla="*/ 18 h 32"/>
              <a:gd name="T14" fmla="*/ 1 w 33"/>
              <a:gd name="T15" fmla="*/ 21 h 32"/>
              <a:gd name="T16" fmla="*/ 3 w 33"/>
              <a:gd name="T17" fmla="*/ 23 h 32"/>
              <a:gd name="T18" fmla="*/ 5 w 33"/>
              <a:gd name="T19" fmla="*/ 23 h 32"/>
              <a:gd name="T20" fmla="*/ 5 w 33"/>
              <a:gd name="T21" fmla="*/ 26 h 32"/>
              <a:gd name="T22" fmla="*/ 6 w 33"/>
              <a:gd name="T23" fmla="*/ 28 h 32"/>
              <a:gd name="T24" fmla="*/ 8 w 33"/>
              <a:gd name="T25" fmla="*/ 29 h 32"/>
              <a:gd name="T26" fmla="*/ 11 w 33"/>
              <a:gd name="T27" fmla="*/ 28 h 32"/>
              <a:gd name="T28" fmla="*/ 12 w 33"/>
              <a:gd name="T29" fmla="*/ 30 h 32"/>
              <a:gd name="T30" fmla="*/ 13 w 33"/>
              <a:gd name="T31" fmla="*/ 32 h 32"/>
              <a:gd name="T32" fmla="*/ 16 w 33"/>
              <a:gd name="T33" fmla="*/ 31 h 32"/>
              <a:gd name="T34" fmla="*/ 18 w 33"/>
              <a:gd name="T35" fmla="*/ 29 h 32"/>
              <a:gd name="T36" fmla="*/ 19 w 33"/>
              <a:gd name="T37" fmla="*/ 31 h 32"/>
              <a:gd name="T38" fmla="*/ 22 w 33"/>
              <a:gd name="T39" fmla="*/ 32 h 32"/>
              <a:gd name="T40" fmla="*/ 24 w 33"/>
              <a:gd name="T41" fmla="*/ 30 h 32"/>
              <a:gd name="T42" fmla="*/ 25 w 33"/>
              <a:gd name="T43" fmla="*/ 27 h 32"/>
              <a:gd name="T44" fmla="*/ 26 w 33"/>
              <a:gd name="T45" fmla="*/ 28 h 32"/>
              <a:gd name="T46" fmla="*/ 29 w 33"/>
              <a:gd name="T47" fmla="*/ 27 h 32"/>
              <a:gd name="T48" fmla="*/ 29 w 33"/>
              <a:gd name="T49" fmla="*/ 24 h 32"/>
              <a:gd name="T50" fmla="*/ 29 w 33"/>
              <a:gd name="T51" fmla="*/ 22 h 32"/>
              <a:gd name="T52" fmla="*/ 31 w 33"/>
              <a:gd name="T53" fmla="*/ 21 h 32"/>
              <a:gd name="T54" fmla="*/ 33 w 33"/>
              <a:gd name="T55" fmla="*/ 19 h 32"/>
              <a:gd name="T56" fmla="*/ 32 w 33"/>
              <a:gd name="T57" fmla="*/ 17 h 32"/>
              <a:gd name="T58" fmla="*/ 30 w 33"/>
              <a:gd name="T59" fmla="*/ 15 h 32"/>
              <a:gd name="T60" fmla="*/ 32 w 33"/>
              <a:gd name="T61" fmla="*/ 13 h 32"/>
              <a:gd name="T62" fmla="*/ 33 w 33"/>
              <a:gd name="T63" fmla="*/ 11 h 32"/>
              <a:gd name="T64" fmla="*/ 30 w 33"/>
              <a:gd name="T65" fmla="*/ 9 h 32"/>
              <a:gd name="T66" fmla="*/ 28 w 33"/>
              <a:gd name="T67" fmla="*/ 8 h 32"/>
              <a:gd name="T68" fmla="*/ 29 w 33"/>
              <a:gd name="T69" fmla="*/ 6 h 32"/>
              <a:gd name="T70" fmla="*/ 28 w 33"/>
              <a:gd name="T71" fmla="*/ 4 h 32"/>
              <a:gd name="T72" fmla="*/ 25 w 33"/>
              <a:gd name="T73" fmla="*/ 3 h 32"/>
              <a:gd name="T74" fmla="*/ 23 w 33"/>
              <a:gd name="T75" fmla="*/ 4 h 32"/>
              <a:gd name="T76" fmla="*/ 22 w 33"/>
              <a:gd name="T77" fmla="*/ 2 h 32"/>
              <a:gd name="T78" fmla="*/ 20 w 33"/>
              <a:gd name="T79" fmla="*/ 0 h 32"/>
              <a:gd name="T80" fmla="*/ 18 w 33"/>
              <a:gd name="T81" fmla="*/ 1 h 32"/>
              <a:gd name="T82" fmla="*/ 16 w 33"/>
              <a:gd name="T83" fmla="*/ 2 h 32"/>
              <a:gd name="T84" fmla="*/ 14 w 33"/>
              <a:gd name="T85" fmla="*/ 1 h 32"/>
              <a:gd name="T86" fmla="*/ 12 w 33"/>
              <a:gd name="T87" fmla="*/ 0 h 32"/>
              <a:gd name="T88" fmla="*/ 10 w 33"/>
              <a:gd name="T89" fmla="*/ 2 h 32"/>
              <a:gd name="T90" fmla="*/ 9 w 33"/>
              <a:gd name="T91" fmla="*/ 5 h 32"/>
              <a:gd name="T92" fmla="*/ 7 w 33"/>
              <a:gd name="T93" fmla="*/ 4 h 32"/>
              <a:gd name="T94" fmla="*/ 5 w 33"/>
              <a:gd name="T95" fmla="*/ 5 h 32"/>
              <a:gd name="T96" fmla="*/ 4 w 33"/>
              <a:gd name="T97" fmla="*/ 8 h 32"/>
              <a:gd name="T98" fmla="*/ 14 w 33"/>
              <a:gd name="T99" fmla="*/ 7 h 32"/>
              <a:gd name="T100" fmla="*/ 26 w 33"/>
              <a:gd name="T101" fmla="*/ 13 h 32"/>
              <a:gd name="T102" fmla="*/ 20 w 33"/>
              <a:gd name="T103" fmla="*/ 25 h 32"/>
              <a:gd name="T104" fmla="*/ 8 w 33"/>
              <a:gd name="T105" fmla="*/ 19 h 32"/>
              <a:gd name="T106" fmla="*/ 14 w 33"/>
              <a:gd name="T107" fmla="*/ 7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3" h="32">
                <a:moveTo>
                  <a:pt x="4" y="8"/>
                </a:moveTo>
                <a:cubicBezTo>
                  <a:pt x="5" y="8"/>
                  <a:pt x="5" y="10"/>
                  <a:pt x="5" y="10"/>
                </a:cubicBezTo>
                <a:cubicBezTo>
                  <a:pt x="4" y="11"/>
                  <a:pt x="4" y="11"/>
                  <a:pt x="3" y="11"/>
                </a:cubicBezTo>
                <a:cubicBezTo>
                  <a:pt x="2" y="11"/>
                  <a:pt x="1" y="11"/>
                  <a:pt x="1" y="12"/>
                </a:cubicBezTo>
                <a:cubicBezTo>
                  <a:pt x="0" y="14"/>
                  <a:pt x="1" y="15"/>
                  <a:pt x="2" y="15"/>
                </a:cubicBezTo>
                <a:cubicBezTo>
                  <a:pt x="3" y="15"/>
                  <a:pt x="3" y="17"/>
                  <a:pt x="3" y="17"/>
                </a:cubicBezTo>
                <a:cubicBezTo>
                  <a:pt x="3" y="18"/>
                  <a:pt x="3" y="18"/>
                  <a:pt x="2" y="18"/>
                </a:cubicBezTo>
                <a:cubicBezTo>
                  <a:pt x="1" y="19"/>
                  <a:pt x="1" y="20"/>
                  <a:pt x="1" y="21"/>
                </a:cubicBezTo>
                <a:cubicBezTo>
                  <a:pt x="1" y="22"/>
                  <a:pt x="2" y="23"/>
                  <a:pt x="3" y="23"/>
                </a:cubicBezTo>
                <a:cubicBezTo>
                  <a:pt x="4" y="22"/>
                  <a:pt x="5" y="23"/>
                  <a:pt x="5" y="23"/>
                </a:cubicBezTo>
                <a:cubicBezTo>
                  <a:pt x="5" y="23"/>
                  <a:pt x="6" y="25"/>
                  <a:pt x="5" y="26"/>
                </a:cubicBezTo>
                <a:cubicBezTo>
                  <a:pt x="5" y="26"/>
                  <a:pt x="5" y="27"/>
                  <a:pt x="6" y="28"/>
                </a:cubicBezTo>
                <a:cubicBezTo>
                  <a:pt x="7" y="29"/>
                  <a:pt x="8" y="29"/>
                  <a:pt x="8" y="29"/>
                </a:cubicBezTo>
                <a:cubicBezTo>
                  <a:pt x="9" y="28"/>
                  <a:pt x="11" y="28"/>
                  <a:pt x="11" y="28"/>
                </a:cubicBezTo>
                <a:cubicBezTo>
                  <a:pt x="12" y="28"/>
                  <a:pt x="12" y="29"/>
                  <a:pt x="12" y="30"/>
                </a:cubicBezTo>
                <a:cubicBezTo>
                  <a:pt x="11" y="31"/>
                  <a:pt x="12" y="32"/>
                  <a:pt x="13" y="32"/>
                </a:cubicBezTo>
                <a:cubicBezTo>
                  <a:pt x="15" y="32"/>
                  <a:pt x="16" y="32"/>
                  <a:pt x="16" y="31"/>
                </a:cubicBezTo>
                <a:cubicBezTo>
                  <a:pt x="16" y="30"/>
                  <a:pt x="17" y="30"/>
                  <a:pt x="18" y="29"/>
                </a:cubicBezTo>
                <a:cubicBezTo>
                  <a:pt x="18" y="29"/>
                  <a:pt x="19" y="30"/>
                  <a:pt x="19" y="31"/>
                </a:cubicBezTo>
                <a:cubicBezTo>
                  <a:pt x="20" y="32"/>
                  <a:pt x="21" y="32"/>
                  <a:pt x="22" y="32"/>
                </a:cubicBezTo>
                <a:cubicBezTo>
                  <a:pt x="23" y="31"/>
                  <a:pt x="24" y="30"/>
                  <a:pt x="24" y="30"/>
                </a:cubicBezTo>
                <a:cubicBezTo>
                  <a:pt x="23" y="29"/>
                  <a:pt x="24" y="27"/>
                  <a:pt x="25" y="27"/>
                </a:cubicBezTo>
                <a:cubicBezTo>
                  <a:pt x="25" y="27"/>
                  <a:pt x="26" y="27"/>
                  <a:pt x="26" y="28"/>
                </a:cubicBezTo>
                <a:cubicBezTo>
                  <a:pt x="27" y="28"/>
                  <a:pt x="28" y="28"/>
                  <a:pt x="29" y="27"/>
                </a:cubicBezTo>
                <a:cubicBezTo>
                  <a:pt x="30" y="26"/>
                  <a:pt x="30" y="25"/>
                  <a:pt x="29" y="24"/>
                </a:cubicBezTo>
                <a:cubicBezTo>
                  <a:pt x="29" y="24"/>
                  <a:pt x="29" y="22"/>
                  <a:pt x="29" y="22"/>
                </a:cubicBezTo>
                <a:cubicBezTo>
                  <a:pt x="29" y="21"/>
                  <a:pt x="30" y="21"/>
                  <a:pt x="31" y="21"/>
                </a:cubicBezTo>
                <a:cubicBezTo>
                  <a:pt x="32" y="21"/>
                  <a:pt x="33" y="21"/>
                  <a:pt x="33" y="19"/>
                </a:cubicBezTo>
                <a:cubicBezTo>
                  <a:pt x="33" y="18"/>
                  <a:pt x="33" y="17"/>
                  <a:pt x="32" y="17"/>
                </a:cubicBezTo>
                <a:cubicBezTo>
                  <a:pt x="31" y="17"/>
                  <a:pt x="30" y="15"/>
                  <a:pt x="30" y="15"/>
                </a:cubicBezTo>
                <a:cubicBezTo>
                  <a:pt x="30" y="14"/>
                  <a:pt x="31" y="14"/>
                  <a:pt x="32" y="13"/>
                </a:cubicBezTo>
                <a:cubicBezTo>
                  <a:pt x="33" y="13"/>
                  <a:pt x="33" y="12"/>
                  <a:pt x="33" y="11"/>
                </a:cubicBezTo>
                <a:cubicBezTo>
                  <a:pt x="32" y="10"/>
                  <a:pt x="31" y="9"/>
                  <a:pt x="30" y="9"/>
                </a:cubicBezTo>
                <a:cubicBezTo>
                  <a:pt x="30" y="10"/>
                  <a:pt x="28" y="9"/>
                  <a:pt x="28" y="8"/>
                </a:cubicBezTo>
                <a:cubicBezTo>
                  <a:pt x="28" y="8"/>
                  <a:pt x="28" y="7"/>
                  <a:pt x="29" y="6"/>
                </a:cubicBezTo>
                <a:cubicBezTo>
                  <a:pt x="29" y="6"/>
                  <a:pt x="29" y="5"/>
                  <a:pt x="28" y="4"/>
                </a:cubicBezTo>
                <a:cubicBezTo>
                  <a:pt x="27" y="3"/>
                  <a:pt x="26" y="3"/>
                  <a:pt x="25" y="3"/>
                </a:cubicBezTo>
                <a:cubicBezTo>
                  <a:pt x="25" y="4"/>
                  <a:pt x="23" y="4"/>
                  <a:pt x="23" y="4"/>
                </a:cubicBezTo>
                <a:cubicBezTo>
                  <a:pt x="22" y="4"/>
                  <a:pt x="22" y="3"/>
                  <a:pt x="22" y="2"/>
                </a:cubicBezTo>
                <a:cubicBezTo>
                  <a:pt x="22" y="1"/>
                  <a:pt x="22" y="0"/>
                  <a:pt x="20" y="0"/>
                </a:cubicBezTo>
                <a:cubicBezTo>
                  <a:pt x="19" y="0"/>
                  <a:pt x="18" y="0"/>
                  <a:pt x="18" y="1"/>
                </a:cubicBezTo>
                <a:cubicBezTo>
                  <a:pt x="18" y="2"/>
                  <a:pt x="16" y="2"/>
                  <a:pt x="16" y="2"/>
                </a:cubicBezTo>
                <a:cubicBezTo>
                  <a:pt x="15" y="3"/>
                  <a:pt x="15" y="2"/>
                  <a:pt x="14" y="1"/>
                </a:cubicBezTo>
                <a:cubicBezTo>
                  <a:pt x="14" y="0"/>
                  <a:pt x="13" y="0"/>
                  <a:pt x="12" y="0"/>
                </a:cubicBezTo>
                <a:cubicBezTo>
                  <a:pt x="11" y="1"/>
                  <a:pt x="10" y="2"/>
                  <a:pt x="10" y="2"/>
                </a:cubicBezTo>
                <a:cubicBezTo>
                  <a:pt x="10" y="3"/>
                  <a:pt x="10" y="5"/>
                  <a:pt x="9" y="5"/>
                </a:cubicBezTo>
                <a:cubicBezTo>
                  <a:pt x="9" y="5"/>
                  <a:pt x="8" y="5"/>
                  <a:pt x="7" y="4"/>
                </a:cubicBezTo>
                <a:cubicBezTo>
                  <a:pt x="7" y="4"/>
                  <a:pt x="5" y="4"/>
                  <a:pt x="5" y="5"/>
                </a:cubicBezTo>
                <a:cubicBezTo>
                  <a:pt x="4" y="6"/>
                  <a:pt x="4" y="7"/>
                  <a:pt x="4" y="8"/>
                </a:cubicBezTo>
                <a:close/>
                <a:moveTo>
                  <a:pt x="14" y="7"/>
                </a:moveTo>
                <a:cubicBezTo>
                  <a:pt x="19" y="5"/>
                  <a:pt x="24" y="8"/>
                  <a:pt x="26" y="13"/>
                </a:cubicBezTo>
                <a:cubicBezTo>
                  <a:pt x="28" y="18"/>
                  <a:pt x="25" y="23"/>
                  <a:pt x="20" y="25"/>
                </a:cubicBezTo>
                <a:cubicBezTo>
                  <a:pt x="15" y="27"/>
                  <a:pt x="9" y="24"/>
                  <a:pt x="8" y="19"/>
                </a:cubicBezTo>
                <a:cubicBezTo>
                  <a:pt x="6" y="14"/>
                  <a:pt x="9" y="9"/>
                  <a:pt x="14" y="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7" name="Freeform 623"/>
          <p:cNvSpPr>
            <a:spLocks noEditPoints="1"/>
          </p:cNvSpPr>
          <p:nvPr/>
        </p:nvSpPr>
        <p:spPr bwMode="auto">
          <a:xfrm>
            <a:off x="9878133" y="2450295"/>
            <a:ext cx="101600" cy="104775"/>
          </a:xfrm>
          <a:custGeom>
            <a:avLst/>
            <a:gdLst>
              <a:gd name="T0" fmla="*/ 3 w 25"/>
              <a:gd name="T1" fmla="*/ 6 h 26"/>
              <a:gd name="T2" fmla="*/ 3 w 25"/>
              <a:gd name="T3" fmla="*/ 8 h 26"/>
              <a:gd name="T4" fmla="*/ 1 w 25"/>
              <a:gd name="T5" fmla="*/ 9 h 26"/>
              <a:gd name="T6" fmla="*/ 0 w 25"/>
              <a:gd name="T7" fmla="*/ 10 h 26"/>
              <a:gd name="T8" fmla="*/ 1 w 25"/>
              <a:gd name="T9" fmla="*/ 12 h 26"/>
              <a:gd name="T10" fmla="*/ 2 w 25"/>
              <a:gd name="T11" fmla="*/ 14 h 26"/>
              <a:gd name="T12" fmla="*/ 1 w 25"/>
              <a:gd name="T13" fmla="*/ 15 h 26"/>
              <a:gd name="T14" fmla="*/ 0 w 25"/>
              <a:gd name="T15" fmla="*/ 17 h 26"/>
              <a:gd name="T16" fmla="*/ 2 w 25"/>
              <a:gd name="T17" fmla="*/ 18 h 26"/>
              <a:gd name="T18" fmla="*/ 3 w 25"/>
              <a:gd name="T19" fmla="*/ 18 h 26"/>
              <a:gd name="T20" fmla="*/ 3 w 25"/>
              <a:gd name="T21" fmla="*/ 20 h 26"/>
              <a:gd name="T22" fmla="*/ 4 w 25"/>
              <a:gd name="T23" fmla="*/ 22 h 26"/>
              <a:gd name="T24" fmla="*/ 6 w 25"/>
              <a:gd name="T25" fmla="*/ 23 h 26"/>
              <a:gd name="T26" fmla="*/ 8 w 25"/>
              <a:gd name="T27" fmla="*/ 22 h 26"/>
              <a:gd name="T28" fmla="*/ 8 w 25"/>
              <a:gd name="T29" fmla="*/ 24 h 26"/>
              <a:gd name="T30" fmla="*/ 10 w 25"/>
              <a:gd name="T31" fmla="*/ 25 h 26"/>
              <a:gd name="T32" fmla="*/ 11 w 25"/>
              <a:gd name="T33" fmla="*/ 25 h 26"/>
              <a:gd name="T34" fmla="*/ 13 w 25"/>
              <a:gd name="T35" fmla="*/ 23 h 26"/>
              <a:gd name="T36" fmla="*/ 14 w 25"/>
              <a:gd name="T37" fmla="*/ 24 h 26"/>
              <a:gd name="T38" fmla="*/ 16 w 25"/>
              <a:gd name="T39" fmla="*/ 25 h 26"/>
              <a:gd name="T40" fmla="*/ 17 w 25"/>
              <a:gd name="T41" fmla="*/ 23 h 26"/>
              <a:gd name="T42" fmla="*/ 18 w 25"/>
              <a:gd name="T43" fmla="*/ 21 h 26"/>
              <a:gd name="T44" fmla="*/ 20 w 25"/>
              <a:gd name="T45" fmla="*/ 22 h 26"/>
              <a:gd name="T46" fmla="*/ 22 w 25"/>
              <a:gd name="T47" fmla="*/ 21 h 26"/>
              <a:gd name="T48" fmla="*/ 22 w 25"/>
              <a:gd name="T49" fmla="*/ 19 h 26"/>
              <a:gd name="T50" fmla="*/ 22 w 25"/>
              <a:gd name="T51" fmla="*/ 17 h 26"/>
              <a:gd name="T52" fmla="*/ 23 w 25"/>
              <a:gd name="T53" fmla="*/ 17 h 26"/>
              <a:gd name="T54" fmla="*/ 25 w 25"/>
              <a:gd name="T55" fmla="*/ 16 h 26"/>
              <a:gd name="T56" fmla="*/ 24 w 25"/>
              <a:gd name="T57" fmla="*/ 14 h 26"/>
              <a:gd name="T58" fmla="*/ 23 w 25"/>
              <a:gd name="T59" fmla="*/ 12 h 26"/>
              <a:gd name="T60" fmla="*/ 24 w 25"/>
              <a:gd name="T61" fmla="*/ 11 h 26"/>
              <a:gd name="T62" fmla="*/ 24 w 25"/>
              <a:gd name="T63" fmla="*/ 9 h 26"/>
              <a:gd name="T64" fmla="*/ 23 w 25"/>
              <a:gd name="T65" fmla="*/ 8 h 26"/>
              <a:gd name="T66" fmla="*/ 21 w 25"/>
              <a:gd name="T67" fmla="*/ 7 h 26"/>
              <a:gd name="T68" fmla="*/ 21 w 25"/>
              <a:gd name="T69" fmla="*/ 5 h 26"/>
              <a:gd name="T70" fmla="*/ 21 w 25"/>
              <a:gd name="T71" fmla="*/ 3 h 26"/>
              <a:gd name="T72" fmla="*/ 19 w 25"/>
              <a:gd name="T73" fmla="*/ 3 h 26"/>
              <a:gd name="T74" fmla="*/ 17 w 25"/>
              <a:gd name="T75" fmla="*/ 3 h 26"/>
              <a:gd name="T76" fmla="*/ 16 w 25"/>
              <a:gd name="T77" fmla="*/ 2 h 26"/>
              <a:gd name="T78" fmla="*/ 15 w 25"/>
              <a:gd name="T79" fmla="*/ 0 h 26"/>
              <a:gd name="T80" fmla="*/ 13 w 25"/>
              <a:gd name="T81" fmla="*/ 1 h 26"/>
              <a:gd name="T82" fmla="*/ 11 w 25"/>
              <a:gd name="T83" fmla="*/ 3 h 26"/>
              <a:gd name="T84" fmla="*/ 10 w 25"/>
              <a:gd name="T85" fmla="*/ 1 h 26"/>
              <a:gd name="T86" fmla="*/ 8 w 25"/>
              <a:gd name="T87" fmla="*/ 1 h 26"/>
              <a:gd name="T88" fmla="*/ 7 w 25"/>
              <a:gd name="T89" fmla="*/ 2 h 26"/>
              <a:gd name="T90" fmla="*/ 6 w 25"/>
              <a:gd name="T91" fmla="*/ 4 h 26"/>
              <a:gd name="T92" fmla="*/ 5 w 25"/>
              <a:gd name="T93" fmla="*/ 4 h 26"/>
              <a:gd name="T94" fmla="*/ 3 w 25"/>
              <a:gd name="T95" fmla="*/ 4 h 26"/>
              <a:gd name="T96" fmla="*/ 3 w 25"/>
              <a:gd name="T97" fmla="*/ 6 h 26"/>
              <a:gd name="T98" fmla="*/ 10 w 25"/>
              <a:gd name="T99" fmla="*/ 6 h 26"/>
              <a:gd name="T100" fmla="*/ 19 w 25"/>
              <a:gd name="T101" fmla="*/ 11 h 26"/>
              <a:gd name="T102" fmla="*/ 14 w 25"/>
              <a:gd name="T103" fmla="*/ 20 h 26"/>
              <a:gd name="T104" fmla="*/ 5 w 25"/>
              <a:gd name="T105" fmla="*/ 15 h 26"/>
              <a:gd name="T106" fmla="*/ 10 w 25"/>
              <a:gd name="T107" fmla="*/ 6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5" h="26">
                <a:moveTo>
                  <a:pt x="3" y="6"/>
                </a:moveTo>
                <a:cubicBezTo>
                  <a:pt x="3" y="7"/>
                  <a:pt x="3" y="8"/>
                  <a:pt x="3" y="8"/>
                </a:cubicBezTo>
                <a:cubicBezTo>
                  <a:pt x="3" y="9"/>
                  <a:pt x="2" y="9"/>
                  <a:pt x="1" y="9"/>
                </a:cubicBezTo>
                <a:cubicBezTo>
                  <a:pt x="1" y="9"/>
                  <a:pt x="0" y="9"/>
                  <a:pt x="0" y="10"/>
                </a:cubicBezTo>
                <a:cubicBezTo>
                  <a:pt x="0" y="11"/>
                  <a:pt x="0" y="12"/>
                  <a:pt x="1" y="12"/>
                </a:cubicBezTo>
                <a:cubicBezTo>
                  <a:pt x="1" y="12"/>
                  <a:pt x="2" y="13"/>
                  <a:pt x="2" y="14"/>
                </a:cubicBezTo>
                <a:cubicBezTo>
                  <a:pt x="2" y="14"/>
                  <a:pt x="1" y="15"/>
                  <a:pt x="1" y="15"/>
                </a:cubicBezTo>
                <a:cubicBezTo>
                  <a:pt x="0" y="15"/>
                  <a:pt x="0" y="16"/>
                  <a:pt x="0" y="17"/>
                </a:cubicBezTo>
                <a:cubicBezTo>
                  <a:pt x="0" y="18"/>
                  <a:pt x="1" y="18"/>
                  <a:pt x="2" y="18"/>
                </a:cubicBezTo>
                <a:cubicBezTo>
                  <a:pt x="2" y="18"/>
                  <a:pt x="3" y="18"/>
                  <a:pt x="3" y="18"/>
                </a:cubicBezTo>
                <a:cubicBezTo>
                  <a:pt x="3" y="19"/>
                  <a:pt x="4" y="20"/>
                  <a:pt x="3" y="20"/>
                </a:cubicBezTo>
                <a:cubicBezTo>
                  <a:pt x="3" y="21"/>
                  <a:pt x="3" y="22"/>
                  <a:pt x="4" y="22"/>
                </a:cubicBezTo>
                <a:cubicBezTo>
                  <a:pt x="4" y="23"/>
                  <a:pt x="5" y="23"/>
                  <a:pt x="6" y="23"/>
                </a:cubicBezTo>
                <a:cubicBezTo>
                  <a:pt x="6" y="22"/>
                  <a:pt x="7" y="22"/>
                  <a:pt x="8" y="22"/>
                </a:cubicBezTo>
                <a:cubicBezTo>
                  <a:pt x="8" y="22"/>
                  <a:pt x="8" y="23"/>
                  <a:pt x="8" y="24"/>
                </a:cubicBezTo>
                <a:cubicBezTo>
                  <a:pt x="8" y="24"/>
                  <a:pt x="9" y="25"/>
                  <a:pt x="10" y="25"/>
                </a:cubicBezTo>
                <a:cubicBezTo>
                  <a:pt x="10" y="26"/>
                  <a:pt x="11" y="25"/>
                  <a:pt x="11" y="25"/>
                </a:cubicBezTo>
                <a:cubicBezTo>
                  <a:pt x="12" y="24"/>
                  <a:pt x="13" y="23"/>
                  <a:pt x="13" y="23"/>
                </a:cubicBezTo>
                <a:cubicBezTo>
                  <a:pt x="13" y="23"/>
                  <a:pt x="14" y="24"/>
                  <a:pt x="14" y="24"/>
                </a:cubicBezTo>
                <a:cubicBezTo>
                  <a:pt x="14" y="25"/>
                  <a:pt x="15" y="25"/>
                  <a:pt x="16" y="25"/>
                </a:cubicBezTo>
                <a:cubicBezTo>
                  <a:pt x="17" y="25"/>
                  <a:pt x="18" y="24"/>
                  <a:pt x="17" y="23"/>
                </a:cubicBezTo>
                <a:cubicBezTo>
                  <a:pt x="17" y="23"/>
                  <a:pt x="18" y="22"/>
                  <a:pt x="18" y="21"/>
                </a:cubicBezTo>
                <a:cubicBezTo>
                  <a:pt x="18" y="21"/>
                  <a:pt x="19" y="21"/>
                  <a:pt x="20" y="22"/>
                </a:cubicBezTo>
                <a:cubicBezTo>
                  <a:pt x="20" y="22"/>
                  <a:pt x="21" y="22"/>
                  <a:pt x="22" y="21"/>
                </a:cubicBezTo>
                <a:cubicBezTo>
                  <a:pt x="22" y="21"/>
                  <a:pt x="22" y="20"/>
                  <a:pt x="22" y="19"/>
                </a:cubicBezTo>
                <a:cubicBezTo>
                  <a:pt x="21" y="19"/>
                  <a:pt x="21" y="18"/>
                  <a:pt x="22" y="17"/>
                </a:cubicBezTo>
                <a:cubicBezTo>
                  <a:pt x="22" y="17"/>
                  <a:pt x="22" y="17"/>
                  <a:pt x="23" y="17"/>
                </a:cubicBezTo>
                <a:cubicBezTo>
                  <a:pt x="24" y="17"/>
                  <a:pt x="24" y="16"/>
                  <a:pt x="25" y="16"/>
                </a:cubicBezTo>
                <a:cubicBezTo>
                  <a:pt x="25" y="15"/>
                  <a:pt x="24" y="14"/>
                  <a:pt x="24" y="14"/>
                </a:cubicBezTo>
                <a:cubicBezTo>
                  <a:pt x="23" y="14"/>
                  <a:pt x="23" y="12"/>
                  <a:pt x="23" y="12"/>
                </a:cubicBezTo>
                <a:cubicBezTo>
                  <a:pt x="23" y="12"/>
                  <a:pt x="23" y="11"/>
                  <a:pt x="24" y="11"/>
                </a:cubicBezTo>
                <a:cubicBezTo>
                  <a:pt x="24" y="11"/>
                  <a:pt x="25" y="10"/>
                  <a:pt x="24" y="9"/>
                </a:cubicBezTo>
                <a:cubicBezTo>
                  <a:pt x="24" y="8"/>
                  <a:pt x="23" y="8"/>
                  <a:pt x="23" y="8"/>
                </a:cubicBezTo>
                <a:cubicBezTo>
                  <a:pt x="22" y="8"/>
                  <a:pt x="21" y="7"/>
                  <a:pt x="21" y="7"/>
                </a:cubicBezTo>
                <a:cubicBezTo>
                  <a:pt x="21" y="7"/>
                  <a:pt x="21" y="6"/>
                  <a:pt x="21" y="5"/>
                </a:cubicBezTo>
                <a:cubicBezTo>
                  <a:pt x="22" y="5"/>
                  <a:pt x="21" y="4"/>
                  <a:pt x="21" y="3"/>
                </a:cubicBezTo>
                <a:cubicBezTo>
                  <a:pt x="20" y="3"/>
                  <a:pt x="19" y="3"/>
                  <a:pt x="19" y="3"/>
                </a:cubicBezTo>
                <a:cubicBezTo>
                  <a:pt x="18" y="4"/>
                  <a:pt x="17" y="4"/>
                  <a:pt x="17" y="3"/>
                </a:cubicBezTo>
                <a:cubicBezTo>
                  <a:pt x="16" y="3"/>
                  <a:pt x="16" y="3"/>
                  <a:pt x="16" y="2"/>
                </a:cubicBezTo>
                <a:cubicBezTo>
                  <a:pt x="16" y="1"/>
                  <a:pt x="16" y="1"/>
                  <a:pt x="15" y="0"/>
                </a:cubicBezTo>
                <a:cubicBezTo>
                  <a:pt x="14" y="0"/>
                  <a:pt x="13" y="1"/>
                  <a:pt x="13" y="1"/>
                </a:cubicBezTo>
                <a:cubicBezTo>
                  <a:pt x="13" y="2"/>
                  <a:pt x="12" y="2"/>
                  <a:pt x="11" y="3"/>
                </a:cubicBezTo>
                <a:cubicBezTo>
                  <a:pt x="11" y="3"/>
                  <a:pt x="11" y="2"/>
                  <a:pt x="10" y="1"/>
                </a:cubicBezTo>
                <a:cubicBezTo>
                  <a:pt x="10" y="1"/>
                  <a:pt x="9" y="1"/>
                  <a:pt x="8" y="1"/>
                </a:cubicBezTo>
                <a:cubicBezTo>
                  <a:pt x="7" y="1"/>
                  <a:pt x="7" y="2"/>
                  <a:pt x="7" y="2"/>
                </a:cubicBezTo>
                <a:cubicBezTo>
                  <a:pt x="7" y="3"/>
                  <a:pt x="7" y="4"/>
                  <a:pt x="6" y="4"/>
                </a:cubicBezTo>
                <a:cubicBezTo>
                  <a:pt x="6" y="5"/>
                  <a:pt x="5" y="4"/>
                  <a:pt x="5" y="4"/>
                </a:cubicBezTo>
                <a:cubicBezTo>
                  <a:pt x="4" y="3"/>
                  <a:pt x="3" y="4"/>
                  <a:pt x="3" y="4"/>
                </a:cubicBezTo>
                <a:cubicBezTo>
                  <a:pt x="2" y="5"/>
                  <a:pt x="2" y="6"/>
                  <a:pt x="3" y="6"/>
                </a:cubicBezTo>
                <a:close/>
                <a:moveTo>
                  <a:pt x="10" y="6"/>
                </a:moveTo>
                <a:cubicBezTo>
                  <a:pt x="14" y="5"/>
                  <a:pt x="18" y="7"/>
                  <a:pt x="19" y="11"/>
                </a:cubicBezTo>
                <a:cubicBezTo>
                  <a:pt x="20" y="15"/>
                  <a:pt x="18" y="19"/>
                  <a:pt x="14" y="20"/>
                </a:cubicBezTo>
                <a:cubicBezTo>
                  <a:pt x="11" y="21"/>
                  <a:pt x="7" y="19"/>
                  <a:pt x="5" y="15"/>
                </a:cubicBezTo>
                <a:cubicBezTo>
                  <a:pt x="4" y="11"/>
                  <a:pt x="6" y="7"/>
                  <a:pt x="10" y="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8" name="Freeform 624"/>
          <p:cNvSpPr>
            <a:spLocks noEditPoints="1"/>
          </p:cNvSpPr>
          <p:nvPr/>
        </p:nvSpPr>
        <p:spPr bwMode="auto">
          <a:xfrm>
            <a:off x="9641596" y="2362983"/>
            <a:ext cx="128588" cy="128587"/>
          </a:xfrm>
          <a:custGeom>
            <a:avLst/>
            <a:gdLst>
              <a:gd name="T0" fmla="*/ 28 w 32"/>
              <a:gd name="T1" fmla="*/ 24 h 32"/>
              <a:gd name="T2" fmla="*/ 28 w 32"/>
              <a:gd name="T3" fmla="*/ 22 h 32"/>
              <a:gd name="T4" fmla="*/ 30 w 32"/>
              <a:gd name="T5" fmla="*/ 21 h 32"/>
              <a:gd name="T6" fmla="*/ 32 w 32"/>
              <a:gd name="T7" fmla="*/ 20 h 32"/>
              <a:gd name="T8" fmla="*/ 31 w 32"/>
              <a:gd name="T9" fmla="*/ 17 h 32"/>
              <a:gd name="T10" fmla="*/ 29 w 32"/>
              <a:gd name="T11" fmla="*/ 15 h 32"/>
              <a:gd name="T12" fmla="*/ 31 w 32"/>
              <a:gd name="T13" fmla="*/ 14 h 32"/>
              <a:gd name="T14" fmla="*/ 31 w 32"/>
              <a:gd name="T15" fmla="*/ 11 h 32"/>
              <a:gd name="T16" fmla="*/ 29 w 32"/>
              <a:gd name="T17" fmla="*/ 10 h 32"/>
              <a:gd name="T18" fmla="*/ 27 w 32"/>
              <a:gd name="T19" fmla="*/ 9 h 32"/>
              <a:gd name="T20" fmla="*/ 28 w 32"/>
              <a:gd name="T21" fmla="*/ 7 h 32"/>
              <a:gd name="T22" fmla="*/ 27 w 32"/>
              <a:gd name="T23" fmla="*/ 5 h 32"/>
              <a:gd name="T24" fmla="*/ 24 w 32"/>
              <a:gd name="T25" fmla="*/ 4 h 32"/>
              <a:gd name="T26" fmla="*/ 23 w 32"/>
              <a:gd name="T27" fmla="*/ 5 h 32"/>
              <a:gd name="T28" fmla="*/ 21 w 32"/>
              <a:gd name="T29" fmla="*/ 3 h 32"/>
              <a:gd name="T30" fmla="*/ 20 w 32"/>
              <a:gd name="T31" fmla="*/ 1 h 32"/>
              <a:gd name="T32" fmla="*/ 17 w 32"/>
              <a:gd name="T33" fmla="*/ 2 h 32"/>
              <a:gd name="T34" fmla="*/ 15 w 32"/>
              <a:gd name="T35" fmla="*/ 3 h 32"/>
              <a:gd name="T36" fmla="*/ 14 w 32"/>
              <a:gd name="T37" fmla="*/ 2 h 32"/>
              <a:gd name="T38" fmla="*/ 12 w 32"/>
              <a:gd name="T39" fmla="*/ 1 h 32"/>
              <a:gd name="T40" fmla="*/ 10 w 32"/>
              <a:gd name="T41" fmla="*/ 3 h 32"/>
              <a:gd name="T42" fmla="*/ 9 w 32"/>
              <a:gd name="T43" fmla="*/ 5 h 32"/>
              <a:gd name="T44" fmla="*/ 7 w 32"/>
              <a:gd name="T45" fmla="*/ 5 h 32"/>
              <a:gd name="T46" fmla="*/ 5 w 32"/>
              <a:gd name="T47" fmla="*/ 5 h 32"/>
              <a:gd name="T48" fmla="*/ 4 w 32"/>
              <a:gd name="T49" fmla="*/ 8 h 32"/>
              <a:gd name="T50" fmla="*/ 5 w 32"/>
              <a:gd name="T51" fmla="*/ 10 h 32"/>
              <a:gd name="T52" fmla="*/ 3 w 32"/>
              <a:gd name="T53" fmla="*/ 11 h 32"/>
              <a:gd name="T54" fmla="*/ 1 w 32"/>
              <a:gd name="T55" fmla="*/ 13 h 32"/>
              <a:gd name="T56" fmla="*/ 2 w 32"/>
              <a:gd name="T57" fmla="*/ 15 h 32"/>
              <a:gd name="T58" fmla="*/ 3 w 32"/>
              <a:gd name="T59" fmla="*/ 17 h 32"/>
              <a:gd name="T60" fmla="*/ 2 w 32"/>
              <a:gd name="T61" fmla="*/ 18 h 32"/>
              <a:gd name="T62" fmla="*/ 1 w 32"/>
              <a:gd name="T63" fmla="*/ 21 h 32"/>
              <a:gd name="T64" fmla="*/ 3 w 32"/>
              <a:gd name="T65" fmla="*/ 22 h 32"/>
              <a:gd name="T66" fmla="*/ 5 w 32"/>
              <a:gd name="T67" fmla="*/ 23 h 32"/>
              <a:gd name="T68" fmla="*/ 5 w 32"/>
              <a:gd name="T69" fmla="*/ 25 h 32"/>
              <a:gd name="T70" fmla="*/ 5 w 32"/>
              <a:gd name="T71" fmla="*/ 28 h 32"/>
              <a:gd name="T72" fmla="*/ 8 w 32"/>
              <a:gd name="T73" fmla="*/ 28 h 32"/>
              <a:gd name="T74" fmla="*/ 11 w 32"/>
              <a:gd name="T75" fmla="*/ 28 h 32"/>
              <a:gd name="T76" fmla="*/ 11 w 32"/>
              <a:gd name="T77" fmla="*/ 30 h 32"/>
              <a:gd name="T78" fmla="*/ 13 w 32"/>
              <a:gd name="T79" fmla="*/ 32 h 32"/>
              <a:gd name="T80" fmla="*/ 15 w 32"/>
              <a:gd name="T81" fmla="*/ 31 h 32"/>
              <a:gd name="T82" fmla="*/ 17 w 32"/>
              <a:gd name="T83" fmla="*/ 29 h 32"/>
              <a:gd name="T84" fmla="*/ 18 w 32"/>
              <a:gd name="T85" fmla="*/ 30 h 32"/>
              <a:gd name="T86" fmla="*/ 21 w 32"/>
              <a:gd name="T87" fmla="*/ 31 h 32"/>
              <a:gd name="T88" fmla="*/ 22 w 32"/>
              <a:gd name="T89" fmla="*/ 29 h 32"/>
              <a:gd name="T90" fmla="*/ 23 w 32"/>
              <a:gd name="T91" fmla="*/ 27 h 32"/>
              <a:gd name="T92" fmla="*/ 25 w 32"/>
              <a:gd name="T93" fmla="*/ 27 h 32"/>
              <a:gd name="T94" fmla="*/ 28 w 32"/>
              <a:gd name="T95" fmla="*/ 27 h 32"/>
              <a:gd name="T96" fmla="*/ 28 w 32"/>
              <a:gd name="T97" fmla="*/ 24 h 32"/>
              <a:gd name="T98" fmla="*/ 10 w 32"/>
              <a:gd name="T99" fmla="*/ 23 h 32"/>
              <a:gd name="T100" fmla="*/ 10 w 32"/>
              <a:gd name="T101" fmla="*/ 10 h 32"/>
              <a:gd name="T102" fmla="*/ 22 w 32"/>
              <a:gd name="T103" fmla="*/ 9 h 32"/>
              <a:gd name="T104" fmla="*/ 23 w 32"/>
              <a:gd name="T105" fmla="*/ 22 h 32"/>
              <a:gd name="T106" fmla="*/ 10 w 32"/>
              <a:gd name="T107" fmla="*/ 23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2" h="32">
                <a:moveTo>
                  <a:pt x="28" y="24"/>
                </a:moveTo>
                <a:cubicBezTo>
                  <a:pt x="28" y="24"/>
                  <a:pt x="28" y="22"/>
                  <a:pt x="28" y="22"/>
                </a:cubicBezTo>
                <a:cubicBezTo>
                  <a:pt x="28" y="21"/>
                  <a:pt x="29" y="21"/>
                  <a:pt x="30" y="21"/>
                </a:cubicBezTo>
                <a:cubicBezTo>
                  <a:pt x="31" y="22"/>
                  <a:pt x="31" y="21"/>
                  <a:pt x="32" y="20"/>
                </a:cubicBezTo>
                <a:cubicBezTo>
                  <a:pt x="32" y="19"/>
                  <a:pt x="31" y="18"/>
                  <a:pt x="31" y="17"/>
                </a:cubicBezTo>
                <a:cubicBezTo>
                  <a:pt x="30" y="17"/>
                  <a:pt x="29" y="16"/>
                  <a:pt x="29" y="15"/>
                </a:cubicBezTo>
                <a:cubicBezTo>
                  <a:pt x="29" y="15"/>
                  <a:pt x="30" y="14"/>
                  <a:pt x="31" y="14"/>
                </a:cubicBezTo>
                <a:cubicBezTo>
                  <a:pt x="31" y="14"/>
                  <a:pt x="32" y="13"/>
                  <a:pt x="31" y="11"/>
                </a:cubicBezTo>
                <a:cubicBezTo>
                  <a:pt x="31" y="10"/>
                  <a:pt x="30" y="10"/>
                  <a:pt x="29" y="10"/>
                </a:cubicBezTo>
                <a:cubicBezTo>
                  <a:pt x="29" y="10"/>
                  <a:pt x="27" y="9"/>
                  <a:pt x="27" y="9"/>
                </a:cubicBezTo>
                <a:cubicBezTo>
                  <a:pt x="27" y="8"/>
                  <a:pt x="27" y="8"/>
                  <a:pt x="28" y="7"/>
                </a:cubicBezTo>
                <a:cubicBezTo>
                  <a:pt x="28" y="6"/>
                  <a:pt x="28" y="5"/>
                  <a:pt x="27" y="5"/>
                </a:cubicBezTo>
                <a:cubicBezTo>
                  <a:pt x="26" y="4"/>
                  <a:pt x="25" y="4"/>
                  <a:pt x="24" y="4"/>
                </a:cubicBezTo>
                <a:cubicBezTo>
                  <a:pt x="24" y="5"/>
                  <a:pt x="23" y="5"/>
                  <a:pt x="23" y="5"/>
                </a:cubicBezTo>
                <a:cubicBezTo>
                  <a:pt x="22" y="5"/>
                  <a:pt x="21" y="3"/>
                  <a:pt x="21" y="3"/>
                </a:cubicBezTo>
                <a:cubicBezTo>
                  <a:pt x="22" y="2"/>
                  <a:pt x="21" y="1"/>
                  <a:pt x="20" y="1"/>
                </a:cubicBezTo>
                <a:cubicBezTo>
                  <a:pt x="19" y="0"/>
                  <a:pt x="18" y="1"/>
                  <a:pt x="17" y="2"/>
                </a:cubicBezTo>
                <a:cubicBezTo>
                  <a:pt x="17" y="3"/>
                  <a:pt x="16" y="3"/>
                  <a:pt x="15" y="3"/>
                </a:cubicBezTo>
                <a:cubicBezTo>
                  <a:pt x="15" y="3"/>
                  <a:pt x="14" y="3"/>
                  <a:pt x="14" y="2"/>
                </a:cubicBezTo>
                <a:cubicBezTo>
                  <a:pt x="14" y="1"/>
                  <a:pt x="13" y="1"/>
                  <a:pt x="12" y="1"/>
                </a:cubicBezTo>
                <a:cubicBezTo>
                  <a:pt x="10" y="1"/>
                  <a:pt x="10" y="2"/>
                  <a:pt x="10" y="3"/>
                </a:cubicBezTo>
                <a:cubicBezTo>
                  <a:pt x="10" y="4"/>
                  <a:pt x="9" y="5"/>
                  <a:pt x="9" y="5"/>
                </a:cubicBezTo>
                <a:cubicBezTo>
                  <a:pt x="9" y="6"/>
                  <a:pt x="8" y="5"/>
                  <a:pt x="7" y="5"/>
                </a:cubicBezTo>
                <a:cubicBezTo>
                  <a:pt x="7" y="4"/>
                  <a:pt x="5" y="4"/>
                  <a:pt x="5" y="5"/>
                </a:cubicBezTo>
                <a:cubicBezTo>
                  <a:pt x="4" y="6"/>
                  <a:pt x="4" y="7"/>
                  <a:pt x="4" y="8"/>
                </a:cubicBezTo>
                <a:cubicBezTo>
                  <a:pt x="5" y="8"/>
                  <a:pt x="5" y="10"/>
                  <a:pt x="5" y="10"/>
                </a:cubicBezTo>
                <a:cubicBezTo>
                  <a:pt x="4" y="11"/>
                  <a:pt x="4" y="11"/>
                  <a:pt x="3" y="11"/>
                </a:cubicBezTo>
                <a:cubicBezTo>
                  <a:pt x="2" y="11"/>
                  <a:pt x="1" y="11"/>
                  <a:pt x="1" y="13"/>
                </a:cubicBezTo>
                <a:cubicBezTo>
                  <a:pt x="0" y="14"/>
                  <a:pt x="1" y="15"/>
                  <a:pt x="2" y="15"/>
                </a:cubicBezTo>
                <a:cubicBezTo>
                  <a:pt x="3" y="15"/>
                  <a:pt x="3" y="17"/>
                  <a:pt x="3" y="17"/>
                </a:cubicBezTo>
                <a:cubicBezTo>
                  <a:pt x="3" y="18"/>
                  <a:pt x="3" y="18"/>
                  <a:pt x="2" y="18"/>
                </a:cubicBezTo>
                <a:cubicBezTo>
                  <a:pt x="1" y="19"/>
                  <a:pt x="1" y="20"/>
                  <a:pt x="1" y="21"/>
                </a:cubicBezTo>
                <a:cubicBezTo>
                  <a:pt x="1" y="22"/>
                  <a:pt x="2" y="23"/>
                  <a:pt x="3" y="22"/>
                </a:cubicBezTo>
                <a:cubicBezTo>
                  <a:pt x="4" y="22"/>
                  <a:pt x="5" y="23"/>
                  <a:pt x="5" y="23"/>
                </a:cubicBezTo>
                <a:cubicBezTo>
                  <a:pt x="6" y="24"/>
                  <a:pt x="5" y="25"/>
                  <a:pt x="5" y="25"/>
                </a:cubicBezTo>
                <a:cubicBezTo>
                  <a:pt x="4" y="26"/>
                  <a:pt x="5" y="27"/>
                  <a:pt x="5" y="28"/>
                </a:cubicBezTo>
                <a:cubicBezTo>
                  <a:pt x="6" y="29"/>
                  <a:pt x="7" y="29"/>
                  <a:pt x="8" y="28"/>
                </a:cubicBezTo>
                <a:cubicBezTo>
                  <a:pt x="9" y="27"/>
                  <a:pt x="10" y="28"/>
                  <a:pt x="11" y="28"/>
                </a:cubicBezTo>
                <a:cubicBezTo>
                  <a:pt x="11" y="28"/>
                  <a:pt x="11" y="29"/>
                  <a:pt x="11" y="30"/>
                </a:cubicBezTo>
                <a:cubicBezTo>
                  <a:pt x="11" y="30"/>
                  <a:pt x="12" y="31"/>
                  <a:pt x="13" y="32"/>
                </a:cubicBezTo>
                <a:cubicBezTo>
                  <a:pt x="14" y="32"/>
                  <a:pt x="15" y="31"/>
                  <a:pt x="15" y="31"/>
                </a:cubicBezTo>
                <a:cubicBezTo>
                  <a:pt x="15" y="30"/>
                  <a:pt x="17" y="29"/>
                  <a:pt x="17" y="29"/>
                </a:cubicBezTo>
                <a:cubicBezTo>
                  <a:pt x="18" y="29"/>
                  <a:pt x="18" y="30"/>
                  <a:pt x="18" y="30"/>
                </a:cubicBezTo>
                <a:cubicBezTo>
                  <a:pt x="19" y="31"/>
                  <a:pt x="20" y="32"/>
                  <a:pt x="21" y="31"/>
                </a:cubicBezTo>
                <a:cubicBezTo>
                  <a:pt x="22" y="31"/>
                  <a:pt x="23" y="30"/>
                  <a:pt x="22" y="29"/>
                </a:cubicBezTo>
                <a:cubicBezTo>
                  <a:pt x="22" y="28"/>
                  <a:pt x="23" y="27"/>
                  <a:pt x="23" y="27"/>
                </a:cubicBezTo>
                <a:cubicBezTo>
                  <a:pt x="24" y="27"/>
                  <a:pt x="25" y="27"/>
                  <a:pt x="25" y="27"/>
                </a:cubicBezTo>
                <a:cubicBezTo>
                  <a:pt x="26" y="28"/>
                  <a:pt x="27" y="28"/>
                  <a:pt x="28" y="27"/>
                </a:cubicBezTo>
                <a:cubicBezTo>
                  <a:pt x="29" y="26"/>
                  <a:pt x="29" y="25"/>
                  <a:pt x="28" y="24"/>
                </a:cubicBezTo>
                <a:close/>
                <a:moveTo>
                  <a:pt x="10" y="23"/>
                </a:moveTo>
                <a:cubicBezTo>
                  <a:pt x="6" y="19"/>
                  <a:pt x="6" y="14"/>
                  <a:pt x="10" y="10"/>
                </a:cubicBezTo>
                <a:cubicBezTo>
                  <a:pt x="13" y="6"/>
                  <a:pt x="19" y="6"/>
                  <a:pt x="22" y="9"/>
                </a:cubicBezTo>
                <a:cubicBezTo>
                  <a:pt x="26" y="13"/>
                  <a:pt x="26" y="19"/>
                  <a:pt x="23" y="22"/>
                </a:cubicBezTo>
                <a:cubicBezTo>
                  <a:pt x="19" y="26"/>
                  <a:pt x="14" y="26"/>
                  <a:pt x="10" y="2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9" name="Freeform 625"/>
          <p:cNvSpPr>
            <a:spLocks noEditPoints="1"/>
          </p:cNvSpPr>
          <p:nvPr/>
        </p:nvSpPr>
        <p:spPr bwMode="auto">
          <a:xfrm>
            <a:off x="9452683" y="2355045"/>
            <a:ext cx="196850" cy="196850"/>
          </a:xfrm>
          <a:custGeom>
            <a:avLst/>
            <a:gdLst>
              <a:gd name="T0" fmla="*/ 43 w 49"/>
              <a:gd name="T1" fmla="*/ 37 h 49"/>
              <a:gd name="T2" fmla="*/ 42 w 49"/>
              <a:gd name="T3" fmla="*/ 33 h 49"/>
              <a:gd name="T4" fmla="*/ 45 w 49"/>
              <a:gd name="T5" fmla="*/ 33 h 49"/>
              <a:gd name="T6" fmla="*/ 48 w 49"/>
              <a:gd name="T7" fmla="*/ 30 h 49"/>
              <a:gd name="T8" fmla="*/ 47 w 49"/>
              <a:gd name="T9" fmla="*/ 26 h 49"/>
              <a:gd name="T10" fmla="*/ 44 w 49"/>
              <a:gd name="T11" fmla="*/ 23 h 49"/>
              <a:gd name="T12" fmla="*/ 46 w 49"/>
              <a:gd name="T13" fmla="*/ 21 h 49"/>
              <a:gd name="T14" fmla="*/ 48 w 49"/>
              <a:gd name="T15" fmla="*/ 17 h 49"/>
              <a:gd name="T16" fmla="*/ 45 w 49"/>
              <a:gd name="T17" fmla="*/ 15 h 49"/>
              <a:gd name="T18" fmla="*/ 41 w 49"/>
              <a:gd name="T19" fmla="*/ 13 h 49"/>
              <a:gd name="T20" fmla="*/ 42 w 49"/>
              <a:gd name="T21" fmla="*/ 10 h 49"/>
              <a:gd name="T22" fmla="*/ 41 w 49"/>
              <a:gd name="T23" fmla="*/ 6 h 49"/>
              <a:gd name="T24" fmla="*/ 37 w 49"/>
              <a:gd name="T25" fmla="*/ 6 h 49"/>
              <a:gd name="T26" fmla="*/ 34 w 49"/>
              <a:gd name="T27" fmla="*/ 7 h 49"/>
              <a:gd name="T28" fmla="*/ 32 w 49"/>
              <a:gd name="T29" fmla="*/ 3 h 49"/>
              <a:gd name="T30" fmla="*/ 30 w 49"/>
              <a:gd name="T31" fmla="*/ 0 h 49"/>
              <a:gd name="T32" fmla="*/ 26 w 49"/>
              <a:gd name="T33" fmla="*/ 2 h 49"/>
              <a:gd name="T34" fmla="*/ 23 w 49"/>
              <a:gd name="T35" fmla="*/ 4 h 49"/>
              <a:gd name="T36" fmla="*/ 21 w 49"/>
              <a:gd name="T37" fmla="*/ 2 h 49"/>
              <a:gd name="T38" fmla="*/ 17 w 49"/>
              <a:gd name="T39" fmla="*/ 1 h 49"/>
              <a:gd name="T40" fmla="*/ 15 w 49"/>
              <a:gd name="T41" fmla="*/ 4 h 49"/>
              <a:gd name="T42" fmla="*/ 13 w 49"/>
              <a:gd name="T43" fmla="*/ 8 h 49"/>
              <a:gd name="T44" fmla="*/ 10 w 49"/>
              <a:gd name="T45" fmla="*/ 7 h 49"/>
              <a:gd name="T46" fmla="*/ 6 w 49"/>
              <a:gd name="T47" fmla="*/ 8 h 49"/>
              <a:gd name="T48" fmla="*/ 6 w 49"/>
              <a:gd name="T49" fmla="*/ 12 h 49"/>
              <a:gd name="T50" fmla="*/ 6 w 49"/>
              <a:gd name="T51" fmla="*/ 16 h 49"/>
              <a:gd name="T52" fmla="*/ 3 w 49"/>
              <a:gd name="T53" fmla="*/ 16 h 49"/>
              <a:gd name="T54" fmla="*/ 0 w 49"/>
              <a:gd name="T55" fmla="*/ 19 h 49"/>
              <a:gd name="T56" fmla="*/ 2 w 49"/>
              <a:gd name="T57" fmla="*/ 23 h 49"/>
              <a:gd name="T58" fmla="*/ 4 w 49"/>
              <a:gd name="T59" fmla="*/ 26 h 49"/>
              <a:gd name="T60" fmla="*/ 2 w 49"/>
              <a:gd name="T61" fmla="*/ 28 h 49"/>
              <a:gd name="T62" fmla="*/ 1 w 49"/>
              <a:gd name="T63" fmla="*/ 32 h 49"/>
              <a:gd name="T64" fmla="*/ 4 w 49"/>
              <a:gd name="T65" fmla="*/ 34 h 49"/>
              <a:gd name="T66" fmla="*/ 7 w 49"/>
              <a:gd name="T67" fmla="*/ 36 h 49"/>
              <a:gd name="T68" fmla="*/ 7 w 49"/>
              <a:gd name="T69" fmla="*/ 39 h 49"/>
              <a:gd name="T70" fmla="*/ 7 w 49"/>
              <a:gd name="T71" fmla="*/ 42 h 49"/>
              <a:gd name="T72" fmla="*/ 11 w 49"/>
              <a:gd name="T73" fmla="*/ 43 h 49"/>
              <a:gd name="T74" fmla="*/ 15 w 49"/>
              <a:gd name="T75" fmla="*/ 43 h 49"/>
              <a:gd name="T76" fmla="*/ 16 w 49"/>
              <a:gd name="T77" fmla="*/ 45 h 49"/>
              <a:gd name="T78" fmla="*/ 19 w 49"/>
              <a:gd name="T79" fmla="*/ 48 h 49"/>
              <a:gd name="T80" fmla="*/ 22 w 49"/>
              <a:gd name="T81" fmla="*/ 47 h 49"/>
              <a:gd name="T82" fmla="*/ 26 w 49"/>
              <a:gd name="T83" fmla="*/ 45 h 49"/>
              <a:gd name="T84" fmla="*/ 28 w 49"/>
              <a:gd name="T85" fmla="*/ 47 h 49"/>
              <a:gd name="T86" fmla="*/ 31 w 49"/>
              <a:gd name="T87" fmla="*/ 48 h 49"/>
              <a:gd name="T88" fmla="*/ 34 w 49"/>
              <a:gd name="T89" fmla="*/ 45 h 49"/>
              <a:gd name="T90" fmla="*/ 35 w 49"/>
              <a:gd name="T91" fmla="*/ 41 h 49"/>
              <a:gd name="T92" fmla="*/ 38 w 49"/>
              <a:gd name="T93" fmla="*/ 42 h 49"/>
              <a:gd name="T94" fmla="*/ 42 w 49"/>
              <a:gd name="T95" fmla="*/ 41 h 49"/>
              <a:gd name="T96" fmla="*/ 43 w 49"/>
              <a:gd name="T97" fmla="*/ 37 h 49"/>
              <a:gd name="T98" fmla="*/ 15 w 49"/>
              <a:gd name="T99" fmla="*/ 35 h 49"/>
              <a:gd name="T100" fmla="*/ 14 w 49"/>
              <a:gd name="T101" fmla="*/ 15 h 49"/>
              <a:gd name="T102" fmla="*/ 34 w 49"/>
              <a:gd name="T103" fmla="*/ 14 h 49"/>
              <a:gd name="T104" fmla="*/ 35 w 49"/>
              <a:gd name="T105" fmla="*/ 34 h 49"/>
              <a:gd name="T106" fmla="*/ 15 w 49"/>
              <a:gd name="T107" fmla="*/ 35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49" h="49">
                <a:moveTo>
                  <a:pt x="43" y="37"/>
                </a:moveTo>
                <a:cubicBezTo>
                  <a:pt x="42" y="36"/>
                  <a:pt x="42" y="34"/>
                  <a:pt x="42" y="33"/>
                </a:cubicBezTo>
                <a:cubicBezTo>
                  <a:pt x="43" y="33"/>
                  <a:pt x="44" y="32"/>
                  <a:pt x="45" y="33"/>
                </a:cubicBezTo>
                <a:cubicBezTo>
                  <a:pt x="46" y="33"/>
                  <a:pt x="48" y="32"/>
                  <a:pt x="48" y="30"/>
                </a:cubicBezTo>
                <a:cubicBezTo>
                  <a:pt x="49" y="28"/>
                  <a:pt x="48" y="26"/>
                  <a:pt x="47" y="26"/>
                </a:cubicBezTo>
                <a:cubicBezTo>
                  <a:pt x="45" y="26"/>
                  <a:pt x="44" y="24"/>
                  <a:pt x="44" y="23"/>
                </a:cubicBezTo>
                <a:cubicBezTo>
                  <a:pt x="44" y="22"/>
                  <a:pt x="45" y="21"/>
                  <a:pt x="46" y="21"/>
                </a:cubicBezTo>
                <a:cubicBezTo>
                  <a:pt x="48" y="21"/>
                  <a:pt x="48" y="19"/>
                  <a:pt x="48" y="17"/>
                </a:cubicBezTo>
                <a:cubicBezTo>
                  <a:pt x="47" y="15"/>
                  <a:pt x="46" y="14"/>
                  <a:pt x="45" y="15"/>
                </a:cubicBezTo>
                <a:cubicBezTo>
                  <a:pt x="43" y="15"/>
                  <a:pt x="41" y="14"/>
                  <a:pt x="41" y="13"/>
                </a:cubicBezTo>
                <a:cubicBezTo>
                  <a:pt x="40" y="12"/>
                  <a:pt x="41" y="11"/>
                  <a:pt x="42" y="10"/>
                </a:cubicBezTo>
                <a:cubicBezTo>
                  <a:pt x="43" y="9"/>
                  <a:pt x="42" y="8"/>
                  <a:pt x="41" y="6"/>
                </a:cubicBezTo>
                <a:cubicBezTo>
                  <a:pt x="40" y="5"/>
                  <a:pt x="38" y="5"/>
                  <a:pt x="37" y="6"/>
                </a:cubicBezTo>
                <a:cubicBezTo>
                  <a:pt x="36" y="7"/>
                  <a:pt x="35" y="7"/>
                  <a:pt x="34" y="7"/>
                </a:cubicBezTo>
                <a:cubicBezTo>
                  <a:pt x="34" y="6"/>
                  <a:pt x="32" y="5"/>
                  <a:pt x="32" y="3"/>
                </a:cubicBezTo>
                <a:cubicBezTo>
                  <a:pt x="33" y="2"/>
                  <a:pt x="31" y="1"/>
                  <a:pt x="30" y="0"/>
                </a:cubicBezTo>
                <a:cubicBezTo>
                  <a:pt x="28" y="0"/>
                  <a:pt x="26" y="1"/>
                  <a:pt x="26" y="2"/>
                </a:cubicBezTo>
                <a:cubicBezTo>
                  <a:pt x="26" y="3"/>
                  <a:pt x="24" y="4"/>
                  <a:pt x="23" y="4"/>
                </a:cubicBezTo>
                <a:cubicBezTo>
                  <a:pt x="22" y="4"/>
                  <a:pt x="21" y="3"/>
                  <a:pt x="21" y="2"/>
                </a:cubicBezTo>
                <a:cubicBezTo>
                  <a:pt x="20" y="1"/>
                  <a:pt x="19" y="0"/>
                  <a:pt x="17" y="1"/>
                </a:cubicBezTo>
                <a:cubicBezTo>
                  <a:pt x="15" y="1"/>
                  <a:pt x="14" y="3"/>
                  <a:pt x="15" y="4"/>
                </a:cubicBezTo>
                <a:cubicBezTo>
                  <a:pt x="15" y="5"/>
                  <a:pt x="14" y="7"/>
                  <a:pt x="13" y="8"/>
                </a:cubicBezTo>
                <a:cubicBezTo>
                  <a:pt x="12" y="8"/>
                  <a:pt x="11" y="8"/>
                  <a:pt x="10" y="7"/>
                </a:cubicBezTo>
                <a:cubicBezTo>
                  <a:pt x="9" y="6"/>
                  <a:pt x="7" y="6"/>
                  <a:pt x="6" y="8"/>
                </a:cubicBezTo>
                <a:cubicBezTo>
                  <a:pt x="5" y="9"/>
                  <a:pt x="5" y="11"/>
                  <a:pt x="6" y="12"/>
                </a:cubicBezTo>
                <a:cubicBezTo>
                  <a:pt x="7" y="12"/>
                  <a:pt x="6" y="15"/>
                  <a:pt x="6" y="16"/>
                </a:cubicBezTo>
                <a:cubicBezTo>
                  <a:pt x="6" y="16"/>
                  <a:pt x="4" y="17"/>
                  <a:pt x="3" y="16"/>
                </a:cubicBezTo>
                <a:cubicBezTo>
                  <a:pt x="2" y="16"/>
                  <a:pt x="1" y="17"/>
                  <a:pt x="0" y="19"/>
                </a:cubicBezTo>
                <a:cubicBezTo>
                  <a:pt x="0" y="21"/>
                  <a:pt x="0" y="22"/>
                  <a:pt x="2" y="23"/>
                </a:cubicBezTo>
                <a:cubicBezTo>
                  <a:pt x="3" y="23"/>
                  <a:pt x="4" y="25"/>
                  <a:pt x="4" y="26"/>
                </a:cubicBezTo>
                <a:cubicBezTo>
                  <a:pt x="4" y="27"/>
                  <a:pt x="3" y="27"/>
                  <a:pt x="2" y="28"/>
                </a:cubicBezTo>
                <a:cubicBezTo>
                  <a:pt x="1" y="28"/>
                  <a:pt x="0" y="30"/>
                  <a:pt x="1" y="32"/>
                </a:cubicBezTo>
                <a:cubicBezTo>
                  <a:pt x="1" y="33"/>
                  <a:pt x="3" y="34"/>
                  <a:pt x="4" y="34"/>
                </a:cubicBezTo>
                <a:cubicBezTo>
                  <a:pt x="5" y="34"/>
                  <a:pt x="7" y="35"/>
                  <a:pt x="7" y="36"/>
                </a:cubicBezTo>
                <a:cubicBezTo>
                  <a:pt x="8" y="36"/>
                  <a:pt x="7" y="38"/>
                  <a:pt x="7" y="39"/>
                </a:cubicBezTo>
                <a:cubicBezTo>
                  <a:pt x="6" y="39"/>
                  <a:pt x="6" y="41"/>
                  <a:pt x="7" y="42"/>
                </a:cubicBezTo>
                <a:cubicBezTo>
                  <a:pt x="9" y="44"/>
                  <a:pt x="10" y="44"/>
                  <a:pt x="11" y="43"/>
                </a:cubicBezTo>
                <a:cubicBezTo>
                  <a:pt x="12" y="42"/>
                  <a:pt x="15" y="42"/>
                  <a:pt x="15" y="43"/>
                </a:cubicBezTo>
                <a:cubicBezTo>
                  <a:pt x="16" y="43"/>
                  <a:pt x="16" y="44"/>
                  <a:pt x="16" y="45"/>
                </a:cubicBezTo>
                <a:cubicBezTo>
                  <a:pt x="16" y="47"/>
                  <a:pt x="17" y="48"/>
                  <a:pt x="19" y="48"/>
                </a:cubicBezTo>
                <a:cubicBezTo>
                  <a:pt x="20" y="49"/>
                  <a:pt x="22" y="48"/>
                  <a:pt x="22" y="47"/>
                </a:cubicBezTo>
                <a:cubicBezTo>
                  <a:pt x="23" y="46"/>
                  <a:pt x="25" y="45"/>
                  <a:pt x="26" y="45"/>
                </a:cubicBezTo>
                <a:cubicBezTo>
                  <a:pt x="26" y="44"/>
                  <a:pt x="27" y="45"/>
                  <a:pt x="28" y="47"/>
                </a:cubicBezTo>
                <a:cubicBezTo>
                  <a:pt x="28" y="48"/>
                  <a:pt x="30" y="49"/>
                  <a:pt x="31" y="48"/>
                </a:cubicBezTo>
                <a:cubicBezTo>
                  <a:pt x="33" y="47"/>
                  <a:pt x="34" y="46"/>
                  <a:pt x="34" y="45"/>
                </a:cubicBezTo>
                <a:cubicBezTo>
                  <a:pt x="33" y="44"/>
                  <a:pt x="35" y="42"/>
                  <a:pt x="35" y="41"/>
                </a:cubicBezTo>
                <a:cubicBezTo>
                  <a:pt x="36" y="41"/>
                  <a:pt x="37" y="41"/>
                  <a:pt x="38" y="42"/>
                </a:cubicBezTo>
                <a:cubicBezTo>
                  <a:pt x="39" y="43"/>
                  <a:pt x="41" y="43"/>
                  <a:pt x="42" y="41"/>
                </a:cubicBezTo>
                <a:cubicBezTo>
                  <a:pt x="43" y="40"/>
                  <a:pt x="44" y="38"/>
                  <a:pt x="43" y="37"/>
                </a:cubicBezTo>
                <a:close/>
                <a:moveTo>
                  <a:pt x="15" y="35"/>
                </a:moveTo>
                <a:cubicBezTo>
                  <a:pt x="9" y="29"/>
                  <a:pt x="8" y="20"/>
                  <a:pt x="14" y="15"/>
                </a:cubicBezTo>
                <a:cubicBezTo>
                  <a:pt x="19" y="9"/>
                  <a:pt x="28" y="9"/>
                  <a:pt x="34" y="14"/>
                </a:cubicBezTo>
                <a:cubicBezTo>
                  <a:pt x="40" y="19"/>
                  <a:pt x="40" y="28"/>
                  <a:pt x="35" y="34"/>
                </a:cubicBezTo>
                <a:cubicBezTo>
                  <a:pt x="29" y="40"/>
                  <a:pt x="20" y="40"/>
                  <a:pt x="15" y="3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0" name="Freeform 626"/>
          <p:cNvSpPr>
            <a:spLocks/>
          </p:cNvSpPr>
          <p:nvPr/>
        </p:nvSpPr>
        <p:spPr bwMode="auto">
          <a:xfrm>
            <a:off x="9505071" y="2407433"/>
            <a:ext cx="87313" cy="87312"/>
          </a:xfrm>
          <a:custGeom>
            <a:avLst/>
            <a:gdLst>
              <a:gd name="T0" fmla="*/ 18 w 22"/>
              <a:gd name="T1" fmla="*/ 18 h 22"/>
              <a:gd name="T2" fmla="*/ 4 w 22"/>
              <a:gd name="T3" fmla="*/ 18 h 22"/>
              <a:gd name="T4" fmla="*/ 4 w 22"/>
              <a:gd name="T5" fmla="*/ 4 h 22"/>
              <a:gd name="T6" fmla="*/ 18 w 22"/>
              <a:gd name="T7" fmla="*/ 4 h 22"/>
              <a:gd name="T8" fmla="*/ 18 w 22"/>
              <a:gd name="T9" fmla="*/ 18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2" h="22">
                <a:moveTo>
                  <a:pt x="18" y="18"/>
                </a:moveTo>
                <a:cubicBezTo>
                  <a:pt x="14" y="22"/>
                  <a:pt x="8" y="22"/>
                  <a:pt x="4" y="18"/>
                </a:cubicBezTo>
                <a:cubicBezTo>
                  <a:pt x="0" y="15"/>
                  <a:pt x="0" y="8"/>
                  <a:pt x="4" y="4"/>
                </a:cubicBezTo>
                <a:cubicBezTo>
                  <a:pt x="8" y="0"/>
                  <a:pt x="14" y="0"/>
                  <a:pt x="18" y="4"/>
                </a:cubicBezTo>
                <a:cubicBezTo>
                  <a:pt x="22" y="8"/>
                  <a:pt x="22" y="15"/>
                  <a:pt x="18" y="1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1" name="Freeform 627"/>
          <p:cNvSpPr>
            <a:spLocks noEditPoints="1"/>
          </p:cNvSpPr>
          <p:nvPr/>
        </p:nvSpPr>
        <p:spPr bwMode="auto">
          <a:xfrm>
            <a:off x="9078033" y="2342345"/>
            <a:ext cx="233363" cy="220662"/>
          </a:xfrm>
          <a:custGeom>
            <a:avLst/>
            <a:gdLst>
              <a:gd name="T0" fmla="*/ 58 w 58"/>
              <a:gd name="T1" fmla="*/ 41 h 55"/>
              <a:gd name="T2" fmla="*/ 41 w 58"/>
              <a:gd name="T3" fmla="*/ 38 h 55"/>
              <a:gd name="T4" fmla="*/ 55 w 58"/>
              <a:gd name="T5" fmla="*/ 17 h 55"/>
              <a:gd name="T6" fmla="*/ 58 w 58"/>
              <a:gd name="T7" fmla="*/ 4 h 55"/>
              <a:gd name="T8" fmla="*/ 3 w 58"/>
              <a:gd name="T9" fmla="*/ 0 h 55"/>
              <a:gd name="T10" fmla="*/ 0 w 58"/>
              <a:gd name="T11" fmla="*/ 14 h 55"/>
              <a:gd name="T12" fmla="*/ 13 w 58"/>
              <a:gd name="T13" fmla="*/ 17 h 55"/>
              <a:gd name="T14" fmla="*/ 3 w 58"/>
              <a:gd name="T15" fmla="*/ 38 h 55"/>
              <a:gd name="T16" fmla="*/ 0 w 58"/>
              <a:gd name="T17" fmla="*/ 51 h 55"/>
              <a:gd name="T18" fmla="*/ 55 w 58"/>
              <a:gd name="T19" fmla="*/ 55 h 55"/>
              <a:gd name="T20" fmla="*/ 48 w 58"/>
              <a:gd name="T21" fmla="*/ 3 h 55"/>
              <a:gd name="T22" fmla="*/ 51 w 58"/>
              <a:gd name="T23" fmla="*/ 11 h 55"/>
              <a:gd name="T24" fmla="*/ 46 w 58"/>
              <a:gd name="T25" fmla="*/ 14 h 55"/>
              <a:gd name="T26" fmla="*/ 43 w 58"/>
              <a:gd name="T27" fmla="*/ 7 h 55"/>
              <a:gd name="T28" fmla="*/ 48 w 58"/>
              <a:gd name="T29" fmla="*/ 3 h 55"/>
              <a:gd name="T30" fmla="*/ 38 w 58"/>
              <a:gd name="T31" fmla="*/ 7 h 55"/>
              <a:gd name="T32" fmla="*/ 35 w 58"/>
              <a:gd name="T33" fmla="*/ 14 h 55"/>
              <a:gd name="T34" fmla="*/ 31 w 58"/>
              <a:gd name="T35" fmla="*/ 11 h 55"/>
              <a:gd name="T36" fmla="*/ 34 w 58"/>
              <a:gd name="T37" fmla="*/ 3 h 55"/>
              <a:gd name="T38" fmla="*/ 22 w 58"/>
              <a:gd name="T39" fmla="*/ 3 h 55"/>
              <a:gd name="T40" fmla="*/ 25 w 58"/>
              <a:gd name="T41" fmla="*/ 11 h 55"/>
              <a:gd name="T42" fmla="*/ 21 w 58"/>
              <a:gd name="T43" fmla="*/ 14 h 55"/>
              <a:gd name="T44" fmla="*/ 18 w 58"/>
              <a:gd name="T45" fmla="*/ 7 h 55"/>
              <a:gd name="T46" fmla="*/ 22 w 58"/>
              <a:gd name="T47" fmla="*/ 3 h 55"/>
              <a:gd name="T48" fmla="*/ 5 w 58"/>
              <a:gd name="T49" fmla="*/ 11 h 55"/>
              <a:gd name="T50" fmla="*/ 8 w 58"/>
              <a:gd name="T51" fmla="*/ 3 h 55"/>
              <a:gd name="T52" fmla="*/ 13 w 58"/>
              <a:gd name="T53" fmla="*/ 7 h 55"/>
              <a:gd name="T54" fmla="*/ 10 w 58"/>
              <a:gd name="T55" fmla="*/ 14 h 55"/>
              <a:gd name="T56" fmla="*/ 17 w 58"/>
              <a:gd name="T57" fmla="*/ 17 h 55"/>
              <a:gd name="T58" fmla="*/ 38 w 58"/>
              <a:gd name="T59" fmla="*/ 38 h 55"/>
              <a:gd name="T60" fmla="*/ 17 w 58"/>
              <a:gd name="T61" fmla="*/ 17 h 55"/>
              <a:gd name="T62" fmla="*/ 5 w 58"/>
              <a:gd name="T63" fmla="*/ 48 h 55"/>
              <a:gd name="T64" fmla="*/ 8 w 58"/>
              <a:gd name="T65" fmla="*/ 41 h 55"/>
              <a:gd name="T66" fmla="*/ 13 w 58"/>
              <a:gd name="T67" fmla="*/ 44 h 55"/>
              <a:gd name="T68" fmla="*/ 10 w 58"/>
              <a:gd name="T69" fmla="*/ 51 h 55"/>
              <a:gd name="T70" fmla="*/ 21 w 58"/>
              <a:gd name="T71" fmla="*/ 51 h 55"/>
              <a:gd name="T72" fmla="*/ 18 w 58"/>
              <a:gd name="T73" fmla="*/ 44 h 55"/>
              <a:gd name="T74" fmla="*/ 22 w 58"/>
              <a:gd name="T75" fmla="*/ 41 h 55"/>
              <a:gd name="T76" fmla="*/ 25 w 58"/>
              <a:gd name="T77" fmla="*/ 48 h 55"/>
              <a:gd name="T78" fmla="*/ 21 w 58"/>
              <a:gd name="T79" fmla="*/ 51 h 55"/>
              <a:gd name="T80" fmla="*/ 31 w 58"/>
              <a:gd name="T81" fmla="*/ 48 h 55"/>
              <a:gd name="T82" fmla="*/ 34 w 58"/>
              <a:gd name="T83" fmla="*/ 41 h 55"/>
              <a:gd name="T84" fmla="*/ 38 w 58"/>
              <a:gd name="T85" fmla="*/ 44 h 55"/>
              <a:gd name="T86" fmla="*/ 35 w 58"/>
              <a:gd name="T87" fmla="*/ 51 h 55"/>
              <a:gd name="T88" fmla="*/ 46 w 58"/>
              <a:gd name="T89" fmla="*/ 51 h 55"/>
              <a:gd name="T90" fmla="*/ 43 w 58"/>
              <a:gd name="T91" fmla="*/ 44 h 55"/>
              <a:gd name="T92" fmla="*/ 48 w 58"/>
              <a:gd name="T93" fmla="*/ 41 h 55"/>
              <a:gd name="T94" fmla="*/ 51 w 58"/>
              <a:gd name="T95" fmla="*/ 48 h 55"/>
              <a:gd name="T96" fmla="*/ 46 w 58"/>
              <a:gd name="T97" fmla="*/ 51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58" h="55">
                <a:moveTo>
                  <a:pt x="58" y="51"/>
                </a:moveTo>
                <a:cubicBezTo>
                  <a:pt x="58" y="41"/>
                  <a:pt x="58" y="41"/>
                  <a:pt x="58" y="41"/>
                </a:cubicBezTo>
                <a:cubicBezTo>
                  <a:pt x="58" y="39"/>
                  <a:pt x="56" y="38"/>
                  <a:pt x="55" y="38"/>
                </a:cubicBezTo>
                <a:cubicBezTo>
                  <a:pt x="41" y="38"/>
                  <a:pt x="41" y="38"/>
                  <a:pt x="41" y="38"/>
                </a:cubicBezTo>
                <a:cubicBezTo>
                  <a:pt x="41" y="17"/>
                  <a:pt x="41" y="17"/>
                  <a:pt x="41" y="17"/>
                </a:cubicBezTo>
                <a:cubicBezTo>
                  <a:pt x="55" y="17"/>
                  <a:pt x="55" y="17"/>
                  <a:pt x="55" y="17"/>
                </a:cubicBezTo>
                <a:cubicBezTo>
                  <a:pt x="56" y="17"/>
                  <a:pt x="58" y="15"/>
                  <a:pt x="58" y="14"/>
                </a:cubicBezTo>
                <a:cubicBezTo>
                  <a:pt x="58" y="4"/>
                  <a:pt x="58" y="4"/>
                  <a:pt x="58" y="4"/>
                </a:cubicBezTo>
                <a:cubicBezTo>
                  <a:pt x="58" y="2"/>
                  <a:pt x="56" y="0"/>
                  <a:pt x="55" y="0"/>
                </a:cubicBezTo>
                <a:cubicBezTo>
                  <a:pt x="3" y="0"/>
                  <a:pt x="3" y="0"/>
                  <a:pt x="3" y="0"/>
                </a:cubicBezTo>
                <a:cubicBezTo>
                  <a:pt x="1" y="0"/>
                  <a:pt x="0" y="2"/>
                  <a:pt x="0" y="4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5"/>
                  <a:pt x="1" y="17"/>
                  <a:pt x="3" y="17"/>
                </a:cubicBezTo>
                <a:cubicBezTo>
                  <a:pt x="13" y="17"/>
                  <a:pt x="13" y="17"/>
                  <a:pt x="13" y="17"/>
                </a:cubicBezTo>
                <a:cubicBezTo>
                  <a:pt x="13" y="38"/>
                  <a:pt x="13" y="38"/>
                  <a:pt x="13" y="38"/>
                </a:cubicBezTo>
                <a:cubicBezTo>
                  <a:pt x="3" y="38"/>
                  <a:pt x="3" y="38"/>
                  <a:pt x="3" y="38"/>
                </a:cubicBezTo>
                <a:cubicBezTo>
                  <a:pt x="1" y="38"/>
                  <a:pt x="0" y="39"/>
                  <a:pt x="0" y="41"/>
                </a:cubicBezTo>
                <a:cubicBezTo>
                  <a:pt x="0" y="51"/>
                  <a:pt x="0" y="51"/>
                  <a:pt x="0" y="51"/>
                </a:cubicBezTo>
                <a:cubicBezTo>
                  <a:pt x="0" y="53"/>
                  <a:pt x="1" y="55"/>
                  <a:pt x="3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6" y="55"/>
                  <a:pt x="58" y="53"/>
                  <a:pt x="58" y="51"/>
                </a:cubicBezTo>
                <a:close/>
                <a:moveTo>
                  <a:pt x="48" y="3"/>
                </a:moveTo>
                <a:cubicBezTo>
                  <a:pt x="49" y="3"/>
                  <a:pt x="51" y="5"/>
                  <a:pt x="51" y="7"/>
                </a:cubicBezTo>
                <a:cubicBezTo>
                  <a:pt x="51" y="11"/>
                  <a:pt x="51" y="11"/>
                  <a:pt x="51" y="11"/>
                </a:cubicBezTo>
                <a:cubicBezTo>
                  <a:pt x="51" y="12"/>
                  <a:pt x="49" y="14"/>
                  <a:pt x="48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5" y="14"/>
                  <a:pt x="43" y="12"/>
                  <a:pt x="43" y="11"/>
                </a:cubicBezTo>
                <a:cubicBezTo>
                  <a:pt x="43" y="7"/>
                  <a:pt x="43" y="7"/>
                  <a:pt x="43" y="7"/>
                </a:cubicBezTo>
                <a:cubicBezTo>
                  <a:pt x="43" y="5"/>
                  <a:pt x="45" y="3"/>
                  <a:pt x="46" y="3"/>
                </a:cubicBezTo>
                <a:lnTo>
                  <a:pt x="48" y="3"/>
                </a:lnTo>
                <a:close/>
                <a:moveTo>
                  <a:pt x="35" y="3"/>
                </a:moveTo>
                <a:cubicBezTo>
                  <a:pt x="37" y="3"/>
                  <a:pt x="38" y="5"/>
                  <a:pt x="38" y="7"/>
                </a:cubicBezTo>
                <a:cubicBezTo>
                  <a:pt x="38" y="11"/>
                  <a:pt x="38" y="11"/>
                  <a:pt x="38" y="11"/>
                </a:cubicBezTo>
                <a:cubicBezTo>
                  <a:pt x="38" y="12"/>
                  <a:pt x="37" y="14"/>
                  <a:pt x="35" y="14"/>
                </a:cubicBezTo>
                <a:cubicBezTo>
                  <a:pt x="34" y="14"/>
                  <a:pt x="34" y="14"/>
                  <a:pt x="34" y="14"/>
                </a:cubicBezTo>
                <a:cubicBezTo>
                  <a:pt x="32" y="14"/>
                  <a:pt x="31" y="12"/>
                  <a:pt x="31" y="11"/>
                </a:cubicBezTo>
                <a:cubicBezTo>
                  <a:pt x="31" y="7"/>
                  <a:pt x="31" y="7"/>
                  <a:pt x="31" y="7"/>
                </a:cubicBezTo>
                <a:cubicBezTo>
                  <a:pt x="31" y="5"/>
                  <a:pt x="32" y="3"/>
                  <a:pt x="34" y="3"/>
                </a:cubicBezTo>
                <a:lnTo>
                  <a:pt x="35" y="3"/>
                </a:lnTo>
                <a:close/>
                <a:moveTo>
                  <a:pt x="22" y="3"/>
                </a:moveTo>
                <a:cubicBezTo>
                  <a:pt x="24" y="3"/>
                  <a:pt x="25" y="5"/>
                  <a:pt x="25" y="7"/>
                </a:cubicBezTo>
                <a:cubicBezTo>
                  <a:pt x="25" y="11"/>
                  <a:pt x="25" y="11"/>
                  <a:pt x="25" y="11"/>
                </a:cubicBezTo>
                <a:cubicBezTo>
                  <a:pt x="25" y="12"/>
                  <a:pt x="24" y="14"/>
                  <a:pt x="22" y="14"/>
                </a:cubicBezTo>
                <a:cubicBezTo>
                  <a:pt x="21" y="14"/>
                  <a:pt x="21" y="14"/>
                  <a:pt x="21" y="14"/>
                </a:cubicBezTo>
                <a:cubicBezTo>
                  <a:pt x="19" y="14"/>
                  <a:pt x="18" y="12"/>
                  <a:pt x="18" y="11"/>
                </a:cubicBezTo>
                <a:cubicBezTo>
                  <a:pt x="18" y="7"/>
                  <a:pt x="18" y="7"/>
                  <a:pt x="18" y="7"/>
                </a:cubicBezTo>
                <a:cubicBezTo>
                  <a:pt x="18" y="5"/>
                  <a:pt x="19" y="3"/>
                  <a:pt x="21" y="3"/>
                </a:cubicBezTo>
                <a:lnTo>
                  <a:pt x="22" y="3"/>
                </a:lnTo>
                <a:close/>
                <a:moveTo>
                  <a:pt x="8" y="14"/>
                </a:moveTo>
                <a:cubicBezTo>
                  <a:pt x="7" y="14"/>
                  <a:pt x="5" y="12"/>
                  <a:pt x="5" y="11"/>
                </a:cubicBezTo>
                <a:cubicBezTo>
                  <a:pt x="5" y="7"/>
                  <a:pt x="5" y="7"/>
                  <a:pt x="5" y="7"/>
                </a:cubicBezTo>
                <a:cubicBezTo>
                  <a:pt x="5" y="5"/>
                  <a:pt x="7" y="3"/>
                  <a:pt x="8" y="3"/>
                </a:cubicBezTo>
                <a:cubicBezTo>
                  <a:pt x="10" y="3"/>
                  <a:pt x="10" y="3"/>
                  <a:pt x="10" y="3"/>
                </a:cubicBezTo>
                <a:cubicBezTo>
                  <a:pt x="11" y="3"/>
                  <a:pt x="13" y="5"/>
                  <a:pt x="13" y="7"/>
                </a:cubicBezTo>
                <a:cubicBezTo>
                  <a:pt x="13" y="11"/>
                  <a:pt x="13" y="11"/>
                  <a:pt x="13" y="11"/>
                </a:cubicBezTo>
                <a:cubicBezTo>
                  <a:pt x="13" y="12"/>
                  <a:pt x="11" y="14"/>
                  <a:pt x="10" y="14"/>
                </a:cubicBezTo>
                <a:lnTo>
                  <a:pt x="8" y="14"/>
                </a:lnTo>
                <a:close/>
                <a:moveTo>
                  <a:pt x="17" y="17"/>
                </a:moveTo>
                <a:cubicBezTo>
                  <a:pt x="38" y="17"/>
                  <a:pt x="38" y="17"/>
                  <a:pt x="38" y="17"/>
                </a:cubicBezTo>
                <a:cubicBezTo>
                  <a:pt x="38" y="38"/>
                  <a:pt x="38" y="38"/>
                  <a:pt x="38" y="38"/>
                </a:cubicBezTo>
                <a:cubicBezTo>
                  <a:pt x="17" y="38"/>
                  <a:pt x="17" y="38"/>
                  <a:pt x="17" y="38"/>
                </a:cubicBezTo>
                <a:lnTo>
                  <a:pt x="17" y="17"/>
                </a:lnTo>
                <a:close/>
                <a:moveTo>
                  <a:pt x="8" y="51"/>
                </a:moveTo>
                <a:cubicBezTo>
                  <a:pt x="7" y="51"/>
                  <a:pt x="5" y="50"/>
                  <a:pt x="5" y="48"/>
                </a:cubicBezTo>
                <a:cubicBezTo>
                  <a:pt x="5" y="44"/>
                  <a:pt x="5" y="44"/>
                  <a:pt x="5" y="44"/>
                </a:cubicBezTo>
                <a:cubicBezTo>
                  <a:pt x="5" y="42"/>
                  <a:pt x="7" y="41"/>
                  <a:pt x="8" y="41"/>
                </a:cubicBezTo>
                <a:cubicBezTo>
                  <a:pt x="10" y="41"/>
                  <a:pt x="10" y="41"/>
                  <a:pt x="10" y="41"/>
                </a:cubicBezTo>
                <a:cubicBezTo>
                  <a:pt x="11" y="41"/>
                  <a:pt x="13" y="42"/>
                  <a:pt x="13" y="44"/>
                </a:cubicBezTo>
                <a:cubicBezTo>
                  <a:pt x="13" y="48"/>
                  <a:pt x="13" y="48"/>
                  <a:pt x="13" y="48"/>
                </a:cubicBezTo>
                <a:cubicBezTo>
                  <a:pt x="13" y="50"/>
                  <a:pt x="11" y="51"/>
                  <a:pt x="10" y="51"/>
                </a:cubicBezTo>
                <a:lnTo>
                  <a:pt x="8" y="51"/>
                </a:lnTo>
                <a:close/>
                <a:moveTo>
                  <a:pt x="21" y="51"/>
                </a:moveTo>
                <a:cubicBezTo>
                  <a:pt x="19" y="51"/>
                  <a:pt x="18" y="50"/>
                  <a:pt x="18" y="48"/>
                </a:cubicBezTo>
                <a:cubicBezTo>
                  <a:pt x="18" y="44"/>
                  <a:pt x="18" y="44"/>
                  <a:pt x="18" y="44"/>
                </a:cubicBezTo>
                <a:cubicBezTo>
                  <a:pt x="18" y="42"/>
                  <a:pt x="19" y="41"/>
                  <a:pt x="21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4" y="41"/>
                  <a:pt x="25" y="42"/>
                  <a:pt x="25" y="44"/>
                </a:cubicBezTo>
                <a:cubicBezTo>
                  <a:pt x="25" y="48"/>
                  <a:pt x="25" y="48"/>
                  <a:pt x="25" y="48"/>
                </a:cubicBezTo>
                <a:cubicBezTo>
                  <a:pt x="25" y="50"/>
                  <a:pt x="24" y="51"/>
                  <a:pt x="22" y="51"/>
                </a:cubicBezTo>
                <a:lnTo>
                  <a:pt x="21" y="51"/>
                </a:lnTo>
                <a:close/>
                <a:moveTo>
                  <a:pt x="34" y="51"/>
                </a:moveTo>
                <a:cubicBezTo>
                  <a:pt x="32" y="51"/>
                  <a:pt x="31" y="50"/>
                  <a:pt x="31" y="48"/>
                </a:cubicBezTo>
                <a:cubicBezTo>
                  <a:pt x="31" y="44"/>
                  <a:pt x="31" y="44"/>
                  <a:pt x="31" y="44"/>
                </a:cubicBezTo>
                <a:cubicBezTo>
                  <a:pt x="31" y="42"/>
                  <a:pt x="32" y="41"/>
                  <a:pt x="34" y="41"/>
                </a:cubicBezTo>
                <a:cubicBezTo>
                  <a:pt x="35" y="41"/>
                  <a:pt x="35" y="41"/>
                  <a:pt x="35" y="41"/>
                </a:cubicBezTo>
                <a:cubicBezTo>
                  <a:pt x="37" y="41"/>
                  <a:pt x="38" y="42"/>
                  <a:pt x="38" y="44"/>
                </a:cubicBezTo>
                <a:cubicBezTo>
                  <a:pt x="38" y="48"/>
                  <a:pt x="38" y="48"/>
                  <a:pt x="38" y="48"/>
                </a:cubicBezTo>
                <a:cubicBezTo>
                  <a:pt x="38" y="50"/>
                  <a:pt x="37" y="51"/>
                  <a:pt x="35" y="51"/>
                </a:cubicBezTo>
                <a:lnTo>
                  <a:pt x="34" y="51"/>
                </a:lnTo>
                <a:close/>
                <a:moveTo>
                  <a:pt x="46" y="51"/>
                </a:moveTo>
                <a:cubicBezTo>
                  <a:pt x="45" y="51"/>
                  <a:pt x="43" y="50"/>
                  <a:pt x="43" y="48"/>
                </a:cubicBezTo>
                <a:cubicBezTo>
                  <a:pt x="43" y="44"/>
                  <a:pt x="43" y="44"/>
                  <a:pt x="43" y="44"/>
                </a:cubicBezTo>
                <a:cubicBezTo>
                  <a:pt x="43" y="42"/>
                  <a:pt x="45" y="41"/>
                  <a:pt x="46" y="41"/>
                </a:cubicBezTo>
                <a:cubicBezTo>
                  <a:pt x="48" y="41"/>
                  <a:pt x="48" y="41"/>
                  <a:pt x="48" y="41"/>
                </a:cubicBezTo>
                <a:cubicBezTo>
                  <a:pt x="49" y="41"/>
                  <a:pt x="51" y="42"/>
                  <a:pt x="51" y="44"/>
                </a:cubicBezTo>
                <a:cubicBezTo>
                  <a:pt x="51" y="48"/>
                  <a:pt x="51" y="48"/>
                  <a:pt x="51" y="48"/>
                </a:cubicBezTo>
                <a:cubicBezTo>
                  <a:pt x="51" y="50"/>
                  <a:pt x="49" y="51"/>
                  <a:pt x="48" y="51"/>
                </a:cubicBezTo>
                <a:lnTo>
                  <a:pt x="46" y="5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2" name="Freeform 628"/>
          <p:cNvSpPr>
            <a:spLocks/>
          </p:cNvSpPr>
          <p:nvPr/>
        </p:nvSpPr>
        <p:spPr bwMode="auto">
          <a:xfrm>
            <a:off x="10473446" y="2342345"/>
            <a:ext cx="49213" cy="133350"/>
          </a:xfrm>
          <a:custGeom>
            <a:avLst/>
            <a:gdLst>
              <a:gd name="T0" fmla="*/ 9 w 12"/>
              <a:gd name="T1" fmla="*/ 22 h 33"/>
              <a:gd name="T2" fmla="*/ 9 w 12"/>
              <a:gd name="T3" fmla="*/ 22 h 33"/>
              <a:gd name="T4" fmla="*/ 9 w 12"/>
              <a:gd name="T5" fmla="*/ 15 h 33"/>
              <a:gd name="T6" fmla="*/ 9 w 12"/>
              <a:gd name="T7" fmla="*/ 14 h 33"/>
              <a:gd name="T8" fmla="*/ 9 w 12"/>
              <a:gd name="T9" fmla="*/ 1 h 33"/>
              <a:gd name="T10" fmla="*/ 8 w 12"/>
              <a:gd name="T11" fmla="*/ 0 h 33"/>
              <a:gd name="T12" fmla="*/ 4 w 12"/>
              <a:gd name="T13" fmla="*/ 0 h 33"/>
              <a:gd name="T14" fmla="*/ 3 w 12"/>
              <a:gd name="T15" fmla="*/ 1 h 33"/>
              <a:gd name="T16" fmla="*/ 3 w 12"/>
              <a:gd name="T17" fmla="*/ 14 h 33"/>
              <a:gd name="T18" fmla="*/ 3 w 12"/>
              <a:gd name="T19" fmla="*/ 15 h 33"/>
              <a:gd name="T20" fmla="*/ 3 w 12"/>
              <a:gd name="T21" fmla="*/ 22 h 33"/>
              <a:gd name="T22" fmla="*/ 3 w 12"/>
              <a:gd name="T23" fmla="*/ 22 h 33"/>
              <a:gd name="T24" fmla="*/ 0 w 12"/>
              <a:gd name="T25" fmla="*/ 27 h 33"/>
              <a:gd name="T26" fmla="*/ 6 w 12"/>
              <a:gd name="T27" fmla="*/ 33 h 33"/>
              <a:gd name="T28" fmla="*/ 12 w 12"/>
              <a:gd name="T29" fmla="*/ 27 h 33"/>
              <a:gd name="T30" fmla="*/ 9 w 12"/>
              <a:gd name="T31" fmla="*/ 22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2" h="33">
                <a:moveTo>
                  <a:pt x="9" y="22"/>
                </a:moveTo>
                <a:cubicBezTo>
                  <a:pt x="9" y="22"/>
                  <a:pt x="9" y="22"/>
                  <a:pt x="9" y="22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"/>
                  <a:pt x="9" y="1"/>
                  <a:pt x="9" y="1"/>
                </a:cubicBezTo>
                <a:cubicBezTo>
                  <a:pt x="8" y="0"/>
                  <a:pt x="8" y="0"/>
                  <a:pt x="8" y="0"/>
                </a:cubicBezTo>
                <a:cubicBezTo>
                  <a:pt x="4" y="0"/>
                  <a:pt x="4" y="0"/>
                  <a:pt x="4" y="0"/>
                </a:cubicBezTo>
                <a:cubicBezTo>
                  <a:pt x="3" y="1"/>
                  <a:pt x="3" y="1"/>
                  <a:pt x="3" y="1"/>
                </a:cubicBezTo>
                <a:cubicBezTo>
                  <a:pt x="3" y="14"/>
                  <a:pt x="3" y="14"/>
                  <a:pt x="3" y="14"/>
                </a:cubicBezTo>
                <a:cubicBezTo>
                  <a:pt x="3" y="15"/>
                  <a:pt x="3" y="15"/>
                  <a:pt x="3" y="15"/>
                </a:cubicBezTo>
                <a:cubicBezTo>
                  <a:pt x="3" y="22"/>
                  <a:pt x="3" y="22"/>
                  <a:pt x="3" y="22"/>
                </a:cubicBezTo>
                <a:cubicBezTo>
                  <a:pt x="3" y="22"/>
                  <a:pt x="3" y="22"/>
                  <a:pt x="3" y="22"/>
                </a:cubicBezTo>
                <a:cubicBezTo>
                  <a:pt x="1" y="23"/>
                  <a:pt x="0" y="25"/>
                  <a:pt x="0" y="27"/>
                </a:cubicBezTo>
                <a:cubicBezTo>
                  <a:pt x="0" y="31"/>
                  <a:pt x="3" y="33"/>
                  <a:pt x="6" y="33"/>
                </a:cubicBezTo>
                <a:cubicBezTo>
                  <a:pt x="9" y="33"/>
                  <a:pt x="12" y="31"/>
                  <a:pt x="12" y="27"/>
                </a:cubicBezTo>
                <a:cubicBezTo>
                  <a:pt x="12" y="25"/>
                  <a:pt x="10" y="23"/>
                  <a:pt x="9" y="2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3" name="Freeform 629"/>
          <p:cNvSpPr>
            <a:spLocks/>
          </p:cNvSpPr>
          <p:nvPr/>
        </p:nvSpPr>
        <p:spPr bwMode="auto">
          <a:xfrm>
            <a:off x="10433758" y="2459820"/>
            <a:ext cx="128588" cy="60325"/>
          </a:xfrm>
          <a:custGeom>
            <a:avLst/>
            <a:gdLst>
              <a:gd name="T0" fmla="*/ 16 w 32"/>
              <a:gd name="T1" fmla="*/ 9 h 15"/>
              <a:gd name="T2" fmla="*/ 6 w 32"/>
              <a:gd name="T3" fmla="*/ 0 h 15"/>
              <a:gd name="T4" fmla="*/ 0 w 32"/>
              <a:gd name="T5" fmla="*/ 0 h 15"/>
              <a:gd name="T6" fmla="*/ 16 w 32"/>
              <a:gd name="T7" fmla="*/ 15 h 15"/>
              <a:gd name="T8" fmla="*/ 32 w 32"/>
              <a:gd name="T9" fmla="*/ 0 h 15"/>
              <a:gd name="T10" fmla="*/ 25 w 32"/>
              <a:gd name="T11" fmla="*/ 0 h 15"/>
              <a:gd name="T12" fmla="*/ 16 w 32"/>
              <a:gd name="T13" fmla="*/ 9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" h="15">
                <a:moveTo>
                  <a:pt x="16" y="9"/>
                </a:moveTo>
                <a:cubicBezTo>
                  <a:pt x="11" y="9"/>
                  <a:pt x="7" y="5"/>
                  <a:pt x="6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8"/>
                  <a:pt x="7" y="15"/>
                  <a:pt x="16" y="15"/>
                </a:cubicBezTo>
                <a:cubicBezTo>
                  <a:pt x="24" y="15"/>
                  <a:pt x="31" y="8"/>
                  <a:pt x="3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5"/>
                  <a:pt x="21" y="9"/>
                  <a:pt x="16" y="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4" name="Freeform 630"/>
          <p:cNvSpPr>
            <a:spLocks/>
          </p:cNvSpPr>
          <p:nvPr/>
        </p:nvSpPr>
        <p:spPr bwMode="auto">
          <a:xfrm>
            <a:off x="10389308" y="2459820"/>
            <a:ext cx="212725" cy="103187"/>
          </a:xfrm>
          <a:custGeom>
            <a:avLst/>
            <a:gdLst>
              <a:gd name="T0" fmla="*/ 27 w 53"/>
              <a:gd name="T1" fmla="*/ 19 h 26"/>
              <a:gd name="T2" fmla="*/ 7 w 53"/>
              <a:gd name="T3" fmla="*/ 0 h 26"/>
              <a:gd name="T4" fmla="*/ 0 w 53"/>
              <a:gd name="T5" fmla="*/ 0 h 26"/>
              <a:gd name="T6" fmla="*/ 27 w 53"/>
              <a:gd name="T7" fmla="*/ 26 h 26"/>
              <a:gd name="T8" fmla="*/ 53 w 53"/>
              <a:gd name="T9" fmla="*/ 0 h 26"/>
              <a:gd name="T10" fmla="*/ 47 w 53"/>
              <a:gd name="T11" fmla="*/ 0 h 26"/>
              <a:gd name="T12" fmla="*/ 27 w 53"/>
              <a:gd name="T13" fmla="*/ 19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3" h="26">
                <a:moveTo>
                  <a:pt x="27" y="19"/>
                </a:moveTo>
                <a:cubicBezTo>
                  <a:pt x="16" y="19"/>
                  <a:pt x="7" y="11"/>
                  <a:pt x="7" y="0"/>
                </a:cubicBezTo>
                <a:cubicBezTo>
                  <a:pt x="0" y="0"/>
                  <a:pt x="0" y="0"/>
                  <a:pt x="0" y="0"/>
                </a:cubicBezTo>
                <a:cubicBezTo>
                  <a:pt x="1" y="14"/>
                  <a:pt x="12" y="26"/>
                  <a:pt x="27" y="26"/>
                </a:cubicBezTo>
                <a:cubicBezTo>
                  <a:pt x="41" y="26"/>
                  <a:pt x="53" y="14"/>
                  <a:pt x="53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47" y="11"/>
                  <a:pt x="38" y="19"/>
                  <a:pt x="27" y="1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5" name="Freeform 631"/>
          <p:cNvSpPr>
            <a:spLocks/>
          </p:cNvSpPr>
          <p:nvPr/>
        </p:nvSpPr>
        <p:spPr bwMode="auto">
          <a:xfrm>
            <a:off x="6447546" y="2326470"/>
            <a:ext cx="147638" cy="55562"/>
          </a:xfrm>
          <a:custGeom>
            <a:avLst/>
            <a:gdLst>
              <a:gd name="T0" fmla="*/ 29 w 37"/>
              <a:gd name="T1" fmla="*/ 12 h 14"/>
              <a:gd name="T2" fmla="*/ 28 w 37"/>
              <a:gd name="T3" fmla="*/ 11 h 14"/>
              <a:gd name="T4" fmla="*/ 36 w 37"/>
              <a:gd name="T5" fmla="*/ 3 h 14"/>
              <a:gd name="T6" fmla="*/ 36 w 37"/>
              <a:gd name="T7" fmla="*/ 1 h 14"/>
              <a:gd name="T8" fmla="*/ 34 w 37"/>
              <a:gd name="T9" fmla="*/ 1 h 14"/>
              <a:gd name="T10" fmla="*/ 25 w 37"/>
              <a:gd name="T11" fmla="*/ 10 h 14"/>
              <a:gd name="T12" fmla="*/ 11 w 37"/>
              <a:gd name="T13" fmla="*/ 10 h 14"/>
              <a:gd name="T14" fmla="*/ 3 w 37"/>
              <a:gd name="T15" fmla="*/ 1 h 14"/>
              <a:gd name="T16" fmla="*/ 1 w 37"/>
              <a:gd name="T17" fmla="*/ 1 h 14"/>
              <a:gd name="T18" fmla="*/ 1 w 37"/>
              <a:gd name="T19" fmla="*/ 3 h 14"/>
              <a:gd name="T20" fmla="*/ 9 w 37"/>
              <a:gd name="T21" fmla="*/ 11 h 14"/>
              <a:gd name="T22" fmla="*/ 8 w 37"/>
              <a:gd name="T23" fmla="*/ 12 h 14"/>
              <a:gd name="T24" fmla="*/ 8 w 37"/>
              <a:gd name="T25" fmla="*/ 14 h 14"/>
              <a:gd name="T26" fmla="*/ 29 w 37"/>
              <a:gd name="T27" fmla="*/ 14 h 14"/>
              <a:gd name="T28" fmla="*/ 29 w 37"/>
              <a:gd name="T29" fmla="*/ 12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7" h="14">
                <a:moveTo>
                  <a:pt x="29" y="12"/>
                </a:moveTo>
                <a:cubicBezTo>
                  <a:pt x="29" y="12"/>
                  <a:pt x="29" y="11"/>
                  <a:pt x="28" y="11"/>
                </a:cubicBezTo>
                <a:cubicBezTo>
                  <a:pt x="36" y="3"/>
                  <a:pt x="36" y="3"/>
                  <a:pt x="36" y="3"/>
                </a:cubicBezTo>
                <a:cubicBezTo>
                  <a:pt x="37" y="2"/>
                  <a:pt x="37" y="1"/>
                  <a:pt x="36" y="1"/>
                </a:cubicBezTo>
                <a:cubicBezTo>
                  <a:pt x="36" y="0"/>
                  <a:pt x="35" y="0"/>
                  <a:pt x="34" y="1"/>
                </a:cubicBezTo>
                <a:cubicBezTo>
                  <a:pt x="25" y="10"/>
                  <a:pt x="25" y="10"/>
                  <a:pt x="25" y="10"/>
                </a:cubicBezTo>
                <a:cubicBezTo>
                  <a:pt x="11" y="10"/>
                  <a:pt x="11" y="10"/>
                  <a:pt x="11" y="10"/>
                </a:cubicBezTo>
                <a:cubicBezTo>
                  <a:pt x="3" y="1"/>
                  <a:pt x="3" y="1"/>
                  <a:pt x="3" y="1"/>
                </a:cubicBezTo>
                <a:cubicBezTo>
                  <a:pt x="2" y="0"/>
                  <a:pt x="1" y="0"/>
                  <a:pt x="1" y="1"/>
                </a:cubicBezTo>
                <a:cubicBezTo>
                  <a:pt x="0" y="1"/>
                  <a:pt x="0" y="2"/>
                  <a:pt x="1" y="3"/>
                </a:cubicBezTo>
                <a:cubicBezTo>
                  <a:pt x="9" y="11"/>
                  <a:pt x="9" y="11"/>
                  <a:pt x="9" y="11"/>
                </a:cubicBezTo>
                <a:cubicBezTo>
                  <a:pt x="8" y="11"/>
                  <a:pt x="8" y="12"/>
                  <a:pt x="8" y="12"/>
                </a:cubicBezTo>
                <a:cubicBezTo>
                  <a:pt x="8" y="14"/>
                  <a:pt x="8" y="14"/>
                  <a:pt x="8" y="14"/>
                </a:cubicBezTo>
                <a:cubicBezTo>
                  <a:pt x="29" y="14"/>
                  <a:pt x="29" y="14"/>
                  <a:pt x="29" y="14"/>
                </a:cubicBezTo>
                <a:lnTo>
                  <a:pt x="29" y="1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6" name="Freeform 632"/>
          <p:cNvSpPr>
            <a:spLocks noEditPoints="1"/>
          </p:cNvSpPr>
          <p:nvPr/>
        </p:nvSpPr>
        <p:spPr bwMode="auto">
          <a:xfrm>
            <a:off x="6403096" y="2386795"/>
            <a:ext cx="233363" cy="188912"/>
          </a:xfrm>
          <a:custGeom>
            <a:avLst/>
            <a:gdLst>
              <a:gd name="T0" fmla="*/ 56 w 58"/>
              <a:gd name="T1" fmla="*/ 0 h 47"/>
              <a:gd name="T2" fmla="*/ 40 w 58"/>
              <a:gd name="T3" fmla="*/ 0 h 47"/>
              <a:gd name="T4" fmla="*/ 40 w 58"/>
              <a:gd name="T5" fmla="*/ 0 h 47"/>
              <a:gd name="T6" fmla="*/ 19 w 58"/>
              <a:gd name="T7" fmla="*/ 0 h 47"/>
              <a:gd name="T8" fmla="*/ 17 w 58"/>
              <a:gd name="T9" fmla="*/ 0 h 47"/>
              <a:gd name="T10" fmla="*/ 2 w 58"/>
              <a:gd name="T11" fmla="*/ 0 h 47"/>
              <a:gd name="T12" fmla="*/ 0 w 58"/>
              <a:gd name="T13" fmla="*/ 3 h 47"/>
              <a:gd name="T14" fmla="*/ 0 w 58"/>
              <a:gd name="T15" fmla="*/ 45 h 47"/>
              <a:gd name="T16" fmla="*/ 2 w 58"/>
              <a:gd name="T17" fmla="*/ 47 h 47"/>
              <a:gd name="T18" fmla="*/ 56 w 58"/>
              <a:gd name="T19" fmla="*/ 47 h 47"/>
              <a:gd name="T20" fmla="*/ 58 w 58"/>
              <a:gd name="T21" fmla="*/ 45 h 47"/>
              <a:gd name="T22" fmla="*/ 58 w 58"/>
              <a:gd name="T23" fmla="*/ 3 h 47"/>
              <a:gd name="T24" fmla="*/ 56 w 58"/>
              <a:gd name="T25" fmla="*/ 0 h 47"/>
              <a:gd name="T26" fmla="*/ 16 w 58"/>
              <a:gd name="T27" fmla="*/ 44 h 47"/>
              <a:gd name="T28" fmla="*/ 15 w 58"/>
              <a:gd name="T29" fmla="*/ 42 h 47"/>
              <a:gd name="T30" fmla="*/ 16 w 58"/>
              <a:gd name="T31" fmla="*/ 40 h 47"/>
              <a:gd name="T32" fmla="*/ 18 w 58"/>
              <a:gd name="T33" fmla="*/ 42 h 47"/>
              <a:gd name="T34" fmla="*/ 16 w 58"/>
              <a:gd name="T35" fmla="*/ 44 h 47"/>
              <a:gd name="T36" fmla="*/ 23 w 58"/>
              <a:gd name="T37" fmla="*/ 44 h 47"/>
              <a:gd name="T38" fmla="*/ 21 w 58"/>
              <a:gd name="T39" fmla="*/ 42 h 47"/>
              <a:gd name="T40" fmla="*/ 23 w 58"/>
              <a:gd name="T41" fmla="*/ 40 h 47"/>
              <a:gd name="T42" fmla="*/ 24 w 58"/>
              <a:gd name="T43" fmla="*/ 42 h 47"/>
              <a:gd name="T44" fmla="*/ 23 w 58"/>
              <a:gd name="T45" fmla="*/ 44 h 47"/>
              <a:gd name="T46" fmla="*/ 29 w 58"/>
              <a:gd name="T47" fmla="*/ 45 h 47"/>
              <a:gd name="T48" fmla="*/ 26 w 58"/>
              <a:gd name="T49" fmla="*/ 42 h 47"/>
              <a:gd name="T50" fmla="*/ 29 w 58"/>
              <a:gd name="T51" fmla="*/ 39 h 47"/>
              <a:gd name="T52" fmla="*/ 32 w 58"/>
              <a:gd name="T53" fmla="*/ 42 h 47"/>
              <a:gd name="T54" fmla="*/ 29 w 58"/>
              <a:gd name="T55" fmla="*/ 45 h 47"/>
              <a:gd name="T56" fmla="*/ 35 w 58"/>
              <a:gd name="T57" fmla="*/ 44 h 47"/>
              <a:gd name="T58" fmla="*/ 33 w 58"/>
              <a:gd name="T59" fmla="*/ 42 h 47"/>
              <a:gd name="T60" fmla="*/ 35 w 58"/>
              <a:gd name="T61" fmla="*/ 40 h 47"/>
              <a:gd name="T62" fmla="*/ 37 w 58"/>
              <a:gd name="T63" fmla="*/ 42 h 47"/>
              <a:gd name="T64" fmla="*/ 35 w 58"/>
              <a:gd name="T65" fmla="*/ 44 h 47"/>
              <a:gd name="T66" fmla="*/ 41 w 58"/>
              <a:gd name="T67" fmla="*/ 44 h 47"/>
              <a:gd name="T68" fmla="*/ 40 w 58"/>
              <a:gd name="T69" fmla="*/ 42 h 47"/>
              <a:gd name="T70" fmla="*/ 41 w 58"/>
              <a:gd name="T71" fmla="*/ 40 h 47"/>
              <a:gd name="T72" fmla="*/ 43 w 58"/>
              <a:gd name="T73" fmla="*/ 42 h 47"/>
              <a:gd name="T74" fmla="*/ 41 w 58"/>
              <a:gd name="T75" fmla="*/ 44 h 47"/>
              <a:gd name="T76" fmla="*/ 55 w 58"/>
              <a:gd name="T77" fmla="*/ 35 h 47"/>
              <a:gd name="T78" fmla="*/ 53 w 58"/>
              <a:gd name="T79" fmla="*/ 37 h 47"/>
              <a:gd name="T80" fmla="*/ 5 w 58"/>
              <a:gd name="T81" fmla="*/ 37 h 47"/>
              <a:gd name="T82" fmla="*/ 3 w 58"/>
              <a:gd name="T83" fmla="*/ 35 h 47"/>
              <a:gd name="T84" fmla="*/ 3 w 58"/>
              <a:gd name="T85" fmla="*/ 6 h 47"/>
              <a:gd name="T86" fmla="*/ 5 w 58"/>
              <a:gd name="T87" fmla="*/ 4 h 47"/>
              <a:gd name="T88" fmla="*/ 16 w 58"/>
              <a:gd name="T89" fmla="*/ 4 h 47"/>
              <a:gd name="T90" fmla="*/ 42 w 58"/>
              <a:gd name="T91" fmla="*/ 4 h 47"/>
              <a:gd name="T92" fmla="*/ 53 w 58"/>
              <a:gd name="T93" fmla="*/ 4 h 47"/>
              <a:gd name="T94" fmla="*/ 55 w 58"/>
              <a:gd name="T95" fmla="*/ 6 h 47"/>
              <a:gd name="T96" fmla="*/ 55 w 58"/>
              <a:gd name="T97" fmla="*/ 35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58" h="47">
                <a:moveTo>
                  <a:pt x="56" y="0"/>
                </a:moveTo>
                <a:cubicBezTo>
                  <a:pt x="40" y="0"/>
                  <a:pt x="40" y="0"/>
                  <a:pt x="40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3"/>
                </a:cubicBezTo>
                <a:cubicBezTo>
                  <a:pt x="0" y="45"/>
                  <a:pt x="0" y="45"/>
                  <a:pt x="0" y="45"/>
                </a:cubicBezTo>
                <a:cubicBezTo>
                  <a:pt x="0" y="46"/>
                  <a:pt x="1" y="47"/>
                  <a:pt x="2" y="47"/>
                </a:cubicBezTo>
                <a:cubicBezTo>
                  <a:pt x="56" y="47"/>
                  <a:pt x="56" y="47"/>
                  <a:pt x="56" y="47"/>
                </a:cubicBezTo>
                <a:cubicBezTo>
                  <a:pt x="57" y="47"/>
                  <a:pt x="58" y="46"/>
                  <a:pt x="58" y="45"/>
                </a:cubicBezTo>
                <a:cubicBezTo>
                  <a:pt x="58" y="3"/>
                  <a:pt x="58" y="3"/>
                  <a:pt x="58" y="3"/>
                </a:cubicBezTo>
                <a:cubicBezTo>
                  <a:pt x="58" y="1"/>
                  <a:pt x="57" y="0"/>
                  <a:pt x="56" y="0"/>
                </a:cubicBezTo>
                <a:close/>
                <a:moveTo>
                  <a:pt x="16" y="44"/>
                </a:moveTo>
                <a:cubicBezTo>
                  <a:pt x="15" y="44"/>
                  <a:pt x="15" y="43"/>
                  <a:pt x="15" y="42"/>
                </a:cubicBezTo>
                <a:cubicBezTo>
                  <a:pt x="15" y="41"/>
                  <a:pt x="15" y="40"/>
                  <a:pt x="16" y="40"/>
                </a:cubicBezTo>
                <a:cubicBezTo>
                  <a:pt x="17" y="40"/>
                  <a:pt x="18" y="41"/>
                  <a:pt x="18" y="42"/>
                </a:cubicBezTo>
                <a:cubicBezTo>
                  <a:pt x="18" y="43"/>
                  <a:pt x="17" y="44"/>
                  <a:pt x="16" y="44"/>
                </a:cubicBezTo>
                <a:close/>
                <a:moveTo>
                  <a:pt x="23" y="44"/>
                </a:moveTo>
                <a:cubicBezTo>
                  <a:pt x="22" y="44"/>
                  <a:pt x="21" y="43"/>
                  <a:pt x="21" y="42"/>
                </a:cubicBezTo>
                <a:cubicBezTo>
                  <a:pt x="21" y="41"/>
                  <a:pt x="22" y="40"/>
                  <a:pt x="23" y="40"/>
                </a:cubicBezTo>
                <a:cubicBezTo>
                  <a:pt x="24" y="40"/>
                  <a:pt x="24" y="41"/>
                  <a:pt x="24" y="42"/>
                </a:cubicBezTo>
                <a:cubicBezTo>
                  <a:pt x="24" y="43"/>
                  <a:pt x="24" y="44"/>
                  <a:pt x="23" y="44"/>
                </a:cubicBezTo>
                <a:close/>
                <a:moveTo>
                  <a:pt x="29" y="45"/>
                </a:moveTo>
                <a:cubicBezTo>
                  <a:pt x="27" y="45"/>
                  <a:pt x="26" y="44"/>
                  <a:pt x="26" y="42"/>
                </a:cubicBezTo>
                <a:cubicBezTo>
                  <a:pt x="26" y="40"/>
                  <a:pt x="27" y="39"/>
                  <a:pt x="29" y="39"/>
                </a:cubicBezTo>
                <a:cubicBezTo>
                  <a:pt x="31" y="39"/>
                  <a:pt x="32" y="40"/>
                  <a:pt x="32" y="42"/>
                </a:cubicBezTo>
                <a:cubicBezTo>
                  <a:pt x="32" y="44"/>
                  <a:pt x="31" y="45"/>
                  <a:pt x="29" y="45"/>
                </a:cubicBezTo>
                <a:close/>
                <a:moveTo>
                  <a:pt x="35" y="44"/>
                </a:moveTo>
                <a:cubicBezTo>
                  <a:pt x="34" y="44"/>
                  <a:pt x="33" y="43"/>
                  <a:pt x="33" y="42"/>
                </a:cubicBezTo>
                <a:cubicBezTo>
                  <a:pt x="33" y="41"/>
                  <a:pt x="34" y="40"/>
                  <a:pt x="35" y="40"/>
                </a:cubicBezTo>
                <a:cubicBezTo>
                  <a:pt x="36" y="40"/>
                  <a:pt x="37" y="41"/>
                  <a:pt x="37" y="42"/>
                </a:cubicBezTo>
                <a:cubicBezTo>
                  <a:pt x="37" y="43"/>
                  <a:pt x="36" y="44"/>
                  <a:pt x="35" y="44"/>
                </a:cubicBezTo>
                <a:close/>
                <a:moveTo>
                  <a:pt x="41" y="44"/>
                </a:moveTo>
                <a:cubicBezTo>
                  <a:pt x="41" y="44"/>
                  <a:pt x="40" y="43"/>
                  <a:pt x="40" y="42"/>
                </a:cubicBezTo>
                <a:cubicBezTo>
                  <a:pt x="40" y="41"/>
                  <a:pt x="41" y="40"/>
                  <a:pt x="41" y="40"/>
                </a:cubicBezTo>
                <a:cubicBezTo>
                  <a:pt x="42" y="40"/>
                  <a:pt x="43" y="41"/>
                  <a:pt x="43" y="42"/>
                </a:cubicBezTo>
                <a:cubicBezTo>
                  <a:pt x="43" y="43"/>
                  <a:pt x="42" y="44"/>
                  <a:pt x="41" y="44"/>
                </a:cubicBezTo>
                <a:close/>
                <a:moveTo>
                  <a:pt x="55" y="35"/>
                </a:moveTo>
                <a:cubicBezTo>
                  <a:pt x="55" y="36"/>
                  <a:pt x="54" y="37"/>
                  <a:pt x="53" y="37"/>
                </a:cubicBezTo>
                <a:cubicBezTo>
                  <a:pt x="5" y="37"/>
                  <a:pt x="5" y="37"/>
                  <a:pt x="5" y="37"/>
                </a:cubicBezTo>
                <a:cubicBezTo>
                  <a:pt x="4" y="37"/>
                  <a:pt x="3" y="36"/>
                  <a:pt x="3" y="35"/>
                </a:cubicBezTo>
                <a:cubicBezTo>
                  <a:pt x="3" y="6"/>
                  <a:pt x="3" y="6"/>
                  <a:pt x="3" y="6"/>
                </a:cubicBezTo>
                <a:cubicBezTo>
                  <a:pt x="3" y="5"/>
                  <a:pt x="4" y="4"/>
                  <a:pt x="5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42" y="4"/>
                  <a:pt x="42" y="4"/>
                  <a:pt x="42" y="4"/>
                </a:cubicBezTo>
                <a:cubicBezTo>
                  <a:pt x="53" y="4"/>
                  <a:pt x="53" y="4"/>
                  <a:pt x="53" y="4"/>
                </a:cubicBezTo>
                <a:cubicBezTo>
                  <a:pt x="54" y="4"/>
                  <a:pt x="55" y="5"/>
                  <a:pt x="55" y="6"/>
                </a:cubicBezTo>
                <a:lnTo>
                  <a:pt x="55" y="3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7" name="Freeform 633"/>
          <p:cNvSpPr>
            <a:spLocks/>
          </p:cNvSpPr>
          <p:nvPr/>
        </p:nvSpPr>
        <p:spPr bwMode="auto">
          <a:xfrm>
            <a:off x="6885696" y="3134508"/>
            <a:ext cx="204788" cy="193675"/>
          </a:xfrm>
          <a:custGeom>
            <a:avLst/>
            <a:gdLst>
              <a:gd name="T0" fmla="*/ 23 w 51"/>
              <a:gd name="T1" fmla="*/ 3 h 48"/>
              <a:gd name="T2" fmla="*/ 29 w 51"/>
              <a:gd name="T3" fmla="*/ 3 h 48"/>
              <a:gd name="T4" fmla="*/ 32 w 51"/>
              <a:gd name="T5" fmla="*/ 9 h 48"/>
              <a:gd name="T6" fmla="*/ 40 w 51"/>
              <a:gd name="T7" fmla="*/ 15 h 48"/>
              <a:gd name="T8" fmla="*/ 47 w 51"/>
              <a:gd name="T9" fmla="*/ 16 h 48"/>
              <a:gd name="T10" fmla="*/ 49 w 51"/>
              <a:gd name="T11" fmla="*/ 21 h 48"/>
              <a:gd name="T12" fmla="*/ 44 w 51"/>
              <a:gd name="T13" fmla="*/ 26 h 48"/>
              <a:gd name="T14" fmla="*/ 40 w 51"/>
              <a:gd name="T15" fmla="*/ 37 h 48"/>
              <a:gd name="T16" fmla="*/ 42 w 51"/>
              <a:gd name="T17" fmla="*/ 43 h 48"/>
              <a:gd name="T18" fmla="*/ 37 w 51"/>
              <a:gd name="T19" fmla="*/ 46 h 48"/>
              <a:gd name="T20" fmla="*/ 31 w 51"/>
              <a:gd name="T21" fmla="*/ 43 h 48"/>
              <a:gd name="T22" fmla="*/ 20 w 51"/>
              <a:gd name="T23" fmla="*/ 43 h 48"/>
              <a:gd name="T24" fmla="*/ 14 w 51"/>
              <a:gd name="T25" fmla="*/ 46 h 48"/>
              <a:gd name="T26" fmla="*/ 10 w 51"/>
              <a:gd name="T27" fmla="*/ 43 h 48"/>
              <a:gd name="T28" fmla="*/ 11 w 51"/>
              <a:gd name="T29" fmla="*/ 37 h 48"/>
              <a:gd name="T30" fmla="*/ 8 w 51"/>
              <a:gd name="T31" fmla="*/ 26 h 48"/>
              <a:gd name="T32" fmla="*/ 3 w 51"/>
              <a:gd name="T33" fmla="*/ 21 h 48"/>
              <a:gd name="T34" fmla="*/ 5 w 51"/>
              <a:gd name="T35" fmla="*/ 16 h 48"/>
              <a:gd name="T36" fmla="*/ 11 w 51"/>
              <a:gd name="T37" fmla="*/ 15 h 48"/>
              <a:gd name="T38" fmla="*/ 20 w 51"/>
              <a:gd name="T39" fmla="*/ 9 h 48"/>
              <a:gd name="T40" fmla="*/ 23 w 51"/>
              <a:gd name="T41" fmla="*/ 3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51" h="48">
                <a:moveTo>
                  <a:pt x="23" y="3"/>
                </a:moveTo>
                <a:cubicBezTo>
                  <a:pt x="25" y="0"/>
                  <a:pt x="27" y="0"/>
                  <a:pt x="29" y="3"/>
                </a:cubicBezTo>
                <a:cubicBezTo>
                  <a:pt x="32" y="9"/>
                  <a:pt x="32" y="9"/>
                  <a:pt x="32" y="9"/>
                </a:cubicBezTo>
                <a:cubicBezTo>
                  <a:pt x="33" y="12"/>
                  <a:pt x="37" y="15"/>
                  <a:pt x="40" y="15"/>
                </a:cubicBezTo>
                <a:cubicBezTo>
                  <a:pt x="47" y="16"/>
                  <a:pt x="47" y="16"/>
                  <a:pt x="47" y="16"/>
                </a:cubicBezTo>
                <a:cubicBezTo>
                  <a:pt x="50" y="17"/>
                  <a:pt x="51" y="19"/>
                  <a:pt x="49" y="21"/>
                </a:cubicBezTo>
                <a:cubicBezTo>
                  <a:pt x="44" y="26"/>
                  <a:pt x="44" y="26"/>
                  <a:pt x="44" y="26"/>
                </a:cubicBezTo>
                <a:cubicBezTo>
                  <a:pt x="41" y="29"/>
                  <a:pt x="40" y="33"/>
                  <a:pt x="40" y="37"/>
                </a:cubicBezTo>
                <a:cubicBezTo>
                  <a:pt x="42" y="43"/>
                  <a:pt x="42" y="43"/>
                  <a:pt x="42" y="43"/>
                </a:cubicBezTo>
                <a:cubicBezTo>
                  <a:pt x="42" y="47"/>
                  <a:pt x="40" y="48"/>
                  <a:pt x="37" y="46"/>
                </a:cubicBezTo>
                <a:cubicBezTo>
                  <a:pt x="31" y="43"/>
                  <a:pt x="31" y="43"/>
                  <a:pt x="31" y="43"/>
                </a:cubicBezTo>
                <a:cubicBezTo>
                  <a:pt x="28" y="42"/>
                  <a:pt x="23" y="42"/>
                  <a:pt x="20" y="43"/>
                </a:cubicBezTo>
                <a:cubicBezTo>
                  <a:pt x="14" y="46"/>
                  <a:pt x="14" y="46"/>
                  <a:pt x="14" y="46"/>
                </a:cubicBezTo>
                <a:cubicBezTo>
                  <a:pt x="11" y="48"/>
                  <a:pt x="9" y="47"/>
                  <a:pt x="10" y="43"/>
                </a:cubicBezTo>
                <a:cubicBezTo>
                  <a:pt x="11" y="37"/>
                  <a:pt x="11" y="37"/>
                  <a:pt x="11" y="37"/>
                </a:cubicBezTo>
                <a:cubicBezTo>
                  <a:pt x="12" y="33"/>
                  <a:pt x="10" y="29"/>
                  <a:pt x="8" y="26"/>
                </a:cubicBezTo>
                <a:cubicBezTo>
                  <a:pt x="3" y="21"/>
                  <a:pt x="3" y="21"/>
                  <a:pt x="3" y="21"/>
                </a:cubicBezTo>
                <a:cubicBezTo>
                  <a:pt x="0" y="19"/>
                  <a:pt x="1" y="17"/>
                  <a:pt x="5" y="16"/>
                </a:cubicBezTo>
                <a:cubicBezTo>
                  <a:pt x="11" y="15"/>
                  <a:pt x="11" y="15"/>
                  <a:pt x="11" y="15"/>
                </a:cubicBezTo>
                <a:cubicBezTo>
                  <a:pt x="15" y="15"/>
                  <a:pt x="19" y="12"/>
                  <a:pt x="20" y="9"/>
                </a:cubicBezTo>
                <a:lnTo>
                  <a:pt x="23" y="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8" name="Freeform 634"/>
          <p:cNvSpPr>
            <a:spLocks/>
          </p:cNvSpPr>
          <p:nvPr/>
        </p:nvSpPr>
        <p:spPr bwMode="auto">
          <a:xfrm>
            <a:off x="6406271" y="3121808"/>
            <a:ext cx="225425" cy="214312"/>
          </a:xfrm>
          <a:custGeom>
            <a:avLst/>
            <a:gdLst>
              <a:gd name="T0" fmla="*/ 54 w 56"/>
              <a:gd name="T1" fmla="*/ 2 h 53"/>
              <a:gd name="T2" fmla="*/ 47 w 56"/>
              <a:gd name="T3" fmla="*/ 3 h 53"/>
              <a:gd name="T4" fmla="*/ 23 w 56"/>
              <a:gd name="T5" fmla="*/ 40 h 53"/>
              <a:gd name="T6" fmla="*/ 12 w 56"/>
              <a:gd name="T7" fmla="*/ 25 h 53"/>
              <a:gd name="T8" fmla="*/ 0 w 56"/>
              <a:gd name="T9" fmla="*/ 25 h 53"/>
              <a:gd name="T10" fmla="*/ 0 w 56"/>
              <a:gd name="T11" fmla="*/ 25 h 53"/>
              <a:gd name="T12" fmla="*/ 20 w 56"/>
              <a:gd name="T13" fmla="*/ 51 h 53"/>
              <a:gd name="T14" fmla="*/ 24 w 56"/>
              <a:gd name="T15" fmla="*/ 53 h 53"/>
              <a:gd name="T16" fmla="*/ 24 w 56"/>
              <a:gd name="T17" fmla="*/ 53 h 53"/>
              <a:gd name="T18" fmla="*/ 28 w 56"/>
              <a:gd name="T19" fmla="*/ 50 h 53"/>
              <a:gd name="T20" fmla="*/ 55 w 56"/>
              <a:gd name="T21" fmla="*/ 8 h 53"/>
              <a:gd name="T22" fmla="*/ 54 w 56"/>
              <a:gd name="T23" fmla="*/ 2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56" h="53">
                <a:moveTo>
                  <a:pt x="54" y="2"/>
                </a:moveTo>
                <a:cubicBezTo>
                  <a:pt x="51" y="0"/>
                  <a:pt x="49" y="1"/>
                  <a:pt x="47" y="3"/>
                </a:cubicBezTo>
                <a:cubicBezTo>
                  <a:pt x="23" y="40"/>
                  <a:pt x="23" y="40"/>
                  <a:pt x="23" y="40"/>
                </a:cubicBezTo>
                <a:cubicBezTo>
                  <a:pt x="12" y="25"/>
                  <a:pt x="12" y="25"/>
                  <a:pt x="12" y="25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25"/>
                  <a:pt x="0" y="25"/>
                  <a:pt x="0" y="25"/>
                </a:cubicBezTo>
                <a:cubicBezTo>
                  <a:pt x="20" y="51"/>
                  <a:pt x="20" y="51"/>
                  <a:pt x="20" y="51"/>
                </a:cubicBezTo>
                <a:cubicBezTo>
                  <a:pt x="21" y="52"/>
                  <a:pt x="22" y="53"/>
                  <a:pt x="24" y="53"/>
                </a:cubicBezTo>
                <a:cubicBezTo>
                  <a:pt x="24" y="53"/>
                  <a:pt x="24" y="53"/>
                  <a:pt x="24" y="53"/>
                </a:cubicBezTo>
                <a:cubicBezTo>
                  <a:pt x="25" y="52"/>
                  <a:pt x="27" y="52"/>
                  <a:pt x="28" y="50"/>
                </a:cubicBezTo>
                <a:cubicBezTo>
                  <a:pt x="55" y="8"/>
                  <a:pt x="55" y="8"/>
                  <a:pt x="55" y="8"/>
                </a:cubicBezTo>
                <a:cubicBezTo>
                  <a:pt x="56" y="6"/>
                  <a:pt x="56" y="3"/>
                  <a:pt x="54" y="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9" name="Freeform 635"/>
          <p:cNvSpPr>
            <a:spLocks/>
          </p:cNvSpPr>
          <p:nvPr/>
        </p:nvSpPr>
        <p:spPr bwMode="auto">
          <a:xfrm>
            <a:off x="7879471" y="3242458"/>
            <a:ext cx="88900" cy="88900"/>
          </a:xfrm>
          <a:custGeom>
            <a:avLst/>
            <a:gdLst>
              <a:gd name="T0" fmla="*/ 22 w 22"/>
              <a:gd name="T1" fmla="*/ 2 h 22"/>
              <a:gd name="T2" fmla="*/ 17 w 22"/>
              <a:gd name="T3" fmla="*/ 5 h 22"/>
              <a:gd name="T4" fmla="*/ 5 w 22"/>
              <a:gd name="T5" fmla="*/ 5 h 22"/>
              <a:gd name="T6" fmla="*/ 5 w 22"/>
              <a:gd name="T7" fmla="*/ 0 h 22"/>
              <a:gd name="T8" fmla="*/ 0 w 22"/>
              <a:gd name="T9" fmla="*/ 11 h 22"/>
              <a:gd name="T10" fmla="*/ 5 w 22"/>
              <a:gd name="T11" fmla="*/ 22 h 22"/>
              <a:gd name="T12" fmla="*/ 5 w 22"/>
              <a:gd name="T13" fmla="*/ 16 h 22"/>
              <a:gd name="T14" fmla="*/ 11 w 22"/>
              <a:gd name="T15" fmla="*/ 16 h 22"/>
              <a:gd name="T16" fmla="*/ 22 w 22"/>
              <a:gd name="T17" fmla="*/ 2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2" h="22">
                <a:moveTo>
                  <a:pt x="22" y="2"/>
                </a:moveTo>
                <a:cubicBezTo>
                  <a:pt x="22" y="2"/>
                  <a:pt x="19" y="5"/>
                  <a:pt x="17" y="5"/>
                </a:cubicBezTo>
                <a:cubicBezTo>
                  <a:pt x="15" y="5"/>
                  <a:pt x="5" y="5"/>
                  <a:pt x="5" y="5"/>
                </a:cubicBezTo>
                <a:cubicBezTo>
                  <a:pt x="5" y="0"/>
                  <a:pt x="5" y="0"/>
                  <a:pt x="5" y="0"/>
                </a:cubicBezTo>
                <a:cubicBezTo>
                  <a:pt x="0" y="11"/>
                  <a:pt x="0" y="11"/>
                  <a:pt x="0" y="11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16"/>
                  <a:pt x="5" y="16"/>
                  <a:pt x="5" y="16"/>
                </a:cubicBezTo>
                <a:cubicBezTo>
                  <a:pt x="11" y="16"/>
                  <a:pt x="11" y="16"/>
                  <a:pt x="11" y="16"/>
                </a:cubicBezTo>
                <a:cubicBezTo>
                  <a:pt x="11" y="16"/>
                  <a:pt x="16" y="18"/>
                  <a:pt x="22" y="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0" name="Freeform 636"/>
          <p:cNvSpPr>
            <a:spLocks/>
          </p:cNvSpPr>
          <p:nvPr/>
        </p:nvSpPr>
        <p:spPr bwMode="auto">
          <a:xfrm>
            <a:off x="7903283" y="3182133"/>
            <a:ext cx="68263" cy="80962"/>
          </a:xfrm>
          <a:custGeom>
            <a:avLst/>
            <a:gdLst>
              <a:gd name="T0" fmla="*/ 0 w 17"/>
              <a:gd name="T1" fmla="*/ 5 h 20"/>
              <a:gd name="T2" fmla="*/ 9 w 17"/>
              <a:gd name="T3" fmla="*/ 0 h 20"/>
              <a:gd name="T4" fmla="*/ 15 w 17"/>
              <a:gd name="T5" fmla="*/ 10 h 20"/>
              <a:gd name="T6" fmla="*/ 13 w 17"/>
              <a:gd name="T7" fmla="*/ 17 h 20"/>
              <a:gd name="T8" fmla="*/ 6 w 17"/>
              <a:gd name="T9" fmla="*/ 16 h 20"/>
              <a:gd name="T10" fmla="*/ 0 w 17"/>
              <a:gd name="T11" fmla="*/ 5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7" h="20">
                <a:moveTo>
                  <a:pt x="0" y="5"/>
                </a:moveTo>
                <a:cubicBezTo>
                  <a:pt x="9" y="0"/>
                  <a:pt x="9" y="0"/>
                  <a:pt x="9" y="0"/>
                </a:cubicBezTo>
                <a:cubicBezTo>
                  <a:pt x="15" y="10"/>
                  <a:pt x="15" y="10"/>
                  <a:pt x="15" y="10"/>
                </a:cubicBezTo>
                <a:cubicBezTo>
                  <a:pt x="15" y="10"/>
                  <a:pt x="17" y="14"/>
                  <a:pt x="13" y="17"/>
                </a:cubicBezTo>
                <a:cubicBezTo>
                  <a:pt x="9" y="20"/>
                  <a:pt x="6" y="16"/>
                  <a:pt x="6" y="16"/>
                </a:cubicBezTo>
                <a:lnTo>
                  <a:pt x="0" y="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1" name="Freeform 637"/>
          <p:cNvSpPr>
            <a:spLocks/>
          </p:cNvSpPr>
          <p:nvPr/>
        </p:nvSpPr>
        <p:spPr bwMode="auto">
          <a:xfrm>
            <a:off x="7754058" y="3202770"/>
            <a:ext cx="85725" cy="96837"/>
          </a:xfrm>
          <a:custGeom>
            <a:avLst/>
            <a:gdLst>
              <a:gd name="T0" fmla="*/ 11 w 21"/>
              <a:gd name="T1" fmla="*/ 24 h 24"/>
              <a:gd name="T2" fmla="*/ 10 w 21"/>
              <a:gd name="T3" fmla="*/ 19 h 24"/>
              <a:gd name="T4" fmla="*/ 16 w 21"/>
              <a:gd name="T5" fmla="*/ 8 h 24"/>
              <a:gd name="T6" fmla="*/ 21 w 21"/>
              <a:gd name="T7" fmla="*/ 11 h 24"/>
              <a:gd name="T8" fmla="*/ 14 w 21"/>
              <a:gd name="T9" fmla="*/ 1 h 24"/>
              <a:gd name="T10" fmla="*/ 2 w 21"/>
              <a:gd name="T11" fmla="*/ 0 h 24"/>
              <a:gd name="T12" fmla="*/ 7 w 21"/>
              <a:gd name="T13" fmla="*/ 3 h 24"/>
              <a:gd name="T14" fmla="*/ 4 w 21"/>
              <a:gd name="T15" fmla="*/ 8 h 24"/>
              <a:gd name="T16" fmla="*/ 11 w 21"/>
              <a:gd name="T17" fmla="*/ 24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1" h="24">
                <a:moveTo>
                  <a:pt x="11" y="24"/>
                </a:moveTo>
                <a:cubicBezTo>
                  <a:pt x="11" y="24"/>
                  <a:pt x="10" y="20"/>
                  <a:pt x="10" y="19"/>
                </a:cubicBezTo>
                <a:cubicBezTo>
                  <a:pt x="11" y="17"/>
                  <a:pt x="16" y="8"/>
                  <a:pt x="16" y="8"/>
                </a:cubicBezTo>
                <a:cubicBezTo>
                  <a:pt x="21" y="11"/>
                  <a:pt x="21" y="11"/>
                  <a:pt x="21" y="11"/>
                </a:cubicBezTo>
                <a:cubicBezTo>
                  <a:pt x="14" y="1"/>
                  <a:pt x="14" y="1"/>
                  <a:pt x="14" y="1"/>
                </a:cubicBezTo>
                <a:cubicBezTo>
                  <a:pt x="2" y="0"/>
                  <a:pt x="2" y="0"/>
                  <a:pt x="2" y="0"/>
                </a:cubicBezTo>
                <a:cubicBezTo>
                  <a:pt x="7" y="3"/>
                  <a:pt x="7" y="3"/>
                  <a:pt x="7" y="3"/>
                </a:cubicBezTo>
                <a:cubicBezTo>
                  <a:pt x="4" y="8"/>
                  <a:pt x="4" y="8"/>
                  <a:pt x="4" y="8"/>
                </a:cubicBezTo>
                <a:cubicBezTo>
                  <a:pt x="4" y="8"/>
                  <a:pt x="0" y="12"/>
                  <a:pt x="11" y="2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2" name="Freeform 638"/>
          <p:cNvSpPr>
            <a:spLocks/>
          </p:cNvSpPr>
          <p:nvPr/>
        </p:nvSpPr>
        <p:spPr bwMode="auto">
          <a:xfrm>
            <a:off x="7803271" y="3267858"/>
            <a:ext cx="71438" cy="44450"/>
          </a:xfrm>
          <a:custGeom>
            <a:avLst/>
            <a:gdLst>
              <a:gd name="T0" fmla="*/ 18 w 18"/>
              <a:gd name="T1" fmla="*/ 0 h 11"/>
              <a:gd name="T2" fmla="*/ 18 w 18"/>
              <a:gd name="T3" fmla="*/ 11 h 11"/>
              <a:gd name="T4" fmla="*/ 6 w 18"/>
              <a:gd name="T5" fmla="*/ 11 h 11"/>
              <a:gd name="T6" fmla="*/ 1 w 18"/>
              <a:gd name="T7" fmla="*/ 6 h 11"/>
              <a:gd name="T8" fmla="*/ 6 w 18"/>
              <a:gd name="T9" fmla="*/ 1 h 11"/>
              <a:gd name="T10" fmla="*/ 18 w 18"/>
              <a:gd name="T11" fmla="*/ 0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8" h="11">
                <a:moveTo>
                  <a:pt x="18" y="0"/>
                </a:moveTo>
                <a:cubicBezTo>
                  <a:pt x="18" y="11"/>
                  <a:pt x="18" y="11"/>
                  <a:pt x="18" y="11"/>
                </a:cubicBezTo>
                <a:cubicBezTo>
                  <a:pt x="6" y="11"/>
                  <a:pt x="6" y="11"/>
                  <a:pt x="6" y="11"/>
                </a:cubicBezTo>
                <a:cubicBezTo>
                  <a:pt x="6" y="11"/>
                  <a:pt x="1" y="11"/>
                  <a:pt x="1" y="6"/>
                </a:cubicBezTo>
                <a:cubicBezTo>
                  <a:pt x="0" y="1"/>
                  <a:pt x="6" y="1"/>
                  <a:pt x="6" y="1"/>
                </a:cubicBezTo>
                <a:lnTo>
                  <a:pt x="1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3" name="Freeform 639"/>
          <p:cNvSpPr>
            <a:spLocks/>
          </p:cNvSpPr>
          <p:nvPr/>
        </p:nvSpPr>
        <p:spPr bwMode="auto">
          <a:xfrm>
            <a:off x="7842958" y="3121808"/>
            <a:ext cx="100013" cy="69850"/>
          </a:xfrm>
          <a:custGeom>
            <a:avLst/>
            <a:gdLst>
              <a:gd name="T0" fmla="*/ 0 w 25"/>
              <a:gd name="T1" fmla="*/ 2 h 17"/>
              <a:gd name="T2" fmla="*/ 4 w 25"/>
              <a:gd name="T3" fmla="*/ 4 h 17"/>
              <a:gd name="T4" fmla="*/ 10 w 25"/>
              <a:gd name="T5" fmla="*/ 15 h 17"/>
              <a:gd name="T6" fmla="*/ 5 w 25"/>
              <a:gd name="T7" fmla="*/ 17 h 17"/>
              <a:gd name="T8" fmla="*/ 18 w 25"/>
              <a:gd name="T9" fmla="*/ 17 h 17"/>
              <a:gd name="T10" fmla="*/ 25 w 25"/>
              <a:gd name="T11" fmla="*/ 6 h 17"/>
              <a:gd name="T12" fmla="*/ 20 w 25"/>
              <a:gd name="T13" fmla="*/ 9 h 17"/>
              <a:gd name="T14" fmla="*/ 17 w 25"/>
              <a:gd name="T15" fmla="*/ 4 h 17"/>
              <a:gd name="T16" fmla="*/ 0 w 25"/>
              <a:gd name="T17" fmla="*/ 2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" h="17">
                <a:moveTo>
                  <a:pt x="0" y="2"/>
                </a:moveTo>
                <a:cubicBezTo>
                  <a:pt x="0" y="2"/>
                  <a:pt x="4" y="3"/>
                  <a:pt x="4" y="4"/>
                </a:cubicBezTo>
                <a:cubicBezTo>
                  <a:pt x="5" y="6"/>
                  <a:pt x="10" y="15"/>
                  <a:pt x="10" y="15"/>
                </a:cubicBezTo>
                <a:cubicBezTo>
                  <a:pt x="5" y="17"/>
                  <a:pt x="5" y="17"/>
                  <a:pt x="5" y="17"/>
                </a:cubicBezTo>
                <a:cubicBezTo>
                  <a:pt x="18" y="17"/>
                  <a:pt x="18" y="17"/>
                  <a:pt x="18" y="17"/>
                </a:cubicBezTo>
                <a:cubicBezTo>
                  <a:pt x="25" y="6"/>
                  <a:pt x="25" y="6"/>
                  <a:pt x="25" y="6"/>
                </a:cubicBezTo>
                <a:cubicBezTo>
                  <a:pt x="20" y="9"/>
                  <a:pt x="20" y="9"/>
                  <a:pt x="20" y="9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4"/>
                  <a:pt x="16" y="0"/>
                  <a:pt x="0" y="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4" name="Freeform 640"/>
          <p:cNvSpPr>
            <a:spLocks/>
          </p:cNvSpPr>
          <p:nvPr/>
        </p:nvSpPr>
        <p:spPr bwMode="auto">
          <a:xfrm>
            <a:off x="7790571" y="3131333"/>
            <a:ext cx="73025" cy="76200"/>
          </a:xfrm>
          <a:custGeom>
            <a:avLst/>
            <a:gdLst>
              <a:gd name="T0" fmla="*/ 10 w 18"/>
              <a:gd name="T1" fmla="*/ 19 h 19"/>
              <a:gd name="T2" fmla="*/ 0 w 18"/>
              <a:gd name="T3" fmla="*/ 14 h 19"/>
              <a:gd name="T4" fmla="*/ 6 w 18"/>
              <a:gd name="T5" fmla="*/ 4 h 19"/>
              <a:gd name="T6" fmla="*/ 14 w 18"/>
              <a:gd name="T7" fmla="*/ 2 h 19"/>
              <a:gd name="T8" fmla="*/ 16 w 18"/>
              <a:gd name="T9" fmla="*/ 9 h 19"/>
              <a:gd name="T10" fmla="*/ 10 w 18"/>
              <a:gd name="T11" fmla="*/ 19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8" h="19">
                <a:moveTo>
                  <a:pt x="10" y="19"/>
                </a:moveTo>
                <a:cubicBezTo>
                  <a:pt x="0" y="14"/>
                  <a:pt x="0" y="14"/>
                  <a:pt x="0" y="14"/>
                </a:cubicBezTo>
                <a:cubicBezTo>
                  <a:pt x="6" y="4"/>
                  <a:pt x="6" y="4"/>
                  <a:pt x="6" y="4"/>
                </a:cubicBezTo>
                <a:cubicBezTo>
                  <a:pt x="6" y="4"/>
                  <a:pt x="9" y="0"/>
                  <a:pt x="14" y="2"/>
                </a:cubicBezTo>
                <a:cubicBezTo>
                  <a:pt x="18" y="4"/>
                  <a:pt x="16" y="9"/>
                  <a:pt x="16" y="9"/>
                </a:cubicBezTo>
                <a:lnTo>
                  <a:pt x="10" y="1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5" name="Freeform 641"/>
          <p:cNvSpPr>
            <a:spLocks noEditPoints="1"/>
          </p:cNvSpPr>
          <p:nvPr/>
        </p:nvSpPr>
        <p:spPr bwMode="auto">
          <a:xfrm>
            <a:off x="7312733" y="3139270"/>
            <a:ext cx="188913" cy="184150"/>
          </a:xfrm>
          <a:custGeom>
            <a:avLst/>
            <a:gdLst>
              <a:gd name="T0" fmla="*/ 24 w 47"/>
              <a:gd name="T1" fmla="*/ 0 h 46"/>
              <a:gd name="T2" fmla="*/ 0 w 47"/>
              <a:gd name="T3" fmla="*/ 23 h 46"/>
              <a:gd name="T4" fmla="*/ 24 w 47"/>
              <a:gd name="T5" fmla="*/ 46 h 46"/>
              <a:gd name="T6" fmla="*/ 47 w 47"/>
              <a:gd name="T7" fmla="*/ 23 h 46"/>
              <a:gd name="T8" fmla="*/ 24 w 47"/>
              <a:gd name="T9" fmla="*/ 0 h 46"/>
              <a:gd name="T10" fmla="*/ 6 w 47"/>
              <a:gd name="T11" fmla="*/ 23 h 46"/>
              <a:gd name="T12" fmla="*/ 24 w 47"/>
              <a:gd name="T13" fmla="*/ 5 h 46"/>
              <a:gd name="T14" fmla="*/ 34 w 47"/>
              <a:gd name="T15" fmla="*/ 8 h 46"/>
              <a:gd name="T16" fmla="*/ 9 w 47"/>
              <a:gd name="T17" fmla="*/ 34 h 46"/>
              <a:gd name="T18" fmla="*/ 6 w 47"/>
              <a:gd name="T19" fmla="*/ 23 h 46"/>
              <a:gd name="T20" fmla="*/ 24 w 47"/>
              <a:gd name="T21" fmla="*/ 41 h 46"/>
              <a:gd name="T22" fmla="*/ 13 w 47"/>
              <a:gd name="T23" fmla="*/ 37 h 46"/>
              <a:gd name="T24" fmla="*/ 38 w 47"/>
              <a:gd name="T25" fmla="*/ 12 h 46"/>
              <a:gd name="T26" fmla="*/ 41 w 47"/>
              <a:gd name="T27" fmla="*/ 23 h 46"/>
              <a:gd name="T28" fmla="*/ 24 w 47"/>
              <a:gd name="T29" fmla="*/ 41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47" h="46">
                <a:moveTo>
                  <a:pt x="24" y="0"/>
                </a:moveTo>
                <a:cubicBezTo>
                  <a:pt x="11" y="0"/>
                  <a:pt x="0" y="10"/>
                  <a:pt x="0" y="23"/>
                </a:cubicBezTo>
                <a:cubicBezTo>
                  <a:pt x="0" y="36"/>
                  <a:pt x="11" y="46"/>
                  <a:pt x="24" y="46"/>
                </a:cubicBezTo>
                <a:cubicBezTo>
                  <a:pt x="36" y="46"/>
                  <a:pt x="47" y="36"/>
                  <a:pt x="47" y="23"/>
                </a:cubicBezTo>
                <a:cubicBezTo>
                  <a:pt x="47" y="10"/>
                  <a:pt x="36" y="0"/>
                  <a:pt x="24" y="0"/>
                </a:cubicBezTo>
                <a:close/>
                <a:moveTo>
                  <a:pt x="6" y="23"/>
                </a:moveTo>
                <a:cubicBezTo>
                  <a:pt x="6" y="13"/>
                  <a:pt x="14" y="5"/>
                  <a:pt x="24" y="5"/>
                </a:cubicBezTo>
                <a:cubicBezTo>
                  <a:pt x="27" y="5"/>
                  <a:pt x="31" y="6"/>
                  <a:pt x="34" y="8"/>
                </a:cubicBezTo>
                <a:cubicBezTo>
                  <a:pt x="9" y="34"/>
                  <a:pt x="9" y="34"/>
                  <a:pt x="9" y="34"/>
                </a:cubicBezTo>
                <a:cubicBezTo>
                  <a:pt x="7" y="31"/>
                  <a:pt x="6" y="27"/>
                  <a:pt x="6" y="23"/>
                </a:cubicBezTo>
                <a:close/>
                <a:moveTo>
                  <a:pt x="24" y="41"/>
                </a:moveTo>
                <a:cubicBezTo>
                  <a:pt x="20" y="41"/>
                  <a:pt x="16" y="39"/>
                  <a:pt x="13" y="37"/>
                </a:cubicBezTo>
                <a:cubicBezTo>
                  <a:pt x="38" y="12"/>
                  <a:pt x="38" y="12"/>
                  <a:pt x="38" y="12"/>
                </a:cubicBezTo>
                <a:cubicBezTo>
                  <a:pt x="40" y="15"/>
                  <a:pt x="41" y="19"/>
                  <a:pt x="41" y="23"/>
                </a:cubicBezTo>
                <a:cubicBezTo>
                  <a:pt x="41" y="33"/>
                  <a:pt x="33" y="41"/>
                  <a:pt x="24" y="4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6" name="Freeform 642"/>
          <p:cNvSpPr>
            <a:spLocks/>
          </p:cNvSpPr>
          <p:nvPr/>
        </p:nvSpPr>
        <p:spPr bwMode="auto">
          <a:xfrm>
            <a:off x="8627183" y="3171020"/>
            <a:ext cx="230188" cy="173037"/>
          </a:xfrm>
          <a:custGeom>
            <a:avLst/>
            <a:gdLst>
              <a:gd name="T0" fmla="*/ 57 w 57"/>
              <a:gd name="T1" fmla="*/ 11 h 43"/>
              <a:gd name="T2" fmla="*/ 47 w 57"/>
              <a:gd name="T3" fmla="*/ 0 h 43"/>
              <a:gd name="T4" fmla="*/ 35 w 57"/>
              <a:gd name="T5" fmla="*/ 0 h 43"/>
              <a:gd name="T6" fmla="*/ 35 w 57"/>
              <a:gd name="T7" fmla="*/ 8 h 43"/>
              <a:gd name="T8" fmla="*/ 47 w 57"/>
              <a:gd name="T9" fmla="*/ 8 h 43"/>
              <a:gd name="T10" fmla="*/ 50 w 57"/>
              <a:gd name="T11" fmla="*/ 11 h 43"/>
              <a:gd name="T12" fmla="*/ 50 w 57"/>
              <a:gd name="T13" fmla="*/ 33 h 43"/>
              <a:gd name="T14" fmla="*/ 47 w 57"/>
              <a:gd name="T15" fmla="*/ 36 h 43"/>
              <a:gd name="T16" fmla="*/ 10 w 57"/>
              <a:gd name="T17" fmla="*/ 36 h 43"/>
              <a:gd name="T18" fmla="*/ 7 w 57"/>
              <a:gd name="T19" fmla="*/ 33 h 43"/>
              <a:gd name="T20" fmla="*/ 7 w 57"/>
              <a:gd name="T21" fmla="*/ 11 h 43"/>
              <a:gd name="T22" fmla="*/ 10 w 57"/>
              <a:gd name="T23" fmla="*/ 8 h 43"/>
              <a:gd name="T24" fmla="*/ 22 w 57"/>
              <a:gd name="T25" fmla="*/ 8 h 43"/>
              <a:gd name="T26" fmla="*/ 22 w 57"/>
              <a:gd name="T27" fmla="*/ 0 h 43"/>
              <a:gd name="T28" fmla="*/ 10 w 57"/>
              <a:gd name="T29" fmla="*/ 0 h 43"/>
              <a:gd name="T30" fmla="*/ 0 w 57"/>
              <a:gd name="T31" fmla="*/ 11 h 43"/>
              <a:gd name="T32" fmla="*/ 0 w 57"/>
              <a:gd name="T33" fmla="*/ 33 h 43"/>
              <a:gd name="T34" fmla="*/ 10 w 57"/>
              <a:gd name="T35" fmla="*/ 43 h 43"/>
              <a:gd name="T36" fmla="*/ 47 w 57"/>
              <a:gd name="T37" fmla="*/ 43 h 43"/>
              <a:gd name="T38" fmla="*/ 57 w 57"/>
              <a:gd name="T39" fmla="*/ 33 h 43"/>
              <a:gd name="T40" fmla="*/ 57 w 57"/>
              <a:gd name="T41" fmla="*/ 11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57" h="43">
                <a:moveTo>
                  <a:pt x="57" y="11"/>
                </a:moveTo>
                <a:cubicBezTo>
                  <a:pt x="57" y="5"/>
                  <a:pt x="52" y="0"/>
                  <a:pt x="47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35" y="8"/>
                  <a:pt x="35" y="8"/>
                  <a:pt x="35" y="8"/>
                </a:cubicBezTo>
                <a:cubicBezTo>
                  <a:pt x="47" y="8"/>
                  <a:pt x="47" y="8"/>
                  <a:pt x="47" y="8"/>
                </a:cubicBezTo>
                <a:cubicBezTo>
                  <a:pt x="48" y="8"/>
                  <a:pt x="50" y="9"/>
                  <a:pt x="50" y="11"/>
                </a:cubicBezTo>
                <a:cubicBezTo>
                  <a:pt x="50" y="33"/>
                  <a:pt x="50" y="33"/>
                  <a:pt x="50" y="33"/>
                </a:cubicBezTo>
                <a:cubicBezTo>
                  <a:pt x="50" y="35"/>
                  <a:pt x="48" y="36"/>
                  <a:pt x="47" y="36"/>
                </a:cubicBezTo>
                <a:cubicBezTo>
                  <a:pt x="10" y="36"/>
                  <a:pt x="10" y="36"/>
                  <a:pt x="10" y="36"/>
                </a:cubicBezTo>
                <a:cubicBezTo>
                  <a:pt x="8" y="36"/>
                  <a:pt x="7" y="35"/>
                  <a:pt x="7" y="33"/>
                </a:cubicBezTo>
                <a:cubicBezTo>
                  <a:pt x="7" y="11"/>
                  <a:pt x="7" y="11"/>
                  <a:pt x="7" y="11"/>
                </a:cubicBezTo>
                <a:cubicBezTo>
                  <a:pt x="7" y="9"/>
                  <a:pt x="8" y="8"/>
                  <a:pt x="10" y="8"/>
                </a:cubicBezTo>
                <a:cubicBezTo>
                  <a:pt x="22" y="8"/>
                  <a:pt x="22" y="8"/>
                  <a:pt x="22" y="8"/>
                </a:cubicBezTo>
                <a:cubicBezTo>
                  <a:pt x="22" y="0"/>
                  <a:pt x="22" y="0"/>
                  <a:pt x="22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4" y="0"/>
                  <a:pt x="0" y="5"/>
                  <a:pt x="0" y="11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9"/>
                  <a:pt x="4" y="43"/>
                  <a:pt x="10" y="43"/>
                </a:cubicBezTo>
                <a:cubicBezTo>
                  <a:pt x="47" y="43"/>
                  <a:pt x="47" y="43"/>
                  <a:pt x="47" y="43"/>
                </a:cubicBezTo>
                <a:cubicBezTo>
                  <a:pt x="52" y="43"/>
                  <a:pt x="57" y="39"/>
                  <a:pt x="57" y="33"/>
                </a:cubicBezTo>
                <a:lnTo>
                  <a:pt x="57" y="1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7" name="Freeform 643"/>
          <p:cNvSpPr>
            <a:spLocks/>
          </p:cNvSpPr>
          <p:nvPr/>
        </p:nvSpPr>
        <p:spPr bwMode="auto">
          <a:xfrm>
            <a:off x="8687508" y="3113870"/>
            <a:ext cx="109538" cy="188912"/>
          </a:xfrm>
          <a:custGeom>
            <a:avLst/>
            <a:gdLst>
              <a:gd name="T0" fmla="*/ 24 w 27"/>
              <a:gd name="T1" fmla="*/ 26 h 47"/>
              <a:gd name="T2" fmla="*/ 19 w 27"/>
              <a:gd name="T3" fmla="*/ 26 h 47"/>
              <a:gd name="T4" fmla="*/ 19 w 27"/>
              <a:gd name="T5" fmla="*/ 23 h 47"/>
              <a:gd name="T6" fmla="*/ 19 w 27"/>
              <a:gd name="T7" fmla="*/ 16 h 47"/>
              <a:gd name="T8" fmla="*/ 19 w 27"/>
              <a:gd name="T9" fmla="*/ 2 h 47"/>
              <a:gd name="T10" fmla="*/ 17 w 27"/>
              <a:gd name="T11" fmla="*/ 0 h 47"/>
              <a:gd name="T12" fmla="*/ 10 w 27"/>
              <a:gd name="T13" fmla="*/ 0 h 47"/>
              <a:gd name="T14" fmla="*/ 8 w 27"/>
              <a:gd name="T15" fmla="*/ 2 h 47"/>
              <a:gd name="T16" fmla="*/ 8 w 27"/>
              <a:gd name="T17" fmla="*/ 16 h 47"/>
              <a:gd name="T18" fmla="*/ 8 w 27"/>
              <a:gd name="T19" fmla="*/ 23 h 47"/>
              <a:gd name="T20" fmla="*/ 8 w 27"/>
              <a:gd name="T21" fmla="*/ 26 h 47"/>
              <a:gd name="T22" fmla="*/ 2 w 27"/>
              <a:gd name="T23" fmla="*/ 26 h 47"/>
              <a:gd name="T24" fmla="*/ 0 w 27"/>
              <a:gd name="T25" fmla="*/ 28 h 47"/>
              <a:gd name="T26" fmla="*/ 5 w 27"/>
              <a:gd name="T27" fmla="*/ 35 h 47"/>
              <a:gd name="T28" fmla="*/ 8 w 27"/>
              <a:gd name="T29" fmla="*/ 39 h 47"/>
              <a:gd name="T30" fmla="*/ 12 w 27"/>
              <a:gd name="T31" fmla="*/ 46 h 47"/>
              <a:gd name="T32" fmla="*/ 15 w 27"/>
              <a:gd name="T33" fmla="*/ 46 h 47"/>
              <a:gd name="T34" fmla="*/ 19 w 27"/>
              <a:gd name="T35" fmla="*/ 39 h 47"/>
              <a:gd name="T36" fmla="*/ 22 w 27"/>
              <a:gd name="T37" fmla="*/ 35 h 47"/>
              <a:gd name="T38" fmla="*/ 26 w 27"/>
              <a:gd name="T39" fmla="*/ 28 h 47"/>
              <a:gd name="T40" fmla="*/ 24 w 27"/>
              <a:gd name="T41" fmla="*/ 26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7" h="47">
                <a:moveTo>
                  <a:pt x="24" y="26"/>
                </a:moveTo>
                <a:cubicBezTo>
                  <a:pt x="19" y="26"/>
                  <a:pt x="19" y="26"/>
                  <a:pt x="19" y="26"/>
                </a:cubicBezTo>
                <a:cubicBezTo>
                  <a:pt x="19" y="23"/>
                  <a:pt x="19" y="23"/>
                  <a:pt x="19" y="23"/>
                </a:cubicBezTo>
                <a:cubicBezTo>
                  <a:pt x="19" y="16"/>
                  <a:pt x="19" y="16"/>
                  <a:pt x="19" y="16"/>
                </a:cubicBezTo>
                <a:cubicBezTo>
                  <a:pt x="19" y="2"/>
                  <a:pt x="19" y="2"/>
                  <a:pt x="19" y="2"/>
                </a:cubicBezTo>
                <a:cubicBezTo>
                  <a:pt x="19" y="1"/>
                  <a:pt x="18" y="0"/>
                  <a:pt x="17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9" y="0"/>
                  <a:pt x="8" y="1"/>
                  <a:pt x="8" y="2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23"/>
                  <a:pt x="8" y="23"/>
                  <a:pt x="8" y="23"/>
                </a:cubicBezTo>
                <a:cubicBezTo>
                  <a:pt x="8" y="26"/>
                  <a:pt x="8" y="26"/>
                  <a:pt x="8" y="26"/>
                </a:cubicBezTo>
                <a:cubicBezTo>
                  <a:pt x="2" y="26"/>
                  <a:pt x="2" y="26"/>
                  <a:pt x="2" y="26"/>
                </a:cubicBezTo>
                <a:cubicBezTo>
                  <a:pt x="1" y="26"/>
                  <a:pt x="0" y="27"/>
                  <a:pt x="0" y="28"/>
                </a:cubicBezTo>
                <a:cubicBezTo>
                  <a:pt x="5" y="35"/>
                  <a:pt x="5" y="35"/>
                  <a:pt x="5" y="35"/>
                </a:cubicBezTo>
                <a:cubicBezTo>
                  <a:pt x="6" y="36"/>
                  <a:pt x="7" y="38"/>
                  <a:pt x="8" y="39"/>
                </a:cubicBezTo>
                <a:cubicBezTo>
                  <a:pt x="12" y="46"/>
                  <a:pt x="12" y="46"/>
                  <a:pt x="12" y="46"/>
                </a:cubicBezTo>
                <a:cubicBezTo>
                  <a:pt x="13" y="47"/>
                  <a:pt x="14" y="47"/>
                  <a:pt x="15" y="46"/>
                </a:cubicBezTo>
                <a:cubicBezTo>
                  <a:pt x="19" y="39"/>
                  <a:pt x="19" y="39"/>
                  <a:pt x="19" y="39"/>
                </a:cubicBezTo>
                <a:cubicBezTo>
                  <a:pt x="20" y="38"/>
                  <a:pt x="21" y="36"/>
                  <a:pt x="22" y="35"/>
                </a:cubicBezTo>
                <a:cubicBezTo>
                  <a:pt x="26" y="28"/>
                  <a:pt x="26" y="28"/>
                  <a:pt x="26" y="28"/>
                </a:cubicBezTo>
                <a:cubicBezTo>
                  <a:pt x="27" y="27"/>
                  <a:pt x="26" y="26"/>
                  <a:pt x="24" y="2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8" name="Freeform 644"/>
          <p:cNvSpPr>
            <a:spLocks/>
          </p:cNvSpPr>
          <p:nvPr/>
        </p:nvSpPr>
        <p:spPr bwMode="auto">
          <a:xfrm>
            <a:off x="8217608" y="3110695"/>
            <a:ext cx="204788" cy="152400"/>
          </a:xfrm>
          <a:custGeom>
            <a:avLst/>
            <a:gdLst>
              <a:gd name="T0" fmla="*/ 0 w 51"/>
              <a:gd name="T1" fmla="*/ 29 h 38"/>
              <a:gd name="T2" fmla="*/ 9 w 51"/>
              <a:gd name="T3" fmla="*/ 38 h 38"/>
              <a:gd name="T4" fmla="*/ 19 w 51"/>
              <a:gd name="T5" fmla="*/ 38 h 38"/>
              <a:gd name="T6" fmla="*/ 19 w 51"/>
              <a:gd name="T7" fmla="*/ 31 h 38"/>
              <a:gd name="T8" fmla="*/ 9 w 51"/>
              <a:gd name="T9" fmla="*/ 31 h 38"/>
              <a:gd name="T10" fmla="*/ 6 w 51"/>
              <a:gd name="T11" fmla="*/ 29 h 38"/>
              <a:gd name="T12" fmla="*/ 6 w 51"/>
              <a:gd name="T13" fmla="*/ 9 h 38"/>
              <a:gd name="T14" fmla="*/ 9 w 51"/>
              <a:gd name="T15" fmla="*/ 6 h 38"/>
              <a:gd name="T16" fmla="*/ 42 w 51"/>
              <a:gd name="T17" fmla="*/ 6 h 38"/>
              <a:gd name="T18" fmla="*/ 44 w 51"/>
              <a:gd name="T19" fmla="*/ 9 h 38"/>
              <a:gd name="T20" fmla="*/ 44 w 51"/>
              <a:gd name="T21" fmla="*/ 29 h 38"/>
              <a:gd name="T22" fmla="*/ 42 w 51"/>
              <a:gd name="T23" fmla="*/ 31 h 38"/>
              <a:gd name="T24" fmla="*/ 31 w 51"/>
              <a:gd name="T25" fmla="*/ 31 h 38"/>
              <a:gd name="T26" fmla="*/ 31 w 51"/>
              <a:gd name="T27" fmla="*/ 38 h 38"/>
              <a:gd name="T28" fmla="*/ 42 w 51"/>
              <a:gd name="T29" fmla="*/ 38 h 38"/>
              <a:gd name="T30" fmla="*/ 51 w 51"/>
              <a:gd name="T31" fmla="*/ 29 h 38"/>
              <a:gd name="T32" fmla="*/ 51 w 51"/>
              <a:gd name="T33" fmla="*/ 9 h 38"/>
              <a:gd name="T34" fmla="*/ 42 w 51"/>
              <a:gd name="T35" fmla="*/ 0 h 38"/>
              <a:gd name="T36" fmla="*/ 9 w 51"/>
              <a:gd name="T37" fmla="*/ 0 h 38"/>
              <a:gd name="T38" fmla="*/ 0 w 51"/>
              <a:gd name="T39" fmla="*/ 9 h 38"/>
              <a:gd name="T40" fmla="*/ 0 w 51"/>
              <a:gd name="T41" fmla="*/ 29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51" h="38">
                <a:moveTo>
                  <a:pt x="0" y="29"/>
                </a:moveTo>
                <a:cubicBezTo>
                  <a:pt x="0" y="34"/>
                  <a:pt x="4" y="38"/>
                  <a:pt x="9" y="38"/>
                </a:cubicBezTo>
                <a:cubicBezTo>
                  <a:pt x="19" y="38"/>
                  <a:pt x="19" y="38"/>
                  <a:pt x="19" y="38"/>
                </a:cubicBezTo>
                <a:cubicBezTo>
                  <a:pt x="19" y="31"/>
                  <a:pt x="19" y="31"/>
                  <a:pt x="19" y="31"/>
                </a:cubicBezTo>
                <a:cubicBezTo>
                  <a:pt x="9" y="31"/>
                  <a:pt x="9" y="31"/>
                  <a:pt x="9" y="31"/>
                </a:cubicBezTo>
                <a:cubicBezTo>
                  <a:pt x="8" y="31"/>
                  <a:pt x="6" y="30"/>
                  <a:pt x="6" y="29"/>
                </a:cubicBezTo>
                <a:cubicBezTo>
                  <a:pt x="6" y="9"/>
                  <a:pt x="6" y="9"/>
                  <a:pt x="6" y="9"/>
                </a:cubicBezTo>
                <a:cubicBezTo>
                  <a:pt x="6" y="7"/>
                  <a:pt x="8" y="6"/>
                  <a:pt x="9" y="6"/>
                </a:cubicBezTo>
                <a:cubicBezTo>
                  <a:pt x="42" y="6"/>
                  <a:pt x="42" y="6"/>
                  <a:pt x="42" y="6"/>
                </a:cubicBezTo>
                <a:cubicBezTo>
                  <a:pt x="43" y="6"/>
                  <a:pt x="44" y="7"/>
                  <a:pt x="44" y="9"/>
                </a:cubicBezTo>
                <a:cubicBezTo>
                  <a:pt x="44" y="29"/>
                  <a:pt x="44" y="29"/>
                  <a:pt x="44" y="29"/>
                </a:cubicBezTo>
                <a:cubicBezTo>
                  <a:pt x="44" y="30"/>
                  <a:pt x="43" y="31"/>
                  <a:pt x="42" y="31"/>
                </a:cubicBezTo>
                <a:cubicBezTo>
                  <a:pt x="31" y="31"/>
                  <a:pt x="31" y="31"/>
                  <a:pt x="31" y="31"/>
                </a:cubicBezTo>
                <a:cubicBezTo>
                  <a:pt x="31" y="38"/>
                  <a:pt x="31" y="38"/>
                  <a:pt x="31" y="38"/>
                </a:cubicBezTo>
                <a:cubicBezTo>
                  <a:pt x="42" y="38"/>
                  <a:pt x="42" y="38"/>
                  <a:pt x="42" y="38"/>
                </a:cubicBezTo>
                <a:cubicBezTo>
                  <a:pt x="47" y="38"/>
                  <a:pt x="51" y="34"/>
                  <a:pt x="51" y="29"/>
                </a:cubicBezTo>
                <a:cubicBezTo>
                  <a:pt x="51" y="9"/>
                  <a:pt x="51" y="9"/>
                  <a:pt x="51" y="9"/>
                </a:cubicBezTo>
                <a:cubicBezTo>
                  <a:pt x="51" y="4"/>
                  <a:pt x="47" y="0"/>
                  <a:pt x="42" y="0"/>
                </a:cubicBezTo>
                <a:cubicBezTo>
                  <a:pt x="9" y="0"/>
                  <a:pt x="9" y="0"/>
                  <a:pt x="9" y="0"/>
                </a:cubicBezTo>
                <a:cubicBezTo>
                  <a:pt x="4" y="0"/>
                  <a:pt x="0" y="4"/>
                  <a:pt x="0" y="9"/>
                </a:cubicBezTo>
                <a:lnTo>
                  <a:pt x="0" y="2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9" name="Freeform 645"/>
          <p:cNvSpPr>
            <a:spLocks/>
          </p:cNvSpPr>
          <p:nvPr/>
        </p:nvSpPr>
        <p:spPr bwMode="auto">
          <a:xfrm>
            <a:off x="8269996" y="3194833"/>
            <a:ext cx="100013" cy="165100"/>
          </a:xfrm>
          <a:custGeom>
            <a:avLst/>
            <a:gdLst>
              <a:gd name="T0" fmla="*/ 22 w 25"/>
              <a:gd name="T1" fmla="*/ 22 h 41"/>
              <a:gd name="T2" fmla="*/ 17 w 25"/>
              <a:gd name="T3" fmla="*/ 22 h 41"/>
              <a:gd name="T4" fmla="*/ 17 w 25"/>
              <a:gd name="T5" fmla="*/ 20 h 41"/>
              <a:gd name="T6" fmla="*/ 17 w 25"/>
              <a:gd name="T7" fmla="*/ 13 h 41"/>
              <a:gd name="T8" fmla="*/ 17 w 25"/>
              <a:gd name="T9" fmla="*/ 1 h 41"/>
              <a:gd name="T10" fmla="*/ 15 w 25"/>
              <a:gd name="T11" fmla="*/ 0 h 41"/>
              <a:gd name="T12" fmla="*/ 9 w 25"/>
              <a:gd name="T13" fmla="*/ 0 h 41"/>
              <a:gd name="T14" fmla="*/ 8 w 25"/>
              <a:gd name="T15" fmla="*/ 1 h 41"/>
              <a:gd name="T16" fmla="*/ 8 w 25"/>
              <a:gd name="T17" fmla="*/ 13 h 41"/>
              <a:gd name="T18" fmla="*/ 8 w 25"/>
              <a:gd name="T19" fmla="*/ 20 h 41"/>
              <a:gd name="T20" fmla="*/ 8 w 25"/>
              <a:gd name="T21" fmla="*/ 22 h 41"/>
              <a:gd name="T22" fmla="*/ 3 w 25"/>
              <a:gd name="T23" fmla="*/ 22 h 41"/>
              <a:gd name="T24" fmla="*/ 1 w 25"/>
              <a:gd name="T25" fmla="*/ 24 h 41"/>
              <a:gd name="T26" fmla="*/ 5 w 25"/>
              <a:gd name="T27" fmla="*/ 30 h 41"/>
              <a:gd name="T28" fmla="*/ 7 w 25"/>
              <a:gd name="T29" fmla="*/ 34 h 41"/>
              <a:gd name="T30" fmla="*/ 11 w 25"/>
              <a:gd name="T31" fmla="*/ 40 h 41"/>
              <a:gd name="T32" fmla="*/ 14 w 25"/>
              <a:gd name="T33" fmla="*/ 40 h 41"/>
              <a:gd name="T34" fmla="*/ 18 w 25"/>
              <a:gd name="T35" fmla="*/ 34 h 41"/>
              <a:gd name="T36" fmla="*/ 20 w 25"/>
              <a:gd name="T37" fmla="*/ 30 h 41"/>
              <a:gd name="T38" fmla="*/ 24 w 25"/>
              <a:gd name="T39" fmla="*/ 24 h 41"/>
              <a:gd name="T40" fmla="*/ 22 w 25"/>
              <a:gd name="T41" fmla="*/ 22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5" h="41">
                <a:moveTo>
                  <a:pt x="22" y="22"/>
                </a:moveTo>
                <a:cubicBezTo>
                  <a:pt x="17" y="22"/>
                  <a:pt x="17" y="22"/>
                  <a:pt x="17" y="22"/>
                </a:cubicBezTo>
                <a:cubicBezTo>
                  <a:pt x="17" y="20"/>
                  <a:pt x="17" y="20"/>
                  <a:pt x="17" y="20"/>
                </a:cubicBezTo>
                <a:cubicBezTo>
                  <a:pt x="17" y="13"/>
                  <a:pt x="17" y="13"/>
                  <a:pt x="17" y="13"/>
                </a:cubicBezTo>
                <a:cubicBezTo>
                  <a:pt x="17" y="1"/>
                  <a:pt x="17" y="1"/>
                  <a:pt x="17" y="1"/>
                </a:cubicBezTo>
                <a:cubicBezTo>
                  <a:pt x="17" y="0"/>
                  <a:pt x="16" y="0"/>
                  <a:pt x="15" y="0"/>
                </a:cubicBezTo>
                <a:cubicBezTo>
                  <a:pt x="9" y="0"/>
                  <a:pt x="9" y="0"/>
                  <a:pt x="9" y="0"/>
                </a:cubicBezTo>
                <a:cubicBezTo>
                  <a:pt x="8" y="0"/>
                  <a:pt x="8" y="0"/>
                  <a:pt x="8" y="1"/>
                </a:cubicBezTo>
                <a:cubicBezTo>
                  <a:pt x="8" y="13"/>
                  <a:pt x="8" y="13"/>
                  <a:pt x="8" y="13"/>
                </a:cubicBezTo>
                <a:cubicBezTo>
                  <a:pt x="8" y="20"/>
                  <a:pt x="8" y="20"/>
                  <a:pt x="8" y="20"/>
                </a:cubicBezTo>
                <a:cubicBezTo>
                  <a:pt x="8" y="22"/>
                  <a:pt x="8" y="22"/>
                  <a:pt x="8" y="22"/>
                </a:cubicBezTo>
                <a:cubicBezTo>
                  <a:pt x="3" y="22"/>
                  <a:pt x="3" y="22"/>
                  <a:pt x="3" y="22"/>
                </a:cubicBezTo>
                <a:cubicBezTo>
                  <a:pt x="1" y="22"/>
                  <a:pt x="0" y="23"/>
                  <a:pt x="1" y="24"/>
                </a:cubicBezTo>
                <a:cubicBezTo>
                  <a:pt x="5" y="30"/>
                  <a:pt x="5" y="30"/>
                  <a:pt x="5" y="30"/>
                </a:cubicBezTo>
                <a:cubicBezTo>
                  <a:pt x="6" y="31"/>
                  <a:pt x="7" y="33"/>
                  <a:pt x="7" y="34"/>
                </a:cubicBezTo>
                <a:cubicBezTo>
                  <a:pt x="11" y="40"/>
                  <a:pt x="11" y="40"/>
                  <a:pt x="11" y="40"/>
                </a:cubicBezTo>
                <a:cubicBezTo>
                  <a:pt x="12" y="41"/>
                  <a:pt x="13" y="41"/>
                  <a:pt x="14" y="40"/>
                </a:cubicBezTo>
                <a:cubicBezTo>
                  <a:pt x="18" y="34"/>
                  <a:pt x="18" y="34"/>
                  <a:pt x="18" y="34"/>
                </a:cubicBezTo>
                <a:cubicBezTo>
                  <a:pt x="18" y="33"/>
                  <a:pt x="19" y="31"/>
                  <a:pt x="20" y="30"/>
                </a:cubicBezTo>
                <a:cubicBezTo>
                  <a:pt x="24" y="24"/>
                  <a:pt x="24" y="24"/>
                  <a:pt x="24" y="24"/>
                </a:cubicBezTo>
                <a:cubicBezTo>
                  <a:pt x="25" y="23"/>
                  <a:pt x="24" y="22"/>
                  <a:pt x="22" y="2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0" name="Freeform 646"/>
          <p:cNvSpPr>
            <a:spLocks/>
          </p:cNvSpPr>
          <p:nvPr/>
        </p:nvSpPr>
        <p:spPr bwMode="auto">
          <a:xfrm>
            <a:off x="6411033" y="2751920"/>
            <a:ext cx="217488" cy="214312"/>
          </a:xfrm>
          <a:custGeom>
            <a:avLst/>
            <a:gdLst>
              <a:gd name="T0" fmla="*/ 50 w 54"/>
              <a:gd name="T1" fmla="*/ 19 h 53"/>
              <a:gd name="T2" fmla="*/ 34 w 54"/>
              <a:gd name="T3" fmla="*/ 19 h 53"/>
              <a:gd name="T4" fmla="*/ 34 w 54"/>
              <a:gd name="T5" fmla="*/ 3 h 53"/>
              <a:gd name="T6" fmla="*/ 30 w 54"/>
              <a:gd name="T7" fmla="*/ 0 h 53"/>
              <a:gd name="T8" fmla="*/ 23 w 54"/>
              <a:gd name="T9" fmla="*/ 0 h 53"/>
              <a:gd name="T10" fmla="*/ 19 w 54"/>
              <a:gd name="T11" fmla="*/ 3 h 53"/>
              <a:gd name="T12" fmla="*/ 19 w 54"/>
              <a:gd name="T13" fmla="*/ 19 h 53"/>
              <a:gd name="T14" fmla="*/ 4 w 54"/>
              <a:gd name="T15" fmla="*/ 19 h 53"/>
              <a:gd name="T16" fmla="*/ 0 w 54"/>
              <a:gd name="T17" fmla="*/ 23 h 53"/>
              <a:gd name="T18" fmla="*/ 0 w 54"/>
              <a:gd name="T19" fmla="*/ 30 h 53"/>
              <a:gd name="T20" fmla="*/ 4 w 54"/>
              <a:gd name="T21" fmla="*/ 34 h 53"/>
              <a:gd name="T22" fmla="*/ 19 w 54"/>
              <a:gd name="T23" fmla="*/ 34 h 53"/>
              <a:gd name="T24" fmla="*/ 19 w 54"/>
              <a:gd name="T25" fmla="*/ 50 h 53"/>
              <a:gd name="T26" fmla="*/ 23 w 54"/>
              <a:gd name="T27" fmla="*/ 53 h 53"/>
              <a:gd name="T28" fmla="*/ 30 w 54"/>
              <a:gd name="T29" fmla="*/ 53 h 53"/>
              <a:gd name="T30" fmla="*/ 34 w 54"/>
              <a:gd name="T31" fmla="*/ 50 h 53"/>
              <a:gd name="T32" fmla="*/ 34 w 54"/>
              <a:gd name="T33" fmla="*/ 34 h 53"/>
              <a:gd name="T34" fmla="*/ 50 w 54"/>
              <a:gd name="T35" fmla="*/ 34 h 53"/>
              <a:gd name="T36" fmla="*/ 54 w 54"/>
              <a:gd name="T37" fmla="*/ 30 h 53"/>
              <a:gd name="T38" fmla="*/ 54 w 54"/>
              <a:gd name="T39" fmla="*/ 23 h 53"/>
              <a:gd name="T40" fmla="*/ 50 w 54"/>
              <a:gd name="T41" fmla="*/ 19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54" h="53">
                <a:moveTo>
                  <a:pt x="50" y="19"/>
                </a:moveTo>
                <a:cubicBezTo>
                  <a:pt x="34" y="19"/>
                  <a:pt x="34" y="19"/>
                  <a:pt x="34" y="19"/>
                </a:cubicBezTo>
                <a:cubicBezTo>
                  <a:pt x="34" y="3"/>
                  <a:pt x="34" y="3"/>
                  <a:pt x="34" y="3"/>
                </a:cubicBezTo>
                <a:cubicBezTo>
                  <a:pt x="34" y="1"/>
                  <a:pt x="33" y="0"/>
                  <a:pt x="30" y="0"/>
                </a:cubicBezTo>
                <a:cubicBezTo>
                  <a:pt x="23" y="0"/>
                  <a:pt x="23" y="0"/>
                  <a:pt x="23" y="0"/>
                </a:cubicBezTo>
                <a:cubicBezTo>
                  <a:pt x="21" y="0"/>
                  <a:pt x="19" y="1"/>
                  <a:pt x="19" y="3"/>
                </a:cubicBezTo>
                <a:cubicBezTo>
                  <a:pt x="19" y="19"/>
                  <a:pt x="19" y="19"/>
                  <a:pt x="19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2" y="19"/>
                  <a:pt x="0" y="21"/>
                  <a:pt x="0" y="23"/>
                </a:cubicBezTo>
                <a:cubicBezTo>
                  <a:pt x="0" y="30"/>
                  <a:pt x="0" y="30"/>
                  <a:pt x="0" y="30"/>
                </a:cubicBezTo>
                <a:cubicBezTo>
                  <a:pt x="0" y="32"/>
                  <a:pt x="2" y="34"/>
                  <a:pt x="4" y="34"/>
                </a:cubicBezTo>
                <a:cubicBezTo>
                  <a:pt x="19" y="34"/>
                  <a:pt x="19" y="34"/>
                  <a:pt x="19" y="34"/>
                </a:cubicBezTo>
                <a:cubicBezTo>
                  <a:pt x="19" y="50"/>
                  <a:pt x="19" y="50"/>
                  <a:pt x="19" y="50"/>
                </a:cubicBezTo>
                <a:cubicBezTo>
                  <a:pt x="19" y="52"/>
                  <a:pt x="21" y="53"/>
                  <a:pt x="23" y="53"/>
                </a:cubicBezTo>
                <a:cubicBezTo>
                  <a:pt x="30" y="53"/>
                  <a:pt x="30" y="53"/>
                  <a:pt x="30" y="53"/>
                </a:cubicBezTo>
                <a:cubicBezTo>
                  <a:pt x="33" y="53"/>
                  <a:pt x="34" y="52"/>
                  <a:pt x="34" y="50"/>
                </a:cubicBezTo>
                <a:cubicBezTo>
                  <a:pt x="34" y="34"/>
                  <a:pt x="34" y="34"/>
                  <a:pt x="34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2" y="34"/>
                  <a:pt x="54" y="32"/>
                  <a:pt x="54" y="30"/>
                </a:cubicBezTo>
                <a:cubicBezTo>
                  <a:pt x="54" y="23"/>
                  <a:pt x="54" y="23"/>
                  <a:pt x="54" y="23"/>
                </a:cubicBezTo>
                <a:cubicBezTo>
                  <a:pt x="54" y="21"/>
                  <a:pt x="52" y="19"/>
                  <a:pt x="50" y="1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1" name="Freeform 647"/>
          <p:cNvSpPr>
            <a:spLocks/>
          </p:cNvSpPr>
          <p:nvPr/>
        </p:nvSpPr>
        <p:spPr bwMode="auto">
          <a:xfrm>
            <a:off x="10405183" y="2764620"/>
            <a:ext cx="185738" cy="188912"/>
          </a:xfrm>
          <a:custGeom>
            <a:avLst/>
            <a:gdLst>
              <a:gd name="T0" fmla="*/ 34 w 46"/>
              <a:gd name="T1" fmla="*/ 2 h 47"/>
              <a:gd name="T2" fmla="*/ 23 w 46"/>
              <a:gd name="T3" fmla="*/ 13 h 47"/>
              <a:gd name="T4" fmla="*/ 12 w 46"/>
              <a:gd name="T5" fmla="*/ 2 h 47"/>
              <a:gd name="T6" fmla="*/ 6 w 46"/>
              <a:gd name="T7" fmla="*/ 2 h 47"/>
              <a:gd name="T8" fmla="*/ 1 w 46"/>
              <a:gd name="T9" fmla="*/ 7 h 47"/>
              <a:gd name="T10" fmla="*/ 1 w 46"/>
              <a:gd name="T11" fmla="*/ 12 h 47"/>
              <a:gd name="T12" fmla="*/ 12 w 46"/>
              <a:gd name="T13" fmla="*/ 24 h 47"/>
              <a:gd name="T14" fmla="*/ 1 w 46"/>
              <a:gd name="T15" fmla="*/ 35 h 47"/>
              <a:gd name="T16" fmla="*/ 1 w 46"/>
              <a:gd name="T17" fmla="*/ 40 h 47"/>
              <a:gd name="T18" fmla="*/ 6 w 46"/>
              <a:gd name="T19" fmla="*/ 45 h 47"/>
              <a:gd name="T20" fmla="*/ 12 w 46"/>
              <a:gd name="T21" fmla="*/ 45 h 47"/>
              <a:gd name="T22" fmla="*/ 23 w 46"/>
              <a:gd name="T23" fmla="*/ 34 h 47"/>
              <a:gd name="T24" fmla="*/ 34 w 46"/>
              <a:gd name="T25" fmla="*/ 45 h 47"/>
              <a:gd name="T26" fmla="*/ 39 w 46"/>
              <a:gd name="T27" fmla="*/ 45 h 47"/>
              <a:gd name="T28" fmla="*/ 44 w 46"/>
              <a:gd name="T29" fmla="*/ 40 h 47"/>
              <a:gd name="T30" fmla="*/ 45 w 46"/>
              <a:gd name="T31" fmla="*/ 35 h 47"/>
              <a:gd name="T32" fmla="*/ 33 w 46"/>
              <a:gd name="T33" fmla="*/ 24 h 47"/>
              <a:gd name="T34" fmla="*/ 45 w 46"/>
              <a:gd name="T35" fmla="*/ 12 h 47"/>
              <a:gd name="T36" fmla="*/ 44 w 46"/>
              <a:gd name="T37" fmla="*/ 7 h 47"/>
              <a:gd name="T38" fmla="*/ 39 w 46"/>
              <a:gd name="T39" fmla="*/ 2 h 47"/>
              <a:gd name="T40" fmla="*/ 34 w 46"/>
              <a:gd name="T41" fmla="*/ 2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46" h="47">
                <a:moveTo>
                  <a:pt x="34" y="2"/>
                </a:moveTo>
                <a:cubicBezTo>
                  <a:pt x="23" y="13"/>
                  <a:pt x="23" y="13"/>
                  <a:pt x="23" y="13"/>
                </a:cubicBezTo>
                <a:cubicBezTo>
                  <a:pt x="12" y="2"/>
                  <a:pt x="12" y="2"/>
                  <a:pt x="12" y="2"/>
                </a:cubicBezTo>
                <a:cubicBezTo>
                  <a:pt x="10" y="0"/>
                  <a:pt x="8" y="1"/>
                  <a:pt x="6" y="2"/>
                </a:cubicBezTo>
                <a:cubicBezTo>
                  <a:pt x="1" y="7"/>
                  <a:pt x="1" y="7"/>
                  <a:pt x="1" y="7"/>
                </a:cubicBezTo>
                <a:cubicBezTo>
                  <a:pt x="0" y="9"/>
                  <a:pt x="0" y="11"/>
                  <a:pt x="1" y="12"/>
                </a:cubicBezTo>
                <a:cubicBezTo>
                  <a:pt x="12" y="24"/>
                  <a:pt x="12" y="24"/>
                  <a:pt x="12" y="24"/>
                </a:cubicBezTo>
                <a:cubicBezTo>
                  <a:pt x="1" y="35"/>
                  <a:pt x="1" y="35"/>
                  <a:pt x="1" y="35"/>
                </a:cubicBezTo>
                <a:cubicBezTo>
                  <a:pt x="0" y="36"/>
                  <a:pt x="0" y="39"/>
                  <a:pt x="1" y="40"/>
                </a:cubicBezTo>
                <a:cubicBezTo>
                  <a:pt x="6" y="45"/>
                  <a:pt x="6" y="45"/>
                  <a:pt x="6" y="45"/>
                </a:cubicBezTo>
                <a:cubicBezTo>
                  <a:pt x="8" y="47"/>
                  <a:pt x="10" y="47"/>
                  <a:pt x="12" y="45"/>
                </a:cubicBezTo>
                <a:cubicBezTo>
                  <a:pt x="23" y="34"/>
                  <a:pt x="23" y="34"/>
                  <a:pt x="23" y="34"/>
                </a:cubicBezTo>
                <a:cubicBezTo>
                  <a:pt x="34" y="45"/>
                  <a:pt x="34" y="45"/>
                  <a:pt x="34" y="45"/>
                </a:cubicBezTo>
                <a:cubicBezTo>
                  <a:pt x="35" y="47"/>
                  <a:pt x="38" y="47"/>
                  <a:pt x="39" y="45"/>
                </a:cubicBezTo>
                <a:cubicBezTo>
                  <a:pt x="44" y="40"/>
                  <a:pt x="44" y="40"/>
                  <a:pt x="44" y="40"/>
                </a:cubicBezTo>
                <a:cubicBezTo>
                  <a:pt x="46" y="39"/>
                  <a:pt x="46" y="36"/>
                  <a:pt x="45" y="35"/>
                </a:cubicBezTo>
                <a:cubicBezTo>
                  <a:pt x="33" y="24"/>
                  <a:pt x="33" y="24"/>
                  <a:pt x="33" y="24"/>
                </a:cubicBezTo>
                <a:cubicBezTo>
                  <a:pt x="45" y="12"/>
                  <a:pt x="45" y="12"/>
                  <a:pt x="45" y="12"/>
                </a:cubicBezTo>
                <a:cubicBezTo>
                  <a:pt x="46" y="11"/>
                  <a:pt x="46" y="9"/>
                  <a:pt x="44" y="7"/>
                </a:cubicBezTo>
                <a:cubicBezTo>
                  <a:pt x="39" y="2"/>
                  <a:pt x="39" y="2"/>
                  <a:pt x="39" y="2"/>
                </a:cubicBezTo>
                <a:cubicBezTo>
                  <a:pt x="38" y="1"/>
                  <a:pt x="35" y="0"/>
                  <a:pt x="34" y="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2" name="Freeform 648"/>
          <p:cNvSpPr>
            <a:spLocks/>
          </p:cNvSpPr>
          <p:nvPr/>
        </p:nvSpPr>
        <p:spPr bwMode="auto">
          <a:xfrm>
            <a:off x="9090733" y="3139270"/>
            <a:ext cx="207963" cy="184150"/>
          </a:xfrm>
          <a:custGeom>
            <a:avLst/>
            <a:gdLst>
              <a:gd name="T0" fmla="*/ 31 w 52"/>
              <a:gd name="T1" fmla="*/ 2 h 46"/>
              <a:gd name="T2" fmla="*/ 34 w 52"/>
              <a:gd name="T3" fmla="*/ 6 h 46"/>
              <a:gd name="T4" fmla="*/ 8 w 52"/>
              <a:gd name="T5" fmla="*/ 29 h 46"/>
              <a:gd name="T6" fmla="*/ 5 w 52"/>
              <a:gd name="T7" fmla="*/ 25 h 46"/>
              <a:gd name="T8" fmla="*/ 2 w 52"/>
              <a:gd name="T9" fmla="*/ 24 h 46"/>
              <a:gd name="T10" fmla="*/ 1 w 52"/>
              <a:gd name="T11" fmla="*/ 32 h 46"/>
              <a:gd name="T12" fmla="*/ 1 w 52"/>
              <a:gd name="T13" fmla="*/ 36 h 46"/>
              <a:gd name="T14" fmla="*/ 0 w 52"/>
              <a:gd name="T15" fmla="*/ 44 h 46"/>
              <a:gd name="T16" fmla="*/ 2 w 52"/>
              <a:gd name="T17" fmla="*/ 46 h 46"/>
              <a:gd name="T18" fmla="*/ 9 w 52"/>
              <a:gd name="T19" fmla="*/ 46 h 46"/>
              <a:gd name="T20" fmla="*/ 14 w 52"/>
              <a:gd name="T21" fmla="*/ 46 h 46"/>
              <a:gd name="T22" fmla="*/ 21 w 52"/>
              <a:gd name="T23" fmla="*/ 46 h 46"/>
              <a:gd name="T24" fmla="*/ 21 w 52"/>
              <a:gd name="T25" fmla="*/ 43 h 46"/>
              <a:gd name="T26" fmla="*/ 17 w 52"/>
              <a:gd name="T27" fmla="*/ 39 h 46"/>
              <a:gd name="T28" fmla="*/ 43 w 52"/>
              <a:gd name="T29" fmla="*/ 17 h 46"/>
              <a:gd name="T30" fmla="*/ 47 w 52"/>
              <a:gd name="T31" fmla="*/ 21 h 46"/>
              <a:gd name="T32" fmla="*/ 49 w 52"/>
              <a:gd name="T33" fmla="*/ 21 h 46"/>
              <a:gd name="T34" fmla="*/ 50 w 52"/>
              <a:gd name="T35" fmla="*/ 14 h 46"/>
              <a:gd name="T36" fmla="*/ 51 w 52"/>
              <a:gd name="T37" fmla="*/ 9 h 46"/>
              <a:gd name="T38" fmla="*/ 52 w 52"/>
              <a:gd name="T39" fmla="*/ 2 h 46"/>
              <a:gd name="T40" fmla="*/ 50 w 52"/>
              <a:gd name="T41" fmla="*/ 0 h 46"/>
              <a:gd name="T42" fmla="*/ 42 w 52"/>
              <a:gd name="T43" fmla="*/ 0 h 46"/>
              <a:gd name="T44" fmla="*/ 38 w 52"/>
              <a:gd name="T45" fmla="*/ 0 h 46"/>
              <a:gd name="T46" fmla="*/ 30 w 52"/>
              <a:gd name="T47" fmla="*/ 0 h 46"/>
              <a:gd name="T48" fmla="*/ 31 w 52"/>
              <a:gd name="T49" fmla="*/ 2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52" h="46">
                <a:moveTo>
                  <a:pt x="31" y="2"/>
                </a:moveTo>
                <a:cubicBezTo>
                  <a:pt x="34" y="6"/>
                  <a:pt x="34" y="6"/>
                  <a:pt x="34" y="6"/>
                </a:cubicBezTo>
                <a:cubicBezTo>
                  <a:pt x="8" y="29"/>
                  <a:pt x="8" y="29"/>
                  <a:pt x="8" y="29"/>
                </a:cubicBezTo>
                <a:cubicBezTo>
                  <a:pt x="5" y="25"/>
                  <a:pt x="5" y="25"/>
                  <a:pt x="5" y="25"/>
                </a:cubicBezTo>
                <a:cubicBezTo>
                  <a:pt x="3" y="23"/>
                  <a:pt x="2" y="23"/>
                  <a:pt x="2" y="24"/>
                </a:cubicBezTo>
                <a:cubicBezTo>
                  <a:pt x="1" y="32"/>
                  <a:pt x="1" y="32"/>
                  <a:pt x="1" y="32"/>
                </a:cubicBezTo>
                <a:cubicBezTo>
                  <a:pt x="1" y="33"/>
                  <a:pt x="1" y="35"/>
                  <a:pt x="1" y="36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45"/>
                  <a:pt x="0" y="46"/>
                  <a:pt x="2" y="46"/>
                </a:cubicBezTo>
                <a:cubicBezTo>
                  <a:pt x="9" y="46"/>
                  <a:pt x="9" y="46"/>
                  <a:pt x="9" y="46"/>
                </a:cubicBezTo>
                <a:cubicBezTo>
                  <a:pt x="10" y="46"/>
                  <a:pt x="12" y="46"/>
                  <a:pt x="14" y="46"/>
                </a:cubicBezTo>
                <a:cubicBezTo>
                  <a:pt x="21" y="46"/>
                  <a:pt x="21" y="46"/>
                  <a:pt x="21" y="46"/>
                </a:cubicBezTo>
                <a:cubicBezTo>
                  <a:pt x="22" y="46"/>
                  <a:pt x="22" y="45"/>
                  <a:pt x="21" y="43"/>
                </a:cubicBezTo>
                <a:cubicBezTo>
                  <a:pt x="17" y="39"/>
                  <a:pt x="17" y="39"/>
                  <a:pt x="17" y="39"/>
                </a:cubicBezTo>
                <a:cubicBezTo>
                  <a:pt x="43" y="17"/>
                  <a:pt x="43" y="17"/>
                  <a:pt x="43" y="17"/>
                </a:cubicBezTo>
                <a:cubicBezTo>
                  <a:pt x="47" y="21"/>
                  <a:pt x="47" y="21"/>
                  <a:pt x="47" y="21"/>
                </a:cubicBezTo>
                <a:cubicBezTo>
                  <a:pt x="48" y="22"/>
                  <a:pt x="49" y="22"/>
                  <a:pt x="49" y="21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3"/>
                  <a:pt x="51" y="11"/>
                  <a:pt x="51" y="9"/>
                </a:cubicBezTo>
                <a:cubicBezTo>
                  <a:pt x="52" y="2"/>
                  <a:pt x="52" y="2"/>
                  <a:pt x="52" y="2"/>
                </a:cubicBezTo>
                <a:cubicBezTo>
                  <a:pt x="52" y="1"/>
                  <a:pt x="51" y="0"/>
                  <a:pt x="50" y="0"/>
                </a:cubicBezTo>
                <a:cubicBezTo>
                  <a:pt x="42" y="0"/>
                  <a:pt x="42" y="0"/>
                  <a:pt x="42" y="0"/>
                </a:cubicBezTo>
                <a:cubicBezTo>
                  <a:pt x="41" y="0"/>
                  <a:pt x="39" y="0"/>
                  <a:pt x="38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29" y="0"/>
                  <a:pt x="29" y="1"/>
                  <a:pt x="31" y="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3" name="文本框 662"/>
          <p:cNvSpPr txBox="1"/>
          <p:nvPr/>
        </p:nvSpPr>
        <p:spPr>
          <a:xfrm>
            <a:off x="755103" y="735429"/>
            <a:ext cx="96372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>
                <a:solidFill>
                  <a:schemeClr val="bg1"/>
                </a:solidFill>
              </a:rPr>
              <a:t>200</a:t>
            </a:r>
            <a:endParaRPr lang="zh-CN" altLang="en-US" sz="4000" b="1" dirty="0">
              <a:solidFill>
                <a:schemeClr val="bg1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714500" y="824332"/>
            <a:ext cx="453521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>
                <a:solidFill>
                  <a:schemeClr val="bg1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ICONS FOR CHANGE</a:t>
            </a:r>
            <a:endParaRPr lang="zh-CN" altLang="en-US" sz="3600" b="1" dirty="0">
              <a:solidFill>
                <a:schemeClr val="bg1"/>
              </a:solidFill>
              <a:latin typeface="Adobe Gothic Std B" panose="020B08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941969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613" b="34392"/>
          <a:stretch/>
        </p:blipFill>
        <p:spPr>
          <a:xfrm>
            <a:off x="0" y="1219199"/>
            <a:ext cx="12192000" cy="198845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-544286" y="1204685"/>
            <a:ext cx="13280572" cy="2002971"/>
          </a:xfrm>
          <a:prstGeom prst="rect">
            <a:avLst/>
          </a:prstGeom>
          <a:gradFill>
            <a:gsLst>
              <a:gs pos="50700">
                <a:schemeClr val="tx1">
                  <a:alpha val="0"/>
                </a:schemeClr>
              </a:gs>
              <a:gs pos="0">
                <a:schemeClr val="tx1"/>
              </a:gs>
              <a:gs pos="100000">
                <a:schemeClr val="tx1"/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alibri Light" panose="020F0302020204030204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627664" y="191451"/>
            <a:ext cx="1071154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800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  <a:cs typeface="FrankRuehl" panose="020E0503060101010101" pitchFamily="34" charset="-79"/>
              </a:rPr>
              <a:t>ADD YOUR TEXT HERE</a:t>
            </a:r>
          </a:p>
        </p:txBody>
      </p:sp>
      <p:sp>
        <p:nvSpPr>
          <p:cNvPr id="5" name="矩形 4"/>
          <p:cNvSpPr/>
          <p:nvPr/>
        </p:nvSpPr>
        <p:spPr>
          <a:xfrm>
            <a:off x="957941" y="4104865"/>
            <a:ext cx="1071154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 Light" panose="020F0302020204030204" pitchFamily="34" charset="0"/>
                <a:cs typeface="FrankRuehl" panose="020E0503060101010101" pitchFamily="34" charset="-79"/>
              </a:rPr>
              <a:t>League of Legends (abbreviated </a:t>
            </a:r>
            <a:r>
              <a:rPr lang="en-US" altLang="zh-CN" sz="2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 Light" panose="020F0302020204030204" pitchFamily="34" charset="0"/>
                <a:cs typeface="FrankRuehl" panose="020E0503060101010101" pitchFamily="34" charset="-79"/>
              </a:rPr>
              <a:t>LoL</a:t>
            </a: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 Light" panose="020F0302020204030204" pitchFamily="34" charset="0"/>
                <a:cs typeface="FrankRuehl" panose="020E0503060101010101" pitchFamily="34" charset="-79"/>
              </a:rPr>
              <a:t> or just League) is a free-to-play multiplayer online battle arena, real-time strategy video game developed and published by Riot Games for Microsoft </a:t>
            </a:r>
            <a:r>
              <a:rPr lang="en-US" altLang="zh-CN" sz="2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 Light" panose="020F0302020204030204" pitchFamily="34" charset="0"/>
                <a:cs typeface="FrankRuehl" panose="020E0503060101010101" pitchFamily="34" charset="-79"/>
              </a:rPr>
              <a:t>Windowsand</a:t>
            </a: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 Light" panose="020F0302020204030204" pitchFamily="34" charset="0"/>
                <a:cs typeface="FrankRuehl" panose="020E0503060101010101" pitchFamily="34" charset="-79"/>
              </a:rPr>
              <a:t> OS X. The game is supported by </a:t>
            </a:r>
            <a:r>
              <a:rPr lang="en-US" altLang="zh-CN" sz="2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 Light" panose="020F0302020204030204" pitchFamily="34" charset="0"/>
                <a:cs typeface="FrankRuehl" panose="020E0503060101010101" pitchFamily="34" charset="-79"/>
              </a:rPr>
              <a:t>microtransactions</a:t>
            </a: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 Light" panose="020F0302020204030204" pitchFamily="34" charset="0"/>
                <a:cs typeface="FrankRuehl" panose="020E0503060101010101" pitchFamily="34" charset="-79"/>
              </a:rPr>
              <a:t>, and was inspired by the Warcraft III: The Frozen Throne mod, Defense of the Ancients.[1]</a:t>
            </a:r>
          </a:p>
        </p:txBody>
      </p:sp>
    </p:spTree>
    <p:extLst>
      <p:ext uri="{BB962C8B-B14F-4D97-AF65-F5344CB8AC3E}">
        <p14:creationId xmlns:p14="http://schemas.microsoft.com/office/powerpoint/2010/main" val="584071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ChalkSketch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" r="60564"/>
          <a:stretch/>
        </p:blipFill>
        <p:spPr>
          <a:xfrm>
            <a:off x="0" y="0"/>
            <a:ext cx="4807974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rot="5400000">
            <a:off x="3252982" y="1553393"/>
            <a:ext cx="6858000" cy="3751218"/>
          </a:xfrm>
          <a:prstGeom prst="rect">
            <a:avLst/>
          </a:prstGeom>
          <a:solidFill>
            <a:srgbClr val="8181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183414" y="216851"/>
            <a:ext cx="3604985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800" dirty="0"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  <a:cs typeface="FrankRuehl" panose="020E0503060101010101" pitchFamily="34" charset="-79"/>
              </a:rPr>
              <a:t>ADD YOUR TEXT HERE</a:t>
            </a:r>
          </a:p>
        </p:txBody>
      </p:sp>
      <p:grpSp>
        <p:nvGrpSpPr>
          <p:cNvPr id="18" name="组合 17"/>
          <p:cNvGrpSpPr/>
          <p:nvPr/>
        </p:nvGrpSpPr>
        <p:grpSpPr>
          <a:xfrm>
            <a:off x="5406645" y="5193506"/>
            <a:ext cx="396876" cy="396876"/>
            <a:chOff x="5168105" y="5193506"/>
            <a:chExt cx="396876" cy="396876"/>
          </a:xfrm>
        </p:grpSpPr>
        <p:grpSp>
          <p:nvGrpSpPr>
            <p:cNvPr id="11" name="组合 10"/>
            <p:cNvGrpSpPr/>
            <p:nvPr/>
          </p:nvGrpSpPr>
          <p:grpSpPr>
            <a:xfrm>
              <a:off x="5229960" y="5241450"/>
              <a:ext cx="279991" cy="268620"/>
              <a:chOff x="1521560" y="6009800"/>
              <a:chExt cx="279991" cy="268620"/>
            </a:xfrm>
          </p:grpSpPr>
          <p:sp>
            <p:nvSpPr>
              <p:cNvPr id="12" name="Freeform 95"/>
              <p:cNvSpPr>
                <a:spLocks/>
              </p:cNvSpPr>
              <p:nvPr/>
            </p:nvSpPr>
            <p:spPr bwMode="auto">
              <a:xfrm>
                <a:off x="1565619" y="6070914"/>
                <a:ext cx="191872" cy="207506"/>
              </a:xfrm>
              <a:custGeom>
                <a:avLst/>
                <a:gdLst>
                  <a:gd name="T0" fmla="*/ 0 w 57"/>
                  <a:gd name="T1" fmla="*/ 26 h 62"/>
                  <a:gd name="T2" fmla="*/ 0 w 57"/>
                  <a:gd name="T3" fmla="*/ 59 h 62"/>
                  <a:gd name="T4" fmla="*/ 2 w 57"/>
                  <a:gd name="T5" fmla="*/ 62 h 62"/>
                  <a:gd name="T6" fmla="*/ 4 w 57"/>
                  <a:gd name="T7" fmla="*/ 62 h 62"/>
                  <a:gd name="T8" fmla="*/ 19 w 57"/>
                  <a:gd name="T9" fmla="*/ 62 h 62"/>
                  <a:gd name="T10" fmla="*/ 21 w 57"/>
                  <a:gd name="T11" fmla="*/ 62 h 62"/>
                  <a:gd name="T12" fmla="*/ 21 w 57"/>
                  <a:gd name="T13" fmla="*/ 61 h 62"/>
                  <a:gd name="T14" fmla="*/ 21 w 57"/>
                  <a:gd name="T15" fmla="*/ 45 h 62"/>
                  <a:gd name="T16" fmla="*/ 36 w 57"/>
                  <a:gd name="T17" fmla="*/ 45 h 62"/>
                  <a:gd name="T18" fmla="*/ 36 w 57"/>
                  <a:gd name="T19" fmla="*/ 61 h 62"/>
                  <a:gd name="T20" fmla="*/ 37 w 57"/>
                  <a:gd name="T21" fmla="*/ 62 h 62"/>
                  <a:gd name="T22" fmla="*/ 38 w 57"/>
                  <a:gd name="T23" fmla="*/ 62 h 62"/>
                  <a:gd name="T24" fmla="*/ 53 w 57"/>
                  <a:gd name="T25" fmla="*/ 62 h 62"/>
                  <a:gd name="T26" fmla="*/ 56 w 57"/>
                  <a:gd name="T27" fmla="*/ 62 h 62"/>
                  <a:gd name="T28" fmla="*/ 57 w 57"/>
                  <a:gd name="T29" fmla="*/ 59 h 62"/>
                  <a:gd name="T30" fmla="*/ 57 w 57"/>
                  <a:gd name="T31" fmla="*/ 26 h 62"/>
                  <a:gd name="T32" fmla="*/ 29 w 57"/>
                  <a:gd name="T33" fmla="*/ 0 h 62"/>
                  <a:gd name="T34" fmla="*/ 0 w 57"/>
                  <a:gd name="T35" fmla="*/ 26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7" h="62">
                    <a:moveTo>
                      <a:pt x="0" y="26"/>
                    </a:moveTo>
                    <a:cubicBezTo>
                      <a:pt x="0" y="59"/>
                      <a:pt x="0" y="59"/>
                      <a:pt x="0" y="59"/>
                    </a:cubicBezTo>
                    <a:cubicBezTo>
                      <a:pt x="0" y="61"/>
                      <a:pt x="1" y="62"/>
                      <a:pt x="2" y="62"/>
                    </a:cubicBezTo>
                    <a:cubicBezTo>
                      <a:pt x="3" y="62"/>
                      <a:pt x="3" y="62"/>
                      <a:pt x="4" y="62"/>
                    </a:cubicBezTo>
                    <a:cubicBezTo>
                      <a:pt x="19" y="62"/>
                      <a:pt x="19" y="62"/>
                      <a:pt x="19" y="62"/>
                    </a:cubicBezTo>
                    <a:cubicBezTo>
                      <a:pt x="20" y="62"/>
                      <a:pt x="20" y="62"/>
                      <a:pt x="21" y="62"/>
                    </a:cubicBezTo>
                    <a:cubicBezTo>
                      <a:pt x="21" y="62"/>
                      <a:pt x="21" y="61"/>
                      <a:pt x="21" y="61"/>
                    </a:cubicBezTo>
                    <a:cubicBezTo>
                      <a:pt x="21" y="45"/>
                      <a:pt x="21" y="45"/>
                      <a:pt x="21" y="45"/>
                    </a:cubicBezTo>
                    <a:cubicBezTo>
                      <a:pt x="36" y="45"/>
                      <a:pt x="36" y="45"/>
                      <a:pt x="36" y="45"/>
                    </a:cubicBezTo>
                    <a:cubicBezTo>
                      <a:pt x="36" y="61"/>
                      <a:pt x="36" y="61"/>
                      <a:pt x="36" y="61"/>
                    </a:cubicBezTo>
                    <a:cubicBezTo>
                      <a:pt x="36" y="61"/>
                      <a:pt x="36" y="62"/>
                      <a:pt x="37" y="62"/>
                    </a:cubicBezTo>
                    <a:cubicBezTo>
                      <a:pt x="37" y="62"/>
                      <a:pt x="38" y="62"/>
                      <a:pt x="38" y="62"/>
                    </a:cubicBezTo>
                    <a:cubicBezTo>
                      <a:pt x="53" y="62"/>
                      <a:pt x="53" y="62"/>
                      <a:pt x="53" y="62"/>
                    </a:cubicBezTo>
                    <a:cubicBezTo>
                      <a:pt x="54" y="62"/>
                      <a:pt x="55" y="62"/>
                      <a:pt x="56" y="62"/>
                    </a:cubicBezTo>
                    <a:cubicBezTo>
                      <a:pt x="56" y="62"/>
                      <a:pt x="57" y="61"/>
                      <a:pt x="57" y="59"/>
                    </a:cubicBezTo>
                    <a:cubicBezTo>
                      <a:pt x="57" y="26"/>
                      <a:pt x="57" y="26"/>
                      <a:pt x="57" y="26"/>
                    </a:cubicBezTo>
                    <a:cubicBezTo>
                      <a:pt x="29" y="0"/>
                      <a:pt x="29" y="0"/>
                      <a:pt x="29" y="0"/>
                    </a:cubicBezTo>
                    <a:lnTo>
                      <a:pt x="0" y="2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" name="Freeform 96"/>
              <p:cNvSpPr>
                <a:spLocks/>
              </p:cNvSpPr>
              <p:nvPr/>
            </p:nvSpPr>
            <p:spPr bwMode="auto">
              <a:xfrm>
                <a:off x="1521560" y="6009800"/>
                <a:ext cx="279991" cy="150655"/>
              </a:xfrm>
              <a:custGeom>
                <a:avLst/>
                <a:gdLst>
                  <a:gd name="T0" fmla="*/ 81 w 83"/>
                  <a:gd name="T1" fmla="*/ 35 h 45"/>
                  <a:gd name="T2" fmla="*/ 45 w 83"/>
                  <a:gd name="T3" fmla="*/ 2 h 45"/>
                  <a:gd name="T4" fmla="*/ 38 w 83"/>
                  <a:gd name="T5" fmla="*/ 2 h 45"/>
                  <a:gd name="T6" fmla="*/ 2 w 83"/>
                  <a:gd name="T7" fmla="*/ 35 h 45"/>
                  <a:gd name="T8" fmla="*/ 2 w 83"/>
                  <a:gd name="T9" fmla="*/ 43 h 45"/>
                  <a:gd name="T10" fmla="*/ 2 w 83"/>
                  <a:gd name="T11" fmla="*/ 43 h 45"/>
                  <a:gd name="T12" fmla="*/ 6 w 83"/>
                  <a:gd name="T13" fmla="*/ 44 h 45"/>
                  <a:gd name="T14" fmla="*/ 10 w 83"/>
                  <a:gd name="T15" fmla="*/ 43 h 45"/>
                  <a:gd name="T16" fmla="*/ 42 w 83"/>
                  <a:gd name="T17" fmla="*/ 13 h 45"/>
                  <a:gd name="T18" fmla="*/ 74 w 83"/>
                  <a:gd name="T19" fmla="*/ 43 h 45"/>
                  <a:gd name="T20" fmla="*/ 81 w 83"/>
                  <a:gd name="T21" fmla="*/ 43 h 45"/>
                  <a:gd name="T22" fmla="*/ 81 w 83"/>
                  <a:gd name="T23" fmla="*/ 3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3" h="45">
                    <a:moveTo>
                      <a:pt x="81" y="35"/>
                    </a:moveTo>
                    <a:cubicBezTo>
                      <a:pt x="45" y="2"/>
                      <a:pt x="45" y="2"/>
                      <a:pt x="45" y="2"/>
                    </a:cubicBezTo>
                    <a:cubicBezTo>
                      <a:pt x="43" y="0"/>
                      <a:pt x="40" y="0"/>
                      <a:pt x="38" y="2"/>
                    </a:cubicBezTo>
                    <a:cubicBezTo>
                      <a:pt x="2" y="35"/>
                      <a:pt x="2" y="35"/>
                      <a:pt x="2" y="35"/>
                    </a:cubicBezTo>
                    <a:cubicBezTo>
                      <a:pt x="0" y="37"/>
                      <a:pt x="0" y="40"/>
                      <a:pt x="2" y="43"/>
                    </a:cubicBezTo>
                    <a:cubicBezTo>
                      <a:pt x="2" y="43"/>
                      <a:pt x="2" y="43"/>
                      <a:pt x="2" y="43"/>
                    </a:cubicBezTo>
                    <a:cubicBezTo>
                      <a:pt x="3" y="44"/>
                      <a:pt x="5" y="44"/>
                      <a:pt x="6" y="44"/>
                    </a:cubicBezTo>
                    <a:cubicBezTo>
                      <a:pt x="7" y="44"/>
                      <a:pt x="9" y="44"/>
                      <a:pt x="10" y="43"/>
                    </a:cubicBezTo>
                    <a:cubicBezTo>
                      <a:pt x="42" y="13"/>
                      <a:pt x="42" y="13"/>
                      <a:pt x="42" y="13"/>
                    </a:cubicBezTo>
                    <a:cubicBezTo>
                      <a:pt x="74" y="43"/>
                      <a:pt x="74" y="43"/>
                      <a:pt x="74" y="43"/>
                    </a:cubicBezTo>
                    <a:cubicBezTo>
                      <a:pt x="76" y="45"/>
                      <a:pt x="79" y="45"/>
                      <a:pt x="81" y="43"/>
                    </a:cubicBezTo>
                    <a:cubicBezTo>
                      <a:pt x="83" y="40"/>
                      <a:pt x="83" y="37"/>
                      <a:pt x="81" y="3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4" name="椭圆 13"/>
            <p:cNvSpPr/>
            <p:nvPr/>
          </p:nvSpPr>
          <p:spPr>
            <a:xfrm>
              <a:off x="5168105" y="5193506"/>
              <a:ext cx="396876" cy="396876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6136102" y="5193506"/>
            <a:ext cx="396876" cy="396876"/>
            <a:chOff x="5897562" y="5193506"/>
            <a:chExt cx="396876" cy="396876"/>
          </a:xfrm>
        </p:grpSpPr>
        <p:grpSp>
          <p:nvGrpSpPr>
            <p:cNvPr id="7" name="组合 6"/>
            <p:cNvGrpSpPr/>
            <p:nvPr/>
          </p:nvGrpSpPr>
          <p:grpSpPr>
            <a:xfrm>
              <a:off x="6020034" y="5224394"/>
              <a:ext cx="164867" cy="306995"/>
              <a:chOff x="1983473" y="5992744"/>
              <a:chExt cx="164867" cy="306995"/>
            </a:xfrm>
          </p:grpSpPr>
          <p:sp>
            <p:nvSpPr>
              <p:cNvPr id="8" name="Freeform 59"/>
              <p:cNvSpPr>
                <a:spLocks noEditPoints="1"/>
              </p:cNvSpPr>
              <p:nvPr/>
            </p:nvSpPr>
            <p:spPr bwMode="auto">
              <a:xfrm>
                <a:off x="1983473" y="5992744"/>
                <a:ext cx="164867" cy="218876"/>
              </a:xfrm>
              <a:custGeom>
                <a:avLst/>
                <a:gdLst>
                  <a:gd name="T0" fmla="*/ 36 w 49"/>
                  <a:gd name="T1" fmla="*/ 64 h 65"/>
                  <a:gd name="T2" fmla="*/ 38 w 49"/>
                  <a:gd name="T3" fmla="*/ 65 h 65"/>
                  <a:gd name="T4" fmla="*/ 38 w 49"/>
                  <a:gd name="T5" fmla="*/ 60 h 65"/>
                  <a:gd name="T6" fmla="*/ 49 w 49"/>
                  <a:gd name="T7" fmla="*/ 24 h 65"/>
                  <a:gd name="T8" fmla="*/ 25 w 49"/>
                  <a:gd name="T9" fmla="*/ 0 h 65"/>
                  <a:gd name="T10" fmla="*/ 0 w 49"/>
                  <a:gd name="T11" fmla="*/ 24 h 65"/>
                  <a:gd name="T12" fmla="*/ 12 w 49"/>
                  <a:gd name="T13" fmla="*/ 60 h 65"/>
                  <a:gd name="T14" fmla="*/ 12 w 49"/>
                  <a:gd name="T15" fmla="*/ 65 h 65"/>
                  <a:gd name="T16" fmla="*/ 13 w 49"/>
                  <a:gd name="T17" fmla="*/ 64 h 65"/>
                  <a:gd name="T18" fmla="*/ 36 w 49"/>
                  <a:gd name="T19" fmla="*/ 64 h 65"/>
                  <a:gd name="T20" fmla="*/ 8 w 49"/>
                  <a:gd name="T21" fmla="*/ 27 h 65"/>
                  <a:gd name="T22" fmla="*/ 7 w 49"/>
                  <a:gd name="T23" fmla="*/ 28 h 65"/>
                  <a:gd name="T24" fmla="*/ 5 w 49"/>
                  <a:gd name="T25" fmla="*/ 27 h 65"/>
                  <a:gd name="T26" fmla="*/ 5 w 49"/>
                  <a:gd name="T27" fmla="*/ 19 h 65"/>
                  <a:gd name="T28" fmla="*/ 7 w 49"/>
                  <a:gd name="T29" fmla="*/ 17 h 65"/>
                  <a:gd name="T30" fmla="*/ 8 w 49"/>
                  <a:gd name="T31" fmla="*/ 19 h 65"/>
                  <a:gd name="T32" fmla="*/ 8 w 49"/>
                  <a:gd name="T33" fmla="*/ 27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9" h="65">
                    <a:moveTo>
                      <a:pt x="36" y="64"/>
                    </a:moveTo>
                    <a:cubicBezTo>
                      <a:pt x="37" y="64"/>
                      <a:pt x="37" y="64"/>
                      <a:pt x="38" y="65"/>
                    </a:cubicBezTo>
                    <a:cubicBezTo>
                      <a:pt x="38" y="60"/>
                      <a:pt x="38" y="60"/>
                      <a:pt x="38" y="60"/>
                    </a:cubicBezTo>
                    <a:cubicBezTo>
                      <a:pt x="38" y="53"/>
                      <a:pt x="49" y="30"/>
                      <a:pt x="49" y="24"/>
                    </a:cubicBezTo>
                    <a:cubicBezTo>
                      <a:pt x="49" y="11"/>
                      <a:pt x="38" y="0"/>
                      <a:pt x="25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30"/>
                      <a:pt x="11" y="54"/>
                      <a:pt x="12" y="60"/>
                    </a:cubicBezTo>
                    <a:cubicBezTo>
                      <a:pt x="12" y="65"/>
                      <a:pt x="12" y="65"/>
                      <a:pt x="12" y="65"/>
                    </a:cubicBezTo>
                    <a:cubicBezTo>
                      <a:pt x="12" y="64"/>
                      <a:pt x="13" y="64"/>
                      <a:pt x="13" y="64"/>
                    </a:cubicBezTo>
                    <a:lnTo>
                      <a:pt x="36" y="64"/>
                    </a:lnTo>
                    <a:close/>
                    <a:moveTo>
                      <a:pt x="8" y="27"/>
                    </a:moveTo>
                    <a:cubicBezTo>
                      <a:pt x="8" y="28"/>
                      <a:pt x="7" y="28"/>
                      <a:pt x="7" y="28"/>
                    </a:cubicBezTo>
                    <a:cubicBezTo>
                      <a:pt x="6" y="28"/>
                      <a:pt x="5" y="28"/>
                      <a:pt x="5" y="27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5" y="18"/>
                      <a:pt x="6" y="17"/>
                      <a:pt x="7" y="17"/>
                    </a:cubicBezTo>
                    <a:cubicBezTo>
                      <a:pt x="7" y="17"/>
                      <a:pt x="8" y="18"/>
                      <a:pt x="8" y="19"/>
                    </a:cubicBezTo>
                    <a:lnTo>
                      <a:pt x="8" y="2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" name="Freeform 60"/>
              <p:cNvSpPr>
                <a:spLocks/>
              </p:cNvSpPr>
              <p:nvPr/>
            </p:nvSpPr>
            <p:spPr bwMode="auto">
              <a:xfrm>
                <a:off x="2033217" y="6285526"/>
                <a:ext cx="68221" cy="14213"/>
              </a:xfrm>
              <a:custGeom>
                <a:avLst/>
                <a:gdLst>
                  <a:gd name="T0" fmla="*/ 0 w 20"/>
                  <a:gd name="T1" fmla="*/ 3 h 4"/>
                  <a:gd name="T2" fmla="*/ 2 w 20"/>
                  <a:gd name="T3" fmla="*/ 4 h 4"/>
                  <a:gd name="T4" fmla="*/ 18 w 20"/>
                  <a:gd name="T5" fmla="*/ 4 h 4"/>
                  <a:gd name="T6" fmla="*/ 20 w 20"/>
                  <a:gd name="T7" fmla="*/ 3 h 4"/>
                  <a:gd name="T8" fmla="*/ 20 w 20"/>
                  <a:gd name="T9" fmla="*/ 0 h 4"/>
                  <a:gd name="T10" fmla="*/ 0 w 20"/>
                  <a:gd name="T11" fmla="*/ 0 h 4"/>
                  <a:gd name="T12" fmla="*/ 0 w 20"/>
                  <a:gd name="T13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4">
                    <a:moveTo>
                      <a:pt x="0" y="3"/>
                    </a:moveTo>
                    <a:cubicBezTo>
                      <a:pt x="0" y="4"/>
                      <a:pt x="1" y="4"/>
                      <a:pt x="2" y="4"/>
                    </a:cubicBezTo>
                    <a:cubicBezTo>
                      <a:pt x="18" y="4"/>
                      <a:pt x="18" y="4"/>
                      <a:pt x="18" y="4"/>
                    </a:cubicBezTo>
                    <a:cubicBezTo>
                      <a:pt x="19" y="4"/>
                      <a:pt x="20" y="4"/>
                      <a:pt x="20" y="3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" name="Freeform 61"/>
              <p:cNvSpPr>
                <a:spLocks/>
              </p:cNvSpPr>
              <p:nvPr/>
            </p:nvSpPr>
            <p:spPr bwMode="auto">
              <a:xfrm>
                <a:off x="2016162" y="6211620"/>
                <a:ext cx="98068" cy="66800"/>
              </a:xfrm>
              <a:custGeom>
                <a:avLst/>
                <a:gdLst>
                  <a:gd name="T0" fmla="*/ 28 w 29"/>
                  <a:gd name="T1" fmla="*/ 1 h 20"/>
                  <a:gd name="T2" fmla="*/ 26 w 29"/>
                  <a:gd name="T3" fmla="*/ 0 h 20"/>
                  <a:gd name="T4" fmla="*/ 3 w 29"/>
                  <a:gd name="T5" fmla="*/ 0 h 20"/>
                  <a:gd name="T6" fmla="*/ 2 w 29"/>
                  <a:gd name="T7" fmla="*/ 1 h 20"/>
                  <a:gd name="T8" fmla="*/ 0 w 29"/>
                  <a:gd name="T9" fmla="*/ 3 h 20"/>
                  <a:gd name="T10" fmla="*/ 0 w 29"/>
                  <a:gd name="T11" fmla="*/ 17 h 20"/>
                  <a:gd name="T12" fmla="*/ 3 w 29"/>
                  <a:gd name="T13" fmla="*/ 20 h 20"/>
                  <a:gd name="T14" fmla="*/ 5 w 29"/>
                  <a:gd name="T15" fmla="*/ 20 h 20"/>
                  <a:gd name="T16" fmla="*/ 25 w 29"/>
                  <a:gd name="T17" fmla="*/ 20 h 20"/>
                  <a:gd name="T18" fmla="*/ 26 w 29"/>
                  <a:gd name="T19" fmla="*/ 20 h 20"/>
                  <a:gd name="T20" fmla="*/ 29 w 29"/>
                  <a:gd name="T21" fmla="*/ 17 h 20"/>
                  <a:gd name="T22" fmla="*/ 29 w 29"/>
                  <a:gd name="T23" fmla="*/ 3 h 20"/>
                  <a:gd name="T24" fmla="*/ 28 w 29"/>
                  <a:gd name="T25" fmla="*/ 1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9" h="20">
                    <a:moveTo>
                      <a:pt x="28" y="1"/>
                    </a:moveTo>
                    <a:cubicBezTo>
                      <a:pt x="27" y="0"/>
                      <a:pt x="27" y="0"/>
                      <a:pt x="26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2" y="0"/>
                      <a:pt x="2" y="1"/>
                    </a:cubicBezTo>
                    <a:cubicBezTo>
                      <a:pt x="1" y="1"/>
                      <a:pt x="0" y="2"/>
                      <a:pt x="0" y="3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19"/>
                      <a:pt x="2" y="20"/>
                      <a:pt x="3" y="20"/>
                    </a:cubicBezTo>
                    <a:cubicBezTo>
                      <a:pt x="5" y="20"/>
                      <a:pt x="5" y="20"/>
                      <a:pt x="5" y="20"/>
                    </a:cubicBezTo>
                    <a:cubicBezTo>
                      <a:pt x="25" y="20"/>
                      <a:pt x="25" y="20"/>
                      <a:pt x="25" y="20"/>
                    </a:cubicBezTo>
                    <a:cubicBezTo>
                      <a:pt x="26" y="20"/>
                      <a:pt x="26" y="20"/>
                      <a:pt x="26" y="20"/>
                    </a:cubicBezTo>
                    <a:cubicBezTo>
                      <a:pt x="28" y="20"/>
                      <a:pt x="29" y="19"/>
                      <a:pt x="29" y="17"/>
                    </a:cubicBezTo>
                    <a:cubicBezTo>
                      <a:pt x="29" y="3"/>
                      <a:pt x="29" y="3"/>
                      <a:pt x="29" y="3"/>
                    </a:cubicBezTo>
                    <a:cubicBezTo>
                      <a:pt x="29" y="2"/>
                      <a:pt x="28" y="1"/>
                      <a:pt x="28" y="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5" name="椭圆 14"/>
            <p:cNvSpPr/>
            <p:nvPr/>
          </p:nvSpPr>
          <p:spPr>
            <a:xfrm>
              <a:off x="5897562" y="5193506"/>
              <a:ext cx="396876" cy="396876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6837776" y="5193506"/>
            <a:ext cx="396876" cy="396876"/>
            <a:chOff x="6599236" y="5193506"/>
            <a:chExt cx="396876" cy="396876"/>
          </a:xfrm>
        </p:grpSpPr>
        <p:sp>
          <p:nvSpPr>
            <p:cNvPr id="6" name="Freeform 39"/>
            <p:cNvSpPr>
              <a:spLocks noEditPoints="1"/>
            </p:cNvSpPr>
            <p:nvPr/>
          </p:nvSpPr>
          <p:spPr bwMode="auto">
            <a:xfrm>
              <a:off x="6679704" y="5281225"/>
              <a:ext cx="238774" cy="235931"/>
            </a:xfrm>
            <a:custGeom>
              <a:avLst/>
              <a:gdLst>
                <a:gd name="T0" fmla="*/ 42 w 71"/>
                <a:gd name="T1" fmla="*/ 6 h 70"/>
                <a:gd name="T2" fmla="*/ 41 w 71"/>
                <a:gd name="T3" fmla="*/ 7 h 70"/>
                <a:gd name="T4" fmla="*/ 9 w 71"/>
                <a:gd name="T5" fmla="*/ 39 h 70"/>
                <a:gd name="T6" fmla="*/ 3 w 71"/>
                <a:gd name="T7" fmla="*/ 45 h 70"/>
                <a:gd name="T8" fmla="*/ 3 w 71"/>
                <a:gd name="T9" fmla="*/ 54 h 70"/>
                <a:gd name="T10" fmla="*/ 16 w 71"/>
                <a:gd name="T11" fmla="*/ 67 h 70"/>
                <a:gd name="T12" fmla="*/ 25 w 71"/>
                <a:gd name="T13" fmla="*/ 67 h 70"/>
                <a:gd name="T14" fmla="*/ 31 w 71"/>
                <a:gd name="T15" fmla="*/ 61 h 70"/>
                <a:gd name="T16" fmla="*/ 63 w 71"/>
                <a:gd name="T17" fmla="*/ 29 h 70"/>
                <a:gd name="T18" fmla="*/ 64 w 71"/>
                <a:gd name="T19" fmla="*/ 27 h 70"/>
                <a:gd name="T20" fmla="*/ 50 w 71"/>
                <a:gd name="T21" fmla="*/ 20 h 70"/>
                <a:gd name="T22" fmla="*/ 42 w 71"/>
                <a:gd name="T23" fmla="*/ 6 h 70"/>
                <a:gd name="T24" fmla="*/ 7 w 71"/>
                <a:gd name="T25" fmla="*/ 49 h 70"/>
                <a:gd name="T26" fmla="*/ 7 w 71"/>
                <a:gd name="T27" fmla="*/ 45 h 70"/>
                <a:gd name="T28" fmla="*/ 38 w 71"/>
                <a:gd name="T29" fmla="*/ 15 h 70"/>
                <a:gd name="T30" fmla="*/ 41 w 71"/>
                <a:gd name="T31" fmla="*/ 15 h 70"/>
                <a:gd name="T32" fmla="*/ 41 w 71"/>
                <a:gd name="T33" fmla="*/ 19 h 70"/>
                <a:gd name="T34" fmla="*/ 11 w 71"/>
                <a:gd name="T35" fmla="*/ 49 h 70"/>
                <a:gd name="T36" fmla="*/ 7 w 71"/>
                <a:gd name="T37" fmla="*/ 49 h 70"/>
                <a:gd name="T38" fmla="*/ 14 w 71"/>
                <a:gd name="T39" fmla="*/ 56 h 70"/>
                <a:gd name="T40" fmla="*/ 14 w 71"/>
                <a:gd name="T41" fmla="*/ 52 h 70"/>
                <a:gd name="T42" fmla="*/ 37 w 71"/>
                <a:gd name="T43" fmla="*/ 29 h 70"/>
                <a:gd name="T44" fmla="*/ 40 w 71"/>
                <a:gd name="T45" fmla="*/ 29 h 70"/>
                <a:gd name="T46" fmla="*/ 41 w 71"/>
                <a:gd name="T47" fmla="*/ 33 h 70"/>
                <a:gd name="T48" fmla="*/ 17 w 71"/>
                <a:gd name="T49" fmla="*/ 56 h 70"/>
                <a:gd name="T50" fmla="*/ 14 w 71"/>
                <a:gd name="T51" fmla="*/ 56 h 70"/>
                <a:gd name="T52" fmla="*/ 55 w 71"/>
                <a:gd name="T53" fmla="*/ 28 h 70"/>
                <a:gd name="T54" fmla="*/ 55 w 71"/>
                <a:gd name="T55" fmla="*/ 32 h 70"/>
                <a:gd name="T56" fmla="*/ 24 w 71"/>
                <a:gd name="T57" fmla="*/ 63 h 70"/>
                <a:gd name="T58" fmla="*/ 20 w 71"/>
                <a:gd name="T59" fmla="*/ 63 h 70"/>
                <a:gd name="T60" fmla="*/ 20 w 71"/>
                <a:gd name="T61" fmla="*/ 59 h 70"/>
                <a:gd name="T62" fmla="*/ 51 w 71"/>
                <a:gd name="T63" fmla="*/ 28 h 70"/>
                <a:gd name="T64" fmla="*/ 55 w 71"/>
                <a:gd name="T65" fmla="*/ 28 h 70"/>
                <a:gd name="T66" fmla="*/ 64 w 71"/>
                <a:gd name="T67" fmla="*/ 0 h 70"/>
                <a:gd name="T68" fmla="*/ 47 w 71"/>
                <a:gd name="T69" fmla="*/ 4 h 70"/>
                <a:gd name="T70" fmla="*/ 46 w 71"/>
                <a:gd name="T71" fmla="*/ 4 h 70"/>
                <a:gd name="T72" fmla="*/ 44 w 71"/>
                <a:gd name="T73" fmla="*/ 4 h 70"/>
                <a:gd name="T74" fmla="*/ 52 w 71"/>
                <a:gd name="T75" fmla="*/ 18 h 70"/>
                <a:gd name="T76" fmla="*/ 66 w 71"/>
                <a:gd name="T77" fmla="*/ 25 h 70"/>
                <a:gd name="T78" fmla="*/ 66 w 71"/>
                <a:gd name="T79" fmla="*/ 25 h 70"/>
                <a:gd name="T80" fmla="*/ 66 w 71"/>
                <a:gd name="T81" fmla="*/ 24 h 70"/>
                <a:gd name="T82" fmla="*/ 70 w 71"/>
                <a:gd name="T83" fmla="*/ 7 h 70"/>
                <a:gd name="T84" fmla="*/ 64 w 71"/>
                <a:gd name="T85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1" h="70">
                  <a:moveTo>
                    <a:pt x="42" y="6"/>
                  </a:moveTo>
                  <a:cubicBezTo>
                    <a:pt x="42" y="7"/>
                    <a:pt x="41" y="7"/>
                    <a:pt x="41" y="7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3" y="45"/>
                    <a:pt x="3" y="45"/>
                    <a:pt x="3" y="45"/>
                  </a:cubicBezTo>
                  <a:cubicBezTo>
                    <a:pt x="0" y="48"/>
                    <a:pt x="0" y="52"/>
                    <a:pt x="3" y="54"/>
                  </a:cubicBezTo>
                  <a:cubicBezTo>
                    <a:pt x="16" y="67"/>
                    <a:pt x="16" y="67"/>
                    <a:pt x="16" y="67"/>
                  </a:cubicBezTo>
                  <a:cubicBezTo>
                    <a:pt x="18" y="70"/>
                    <a:pt x="22" y="70"/>
                    <a:pt x="25" y="67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63" y="29"/>
                    <a:pt x="63" y="29"/>
                    <a:pt x="63" y="29"/>
                  </a:cubicBezTo>
                  <a:cubicBezTo>
                    <a:pt x="63" y="29"/>
                    <a:pt x="64" y="28"/>
                    <a:pt x="64" y="27"/>
                  </a:cubicBezTo>
                  <a:cubicBezTo>
                    <a:pt x="59" y="26"/>
                    <a:pt x="54" y="24"/>
                    <a:pt x="50" y="20"/>
                  </a:cubicBezTo>
                  <a:cubicBezTo>
                    <a:pt x="46" y="16"/>
                    <a:pt x="43" y="11"/>
                    <a:pt x="42" y="6"/>
                  </a:cubicBezTo>
                  <a:close/>
                  <a:moveTo>
                    <a:pt x="7" y="49"/>
                  </a:moveTo>
                  <a:cubicBezTo>
                    <a:pt x="6" y="48"/>
                    <a:pt x="6" y="46"/>
                    <a:pt x="7" y="45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9" y="14"/>
                    <a:pt x="40" y="14"/>
                    <a:pt x="41" y="15"/>
                  </a:cubicBezTo>
                  <a:cubicBezTo>
                    <a:pt x="42" y="16"/>
                    <a:pt x="42" y="17"/>
                    <a:pt x="41" y="19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10" y="50"/>
                    <a:pt x="8" y="50"/>
                    <a:pt x="7" y="49"/>
                  </a:cubicBezTo>
                  <a:close/>
                  <a:moveTo>
                    <a:pt x="14" y="56"/>
                  </a:moveTo>
                  <a:cubicBezTo>
                    <a:pt x="13" y="55"/>
                    <a:pt x="13" y="53"/>
                    <a:pt x="14" y="52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38" y="28"/>
                    <a:pt x="39" y="28"/>
                    <a:pt x="40" y="29"/>
                  </a:cubicBezTo>
                  <a:cubicBezTo>
                    <a:pt x="41" y="31"/>
                    <a:pt x="42" y="32"/>
                    <a:pt x="41" y="33"/>
                  </a:cubicBezTo>
                  <a:cubicBezTo>
                    <a:pt x="17" y="56"/>
                    <a:pt x="17" y="56"/>
                    <a:pt x="17" y="56"/>
                  </a:cubicBezTo>
                  <a:cubicBezTo>
                    <a:pt x="17" y="57"/>
                    <a:pt x="15" y="57"/>
                    <a:pt x="14" y="56"/>
                  </a:cubicBezTo>
                  <a:close/>
                  <a:moveTo>
                    <a:pt x="55" y="28"/>
                  </a:moveTo>
                  <a:cubicBezTo>
                    <a:pt x="56" y="29"/>
                    <a:pt x="56" y="31"/>
                    <a:pt x="55" y="32"/>
                  </a:cubicBezTo>
                  <a:cubicBezTo>
                    <a:pt x="24" y="63"/>
                    <a:pt x="24" y="63"/>
                    <a:pt x="24" y="63"/>
                  </a:cubicBezTo>
                  <a:cubicBezTo>
                    <a:pt x="23" y="64"/>
                    <a:pt x="22" y="64"/>
                    <a:pt x="20" y="63"/>
                  </a:cubicBezTo>
                  <a:cubicBezTo>
                    <a:pt x="19" y="62"/>
                    <a:pt x="19" y="60"/>
                    <a:pt x="20" y="59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2" y="27"/>
                    <a:pt x="54" y="27"/>
                    <a:pt x="55" y="28"/>
                  </a:cubicBezTo>
                  <a:close/>
                  <a:moveTo>
                    <a:pt x="64" y="0"/>
                  </a:moveTo>
                  <a:cubicBezTo>
                    <a:pt x="47" y="4"/>
                    <a:pt x="47" y="4"/>
                    <a:pt x="47" y="4"/>
                  </a:cubicBezTo>
                  <a:cubicBezTo>
                    <a:pt x="46" y="4"/>
                    <a:pt x="46" y="4"/>
                    <a:pt x="46" y="4"/>
                  </a:cubicBezTo>
                  <a:cubicBezTo>
                    <a:pt x="45" y="4"/>
                    <a:pt x="45" y="4"/>
                    <a:pt x="44" y="4"/>
                  </a:cubicBezTo>
                  <a:cubicBezTo>
                    <a:pt x="45" y="9"/>
                    <a:pt x="48" y="14"/>
                    <a:pt x="52" y="18"/>
                  </a:cubicBezTo>
                  <a:cubicBezTo>
                    <a:pt x="56" y="22"/>
                    <a:pt x="61" y="24"/>
                    <a:pt x="66" y="25"/>
                  </a:cubicBezTo>
                  <a:cubicBezTo>
                    <a:pt x="66" y="25"/>
                    <a:pt x="66" y="25"/>
                    <a:pt x="66" y="25"/>
                  </a:cubicBezTo>
                  <a:cubicBezTo>
                    <a:pt x="66" y="24"/>
                    <a:pt x="66" y="24"/>
                    <a:pt x="66" y="24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1" y="3"/>
                    <a:pt x="68" y="0"/>
                    <a:pt x="6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椭圆 15"/>
            <p:cNvSpPr/>
            <p:nvPr/>
          </p:nvSpPr>
          <p:spPr>
            <a:xfrm>
              <a:off x="6599236" y="5193506"/>
              <a:ext cx="396876" cy="396876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7568026" y="5193506"/>
            <a:ext cx="396876" cy="396876"/>
            <a:chOff x="7329486" y="5193506"/>
            <a:chExt cx="396876" cy="396876"/>
          </a:xfrm>
        </p:grpSpPr>
        <p:sp>
          <p:nvSpPr>
            <p:cNvPr id="5" name="Freeform 31"/>
            <p:cNvSpPr>
              <a:spLocks/>
            </p:cNvSpPr>
            <p:nvPr/>
          </p:nvSpPr>
          <p:spPr bwMode="auto">
            <a:xfrm>
              <a:off x="7402093" y="5238607"/>
              <a:ext cx="252986" cy="278569"/>
            </a:xfrm>
            <a:custGeom>
              <a:avLst/>
              <a:gdLst>
                <a:gd name="T0" fmla="*/ 58 w 75"/>
                <a:gd name="T1" fmla="*/ 32 h 83"/>
                <a:gd name="T2" fmla="*/ 55 w 75"/>
                <a:gd name="T3" fmla="*/ 35 h 83"/>
                <a:gd name="T4" fmla="*/ 33 w 75"/>
                <a:gd name="T5" fmla="*/ 12 h 83"/>
                <a:gd name="T6" fmla="*/ 21 w 75"/>
                <a:gd name="T7" fmla="*/ 5 h 83"/>
                <a:gd name="T8" fmla="*/ 9 w 75"/>
                <a:gd name="T9" fmla="*/ 9 h 83"/>
                <a:gd name="T10" fmla="*/ 5 w 75"/>
                <a:gd name="T11" fmla="*/ 21 h 83"/>
                <a:gd name="T12" fmla="*/ 10 w 75"/>
                <a:gd name="T13" fmla="*/ 33 h 83"/>
                <a:gd name="T14" fmla="*/ 49 w 75"/>
                <a:gd name="T15" fmla="*/ 75 h 83"/>
                <a:gd name="T16" fmla="*/ 56 w 75"/>
                <a:gd name="T17" fmla="*/ 78 h 83"/>
                <a:gd name="T18" fmla="*/ 64 w 75"/>
                <a:gd name="T19" fmla="*/ 76 h 83"/>
                <a:gd name="T20" fmla="*/ 70 w 75"/>
                <a:gd name="T21" fmla="*/ 65 h 83"/>
                <a:gd name="T22" fmla="*/ 67 w 75"/>
                <a:gd name="T23" fmla="*/ 57 h 83"/>
                <a:gd name="T24" fmla="*/ 32 w 75"/>
                <a:gd name="T25" fmla="*/ 20 h 83"/>
                <a:gd name="T26" fmla="*/ 28 w 75"/>
                <a:gd name="T27" fmla="*/ 18 h 83"/>
                <a:gd name="T28" fmla="*/ 21 w 75"/>
                <a:gd name="T29" fmla="*/ 21 h 83"/>
                <a:gd name="T30" fmla="*/ 18 w 75"/>
                <a:gd name="T31" fmla="*/ 28 h 83"/>
                <a:gd name="T32" fmla="*/ 19 w 75"/>
                <a:gd name="T33" fmla="*/ 31 h 83"/>
                <a:gd name="T34" fmla="*/ 55 w 75"/>
                <a:gd name="T35" fmla="*/ 69 h 83"/>
                <a:gd name="T36" fmla="*/ 52 w 75"/>
                <a:gd name="T37" fmla="*/ 72 h 83"/>
                <a:gd name="T38" fmla="*/ 17 w 75"/>
                <a:gd name="T39" fmla="*/ 34 h 83"/>
                <a:gd name="T40" fmla="*/ 14 w 75"/>
                <a:gd name="T41" fmla="*/ 28 h 83"/>
                <a:gd name="T42" fmla="*/ 18 w 75"/>
                <a:gd name="T43" fmla="*/ 18 h 83"/>
                <a:gd name="T44" fmla="*/ 28 w 75"/>
                <a:gd name="T45" fmla="*/ 14 h 83"/>
                <a:gd name="T46" fmla="*/ 34 w 75"/>
                <a:gd name="T47" fmla="*/ 17 h 83"/>
                <a:gd name="T48" fmla="*/ 70 w 75"/>
                <a:gd name="T49" fmla="*/ 55 h 83"/>
                <a:gd name="T50" fmla="*/ 74 w 75"/>
                <a:gd name="T51" fmla="*/ 66 h 83"/>
                <a:gd name="T52" fmla="*/ 67 w 75"/>
                <a:gd name="T53" fmla="*/ 79 h 83"/>
                <a:gd name="T54" fmla="*/ 57 w 75"/>
                <a:gd name="T55" fmla="*/ 83 h 83"/>
                <a:gd name="T56" fmla="*/ 46 w 75"/>
                <a:gd name="T57" fmla="*/ 77 h 83"/>
                <a:gd name="T58" fmla="*/ 7 w 75"/>
                <a:gd name="T59" fmla="*/ 36 h 83"/>
                <a:gd name="T60" fmla="*/ 0 w 75"/>
                <a:gd name="T61" fmla="*/ 20 h 83"/>
                <a:gd name="T62" fmla="*/ 6 w 75"/>
                <a:gd name="T63" fmla="*/ 6 h 83"/>
                <a:gd name="T64" fmla="*/ 20 w 75"/>
                <a:gd name="T65" fmla="*/ 1 h 83"/>
                <a:gd name="T66" fmla="*/ 36 w 75"/>
                <a:gd name="T67" fmla="*/ 9 h 83"/>
                <a:gd name="T68" fmla="*/ 58 w 75"/>
                <a:gd name="T69" fmla="*/ 32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5" h="83">
                  <a:moveTo>
                    <a:pt x="58" y="32"/>
                  </a:moveTo>
                  <a:cubicBezTo>
                    <a:pt x="55" y="35"/>
                    <a:pt x="55" y="35"/>
                    <a:pt x="55" y="35"/>
                  </a:cubicBezTo>
                  <a:cubicBezTo>
                    <a:pt x="33" y="12"/>
                    <a:pt x="33" y="12"/>
                    <a:pt x="33" y="12"/>
                  </a:cubicBezTo>
                  <a:cubicBezTo>
                    <a:pt x="30" y="8"/>
                    <a:pt x="26" y="6"/>
                    <a:pt x="21" y="5"/>
                  </a:cubicBezTo>
                  <a:cubicBezTo>
                    <a:pt x="16" y="5"/>
                    <a:pt x="12" y="6"/>
                    <a:pt x="9" y="9"/>
                  </a:cubicBezTo>
                  <a:cubicBezTo>
                    <a:pt x="6" y="12"/>
                    <a:pt x="5" y="16"/>
                    <a:pt x="5" y="21"/>
                  </a:cubicBezTo>
                  <a:cubicBezTo>
                    <a:pt x="5" y="26"/>
                    <a:pt x="7" y="30"/>
                    <a:pt x="10" y="33"/>
                  </a:cubicBezTo>
                  <a:cubicBezTo>
                    <a:pt x="49" y="75"/>
                    <a:pt x="49" y="75"/>
                    <a:pt x="49" y="75"/>
                  </a:cubicBezTo>
                  <a:cubicBezTo>
                    <a:pt x="51" y="77"/>
                    <a:pt x="53" y="78"/>
                    <a:pt x="56" y="78"/>
                  </a:cubicBezTo>
                  <a:cubicBezTo>
                    <a:pt x="59" y="79"/>
                    <a:pt x="62" y="78"/>
                    <a:pt x="64" y="76"/>
                  </a:cubicBezTo>
                  <a:cubicBezTo>
                    <a:pt x="66" y="74"/>
                    <a:pt x="70" y="68"/>
                    <a:pt x="70" y="65"/>
                  </a:cubicBezTo>
                  <a:cubicBezTo>
                    <a:pt x="70" y="62"/>
                    <a:pt x="69" y="60"/>
                    <a:pt x="67" y="57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1" y="19"/>
                    <a:pt x="30" y="18"/>
                    <a:pt x="28" y="18"/>
                  </a:cubicBezTo>
                  <a:cubicBezTo>
                    <a:pt x="27" y="18"/>
                    <a:pt x="22" y="20"/>
                    <a:pt x="21" y="21"/>
                  </a:cubicBezTo>
                  <a:cubicBezTo>
                    <a:pt x="20" y="22"/>
                    <a:pt x="18" y="27"/>
                    <a:pt x="18" y="28"/>
                  </a:cubicBezTo>
                  <a:cubicBezTo>
                    <a:pt x="18" y="29"/>
                    <a:pt x="19" y="30"/>
                    <a:pt x="19" y="31"/>
                  </a:cubicBezTo>
                  <a:cubicBezTo>
                    <a:pt x="55" y="69"/>
                    <a:pt x="55" y="69"/>
                    <a:pt x="55" y="69"/>
                  </a:cubicBezTo>
                  <a:cubicBezTo>
                    <a:pt x="52" y="72"/>
                    <a:pt x="52" y="72"/>
                    <a:pt x="52" y="72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5" y="32"/>
                    <a:pt x="14" y="30"/>
                    <a:pt x="14" y="28"/>
                  </a:cubicBezTo>
                  <a:cubicBezTo>
                    <a:pt x="14" y="25"/>
                    <a:pt x="17" y="19"/>
                    <a:pt x="18" y="18"/>
                  </a:cubicBezTo>
                  <a:cubicBezTo>
                    <a:pt x="20" y="16"/>
                    <a:pt x="26" y="14"/>
                    <a:pt x="28" y="14"/>
                  </a:cubicBezTo>
                  <a:cubicBezTo>
                    <a:pt x="31" y="14"/>
                    <a:pt x="33" y="15"/>
                    <a:pt x="34" y="17"/>
                  </a:cubicBezTo>
                  <a:cubicBezTo>
                    <a:pt x="70" y="55"/>
                    <a:pt x="70" y="55"/>
                    <a:pt x="70" y="55"/>
                  </a:cubicBezTo>
                  <a:cubicBezTo>
                    <a:pt x="73" y="58"/>
                    <a:pt x="74" y="62"/>
                    <a:pt x="74" y="66"/>
                  </a:cubicBezTo>
                  <a:cubicBezTo>
                    <a:pt x="75" y="70"/>
                    <a:pt x="70" y="77"/>
                    <a:pt x="67" y="79"/>
                  </a:cubicBezTo>
                  <a:cubicBezTo>
                    <a:pt x="64" y="82"/>
                    <a:pt x="61" y="83"/>
                    <a:pt x="57" y="83"/>
                  </a:cubicBezTo>
                  <a:cubicBezTo>
                    <a:pt x="52" y="82"/>
                    <a:pt x="49" y="80"/>
                    <a:pt x="46" y="77"/>
                  </a:cubicBezTo>
                  <a:cubicBezTo>
                    <a:pt x="7" y="36"/>
                    <a:pt x="7" y="36"/>
                    <a:pt x="7" y="36"/>
                  </a:cubicBezTo>
                  <a:cubicBezTo>
                    <a:pt x="3" y="31"/>
                    <a:pt x="0" y="26"/>
                    <a:pt x="0" y="20"/>
                  </a:cubicBezTo>
                  <a:cubicBezTo>
                    <a:pt x="0" y="14"/>
                    <a:pt x="2" y="10"/>
                    <a:pt x="6" y="6"/>
                  </a:cubicBezTo>
                  <a:cubicBezTo>
                    <a:pt x="10" y="2"/>
                    <a:pt x="15" y="0"/>
                    <a:pt x="20" y="1"/>
                  </a:cubicBezTo>
                  <a:cubicBezTo>
                    <a:pt x="26" y="1"/>
                    <a:pt x="31" y="4"/>
                    <a:pt x="36" y="9"/>
                  </a:cubicBezTo>
                  <a:lnTo>
                    <a:pt x="58" y="3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>
              <a:off x="7329486" y="5193506"/>
              <a:ext cx="396876" cy="396876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2" name="矩形 21"/>
          <p:cNvSpPr/>
          <p:nvPr/>
        </p:nvSpPr>
        <p:spPr>
          <a:xfrm>
            <a:off x="5128826" y="2613996"/>
            <a:ext cx="3160409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Calibri Light" panose="020F0302020204030204" pitchFamily="34" charset="0"/>
                <a:cs typeface="FrankRuehl" panose="020E0503060101010101" pitchFamily="34" charset="-79"/>
              </a:rPr>
              <a:t>League of Legends (abbreviated </a:t>
            </a:r>
            <a:r>
              <a:rPr lang="en-US" altLang="zh-CN" sz="1400" dirty="0" err="1">
                <a:solidFill>
                  <a:schemeClr val="bg1"/>
                </a:solidFill>
                <a:latin typeface="Calibri Light" panose="020F0302020204030204" pitchFamily="34" charset="0"/>
                <a:cs typeface="FrankRuehl" panose="020E0503060101010101" pitchFamily="34" charset="-79"/>
              </a:rPr>
              <a:t>LoL</a:t>
            </a:r>
            <a:r>
              <a:rPr lang="en-US" altLang="zh-CN" sz="1400" dirty="0">
                <a:solidFill>
                  <a:schemeClr val="bg1"/>
                </a:solidFill>
                <a:latin typeface="Calibri Light" panose="020F0302020204030204" pitchFamily="34" charset="0"/>
                <a:cs typeface="FrankRuehl" panose="020E0503060101010101" pitchFamily="34" charset="-79"/>
              </a:rPr>
              <a:t> or just League) is a free-to-play multiplayer online battle arena, real-time strategy video game developed and published by Riot</a:t>
            </a: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astelsSmooth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" r="60564"/>
          <a:stretch/>
        </p:blipFill>
        <p:spPr>
          <a:xfrm>
            <a:off x="8559800" y="0"/>
            <a:ext cx="480797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0738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919" r="7473"/>
          <a:stretch/>
        </p:blipFill>
        <p:spPr>
          <a:xfrm>
            <a:off x="0" y="0"/>
            <a:ext cx="5804453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rot="5400000">
            <a:off x="4053082" y="1747206"/>
            <a:ext cx="6858000" cy="3363592"/>
          </a:xfrm>
          <a:prstGeom prst="rect">
            <a:avLst/>
          </a:prstGeom>
          <a:solidFill>
            <a:srgbClr val="9C10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rot="5400000">
            <a:off x="7392630" y="1747206"/>
            <a:ext cx="6858000" cy="3363592"/>
          </a:xfrm>
          <a:prstGeom prst="rect">
            <a:avLst/>
          </a:prstGeom>
          <a:solidFill>
            <a:srgbClr val="F9A9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15" name="组合 14"/>
          <p:cNvGrpSpPr/>
          <p:nvPr/>
        </p:nvGrpSpPr>
        <p:grpSpPr>
          <a:xfrm>
            <a:off x="10214016" y="948941"/>
            <a:ext cx="1101684" cy="1048664"/>
            <a:chOff x="8728116" y="2079241"/>
            <a:chExt cx="265778" cy="252987"/>
          </a:xfrm>
        </p:grpSpPr>
        <p:sp>
          <p:nvSpPr>
            <p:cNvPr id="5" name="Freeform 52"/>
            <p:cNvSpPr>
              <a:spLocks/>
            </p:cNvSpPr>
            <p:nvPr/>
          </p:nvSpPr>
          <p:spPr bwMode="auto">
            <a:xfrm>
              <a:off x="8755121" y="2164517"/>
              <a:ext cx="29847" cy="133600"/>
            </a:xfrm>
            <a:custGeom>
              <a:avLst/>
              <a:gdLst>
                <a:gd name="T0" fmla="*/ 9 w 9"/>
                <a:gd name="T1" fmla="*/ 38 h 40"/>
                <a:gd name="T2" fmla="*/ 8 w 9"/>
                <a:gd name="T3" fmla="*/ 40 h 40"/>
                <a:gd name="T4" fmla="*/ 2 w 9"/>
                <a:gd name="T5" fmla="*/ 40 h 40"/>
                <a:gd name="T6" fmla="*/ 0 w 9"/>
                <a:gd name="T7" fmla="*/ 38 h 40"/>
                <a:gd name="T8" fmla="*/ 0 w 9"/>
                <a:gd name="T9" fmla="*/ 2 h 40"/>
                <a:gd name="T10" fmla="*/ 2 w 9"/>
                <a:gd name="T11" fmla="*/ 0 h 40"/>
                <a:gd name="T12" fmla="*/ 8 w 9"/>
                <a:gd name="T13" fmla="*/ 0 h 40"/>
                <a:gd name="T14" fmla="*/ 9 w 9"/>
                <a:gd name="T15" fmla="*/ 2 h 40"/>
                <a:gd name="T16" fmla="*/ 9 w 9"/>
                <a:gd name="T17" fmla="*/ 38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40">
                  <a:moveTo>
                    <a:pt x="9" y="38"/>
                  </a:moveTo>
                  <a:cubicBezTo>
                    <a:pt x="9" y="39"/>
                    <a:pt x="9" y="40"/>
                    <a:pt x="8" y="40"/>
                  </a:cubicBezTo>
                  <a:cubicBezTo>
                    <a:pt x="2" y="40"/>
                    <a:pt x="2" y="40"/>
                    <a:pt x="2" y="40"/>
                  </a:cubicBezTo>
                  <a:cubicBezTo>
                    <a:pt x="1" y="40"/>
                    <a:pt x="0" y="39"/>
                    <a:pt x="0" y="38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9" y="0"/>
                    <a:pt x="9" y="1"/>
                    <a:pt x="9" y="2"/>
                  </a:cubicBezTo>
                  <a:lnTo>
                    <a:pt x="9" y="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53"/>
            <p:cNvSpPr>
              <a:spLocks/>
            </p:cNvSpPr>
            <p:nvPr/>
          </p:nvSpPr>
          <p:spPr bwMode="auto">
            <a:xfrm>
              <a:off x="8802022" y="2164517"/>
              <a:ext cx="27005" cy="133600"/>
            </a:xfrm>
            <a:custGeom>
              <a:avLst/>
              <a:gdLst>
                <a:gd name="T0" fmla="*/ 8 w 8"/>
                <a:gd name="T1" fmla="*/ 38 h 40"/>
                <a:gd name="T2" fmla="*/ 7 w 8"/>
                <a:gd name="T3" fmla="*/ 40 h 40"/>
                <a:gd name="T4" fmla="*/ 1 w 8"/>
                <a:gd name="T5" fmla="*/ 40 h 40"/>
                <a:gd name="T6" fmla="*/ 0 w 8"/>
                <a:gd name="T7" fmla="*/ 38 h 40"/>
                <a:gd name="T8" fmla="*/ 0 w 8"/>
                <a:gd name="T9" fmla="*/ 2 h 40"/>
                <a:gd name="T10" fmla="*/ 1 w 8"/>
                <a:gd name="T11" fmla="*/ 0 h 40"/>
                <a:gd name="T12" fmla="*/ 7 w 8"/>
                <a:gd name="T13" fmla="*/ 0 h 40"/>
                <a:gd name="T14" fmla="*/ 8 w 8"/>
                <a:gd name="T15" fmla="*/ 2 h 40"/>
                <a:gd name="T16" fmla="*/ 8 w 8"/>
                <a:gd name="T17" fmla="*/ 38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40">
                  <a:moveTo>
                    <a:pt x="8" y="38"/>
                  </a:moveTo>
                  <a:cubicBezTo>
                    <a:pt x="8" y="39"/>
                    <a:pt x="8" y="40"/>
                    <a:pt x="7" y="40"/>
                  </a:cubicBezTo>
                  <a:cubicBezTo>
                    <a:pt x="1" y="40"/>
                    <a:pt x="1" y="40"/>
                    <a:pt x="1" y="40"/>
                  </a:cubicBezTo>
                  <a:cubicBezTo>
                    <a:pt x="0" y="40"/>
                    <a:pt x="0" y="39"/>
                    <a:pt x="0" y="38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8" y="0"/>
                    <a:pt x="8" y="1"/>
                    <a:pt x="8" y="2"/>
                  </a:cubicBezTo>
                  <a:lnTo>
                    <a:pt x="8" y="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54"/>
            <p:cNvSpPr>
              <a:spLocks/>
            </p:cNvSpPr>
            <p:nvPr/>
          </p:nvSpPr>
          <p:spPr bwMode="auto">
            <a:xfrm>
              <a:off x="8890141" y="2164517"/>
              <a:ext cx="29847" cy="133600"/>
            </a:xfrm>
            <a:custGeom>
              <a:avLst/>
              <a:gdLst>
                <a:gd name="T0" fmla="*/ 9 w 9"/>
                <a:gd name="T1" fmla="*/ 38 h 40"/>
                <a:gd name="T2" fmla="*/ 8 w 9"/>
                <a:gd name="T3" fmla="*/ 40 h 40"/>
                <a:gd name="T4" fmla="*/ 2 w 9"/>
                <a:gd name="T5" fmla="*/ 40 h 40"/>
                <a:gd name="T6" fmla="*/ 0 w 9"/>
                <a:gd name="T7" fmla="*/ 38 h 40"/>
                <a:gd name="T8" fmla="*/ 0 w 9"/>
                <a:gd name="T9" fmla="*/ 2 h 40"/>
                <a:gd name="T10" fmla="*/ 2 w 9"/>
                <a:gd name="T11" fmla="*/ 0 h 40"/>
                <a:gd name="T12" fmla="*/ 8 w 9"/>
                <a:gd name="T13" fmla="*/ 0 h 40"/>
                <a:gd name="T14" fmla="*/ 9 w 9"/>
                <a:gd name="T15" fmla="*/ 2 h 40"/>
                <a:gd name="T16" fmla="*/ 9 w 9"/>
                <a:gd name="T17" fmla="*/ 38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40">
                  <a:moveTo>
                    <a:pt x="9" y="38"/>
                  </a:moveTo>
                  <a:cubicBezTo>
                    <a:pt x="9" y="39"/>
                    <a:pt x="8" y="40"/>
                    <a:pt x="8" y="40"/>
                  </a:cubicBezTo>
                  <a:cubicBezTo>
                    <a:pt x="2" y="40"/>
                    <a:pt x="2" y="40"/>
                    <a:pt x="2" y="40"/>
                  </a:cubicBezTo>
                  <a:cubicBezTo>
                    <a:pt x="1" y="40"/>
                    <a:pt x="0" y="39"/>
                    <a:pt x="0" y="38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9" y="1"/>
                    <a:pt x="9" y="2"/>
                  </a:cubicBezTo>
                  <a:lnTo>
                    <a:pt x="9" y="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55"/>
            <p:cNvSpPr>
              <a:spLocks/>
            </p:cNvSpPr>
            <p:nvPr/>
          </p:nvSpPr>
          <p:spPr bwMode="auto">
            <a:xfrm>
              <a:off x="8846082" y="2164517"/>
              <a:ext cx="29847" cy="133600"/>
            </a:xfrm>
            <a:custGeom>
              <a:avLst/>
              <a:gdLst>
                <a:gd name="T0" fmla="*/ 9 w 9"/>
                <a:gd name="T1" fmla="*/ 38 h 40"/>
                <a:gd name="T2" fmla="*/ 7 w 9"/>
                <a:gd name="T3" fmla="*/ 40 h 40"/>
                <a:gd name="T4" fmla="*/ 1 w 9"/>
                <a:gd name="T5" fmla="*/ 40 h 40"/>
                <a:gd name="T6" fmla="*/ 0 w 9"/>
                <a:gd name="T7" fmla="*/ 38 h 40"/>
                <a:gd name="T8" fmla="*/ 0 w 9"/>
                <a:gd name="T9" fmla="*/ 2 h 40"/>
                <a:gd name="T10" fmla="*/ 1 w 9"/>
                <a:gd name="T11" fmla="*/ 0 h 40"/>
                <a:gd name="T12" fmla="*/ 7 w 9"/>
                <a:gd name="T13" fmla="*/ 0 h 40"/>
                <a:gd name="T14" fmla="*/ 9 w 9"/>
                <a:gd name="T15" fmla="*/ 2 h 40"/>
                <a:gd name="T16" fmla="*/ 9 w 9"/>
                <a:gd name="T17" fmla="*/ 38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40">
                  <a:moveTo>
                    <a:pt x="9" y="38"/>
                  </a:moveTo>
                  <a:cubicBezTo>
                    <a:pt x="9" y="39"/>
                    <a:pt x="8" y="40"/>
                    <a:pt x="7" y="40"/>
                  </a:cubicBezTo>
                  <a:cubicBezTo>
                    <a:pt x="1" y="40"/>
                    <a:pt x="1" y="40"/>
                    <a:pt x="1" y="40"/>
                  </a:cubicBezTo>
                  <a:cubicBezTo>
                    <a:pt x="1" y="40"/>
                    <a:pt x="0" y="39"/>
                    <a:pt x="0" y="38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8" y="0"/>
                    <a:pt x="9" y="1"/>
                    <a:pt x="9" y="2"/>
                  </a:cubicBezTo>
                  <a:lnTo>
                    <a:pt x="9" y="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56"/>
            <p:cNvSpPr>
              <a:spLocks/>
            </p:cNvSpPr>
            <p:nvPr/>
          </p:nvSpPr>
          <p:spPr bwMode="auto">
            <a:xfrm>
              <a:off x="8937044" y="2167359"/>
              <a:ext cx="27005" cy="130757"/>
            </a:xfrm>
            <a:custGeom>
              <a:avLst/>
              <a:gdLst>
                <a:gd name="T0" fmla="*/ 8 w 8"/>
                <a:gd name="T1" fmla="*/ 38 h 39"/>
                <a:gd name="T2" fmla="*/ 7 w 8"/>
                <a:gd name="T3" fmla="*/ 39 h 39"/>
                <a:gd name="T4" fmla="*/ 1 w 8"/>
                <a:gd name="T5" fmla="*/ 39 h 39"/>
                <a:gd name="T6" fmla="*/ 0 w 8"/>
                <a:gd name="T7" fmla="*/ 38 h 39"/>
                <a:gd name="T8" fmla="*/ 0 w 8"/>
                <a:gd name="T9" fmla="*/ 1 h 39"/>
                <a:gd name="T10" fmla="*/ 1 w 8"/>
                <a:gd name="T11" fmla="*/ 0 h 39"/>
                <a:gd name="T12" fmla="*/ 7 w 8"/>
                <a:gd name="T13" fmla="*/ 0 h 39"/>
                <a:gd name="T14" fmla="*/ 8 w 8"/>
                <a:gd name="T15" fmla="*/ 1 h 39"/>
                <a:gd name="T16" fmla="*/ 8 w 8"/>
                <a:gd name="T17" fmla="*/ 3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39">
                  <a:moveTo>
                    <a:pt x="8" y="38"/>
                  </a:moveTo>
                  <a:cubicBezTo>
                    <a:pt x="8" y="39"/>
                    <a:pt x="8" y="39"/>
                    <a:pt x="7" y="39"/>
                  </a:cubicBezTo>
                  <a:cubicBezTo>
                    <a:pt x="1" y="39"/>
                    <a:pt x="1" y="39"/>
                    <a:pt x="1" y="39"/>
                  </a:cubicBezTo>
                  <a:cubicBezTo>
                    <a:pt x="0" y="39"/>
                    <a:pt x="0" y="39"/>
                    <a:pt x="0" y="38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8" y="0"/>
                    <a:pt x="8" y="0"/>
                    <a:pt x="8" y="1"/>
                  </a:cubicBezTo>
                  <a:lnTo>
                    <a:pt x="8" y="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57"/>
            <p:cNvSpPr>
              <a:spLocks/>
            </p:cNvSpPr>
            <p:nvPr/>
          </p:nvSpPr>
          <p:spPr bwMode="auto">
            <a:xfrm>
              <a:off x="8740908" y="2079241"/>
              <a:ext cx="235931" cy="75328"/>
            </a:xfrm>
            <a:custGeom>
              <a:avLst/>
              <a:gdLst>
                <a:gd name="T0" fmla="*/ 23 w 70"/>
                <a:gd name="T1" fmla="*/ 4 h 22"/>
                <a:gd name="T2" fmla="*/ 47 w 70"/>
                <a:gd name="T3" fmla="*/ 4 h 22"/>
                <a:gd name="T4" fmla="*/ 64 w 70"/>
                <a:gd name="T5" fmla="*/ 14 h 22"/>
                <a:gd name="T6" fmla="*/ 62 w 70"/>
                <a:gd name="T7" fmla="*/ 22 h 22"/>
                <a:gd name="T8" fmla="*/ 49 w 70"/>
                <a:gd name="T9" fmla="*/ 22 h 22"/>
                <a:gd name="T10" fmla="*/ 21 w 70"/>
                <a:gd name="T11" fmla="*/ 22 h 22"/>
                <a:gd name="T12" fmla="*/ 9 w 70"/>
                <a:gd name="T13" fmla="*/ 22 h 22"/>
                <a:gd name="T14" fmla="*/ 7 w 70"/>
                <a:gd name="T15" fmla="*/ 14 h 22"/>
                <a:gd name="T16" fmla="*/ 23 w 70"/>
                <a:gd name="T17" fmla="*/ 4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0" h="22">
                  <a:moveTo>
                    <a:pt x="23" y="4"/>
                  </a:moveTo>
                  <a:cubicBezTo>
                    <a:pt x="30" y="0"/>
                    <a:pt x="41" y="0"/>
                    <a:pt x="47" y="4"/>
                  </a:cubicBezTo>
                  <a:cubicBezTo>
                    <a:pt x="64" y="14"/>
                    <a:pt x="64" y="14"/>
                    <a:pt x="64" y="14"/>
                  </a:cubicBezTo>
                  <a:cubicBezTo>
                    <a:pt x="70" y="18"/>
                    <a:pt x="69" y="22"/>
                    <a:pt x="62" y="22"/>
                  </a:cubicBezTo>
                  <a:cubicBezTo>
                    <a:pt x="49" y="22"/>
                    <a:pt x="49" y="22"/>
                    <a:pt x="49" y="22"/>
                  </a:cubicBezTo>
                  <a:cubicBezTo>
                    <a:pt x="42" y="22"/>
                    <a:pt x="29" y="22"/>
                    <a:pt x="21" y="2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1" y="22"/>
                    <a:pt x="0" y="18"/>
                    <a:pt x="7" y="14"/>
                  </a:cubicBezTo>
                  <a:lnTo>
                    <a:pt x="23" y="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58"/>
            <p:cNvSpPr>
              <a:spLocks noEditPoints="1"/>
            </p:cNvSpPr>
            <p:nvPr/>
          </p:nvSpPr>
          <p:spPr bwMode="auto">
            <a:xfrm>
              <a:off x="8728116" y="2302381"/>
              <a:ext cx="265778" cy="29847"/>
            </a:xfrm>
            <a:custGeom>
              <a:avLst/>
              <a:gdLst>
                <a:gd name="T0" fmla="*/ 77 w 79"/>
                <a:gd name="T1" fmla="*/ 0 h 9"/>
                <a:gd name="T2" fmla="*/ 1 w 79"/>
                <a:gd name="T3" fmla="*/ 0 h 9"/>
                <a:gd name="T4" fmla="*/ 0 w 79"/>
                <a:gd name="T5" fmla="*/ 1 h 9"/>
                <a:gd name="T6" fmla="*/ 0 w 79"/>
                <a:gd name="T7" fmla="*/ 8 h 9"/>
                <a:gd name="T8" fmla="*/ 1 w 79"/>
                <a:gd name="T9" fmla="*/ 9 h 9"/>
                <a:gd name="T10" fmla="*/ 77 w 79"/>
                <a:gd name="T11" fmla="*/ 9 h 9"/>
                <a:gd name="T12" fmla="*/ 79 w 79"/>
                <a:gd name="T13" fmla="*/ 8 h 9"/>
                <a:gd name="T14" fmla="*/ 79 w 79"/>
                <a:gd name="T15" fmla="*/ 1 h 9"/>
                <a:gd name="T16" fmla="*/ 77 w 79"/>
                <a:gd name="T17" fmla="*/ 0 h 9"/>
                <a:gd name="T18" fmla="*/ 54 w 79"/>
                <a:gd name="T19" fmla="*/ 7 h 9"/>
                <a:gd name="T20" fmla="*/ 53 w 79"/>
                <a:gd name="T21" fmla="*/ 8 h 9"/>
                <a:gd name="T22" fmla="*/ 26 w 79"/>
                <a:gd name="T23" fmla="*/ 8 h 9"/>
                <a:gd name="T24" fmla="*/ 25 w 79"/>
                <a:gd name="T25" fmla="*/ 7 h 9"/>
                <a:gd name="T26" fmla="*/ 25 w 79"/>
                <a:gd name="T27" fmla="*/ 6 h 9"/>
                <a:gd name="T28" fmla="*/ 26 w 79"/>
                <a:gd name="T29" fmla="*/ 5 h 9"/>
                <a:gd name="T30" fmla="*/ 53 w 79"/>
                <a:gd name="T31" fmla="*/ 5 h 9"/>
                <a:gd name="T32" fmla="*/ 54 w 79"/>
                <a:gd name="T33" fmla="*/ 6 h 9"/>
                <a:gd name="T34" fmla="*/ 54 w 79"/>
                <a:gd name="T35" fmla="*/ 7 h 9"/>
                <a:gd name="T36" fmla="*/ 54 w 79"/>
                <a:gd name="T37" fmla="*/ 3 h 9"/>
                <a:gd name="T38" fmla="*/ 53 w 79"/>
                <a:gd name="T39" fmla="*/ 4 h 9"/>
                <a:gd name="T40" fmla="*/ 26 w 79"/>
                <a:gd name="T41" fmla="*/ 4 h 9"/>
                <a:gd name="T42" fmla="*/ 25 w 79"/>
                <a:gd name="T43" fmla="*/ 3 h 9"/>
                <a:gd name="T44" fmla="*/ 25 w 79"/>
                <a:gd name="T45" fmla="*/ 3 h 9"/>
                <a:gd name="T46" fmla="*/ 26 w 79"/>
                <a:gd name="T47" fmla="*/ 2 h 9"/>
                <a:gd name="T48" fmla="*/ 53 w 79"/>
                <a:gd name="T49" fmla="*/ 2 h 9"/>
                <a:gd name="T50" fmla="*/ 54 w 79"/>
                <a:gd name="T51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9" h="9">
                  <a:moveTo>
                    <a:pt x="77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9"/>
                    <a:pt x="1" y="9"/>
                    <a:pt x="1" y="9"/>
                  </a:cubicBezTo>
                  <a:cubicBezTo>
                    <a:pt x="77" y="9"/>
                    <a:pt x="77" y="9"/>
                    <a:pt x="77" y="9"/>
                  </a:cubicBezTo>
                  <a:cubicBezTo>
                    <a:pt x="78" y="9"/>
                    <a:pt x="79" y="9"/>
                    <a:pt x="79" y="8"/>
                  </a:cubicBezTo>
                  <a:cubicBezTo>
                    <a:pt x="79" y="1"/>
                    <a:pt x="79" y="1"/>
                    <a:pt x="79" y="1"/>
                  </a:cubicBezTo>
                  <a:cubicBezTo>
                    <a:pt x="79" y="0"/>
                    <a:pt x="78" y="0"/>
                    <a:pt x="77" y="0"/>
                  </a:cubicBezTo>
                  <a:close/>
                  <a:moveTo>
                    <a:pt x="54" y="7"/>
                  </a:moveTo>
                  <a:cubicBezTo>
                    <a:pt x="54" y="7"/>
                    <a:pt x="53" y="8"/>
                    <a:pt x="53" y="8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5" y="8"/>
                    <a:pt x="25" y="7"/>
                    <a:pt x="25" y="7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5" y="6"/>
                    <a:pt x="25" y="5"/>
                    <a:pt x="26" y="5"/>
                  </a:cubicBezTo>
                  <a:cubicBezTo>
                    <a:pt x="53" y="5"/>
                    <a:pt x="53" y="5"/>
                    <a:pt x="53" y="5"/>
                  </a:cubicBezTo>
                  <a:cubicBezTo>
                    <a:pt x="53" y="5"/>
                    <a:pt x="54" y="6"/>
                    <a:pt x="54" y="6"/>
                  </a:cubicBezTo>
                  <a:lnTo>
                    <a:pt x="54" y="7"/>
                  </a:lnTo>
                  <a:close/>
                  <a:moveTo>
                    <a:pt x="54" y="3"/>
                  </a:moveTo>
                  <a:cubicBezTo>
                    <a:pt x="54" y="4"/>
                    <a:pt x="53" y="4"/>
                    <a:pt x="53" y="4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5" y="4"/>
                    <a:pt x="25" y="4"/>
                    <a:pt x="25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2"/>
                    <a:pt x="25" y="2"/>
                    <a:pt x="26" y="2"/>
                  </a:cubicBezTo>
                  <a:cubicBezTo>
                    <a:pt x="53" y="2"/>
                    <a:pt x="53" y="2"/>
                    <a:pt x="53" y="2"/>
                  </a:cubicBezTo>
                  <a:cubicBezTo>
                    <a:pt x="53" y="2"/>
                    <a:pt x="54" y="2"/>
                    <a:pt x="54" y="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6877822" y="872650"/>
            <a:ext cx="1175949" cy="1133950"/>
            <a:chOff x="8287522" y="2066450"/>
            <a:chExt cx="278569" cy="268620"/>
          </a:xfrm>
        </p:grpSpPr>
        <p:sp>
          <p:nvSpPr>
            <p:cNvPr id="12" name="Freeform 253"/>
            <p:cNvSpPr>
              <a:spLocks/>
            </p:cNvSpPr>
            <p:nvPr/>
          </p:nvSpPr>
          <p:spPr bwMode="auto">
            <a:xfrm>
              <a:off x="8331581" y="2127564"/>
              <a:ext cx="191872" cy="207506"/>
            </a:xfrm>
            <a:custGeom>
              <a:avLst/>
              <a:gdLst>
                <a:gd name="T0" fmla="*/ 0 w 57"/>
                <a:gd name="T1" fmla="*/ 26 h 62"/>
                <a:gd name="T2" fmla="*/ 0 w 57"/>
                <a:gd name="T3" fmla="*/ 59 h 62"/>
                <a:gd name="T4" fmla="*/ 2 w 57"/>
                <a:gd name="T5" fmla="*/ 62 h 62"/>
                <a:gd name="T6" fmla="*/ 4 w 57"/>
                <a:gd name="T7" fmla="*/ 62 h 62"/>
                <a:gd name="T8" fmla="*/ 19 w 57"/>
                <a:gd name="T9" fmla="*/ 62 h 62"/>
                <a:gd name="T10" fmla="*/ 21 w 57"/>
                <a:gd name="T11" fmla="*/ 62 h 62"/>
                <a:gd name="T12" fmla="*/ 21 w 57"/>
                <a:gd name="T13" fmla="*/ 61 h 62"/>
                <a:gd name="T14" fmla="*/ 21 w 57"/>
                <a:gd name="T15" fmla="*/ 45 h 62"/>
                <a:gd name="T16" fmla="*/ 36 w 57"/>
                <a:gd name="T17" fmla="*/ 45 h 62"/>
                <a:gd name="T18" fmla="*/ 36 w 57"/>
                <a:gd name="T19" fmla="*/ 61 h 62"/>
                <a:gd name="T20" fmla="*/ 37 w 57"/>
                <a:gd name="T21" fmla="*/ 62 h 62"/>
                <a:gd name="T22" fmla="*/ 38 w 57"/>
                <a:gd name="T23" fmla="*/ 62 h 62"/>
                <a:gd name="T24" fmla="*/ 53 w 57"/>
                <a:gd name="T25" fmla="*/ 62 h 62"/>
                <a:gd name="T26" fmla="*/ 56 w 57"/>
                <a:gd name="T27" fmla="*/ 62 h 62"/>
                <a:gd name="T28" fmla="*/ 57 w 57"/>
                <a:gd name="T29" fmla="*/ 59 h 62"/>
                <a:gd name="T30" fmla="*/ 57 w 57"/>
                <a:gd name="T31" fmla="*/ 26 h 62"/>
                <a:gd name="T32" fmla="*/ 29 w 57"/>
                <a:gd name="T33" fmla="*/ 0 h 62"/>
                <a:gd name="T34" fmla="*/ 0 w 57"/>
                <a:gd name="T35" fmla="*/ 26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7" h="62">
                  <a:moveTo>
                    <a:pt x="0" y="26"/>
                  </a:moveTo>
                  <a:cubicBezTo>
                    <a:pt x="0" y="59"/>
                    <a:pt x="0" y="59"/>
                    <a:pt x="0" y="59"/>
                  </a:cubicBezTo>
                  <a:cubicBezTo>
                    <a:pt x="0" y="61"/>
                    <a:pt x="1" y="62"/>
                    <a:pt x="2" y="62"/>
                  </a:cubicBezTo>
                  <a:cubicBezTo>
                    <a:pt x="3" y="62"/>
                    <a:pt x="3" y="62"/>
                    <a:pt x="4" y="62"/>
                  </a:cubicBezTo>
                  <a:cubicBezTo>
                    <a:pt x="19" y="62"/>
                    <a:pt x="19" y="62"/>
                    <a:pt x="19" y="62"/>
                  </a:cubicBezTo>
                  <a:cubicBezTo>
                    <a:pt x="20" y="62"/>
                    <a:pt x="20" y="62"/>
                    <a:pt x="21" y="62"/>
                  </a:cubicBezTo>
                  <a:cubicBezTo>
                    <a:pt x="21" y="62"/>
                    <a:pt x="21" y="61"/>
                    <a:pt x="21" y="61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36" y="45"/>
                    <a:pt x="36" y="45"/>
                    <a:pt x="36" y="45"/>
                  </a:cubicBezTo>
                  <a:cubicBezTo>
                    <a:pt x="36" y="61"/>
                    <a:pt x="36" y="61"/>
                    <a:pt x="36" y="61"/>
                  </a:cubicBezTo>
                  <a:cubicBezTo>
                    <a:pt x="36" y="61"/>
                    <a:pt x="37" y="62"/>
                    <a:pt x="37" y="62"/>
                  </a:cubicBezTo>
                  <a:cubicBezTo>
                    <a:pt x="37" y="62"/>
                    <a:pt x="38" y="62"/>
                    <a:pt x="38" y="62"/>
                  </a:cubicBezTo>
                  <a:cubicBezTo>
                    <a:pt x="53" y="62"/>
                    <a:pt x="53" y="62"/>
                    <a:pt x="53" y="62"/>
                  </a:cubicBezTo>
                  <a:cubicBezTo>
                    <a:pt x="54" y="62"/>
                    <a:pt x="55" y="62"/>
                    <a:pt x="56" y="62"/>
                  </a:cubicBezTo>
                  <a:cubicBezTo>
                    <a:pt x="56" y="62"/>
                    <a:pt x="57" y="61"/>
                    <a:pt x="57" y="59"/>
                  </a:cubicBezTo>
                  <a:cubicBezTo>
                    <a:pt x="57" y="26"/>
                    <a:pt x="57" y="26"/>
                    <a:pt x="57" y="26"/>
                  </a:cubicBezTo>
                  <a:cubicBezTo>
                    <a:pt x="29" y="0"/>
                    <a:pt x="29" y="0"/>
                    <a:pt x="29" y="0"/>
                  </a:cubicBezTo>
                  <a:lnTo>
                    <a:pt x="0" y="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254"/>
            <p:cNvSpPr>
              <a:spLocks/>
            </p:cNvSpPr>
            <p:nvPr/>
          </p:nvSpPr>
          <p:spPr bwMode="auto">
            <a:xfrm>
              <a:off x="8287522" y="2066450"/>
              <a:ext cx="278569" cy="150655"/>
            </a:xfrm>
            <a:custGeom>
              <a:avLst/>
              <a:gdLst>
                <a:gd name="T0" fmla="*/ 81 w 83"/>
                <a:gd name="T1" fmla="*/ 35 h 45"/>
                <a:gd name="T2" fmla="*/ 68 w 83"/>
                <a:gd name="T3" fmla="*/ 23 h 45"/>
                <a:gd name="T4" fmla="*/ 68 w 83"/>
                <a:gd name="T5" fmla="*/ 4 h 45"/>
                <a:gd name="T6" fmla="*/ 66 w 83"/>
                <a:gd name="T7" fmla="*/ 2 h 45"/>
                <a:gd name="T8" fmla="*/ 61 w 83"/>
                <a:gd name="T9" fmla="*/ 2 h 45"/>
                <a:gd name="T10" fmla="*/ 59 w 83"/>
                <a:gd name="T11" fmla="*/ 4 h 45"/>
                <a:gd name="T12" fmla="*/ 59 w 83"/>
                <a:gd name="T13" fmla="*/ 15 h 45"/>
                <a:gd name="T14" fmla="*/ 45 w 83"/>
                <a:gd name="T15" fmla="*/ 2 h 45"/>
                <a:gd name="T16" fmla="*/ 38 w 83"/>
                <a:gd name="T17" fmla="*/ 2 h 45"/>
                <a:gd name="T18" fmla="*/ 2 w 83"/>
                <a:gd name="T19" fmla="*/ 35 h 45"/>
                <a:gd name="T20" fmla="*/ 2 w 83"/>
                <a:gd name="T21" fmla="*/ 43 h 45"/>
                <a:gd name="T22" fmla="*/ 6 w 83"/>
                <a:gd name="T23" fmla="*/ 44 h 45"/>
                <a:gd name="T24" fmla="*/ 10 w 83"/>
                <a:gd name="T25" fmla="*/ 43 h 45"/>
                <a:gd name="T26" fmla="*/ 42 w 83"/>
                <a:gd name="T27" fmla="*/ 13 h 45"/>
                <a:gd name="T28" fmla="*/ 74 w 83"/>
                <a:gd name="T29" fmla="*/ 43 h 45"/>
                <a:gd name="T30" fmla="*/ 81 w 83"/>
                <a:gd name="T31" fmla="*/ 43 h 45"/>
                <a:gd name="T32" fmla="*/ 81 w 83"/>
                <a:gd name="T33" fmla="*/ 3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3" h="45">
                  <a:moveTo>
                    <a:pt x="81" y="35"/>
                  </a:moveTo>
                  <a:cubicBezTo>
                    <a:pt x="68" y="23"/>
                    <a:pt x="68" y="23"/>
                    <a:pt x="68" y="23"/>
                  </a:cubicBezTo>
                  <a:cubicBezTo>
                    <a:pt x="68" y="4"/>
                    <a:pt x="68" y="4"/>
                    <a:pt x="68" y="4"/>
                  </a:cubicBezTo>
                  <a:cubicBezTo>
                    <a:pt x="68" y="3"/>
                    <a:pt x="67" y="2"/>
                    <a:pt x="66" y="2"/>
                  </a:cubicBezTo>
                  <a:cubicBezTo>
                    <a:pt x="61" y="2"/>
                    <a:pt x="61" y="2"/>
                    <a:pt x="61" y="2"/>
                  </a:cubicBezTo>
                  <a:cubicBezTo>
                    <a:pt x="60" y="2"/>
                    <a:pt x="59" y="3"/>
                    <a:pt x="59" y="4"/>
                  </a:cubicBezTo>
                  <a:cubicBezTo>
                    <a:pt x="59" y="15"/>
                    <a:pt x="59" y="15"/>
                    <a:pt x="59" y="15"/>
                  </a:cubicBezTo>
                  <a:cubicBezTo>
                    <a:pt x="45" y="2"/>
                    <a:pt x="45" y="2"/>
                    <a:pt x="45" y="2"/>
                  </a:cubicBezTo>
                  <a:cubicBezTo>
                    <a:pt x="43" y="0"/>
                    <a:pt x="40" y="0"/>
                    <a:pt x="38" y="2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0" y="37"/>
                    <a:pt x="0" y="40"/>
                    <a:pt x="2" y="43"/>
                  </a:cubicBezTo>
                  <a:cubicBezTo>
                    <a:pt x="3" y="44"/>
                    <a:pt x="5" y="44"/>
                    <a:pt x="6" y="44"/>
                  </a:cubicBezTo>
                  <a:cubicBezTo>
                    <a:pt x="7" y="44"/>
                    <a:pt x="9" y="44"/>
                    <a:pt x="10" y="43"/>
                  </a:cubicBezTo>
                  <a:cubicBezTo>
                    <a:pt x="42" y="13"/>
                    <a:pt x="42" y="13"/>
                    <a:pt x="42" y="1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6" y="45"/>
                    <a:pt x="80" y="45"/>
                    <a:pt x="81" y="43"/>
                  </a:cubicBezTo>
                  <a:cubicBezTo>
                    <a:pt x="83" y="40"/>
                    <a:pt x="83" y="37"/>
                    <a:pt x="81" y="3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6" name="矩形 15"/>
          <p:cNvSpPr/>
          <p:nvPr/>
        </p:nvSpPr>
        <p:spPr>
          <a:xfrm>
            <a:off x="5805715" y="2198051"/>
            <a:ext cx="349068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Calibri Light" panose="020F0302020204030204" pitchFamily="34" charset="0"/>
                <a:cs typeface="FrankRuehl" panose="020E0503060101010101" pitchFamily="34" charset="-79"/>
              </a:rPr>
              <a:t>ADD YOUR TEXT HERE</a:t>
            </a:r>
          </a:p>
        </p:txBody>
      </p:sp>
      <p:sp>
        <p:nvSpPr>
          <p:cNvPr id="17" name="矩形 16"/>
          <p:cNvSpPr/>
          <p:nvPr/>
        </p:nvSpPr>
        <p:spPr>
          <a:xfrm>
            <a:off x="6096000" y="4707676"/>
            <a:ext cx="294979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Calibri Light" panose="020F0302020204030204" pitchFamily="34" charset="0"/>
                <a:cs typeface="FrankRuehl" panose="020E0503060101010101" pitchFamily="34" charset="-79"/>
              </a:rPr>
              <a:t>     League of Legends (abbreviated </a:t>
            </a:r>
            <a:r>
              <a:rPr lang="en-US" altLang="zh-CN" sz="1200" dirty="0" err="1">
                <a:solidFill>
                  <a:schemeClr val="bg1"/>
                </a:solidFill>
                <a:latin typeface="Calibri Light" panose="020F0302020204030204" pitchFamily="34" charset="0"/>
                <a:cs typeface="FrankRuehl" panose="020E0503060101010101" pitchFamily="34" charset="-79"/>
              </a:rPr>
              <a:t>LoL</a:t>
            </a:r>
            <a:r>
              <a:rPr lang="en-US" altLang="zh-CN" sz="1200" dirty="0">
                <a:solidFill>
                  <a:schemeClr val="bg1"/>
                </a:solidFill>
                <a:latin typeface="Calibri Light" panose="020F0302020204030204" pitchFamily="34" charset="0"/>
                <a:cs typeface="FrankRuehl" panose="020E0503060101010101" pitchFamily="34" charset="-79"/>
              </a:rPr>
              <a:t> or just League) is a free-to-play multiplayer online battle arena</a:t>
            </a:r>
          </a:p>
        </p:txBody>
      </p:sp>
      <p:sp>
        <p:nvSpPr>
          <p:cNvPr id="18" name="矩形 17"/>
          <p:cNvSpPr/>
          <p:nvPr/>
        </p:nvSpPr>
        <p:spPr>
          <a:xfrm>
            <a:off x="9185019" y="2198051"/>
            <a:ext cx="349068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Calibri Light" panose="020F0302020204030204" pitchFamily="34" charset="0"/>
                <a:cs typeface="FrankRuehl" panose="020E0503060101010101" pitchFamily="34" charset="-79"/>
              </a:rPr>
              <a:t>ADD YOUR TEXT HERE</a:t>
            </a:r>
          </a:p>
        </p:txBody>
      </p:sp>
      <p:sp>
        <p:nvSpPr>
          <p:cNvPr id="19" name="矩形 18"/>
          <p:cNvSpPr/>
          <p:nvPr/>
        </p:nvSpPr>
        <p:spPr>
          <a:xfrm>
            <a:off x="9475304" y="4707676"/>
            <a:ext cx="294979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Calibri Light" panose="020F0302020204030204" pitchFamily="34" charset="0"/>
                <a:cs typeface="FrankRuehl" panose="020E0503060101010101" pitchFamily="34" charset="-79"/>
              </a:rPr>
              <a:t>     League of Legends (abbreviated </a:t>
            </a:r>
            <a:r>
              <a:rPr lang="en-US" altLang="zh-CN" sz="1200" dirty="0" err="1">
                <a:solidFill>
                  <a:schemeClr val="bg1"/>
                </a:solidFill>
                <a:latin typeface="Calibri Light" panose="020F0302020204030204" pitchFamily="34" charset="0"/>
                <a:cs typeface="FrankRuehl" panose="020E0503060101010101" pitchFamily="34" charset="-79"/>
              </a:rPr>
              <a:t>LoL</a:t>
            </a:r>
            <a:r>
              <a:rPr lang="en-US" altLang="zh-CN" sz="1200" dirty="0">
                <a:solidFill>
                  <a:schemeClr val="bg1"/>
                </a:solidFill>
                <a:latin typeface="Calibri Light" panose="020F0302020204030204" pitchFamily="34" charset="0"/>
                <a:cs typeface="FrankRuehl" panose="020E0503060101010101" pitchFamily="34" charset="-79"/>
              </a:rPr>
              <a:t> or just League) is a free-to-play multiplayer online battle arena</a:t>
            </a: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527" t="15026" r="41688" b="59683"/>
          <a:stretch/>
        </p:blipFill>
        <p:spPr>
          <a:xfrm>
            <a:off x="10123776" y="2815770"/>
            <a:ext cx="1436915" cy="1734393"/>
          </a:xfrm>
          <a:custGeom>
            <a:avLst/>
            <a:gdLst>
              <a:gd name="connsiteX0" fmla="*/ 707581 w 1436915"/>
              <a:gd name="connsiteY0" fmla="*/ 83 h 1734393"/>
              <a:gd name="connsiteX1" fmla="*/ 1218734 w 1436915"/>
              <a:gd name="connsiteY1" fmla="*/ 202799 h 1734393"/>
              <a:gd name="connsiteX2" fmla="*/ 1234117 w 1436915"/>
              <a:gd name="connsiteY2" fmla="*/ 1218734 h 1734393"/>
              <a:gd name="connsiteX3" fmla="*/ 733842 w 1436915"/>
              <a:gd name="connsiteY3" fmla="*/ 1734393 h 1734393"/>
              <a:gd name="connsiteX4" fmla="*/ 218182 w 1436915"/>
              <a:gd name="connsiteY4" fmla="*/ 1234118 h 1734393"/>
              <a:gd name="connsiteX5" fmla="*/ 202799 w 1436915"/>
              <a:gd name="connsiteY5" fmla="*/ 218182 h 1734393"/>
              <a:gd name="connsiteX6" fmla="*/ 707581 w 1436915"/>
              <a:gd name="connsiteY6" fmla="*/ 83 h 17343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36915" h="1734393">
                <a:moveTo>
                  <a:pt x="707581" y="83"/>
                </a:moveTo>
                <a:cubicBezTo>
                  <a:pt x="891429" y="-2700"/>
                  <a:pt x="1076339" y="64652"/>
                  <a:pt x="1218734" y="202799"/>
                </a:cubicBezTo>
                <a:cubicBezTo>
                  <a:pt x="1503525" y="479094"/>
                  <a:pt x="1510412" y="933943"/>
                  <a:pt x="1234117" y="1218734"/>
                </a:cubicBezTo>
                <a:lnTo>
                  <a:pt x="733842" y="1734393"/>
                </a:lnTo>
                <a:lnTo>
                  <a:pt x="218182" y="1234118"/>
                </a:lnTo>
                <a:cubicBezTo>
                  <a:pt x="-66609" y="957823"/>
                  <a:pt x="-73496" y="502973"/>
                  <a:pt x="202799" y="218182"/>
                </a:cubicBezTo>
                <a:cubicBezTo>
                  <a:pt x="340947" y="75787"/>
                  <a:pt x="523733" y="2867"/>
                  <a:pt x="707581" y="83"/>
                </a:cubicBezTo>
                <a:close/>
              </a:path>
            </a:pathLst>
          </a:custGeom>
          <a:ln w="19050">
            <a:solidFill>
              <a:schemeClr val="bg1"/>
            </a:solidFill>
          </a:ln>
        </p:spPr>
      </p:pic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074" t="15873" r="20141" b="58837"/>
          <a:stretch/>
        </p:blipFill>
        <p:spPr>
          <a:xfrm>
            <a:off x="6741948" y="2873828"/>
            <a:ext cx="1436915" cy="1734393"/>
          </a:xfrm>
          <a:custGeom>
            <a:avLst/>
            <a:gdLst>
              <a:gd name="connsiteX0" fmla="*/ 707580 w 1436915"/>
              <a:gd name="connsiteY0" fmla="*/ 83 h 1734393"/>
              <a:gd name="connsiteX1" fmla="*/ 1218734 w 1436915"/>
              <a:gd name="connsiteY1" fmla="*/ 202799 h 1734393"/>
              <a:gd name="connsiteX2" fmla="*/ 1234117 w 1436915"/>
              <a:gd name="connsiteY2" fmla="*/ 1218734 h 1734393"/>
              <a:gd name="connsiteX3" fmla="*/ 733842 w 1436915"/>
              <a:gd name="connsiteY3" fmla="*/ 1734393 h 1734393"/>
              <a:gd name="connsiteX4" fmla="*/ 218182 w 1436915"/>
              <a:gd name="connsiteY4" fmla="*/ 1234118 h 1734393"/>
              <a:gd name="connsiteX5" fmla="*/ 202799 w 1436915"/>
              <a:gd name="connsiteY5" fmla="*/ 218182 h 1734393"/>
              <a:gd name="connsiteX6" fmla="*/ 707580 w 1436915"/>
              <a:gd name="connsiteY6" fmla="*/ 83 h 17343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36915" h="1734393">
                <a:moveTo>
                  <a:pt x="707580" y="83"/>
                </a:moveTo>
                <a:cubicBezTo>
                  <a:pt x="891429" y="-2700"/>
                  <a:pt x="1076339" y="64652"/>
                  <a:pt x="1218734" y="202799"/>
                </a:cubicBezTo>
                <a:cubicBezTo>
                  <a:pt x="1503525" y="479094"/>
                  <a:pt x="1510412" y="933943"/>
                  <a:pt x="1234117" y="1218734"/>
                </a:cubicBezTo>
                <a:lnTo>
                  <a:pt x="733842" y="1734393"/>
                </a:lnTo>
                <a:lnTo>
                  <a:pt x="218182" y="1234118"/>
                </a:lnTo>
                <a:cubicBezTo>
                  <a:pt x="-66609" y="957823"/>
                  <a:pt x="-73496" y="502973"/>
                  <a:pt x="202799" y="218182"/>
                </a:cubicBezTo>
                <a:cubicBezTo>
                  <a:pt x="340947" y="75787"/>
                  <a:pt x="523733" y="2867"/>
                  <a:pt x="707580" y="83"/>
                </a:cubicBezTo>
                <a:close/>
              </a:path>
            </a:pathLst>
          </a:custGeom>
          <a:ln w="19050"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3994626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50000"/>
          <a:stretch/>
        </p:blipFill>
        <p:spPr>
          <a:xfrm>
            <a:off x="0" y="0"/>
            <a:ext cx="12192000" cy="3429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17598" y="4467722"/>
            <a:ext cx="1071154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Calibri Light" panose="020F0302020204030204" pitchFamily="34" charset="0"/>
                <a:cs typeface="FrankRuehl" panose="020E0503060101010101" pitchFamily="34" charset="-79"/>
              </a:rPr>
              <a:t>League of Legends (abbreviated </a:t>
            </a:r>
            <a:r>
              <a:rPr lang="en-US" altLang="zh-CN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 Light" panose="020F0302020204030204" pitchFamily="34" charset="0"/>
                <a:cs typeface="FrankRuehl" panose="020E0503060101010101" pitchFamily="34" charset="-79"/>
              </a:rPr>
              <a:t>LoL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Calibri Light" panose="020F0302020204030204" pitchFamily="34" charset="0"/>
                <a:cs typeface="FrankRuehl" panose="020E0503060101010101" pitchFamily="34" charset="-79"/>
              </a:rPr>
              <a:t> or just League) is a free-to-play multiplayer online battle arena, real-time strategy video game developed and published by Riot Games for Microsoft </a:t>
            </a:r>
            <a:r>
              <a:rPr lang="en-US" altLang="zh-CN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 Light" panose="020F0302020204030204" pitchFamily="34" charset="0"/>
                <a:cs typeface="FrankRuehl" panose="020E0503060101010101" pitchFamily="34" charset="-79"/>
              </a:rPr>
              <a:t>Windowsand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Calibri Light" panose="020F0302020204030204" pitchFamily="34" charset="0"/>
                <a:cs typeface="FrankRuehl" panose="020E0503060101010101" pitchFamily="34" charset="-79"/>
              </a:rPr>
              <a:t> OS X. The game is supported by </a:t>
            </a:r>
            <a:r>
              <a:rPr lang="en-US" altLang="zh-CN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 Light" panose="020F0302020204030204" pitchFamily="34" charset="0"/>
                <a:cs typeface="FrankRuehl" panose="020E0503060101010101" pitchFamily="34" charset="-79"/>
              </a:rPr>
              <a:t>microtransactions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Calibri Light" panose="020F0302020204030204" pitchFamily="34" charset="0"/>
                <a:cs typeface="FrankRuehl" panose="020E0503060101010101" pitchFamily="34" charset="-79"/>
              </a:rPr>
              <a:t>, and was inspired by the Warcraft III: The Frozen Throne mod, Defense of the Ancients.[1]</a:t>
            </a:r>
          </a:p>
        </p:txBody>
      </p:sp>
      <p:sp>
        <p:nvSpPr>
          <p:cNvPr id="4" name="矩形 3"/>
          <p:cNvSpPr/>
          <p:nvPr/>
        </p:nvSpPr>
        <p:spPr>
          <a:xfrm>
            <a:off x="3583214" y="3585979"/>
            <a:ext cx="1071154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  <a:cs typeface="FrankRuehl" panose="020E0503060101010101" pitchFamily="34" charset="-79"/>
              </a:rPr>
              <a:t>ADD YOUR TEXT HERE</a:t>
            </a:r>
          </a:p>
        </p:txBody>
      </p:sp>
    </p:spTree>
    <p:extLst>
      <p:ext uri="{BB962C8B-B14F-4D97-AF65-F5344CB8AC3E}">
        <p14:creationId xmlns:p14="http://schemas.microsoft.com/office/powerpoint/2010/main" val="2512959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 rot="5400000">
            <a:off x="-1553391" y="1553393"/>
            <a:ext cx="6858000" cy="3751218"/>
          </a:xfrm>
          <a:prstGeom prst="rect">
            <a:avLst/>
          </a:prstGeom>
          <a:solidFill>
            <a:srgbClr val="4141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3691" r="3690"/>
          <a:stretch/>
        </p:blipFill>
        <p:spPr>
          <a:xfrm flipH="1">
            <a:off x="3033485" y="0"/>
            <a:ext cx="7634515" cy="6858000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1136905" y="4721225"/>
            <a:ext cx="874481" cy="663575"/>
            <a:chOff x="10373434" y="3153558"/>
            <a:chExt cx="269875" cy="204787"/>
          </a:xfrm>
          <a:solidFill>
            <a:schemeClr val="bg1"/>
          </a:solidFill>
        </p:grpSpPr>
        <p:sp>
          <p:nvSpPr>
            <p:cNvPr id="5" name="Freeform 382"/>
            <p:cNvSpPr>
              <a:spLocks/>
            </p:cNvSpPr>
            <p:nvPr/>
          </p:nvSpPr>
          <p:spPr bwMode="auto">
            <a:xfrm>
              <a:off x="10373434" y="3350408"/>
              <a:ext cx="269875" cy="7937"/>
            </a:xfrm>
            <a:custGeom>
              <a:avLst/>
              <a:gdLst>
                <a:gd name="T0" fmla="*/ 1 w 67"/>
                <a:gd name="T1" fmla="*/ 2 h 2"/>
                <a:gd name="T2" fmla="*/ 0 w 67"/>
                <a:gd name="T3" fmla="*/ 1 h 2"/>
                <a:gd name="T4" fmla="*/ 1 w 67"/>
                <a:gd name="T5" fmla="*/ 0 h 2"/>
                <a:gd name="T6" fmla="*/ 65 w 67"/>
                <a:gd name="T7" fmla="*/ 0 h 2"/>
                <a:gd name="T8" fmla="*/ 67 w 67"/>
                <a:gd name="T9" fmla="*/ 1 h 2"/>
                <a:gd name="T10" fmla="*/ 65 w 67"/>
                <a:gd name="T11" fmla="*/ 2 h 2"/>
                <a:gd name="T12" fmla="*/ 1 w 67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" h="2">
                  <a:moveTo>
                    <a:pt x="1" y="2"/>
                  </a:moveTo>
                  <a:cubicBezTo>
                    <a:pt x="1" y="2"/>
                    <a:pt x="0" y="2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66" y="0"/>
                    <a:pt x="67" y="1"/>
                    <a:pt x="67" y="1"/>
                  </a:cubicBezTo>
                  <a:cubicBezTo>
                    <a:pt x="67" y="2"/>
                    <a:pt x="66" y="2"/>
                    <a:pt x="65" y="2"/>
                  </a:cubicBezTo>
                  <a:lnTo>
                    <a:pt x="1" y="2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" name="Rectangle 383"/>
            <p:cNvSpPr>
              <a:spLocks noChangeArrowheads="1"/>
            </p:cNvSpPr>
            <p:nvPr/>
          </p:nvSpPr>
          <p:spPr bwMode="auto">
            <a:xfrm>
              <a:off x="10405184" y="3201183"/>
              <a:ext cx="41275" cy="130175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" name="Rectangle 384"/>
            <p:cNvSpPr>
              <a:spLocks noChangeArrowheads="1"/>
            </p:cNvSpPr>
            <p:nvPr/>
          </p:nvSpPr>
          <p:spPr bwMode="auto">
            <a:xfrm>
              <a:off x="10465509" y="3153558"/>
              <a:ext cx="36513" cy="177800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8" name="Rectangle 385"/>
            <p:cNvSpPr>
              <a:spLocks noChangeArrowheads="1"/>
            </p:cNvSpPr>
            <p:nvPr/>
          </p:nvSpPr>
          <p:spPr bwMode="auto">
            <a:xfrm>
              <a:off x="10517896" y="3210708"/>
              <a:ext cx="41275" cy="120650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9" name="Rectangle 386"/>
            <p:cNvSpPr>
              <a:spLocks noChangeArrowheads="1"/>
            </p:cNvSpPr>
            <p:nvPr/>
          </p:nvSpPr>
          <p:spPr bwMode="auto">
            <a:xfrm>
              <a:off x="10578221" y="3250395"/>
              <a:ext cx="36513" cy="80962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11" name="Freeform 572"/>
          <p:cNvSpPr>
            <a:spLocks noEditPoints="1"/>
          </p:cNvSpPr>
          <p:nvPr/>
        </p:nvSpPr>
        <p:spPr bwMode="auto">
          <a:xfrm>
            <a:off x="1127379" y="1012825"/>
            <a:ext cx="710420" cy="384175"/>
          </a:xfrm>
          <a:custGeom>
            <a:avLst/>
            <a:gdLst>
              <a:gd name="T0" fmla="*/ 82 w 92"/>
              <a:gd name="T1" fmla="*/ 21 h 50"/>
              <a:gd name="T2" fmla="*/ 58 w 92"/>
              <a:gd name="T3" fmla="*/ 1 h 50"/>
              <a:gd name="T4" fmla="*/ 55 w 92"/>
              <a:gd name="T5" fmla="*/ 1 h 50"/>
              <a:gd name="T6" fmla="*/ 56 w 92"/>
              <a:gd name="T7" fmla="*/ 3 h 50"/>
              <a:gd name="T8" fmla="*/ 76 w 92"/>
              <a:gd name="T9" fmla="*/ 21 h 50"/>
              <a:gd name="T10" fmla="*/ 59 w 92"/>
              <a:gd name="T11" fmla="*/ 21 h 50"/>
              <a:gd name="T12" fmla="*/ 48 w 92"/>
              <a:gd name="T13" fmla="*/ 32 h 50"/>
              <a:gd name="T14" fmla="*/ 48 w 92"/>
              <a:gd name="T15" fmla="*/ 32 h 50"/>
              <a:gd name="T16" fmla="*/ 43 w 92"/>
              <a:gd name="T17" fmla="*/ 32 h 50"/>
              <a:gd name="T18" fmla="*/ 43 w 92"/>
              <a:gd name="T19" fmla="*/ 32 h 50"/>
              <a:gd name="T20" fmla="*/ 32 w 92"/>
              <a:gd name="T21" fmla="*/ 21 h 50"/>
              <a:gd name="T22" fmla="*/ 15 w 92"/>
              <a:gd name="T23" fmla="*/ 21 h 50"/>
              <a:gd name="T24" fmla="*/ 36 w 92"/>
              <a:gd name="T25" fmla="*/ 3 h 50"/>
              <a:gd name="T26" fmla="*/ 36 w 92"/>
              <a:gd name="T27" fmla="*/ 1 h 50"/>
              <a:gd name="T28" fmla="*/ 34 w 92"/>
              <a:gd name="T29" fmla="*/ 1 h 50"/>
              <a:gd name="T30" fmla="*/ 10 w 92"/>
              <a:gd name="T31" fmla="*/ 21 h 50"/>
              <a:gd name="T32" fmla="*/ 0 w 92"/>
              <a:gd name="T33" fmla="*/ 30 h 50"/>
              <a:gd name="T34" fmla="*/ 0 w 92"/>
              <a:gd name="T35" fmla="*/ 31 h 50"/>
              <a:gd name="T36" fmla="*/ 0 w 92"/>
              <a:gd name="T37" fmla="*/ 32 h 50"/>
              <a:gd name="T38" fmla="*/ 0 w 92"/>
              <a:gd name="T39" fmla="*/ 39 h 50"/>
              <a:gd name="T40" fmla="*/ 10 w 92"/>
              <a:gd name="T41" fmla="*/ 50 h 50"/>
              <a:gd name="T42" fmla="*/ 32 w 92"/>
              <a:gd name="T43" fmla="*/ 50 h 50"/>
              <a:gd name="T44" fmla="*/ 43 w 92"/>
              <a:gd name="T45" fmla="*/ 39 h 50"/>
              <a:gd name="T46" fmla="*/ 43 w 92"/>
              <a:gd name="T47" fmla="*/ 39 h 50"/>
              <a:gd name="T48" fmla="*/ 48 w 92"/>
              <a:gd name="T49" fmla="*/ 39 h 50"/>
              <a:gd name="T50" fmla="*/ 48 w 92"/>
              <a:gd name="T51" fmla="*/ 39 h 50"/>
              <a:gd name="T52" fmla="*/ 59 w 92"/>
              <a:gd name="T53" fmla="*/ 50 h 50"/>
              <a:gd name="T54" fmla="*/ 81 w 92"/>
              <a:gd name="T55" fmla="*/ 50 h 50"/>
              <a:gd name="T56" fmla="*/ 92 w 92"/>
              <a:gd name="T57" fmla="*/ 39 h 50"/>
              <a:gd name="T58" fmla="*/ 92 w 92"/>
              <a:gd name="T59" fmla="*/ 32 h 50"/>
              <a:gd name="T60" fmla="*/ 82 w 92"/>
              <a:gd name="T61" fmla="*/ 21 h 50"/>
              <a:gd name="T62" fmla="*/ 40 w 92"/>
              <a:gd name="T63" fmla="*/ 39 h 50"/>
              <a:gd name="T64" fmla="*/ 32 w 92"/>
              <a:gd name="T65" fmla="*/ 46 h 50"/>
              <a:gd name="T66" fmla="*/ 10 w 92"/>
              <a:gd name="T67" fmla="*/ 46 h 50"/>
              <a:gd name="T68" fmla="*/ 3 w 92"/>
              <a:gd name="T69" fmla="*/ 39 h 50"/>
              <a:gd name="T70" fmla="*/ 3 w 92"/>
              <a:gd name="T71" fmla="*/ 32 h 50"/>
              <a:gd name="T72" fmla="*/ 3 w 92"/>
              <a:gd name="T73" fmla="*/ 31 h 50"/>
              <a:gd name="T74" fmla="*/ 4 w 92"/>
              <a:gd name="T75" fmla="*/ 28 h 50"/>
              <a:gd name="T76" fmla="*/ 8 w 92"/>
              <a:gd name="T77" fmla="*/ 25 h 50"/>
              <a:gd name="T78" fmla="*/ 10 w 92"/>
              <a:gd name="T79" fmla="*/ 25 h 50"/>
              <a:gd name="T80" fmla="*/ 11 w 92"/>
              <a:gd name="T81" fmla="*/ 25 h 50"/>
              <a:gd name="T82" fmla="*/ 32 w 92"/>
              <a:gd name="T83" fmla="*/ 25 h 50"/>
              <a:gd name="T84" fmla="*/ 40 w 92"/>
              <a:gd name="T85" fmla="*/ 32 h 50"/>
              <a:gd name="T86" fmla="*/ 40 w 92"/>
              <a:gd name="T87" fmla="*/ 34 h 50"/>
              <a:gd name="T88" fmla="*/ 40 w 92"/>
              <a:gd name="T89" fmla="*/ 37 h 50"/>
              <a:gd name="T90" fmla="*/ 40 w 92"/>
              <a:gd name="T91" fmla="*/ 39 h 50"/>
              <a:gd name="T92" fmla="*/ 88 w 92"/>
              <a:gd name="T93" fmla="*/ 39 h 50"/>
              <a:gd name="T94" fmla="*/ 81 w 92"/>
              <a:gd name="T95" fmla="*/ 46 h 50"/>
              <a:gd name="T96" fmla="*/ 59 w 92"/>
              <a:gd name="T97" fmla="*/ 46 h 50"/>
              <a:gd name="T98" fmla="*/ 52 w 92"/>
              <a:gd name="T99" fmla="*/ 39 h 50"/>
              <a:gd name="T100" fmla="*/ 52 w 92"/>
              <a:gd name="T101" fmla="*/ 37 h 50"/>
              <a:gd name="T102" fmla="*/ 52 w 92"/>
              <a:gd name="T103" fmla="*/ 34 h 50"/>
              <a:gd name="T104" fmla="*/ 52 w 92"/>
              <a:gd name="T105" fmla="*/ 32 h 50"/>
              <a:gd name="T106" fmla="*/ 59 w 92"/>
              <a:gd name="T107" fmla="*/ 25 h 50"/>
              <a:gd name="T108" fmla="*/ 80 w 92"/>
              <a:gd name="T109" fmla="*/ 25 h 50"/>
              <a:gd name="T110" fmla="*/ 81 w 92"/>
              <a:gd name="T111" fmla="*/ 25 h 50"/>
              <a:gd name="T112" fmla="*/ 84 w 92"/>
              <a:gd name="T113" fmla="*/ 25 h 50"/>
              <a:gd name="T114" fmla="*/ 87 w 92"/>
              <a:gd name="T115" fmla="*/ 28 h 50"/>
              <a:gd name="T116" fmla="*/ 88 w 92"/>
              <a:gd name="T117" fmla="*/ 31 h 50"/>
              <a:gd name="T118" fmla="*/ 88 w 92"/>
              <a:gd name="T119" fmla="*/ 32 h 50"/>
              <a:gd name="T120" fmla="*/ 88 w 92"/>
              <a:gd name="T121" fmla="*/ 39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92" h="50">
                <a:moveTo>
                  <a:pt x="82" y="21"/>
                </a:moveTo>
                <a:cubicBezTo>
                  <a:pt x="58" y="1"/>
                  <a:pt x="58" y="1"/>
                  <a:pt x="58" y="1"/>
                </a:cubicBezTo>
                <a:cubicBezTo>
                  <a:pt x="57" y="0"/>
                  <a:pt x="56" y="0"/>
                  <a:pt x="55" y="1"/>
                </a:cubicBezTo>
                <a:cubicBezTo>
                  <a:pt x="55" y="2"/>
                  <a:pt x="55" y="3"/>
                  <a:pt x="56" y="3"/>
                </a:cubicBezTo>
                <a:cubicBezTo>
                  <a:pt x="76" y="21"/>
                  <a:pt x="76" y="21"/>
                  <a:pt x="76" y="21"/>
                </a:cubicBezTo>
                <a:cubicBezTo>
                  <a:pt x="59" y="21"/>
                  <a:pt x="59" y="21"/>
                  <a:pt x="59" y="21"/>
                </a:cubicBezTo>
                <a:cubicBezTo>
                  <a:pt x="53" y="21"/>
                  <a:pt x="48" y="26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3" y="32"/>
                  <a:pt x="43" y="32"/>
                  <a:pt x="43" y="32"/>
                </a:cubicBezTo>
                <a:cubicBezTo>
                  <a:pt x="43" y="32"/>
                  <a:pt x="43" y="32"/>
                  <a:pt x="43" y="32"/>
                </a:cubicBezTo>
                <a:cubicBezTo>
                  <a:pt x="43" y="26"/>
                  <a:pt x="38" y="21"/>
                  <a:pt x="32" y="21"/>
                </a:cubicBezTo>
                <a:cubicBezTo>
                  <a:pt x="15" y="21"/>
                  <a:pt x="15" y="21"/>
                  <a:pt x="15" y="21"/>
                </a:cubicBezTo>
                <a:cubicBezTo>
                  <a:pt x="36" y="3"/>
                  <a:pt x="36" y="3"/>
                  <a:pt x="36" y="3"/>
                </a:cubicBezTo>
                <a:cubicBezTo>
                  <a:pt x="37" y="3"/>
                  <a:pt x="37" y="2"/>
                  <a:pt x="36" y="1"/>
                </a:cubicBezTo>
                <a:cubicBezTo>
                  <a:pt x="36" y="0"/>
                  <a:pt x="34" y="0"/>
                  <a:pt x="34" y="1"/>
                </a:cubicBezTo>
                <a:cubicBezTo>
                  <a:pt x="10" y="21"/>
                  <a:pt x="10" y="21"/>
                  <a:pt x="10" y="21"/>
                </a:cubicBezTo>
                <a:cubicBezTo>
                  <a:pt x="5" y="21"/>
                  <a:pt x="1" y="25"/>
                  <a:pt x="0" y="30"/>
                </a:cubicBezTo>
                <a:cubicBezTo>
                  <a:pt x="0" y="30"/>
                  <a:pt x="0" y="31"/>
                  <a:pt x="0" y="31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45"/>
                  <a:pt x="4" y="50"/>
                  <a:pt x="10" y="50"/>
                </a:cubicBezTo>
                <a:cubicBezTo>
                  <a:pt x="32" y="50"/>
                  <a:pt x="32" y="50"/>
                  <a:pt x="32" y="50"/>
                </a:cubicBezTo>
                <a:cubicBezTo>
                  <a:pt x="38" y="50"/>
                  <a:pt x="43" y="45"/>
                  <a:pt x="43" y="39"/>
                </a:cubicBezTo>
                <a:cubicBezTo>
                  <a:pt x="43" y="39"/>
                  <a:pt x="43" y="39"/>
                  <a:pt x="43" y="39"/>
                </a:cubicBezTo>
                <a:cubicBezTo>
                  <a:pt x="48" y="39"/>
                  <a:pt x="48" y="39"/>
                  <a:pt x="48" y="39"/>
                </a:cubicBezTo>
                <a:cubicBezTo>
                  <a:pt x="48" y="39"/>
                  <a:pt x="48" y="39"/>
                  <a:pt x="48" y="39"/>
                </a:cubicBezTo>
                <a:cubicBezTo>
                  <a:pt x="48" y="45"/>
                  <a:pt x="53" y="50"/>
                  <a:pt x="59" y="50"/>
                </a:cubicBezTo>
                <a:cubicBezTo>
                  <a:pt x="81" y="50"/>
                  <a:pt x="81" y="50"/>
                  <a:pt x="81" y="50"/>
                </a:cubicBezTo>
                <a:cubicBezTo>
                  <a:pt x="87" y="50"/>
                  <a:pt x="92" y="45"/>
                  <a:pt x="92" y="39"/>
                </a:cubicBezTo>
                <a:cubicBezTo>
                  <a:pt x="92" y="32"/>
                  <a:pt x="92" y="32"/>
                  <a:pt x="92" y="32"/>
                </a:cubicBezTo>
                <a:cubicBezTo>
                  <a:pt x="92" y="26"/>
                  <a:pt x="87" y="21"/>
                  <a:pt x="82" y="21"/>
                </a:cubicBezTo>
                <a:close/>
                <a:moveTo>
                  <a:pt x="40" y="39"/>
                </a:moveTo>
                <a:cubicBezTo>
                  <a:pt x="40" y="43"/>
                  <a:pt x="36" y="46"/>
                  <a:pt x="32" y="46"/>
                </a:cubicBezTo>
                <a:cubicBezTo>
                  <a:pt x="10" y="46"/>
                  <a:pt x="10" y="46"/>
                  <a:pt x="10" y="46"/>
                </a:cubicBezTo>
                <a:cubicBezTo>
                  <a:pt x="6" y="46"/>
                  <a:pt x="3" y="43"/>
                  <a:pt x="3" y="39"/>
                </a:cubicBezTo>
                <a:cubicBezTo>
                  <a:pt x="3" y="32"/>
                  <a:pt x="3" y="32"/>
                  <a:pt x="3" y="32"/>
                </a:cubicBezTo>
                <a:cubicBezTo>
                  <a:pt x="3" y="31"/>
                  <a:pt x="3" y="31"/>
                  <a:pt x="3" y="31"/>
                </a:cubicBezTo>
                <a:cubicBezTo>
                  <a:pt x="3" y="30"/>
                  <a:pt x="4" y="29"/>
                  <a:pt x="4" y="28"/>
                </a:cubicBezTo>
                <a:cubicBezTo>
                  <a:pt x="5" y="27"/>
                  <a:pt x="6" y="26"/>
                  <a:pt x="8" y="25"/>
                </a:cubicBezTo>
                <a:cubicBezTo>
                  <a:pt x="8" y="25"/>
                  <a:pt x="9" y="25"/>
                  <a:pt x="10" y="25"/>
                </a:cubicBezTo>
                <a:cubicBezTo>
                  <a:pt x="11" y="25"/>
                  <a:pt x="11" y="25"/>
                  <a:pt x="11" y="25"/>
                </a:cubicBezTo>
                <a:cubicBezTo>
                  <a:pt x="32" y="25"/>
                  <a:pt x="32" y="25"/>
                  <a:pt x="32" y="25"/>
                </a:cubicBezTo>
                <a:cubicBezTo>
                  <a:pt x="36" y="25"/>
                  <a:pt x="40" y="28"/>
                  <a:pt x="40" y="32"/>
                </a:cubicBezTo>
                <a:cubicBezTo>
                  <a:pt x="40" y="34"/>
                  <a:pt x="40" y="34"/>
                  <a:pt x="40" y="34"/>
                </a:cubicBezTo>
                <a:cubicBezTo>
                  <a:pt x="40" y="37"/>
                  <a:pt x="40" y="37"/>
                  <a:pt x="40" y="37"/>
                </a:cubicBezTo>
                <a:lnTo>
                  <a:pt x="40" y="39"/>
                </a:lnTo>
                <a:close/>
                <a:moveTo>
                  <a:pt x="88" y="39"/>
                </a:moveTo>
                <a:cubicBezTo>
                  <a:pt x="88" y="43"/>
                  <a:pt x="85" y="46"/>
                  <a:pt x="81" y="46"/>
                </a:cubicBezTo>
                <a:cubicBezTo>
                  <a:pt x="59" y="46"/>
                  <a:pt x="59" y="46"/>
                  <a:pt x="59" y="46"/>
                </a:cubicBezTo>
                <a:cubicBezTo>
                  <a:pt x="55" y="46"/>
                  <a:pt x="52" y="43"/>
                  <a:pt x="52" y="39"/>
                </a:cubicBezTo>
                <a:cubicBezTo>
                  <a:pt x="52" y="37"/>
                  <a:pt x="52" y="37"/>
                  <a:pt x="52" y="37"/>
                </a:cubicBezTo>
                <a:cubicBezTo>
                  <a:pt x="52" y="34"/>
                  <a:pt x="52" y="34"/>
                  <a:pt x="52" y="34"/>
                </a:cubicBezTo>
                <a:cubicBezTo>
                  <a:pt x="52" y="32"/>
                  <a:pt x="52" y="32"/>
                  <a:pt x="52" y="32"/>
                </a:cubicBezTo>
                <a:cubicBezTo>
                  <a:pt x="52" y="28"/>
                  <a:pt x="55" y="25"/>
                  <a:pt x="59" y="25"/>
                </a:cubicBezTo>
                <a:cubicBezTo>
                  <a:pt x="80" y="25"/>
                  <a:pt x="80" y="25"/>
                  <a:pt x="80" y="25"/>
                </a:cubicBezTo>
                <a:cubicBezTo>
                  <a:pt x="81" y="25"/>
                  <a:pt x="81" y="25"/>
                  <a:pt x="81" y="25"/>
                </a:cubicBezTo>
                <a:cubicBezTo>
                  <a:pt x="82" y="25"/>
                  <a:pt x="83" y="25"/>
                  <a:pt x="84" y="25"/>
                </a:cubicBezTo>
                <a:cubicBezTo>
                  <a:pt x="85" y="26"/>
                  <a:pt x="87" y="27"/>
                  <a:pt x="87" y="28"/>
                </a:cubicBezTo>
                <a:cubicBezTo>
                  <a:pt x="88" y="29"/>
                  <a:pt x="88" y="30"/>
                  <a:pt x="88" y="31"/>
                </a:cubicBezTo>
                <a:cubicBezTo>
                  <a:pt x="88" y="32"/>
                  <a:pt x="88" y="32"/>
                  <a:pt x="88" y="32"/>
                </a:cubicBezTo>
                <a:lnTo>
                  <a:pt x="88" y="3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1127379" y="2675061"/>
            <a:ext cx="726821" cy="753939"/>
            <a:chOff x="2232279" y="2303462"/>
            <a:chExt cx="212725" cy="220662"/>
          </a:xfrm>
        </p:grpSpPr>
        <p:sp>
          <p:nvSpPr>
            <p:cNvPr id="12" name="Freeform 628"/>
            <p:cNvSpPr>
              <a:spLocks/>
            </p:cNvSpPr>
            <p:nvPr/>
          </p:nvSpPr>
          <p:spPr bwMode="auto">
            <a:xfrm>
              <a:off x="2316417" y="2303462"/>
              <a:ext cx="49213" cy="133350"/>
            </a:xfrm>
            <a:custGeom>
              <a:avLst/>
              <a:gdLst>
                <a:gd name="T0" fmla="*/ 9 w 12"/>
                <a:gd name="T1" fmla="*/ 22 h 33"/>
                <a:gd name="T2" fmla="*/ 9 w 12"/>
                <a:gd name="T3" fmla="*/ 22 h 33"/>
                <a:gd name="T4" fmla="*/ 9 w 12"/>
                <a:gd name="T5" fmla="*/ 15 h 33"/>
                <a:gd name="T6" fmla="*/ 9 w 12"/>
                <a:gd name="T7" fmla="*/ 14 h 33"/>
                <a:gd name="T8" fmla="*/ 9 w 12"/>
                <a:gd name="T9" fmla="*/ 1 h 33"/>
                <a:gd name="T10" fmla="*/ 8 w 12"/>
                <a:gd name="T11" fmla="*/ 0 h 33"/>
                <a:gd name="T12" fmla="*/ 4 w 12"/>
                <a:gd name="T13" fmla="*/ 0 h 33"/>
                <a:gd name="T14" fmla="*/ 3 w 12"/>
                <a:gd name="T15" fmla="*/ 1 h 33"/>
                <a:gd name="T16" fmla="*/ 3 w 12"/>
                <a:gd name="T17" fmla="*/ 14 h 33"/>
                <a:gd name="T18" fmla="*/ 3 w 12"/>
                <a:gd name="T19" fmla="*/ 15 h 33"/>
                <a:gd name="T20" fmla="*/ 3 w 12"/>
                <a:gd name="T21" fmla="*/ 22 h 33"/>
                <a:gd name="T22" fmla="*/ 3 w 12"/>
                <a:gd name="T23" fmla="*/ 22 h 33"/>
                <a:gd name="T24" fmla="*/ 0 w 12"/>
                <a:gd name="T25" fmla="*/ 27 h 33"/>
                <a:gd name="T26" fmla="*/ 6 w 12"/>
                <a:gd name="T27" fmla="*/ 33 h 33"/>
                <a:gd name="T28" fmla="*/ 12 w 12"/>
                <a:gd name="T29" fmla="*/ 27 h 33"/>
                <a:gd name="T30" fmla="*/ 9 w 12"/>
                <a:gd name="T31" fmla="*/ 2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" h="33">
                  <a:moveTo>
                    <a:pt x="9" y="22"/>
                  </a:moveTo>
                  <a:cubicBezTo>
                    <a:pt x="9" y="22"/>
                    <a:pt x="9" y="22"/>
                    <a:pt x="9" y="22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1" y="23"/>
                    <a:pt x="0" y="25"/>
                    <a:pt x="0" y="27"/>
                  </a:cubicBezTo>
                  <a:cubicBezTo>
                    <a:pt x="0" y="31"/>
                    <a:pt x="3" y="33"/>
                    <a:pt x="6" y="33"/>
                  </a:cubicBezTo>
                  <a:cubicBezTo>
                    <a:pt x="9" y="33"/>
                    <a:pt x="12" y="31"/>
                    <a:pt x="12" y="27"/>
                  </a:cubicBezTo>
                  <a:cubicBezTo>
                    <a:pt x="12" y="25"/>
                    <a:pt x="10" y="23"/>
                    <a:pt x="9" y="2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3" name="Freeform 629"/>
            <p:cNvSpPr>
              <a:spLocks/>
            </p:cNvSpPr>
            <p:nvPr/>
          </p:nvSpPr>
          <p:spPr bwMode="auto">
            <a:xfrm>
              <a:off x="2276729" y="2420937"/>
              <a:ext cx="128588" cy="60325"/>
            </a:xfrm>
            <a:custGeom>
              <a:avLst/>
              <a:gdLst>
                <a:gd name="T0" fmla="*/ 16 w 32"/>
                <a:gd name="T1" fmla="*/ 9 h 15"/>
                <a:gd name="T2" fmla="*/ 6 w 32"/>
                <a:gd name="T3" fmla="*/ 0 h 15"/>
                <a:gd name="T4" fmla="*/ 0 w 32"/>
                <a:gd name="T5" fmla="*/ 0 h 15"/>
                <a:gd name="T6" fmla="*/ 16 w 32"/>
                <a:gd name="T7" fmla="*/ 15 h 15"/>
                <a:gd name="T8" fmla="*/ 32 w 32"/>
                <a:gd name="T9" fmla="*/ 0 h 15"/>
                <a:gd name="T10" fmla="*/ 25 w 32"/>
                <a:gd name="T11" fmla="*/ 0 h 15"/>
                <a:gd name="T12" fmla="*/ 16 w 32"/>
                <a:gd name="T13" fmla="*/ 9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15">
                  <a:moveTo>
                    <a:pt x="16" y="9"/>
                  </a:moveTo>
                  <a:cubicBezTo>
                    <a:pt x="11" y="9"/>
                    <a:pt x="7" y="5"/>
                    <a:pt x="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7" y="15"/>
                    <a:pt x="16" y="15"/>
                  </a:cubicBezTo>
                  <a:cubicBezTo>
                    <a:pt x="24" y="15"/>
                    <a:pt x="31" y="8"/>
                    <a:pt x="32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5"/>
                    <a:pt x="21" y="9"/>
                    <a:pt x="16" y="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4" name="Freeform 630"/>
            <p:cNvSpPr>
              <a:spLocks/>
            </p:cNvSpPr>
            <p:nvPr/>
          </p:nvSpPr>
          <p:spPr bwMode="auto">
            <a:xfrm>
              <a:off x="2232279" y="2420937"/>
              <a:ext cx="212725" cy="103187"/>
            </a:xfrm>
            <a:custGeom>
              <a:avLst/>
              <a:gdLst>
                <a:gd name="T0" fmla="*/ 27 w 53"/>
                <a:gd name="T1" fmla="*/ 19 h 26"/>
                <a:gd name="T2" fmla="*/ 7 w 53"/>
                <a:gd name="T3" fmla="*/ 0 h 26"/>
                <a:gd name="T4" fmla="*/ 0 w 53"/>
                <a:gd name="T5" fmla="*/ 0 h 26"/>
                <a:gd name="T6" fmla="*/ 27 w 53"/>
                <a:gd name="T7" fmla="*/ 26 h 26"/>
                <a:gd name="T8" fmla="*/ 53 w 53"/>
                <a:gd name="T9" fmla="*/ 0 h 26"/>
                <a:gd name="T10" fmla="*/ 47 w 53"/>
                <a:gd name="T11" fmla="*/ 0 h 26"/>
                <a:gd name="T12" fmla="*/ 27 w 53"/>
                <a:gd name="T13" fmla="*/ 19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" h="26">
                  <a:moveTo>
                    <a:pt x="27" y="19"/>
                  </a:moveTo>
                  <a:cubicBezTo>
                    <a:pt x="16" y="19"/>
                    <a:pt x="7" y="11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4"/>
                    <a:pt x="12" y="26"/>
                    <a:pt x="27" y="26"/>
                  </a:cubicBezTo>
                  <a:cubicBezTo>
                    <a:pt x="41" y="26"/>
                    <a:pt x="53" y="14"/>
                    <a:pt x="53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7" y="11"/>
                    <a:pt x="38" y="19"/>
                    <a:pt x="27" y="1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16" name="矩形 15"/>
          <p:cNvSpPr/>
          <p:nvPr/>
        </p:nvSpPr>
        <p:spPr>
          <a:xfrm>
            <a:off x="228600" y="1608876"/>
            <a:ext cx="294979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Calibri Light" panose="020F0302020204030204" pitchFamily="34" charset="0"/>
                <a:cs typeface="FrankRuehl" panose="020E0503060101010101" pitchFamily="34" charset="-79"/>
              </a:rPr>
              <a:t>     League of Legends (abbreviated </a:t>
            </a:r>
            <a:r>
              <a:rPr lang="en-US" altLang="zh-CN" sz="1200" dirty="0" err="1">
                <a:solidFill>
                  <a:schemeClr val="bg1"/>
                </a:solidFill>
                <a:latin typeface="Calibri Light" panose="020F0302020204030204" pitchFamily="34" charset="0"/>
                <a:cs typeface="FrankRuehl" panose="020E0503060101010101" pitchFamily="34" charset="-79"/>
              </a:rPr>
              <a:t>LoL</a:t>
            </a:r>
            <a:r>
              <a:rPr lang="en-US" altLang="zh-CN" sz="1200" dirty="0">
                <a:solidFill>
                  <a:schemeClr val="bg1"/>
                </a:solidFill>
                <a:latin typeface="Calibri Light" panose="020F0302020204030204" pitchFamily="34" charset="0"/>
                <a:cs typeface="FrankRuehl" panose="020E0503060101010101" pitchFamily="34" charset="-79"/>
              </a:rPr>
              <a:t> or just League) is a free-to-play multiplayer online battle arena</a:t>
            </a:r>
          </a:p>
        </p:txBody>
      </p:sp>
      <p:sp>
        <p:nvSpPr>
          <p:cNvPr id="20" name="矩形 19"/>
          <p:cNvSpPr/>
          <p:nvPr/>
        </p:nvSpPr>
        <p:spPr>
          <a:xfrm>
            <a:off x="228600" y="3590076"/>
            <a:ext cx="294979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Calibri Light" panose="020F0302020204030204" pitchFamily="34" charset="0"/>
                <a:cs typeface="FrankRuehl" panose="020E0503060101010101" pitchFamily="34" charset="-79"/>
              </a:rPr>
              <a:t>     League of Legends (abbreviated </a:t>
            </a:r>
            <a:r>
              <a:rPr lang="en-US" altLang="zh-CN" sz="1200" dirty="0" err="1">
                <a:solidFill>
                  <a:schemeClr val="bg1"/>
                </a:solidFill>
                <a:latin typeface="Calibri Light" panose="020F0302020204030204" pitchFamily="34" charset="0"/>
                <a:cs typeface="FrankRuehl" panose="020E0503060101010101" pitchFamily="34" charset="-79"/>
              </a:rPr>
              <a:t>LoL</a:t>
            </a:r>
            <a:r>
              <a:rPr lang="en-US" altLang="zh-CN" sz="1200" dirty="0">
                <a:solidFill>
                  <a:schemeClr val="bg1"/>
                </a:solidFill>
                <a:latin typeface="Calibri Light" panose="020F0302020204030204" pitchFamily="34" charset="0"/>
                <a:cs typeface="FrankRuehl" panose="020E0503060101010101" pitchFamily="34" charset="-79"/>
              </a:rPr>
              <a:t> or just League) is a free-to-play multiplayer online battle arena</a:t>
            </a:r>
          </a:p>
        </p:txBody>
      </p:sp>
      <p:sp>
        <p:nvSpPr>
          <p:cNvPr id="21" name="矩形 20"/>
          <p:cNvSpPr/>
          <p:nvPr/>
        </p:nvSpPr>
        <p:spPr>
          <a:xfrm>
            <a:off x="228600" y="5545876"/>
            <a:ext cx="294979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Calibri Light" panose="020F0302020204030204" pitchFamily="34" charset="0"/>
                <a:cs typeface="FrankRuehl" panose="020E0503060101010101" pitchFamily="34" charset="-79"/>
              </a:rPr>
              <a:t>     League of Legends (abbreviated </a:t>
            </a:r>
            <a:r>
              <a:rPr lang="en-US" altLang="zh-CN" sz="1200" dirty="0" err="1">
                <a:solidFill>
                  <a:schemeClr val="bg1"/>
                </a:solidFill>
                <a:latin typeface="Calibri Light" panose="020F0302020204030204" pitchFamily="34" charset="0"/>
                <a:cs typeface="FrankRuehl" panose="020E0503060101010101" pitchFamily="34" charset="-79"/>
              </a:rPr>
              <a:t>LoL</a:t>
            </a:r>
            <a:r>
              <a:rPr lang="en-US" altLang="zh-CN" sz="1200" dirty="0">
                <a:solidFill>
                  <a:schemeClr val="bg1"/>
                </a:solidFill>
                <a:latin typeface="Calibri Light" panose="020F0302020204030204" pitchFamily="34" charset="0"/>
                <a:cs typeface="FrankRuehl" panose="020E0503060101010101" pitchFamily="34" charset="-79"/>
              </a:rPr>
              <a:t> or just League) is a free-to-play multiplayer online battle arena</a:t>
            </a:r>
          </a:p>
        </p:txBody>
      </p:sp>
    </p:spTree>
    <p:extLst>
      <p:ext uri="{BB962C8B-B14F-4D97-AF65-F5344CB8AC3E}">
        <p14:creationId xmlns:p14="http://schemas.microsoft.com/office/powerpoint/2010/main" val="2580190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rot="5400000">
            <a:off x="2667000" y="-2667000"/>
            <a:ext cx="6858000" cy="12192000"/>
          </a:xfrm>
          <a:prstGeom prst="rect">
            <a:avLst/>
          </a:prstGeom>
          <a:solidFill>
            <a:schemeClr val="tx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608614" y="2096451"/>
            <a:ext cx="718638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800" b="1" dirty="0">
                <a:solidFill>
                  <a:schemeClr val="bg1"/>
                </a:solidFill>
                <a:latin typeface="Impact" panose="020B0806030902050204" pitchFamily="34" charset="0"/>
                <a:cs typeface="FrankRuehl" panose="020E0503060101010101" pitchFamily="34" charset="-79"/>
              </a:rPr>
              <a:t>ADD YOUR TEXT HERE</a:t>
            </a:r>
          </a:p>
        </p:txBody>
      </p:sp>
      <p:sp>
        <p:nvSpPr>
          <p:cNvPr id="5" name="矩形 4"/>
          <p:cNvSpPr/>
          <p:nvPr/>
        </p:nvSpPr>
        <p:spPr>
          <a:xfrm>
            <a:off x="3020626" y="4226580"/>
            <a:ext cx="647897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Calibri Light" panose="020F0302020204030204" pitchFamily="34" charset="0"/>
                <a:cs typeface="FrankRuehl" panose="020E0503060101010101" pitchFamily="34" charset="-79"/>
              </a:rPr>
              <a:t>League of Legends (abbreviated </a:t>
            </a:r>
            <a:r>
              <a:rPr lang="en-US" altLang="zh-CN" sz="1400" dirty="0" err="1">
                <a:solidFill>
                  <a:schemeClr val="bg1"/>
                </a:solidFill>
                <a:latin typeface="Calibri Light" panose="020F0302020204030204" pitchFamily="34" charset="0"/>
                <a:cs typeface="FrankRuehl" panose="020E0503060101010101" pitchFamily="34" charset="-79"/>
              </a:rPr>
              <a:t>LoL</a:t>
            </a:r>
            <a:r>
              <a:rPr lang="en-US" altLang="zh-CN" sz="1400" dirty="0">
                <a:solidFill>
                  <a:schemeClr val="bg1"/>
                </a:solidFill>
                <a:latin typeface="Calibri Light" panose="020F0302020204030204" pitchFamily="34" charset="0"/>
                <a:cs typeface="FrankRuehl" panose="020E0503060101010101" pitchFamily="34" charset="-79"/>
              </a:rPr>
              <a:t> or just League) is a free-to-play multiplayer online battle arena, real-time strategy video game developed and published by Riot</a:t>
            </a:r>
          </a:p>
        </p:txBody>
      </p:sp>
      <p:sp>
        <p:nvSpPr>
          <p:cNvPr id="6" name="矩形 5"/>
          <p:cNvSpPr/>
          <p:nvPr/>
        </p:nvSpPr>
        <p:spPr>
          <a:xfrm>
            <a:off x="3617526" y="2867680"/>
            <a:ext cx="6478974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100" dirty="0">
                <a:solidFill>
                  <a:schemeClr val="bg1"/>
                </a:solidFill>
                <a:latin typeface="Calibri Light" panose="020F0302020204030204" pitchFamily="34" charset="0"/>
                <a:cs typeface="FrankRuehl" panose="020E0503060101010101" pitchFamily="34" charset="-79"/>
              </a:rPr>
              <a:t>League of Legends (abbreviated </a:t>
            </a:r>
            <a:r>
              <a:rPr lang="en-US" altLang="zh-CN" sz="1100" dirty="0" err="1">
                <a:solidFill>
                  <a:schemeClr val="bg1"/>
                </a:solidFill>
                <a:latin typeface="Calibri Light" panose="020F0302020204030204" pitchFamily="34" charset="0"/>
                <a:cs typeface="FrankRuehl" panose="020E0503060101010101" pitchFamily="34" charset="-79"/>
              </a:rPr>
              <a:t>LoL</a:t>
            </a:r>
            <a:r>
              <a:rPr lang="en-US" altLang="zh-CN" sz="1100" dirty="0">
                <a:solidFill>
                  <a:schemeClr val="bg1"/>
                </a:solidFill>
                <a:latin typeface="Calibri Light" panose="020F0302020204030204" pitchFamily="34" charset="0"/>
                <a:cs typeface="FrankRuehl" panose="020E0503060101010101" pitchFamily="34" charset="-79"/>
              </a:rPr>
              <a:t> or just League) is a free-to-play multiplayer online</a:t>
            </a:r>
          </a:p>
        </p:txBody>
      </p:sp>
    </p:spTree>
    <p:extLst>
      <p:ext uri="{BB962C8B-B14F-4D97-AF65-F5344CB8AC3E}">
        <p14:creationId xmlns:p14="http://schemas.microsoft.com/office/powerpoint/2010/main" val="2875903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 rot="5400000">
            <a:off x="2667000" y="-2666998"/>
            <a:ext cx="6858000" cy="12192000"/>
          </a:xfrm>
          <a:prstGeom prst="rect">
            <a:avLst/>
          </a:prstGeom>
          <a:solidFill>
            <a:srgbClr val="4141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083" r="16442" b="21111"/>
          <a:stretch>
            <a:fillRect/>
          </a:stretch>
        </p:blipFill>
        <p:spPr>
          <a:xfrm>
            <a:off x="4660900" y="393700"/>
            <a:ext cx="6275832" cy="5410200"/>
          </a:xfrm>
          <a:custGeom>
            <a:avLst/>
            <a:gdLst>
              <a:gd name="connsiteX0" fmla="*/ 0 w 6275832"/>
              <a:gd name="connsiteY0" fmla="*/ 0 h 5410200"/>
              <a:gd name="connsiteX1" fmla="*/ 6275832 w 6275832"/>
              <a:gd name="connsiteY1" fmla="*/ 0 h 5410200"/>
              <a:gd name="connsiteX2" fmla="*/ 3137916 w 6275832"/>
              <a:gd name="connsiteY2" fmla="*/ 5410200 h 541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275832" h="5410200">
                <a:moveTo>
                  <a:pt x="0" y="0"/>
                </a:moveTo>
                <a:lnTo>
                  <a:pt x="6275832" y="0"/>
                </a:lnTo>
                <a:lnTo>
                  <a:pt x="3137916" y="5410200"/>
                </a:lnTo>
                <a:close/>
              </a:path>
            </a:pathLst>
          </a:custGeo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pic>
      <p:sp>
        <p:nvSpPr>
          <p:cNvPr id="8" name="等腰三角形 7"/>
          <p:cNvSpPr/>
          <p:nvPr/>
        </p:nvSpPr>
        <p:spPr>
          <a:xfrm rot="10800000">
            <a:off x="11823700" y="-558800"/>
            <a:ext cx="6275832" cy="5410200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996" t="4476" r="299" b="50000"/>
          <a:stretch>
            <a:fillRect/>
          </a:stretch>
        </p:blipFill>
        <p:spPr>
          <a:xfrm>
            <a:off x="7198868" y="2224690"/>
            <a:ext cx="3621532" cy="3122010"/>
          </a:xfrm>
          <a:custGeom>
            <a:avLst/>
            <a:gdLst>
              <a:gd name="connsiteX0" fmla="*/ 1810766 w 3621532"/>
              <a:gd name="connsiteY0" fmla="*/ 0 h 3122010"/>
              <a:gd name="connsiteX1" fmla="*/ 3621532 w 3621532"/>
              <a:gd name="connsiteY1" fmla="*/ 3122010 h 3122010"/>
              <a:gd name="connsiteX2" fmla="*/ 0 w 3621532"/>
              <a:gd name="connsiteY2" fmla="*/ 3122010 h 31220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621532" h="3122010">
                <a:moveTo>
                  <a:pt x="1810766" y="0"/>
                </a:moveTo>
                <a:lnTo>
                  <a:pt x="3621532" y="3122010"/>
                </a:lnTo>
                <a:lnTo>
                  <a:pt x="0" y="3122010"/>
                </a:lnTo>
                <a:close/>
              </a:path>
            </a:pathLst>
          </a:custGeo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pic>
      <p:grpSp>
        <p:nvGrpSpPr>
          <p:cNvPr id="11" name="组合 10"/>
          <p:cNvGrpSpPr/>
          <p:nvPr/>
        </p:nvGrpSpPr>
        <p:grpSpPr>
          <a:xfrm>
            <a:off x="8234397" y="5544758"/>
            <a:ext cx="684972" cy="684972"/>
            <a:chOff x="5168105" y="5193506"/>
            <a:chExt cx="396876" cy="396876"/>
          </a:xfrm>
        </p:grpSpPr>
        <p:grpSp>
          <p:nvGrpSpPr>
            <p:cNvPr id="12" name="组合 11"/>
            <p:cNvGrpSpPr/>
            <p:nvPr/>
          </p:nvGrpSpPr>
          <p:grpSpPr>
            <a:xfrm>
              <a:off x="5229960" y="5241450"/>
              <a:ext cx="279991" cy="268620"/>
              <a:chOff x="1521560" y="6009800"/>
              <a:chExt cx="279991" cy="268620"/>
            </a:xfrm>
          </p:grpSpPr>
          <p:sp>
            <p:nvSpPr>
              <p:cNvPr id="14" name="Freeform 95"/>
              <p:cNvSpPr>
                <a:spLocks/>
              </p:cNvSpPr>
              <p:nvPr/>
            </p:nvSpPr>
            <p:spPr bwMode="auto">
              <a:xfrm>
                <a:off x="1565619" y="6070914"/>
                <a:ext cx="191872" cy="207506"/>
              </a:xfrm>
              <a:custGeom>
                <a:avLst/>
                <a:gdLst>
                  <a:gd name="T0" fmla="*/ 0 w 57"/>
                  <a:gd name="T1" fmla="*/ 26 h 62"/>
                  <a:gd name="T2" fmla="*/ 0 w 57"/>
                  <a:gd name="T3" fmla="*/ 59 h 62"/>
                  <a:gd name="T4" fmla="*/ 2 w 57"/>
                  <a:gd name="T5" fmla="*/ 62 h 62"/>
                  <a:gd name="T6" fmla="*/ 4 w 57"/>
                  <a:gd name="T7" fmla="*/ 62 h 62"/>
                  <a:gd name="T8" fmla="*/ 19 w 57"/>
                  <a:gd name="T9" fmla="*/ 62 h 62"/>
                  <a:gd name="T10" fmla="*/ 21 w 57"/>
                  <a:gd name="T11" fmla="*/ 62 h 62"/>
                  <a:gd name="T12" fmla="*/ 21 w 57"/>
                  <a:gd name="T13" fmla="*/ 61 h 62"/>
                  <a:gd name="T14" fmla="*/ 21 w 57"/>
                  <a:gd name="T15" fmla="*/ 45 h 62"/>
                  <a:gd name="T16" fmla="*/ 36 w 57"/>
                  <a:gd name="T17" fmla="*/ 45 h 62"/>
                  <a:gd name="T18" fmla="*/ 36 w 57"/>
                  <a:gd name="T19" fmla="*/ 61 h 62"/>
                  <a:gd name="T20" fmla="*/ 37 w 57"/>
                  <a:gd name="T21" fmla="*/ 62 h 62"/>
                  <a:gd name="T22" fmla="*/ 38 w 57"/>
                  <a:gd name="T23" fmla="*/ 62 h 62"/>
                  <a:gd name="T24" fmla="*/ 53 w 57"/>
                  <a:gd name="T25" fmla="*/ 62 h 62"/>
                  <a:gd name="T26" fmla="*/ 56 w 57"/>
                  <a:gd name="T27" fmla="*/ 62 h 62"/>
                  <a:gd name="T28" fmla="*/ 57 w 57"/>
                  <a:gd name="T29" fmla="*/ 59 h 62"/>
                  <a:gd name="T30" fmla="*/ 57 w 57"/>
                  <a:gd name="T31" fmla="*/ 26 h 62"/>
                  <a:gd name="T32" fmla="*/ 29 w 57"/>
                  <a:gd name="T33" fmla="*/ 0 h 62"/>
                  <a:gd name="T34" fmla="*/ 0 w 57"/>
                  <a:gd name="T35" fmla="*/ 26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7" h="62">
                    <a:moveTo>
                      <a:pt x="0" y="26"/>
                    </a:moveTo>
                    <a:cubicBezTo>
                      <a:pt x="0" y="59"/>
                      <a:pt x="0" y="59"/>
                      <a:pt x="0" y="59"/>
                    </a:cubicBezTo>
                    <a:cubicBezTo>
                      <a:pt x="0" y="61"/>
                      <a:pt x="1" y="62"/>
                      <a:pt x="2" y="62"/>
                    </a:cubicBezTo>
                    <a:cubicBezTo>
                      <a:pt x="3" y="62"/>
                      <a:pt x="3" y="62"/>
                      <a:pt x="4" y="62"/>
                    </a:cubicBezTo>
                    <a:cubicBezTo>
                      <a:pt x="19" y="62"/>
                      <a:pt x="19" y="62"/>
                      <a:pt x="19" y="62"/>
                    </a:cubicBezTo>
                    <a:cubicBezTo>
                      <a:pt x="20" y="62"/>
                      <a:pt x="20" y="62"/>
                      <a:pt x="21" y="62"/>
                    </a:cubicBezTo>
                    <a:cubicBezTo>
                      <a:pt x="21" y="62"/>
                      <a:pt x="21" y="61"/>
                      <a:pt x="21" y="61"/>
                    </a:cubicBezTo>
                    <a:cubicBezTo>
                      <a:pt x="21" y="45"/>
                      <a:pt x="21" y="45"/>
                      <a:pt x="21" y="45"/>
                    </a:cubicBezTo>
                    <a:cubicBezTo>
                      <a:pt x="36" y="45"/>
                      <a:pt x="36" y="45"/>
                      <a:pt x="36" y="45"/>
                    </a:cubicBezTo>
                    <a:cubicBezTo>
                      <a:pt x="36" y="61"/>
                      <a:pt x="36" y="61"/>
                      <a:pt x="36" y="61"/>
                    </a:cubicBezTo>
                    <a:cubicBezTo>
                      <a:pt x="36" y="61"/>
                      <a:pt x="36" y="62"/>
                      <a:pt x="37" y="62"/>
                    </a:cubicBezTo>
                    <a:cubicBezTo>
                      <a:pt x="37" y="62"/>
                      <a:pt x="38" y="62"/>
                      <a:pt x="38" y="62"/>
                    </a:cubicBezTo>
                    <a:cubicBezTo>
                      <a:pt x="53" y="62"/>
                      <a:pt x="53" y="62"/>
                      <a:pt x="53" y="62"/>
                    </a:cubicBezTo>
                    <a:cubicBezTo>
                      <a:pt x="54" y="62"/>
                      <a:pt x="55" y="62"/>
                      <a:pt x="56" y="62"/>
                    </a:cubicBezTo>
                    <a:cubicBezTo>
                      <a:pt x="56" y="62"/>
                      <a:pt x="57" y="61"/>
                      <a:pt x="57" y="59"/>
                    </a:cubicBezTo>
                    <a:cubicBezTo>
                      <a:pt x="57" y="26"/>
                      <a:pt x="57" y="26"/>
                      <a:pt x="57" y="26"/>
                    </a:cubicBezTo>
                    <a:cubicBezTo>
                      <a:pt x="29" y="0"/>
                      <a:pt x="29" y="0"/>
                      <a:pt x="29" y="0"/>
                    </a:cubicBezTo>
                    <a:lnTo>
                      <a:pt x="0" y="2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" name="Freeform 96"/>
              <p:cNvSpPr>
                <a:spLocks/>
              </p:cNvSpPr>
              <p:nvPr/>
            </p:nvSpPr>
            <p:spPr bwMode="auto">
              <a:xfrm>
                <a:off x="1521560" y="6009800"/>
                <a:ext cx="279991" cy="150655"/>
              </a:xfrm>
              <a:custGeom>
                <a:avLst/>
                <a:gdLst>
                  <a:gd name="T0" fmla="*/ 81 w 83"/>
                  <a:gd name="T1" fmla="*/ 35 h 45"/>
                  <a:gd name="T2" fmla="*/ 45 w 83"/>
                  <a:gd name="T3" fmla="*/ 2 h 45"/>
                  <a:gd name="T4" fmla="*/ 38 w 83"/>
                  <a:gd name="T5" fmla="*/ 2 h 45"/>
                  <a:gd name="T6" fmla="*/ 2 w 83"/>
                  <a:gd name="T7" fmla="*/ 35 h 45"/>
                  <a:gd name="T8" fmla="*/ 2 w 83"/>
                  <a:gd name="T9" fmla="*/ 43 h 45"/>
                  <a:gd name="T10" fmla="*/ 2 w 83"/>
                  <a:gd name="T11" fmla="*/ 43 h 45"/>
                  <a:gd name="T12" fmla="*/ 6 w 83"/>
                  <a:gd name="T13" fmla="*/ 44 h 45"/>
                  <a:gd name="T14" fmla="*/ 10 w 83"/>
                  <a:gd name="T15" fmla="*/ 43 h 45"/>
                  <a:gd name="T16" fmla="*/ 42 w 83"/>
                  <a:gd name="T17" fmla="*/ 13 h 45"/>
                  <a:gd name="T18" fmla="*/ 74 w 83"/>
                  <a:gd name="T19" fmla="*/ 43 h 45"/>
                  <a:gd name="T20" fmla="*/ 81 w 83"/>
                  <a:gd name="T21" fmla="*/ 43 h 45"/>
                  <a:gd name="T22" fmla="*/ 81 w 83"/>
                  <a:gd name="T23" fmla="*/ 3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3" h="45">
                    <a:moveTo>
                      <a:pt x="81" y="35"/>
                    </a:moveTo>
                    <a:cubicBezTo>
                      <a:pt x="45" y="2"/>
                      <a:pt x="45" y="2"/>
                      <a:pt x="45" y="2"/>
                    </a:cubicBezTo>
                    <a:cubicBezTo>
                      <a:pt x="43" y="0"/>
                      <a:pt x="40" y="0"/>
                      <a:pt x="38" y="2"/>
                    </a:cubicBezTo>
                    <a:cubicBezTo>
                      <a:pt x="2" y="35"/>
                      <a:pt x="2" y="35"/>
                      <a:pt x="2" y="35"/>
                    </a:cubicBezTo>
                    <a:cubicBezTo>
                      <a:pt x="0" y="37"/>
                      <a:pt x="0" y="40"/>
                      <a:pt x="2" y="43"/>
                    </a:cubicBezTo>
                    <a:cubicBezTo>
                      <a:pt x="2" y="43"/>
                      <a:pt x="2" y="43"/>
                      <a:pt x="2" y="43"/>
                    </a:cubicBezTo>
                    <a:cubicBezTo>
                      <a:pt x="3" y="44"/>
                      <a:pt x="5" y="44"/>
                      <a:pt x="6" y="44"/>
                    </a:cubicBezTo>
                    <a:cubicBezTo>
                      <a:pt x="7" y="44"/>
                      <a:pt x="9" y="44"/>
                      <a:pt x="10" y="43"/>
                    </a:cubicBezTo>
                    <a:cubicBezTo>
                      <a:pt x="42" y="13"/>
                      <a:pt x="42" y="13"/>
                      <a:pt x="42" y="13"/>
                    </a:cubicBezTo>
                    <a:cubicBezTo>
                      <a:pt x="74" y="43"/>
                      <a:pt x="74" y="43"/>
                      <a:pt x="74" y="43"/>
                    </a:cubicBezTo>
                    <a:cubicBezTo>
                      <a:pt x="76" y="45"/>
                      <a:pt x="79" y="45"/>
                      <a:pt x="81" y="43"/>
                    </a:cubicBezTo>
                    <a:cubicBezTo>
                      <a:pt x="83" y="40"/>
                      <a:pt x="83" y="37"/>
                      <a:pt x="81" y="3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3" name="椭圆 12"/>
            <p:cNvSpPr/>
            <p:nvPr/>
          </p:nvSpPr>
          <p:spPr>
            <a:xfrm>
              <a:off x="5168105" y="5193506"/>
              <a:ext cx="396876" cy="396876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9395654" y="5544758"/>
            <a:ext cx="684972" cy="684972"/>
            <a:chOff x="5897562" y="5193506"/>
            <a:chExt cx="396876" cy="396876"/>
          </a:xfrm>
        </p:grpSpPr>
        <p:grpSp>
          <p:nvGrpSpPr>
            <p:cNvPr id="17" name="组合 16"/>
            <p:cNvGrpSpPr/>
            <p:nvPr/>
          </p:nvGrpSpPr>
          <p:grpSpPr>
            <a:xfrm>
              <a:off x="6020034" y="5224394"/>
              <a:ext cx="164867" cy="306995"/>
              <a:chOff x="1983473" y="5992744"/>
              <a:chExt cx="164867" cy="306995"/>
            </a:xfrm>
          </p:grpSpPr>
          <p:sp>
            <p:nvSpPr>
              <p:cNvPr id="19" name="Freeform 59"/>
              <p:cNvSpPr>
                <a:spLocks noEditPoints="1"/>
              </p:cNvSpPr>
              <p:nvPr/>
            </p:nvSpPr>
            <p:spPr bwMode="auto">
              <a:xfrm>
                <a:off x="1983473" y="5992744"/>
                <a:ext cx="164867" cy="218876"/>
              </a:xfrm>
              <a:custGeom>
                <a:avLst/>
                <a:gdLst>
                  <a:gd name="T0" fmla="*/ 36 w 49"/>
                  <a:gd name="T1" fmla="*/ 64 h 65"/>
                  <a:gd name="T2" fmla="*/ 38 w 49"/>
                  <a:gd name="T3" fmla="*/ 65 h 65"/>
                  <a:gd name="T4" fmla="*/ 38 w 49"/>
                  <a:gd name="T5" fmla="*/ 60 h 65"/>
                  <a:gd name="T6" fmla="*/ 49 w 49"/>
                  <a:gd name="T7" fmla="*/ 24 h 65"/>
                  <a:gd name="T8" fmla="*/ 25 w 49"/>
                  <a:gd name="T9" fmla="*/ 0 h 65"/>
                  <a:gd name="T10" fmla="*/ 0 w 49"/>
                  <a:gd name="T11" fmla="*/ 24 h 65"/>
                  <a:gd name="T12" fmla="*/ 12 w 49"/>
                  <a:gd name="T13" fmla="*/ 60 h 65"/>
                  <a:gd name="T14" fmla="*/ 12 w 49"/>
                  <a:gd name="T15" fmla="*/ 65 h 65"/>
                  <a:gd name="T16" fmla="*/ 13 w 49"/>
                  <a:gd name="T17" fmla="*/ 64 h 65"/>
                  <a:gd name="T18" fmla="*/ 36 w 49"/>
                  <a:gd name="T19" fmla="*/ 64 h 65"/>
                  <a:gd name="T20" fmla="*/ 8 w 49"/>
                  <a:gd name="T21" fmla="*/ 27 h 65"/>
                  <a:gd name="T22" fmla="*/ 7 w 49"/>
                  <a:gd name="T23" fmla="*/ 28 h 65"/>
                  <a:gd name="T24" fmla="*/ 5 w 49"/>
                  <a:gd name="T25" fmla="*/ 27 h 65"/>
                  <a:gd name="T26" fmla="*/ 5 w 49"/>
                  <a:gd name="T27" fmla="*/ 19 h 65"/>
                  <a:gd name="T28" fmla="*/ 7 w 49"/>
                  <a:gd name="T29" fmla="*/ 17 h 65"/>
                  <a:gd name="T30" fmla="*/ 8 w 49"/>
                  <a:gd name="T31" fmla="*/ 19 h 65"/>
                  <a:gd name="T32" fmla="*/ 8 w 49"/>
                  <a:gd name="T33" fmla="*/ 27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9" h="65">
                    <a:moveTo>
                      <a:pt x="36" y="64"/>
                    </a:moveTo>
                    <a:cubicBezTo>
                      <a:pt x="37" y="64"/>
                      <a:pt x="37" y="64"/>
                      <a:pt x="38" y="65"/>
                    </a:cubicBezTo>
                    <a:cubicBezTo>
                      <a:pt x="38" y="60"/>
                      <a:pt x="38" y="60"/>
                      <a:pt x="38" y="60"/>
                    </a:cubicBezTo>
                    <a:cubicBezTo>
                      <a:pt x="38" y="53"/>
                      <a:pt x="49" y="30"/>
                      <a:pt x="49" y="24"/>
                    </a:cubicBezTo>
                    <a:cubicBezTo>
                      <a:pt x="49" y="11"/>
                      <a:pt x="38" y="0"/>
                      <a:pt x="25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30"/>
                      <a:pt x="11" y="54"/>
                      <a:pt x="12" y="60"/>
                    </a:cubicBezTo>
                    <a:cubicBezTo>
                      <a:pt x="12" y="65"/>
                      <a:pt x="12" y="65"/>
                      <a:pt x="12" y="65"/>
                    </a:cubicBezTo>
                    <a:cubicBezTo>
                      <a:pt x="12" y="64"/>
                      <a:pt x="13" y="64"/>
                      <a:pt x="13" y="64"/>
                    </a:cubicBezTo>
                    <a:lnTo>
                      <a:pt x="36" y="64"/>
                    </a:lnTo>
                    <a:close/>
                    <a:moveTo>
                      <a:pt x="8" y="27"/>
                    </a:moveTo>
                    <a:cubicBezTo>
                      <a:pt x="8" y="28"/>
                      <a:pt x="7" y="28"/>
                      <a:pt x="7" y="28"/>
                    </a:cubicBezTo>
                    <a:cubicBezTo>
                      <a:pt x="6" y="28"/>
                      <a:pt x="5" y="28"/>
                      <a:pt x="5" y="27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5" y="18"/>
                      <a:pt x="6" y="17"/>
                      <a:pt x="7" y="17"/>
                    </a:cubicBezTo>
                    <a:cubicBezTo>
                      <a:pt x="7" y="17"/>
                      <a:pt x="8" y="18"/>
                      <a:pt x="8" y="19"/>
                    </a:cubicBezTo>
                    <a:lnTo>
                      <a:pt x="8" y="2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" name="Freeform 60"/>
              <p:cNvSpPr>
                <a:spLocks/>
              </p:cNvSpPr>
              <p:nvPr/>
            </p:nvSpPr>
            <p:spPr bwMode="auto">
              <a:xfrm>
                <a:off x="2033217" y="6285526"/>
                <a:ext cx="68221" cy="14213"/>
              </a:xfrm>
              <a:custGeom>
                <a:avLst/>
                <a:gdLst>
                  <a:gd name="T0" fmla="*/ 0 w 20"/>
                  <a:gd name="T1" fmla="*/ 3 h 4"/>
                  <a:gd name="T2" fmla="*/ 2 w 20"/>
                  <a:gd name="T3" fmla="*/ 4 h 4"/>
                  <a:gd name="T4" fmla="*/ 18 w 20"/>
                  <a:gd name="T5" fmla="*/ 4 h 4"/>
                  <a:gd name="T6" fmla="*/ 20 w 20"/>
                  <a:gd name="T7" fmla="*/ 3 h 4"/>
                  <a:gd name="T8" fmla="*/ 20 w 20"/>
                  <a:gd name="T9" fmla="*/ 0 h 4"/>
                  <a:gd name="T10" fmla="*/ 0 w 20"/>
                  <a:gd name="T11" fmla="*/ 0 h 4"/>
                  <a:gd name="T12" fmla="*/ 0 w 20"/>
                  <a:gd name="T13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4">
                    <a:moveTo>
                      <a:pt x="0" y="3"/>
                    </a:moveTo>
                    <a:cubicBezTo>
                      <a:pt x="0" y="4"/>
                      <a:pt x="1" y="4"/>
                      <a:pt x="2" y="4"/>
                    </a:cubicBezTo>
                    <a:cubicBezTo>
                      <a:pt x="18" y="4"/>
                      <a:pt x="18" y="4"/>
                      <a:pt x="18" y="4"/>
                    </a:cubicBezTo>
                    <a:cubicBezTo>
                      <a:pt x="19" y="4"/>
                      <a:pt x="20" y="4"/>
                      <a:pt x="20" y="3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" name="Freeform 61"/>
              <p:cNvSpPr>
                <a:spLocks/>
              </p:cNvSpPr>
              <p:nvPr/>
            </p:nvSpPr>
            <p:spPr bwMode="auto">
              <a:xfrm>
                <a:off x="2016162" y="6211620"/>
                <a:ext cx="98068" cy="66800"/>
              </a:xfrm>
              <a:custGeom>
                <a:avLst/>
                <a:gdLst>
                  <a:gd name="T0" fmla="*/ 28 w 29"/>
                  <a:gd name="T1" fmla="*/ 1 h 20"/>
                  <a:gd name="T2" fmla="*/ 26 w 29"/>
                  <a:gd name="T3" fmla="*/ 0 h 20"/>
                  <a:gd name="T4" fmla="*/ 3 w 29"/>
                  <a:gd name="T5" fmla="*/ 0 h 20"/>
                  <a:gd name="T6" fmla="*/ 2 w 29"/>
                  <a:gd name="T7" fmla="*/ 1 h 20"/>
                  <a:gd name="T8" fmla="*/ 0 w 29"/>
                  <a:gd name="T9" fmla="*/ 3 h 20"/>
                  <a:gd name="T10" fmla="*/ 0 w 29"/>
                  <a:gd name="T11" fmla="*/ 17 h 20"/>
                  <a:gd name="T12" fmla="*/ 3 w 29"/>
                  <a:gd name="T13" fmla="*/ 20 h 20"/>
                  <a:gd name="T14" fmla="*/ 5 w 29"/>
                  <a:gd name="T15" fmla="*/ 20 h 20"/>
                  <a:gd name="T16" fmla="*/ 25 w 29"/>
                  <a:gd name="T17" fmla="*/ 20 h 20"/>
                  <a:gd name="T18" fmla="*/ 26 w 29"/>
                  <a:gd name="T19" fmla="*/ 20 h 20"/>
                  <a:gd name="T20" fmla="*/ 29 w 29"/>
                  <a:gd name="T21" fmla="*/ 17 h 20"/>
                  <a:gd name="T22" fmla="*/ 29 w 29"/>
                  <a:gd name="T23" fmla="*/ 3 h 20"/>
                  <a:gd name="T24" fmla="*/ 28 w 29"/>
                  <a:gd name="T25" fmla="*/ 1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9" h="20">
                    <a:moveTo>
                      <a:pt x="28" y="1"/>
                    </a:moveTo>
                    <a:cubicBezTo>
                      <a:pt x="27" y="0"/>
                      <a:pt x="27" y="0"/>
                      <a:pt x="26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2" y="0"/>
                      <a:pt x="2" y="1"/>
                    </a:cubicBezTo>
                    <a:cubicBezTo>
                      <a:pt x="1" y="1"/>
                      <a:pt x="0" y="2"/>
                      <a:pt x="0" y="3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19"/>
                      <a:pt x="2" y="20"/>
                      <a:pt x="3" y="20"/>
                    </a:cubicBezTo>
                    <a:cubicBezTo>
                      <a:pt x="5" y="20"/>
                      <a:pt x="5" y="20"/>
                      <a:pt x="5" y="20"/>
                    </a:cubicBezTo>
                    <a:cubicBezTo>
                      <a:pt x="25" y="20"/>
                      <a:pt x="25" y="20"/>
                      <a:pt x="25" y="20"/>
                    </a:cubicBezTo>
                    <a:cubicBezTo>
                      <a:pt x="26" y="20"/>
                      <a:pt x="26" y="20"/>
                      <a:pt x="26" y="20"/>
                    </a:cubicBezTo>
                    <a:cubicBezTo>
                      <a:pt x="28" y="20"/>
                      <a:pt x="29" y="19"/>
                      <a:pt x="29" y="17"/>
                    </a:cubicBezTo>
                    <a:cubicBezTo>
                      <a:pt x="29" y="3"/>
                      <a:pt x="29" y="3"/>
                      <a:pt x="29" y="3"/>
                    </a:cubicBezTo>
                    <a:cubicBezTo>
                      <a:pt x="29" y="2"/>
                      <a:pt x="28" y="1"/>
                      <a:pt x="28" y="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8" name="椭圆 17"/>
            <p:cNvSpPr/>
            <p:nvPr/>
          </p:nvSpPr>
          <p:spPr>
            <a:xfrm>
              <a:off x="5897562" y="5193506"/>
              <a:ext cx="396876" cy="396876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10592628" y="5544758"/>
            <a:ext cx="684972" cy="684972"/>
            <a:chOff x="6599236" y="5193506"/>
            <a:chExt cx="396876" cy="396876"/>
          </a:xfrm>
        </p:grpSpPr>
        <p:sp>
          <p:nvSpPr>
            <p:cNvPr id="23" name="Freeform 39"/>
            <p:cNvSpPr>
              <a:spLocks noEditPoints="1"/>
            </p:cNvSpPr>
            <p:nvPr/>
          </p:nvSpPr>
          <p:spPr bwMode="auto">
            <a:xfrm>
              <a:off x="6679704" y="5281225"/>
              <a:ext cx="238774" cy="235931"/>
            </a:xfrm>
            <a:custGeom>
              <a:avLst/>
              <a:gdLst>
                <a:gd name="T0" fmla="*/ 42 w 71"/>
                <a:gd name="T1" fmla="*/ 6 h 70"/>
                <a:gd name="T2" fmla="*/ 41 w 71"/>
                <a:gd name="T3" fmla="*/ 7 h 70"/>
                <a:gd name="T4" fmla="*/ 9 w 71"/>
                <a:gd name="T5" fmla="*/ 39 h 70"/>
                <a:gd name="T6" fmla="*/ 3 w 71"/>
                <a:gd name="T7" fmla="*/ 45 h 70"/>
                <a:gd name="T8" fmla="*/ 3 w 71"/>
                <a:gd name="T9" fmla="*/ 54 h 70"/>
                <a:gd name="T10" fmla="*/ 16 w 71"/>
                <a:gd name="T11" fmla="*/ 67 h 70"/>
                <a:gd name="T12" fmla="*/ 25 w 71"/>
                <a:gd name="T13" fmla="*/ 67 h 70"/>
                <a:gd name="T14" fmla="*/ 31 w 71"/>
                <a:gd name="T15" fmla="*/ 61 h 70"/>
                <a:gd name="T16" fmla="*/ 63 w 71"/>
                <a:gd name="T17" fmla="*/ 29 h 70"/>
                <a:gd name="T18" fmla="*/ 64 w 71"/>
                <a:gd name="T19" fmla="*/ 27 h 70"/>
                <a:gd name="T20" fmla="*/ 50 w 71"/>
                <a:gd name="T21" fmla="*/ 20 h 70"/>
                <a:gd name="T22" fmla="*/ 42 w 71"/>
                <a:gd name="T23" fmla="*/ 6 h 70"/>
                <a:gd name="T24" fmla="*/ 7 w 71"/>
                <a:gd name="T25" fmla="*/ 49 h 70"/>
                <a:gd name="T26" fmla="*/ 7 w 71"/>
                <a:gd name="T27" fmla="*/ 45 h 70"/>
                <a:gd name="T28" fmla="*/ 38 w 71"/>
                <a:gd name="T29" fmla="*/ 15 h 70"/>
                <a:gd name="T30" fmla="*/ 41 w 71"/>
                <a:gd name="T31" fmla="*/ 15 h 70"/>
                <a:gd name="T32" fmla="*/ 41 w 71"/>
                <a:gd name="T33" fmla="*/ 19 h 70"/>
                <a:gd name="T34" fmla="*/ 11 w 71"/>
                <a:gd name="T35" fmla="*/ 49 h 70"/>
                <a:gd name="T36" fmla="*/ 7 w 71"/>
                <a:gd name="T37" fmla="*/ 49 h 70"/>
                <a:gd name="T38" fmla="*/ 14 w 71"/>
                <a:gd name="T39" fmla="*/ 56 h 70"/>
                <a:gd name="T40" fmla="*/ 14 w 71"/>
                <a:gd name="T41" fmla="*/ 52 h 70"/>
                <a:gd name="T42" fmla="*/ 37 w 71"/>
                <a:gd name="T43" fmla="*/ 29 h 70"/>
                <a:gd name="T44" fmla="*/ 40 w 71"/>
                <a:gd name="T45" fmla="*/ 29 h 70"/>
                <a:gd name="T46" fmla="*/ 41 w 71"/>
                <a:gd name="T47" fmla="*/ 33 h 70"/>
                <a:gd name="T48" fmla="*/ 17 w 71"/>
                <a:gd name="T49" fmla="*/ 56 h 70"/>
                <a:gd name="T50" fmla="*/ 14 w 71"/>
                <a:gd name="T51" fmla="*/ 56 h 70"/>
                <a:gd name="T52" fmla="*/ 55 w 71"/>
                <a:gd name="T53" fmla="*/ 28 h 70"/>
                <a:gd name="T54" fmla="*/ 55 w 71"/>
                <a:gd name="T55" fmla="*/ 32 h 70"/>
                <a:gd name="T56" fmla="*/ 24 w 71"/>
                <a:gd name="T57" fmla="*/ 63 h 70"/>
                <a:gd name="T58" fmla="*/ 20 w 71"/>
                <a:gd name="T59" fmla="*/ 63 h 70"/>
                <a:gd name="T60" fmla="*/ 20 w 71"/>
                <a:gd name="T61" fmla="*/ 59 h 70"/>
                <a:gd name="T62" fmla="*/ 51 w 71"/>
                <a:gd name="T63" fmla="*/ 28 h 70"/>
                <a:gd name="T64" fmla="*/ 55 w 71"/>
                <a:gd name="T65" fmla="*/ 28 h 70"/>
                <a:gd name="T66" fmla="*/ 64 w 71"/>
                <a:gd name="T67" fmla="*/ 0 h 70"/>
                <a:gd name="T68" fmla="*/ 47 w 71"/>
                <a:gd name="T69" fmla="*/ 4 h 70"/>
                <a:gd name="T70" fmla="*/ 46 w 71"/>
                <a:gd name="T71" fmla="*/ 4 h 70"/>
                <a:gd name="T72" fmla="*/ 44 w 71"/>
                <a:gd name="T73" fmla="*/ 4 h 70"/>
                <a:gd name="T74" fmla="*/ 52 w 71"/>
                <a:gd name="T75" fmla="*/ 18 h 70"/>
                <a:gd name="T76" fmla="*/ 66 w 71"/>
                <a:gd name="T77" fmla="*/ 25 h 70"/>
                <a:gd name="T78" fmla="*/ 66 w 71"/>
                <a:gd name="T79" fmla="*/ 25 h 70"/>
                <a:gd name="T80" fmla="*/ 66 w 71"/>
                <a:gd name="T81" fmla="*/ 24 h 70"/>
                <a:gd name="T82" fmla="*/ 70 w 71"/>
                <a:gd name="T83" fmla="*/ 7 h 70"/>
                <a:gd name="T84" fmla="*/ 64 w 71"/>
                <a:gd name="T85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1" h="70">
                  <a:moveTo>
                    <a:pt x="42" y="6"/>
                  </a:moveTo>
                  <a:cubicBezTo>
                    <a:pt x="42" y="7"/>
                    <a:pt x="41" y="7"/>
                    <a:pt x="41" y="7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3" y="45"/>
                    <a:pt x="3" y="45"/>
                    <a:pt x="3" y="45"/>
                  </a:cubicBezTo>
                  <a:cubicBezTo>
                    <a:pt x="0" y="48"/>
                    <a:pt x="0" y="52"/>
                    <a:pt x="3" y="54"/>
                  </a:cubicBezTo>
                  <a:cubicBezTo>
                    <a:pt x="16" y="67"/>
                    <a:pt x="16" y="67"/>
                    <a:pt x="16" y="67"/>
                  </a:cubicBezTo>
                  <a:cubicBezTo>
                    <a:pt x="18" y="70"/>
                    <a:pt x="22" y="70"/>
                    <a:pt x="25" y="67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63" y="29"/>
                    <a:pt x="63" y="29"/>
                    <a:pt x="63" y="29"/>
                  </a:cubicBezTo>
                  <a:cubicBezTo>
                    <a:pt x="63" y="29"/>
                    <a:pt x="64" y="28"/>
                    <a:pt x="64" y="27"/>
                  </a:cubicBezTo>
                  <a:cubicBezTo>
                    <a:pt x="59" y="26"/>
                    <a:pt x="54" y="24"/>
                    <a:pt x="50" y="20"/>
                  </a:cubicBezTo>
                  <a:cubicBezTo>
                    <a:pt x="46" y="16"/>
                    <a:pt x="43" y="11"/>
                    <a:pt x="42" y="6"/>
                  </a:cubicBezTo>
                  <a:close/>
                  <a:moveTo>
                    <a:pt x="7" y="49"/>
                  </a:moveTo>
                  <a:cubicBezTo>
                    <a:pt x="6" y="48"/>
                    <a:pt x="6" y="46"/>
                    <a:pt x="7" y="45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9" y="14"/>
                    <a:pt x="40" y="14"/>
                    <a:pt x="41" y="15"/>
                  </a:cubicBezTo>
                  <a:cubicBezTo>
                    <a:pt x="42" y="16"/>
                    <a:pt x="42" y="17"/>
                    <a:pt x="41" y="19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10" y="50"/>
                    <a:pt x="8" y="50"/>
                    <a:pt x="7" y="49"/>
                  </a:cubicBezTo>
                  <a:close/>
                  <a:moveTo>
                    <a:pt x="14" y="56"/>
                  </a:moveTo>
                  <a:cubicBezTo>
                    <a:pt x="13" y="55"/>
                    <a:pt x="13" y="53"/>
                    <a:pt x="14" y="52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38" y="28"/>
                    <a:pt x="39" y="28"/>
                    <a:pt x="40" y="29"/>
                  </a:cubicBezTo>
                  <a:cubicBezTo>
                    <a:pt x="41" y="31"/>
                    <a:pt x="42" y="32"/>
                    <a:pt x="41" y="33"/>
                  </a:cubicBezTo>
                  <a:cubicBezTo>
                    <a:pt x="17" y="56"/>
                    <a:pt x="17" y="56"/>
                    <a:pt x="17" y="56"/>
                  </a:cubicBezTo>
                  <a:cubicBezTo>
                    <a:pt x="17" y="57"/>
                    <a:pt x="15" y="57"/>
                    <a:pt x="14" y="56"/>
                  </a:cubicBezTo>
                  <a:close/>
                  <a:moveTo>
                    <a:pt x="55" y="28"/>
                  </a:moveTo>
                  <a:cubicBezTo>
                    <a:pt x="56" y="29"/>
                    <a:pt x="56" y="31"/>
                    <a:pt x="55" y="32"/>
                  </a:cubicBezTo>
                  <a:cubicBezTo>
                    <a:pt x="24" y="63"/>
                    <a:pt x="24" y="63"/>
                    <a:pt x="24" y="63"/>
                  </a:cubicBezTo>
                  <a:cubicBezTo>
                    <a:pt x="23" y="64"/>
                    <a:pt x="22" y="64"/>
                    <a:pt x="20" y="63"/>
                  </a:cubicBezTo>
                  <a:cubicBezTo>
                    <a:pt x="19" y="62"/>
                    <a:pt x="19" y="60"/>
                    <a:pt x="20" y="59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2" y="27"/>
                    <a:pt x="54" y="27"/>
                    <a:pt x="55" y="28"/>
                  </a:cubicBezTo>
                  <a:close/>
                  <a:moveTo>
                    <a:pt x="64" y="0"/>
                  </a:moveTo>
                  <a:cubicBezTo>
                    <a:pt x="47" y="4"/>
                    <a:pt x="47" y="4"/>
                    <a:pt x="47" y="4"/>
                  </a:cubicBezTo>
                  <a:cubicBezTo>
                    <a:pt x="46" y="4"/>
                    <a:pt x="46" y="4"/>
                    <a:pt x="46" y="4"/>
                  </a:cubicBezTo>
                  <a:cubicBezTo>
                    <a:pt x="45" y="4"/>
                    <a:pt x="45" y="4"/>
                    <a:pt x="44" y="4"/>
                  </a:cubicBezTo>
                  <a:cubicBezTo>
                    <a:pt x="45" y="9"/>
                    <a:pt x="48" y="14"/>
                    <a:pt x="52" y="18"/>
                  </a:cubicBezTo>
                  <a:cubicBezTo>
                    <a:pt x="56" y="22"/>
                    <a:pt x="61" y="24"/>
                    <a:pt x="66" y="25"/>
                  </a:cubicBezTo>
                  <a:cubicBezTo>
                    <a:pt x="66" y="25"/>
                    <a:pt x="66" y="25"/>
                    <a:pt x="66" y="25"/>
                  </a:cubicBezTo>
                  <a:cubicBezTo>
                    <a:pt x="66" y="24"/>
                    <a:pt x="66" y="24"/>
                    <a:pt x="66" y="24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1" y="3"/>
                    <a:pt x="68" y="0"/>
                    <a:pt x="6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椭圆 23"/>
            <p:cNvSpPr/>
            <p:nvPr/>
          </p:nvSpPr>
          <p:spPr>
            <a:xfrm>
              <a:off x="6599236" y="5193506"/>
              <a:ext cx="396876" cy="396876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5" name="矩形 24"/>
          <p:cNvSpPr/>
          <p:nvPr/>
        </p:nvSpPr>
        <p:spPr>
          <a:xfrm>
            <a:off x="442526" y="1011704"/>
            <a:ext cx="586937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6000" dirty="0">
                <a:solidFill>
                  <a:schemeClr val="bg1">
                    <a:alpha val="11000"/>
                  </a:schemeClr>
                </a:solidFill>
                <a:latin typeface="Impact" panose="020B0806030902050204" pitchFamily="34" charset="0"/>
                <a:cs typeface="FrankRuehl" panose="020E0503060101010101" pitchFamily="34" charset="-79"/>
              </a:rPr>
              <a:t>League of Legends</a:t>
            </a:r>
          </a:p>
        </p:txBody>
      </p:sp>
      <p:sp>
        <p:nvSpPr>
          <p:cNvPr id="26" name="矩形 25"/>
          <p:cNvSpPr/>
          <p:nvPr/>
        </p:nvSpPr>
        <p:spPr>
          <a:xfrm>
            <a:off x="1293426" y="1761004"/>
            <a:ext cx="586937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dirty="0">
                <a:solidFill>
                  <a:schemeClr val="bg1"/>
                </a:solidFill>
                <a:latin typeface="Impact" panose="020B0806030902050204" pitchFamily="34" charset="0"/>
                <a:cs typeface="FrankRuehl" panose="020E0503060101010101" pitchFamily="34" charset="-79"/>
              </a:rPr>
              <a:t>League of Legends</a:t>
            </a:r>
          </a:p>
        </p:txBody>
      </p:sp>
      <p:sp>
        <p:nvSpPr>
          <p:cNvPr id="27" name="矩形 26"/>
          <p:cNvSpPr/>
          <p:nvPr/>
        </p:nvSpPr>
        <p:spPr>
          <a:xfrm>
            <a:off x="1391699" y="3799779"/>
            <a:ext cx="398040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Calibri Light" panose="020F0302020204030204" pitchFamily="34" charset="0"/>
                <a:cs typeface="FrankRuehl" panose="020E0503060101010101" pitchFamily="34" charset="-79"/>
              </a:rPr>
              <a:t>League of Legends is a free-to-play multi player online battle arena, real-time strategy video game developed and published by Riot Games for Microsoft]</a:t>
            </a:r>
          </a:p>
        </p:txBody>
      </p:sp>
    </p:spTree>
    <p:extLst>
      <p:ext uri="{BB962C8B-B14F-4D97-AF65-F5344CB8AC3E}">
        <p14:creationId xmlns:p14="http://schemas.microsoft.com/office/powerpoint/2010/main" val="3153842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50" r="12396"/>
          <a:stretch/>
        </p:blipFill>
        <p:spPr>
          <a:xfrm>
            <a:off x="0" y="0"/>
            <a:ext cx="9613900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79214" y="5106351"/>
            <a:ext cx="360498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  <a:cs typeface="FrankRuehl" panose="020E0503060101010101" pitchFamily="34" charset="-79"/>
              </a:rPr>
              <a:t>ADD YOUR TEXT HERE</a:t>
            </a:r>
          </a:p>
        </p:txBody>
      </p:sp>
      <p:sp>
        <p:nvSpPr>
          <p:cNvPr id="4" name="矩形 3"/>
          <p:cNvSpPr/>
          <p:nvPr/>
        </p:nvSpPr>
        <p:spPr>
          <a:xfrm>
            <a:off x="9662727" y="5623896"/>
            <a:ext cx="2961073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 Light" panose="020F0302020204030204" pitchFamily="34" charset="0"/>
                <a:cs typeface="FrankRuehl" panose="020E0503060101010101" pitchFamily="34" charset="-79"/>
              </a:rPr>
              <a:t>League of Legends</a:t>
            </a:r>
          </a:p>
          <a:p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 Light" panose="020F0302020204030204" pitchFamily="34" charset="0"/>
                <a:cs typeface="FrankRuehl" panose="020E0503060101010101" pitchFamily="34" charset="-79"/>
              </a:rPr>
              <a:t> (abbreviated </a:t>
            </a:r>
            <a:r>
              <a:rPr lang="en-US" altLang="zh-CN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 Light" panose="020F0302020204030204" pitchFamily="34" charset="0"/>
                <a:cs typeface="FrankRuehl" panose="020E0503060101010101" pitchFamily="34" charset="-79"/>
              </a:rPr>
              <a:t>LoL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 Light" panose="020F0302020204030204" pitchFamily="34" charset="0"/>
                <a:cs typeface="FrankRuehl" panose="020E0503060101010101" pitchFamily="34" charset="-79"/>
              </a:rPr>
              <a:t> or just League) </a:t>
            </a:r>
          </a:p>
          <a:p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 Light" panose="020F0302020204030204" pitchFamily="34" charset="0"/>
                <a:cs typeface="FrankRuehl" panose="020E0503060101010101" pitchFamily="34" charset="-79"/>
              </a:rPr>
              <a:t>is a free-to-play </a:t>
            </a:r>
          </a:p>
        </p:txBody>
      </p:sp>
    </p:spTree>
    <p:extLst>
      <p:ext uri="{BB962C8B-B14F-4D97-AF65-F5344CB8AC3E}">
        <p14:creationId xmlns:p14="http://schemas.microsoft.com/office/powerpoint/2010/main" val="1181145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94</TotalTime>
  <Words>153</Words>
  <Application>Microsoft Office PowerPoint</Application>
  <PresentationFormat>自定义</PresentationFormat>
  <Paragraphs>53</Paragraphs>
  <Slides>18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19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chenming</dc:creator>
  <cp:lastModifiedBy>admin</cp:lastModifiedBy>
  <cp:revision>19</cp:revision>
  <dcterms:created xsi:type="dcterms:W3CDTF">2016-05-05T02:35:21Z</dcterms:created>
  <dcterms:modified xsi:type="dcterms:W3CDTF">2016-06-04T05:43:09Z</dcterms:modified>
</cp:coreProperties>
</file>